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32" r:id="rId3"/>
    <p:sldId id="330" r:id="rId4"/>
    <p:sldId id="331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00"/>
    <a:srgbClr val="006000"/>
    <a:srgbClr val="339933"/>
    <a:srgbClr val="003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 - </a:t>
          </a:r>
          <a:r>
            <a:rPr lang="en-US" err="1" smtClean="0"/>
            <a:t>Tổng</a:t>
          </a:r>
          <a:r>
            <a:rPr lang="en-US" smtClean="0"/>
            <a:t> </a:t>
          </a:r>
          <a:r>
            <a:rPr lang="en-US" err="1" smtClean="0"/>
            <a:t>quan</a:t>
          </a:r>
          <a:r>
            <a:rPr lang="en-US" smtClean="0"/>
            <a:t> </a:t>
          </a:r>
          <a:r>
            <a:rPr lang="en-US" err="1" smtClean="0"/>
            <a:t>ngành</a:t>
          </a:r>
          <a:r>
            <a:rPr lang="en-US" smtClean="0"/>
            <a:t>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</a:t>
          </a:r>
          <a:endParaRPr lang="en-US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II -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TMCP </a:t>
          </a:r>
          <a:r>
            <a:rPr lang="en-US" err="1" smtClean="0"/>
            <a:t>Ngoại</a:t>
          </a:r>
          <a:r>
            <a:rPr lang="en-US" smtClean="0"/>
            <a:t> </a:t>
          </a:r>
          <a:r>
            <a:rPr lang="en-US" err="1" smtClean="0"/>
            <a:t>thương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</a:t>
          </a:r>
          <a:endParaRPr lang="en-US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smtClean="0"/>
            <a:t>III - </a:t>
          </a:r>
          <a:r>
            <a:rPr lang="en-US" err="1" smtClean="0"/>
            <a:t>Văn</a:t>
          </a:r>
          <a:r>
            <a:rPr lang="en-US" smtClean="0"/>
            <a:t> </a:t>
          </a:r>
          <a:r>
            <a:rPr lang="en-US" err="1" smtClean="0"/>
            <a:t>hóa</a:t>
          </a:r>
          <a:r>
            <a:rPr lang="en-US" smtClean="0"/>
            <a:t> </a:t>
          </a:r>
          <a:r>
            <a:rPr lang="en-US" err="1" smtClean="0"/>
            <a:t>Vietcombank</a:t>
          </a:r>
          <a:endParaRPr lang="en-US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482802-B0CB-45F5-A279-619C6F67D281}" type="presOf" srcId="{4474BF80-91AA-4C8C-9551-C6B0B1F093F3}" destId="{BBFC0B27-329E-4FC3-BE2F-FEE6D35201F7}" srcOrd="0" destOrd="0" presId="urn:microsoft.com/office/officeart/2005/8/layout/vList2"/>
    <dgm:cxn modelId="{6C7DEF1C-4FC2-464B-825A-9E56049BE7F9}" type="presOf" srcId="{4FE3A1FB-D832-490A-A785-7A7902E34CD5}" destId="{22A7F989-FFF6-46D3-87AE-BCD7C5960BFF}" srcOrd="0" destOrd="0" presId="urn:microsoft.com/office/officeart/2005/8/layout/vList2"/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F53B46A7-4BEC-4BE8-BD9B-1DF0BDF1DCC8}" type="presOf" srcId="{0B05322D-F7D5-49BF-AEC0-DFE9836F4F79}" destId="{E48EF66B-7A2A-48A5-AB97-9A549EDCE1FE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5DFB692B-5B68-4AC6-9406-A2982204A404}" type="presOf" srcId="{B9B5050B-913D-4B15-B8FE-C220D4143530}" destId="{A1F886E5-B4C3-4C00-9E41-C681037A0A16}" srcOrd="0" destOrd="0" presId="urn:microsoft.com/office/officeart/2005/8/layout/vList2"/>
    <dgm:cxn modelId="{073B08A9-6E5A-4B01-8C3A-94E1F39B16C8}" type="presParOf" srcId="{A1F886E5-B4C3-4C00-9E41-C681037A0A16}" destId="{BBFC0B27-329E-4FC3-BE2F-FEE6D35201F7}" srcOrd="0" destOrd="0" presId="urn:microsoft.com/office/officeart/2005/8/layout/vList2"/>
    <dgm:cxn modelId="{67CF5961-807C-40A7-B91F-E50D85397C3F}" type="presParOf" srcId="{A1F886E5-B4C3-4C00-9E41-C681037A0A16}" destId="{B10133FC-3AAC-4029-B438-260E9C09052A}" srcOrd="1" destOrd="0" presId="urn:microsoft.com/office/officeart/2005/8/layout/vList2"/>
    <dgm:cxn modelId="{C7BFB184-0CF8-48FC-B31E-30FD2CE385E5}" type="presParOf" srcId="{A1F886E5-B4C3-4C00-9E41-C681037A0A16}" destId="{E48EF66B-7A2A-48A5-AB97-9A549EDCE1FE}" srcOrd="2" destOrd="0" presId="urn:microsoft.com/office/officeart/2005/8/layout/vList2"/>
    <dgm:cxn modelId="{F361FF89-4B7E-4B8D-A8BD-ADECC6433385}" type="presParOf" srcId="{A1F886E5-B4C3-4C00-9E41-C681037A0A16}" destId="{8D47B9CD-B9B1-4F9F-8C3F-B5C186E23E4F}" srcOrd="3" destOrd="0" presId="urn:microsoft.com/office/officeart/2005/8/layout/vList2"/>
    <dgm:cxn modelId="{CD51B0CC-F90D-4E68-BE06-918C2AD36E00}" type="presParOf" srcId="{A1F886E5-B4C3-4C00-9E41-C681037A0A16}" destId="{22A7F989-FFF6-46D3-87AE-BCD7C5960BFF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 -</a:t>
          </a:r>
          <a:endParaRPr lang="en-US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alpha val="94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II -</a:t>
          </a:r>
          <a:endParaRPr lang="en-US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smtClean="0"/>
            <a:t>III -</a:t>
          </a:r>
          <a:endParaRPr lang="en-US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7962F-5F13-4226-8015-5D439E72A0B6}" type="presOf" srcId="{4474BF80-91AA-4C8C-9551-C6B0B1F093F3}" destId="{BBFC0B27-329E-4FC3-BE2F-FEE6D35201F7}" srcOrd="0" destOrd="0" presId="urn:microsoft.com/office/officeart/2005/8/layout/vList2"/>
    <dgm:cxn modelId="{72058146-6CEC-4861-A97B-8BA5B3CC3766}" type="presOf" srcId="{4FE3A1FB-D832-490A-A785-7A7902E34CD5}" destId="{22A7F989-FFF6-46D3-87AE-BCD7C5960BFF}" srcOrd="0" destOrd="0" presId="urn:microsoft.com/office/officeart/2005/8/layout/vList2"/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FC8DFC36-815A-41A8-89E4-AE6C616C8941}" type="presOf" srcId="{0B05322D-F7D5-49BF-AEC0-DFE9836F4F79}" destId="{E48EF66B-7A2A-48A5-AB97-9A549EDCE1FE}" srcOrd="0" destOrd="0" presId="urn:microsoft.com/office/officeart/2005/8/layout/vList2"/>
    <dgm:cxn modelId="{89A95B65-643E-4EAC-9853-EF4B0299DB3B}" type="presOf" srcId="{B9B5050B-913D-4B15-B8FE-C220D4143530}" destId="{A1F886E5-B4C3-4C00-9E41-C681037A0A16}" srcOrd="0" destOrd="0" presId="urn:microsoft.com/office/officeart/2005/8/layout/vList2"/>
    <dgm:cxn modelId="{48F652A7-9330-474E-851C-51C470A9D7F7}" type="presParOf" srcId="{A1F886E5-B4C3-4C00-9E41-C681037A0A16}" destId="{BBFC0B27-329E-4FC3-BE2F-FEE6D35201F7}" srcOrd="0" destOrd="0" presId="urn:microsoft.com/office/officeart/2005/8/layout/vList2"/>
    <dgm:cxn modelId="{C09BCF80-C3D7-4501-BB52-782BD2768097}" type="presParOf" srcId="{A1F886E5-B4C3-4C00-9E41-C681037A0A16}" destId="{B10133FC-3AAC-4029-B438-260E9C09052A}" srcOrd="1" destOrd="0" presId="urn:microsoft.com/office/officeart/2005/8/layout/vList2"/>
    <dgm:cxn modelId="{7B9C4761-4C1F-49CE-A32C-FDE34CCD2BFE}" type="presParOf" srcId="{A1F886E5-B4C3-4C00-9E41-C681037A0A16}" destId="{E48EF66B-7A2A-48A5-AB97-9A549EDCE1FE}" srcOrd="2" destOrd="0" presId="urn:microsoft.com/office/officeart/2005/8/layout/vList2"/>
    <dgm:cxn modelId="{FBA8E952-B468-42AF-858B-39EE1C144353}" type="presParOf" srcId="{A1F886E5-B4C3-4C00-9E41-C681037A0A16}" destId="{8D47B9CD-B9B1-4F9F-8C3F-B5C186E23E4F}" srcOrd="3" destOrd="0" presId="urn:microsoft.com/office/officeart/2005/8/layout/vList2"/>
    <dgm:cxn modelId="{BCA2E767-75D4-4505-ABFB-E24EC601DCB8}" type="presParOf" srcId="{A1F886E5-B4C3-4C00-9E41-C681037A0A16}" destId="{22A7F989-FFF6-46D3-87AE-BCD7C5960BFF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 - </a:t>
          </a:r>
          <a:r>
            <a:rPr lang="en-US" err="1" smtClean="0"/>
            <a:t>Tổng</a:t>
          </a:r>
          <a:r>
            <a:rPr lang="en-US" smtClean="0"/>
            <a:t> </a:t>
          </a:r>
          <a:r>
            <a:rPr lang="en-US" err="1" smtClean="0"/>
            <a:t>quan</a:t>
          </a:r>
          <a:r>
            <a:rPr lang="en-US" smtClean="0"/>
            <a:t> </a:t>
          </a:r>
          <a:r>
            <a:rPr lang="en-US" err="1" smtClean="0"/>
            <a:t>ngành</a:t>
          </a:r>
          <a:r>
            <a:rPr lang="en-US" smtClean="0"/>
            <a:t>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</a:t>
          </a:r>
          <a:endParaRPr lang="en-US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alpha val="94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II -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TMCP </a:t>
          </a:r>
          <a:r>
            <a:rPr lang="en-US" err="1" smtClean="0"/>
            <a:t>Ngoại</a:t>
          </a:r>
          <a:r>
            <a:rPr lang="en-US" smtClean="0"/>
            <a:t> </a:t>
          </a:r>
          <a:r>
            <a:rPr lang="en-US" err="1" smtClean="0"/>
            <a:t>thương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</a:t>
          </a:r>
          <a:endParaRPr lang="en-US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smtClean="0"/>
            <a:t>III - </a:t>
          </a:r>
          <a:r>
            <a:rPr lang="en-US" err="1" smtClean="0"/>
            <a:t>Văn</a:t>
          </a:r>
          <a:r>
            <a:rPr lang="en-US" smtClean="0"/>
            <a:t> </a:t>
          </a:r>
          <a:r>
            <a:rPr lang="en-US" err="1" smtClean="0"/>
            <a:t>hóa</a:t>
          </a:r>
          <a:r>
            <a:rPr lang="en-US" smtClean="0"/>
            <a:t> </a:t>
          </a:r>
          <a:r>
            <a:rPr lang="en-US" err="1" smtClean="0"/>
            <a:t>Vietcombank</a:t>
          </a:r>
          <a:endParaRPr lang="en-US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C5F0D2DD-2817-44B3-88B9-57BDA42A5C17}" type="presOf" srcId="{4FE3A1FB-D832-490A-A785-7A7902E34CD5}" destId="{22A7F989-FFF6-46D3-87AE-BCD7C5960BFF}" srcOrd="0" destOrd="0" presId="urn:microsoft.com/office/officeart/2005/8/layout/vList2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9B31ABA6-2AC3-40D4-AC67-ECCDA55D66C0}" type="presOf" srcId="{B9B5050B-913D-4B15-B8FE-C220D4143530}" destId="{A1F886E5-B4C3-4C00-9E41-C681037A0A16}" srcOrd="0" destOrd="0" presId="urn:microsoft.com/office/officeart/2005/8/layout/vList2"/>
    <dgm:cxn modelId="{14DD19BB-CA3B-4D08-9A16-57D4F424548B}" type="presOf" srcId="{4474BF80-91AA-4C8C-9551-C6B0B1F093F3}" destId="{BBFC0B27-329E-4FC3-BE2F-FEE6D35201F7}" srcOrd="0" destOrd="0" presId="urn:microsoft.com/office/officeart/2005/8/layout/vList2"/>
    <dgm:cxn modelId="{0298EDAC-DABB-4B03-9400-78C3E5EE4E33}" type="presOf" srcId="{0B05322D-F7D5-49BF-AEC0-DFE9836F4F79}" destId="{E48EF66B-7A2A-48A5-AB97-9A549EDCE1FE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27BFB0BA-71F3-4817-869B-3400B8A6CAAB}" type="presParOf" srcId="{A1F886E5-B4C3-4C00-9E41-C681037A0A16}" destId="{BBFC0B27-329E-4FC3-BE2F-FEE6D35201F7}" srcOrd="0" destOrd="0" presId="urn:microsoft.com/office/officeart/2005/8/layout/vList2"/>
    <dgm:cxn modelId="{61C326F2-899E-4257-994E-8A445B9A6122}" type="presParOf" srcId="{A1F886E5-B4C3-4C00-9E41-C681037A0A16}" destId="{B10133FC-3AAC-4029-B438-260E9C09052A}" srcOrd="1" destOrd="0" presId="urn:microsoft.com/office/officeart/2005/8/layout/vList2"/>
    <dgm:cxn modelId="{663067A2-5149-4F38-BC52-55EE5A414343}" type="presParOf" srcId="{A1F886E5-B4C3-4C00-9E41-C681037A0A16}" destId="{E48EF66B-7A2A-48A5-AB97-9A549EDCE1FE}" srcOrd="2" destOrd="0" presId="urn:microsoft.com/office/officeart/2005/8/layout/vList2"/>
    <dgm:cxn modelId="{974FC42B-77B9-4E5E-A727-3EE055FBC7D9}" type="presParOf" srcId="{A1F886E5-B4C3-4C00-9E41-C681037A0A16}" destId="{8D47B9CD-B9B1-4F9F-8C3F-B5C186E23E4F}" srcOrd="3" destOrd="0" presId="urn:microsoft.com/office/officeart/2005/8/layout/vList2"/>
    <dgm:cxn modelId="{9C8360C3-7FEB-46A2-B5A6-F0801AE18534}" type="presParOf" srcId="{A1F886E5-B4C3-4C00-9E41-C681037A0A16}" destId="{22A7F989-FFF6-46D3-87AE-BCD7C5960BFF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1 - </a:t>
          </a:r>
          <a:r>
            <a:rPr lang="en-US" err="1" smtClean="0"/>
            <a:t>Lịch</a:t>
          </a:r>
          <a:r>
            <a:rPr lang="en-US" smtClean="0"/>
            <a:t> </a:t>
          </a:r>
          <a:r>
            <a:rPr lang="en-US" err="1" smtClean="0"/>
            <a:t>sử</a:t>
          </a:r>
          <a:r>
            <a:rPr lang="en-US" smtClean="0"/>
            <a:t> </a:t>
          </a:r>
          <a:r>
            <a:rPr lang="en-US" err="1" smtClean="0"/>
            <a:t>ngành</a:t>
          </a:r>
          <a:r>
            <a:rPr lang="en-US" smtClean="0"/>
            <a:t>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endParaRPr lang="en-US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2 - </a:t>
          </a:r>
          <a:r>
            <a:rPr lang="en-US" err="1" smtClean="0"/>
            <a:t>Các</a:t>
          </a:r>
          <a:r>
            <a:rPr lang="en-US" smtClean="0"/>
            <a:t> </a:t>
          </a:r>
          <a:r>
            <a:rPr lang="en-US" err="1" smtClean="0"/>
            <a:t>tổ</a:t>
          </a:r>
          <a:r>
            <a:rPr lang="en-US" smtClean="0"/>
            <a:t> </a:t>
          </a:r>
          <a:r>
            <a:rPr lang="en-US" err="1" smtClean="0"/>
            <a:t>chức</a:t>
          </a:r>
          <a:r>
            <a:rPr lang="en-US" smtClean="0"/>
            <a:t> </a:t>
          </a:r>
          <a:r>
            <a:rPr lang="en-US" err="1" smtClean="0"/>
            <a:t>tín</a:t>
          </a:r>
          <a:r>
            <a:rPr lang="en-US" smtClean="0"/>
            <a:t> </a:t>
          </a:r>
          <a:r>
            <a:rPr lang="en-US" err="1" smtClean="0"/>
            <a:t>dụng</a:t>
          </a:r>
          <a:r>
            <a:rPr lang="en-US" smtClean="0"/>
            <a:t> </a:t>
          </a:r>
          <a:r>
            <a:rPr lang="en-US" err="1" smtClean="0"/>
            <a:t>đang</a:t>
          </a:r>
          <a:r>
            <a:rPr lang="en-US" smtClean="0"/>
            <a:t> </a:t>
          </a:r>
          <a:r>
            <a:rPr lang="en-US" err="1" smtClean="0"/>
            <a:t>hoạt</a:t>
          </a:r>
          <a:r>
            <a:rPr lang="en-US" smtClean="0"/>
            <a:t> </a:t>
          </a:r>
          <a:r>
            <a:rPr lang="en-US" err="1" smtClean="0"/>
            <a:t>động</a:t>
          </a:r>
          <a:r>
            <a:rPr lang="en-US" smtClean="0"/>
            <a:t> </a:t>
          </a:r>
          <a:r>
            <a:rPr lang="en-US" err="1" smtClean="0"/>
            <a:t>tại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</a:t>
          </a:r>
          <a:endParaRPr lang="en-US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smtClean="0"/>
            <a:t>3 - </a:t>
          </a:r>
          <a:r>
            <a:rPr lang="en-US" err="1" smtClean="0"/>
            <a:t>Mối</a:t>
          </a:r>
          <a:r>
            <a:rPr lang="en-US" smtClean="0"/>
            <a:t> </a:t>
          </a:r>
          <a:r>
            <a:rPr lang="en-US" err="1" smtClean="0"/>
            <a:t>quan</a:t>
          </a:r>
          <a:r>
            <a:rPr lang="en-US" smtClean="0"/>
            <a:t> </a:t>
          </a:r>
          <a:r>
            <a:rPr lang="en-US" err="1" smtClean="0"/>
            <a:t>hệ</a:t>
          </a:r>
          <a:r>
            <a:rPr lang="en-US" smtClean="0"/>
            <a:t> </a:t>
          </a:r>
          <a:r>
            <a:rPr lang="en-US" err="1" smtClean="0"/>
            <a:t>của</a:t>
          </a:r>
          <a:r>
            <a:rPr lang="en-US" smtClean="0"/>
            <a:t>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</a:t>
          </a:r>
          <a:r>
            <a:rPr lang="en-US" err="1" smtClean="0"/>
            <a:t>nhà</a:t>
          </a:r>
          <a:r>
            <a:rPr lang="en-US" smtClean="0"/>
            <a:t> </a:t>
          </a:r>
          <a:r>
            <a:rPr lang="en-US" err="1" smtClean="0"/>
            <a:t>nước</a:t>
          </a:r>
          <a:r>
            <a:rPr lang="en-US" smtClean="0"/>
            <a:t> </a:t>
          </a:r>
          <a:r>
            <a:rPr lang="en-US" err="1" smtClean="0"/>
            <a:t>với</a:t>
          </a:r>
          <a:r>
            <a:rPr lang="en-US" smtClean="0"/>
            <a:t> </a:t>
          </a:r>
          <a:r>
            <a:rPr lang="en-US" err="1" smtClean="0"/>
            <a:t>các</a:t>
          </a:r>
          <a:r>
            <a:rPr lang="en-US" smtClean="0"/>
            <a:t> </a:t>
          </a:r>
          <a:r>
            <a:rPr lang="en-US" err="1" smtClean="0"/>
            <a:t>Tổ</a:t>
          </a:r>
          <a:r>
            <a:rPr lang="en-US" smtClean="0"/>
            <a:t> </a:t>
          </a:r>
          <a:r>
            <a:rPr lang="en-US" err="1" smtClean="0"/>
            <a:t>chức</a:t>
          </a:r>
          <a:r>
            <a:rPr lang="en-US" smtClean="0"/>
            <a:t> </a:t>
          </a:r>
          <a:r>
            <a:rPr lang="en-US" err="1" smtClean="0"/>
            <a:t>tín</a:t>
          </a:r>
          <a:r>
            <a:rPr lang="en-US" smtClean="0"/>
            <a:t> </a:t>
          </a:r>
          <a:r>
            <a:rPr lang="en-US" err="1" smtClean="0"/>
            <a:t>dụng</a:t>
          </a:r>
          <a:endParaRPr lang="en-US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4CD41B52-1C73-436B-A34B-F05D087AF0AC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4 - </a:t>
          </a:r>
          <a:r>
            <a:rPr lang="en-US" err="1" smtClean="0"/>
            <a:t>Định</a:t>
          </a:r>
          <a:r>
            <a:rPr lang="en-US" smtClean="0"/>
            <a:t> </a:t>
          </a:r>
          <a:r>
            <a:rPr lang="en-US" err="1" smtClean="0"/>
            <a:t>hướng</a:t>
          </a:r>
          <a:r>
            <a:rPr lang="en-US" smtClean="0"/>
            <a:t> </a:t>
          </a:r>
          <a:r>
            <a:rPr lang="en-US" err="1" smtClean="0"/>
            <a:t>phát</a:t>
          </a:r>
          <a:r>
            <a:rPr lang="en-US" smtClean="0"/>
            <a:t> </a:t>
          </a:r>
          <a:r>
            <a:rPr lang="en-US" err="1" smtClean="0"/>
            <a:t>triển</a:t>
          </a:r>
          <a:r>
            <a:rPr lang="en-US" smtClean="0"/>
            <a:t> </a:t>
          </a:r>
          <a:r>
            <a:rPr lang="en-US" err="1" smtClean="0"/>
            <a:t>ngành</a:t>
          </a:r>
          <a:endParaRPr lang="en-US"/>
        </a:p>
      </dgm:t>
    </dgm:pt>
    <dgm:pt modelId="{30A53698-5479-4CE0-98D5-32647EE760AD}" type="parTrans" cxnId="{A52B07B9-8B26-403D-A73B-EFBF4E6FF3C1}">
      <dgm:prSet/>
      <dgm:spPr/>
      <dgm:t>
        <a:bodyPr/>
        <a:lstStyle/>
        <a:p>
          <a:endParaRPr lang="en-US"/>
        </a:p>
      </dgm:t>
    </dgm:pt>
    <dgm:pt modelId="{2DBA561C-F92C-410D-AE22-73224E7A6C39}" type="sibTrans" cxnId="{A52B07B9-8B26-403D-A73B-EFBF4E6FF3C1}">
      <dgm:prSet/>
      <dgm:spPr/>
      <dgm:t>
        <a:bodyPr/>
        <a:lstStyle/>
        <a:p>
          <a:endParaRPr lang="en-US"/>
        </a:p>
      </dgm:t>
    </dgm:pt>
    <dgm:pt modelId="{6DDF5D8E-E67C-47DA-84BA-78AFE018950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5 - </a:t>
          </a:r>
          <a:r>
            <a:rPr lang="en-US" err="1" smtClean="0"/>
            <a:t>Văn</a:t>
          </a:r>
          <a:r>
            <a:rPr lang="en-US" smtClean="0"/>
            <a:t> </a:t>
          </a:r>
          <a:r>
            <a:rPr lang="en-US" err="1" smtClean="0"/>
            <a:t>bản</a:t>
          </a:r>
          <a:r>
            <a:rPr lang="en-US" smtClean="0"/>
            <a:t> </a:t>
          </a:r>
          <a:r>
            <a:rPr lang="en-US" err="1" smtClean="0"/>
            <a:t>pháp</a:t>
          </a:r>
          <a:r>
            <a:rPr lang="en-US" smtClean="0"/>
            <a:t> </a:t>
          </a:r>
          <a:r>
            <a:rPr lang="en-US" err="1" smtClean="0"/>
            <a:t>quy</a:t>
          </a:r>
          <a:r>
            <a:rPr lang="en-US" smtClean="0"/>
            <a:t> </a:t>
          </a:r>
          <a:endParaRPr lang="en-US"/>
        </a:p>
      </dgm:t>
    </dgm:pt>
    <dgm:pt modelId="{06972641-7DED-4C62-8196-E938741BE3E1}" type="parTrans" cxnId="{7A1F45A3-07C9-4FDD-930D-345EB8306E4C}">
      <dgm:prSet/>
      <dgm:spPr/>
      <dgm:t>
        <a:bodyPr/>
        <a:lstStyle/>
        <a:p>
          <a:endParaRPr lang="en-US"/>
        </a:p>
      </dgm:t>
    </dgm:pt>
    <dgm:pt modelId="{7B68BCB4-4A24-45FA-9A62-73DF70932024}" type="sibTrans" cxnId="{7A1F45A3-07C9-4FDD-930D-345EB8306E4C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5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5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5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D874C-8AA9-4422-9297-162A96A08882}" type="pres">
      <dgm:prSet presAssocID="{A2568CED-68BA-4135-895B-9E302AF4BB81}" presName="spacer" presStyleCnt="0"/>
      <dgm:spPr/>
    </dgm:pt>
    <dgm:pt modelId="{37628860-2770-4395-A198-BCCD04931074}" type="pres">
      <dgm:prSet presAssocID="{4CD41B52-1C73-436B-A34B-F05D087AF0AC}" presName="parentText" presStyleLbl="node1" presStyleIdx="3" presStyleCnt="5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9FFE3-5385-46CA-969A-D83FDC7F3997}" type="pres">
      <dgm:prSet presAssocID="{2DBA561C-F92C-410D-AE22-73224E7A6C39}" presName="spacer" presStyleCnt="0"/>
      <dgm:spPr/>
    </dgm:pt>
    <dgm:pt modelId="{9BC0B67A-D1B8-4990-9FB1-7FB27FAF19B1}" type="pres">
      <dgm:prSet presAssocID="{6DDF5D8E-E67C-47DA-84BA-78AFE018950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2B07B9-8B26-403D-A73B-EFBF4E6FF3C1}" srcId="{B9B5050B-913D-4B15-B8FE-C220D4143530}" destId="{4CD41B52-1C73-436B-A34B-F05D087AF0AC}" srcOrd="3" destOrd="0" parTransId="{30A53698-5479-4CE0-98D5-32647EE760AD}" sibTransId="{2DBA561C-F92C-410D-AE22-73224E7A6C39}"/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F268049D-8FC7-4F68-A49A-01B36F391576}" type="presOf" srcId="{6DDF5D8E-E67C-47DA-84BA-78AFE0189508}" destId="{9BC0B67A-D1B8-4990-9FB1-7FB27FAF19B1}" srcOrd="0" destOrd="0" presId="urn:microsoft.com/office/officeart/2005/8/layout/vList2"/>
    <dgm:cxn modelId="{C837BFC7-C559-4B94-97F6-C265E081521C}" type="presOf" srcId="{B9B5050B-913D-4B15-B8FE-C220D4143530}" destId="{A1F886E5-B4C3-4C00-9E41-C681037A0A16}" srcOrd="0" destOrd="0" presId="urn:microsoft.com/office/officeart/2005/8/layout/vList2"/>
    <dgm:cxn modelId="{7A1F45A3-07C9-4FDD-930D-345EB8306E4C}" srcId="{B9B5050B-913D-4B15-B8FE-C220D4143530}" destId="{6DDF5D8E-E67C-47DA-84BA-78AFE0189508}" srcOrd="4" destOrd="0" parTransId="{06972641-7DED-4C62-8196-E938741BE3E1}" sibTransId="{7B68BCB4-4A24-45FA-9A62-73DF70932024}"/>
    <dgm:cxn modelId="{CFBD5F09-3372-493A-B309-809AAB51F366}" type="presOf" srcId="{0B05322D-F7D5-49BF-AEC0-DFE9836F4F79}" destId="{E48EF66B-7A2A-48A5-AB97-9A549EDCE1FE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BC7237F4-46FB-4550-8A47-5B79063E660D}" type="presOf" srcId="{4CD41B52-1C73-436B-A34B-F05D087AF0AC}" destId="{37628860-2770-4395-A198-BCCD04931074}" srcOrd="0" destOrd="0" presId="urn:microsoft.com/office/officeart/2005/8/layout/vList2"/>
    <dgm:cxn modelId="{3B968A14-FF26-4081-B415-3A3DAE029395}" type="presOf" srcId="{4474BF80-91AA-4C8C-9551-C6B0B1F093F3}" destId="{BBFC0B27-329E-4FC3-BE2F-FEE6D35201F7}" srcOrd="0" destOrd="0" presId="urn:microsoft.com/office/officeart/2005/8/layout/vList2"/>
    <dgm:cxn modelId="{8FD7B147-97E1-4ACE-9F30-847A97EEF1B1}" type="presOf" srcId="{4FE3A1FB-D832-490A-A785-7A7902E34CD5}" destId="{22A7F989-FFF6-46D3-87AE-BCD7C5960BFF}" srcOrd="0" destOrd="0" presId="urn:microsoft.com/office/officeart/2005/8/layout/vList2"/>
    <dgm:cxn modelId="{5EE7A0F8-AC37-4492-A423-77933E464BBD}" type="presParOf" srcId="{A1F886E5-B4C3-4C00-9E41-C681037A0A16}" destId="{BBFC0B27-329E-4FC3-BE2F-FEE6D35201F7}" srcOrd="0" destOrd="0" presId="urn:microsoft.com/office/officeart/2005/8/layout/vList2"/>
    <dgm:cxn modelId="{68103E2C-A638-469B-8184-B49FFEECA719}" type="presParOf" srcId="{A1F886E5-B4C3-4C00-9E41-C681037A0A16}" destId="{B10133FC-3AAC-4029-B438-260E9C09052A}" srcOrd="1" destOrd="0" presId="urn:microsoft.com/office/officeart/2005/8/layout/vList2"/>
    <dgm:cxn modelId="{EE580E0A-8621-41E7-8A5D-07EF1E595DEA}" type="presParOf" srcId="{A1F886E5-B4C3-4C00-9E41-C681037A0A16}" destId="{E48EF66B-7A2A-48A5-AB97-9A549EDCE1FE}" srcOrd="2" destOrd="0" presId="urn:microsoft.com/office/officeart/2005/8/layout/vList2"/>
    <dgm:cxn modelId="{13976A0E-4D96-42CF-85B4-1C9BE950E612}" type="presParOf" srcId="{A1F886E5-B4C3-4C00-9E41-C681037A0A16}" destId="{8D47B9CD-B9B1-4F9F-8C3F-B5C186E23E4F}" srcOrd="3" destOrd="0" presId="urn:microsoft.com/office/officeart/2005/8/layout/vList2"/>
    <dgm:cxn modelId="{B2F1D07F-8BE3-4FCE-B039-B7FE9B694393}" type="presParOf" srcId="{A1F886E5-B4C3-4C00-9E41-C681037A0A16}" destId="{22A7F989-FFF6-46D3-87AE-BCD7C5960BFF}" srcOrd="4" destOrd="0" presId="urn:microsoft.com/office/officeart/2005/8/layout/vList2"/>
    <dgm:cxn modelId="{73FBBA13-750F-4CE1-BCDA-0207A3D17CC1}" type="presParOf" srcId="{A1F886E5-B4C3-4C00-9E41-C681037A0A16}" destId="{5A6D874C-8AA9-4422-9297-162A96A08882}" srcOrd="5" destOrd="0" presId="urn:microsoft.com/office/officeart/2005/8/layout/vList2"/>
    <dgm:cxn modelId="{CA43AC4D-DE87-45B6-B5EC-AD6C52704AE6}" type="presParOf" srcId="{A1F886E5-B4C3-4C00-9E41-C681037A0A16}" destId="{37628860-2770-4395-A198-BCCD04931074}" srcOrd="6" destOrd="0" presId="urn:microsoft.com/office/officeart/2005/8/layout/vList2"/>
    <dgm:cxn modelId="{04612DBD-E51A-4501-B81E-C1B53C4BE3EF}" type="presParOf" srcId="{A1F886E5-B4C3-4C00-9E41-C681037A0A16}" destId="{FB09FFE3-5385-46CA-969A-D83FDC7F3997}" srcOrd="7" destOrd="0" presId="urn:microsoft.com/office/officeart/2005/8/layout/vList2"/>
    <dgm:cxn modelId="{353F4F0D-06C4-45E8-A441-8017B37E9B86}" type="presParOf" srcId="{A1F886E5-B4C3-4C00-9E41-C681037A0A16}" destId="{9BC0B67A-D1B8-4990-9FB1-7FB27FAF19B1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1 - </a:t>
          </a:r>
          <a:r>
            <a:rPr lang="en-US" err="1" smtClean="0"/>
            <a:t>Lịch</a:t>
          </a:r>
          <a:r>
            <a:rPr lang="en-US" smtClean="0"/>
            <a:t> </a:t>
          </a:r>
          <a:r>
            <a:rPr lang="en-US" err="1" smtClean="0"/>
            <a:t>sử</a:t>
          </a:r>
          <a:r>
            <a:rPr lang="en-US" smtClean="0"/>
            <a:t> </a:t>
          </a:r>
          <a:r>
            <a:rPr lang="en-US" err="1" smtClean="0"/>
            <a:t>ngành</a:t>
          </a:r>
          <a:r>
            <a:rPr lang="en-US" smtClean="0"/>
            <a:t>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endParaRPr lang="en-US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2 - </a:t>
          </a:r>
          <a:r>
            <a:rPr lang="en-US" err="1" smtClean="0"/>
            <a:t>Các</a:t>
          </a:r>
          <a:r>
            <a:rPr lang="en-US" smtClean="0"/>
            <a:t> </a:t>
          </a:r>
          <a:r>
            <a:rPr lang="en-US" err="1" smtClean="0"/>
            <a:t>tổ</a:t>
          </a:r>
          <a:r>
            <a:rPr lang="en-US" smtClean="0"/>
            <a:t> </a:t>
          </a:r>
          <a:r>
            <a:rPr lang="en-US" err="1" smtClean="0"/>
            <a:t>chức</a:t>
          </a:r>
          <a:r>
            <a:rPr lang="en-US" smtClean="0"/>
            <a:t> </a:t>
          </a:r>
          <a:r>
            <a:rPr lang="en-US" err="1" smtClean="0"/>
            <a:t>tín</a:t>
          </a:r>
          <a:r>
            <a:rPr lang="en-US" smtClean="0"/>
            <a:t> </a:t>
          </a:r>
          <a:r>
            <a:rPr lang="en-US" err="1" smtClean="0"/>
            <a:t>dụng</a:t>
          </a:r>
          <a:r>
            <a:rPr lang="en-US" smtClean="0"/>
            <a:t> </a:t>
          </a:r>
          <a:r>
            <a:rPr lang="en-US" err="1" smtClean="0"/>
            <a:t>đang</a:t>
          </a:r>
          <a:r>
            <a:rPr lang="en-US" smtClean="0"/>
            <a:t> </a:t>
          </a:r>
          <a:r>
            <a:rPr lang="en-US" err="1" smtClean="0"/>
            <a:t>hoạt</a:t>
          </a:r>
          <a:r>
            <a:rPr lang="en-US" smtClean="0"/>
            <a:t> </a:t>
          </a:r>
          <a:r>
            <a:rPr lang="en-US" err="1" smtClean="0"/>
            <a:t>động</a:t>
          </a:r>
          <a:r>
            <a:rPr lang="en-US" smtClean="0"/>
            <a:t> </a:t>
          </a:r>
          <a:r>
            <a:rPr lang="en-US" err="1" smtClean="0"/>
            <a:t>tại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</a:t>
          </a:r>
          <a:endParaRPr lang="en-US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smtClean="0"/>
            <a:t>3 - </a:t>
          </a:r>
          <a:r>
            <a:rPr lang="en-US" err="1" smtClean="0"/>
            <a:t>Mối</a:t>
          </a:r>
          <a:r>
            <a:rPr lang="en-US" smtClean="0"/>
            <a:t> </a:t>
          </a:r>
          <a:r>
            <a:rPr lang="en-US" err="1" smtClean="0"/>
            <a:t>quan</a:t>
          </a:r>
          <a:r>
            <a:rPr lang="en-US" smtClean="0"/>
            <a:t> </a:t>
          </a:r>
          <a:r>
            <a:rPr lang="en-US" err="1" smtClean="0"/>
            <a:t>hệ</a:t>
          </a:r>
          <a:r>
            <a:rPr lang="en-US" smtClean="0"/>
            <a:t> </a:t>
          </a:r>
          <a:r>
            <a:rPr lang="en-US" err="1" smtClean="0"/>
            <a:t>của</a:t>
          </a:r>
          <a:r>
            <a:rPr lang="en-US" smtClean="0"/>
            <a:t>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</a:t>
          </a:r>
          <a:r>
            <a:rPr lang="en-US" err="1" smtClean="0"/>
            <a:t>nhà</a:t>
          </a:r>
          <a:r>
            <a:rPr lang="en-US" smtClean="0"/>
            <a:t> </a:t>
          </a:r>
          <a:r>
            <a:rPr lang="en-US" err="1" smtClean="0"/>
            <a:t>nước</a:t>
          </a:r>
          <a:r>
            <a:rPr lang="en-US" smtClean="0"/>
            <a:t> </a:t>
          </a:r>
          <a:r>
            <a:rPr lang="en-US" err="1" smtClean="0"/>
            <a:t>với</a:t>
          </a:r>
          <a:r>
            <a:rPr lang="en-US" smtClean="0"/>
            <a:t> </a:t>
          </a:r>
          <a:r>
            <a:rPr lang="en-US" err="1" smtClean="0"/>
            <a:t>các</a:t>
          </a:r>
          <a:r>
            <a:rPr lang="en-US" smtClean="0"/>
            <a:t> </a:t>
          </a:r>
          <a:r>
            <a:rPr lang="en-US" err="1" smtClean="0"/>
            <a:t>Tổ</a:t>
          </a:r>
          <a:r>
            <a:rPr lang="en-US" smtClean="0"/>
            <a:t> </a:t>
          </a:r>
          <a:r>
            <a:rPr lang="en-US" err="1" smtClean="0"/>
            <a:t>chức</a:t>
          </a:r>
          <a:r>
            <a:rPr lang="en-US" smtClean="0"/>
            <a:t> </a:t>
          </a:r>
          <a:r>
            <a:rPr lang="en-US" err="1" smtClean="0"/>
            <a:t>tín</a:t>
          </a:r>
          <a:r>
            <a:rPr lang="en-US" smtClean="0"/>
            <a:t> </a:t>
          </a:r>
          <a:r>
            <a:rPr lang="en-US" err="1" smtClean="0"/>
            <a:t>dụng</a:t>
          </a:r>
          <a:endParaRPr lang="en-US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4CD41B52-1C73-436B-A34B-F05D087AF0AC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4 - </a:t>
          </a:r>
          <a:r>
            <a:rPr lang="en-US" err="1" smtClean="0"/>
            <a:t>Định</a:t>
          </a:r>
          <a:r>
            <a:rPr lang="en-US" smtClean="0"/>
            <a:t> </a:t>
          </a:r>
          <a:r>
            <a:rPr lang="en-US" err="1" smtClean="0"/>
            <a:t>hướng</a:t>
          </a:r>
          <a:r>
            <a:rPr lang="en-US" smtClean="0"/>
            <a:t> </a:t>
          </a:r>
          <a:r>
            <a:rPr lang="en-US" err="1" smtClean="0"/>
            <a:t>phát</a:t>
          </a:r>
          <a:r>
            <a:rPr lang="en-US" smtClean="0"/>
            <a:t> </a:t>
          </a:r>
          <a:r>
            <a:rPr lang="en-US" err="1" smtClean="0"/>
            <a:t>triển</a:t>
          </a:r>
          <a:r>
            <a:rPr lang="en-US" smtClean="0"/>
            <a:t> </a:t>
          </a:r>
          <a:r>
            <a:rPr lang="en-US" err="1" smtClean="0"/>
            <a:t>ngành</a:t>
          </a:r>
          <a:endParaRPr lang="en-US"/>
        </a:p>
      </dgm:t>
    </dgm:pt>
    <dgm:pt modelId="{30A53698-5479-4CE0-98D5-32647EE760AD}" type="parTrans" cxnId="{A52B07B9-8B26-403D-A73B-EFBF4E6FF3C1}">
      <dgm:prSet/>
      <dgm:spPr/>
      <dgm:t>
        <a:bodyPr/>
        <a:lstStyle/>
        <a:p>
          <a:endParaRPr lang="en-US"/>
        </a:p>
      </dgm:t>
    </dgm:pt>
    <dgm:pt modelId="{2DBA561C-F92C-410D-AE22-73224E7A6C39}" type="sibTrans" cxnId="{A52B07B9-8B26-403D-A73B-EFBF4E6FF3C1}">
      <dgm:prSet/>
      <dgm:spPr/>
      <dgm:t>
        <a:bodyPr/>
        <a:lstStyle/>
        <a:p>
          <a:endParaRPr lang="en-US"/>
        </a:p>
      </dgm:t>
    </dgm:pt>
    <dgm:pt modelId="{6DDF5D8E-E67C-47DA-84BA-78AFE018950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5 - </a:t>
          </a:r>
          <a:r>
            <a:rPr lang="en-US" err="1" smtClean="0"/>
            <a:t>Văn</a:t>
          </a:r>
          <a:r>
            <a:rPr lang="en-US" smtClean="0"/>
            <a:t> </a:t>
          </a:r>
          <a:r>
            <a:rPr lang="en-US" err="1" smtClean="0"/>
            <a:t>bản</a:t>
          </a:r>
          <a:r>
            <a:rPr lang="en-US" smtClean="0"/>
            <a:t> </a:t>
          </a:r>
          <a:r>
            <a:rPr lang="en-US" err="1" smtClean="0"/>
            <a:t>pháp</a:t>
          </a:r>
          <a:r>
            <a:rPr lang="en-US" smtClean="0"/>
            <a:t> </a:t>
          </a:r>
          <a:r>
            <a:rPr lang="en-US" err="1" smtClean="0"/>
            <a:t>quy</a:t>
          </a:r>
          <a:r>
            <a:rPr lang="en-US" smtClean="0"/>
            <a:t> </a:t>
          </a:r>
          <a:endParaRPr lang="en-US"/>
        </a:p>
      </dgm:t>
    </dgm:pt>
    <dgm:pt modelId="{06972641-7DED-4C62-8196-E938741BE3E1}" type="parTrans" cxnId="{7A1F45A3-07C9-4FDD-930D-345EB8306E4C}">
      <dgm:prSet/>
      <dgm:spPr/>
      <dgm:t>
        <a:bodyPr/>
        <a:lstStyle/>
        <a:p>
          <a:endParaRPr lang="en-US"/>
        </a:p>
      </dgm:t>
    </dgm:pt>
    <dgm:pt modelId="{7B68BCB4-4A24-45FA-9A62-73DF70932024}" type="sibTrans" cxnId="{7A1F45A3-07C9-4FDD-930D-345EB8306E4C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5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5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5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D874C-8AA9-4422-9297-162A96A08882}" type="pres">
      <dgm:prSet presAssocID="{A2568CED-68BA-4135-895B-9E302AF4BB81}" presName="spacer" presStyleCnt="0"/>
      <dgm:spPr/>
    </dgm:pt>
    <dgm:pt modelId="{37628860-2770-4395-A198-BCCD04931074}" type="pres">
      <dgm:prSet presAssocID="{4CD41B52-1C73-436B-A34B-F05D087AF0AC}" presName="parentText" presStyleLbl="node1" presStyleIdx="3" presStyleCnt="5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9FFE3-5385-46CA-969A-D83FDC7F3997}" type="pres">
      <dgm:prSet presAssocID="{2DBA561C-F92C-410D-AE22-73224E7A6C39}" presName="spacer" presStyleCnt="0"/>
      <dgm:spPr/>
    </dgm:pt>
    <dgm:pt modelId="{9BC0B67A-D1B8-4990-9FB1-7FB27FAF19B1}" type="pres">
      <dgm:prSet presAssocID="{6DDF5D8E-E67C-47DA-84BA-78AFE018950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F9980441-0591-4CAA-9323-5443ADE512F0}" type="presOf" srcId="{4FE3A1FB-D832-490A-A785-7A7902E34CD5}" destId="{22A7F989-FFF6-46D3-87AE-BCD7C5960BFF}" srcOrd="0" destOrd="0" presId="urn:microsoft.com/office/officeart/2005/8/layout/vList2"/>
    <dgm:cxn modelId="{A52B07B9-8B26-403D-A73B-EFBF4E6FF3C1}" srcId="{B9B5050B-913D-4B15-B8FE-C220D4143530}" destId="{4CD41B52-1C73-436B-A34B-F05D087AF0AC}" srcOrd="3" destOrd="0" parTransId="{30A53698-5479-4CE0-98D5-32647EE760AD}" sibTransId="{2DBA561C-F92C-410D-AE22-73224E7A6C39}"/>
    <dgm:cxn modelId="{7A994E6B-A5D2-4716-9750-FB6B1763A4A6}" type="presOf" srcId="{4CD41B52-1C73-436B-A34B-F05D087AF0AC}" destId="{37628860-2770-4395-A198-BCCD04931074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86D4055B-DEFF-4C36-A587-8689D00C65BD}" type="presOf" srcId="{B9B5050B-913D-4B15-B8FE-C220D4143530}" destId="{A1F886E5-B4C3-4C00-9E41-C681037A0A16}" srcOrd="0" destOrd="0" presId="urn:microsoft.com/office/officeart/2005/8/layout/vList2"/>
    <dgm:cxn modelId="{9EDFBBD9-4F06-4EB3-B224-A6F9952B39CD}" type="presOf" srcId="{4474BF80-91AA-4C8C-9551-C6B0B1F093F3}" destId="{BBFC0B27-329E-4FC3-BE2F-FEE6D35201F7}" srcOrd="0" destOrd="0" presId="urn:microsoft.com/office/officeart/2005/8/layout/vList2"/>
    <dgm:cxn modelId="{7A1F45A3-07C9-4FDD-930D-345EB8306E4C}" srcId="{B9B5050B-913D-4B15-B8FE-C220D4143530}" destId="{6DDF5D8E-E67C-47DA-84BA-78AFE0189508}" srcOrd="4" destOrd="0" parTransId="{06972641-7DED-4C62-8196-E938741BE3E1}" sibTransId="{7B68BCB4-4A24-45FA-9A62-73DF70932024}"/>
    <dgm:cxn modelId="{1FD6F85F-7C2B-4C0F-B21F-85937686C29E}" type="presOf" srcId="{6DDF5D8E-E67C-47DA-84BA-78AFE0189508}" destId="{9BC0B67A-D1B8-4990-9FB1-7FB27FAF19B1}" srcOrd="0" destOrd="0" presId="urn:microsoft.com/office/officeart/2005/8/layout/vList2"/>
    <dgm:cxn modelId="{4FC7980A-D7E8-4F0A-B893-B5BA521F7B87}" type="presOf" srcId="{0B05322D-F7D5-49BF-AEC0-DFE9836F4F79}" destId="{E48EF66B-7A2A-48A5-AB97-9A549EDCE1FE}" srcOrd="0" destOrd="0" presId="urn:microsoft.com/office/officeart/2005/8/layout/vList2"/>
    <dgm:cxn modelId="{5B0FCEBF-E2F2-4460-A503-1FDF77FFD742}" type="presParOf" srcId="{A1F886E5-B4C3-4C00-9E41-C681037A0A16}" destId="{BBFC0B27-329E-4FC3-BE2F-FEE6D35201F7}" srcOrd="0" destOrd="0" presId="urn:microsoft.com/office/officeart/2005/8/layout/vList2"/>
    <dgm:cxn modelId="{EE6BD09D-06C1-414C-93AD-1F2471FE0A2A}" type="presParOf" srcId="{A1F886E5-B4C3-4C00-9E41-C681037A0A16}" destId="{B10133FC-3AAC-4029-B438-260E9C09052A}" srcOrd="1" destOrd="0" presId="urn:microsoft.com/office/officeart/2005/8/layout/vList2"/>
    <dgm:cxn modelId="{CBEC73D5-6A74-44C0-A61C-359D66B1B169}" type="presParOf" srcId="{A1F886E5-B4C3-4C00-9E41-C681037A0A16}" destId="{E48EF66B-7A2A-48A5-AB97-9A549EDCE1FE}" srcOrd="2" destOrd="0" presId="urn:microsoft.com/office/officeart/2005/8/layout/vList2"/>
    <dgm:cxn modelId="{E2383FFC-6C0A-4FFC-BE9F-439E7C2A52C5}" type="presParOf" srcId="{A1F886E5-B4C3-4C00-9E41-C681037A0A16}" destId="{8D47B9CD-B9B1-4F9F-8C3F-B5C186E23E4F}" srcOrd="3" destOrd="0" presId="urn:microsoft.com/office/officeart/2005/8/layout/vList2"/>
    <dgm:cxn modelId="{8B6BBF25-650F-4D66-8682-0487FFAD720C}" type="presParOf" srcId="{A1F886E5-B4C3-4C00-9E41-C681037A0A16}" destId="{22A7F989-FFF6-46D3-87AE-BCD7C5960BFF}" srcOrd="4" destOrd="0" presId="urn:microsoft.com/office/officeart/2005/8/layout/vList2"/>
    <dgm:cxn modelId="{5B38EB65-0F22-4613-92D3-E53E7EA42E26}" type="presParOf" srcId="{A1F886E5-B4C3-4C00-9E41-C681037A0A16}" destId="{5A6D874C-8AA9-4422-9297-162A96A08882}" srcOrd="5" destOrd="0" presId="urn:microsoft.com/office/officeart/2005/8/layout/vList2"/>
    <dgm:cxn modelId="{35EDB357-C4D3-45B6-879F-DA4A28F0D8E2}" type="presParOf" srcId="{A1F886E5-B4C3-4C00-9E41-C681037A0A16}" destId="{37628860-2770-4395-A198-BCCD04931074}" srcOrd="6" destOrd="0" presId="urn:microsoft.com/office/officeart/2005/8/layout/vList2"/>
    <dgm:cxn modelId="{2F642051-1822-4851-B1E5-11CA470FC00F}" type="presParOf" srcId="{A1F886E5-B4C3-4C00-9E41-C681037A0A16}" destId="{FB09FFE3-5385-46CA-969A-D83FDC7F3997}" srcOrd="7" destOrd="0" presId="urn:microsoft.com/office/officeart/2005/8/layout/vList2"/>
    <dgm:cxn modelId="{B0043159-5086-40D1-BB6C-3FD54209DFE1}" type="presParOf" srcId="{A1F886E5-B4C3-4C00-9E41-C681037A0A16}" destId="{9BC0B67A-D1B8-4990-9FB1-7FB27FAF19B1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 - </a:t>
          </a:r>
          <a:r>
            <a:rPr lang="en-US" err="1" smtClean="0"/>
            <a:t>Tổng</a:t>
          </a:r>
          <a:r>
            <a:rPr lang="en-US" smtClean="0"/>
            <a:t> </a:t>
          </a:r>
          <a:r>
            <a:rPr lang="en-US" err="1" smtClean="0"/>
            <a:t>quan</a:t>
          </a:r>
          <a:r>
            <a:rPr lang="en-US" smtClean="0"/>
            <a:t> </a:t>
          </a:r>
          <a:r>
            <a:rPr lang="en-US" err="1" smtClean="0"/>
            <a:t>ngành</a:t>
          </a:r>
          <a:r>
            <a:rPr lang="en-US" smtClean="0"/>
            <a:t>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</a:t>
          </a:r>
          <a:endParaRPr lang="en-US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II -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TMCP </a:t>
          </a:r>
          <a:r>
            <a:rPr lang="en-US" err="1" smtClean="0"/>
            <a:t>Ngoại</a:t>
          </a:r>
          <a:r>
            <a:rPr lang="en-US" smtClean="0"/>
            <a:t> </a:t>
          </a:r>
          <a:r>
            <a:rPr lang="en-US" err="1" smtClean="0"/>
            <a:t>thương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</a:t>
          </a:r>
          <a:endParaRPr lang="en-US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smtClean="0"/>
            <a:t>III - </a:t>
          </a:r>
          <a:r>
            <a:rPr lang="en-US" err="1" smtClean="0"/>
            <a:t>Văn</a:t>
          </a:r>
          <a:r>
            <a:rPr lang="en-US" smtClean="0"/>
            <a:t> </a:t>
          </a:r>
          <a:r>
            <a:rPr lang="en-US" err="1" smtClean="0"/>
            <a:t>hóa</a:t>
          </a:r>
          <a:r>
            <a:rPr lang="en-US" smtClean="0"/>
            <a:t> </a:t>
          </a:r>
          <a:r>
            <a:rPr lang="en-US" err="1" smtClean="0"/>
            <a:t>Vietcombank</a:t>
          </a:r>
          <a:endParaRPr lang="en-US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C44D0E94-FA2D-4040-AB56-B272BC3A891D}" type="presOf" srcId="{4474BF80-91AA-4C8C-9551-C6B0B1F093F3}" destId="{BBFC0B27-329E-4FC3-BE2F-FEE6D35201F7}" srcOrd="0" destOrd="0" presId="urn:microsoft.com/office/officeart/2005/8/layout/vList2"/>
    <dgm:cxn modelId="{AA3B7669-A3B1-4B85-8660-6DF41BF555D7}" type="presOf" srcId="{0B05322D-F7D5-49BF-AEC0-DFE9836F4F79}" destId="{E48EF66B-7A2A-48A5-AB97-9A549EDCE1FE}" srcOrd="0" destOrd="0" presId="urn:microsoft.com/office/officeart/2005/8/layout/vList2"/>
    <dgm:cxn modelId="{77938997-883A-4A17-AC07-01A150F5C4F6}" type="presOf" srcId="{B9B5050B-913D-4B15-B8FE-C220D4143530}" destId="{A1F886E5-B4C3-4C00-9E41-C681037A0A16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B33324DA-5107-4AD8-AF08-E72192C78EFD}" type="presOf" srcId="{4FE3A1FB-D832-490A-A785-7A7902E34CD5}" destId="{22A7F989-FFF6-46D3-87AE-BCD7C5960BFF}" srcOrd="0" destOrd="0" presId="urn:microsoft.com/office/officeart/2005/8/layout/vList2"/>
    <dgm:cxn modelId="{EDA14F66-C2C3-4A73-834F-B24BB20F1F6D}" type="presParOf" srcId="{A1F886E5-B4C3-4C00-9E41-C681037A0A16}" destId="{BBFC0B27-329E-4FC3-BE2F-FEE6D35201F7}" srcOrd="0" destOrd="0" presId="urn:microsoft.com/office/officeart/2005/8/layout/vList2"/>
    <dgm:cxn modelId="{0D61449F-B7ED-458D-A86B-FCFAF17D86F5}" type="presParOf" srcId="{A1F886E5-B4C3-4C00-9E41-C681037A0A16}" destId="{B10133FC-3AAC-4029-B438-260E9C09052A}" srcOrd="1" destOrd="0" presId="urn:microsoft.com/office/officeart/2005/8/layout/vList2"/>
    <dgm:cxn modelId="{1479662D-9716-46D2-9BF5-47CB47CD906A}" type="presParOf" srcId="{A1F886E5-B4C3-4C00-9E41-C681037A0A16}" destId="{E48EF66B-7A2A-48A5-AB97-9A549EDCE1FE}" srcOrd="2" destOrd="0" presId="urn:microsoft.com/office/officeart/2005/8/layout/vList2"/>
    <dgm:cxn modelId="{60BF734D-A417-4E4B-9E63-B20FD9CB3E26}" type="presParOf" srcId="{A1F886E5-B4C3-4C00-9E41-C681037A0A16}" destId="{8D47B9CD-B9B1-4F9F-8C3F-B5C186E23E4F}" srcOrd="3" destOrd="0" presId="urn:microsoft.com/office/officeart/2005/8/layout/vList2"/>
    <dgm:cxn modelId="{29B857BA-E95C-477C-9572-B1D9AE5F345A}" type="presParOf" srcId="{A1F886E5-B4C3-4C00-9E41-C681037A0A16}" destId="{22A7F989-FFF6-46D3-87AE-BCD7C5960BFF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 -</a:t>
          </a:r>
          <a:endParaRPr lang="en-US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II -</a:t>
          </a:r>
          <a:endParaRPr lang="en-US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smtClean="0"/>
            <a:t>III -</a:t>
          </a:r>
          <a:endParaRPr lang="en-US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265F5220-F588-4F0A-B022-090725EAF50E}" type="presOf" srcId="{4474BF80-91AA-4C8C-9551-C6B0B1F093F3}" destId="{BBFC0B27-329E-4FC3-BE2F-FEE6D35201F7}" srcOrd="0" destOrd="0" presId="urn:microsoft.com/office/officeart/2005/8/layout/vList2"/>
    <dgm:cxn modelId="{3FB3D6D9-0720-4ECF-8551-0EE747D79B47}" type="presOf" srcId="{4FE3A1FB-D832-490A-A785-7A7902E34CD5}" destId="{22A7F989-FFF6-46D3-87AE-BCD7C5960BFF}" srcOrd="0" destOrd="0" presId="urn:microsoft.com/office/officeart/2005/8/layout/vList2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9F9F3B0C-1906-4FC8-BAA0-6243DDCBABBC}" type="presOf" srcId="{B9B5050B-913D-4B15-B8FE-C220D4143530}" destId="{A1F886E5-B4C3-4C00-9E41-C681037A0A16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424A19C4-1925-4E95-A532-0EF5E6FD829F}" type="presOf" srcId="{0B05322D-F7D5-49BF-AEC0-DFE9836F4F79}" destId="{E48EF66B-7A2A-48A5-AB97-9A549EDCE1FE}" srcOrd="0" destOrd="0" presId="urn:microsoft.com/office/officeart/2005/8/layout/vList2"/>
    <dgm:cxn modelId="{DF57931B-D457-4157-9A1F-E63A54C3508C}" type="presParOf" srcId="{A1F886E5-B4C3-4C00-9E41-C681037A0A16}" destId="{BBFC0B27-329E-4FC3-BE2F-FEE6D35201F7}" srcOrd="0" destOrd="0" presId="urn:microsoft.com/office/officeart/2005/8/layout/vList2"/>
    <dgm:cxn modelId="{65417622-58E2-41CC-87C9-5615A5D3F761}" type="presParOf" srcId="{A1F886E5-B4C3-4C00-9E41-C681037A0A16}" destId="{B10133FC-3AAC-4029-B438-260E9C09052A}" srcOrd="1" destOrd="0" presId="urn:microsoft.com/office/officeart/2005/8/layout/vList2"/>
    <dgm:cxn modelId="{F67BC8EB-CBC4-4F7E-90D1-8699AA293C2F}" type="presParOf" srcId="{A1F886E5-B4C3-4C00-9E41-C681037A0A16}" destId="{E48EF66B-7A2A-48A5-AB97-9A549EDCE1FE}" srcOrd="2" destOrd="0" presId="urn:microsoft.com/office/officeart/2005/8/layout/vList2"/>
    <dgm:cxn modelId="{1A6C92D8-7B20-4B43-987C-C090545FF2B0}" type="presParOf" srcId="{A1F886E5-B4C3-4C00-9E41-C681037A0A16}" destId="{8D47B9CD-B9B1-4F9F-8C3F-B5C186E23E4F}" srcOrd="3" destOrd="0" presId="urn:microsoft.com/office/officeart/2005/8/layout/vList2"/>
    <dgm:cxn modelId="{333C6898-07B5-494A-864B-521EF5E6505F}" type="presParOf" srcId="{A1F886E5-B4C3-4C00-9E41-C681037A0A16}" destId="{22A7F989-FFF6-46D3-87AE-BCD7C5960BFF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88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endParaRPr lang="en-US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4CD41B52-1C73-436B-A34B-F05D087AF0AC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30A53698-5479-4CE0-98D5-32647EE760AD}" type="parTrans" cxnId="{A52B07B9-8B26-403D-A73B-EFBF4E6FF3C1}">
      <dgm:prSet/>
      <dgm:spPr/>
      <dgm:t>
        <a:bodyPr/>
        <a:lstStyle/>
        <a:p>
          <a:endParaRPr lang="en-US"/>
        </a:p>
      </dgm:t>
    </dgm:pt>
    <dgm:pt modelId="{2DBA561C-F92C-410D-AE22-73224E7A6C39}" type="sibTrans" cxnId="{A52B07B9-8B26-403D-A73B-EFBF4E6FF3C1}">
      <dgm:prSet/>
      <dgm:spPr/>
      <dgm:t>
        <a:bodyPr/>
        <a:lstStyle/>
        <a:p>
          <a:endParaRPr lang="en-US"/>
        </a:p>
      </dgm:t>
    </dgm:pt>
    <dgm:pt modelId="{6DDF5D8E-E67C-47DA-84BA-78AFE018950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06972641-7DED-4C62-8196-E938741BE3E1}" type="parTrans" cxnId="{7A1F45A3-07C9-4FDD-930D-345EB8306E4C}">
      <dgm:prSet/>
      <dgm:spPr/>
      <dgm:t>
        <a:bodyPr/>
        <a:lstStyle/>
        <a:p>
          <a:endParaRPr lang="en-US"/>
        </a:p>
      </dgm:t>
    </dgm:pt>
    <dgm:pt modelId="{7B68BCB4-4A24-45FA-9A62-73DF70932024}" type="sibTrans" cxnId="{7A1F45A3-07C9-4FDD-930D-345EB8306E4C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5" custScaleY="146345" custLinFactY="-449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5" custScaleY="146345" custLinFactNeighborY="-257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5" custScaleY="146345" custLinFactNeighborY="-54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D874C-8AA9-4422-9297-162A96A08882}" type="pres">
      <dgm:prSet presAssocID="{A2568CED-68BA-4135-895B-9E302AF4BB81}" presName="spacer" presStyleCnt="0"/>
      <dgm:spPr/>
    </dgm:pt>
    <dgm:pt modelId="{37628860-2770-4395-A198-BCCD04931074}" type="pres">
      <dgm:prSet presAssocID="{4CD41B52-1C73-436B-A34B-F05D087AF0AC}" presName="parentText" presStyleLbl="node1" presStyleIdx="3" presStyleCnt="5" custScaleY="146345" custLinFactNeighborY="257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9FFE3-5385-46CA-969A-D83FDC7F3997}" type="pres">
      <dgm:prSet presAssocID="{2DBA561C-F92C-410D-AE22-73224E7A6C39}" presName="spacer" presStyleCnt="0"/>
      <dgm:spPr/>
    </dgm:pt>
    <dgm:pt modelId="{9BC0B67A-D1B8-4990-9FB1-7FB27FAF19B1}" type="pres">
      <dgm:prSet presAssocID="{6DDF5D8E-E67C-47DA-84BA-78AFE0189508}" presName="parentText" presStyleLbl="node1" presStyleIdx="4" presStyleCnt="5" custScaleY="146345" custLinFactY="2849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8460F78F-0C58-4FE2-912F-93AF6ABE7A72}" type="presOf" srcId="{4474BF80-91AA-4C8C-9551-C6B0B1F093F3}" destId="{BBFC0B27-329E-4FC3-BE2F-FEE6D35201F7}" srcOrd="0" destOrd="0" presId="urn:microsoft.com/office/officeart/2005/8/layout/vList2"/>
    <dgm:cxn modelId="{A52B07B9-8B26-403D-A73B-EFBF4E6FF3C1}" srcId="{B9B5050B-913D-4B15-B8FE-C220D4143530}" destId="{4CD41B52-1C73-436B-A34B-F05D087AF0AC}" srcOrd="3" destOrd="0" parTransId="{30A53698-5479-4CE0-98D5-32647EE760AD}" sibTransId="{2DBA561C-F92C-410D-AE22-73224E7A6C39}"/>
    <dgm:cxn modelId="{5323966A-714F-46C6-AFBB-C8C6D9DFA4AB}" type="presOf" srcId="{B9B5050B-913D-4B15-B8FE-C220D4143530}" destId="{A1F886E5-B4C3-4C00-9E41-C681037A0A16}" srcOrd="0" destOrd="0" presId="urn:microsoft.com/office/officeart/2005/8/layout/vList2"/>
    <dgm:cxn modelId="{197EA8B0-733D-4864-94EC-0556437B59B4}" type="presOf" srcId="{6DDF5D8E-E67C-47DA-84BA-78AFE0189508}" destId="{9BC0B67A-D1B8-4990-9FB1-7FB27FAF19B1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7A1F45A3-07C9-4FDD-930D-345EB8306E4C}" srcId="{B9B5050B-913D-4B15-B8FE-C220D4143530}" destId="{6DDF5D8E-E67C-47DA-84BA-78AFE0189508}" srcOrd="4" destOrd="0" parTransId="{06972641-7DED-4C62-8196-E938741BE3E1}" sibTransId="{7B68BCB4-4A24-45FA-9A62-73DF70932024}"/>
    <dgm:cxn modelId="{BCF1C89F-826E-40B4-8A43-B5D55121BCBF}" type="presOf" srcId="{4CD41B52-1C73-436B-A34B-F05D087AF0AC}" destId="{37628860-2770-4395-A198-BCCD04931074}" srcOrd="0" destOrd="0" presId="urn:microsoft.com/office/officeart/2005/8/layout/vList2"/>
    <dgm:cxn modelId="{9060C85A-510F-4D7B-BD31-9B8DE445F8EE}" type="presOf" srcId="{4FE3A1FB-D832-490A-A785-7A7902E34CD5}" destId="{22A7F989-FFF6-46D3-87AE-BCD7C5960BFF}" srcOrd="0" destOrd="0" presId="urn:microsoft.com/office/officeart/2005/8/layout/vList2"/>
    <dgm:cxn modelId="{316E348C-BAD9-434D-A03A-57D7198D7C05}" type="presOf" srcId="{0B05322D-F7D5-49BF-AEC0-DFE9836F4F79}" destId="{E48EF66B-7A2A-48A5-AB97-9A549EDCE1FE}" srcOrd="0" destOrd="0" presId="urn:microsoft.com/office/officeart/2005/8/layout/vList2"/>
    <dgm:cxn modelId="{BD5F1E77-664F-4F14-B5D1-45547C48410D}" type="presParOf" srcId="{A1F886E5-B4C3-4C00-9E41-C681037A0A16}" destId="{BBFC0B27-329E-4FC3-BE2F-FEE6D35201F7}" srcOrd="0" destOrd="0" presId="urn:microsoft.com/office/officeart/2005/8/layout/vList2"/>
    <dgm:cxn modelId="{B3C7860E-5283-42ED-B688-5B2EF48E1550}" type="presParOf" srcId="{A1F886E5-B4C3-4C00-9E41-C681037A0A16}" destId="{B10133FC-3AAC-4029-B438-260E9C09052A}" srcOrd="1" destOrd="0" presId="urn:microsoft.com/office/officeart/2005/8/layout/vList2"/>
    <dgm:cxn modelId="{54FF04ED-1F4D-47F2-BAED-2F389A8C7883}" type="presParOf" srcId="{A1F886E5-B4C3-4C00-9E41-C681037A0A16}" destId="{E48EF66B-7A2A-48A5-AB97-9A549EDCE1FE}" srcOrd="2" destOrd="0" presId="urn:microsoft.com/office/officeart/2005/8/layout/vList2"/>
    <dgm:cxn modelId="{06B783EF-C9CD-40BF-BBE5-EF74AFA7436B}" type="presParOf" srcId="{A1F886E5-B4C3-4C00-9E41-C681037A0A16}" destId="{8D47B9CD-B9B1-4F9F-8C3F-B5C186E23E4F}" srcOrd="3" destOrd="0" presId="urn:microsoft.com/office/officeart/2005/8/layout/vList2"/>
    <dgm:cxn modelId="{A5086489-55F9-4E76-9B7F-4A30EAA09EB8}" type="presParOf" srcId="{A1F886E5-B4C3-4C00-9E41-C681037A0A16}" destId="{22A7F989-FFF6-46D3-87AE-BCD7C5960BFF}" srcOrd="4" destOrd="0" presId="urn:microsoft.com/office/officeart/2005/8/layout/vList2"/>
    <dgm:cxn modelId="{F5F81A30-990C-4791-8ABE-4C4B26FF09D2}" type="presParOf" srcId="{A1F886E5-B4C3-4C00-9E41-C681037A0A16}" destId="{5A6D874C-8AA9-4422-9297-162A96A08882}" srcOrd="5" destOrd="0" presId="urn:microsoft.com/office/officeart/2005/8/layout/vList2"/>
    <dgm:cxn modelId="{59F7AEAB-36D7-4978-A7E3-59AF2C59757A}" type="presParOf" srcId="{A1F886E5-B4C3-4C00-9E41-C681037A0A16}" destId="{37628860-2770-4395-A198-BCCD04931074}" srcOrd="6" destOrd="0" presId="urn:microsoft.com/office/officeart/2005/8/layout/vList2"/>
    <dgm:cxn modelId="{EE03F544-4058-446B-9A9B-1D5971B9326A}" type="presParOf" srcId="{A1F886E5-B4C3-4C00-9E41-C681037A0A16}" destId="{FB09FFE3-5385-46CA-969A-D83FDC7F3997}" srcOrd="7" destOrd="0" presId="urn:microsoft.com/office/officeart/2005/8/layout/vList2"/>
    <dgm:cxn modelId="{ACBFB4A2-7B8A-465B-830B-8825ECD6E4F4}" type="presParOf" srcId="{A1F886E5-B4C3-4C00-9E41-C681037A0A16}" destId="{9BC0B67A-D1B8-4990-9FB1-7FB27FAF19B1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88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1 - </a:t>
          </a:r>
          <a:r>
            <a:rPr lang="en-US" err="1" smtClean="0"/>
            <a:t>Lịch</a:t>
          </a:r>
          <a:r>
            <a:rPr lang="en-US" smtClean="0"/>
            <a:t> </a:t>
          </a:r>
          <a:r>
            <a:rPr lang="en-US" err="1" smtClean="0"/>
            <a:t>sử</a:t>
          </a:r>
          <a:r>
            <a:rPr lang="en-US" smtClean="0"/>
            <a:t> </a:t>
          </a:r>
          <a:r>
            <a:rPr lang="en-US" err="1" smtClean="0"/>
            <a:t>ngành</a:t>
          </a:r>
          <a:r>
            <a:rPr lang="en-US" smtClean="0"/>
            <a:t>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endParaRPr lang="en-US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2 -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</a:t>
          </a:r>
          <a:r>
            <a:rPr lang="en-US" err="1" smtClean="0"/>
            <a:t>nhà</a:t>
          </a:r>
          <a:r>
            <a:rPr lang="en-US" smtClean="0"/>
            <a:t> </a:t>
          </a:r>
          <a:r>
            <a:rPr lang="en-US" err="1" smtClean="0"/>
            <a:t>nước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 &amp; </a:t>
          </a:r>
          <a:r>
            <a:rPr lang="en-US" err="1" smtClean="0"/>
            <a:t>Các</a:t>
          </a:r>
          <a:r>
            <a:rPr lang="en-US" smtClean="0"/>
            <a:t> </a:t>
          </a:r>
          <a:r>
            <a:rPr lang="en-US" err="1" smtClean="0"/>
            <a:t>tổ</a:t>
          </a:r>
          <a:r>
            <a:rPr lang="en-US" smtClean="0"/>
            <a:t> </a:t>
          </a:r>
          <a:r>
            <a:rPr lang="en-US" err="1" smtClean="0"/>
            <a:t>chức</a:t>
          </a:r>
          <a:r>
            <a:rPr lang="en-US" smtClean="0"/>
            <a:t> </a:t>
          </a:r>
          <a:r>
            <a:rPr lang="en-US" err="1" smtClean="0"/>
            <a:t>tín</a:t>
          </a:r>
          <a:r>
            <a:rPr lang="en-US" smtClean="0"/>
            <a:t> </a:t>
          </a:r>
          <a:r>
            <a:rPr lang="en-US" err="1" smtClean="0"/>
            <a:t>dụng</a:t>
          </a:r>
          <a:r>
            <a:rPr lang="en-US" smtClean="0"/>
            <a:t> </a:t>
          </a:r>
          <a:r>
            <a:rPr lang="en-US" err="1" smtClean="0"/>
            <a:t>đang</a:t>
          </a:r>
          <a:r>
            <a:rPr lang="en-US" smtClean="0"/>
            <a:t> </a:t>
          </a:r>
          <a:r>
            <a:rPr lang="en-US" err="1" smtClean="0"/>
            <a:t>hoạt</a:t>
          </a:r>
          <a:r>
            <a:rPr lang="en-US" smtClean="0"/>
            <a:t> </a:t>
          </a:r>
          <a:r>
            <a:rPr lang="en-US" err="1" smtClean="0"/>
            <a:t>động</a:t>
          </a:r>
          <a:r>
            <a:rPr lang="en-US" smtClean="0"/>
            <a:t> </a:t>
          </a:r>
          <a:r>
            <a:rPr lang="en-US" err="1" smtClean="0"/>
            <a:t>tại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</a:t>
          </a:r>
          <a:endParaRPr lang="en-US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smtClean="0"/>
            <a:t>3 - </a:t>
          </a:r>
          <a:r>
            <a:rPr lang="en-US" err="1" smtClean="0"/>
            <a:t>Mối</a:t>
          </a:r>
          <a:r>
            <a:rPr lang="en-US" smtClean="0"/>
            <a:t> </a:t>
          </a:r>
          <a:r>
            <a:rPr lang="en-US" err="1" smtClean="0"/>
            <a:t>quan</a:t>
          </a:r>
          <a:r>
            <a:rPr lang="en-US" smtClean="0"/>
            <a:t> </a:t>
          </a:r>
          <a:r>
            <a:rPr lang="en-US" err="1" smtClean="0"/>
            <a:t>hệ</a:t>
          </a:r>
          <a:r>
            <a:rPr lang="en-US" smtClean="0"/>
            <a:t> </a:t>
          </a:r>
          <a:r>
            <a:rPr lang="en-US" err="1" smtClean="0"/>
            <a:t>của</a:t>
          </a:r>
          <a:r>
            <a:rPr lang="en-US" smtClean="0"/>
            <a:t>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</a:t>
          </a:r>
          <a:r>
            <a:rPr lang="en-US" err="1" smtClean="0"/>
            <a:t>nhà</a:t>
          </a:r>
          <a:r>
            <a:rPr lang="en-US" smtClean="0"/>
            <a:t> </a:t>
          </a:r>
          <a:r>
            <a:rPr lang="en-US" err="1" smtClean="0"/>
            <a:t>nước</a:t>
          </a:r>
          <a:r>
            <a:rPr lang="en-US" smtClean="0"/>
            <a:t> </a:t>
          </a:r>
          <a:r>
            <a:rPr lang="en-US" err="1" smtClean="0"/>
            <a:t>với</a:t>
          </a:r>
          <a:r>
            <a:rPr lang="en-US" smtClean="0"/>
            <a:t> </a:t>
          </a:r>
          <a:r>
            <a:rPr lang="en-US" err="1" smtClean="0"/>
            <a:t>các</a:t>
          </a:r>
          <a:r>
            <a:rPr lang="en-US" smtClean="0"/>
            <a:t> </a:t>
          </a:r>
          <a:r>
            <a:rPr lang="en-US" err="1" smtClean="0"/>
            <a:t>Tổ</a:t>
          </a:r>
          <a:r>
            <a:rPr lang="en-US" smtClean="0"/>
            <a:t> </a:t>
          </a:r>
          <a:r>
            <a:rPr lang="en-US" err="1" smtClean="0"/>
            <a:t>chức</a:t>
          </a:r>
          <a:r>
            <a:rPr lang="en-US" smtClean="0"/>
            <a:t> </a:t>
          </a:r>
          <a:r>
            <a:rPr lang="en-US" err="1" smtClean="0"/>
            <a:t>tín</a:t>
          </a:r>
          <a:r>
            <a:rPr lang="en-US" smtClean="0"/>
            <a:t> </a:t>
          </a:r>
          <a:r>
            <a:rPr lang="en-US" err="1" smtClean="0"/>
            <a:t>dụng</a:t>
          </a:r>
          <a:endParaRPr lang="en-US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4CD41B52-1C73-436B-A34B-F05D087AF0AC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4 - </a:t>
          </a:r>
          <a:r>
            <a:rPr lang="en-US" err="1" smtClean="0"/>
            <a:t>Định</a:t>
          </a:r>
          <a:r>
            <a:rPr lang="en-US" smtClean="0"/>
            <a:t> </a:t>
          </a:r>
          <a:r>
            <a:rPr lang="en-US" err="1" smtClean="0"/>
            <a:t>hướng</a:t>
          </a:r>
          <a:r>
            <a:rPr lang="en-US" smtClean="0"/>
            <a:t> </a:t>
          </a:r>
          <a:r>
            <a:rPr lang="en-US" err="1" smtClean="0"/>
            <a:t>phát</a:t>
          </a:r>
          <a:r>
            <a:rPr lang="en-US" smtClean="0"/>
            <a:t> </a:t>
          </a:r>
          <a:r>
            <a:rPr lang="en-US" err="1" smtClean="0"/>
            <a:t>triển</a:t>
          </a:r>
          <a:r>
            <a:rPr lang="en-US" smtClean="0"/>
            <a:t> </a:t>
          </a:r>
          <a:r>
            <a:rPr lang="en-US" err="1" smtClean="0"/>
            <a:t>ngành</a:t>
          </a:r>
          <a:endParaRPr lang="en-US"/>
        </a:p>
      </dgm:t>
    </dgm:pt>
    <dgm:pt modelId="{30A53698-5479-4CE0-98D5-32647EE760AD}" type="parTrans" cxnId="{A52B07B9-8B26-403D-A73B-EFBF4E6FF3C1}">
      <dgm:prSet/>
      <dgm:spPr/>
      <dgm:t>
        <a:bodyPr/>
        <a:lstStyle/>
        <a:p>
          <a:endParaRPr lang="en-US"/>
        </a:p>
      </dgm:t>
    </dgm:pt>
    <dgm:pt modelId="{2DBA561C-F92C-410D-AE22-73224E7A6C39}" type="sibTrans" cxnId="{A52B07B9-8B26-403D-A73B-EFBF4E6FF3C1}">
      <dgm:prSet/>
      <dgm:spPr/>
      <dgm:t>
        <a:bodyPr/>
        <a:lstStyle/>
        <a:p>
          <a:endParaRPr lang="en-US"/>
        </a:p>
      </dgm:t>
    </dgm:pt>
    <dgm:pt modelId="{6DDF5D8E-E67C-47DA-84BA-78AFE018950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5 - </a:t>
          </a:r>
          <a:r>
            <a:rPr lang="en-US" err="1" smtClean="0"/>
            <a:t>Văn</a:t>
          </a:r>
          <a:r>
            <a:rPr lang="en-US" smtClean="0"/>
            <a:t> </a:t>
          </a:r>
          <a:r>
            <a:rPr lang="en-US" err="1" smtClean="0"/>
            <a:t>bản</a:t>
          </a:r>
          <a:r>
            <a:rPr lang="en-US" smtClean="0"/>
            <a:t> </a:t>
          </a:r>
          <a:r>
            <a:rPr lang="en-US" err="1" smtClean="0"/>
            <a:t>pháp</a:t>
          </a:r>
          <a:r>
            <a:rPr lang="en-US" smtClean="0"/>
            <a:t> </a:t>
          </a:r>
          <a:r>
            <a:rPr lang="en-US" err="1" smtClean="0"/>
            <a:t>quy</a:t>
          </a:r>
          <a:r>
            <a:rPr lang="en-US" smtClean="0"/>
            <a:t> </a:t>
          </a:r>
          <a:endParaRPr lang="en-US"/>
        </a:p>
      </dgm:t>
    </dgm:pt>
    <dgm:pt modelId="{06972641-7DED-4C62-8196-E938741BE3E1}" type="parTrans" cxnId="{7A1F45A3-07C9-4FDD-930D-345EB8306E4C}">
      <dgm:prSet/>
      <dgm:spPr/>
      <dgm:t>
        <a:bodyPr/>
        <a:lstStyle/>
        <a:p>
          <a:endParaRPr lang="en-US"/>
        </a:p>
      </dgm:t>
    </dgm:pt>
    <dgm:pt modelId="{7B68BCB4-4A24-45FA-9A62-73DF70932024}" type="sibTrans" cxnId="{7A1F45A3-07C9-4FDD-930D-345EB8306E4C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5" custScaleY="146345" custLinFactY="-449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5" custScaleY="146345" custLinFactY="-2045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5" custScaleY="146345" custLinFactNeighborY="-669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D874C-8AA9-4422-9297-162A96A08882}" type="pres">
      <dgm:prSet presAssocID="{A2568CED-68BA-4135-895B-9E302AF4BB81}" presName="spacer" presStyleCnt="0"/>
      <dgm:spPr/>
    </dgm:pt>
    <dgm:pt modelId="{37628860-2770-4395-A198-BCCD04931074}" type="pres">
      <dgm:prSet presAssocID="{4CD41B52-1C73-436B-A34B-F05D087AF0AC}" presName="parentText" presStyleLbl="node1" presStyleIdx="3" presStyleCnt="5" custScaleY="146345" custLinFactY="397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9FFE3-5385-46CA-969A-D83FDC7F3997}" type="pres">
      <dgm:prSet presAssocID="{2DBA561C-F92C-410D-AE22-73224E7A6C39}" presName="spacer" presStyleCnt="0"/>
      <dgm:spPr/>
    </dgm:pt>
    <dgm:pt modelId="{9BC0B67A-D1B8-4990-9FB1-7FB27FAF19B1}" type="pres">
      <dgm:prSet presAssocID="{6DDF5D8E-E67C-47DA-84BA-78AFE0189508}" presName="parentText" presStyleLbl="node1" presStyleIdx="4" presStyleCnt="5" custScaleY="146345" custLinFactY="2849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777897-40DC-4B27-97DF-D6C4F644BFFD}" type="presOf" srcId="{B9B5050B-913D-4B15-B8FE-C220D4143530}" destId="{A1F886E5-B4C3-4C00-9E41-C681037A0A16}" srcOrd="0" destOrd="0" presId="urn:microsoft.com/office/officeart/2005/8/layout/vList2"/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A52B07B9-8B26-403D-A73B-EFBF4E6FF3C1}" srcId="{B9B5050B-913D-4B15-B8FE-C220D4143530}" destId="{4CD41B52-1C73-436B-A34B-F05D087AF0AC}" srcOrd="3" destOrd="0" parTransId="{30A53698-5479-4CE0-98D5-32647EE760AD}" sibTransId="{2DBA561C-F92C-410D-AE22-73224E7A6C39}"/>
    <dgm:cxn modelId="{CF62F355-7C33-4D0D-B2B0-568BB3CC364A}" type="presOf" srcId="{4CD41B52-1C73-436B-A34B-F05D087AF0AC}" destId="{37628860-2770-4395-A198-BCCD04931074}" srcOrd="0" destOrd="0" presId="urn:microsoft.com/office/officeart/2005/8/layout/vList2"/>
    <dgm:cxn modelId="{4696A8DF-B5B3-417D-ACBB-720FB73A8AC8}" type="presOf" srcId="{6DDF5D8E-E67C-47DA-84BA-78AFE0189508}" destId="{9BC0B67A-D1B8-4990-9FB1-7FB27FAF19B1}" srcOrd="0" destOrd="0" presId="urn:microsoft.com/office/officeart/2005/8/layout/vList2"/>
    <dgm:cxn modelId="{0318D4EE-BD8B-48D8-B321-1BFF98685ECE}" type="presOf" srcId="{4474BF80-91AA-4C8C-9551-C6B0B1F093F3}" destId="{BBFC0B27-329E-4FC3-BE2F-FEE6D35201F7}" srcOrd="0" destOrd="0" presId="urn:microsoft.com/office/officeart/2005/8/layout/vList2"/>
    <dgm:cxn modelId="{A8576D71-B1C0-4EE7-9CA7-EDC05069D205}" type="presOf" srcId="{4FE3A1FB-D832-490A-A785-7A7902E34CD5}" destId="{22A7F989-FFF6-46D3-87AE-BCD7C5960BFF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7A1F45A3-07C9-4FDD-930D-345EB8306E4C}" srcId="{B9B5050B-913D-4B15-B8FE-C220D4143530}" destId="{6DDF5D8E-E67C-47DA-84BA-78AFE0189508}" srcOrd="4" destOrd="0" parTransId="{06972641-7DED-4C62-8196-E938741BE3E1}" sibTransId="{7B68BCB4-4A24-45FA-9A62-73DF70932024}"/>
    <dgm:cxn modelId="{5D8BC138-F5E5-4B58-811B-3799B0EB83B0}" type="presOf" srcId="{0B05322D-F7D5-49BF-AEC0-DFE9836F4F79}" destId="{E48EF66B-7A2A-48A5-AB97-9A549EDCE1FE}" srcOrd="0" destOrd="0" presId="urn:microsoft.com/office/officeart/2005/8/layout/vList2"/>
    <dgm:cxn modelId="{85BC7498-F021-4024-95B6-835FC1DC337A}" type="presParOf" srcId="{A1F886E5-B4C3-4C00-9E41-C681037A0A16}" destId="{BBFC0B27-329E-4FC3-BE2F-FEE6D35201F7}" srcOrd="0" destOrd="0" presId="urn:microsoft.com/office/officeart/2005/8/layout/vList2"/>
    <dgm:cxn modelId="{8AC91E34-9A36-4CD5-A888-5124BA8AB8D5}" type="presParOf" srcId="{A1F886E5-B4C3-4C00-9E41-C681037A0A16}" destId="{B10133FC-3AAC-4029-B438-260E9C09052A}" srcOrd="1" destOrd="0" presId="urn:microsoft.com/office/officeart/2005/8/layout/vList2"/>
    <dgm:cxn modelId="{5CE1DCFC-4316-4E89-9A81-67D63CF06454}" type="presParOf" srcId="{A1F886E5-B4C3-4C00-9E41-C681037A0A16}" destId="{E48EF66B-7A2A-48A5-AB97-9A549EDCE1FE}" srcOrd="2" destOrd="0" presId="urn:microsoft.com/office/officeart/2005/8/layout/vList2"/>
    <dgm:cxn modelId="{4E477CD2-6F83-4A4A-A7EF-990141FA81C9}" type="presParOf" srcId="{A1F886E5-B4C3-4C00-9E41-C681037A0A16}" destId="{8D47B9CD-B9B1-4F9F-8C3F-B5C186E23E4F}" srcOrd="3" destOrd="0" presId="urn:microsoft.com/office/officeart/2005/8/layout/vList2"/>
    <dgm:cxn modelId="{6CC2CC5C-744C-43B8-ACD4-46136280030D}" type="presParOf" srcId="{A1F886E5-B4C3-4C00-9E41-C681037A0A16}" destId="{22A7F989-FFF6-46D3-87AE-BCD7C5960BFF}" srcOrd="4" destOrd="0" presId="urn:microsoft.com/office/officeart/2005/8/layout/vList2"/>
    <dgm:cxn modelId="{552DBABB-F7D5-46A5-859D-4878E588D5FD}" type="presParOf" srcId="{A1F886E5-B4C3-4C00-9E41-C681037A0A16}" destId="{5A6D874C-8AA9-4422-9297-162A96A08882}" srcOrd="5" destOrd="0" presId="urn:microsoft.com/office/officeart/2005/8/layout/vList2"/>
    <dgm:cxn modelId="{9F3588E5-503A-460E-A7C6-358F1DF01C8F}" type="presParOf" srcId="{A1F886E5-B4C3-4C00-9E41-C681037A0A16}" destId="{37628860-2770-4395-A198-BCCD04931074}" srcOrd="6" destOrd="0" presId="urn:microsoft.com/office/officeart/2005/8/layout/vList2"/>
    <dgm:cxn modelId="{AEB736FD-FEF7-47C2-BC80-6F27EFA304C4}" type="presParOf" srcId="{A1F886E5-B4C3-4C00-9E41-C681037A0A16}" destId="{FB09FFE3-5385-46CA-969A-D83FDC7F3997}" srcOrd="7" destOrd="0" presId="urn:microsoft.com/office/officeart/2005/8/layout/vList2"/>
    <dgm:cxn modelId="{1F33CD98-B763-41F4-B9A8-F7600739355E}" type="presParOf" srcId="{A1F886E5-B4C3-4C00-9E41-C681037A0A16}" destId="{9BC0B67A-D1B8-4990-9FB1-7FB27FAF19B1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 -</a:t>
          </a:r>
          <a:endParaRPr lang="en-US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II -</a:t>
          </a:r>
          <a:endParaRPr lang="en-US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smtClean="0"/>
            <a:t>III -</a:t>
          </a:r>
          <a:endParaRPr lang="en-US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45E92E-4C25-4BEC-983F-FD22473FF7C0}" type="presOf" srcId="{4474BF80-91AA-4C8C-9551-C6B0B1F093F3}" destId="{BBFC0B27-329E-4FC3-BE2F-FEE6D35201F7}" srcOrd="0" destOrd="0" presId="urn:microsoft.com/office/officeart/2005/8/layout/vList2"/>
    <dgm:cxn modelId="{53992D33-5F2E-4024-99BE-55B8F603B39A}" type="presOf" srcId="{4FE3A1FB-D832-490A-A785-7A7902E34CD5}" destId="{22A7F989-FFF6-46D3-87AE-BCD7C5960BFF}" srcOrd="0" destOrd="0" presId="urn:microsoft.com/office/officeart/2005/8/layout/vList2"/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FD049141-362A-4262-B009-0F8F52D3312F}" type="presOf" srcId="{B9B5050B-913D-4B15-B8FE-C220D4143530}" destId="{A1F886E5-B4C3-4C00-9E41-C681037A0A16}" srcOrd="0" destOrd="0" presId="urn:microsoft.com/office/officeart/2005/8/layout/vList2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D9230852-53E1-4DF3-A4DA-5E1F298C9E21}" type="presOf" srcId="{0B05322D-F7D5-49BF-AEC0-DFE9836F4F79}" destId="{E48EF66B-7A2A-48A5-AB97-9A549EDCE1FE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56DB1FDA-37C6-461A-8F94-A21CF0835810}" type="presParOf" srcId="{A1F886E5-B4C3-4C00-9E41-C681037A0A16}" destId="{BBFC0B27-329E-4FC3-BE2F-FEE6D35201F7}" srcOrd="0" destOrd="0" presId="urn:microsoft.com/office/officeart/2005/8/layout/vList2"/>
    <dgm:cxn modelId="{9703B084-F5BC-43C5-98A8-D5FCB242F3AA}" type="presParOf" srcId="{A1F886E5-B4C3-4C00-9E41-C681037A0A16}" destId="{B10133FC-3AAC-4029-B438-260E9C09052A}" srcOrd="1" destOrd="0" presId="urn:microsoft.com/office/officeart/2005/8/layout/vList2"/>
    <dgm:cxn modelId="{849EED5D-CCA2-47BB-AB5A-ADD7FE6325D1}" type="presParOf" srcId="{A1F886E5-B4C3-4C00-9E41-C681037A0A16}" destId="{E48EF66B-7A2A-48A5-AB97-9A549EDCE1FE}" srcOrd="2" destOrd="0" presId="urn:microsoft.com/office/officeart/2005/8/layout/vList2"/>
    <dgm:cxn modelId="{BEFAAF75-D5AA-4DD2-A283-03B3E4A47B4F}" type="presParOf" srcId="{A1F886E5-B4C3-4C00-9E41-C681037A0A16}" destId="{8D47B9CD-B9B1-4F9F-8C3F-B5C186E23E4F}" srcOrd="3" destOrd="0" presId="urn:microsoft.com/office/officeart/2005/8/layout/vList2"/>
    <dgm:cxn modelId="{004FBFDD-3C15-401A-9414-AE1416EFD0D7}" type="presParOf" srcId="{A1F886E5-B4C3-4C00-9E41-C681037A0A16}" destId="{22A7F989-FFF6-46D3-87AE-BCD7C5960BFF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 - </a:t>
          </a:r>
          <a:r>
            <a:rPr lang="en-US" err="1" smtClean="0"/>
            <a:t>Tổng</a:t>
          </a:r>
          <a:r>
            <a:rPr lang="en-US" smtClean="0"/>
            <a:t> </a:t>
          </a:r>
          <a:r>
            <a:rPr lang="en-US" err="1" smtClean="0"/>
            <a:t>quan</a:t>
          </a:r>
          <a:r>
            <a:rPr lang="en-US" smtClean="0"/>
            <a:t> </a:t>
          </a:r>
          <a:r>
            <a:rPr lang="en-US" err="1" smtClean="0"/>
            <a:t>ngành</a:t>
          </a:r>
          <a:r>
            <a:rPr lang="en-US" smtClean="0"/>
            <a:t>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</a:t>
          </a:r>
          <a:endParaRPr lang="en-US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6000">
            <a:alpha val="94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mtClean="0"/>
            <a:t>II - </a:t>
          </a:r>
          <a:r>
            <a:rPr lang="en-US" err="1" smtClean="0"/>
            <a:t>Ngân</a:t>
          </a:r>
          <a:r>
            <a:rPr lang="en-US" smtClean="0"/>
            <a:t> </a:t>
          </a:r>
          <a:r>
            <a:rPr lang="en-US" err="1" smtClean="0"/>
            <a:t>hàng</a:t>
          </a:r>
          <a:r>
            <a:rPr lang="en-US" smtClean="0"/>
            <a:t> TMCP </a:t>
          </a:r>
          <a:r>
            <a:rPr lang="en-US" err="1" smtClean="0"/>
            <a:t>Ngoại</a:t>
          </a:r>
          <a:r>
            <a:rPr lang="en-US" smtClean="0"/>
            <a:t> </a:t>
          </a:r>
          <a:r>
            <a:rPr lang="en-US" err="1" smtClean="0"/>
            <a:t>thương</a:t>
          </a:r>
          <a:r>
            <a:rPr lang="en-US" smtClean="0"/>
            <a:t> </a:t>
          </a:r>
          <a:r>
            <a:rPr lang="en-US" err="1" smtClean="0"/>
            <a:t>Việt</a:t>
          </a:r>
          <a:r>
            <a:rPr lang="en-US" smtClean="0"/>
            <a:t> Nam</a:t>
          </a:r>
          <a:endParaRPr lang="en-US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rtl="0"/>
          <a:r>
            <a:rPr lang="en-US" smtClean="0"/>
            <a:t>III - </a:t>
          </a:r>
          <a:r>
            <a:rPr lang="en-US" err="1" smtClean="0"/>
            <a:t>Văn</a:t>
          </a:r>
          <a:r>
            <a:rPr lang="en-US" smtClean="0"/>
            <a:t> </a:t>
          </a:r>
          <a:r>
            <a:rPr lang="en-US" err="1" smtClean="0"/>
            <a:t>hóa</a:t>
          </a:r>
          <a:r>
            <a:rPr lang="en-US" smtClean="0"/>
            <a:t> </a:t>
          </a:r>
          <a:r>
            <a:rPr lang="en-US" err="1" smtClean="0"/>
            <a:t>Vietcombank</a:t>
          </a:r>
          <a:endParaRPr lang="en-US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3" custLinFactNeighborX="-6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93A25298-1C04-4615-B9A0-C445F9E5532A}" type="presOf" srcId="{0B05322D-F7D5-49BF-AEC0-DFE9836F4F79}" destId="{E48EF66B-7A2A-48A5-AB97-9A549EDCE1FE}" srcOrd="0" destOrd="0" presId="urn:microsoft.com/office/officeart/2005/8/layout/vList2"/>
    <dgm:cxn modelId="{BF73C184-B7B9-49D3-BFCD-07405D4BCA07}" type="presOf" srcId="{4FE3A1FB-D832-490A-A785-7A7902E34CD5}" destId="{22A7F989-FFF6-46D3-87AE-BCD7C5960BFF}" srcOrd="0" destOrd="0" presId="urn:microsoft.com/office/officeart/2005/8/layout/vList2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B1E627A8-34F9-415E-97D1-F39C4F7BB6A9}" type="presOf" srcId="{4474BF80-91AA-4C8C-9551-C6B0B1F093F3}" destId="{BBFC0B27-329E-4FC3-BE2F-FEE6D35201F7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B4030C04-5482-433C-8F93-FDBD62E826E4}" type="presOf" srcId="{B9B5050B-913D-4B15-B8FE-C220D4143530}" destId="{A1F886E5-B4C3-4C00-9E41-C681037A0A16}" srcOrd="0" destOrd="0" presId="urn:microsoft.com/office/officeart/2005/8/layout/vList2"/>
    <dgm:cxn modelId="{99CD923A-E4FE-42FA-B9E2-61F00E8F94CE}" type="presParOf" srcId="{A1F886E5-B4C3-4C00-9E41-C681037A0A16}" destId="{BBFC0B27-329E-4FC3-BE2F-FEE6D35201F7}" srcOrd="0" destOrd="0" presId="urn:microsoft.com/office/officeart/2005/8/layout/vList2"/>
    <dgm:cxn modelId="{A1DB68BF-46D6-4458-90A2-82B80223F002}" type="presParOf" srcId="{A1F886E5-B4C3-4C00-9E41-C681037A0A16}" destId="{B10133FC-3AAC-4029-B438-260E9C09052A}" srcOrd="1" destOrd="0" presId="urn:microsoft.com/office/officeart/2005/8/layout/vList2"/>
    <dgm:cxn modelId="{C91BB3D0-50EB-4E54-B6C2-D257E7CFCFEF}" type="presParOf" srcId="{A1F886E5-B4C3-4C00-9E41-C681037A0A16}" destId="{E48EF66B-7A2A-48A5-AB97-9A549EDCE1FE}" srcOrd="2" destOrd="0" presId="urn:microsoft.com/office/officeart/2005/8/layout/vList2"/>
    <dgm:cxn modelId="{A4BED4A1-AA24-4F41-BBF1-914749B25886}" type="presParOf" srcId="{A1F886E5-B4C3-4C00-9E41-C681037A0A16}" destId="{8D47B9CD-B9B1-4F9F-8C3F-B5C186E23E4F}" srcOrd="3" destOrd="0" presId="urn:microsoft.com/office/officeart/2005/8/layout/vList2"/>
    <dgm:cxn modelId="{CBF369B9-4B68-42F6-9C08-4DBD300EA94B}" type="presParOf" srcId="{A1F886E5-B4C3-4C00-9E41-C681037A0A16}" destId="{22A7F989-FFF6-46D3-87AE-BCD7C5960BFF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88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600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marL="0" marR="0" lvl="1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1600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4CD41B52-1C73-436B-A34B-F05D087AF0AC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/>
        </a:p>
      </dgm:t>
    </dgm:pt>
    <dgm:pt modelId="{30A53698-5479-4CE0-98D5-32647EE760AD}" type="parTrans" cxnId="{A52B07B9-8B26-403D-A73B-EFBF4E6FF3C1}">
      <dgm:prSet/>
      <dgm:spPr/>
      <dgm:t>
        <a:bodyPr/>
        <a:lstStyle/>
        <a:p>
          <a:endParaRPr lang="en-US"/>
        </a:p>
      </dgm:t>
    </dgm:pt>
    <dgm:pt modelId="{2DBA561C-F92C-410D-AE22-73224E7A6C39}" type="sibTrans" cxnId="{A52B07B9-8B26-403D-A73B-EFBF4E6FF3C1}">
      <dgm:prSet/>
      <dgm:spPr/>
      <dgm:t>
        <a:bodyPr/>
        <a:lstStyle/>
        <a:p>
          <a:endParaRPr lang="en-US"/>
        </a:p>
      </dgm:t>
    </dgm:pt>
    <dgm:pt modelId="{6DDF5D8E-E67C-47DA-84BA-78AFE0189508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600"/>
        </a:p>
      </dgm:t>
    </dgm:pt>
    <dgm:pt modelId="{06972641-7DED-4C62-8196-E938741BE3E1}" type="parTrans" cxnId="{7A1F45A3-07C9-4FDD-930D-345EB8306E4C}">
      <dgm:prSet/>
      <dgm:spPr/>
      <dgm:t>
        <a:bodyPr/>
        <a:lstStyle/>
        <a:p>
          <a:endParaRPr lang="en-US"/>
        </a:p>
      </dgm:t>
    </dgm:pt>
    <dgm:pt modelId="{7B68BCB4-4A24-45FA-9A62-73DF70932024}" type="sibTrans" cxnId="{7A1F45A3-07C9-4FDD-930D-345EB8306E4C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5" custScaleY="47609" custLinFactNeighborX="-10667" custLinFactNeighborY="-78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5" custScaleY="47609" custLinFactNeighborY="-13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5" custScaleY="47609" custLinFactNeighborY="159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D874C-8AA9-4422-9297-162A96A08882}" type="pres">
      <dgm:prSet presAssocID="{A2568CED-68BA-4135-895B-9E302AF4BB81}" presName="spacer" presStyleCnt="0"/>
      <dgm:spPr/>
    </dgm:pt>
    <dgm:pt modelId="{37628860-2770-4395-A198-BCCD04931074}" type="pres">
      <dgm:prSet presAssocID="{4CD41B52-1C73-436B-A34B-F05D087AF0AC}" presName="parentText" presStyleLbl="node1" presStyleIdx="3" presStyleCnt="5" custScaleY="47609" custLinFactNeighborY="13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9FFE3-5385-46CA-969A-D83FDC7F3997}" type="pres">
      <dgm:prSet presAssocID="{2DBA561C-F92C-410D-AE22-73224E7A6C39}" presName="spacer" presStyleCnt="0"/>
      <dgm:spPr/>
    </dgm:pt>
    <dgm:pt modelId="{9BC0B67A-D1B8-4990-9FB1-7FB27FAF19B1}" type="pres">
      <dgm:prSet presAssocID="{6DDF5D8E-E67C-47DA-84BA-78AFE0189508}" presName="parentText" presStyleLbl="node1" presStyleIdx="4" presStyleCnt="5" custScaleY="47609" custLinFactNeighborY="-240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2B07B9-8B26-403D-A73B-EFBF4E6FF3C1}" srcId="{B9B5050B-913D-4B15-B8FE-C220D4143530}" destId="{4CD41B52-1C73-436B-A34B-F05D087AF0AC}" srcOrd="3" destOrd="0" parTransId="{30A53698-5479-4CE0-98D5-32647EE760AD}" sibTransId="{2DBA561C-F92C-410D-AE22-73224E7A6C39}"/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AB17105B-169D-4753-A7C1-04B7330CC112}" type="presOf" srcId="{B9B5050B-913D-4B15-B8FE-C220D4143530}" destId="{A1F886E5-B4C3-4C00-9E41-C681037A0A16}" srcOrd="0" destOrd="0" presId="urn:microsoft.com/office/officeart/2005/8/layout/vList2"/>
    <dgm:cxn modelId="{A4EE8195-3493-48E3-8A5D-E99EA2228795}" type="presOf" srcId="{0B05322D-F7D5-49BF-AEC0-DFE9836F4F79}" destId="{E48EF66B-7A2A-48A5-AB97-9A549EDCE1FE}" srcOrd="0" destOrd="0" presId="urn:microsoft.com/office/officeart/2005/8/layout/vList2"/>
    <dgm:cxn modelId="{0D7FF078-2BF4-4FFF-BC89-108032AA5B06}" type="presOf" srcId="{4CD41B52-1C73-436B-A34B-F05D087AF0AC}" destId="{37628860-2770-4395-A198-BCCD04931074}" srcOrd="0" destOrd="0" presId="urn:microsoft.com/office/officeart/2005/8/layout/vList2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7A1F45A3-07C9-4FDD-930D-345EB8306E4C}" srcId="{B9B5050B-913D-4B15-B8FE-C220D4143530}" destId="{6DDF5D8E-E67C-47DA-84BA-78AFE0189508}" srcOrd="4" destOrd="0" parTransId="{06972641-7DED-4C62-8196-E938741BE3E1}" sibTransId="{7B68BCB4-4A24-45FA-9A62-73DF70932024}"/>
    <dgm:cxn modelId="{7EF52E80-76DC-40F7-A792-8D4B7BC908E6}" type="presOf" srcId="{4474BF80-91AA-4C8C-9551-C6B0B1F093F3}" destId="{BBFC0B27-329E-4FC3-BE2F-FEE6D35201F7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AB666A59-414F-4477-B53D-A2009DB4D3E7}" type="presOf" srcId="{4FE3A1FB-D832-490A-A785-7A7902E34CD5}" destId="{22A7F989-FFF6-46D3-87AE-BCD7C5960BFF}" srcOrd="0" destOrd="0" presId="urn:microsoft.com/office/officeart/2005/8/layout/vList2"/>
    <dgm:cxn modelId="{1084E496-3AB6-4EA6-92DA-FB7096B81D51}" type="presOf" srcId="{6DDF5D8E-E67C-47DA-84BA-78AFE0189508}" destId="{9BC0B67A-D1B8-4990-9FB1-7FB27FAF19B1}" srcOrd="0" destOrd="0" presId="urn:microsoft.com/office/officeart/2005/8/layout/vList2"/>
    <dgm:cxn modelId="{E1886E9F-4412-4FC2-966F-D849E8A452A3}" type="presParOf" srcId="{A1F886E5-B4C3-4C00-9E41-C681037A0A16}" destId="{BBFC0B27-329E-4FC3-BE2F-FEE6D35201F7}" srcOrd="0" destOrd="0" presId="urn:microsoft.com/office/officeart/2005/8/layout/vList2"/>
    <dgm:cxn modelId="{CAFE0F3B-E1D1-42BB-BE0F-681781EA104E}" type="presParOf" srcId="{A1F886E5-B4C3-4C00-9E41-C681037A0A16}" destId="{B10133FC-3AAC-4029-B438-260E9C09052A}" srcOrd="1" destOrd="0" presId="urn:microsoft.com/office/officeart/2005/8/layout/vList2"/>
    <dgm:cxn modelId="{22260897-80BD-4A58-9DF4-515B69874807}" type="presParOf" srcId="{A1F886E5-B4C3-4C00-9E41-C681037A0A16}" destId="{E48EF66B-7A2A-48A5-AB97-9A549EDCE1FE}" srcOrd="2" destOrd="0" presId="urn:microsoft.com/office/officeart/2005/8/layout/vList2"/>
    <dgm:cxn modelId="{B17AA67B-504E-4F68-9758-C3AFD1919004}" type="presParOf" srcId="{A1F886E5-B4C3-4C00-9E41-C681037A0A16}" destId="{8D47B9CD-B9B1-4F9F-8C3F-B5C186E23E4F}" srcOrd="3" destOrd="0" presId="urn:microsoft.com/office/officeart/2005/8/layout/vList2"/>
    <dgm:cxn modelId="{34348B52-BAB0-45A8-84B2-0883CBF0F774}" type="presParOf" srcId="{A1F886E5-B4C3-4C00-9E41-C681037A0A16}" destId="{22A7F989-FFF6-46D3-87AE-BCD7C5960BFF}" srcOrd="4" destOrd="0" presId="urn:microsoft.com/office/officeart/2005/8/layout/vList2"/>
    <dgm:cxn modelId="{F094162D-5C46-4AC8-81B5-AB6A41673E8B}" type="presParOf" srcId="{A1F886E5-B4C3-4C00-9E41-C681037A0A16}" destId="{5A6D874C-8AA9-4422-9297-162A96A08882}" srcOrd="5" destOrd="0" presId="urn:microsoft.com/office/officeart/2005/8/layout/vList2"/>
    <dgm:cxn modelId="{FF7FB5BB-BBDB-4D2F-801A-0079D9CAB956}" type="presParOf" srcId="{A1F886E5-B4C3-4C00-9E41-C681037A0A16}" destId="{37628860-2770-4395-A198-BCCD04931074}" srcOrd="6" destOrd="0" presId="urn:microsoft.com/office/officeart/2005/8/layout/vList2"/>
    <dgm:cxn modelId="{8BAE0896-31D5-4FA8-ACFD-CF5470A847D5}" type="presParOf" srcId="{A1F886E5-B4C3-4C00-9E41-C681037A0A16}" destId="{FB09FFE3-5385-46CA-969A-D83FDC7F3997}" srcOrd="7" destOrd="0" presId="urn:microsoft.com/office/officeart/2005/8/layout/vList2"/>
    <dgm:cxn modelId="{93AFD87C-2037-4AEA-859C-047D5E33663E}" type="presParOf" srcId="{A1F886E5-B4C3-4C00-9E41-C681037A0A16}" destId="{9BC0B67A-D1B8-4990-9FB1-7FB27FAF19B1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B5050B-913D-4B15-B8FE-C220D4143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4474BF80-91AA-4C8C-9551-C6B0B1F093F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88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smtClean="0"/>
            <a:t>1 - </a:t>
          </a:r>
          <a:r>
            <a:rPr lang="en-US" sz="1600" err="1" smtClean="0"/>
            <a:t>Lịch</a:t>
          </a:r>
          <a:r>
            <a:rPr lang="en-US" sz="1600" smtClean="0"/>
            <a:t> </a:t>
          </a:r>
          <a:r>
            <a:rPr lang="en-US" sz="1600" err="1" smtClean="0"/>
            <a:t>sử</a:t>
          </a:r>
          <a:endParaRPr lang="en-US" sz="1600"/>
        </a:p>
      </dgm:t>
    </dgm:pt>
    <dgm:pt modelId="{458436A5-D71C-487C-8D27-5D4742311A7F}" type="parTrans" cxnId="{5EFB4602-650B-4CBC-A73A-B8F3FEFAB514}">
      <dgm:prSet/>
      <dgm:spPr/>
      <dgm:t>
        <a:bodyPr/>
        <a:lstStyle/>
        <a:p>
          <a:endParaRPr lang="en-US"/>
        </a:p>
      </dgm:t>
    </dgm:pt>
    <dgm:pt modelId="{76D30EB8-6225-4D24-BE34-D35F694CD86A}" type="sibTrans" cxnId="{5EFB4602-650B-4CBC-A73A-B8F3FEFAB514}">
      <dgm:prSet/>
      <dgm:spPr/>
      <dgm:t>
        <a:bodyPr/>
        <a:lstStyle/>
        <a:p>
          <a:endParaRPr lang="en-US"/>
        </a:p>
      </dgm:t>
    </dgm:pt>
    <dgm:pt modelId="{0B05322D-F7D5-49BF-AEC0-DFE9836F4F79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marL="0" marR="0" lvl="1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smtClean="0"/>
            <a:t>2 -</a:t>
          </a:r>
          <a:r>
            <a:rPr lang="en-US" sz="1600" err="1" smtClean="0"/>
            <a:t>Sứ</a:t>
          </a:r>
          <a:r>
            <a:rPr lang="en-US" sz="1600" smtClean="0"/>
            <a:t> </a:t>
          </a:r>
          <a:r>
            <a:rPr lang="en-US" sz="1600" err="1" smtClean="0"/>
            <a:t>mệnh</a:t>
          </a:r>
          <a:r>
            <a:rPr lang="en-US" sz="1600" smtClean="0"/>
            <a:t>, </a:t>
          </a:r>
          <a:r>
            <a:rPr lang="en-US" sz="1600" err="1" smtClean="0"/>
            <a:t>tầm</a:t>
          </a:r>
          <a:r>
            <a:rPr lang="en-US" sz="1600" smtClean="0"/>
            <a:t> </a:t>
          </a:r>
          <a:r>
            <a:rPr lang="en-US" sz="1600" err="1" smtClean="0"/>
            <a:t>nhìn</a:t>
          </a:r>
          <a:r>
            <a:rPr lang="en-US" sz="1600" smtClean="0"/>
            <a:t>, </a:t>
          </a:r>
          <a:r>
            <a:rPr lang="en-US" sz="1600" err="1" smtClean="0"/>
            <a:t>triết</a:t>
          </a:r>
          <a:r>
            <a:rPr lang="en-US" sz="1600" smtClean="0"/>
            <a:t> </a:t>
          </a:r>
          <a:r>
            <a:rPr lang="en-US" sz="1600" err="1" smtClean="0"/>
            <a:t>lý</a:t>
          </a:r>
          <a:r>
            <a:rPr lang="en-US" sz="1600" smtClean="0"/>
            <a:t> </a:t>
          </a:r>
          <a:r>
            <a:rPr lang="en-US" sz="1600" err="1" smtClean="0"/>
            <a:t>hoạt</a:t>
          </a:r>
          <a:r>
            <a:rPr lang="en-US" sz="1600" smtClean="0"/>
            <a:t> </a:t>
          </a:r>
          <a:r>
            <a:rPr lang="en-US" sz="1600" err="1" smtClean="0"/>
            <a:t>động</a:t>
          </a:r>
          <a:endParaRPr lang="en-US" sz="1600" smtClean="0"/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/>
        </a:p>
      </dgm:t>
    </dgm:pt>
    <dgm:pt modelId="{BD8C6307-36EE-4A87-815D-4B3D690C8F6C}" type="parTrans" cxnId="{8120619A-6E59-486E-89E4-066F01C9D615}">
      <dgm:prSet/>
      <dgm:spPr/>
      <dgm:t>
        <a:bodyPr/>
        <a:lstStyle/>
        <a:p>
          <a:endParaRPr lang="en-US"/>
        </a:p>
      </dgm:t>
    </dgm:pt>
    <dgm:pt modelId="{68A556A6-9F3C-4A95-849A-D4063FE18651}" type="sibTrans" cxnId="{8120619A-6E59-486E-89E4-066F01C9D615}">
      <dgm:prSet/>
      <dgm:spPr/>
      <dgm:t>
        <a:bodyPr/>
        <a:lstStyle/>
        <a:p>
          <a:endParaRPr lang="en-US"/>
        </a:p>
      </dgm:t>
    </dgm:pt>
    <dgm:pt modelId="{4FE3A1FB-D832-490A-A785-7A7902E34CD5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marL="0" marR="0" lvl="1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smtClean="0"/>
            <a:t>3 - </a:t>
          </a:r>
          <a:r>
            <a:rPr lang="en-US" sz="1600" err="1" smtClean="0"/>
            <a:t>Mô</a:t>
          </a:r>
          <a:r>
            <a:rPr lang="en-US" sz="1600" smtClean="0"/>
            <a:t> </a:t>
          </a:r>
          <a:r>
            <a:rPr lang="en-US" sz="1600" err="1" smtClean="0"/>
            <a:t>hình</a:t>
          </a:r>
          <a:r>
            <a:rPr lang="en-US" sz="1600" smtClean="0"/>
            <a:t> </a:t>
          </a:r>
          <a:r>
            <a:rPr lang="en-US" sz="1600" err="1" smtClean="0"/>
            <a:t>tổ</a:t>
          </a:r>
          <a:r>
            <a:rPr lang="en-US" sz="1600" smtClean="0"/>
            <a:t> </a:t>
          </a:r>
          <a:r>
            <a:rPr lang="en-US" sz="1600" err="1" smtClean="0"/>
            <a:t>chức</a:t>
          </a:r>
          <a:endParaRPr lang="en-US" sz="1600" smtClean="0"/>
        </a:p>
        <a:p>
          <a:pPr marL="0" marR="0" lvl="1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1600"/>
        </a:p>
      </dgm:t>
    </dgm:pt>
    <dgm:pt modelId="{5B3ED510-E43F-462C-9DEE-4AA2DCBE985F}" type="parTrans" cxnId="{BBF304AA-3D5B-4309-AECC-4CE8E7DF651F}">
      <dgm:prSet/>
      <dgm:spPr/>
      <dgm:t>
        <a:bodyPr/>
        <a:lstStyle/>
        <a:p>
          <a:endParaRPr lang="en-US"/>
        </a:p>
      </dgm:t>
    </dgm:pt>
    <dgm:pt modelId="{A2568CED-68BA-4135-895B-9E302AF4BB81}" type="sibTrans" cxnId="{BBF304AA-3D5B-4309-AECC-4CE8E7DF651F}">
      <dgm:prSet/>
      <dgm:spPr/>
      <dgm:t>
        <a:bodyPr/>
        <a:lstStyle/>
        <a:p>
          <a:endParaRPr lang="en-US"/>
        </a:p>
      </dgm:t>
    </dgm:pt>
    <dgm:pt modelId="{4CD41B52-1C73-436B-A34B-F05D087AF0AC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marL="0" marR="0" lvl="1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smtClean="0"/>
            <a:t>4 - </a:t>
          </a:r>
          <a:r>
            <a:rPr lang="en-US" sz="1600" err="1" smtClean="0"/>
            <a:t>Sản</a:t>
          </a:r>
          <a:r>
            <a:rPr lang="en-US" sz="1600" smtClean="0"/>
            <a:t> </a:t>
          </a:r>
          <a:r>
            <a:rPr lang="en-US" sz="1600" err="1" smtClean="0"/>
            <a:t>phẩm</a:t>
          </a:r>
          <a:r>
            <a:rPr lang="en-US" sz="1600" smtClean="0"/>
            <a:t>, </a:t>
          </a:r>
          <a:r>
            <a:rPr lang="en-US" sz="1600" err="1" smtClean="0"/>
            <a:t>dịch</a:t>
          </a:r>
          <a:r>
            <a:rPr lang="en-US" sz="1600" smtClean="0"/>
            <a:t> </a:t>
          </a:r>
          <a:r>
            <a:rPr lang="en-US" sz="1600" err="1" smtClean="0"/>
            <a:t>vụ</a:t>
          </a:r>
          <a:endParaRPr lang="en-US" sz="1600" smtClean="0"/>
        </a:p>
        <a:p>
          <a:pPr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/>
        </a:p>
      </dgm:t>
    </dgm:pt>
    <dgm:pt modelId="{30A53698-5479-4CE0-98D5-32647EE760AD}" type="parTrans" cxnId="{A52B07B9-8B26-403D-A73B-EFBF4E6FF3C1}">
      <dgm:prSet/>
      <dgm:spPr/>
      <dgm:t>
        <a:bodyPr/>
        <a:lstStyle/>
        <a:p>
          <a:endParaRPr lang="en-US"/>
        </a:p>
      </dgm:t>
    </dgm:pt>
    <dgm:pt modelId="{2DBA561C-F92C-410D-AE22-73224E7A6C39}" type="sibTrans" cxnId="{A52B07B9-8B26-403D-A73B-EFBF4E6FF3C1}">
      <dgm:prSet/>
      <dgm:spPr/>
      <dgm:t>
        <a:bodyPr/>
        <a:lstStyle/>
        <a:p>
          <a:endParaRPr lang="en-US"/>
        </a:p>
      </dgm:t>
    </dgm:pt>
    <dgm:pt modelId="{6DDF5D8E-E67C-47DA-84BA-78AFE0189508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1B5117"/>
            </a:gs>
            <a:gs pos="64000">
              <a:srgbClr val="32822E"/>
            </a:gs>
            <a:gs pos="100000">
              <a:srgbClr val="9BCD2D"/>
            </a:gs>
          </a:gsLst>
          <a:lin ang="5400000" scaled="1"/>
        </a:gra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smtClean="0"/>
            <a:t>5 - </a:t>
          </a:r>
          <a:r>
            <a:rPr lang="en-US" sz="1600" err="1" smtClean="0"/>
            <a:t>Quyền</a:t>
          </a:r>
          <a:r>
            <a:rPr lang="en-US" sz="1600" smtClean="0"/>
            <a:t> </a:t>
          </a:r>
          <a:r>
            <a:rPr lang="en-US" sz="1600" err="1" smtClean="0"/>
            <a:t>lợi</a:t>
          </a:r>
          <a:r>
            <a:rPr lang="en-US" sz="1600" smtClean="0"/>
            <a:t>, </a:t>
          </a:r>
          <a:r>
            <a:rPr lang="en-US" sz="1600" err="1" smtClean="0"/>
            <a:t>trách</a:t>
          </a:r>
          <a:r>
            <a:rPr lang="en-US" sz="1600" smtClean="0"/>
            <a:t> </a:t>
          </a:r>
          <a:r>
            <a:rPr lang="en-US" sz="1600" err="1" smtClean="0"/>
            <a:t>nhiệm</a:t>
          </a:r>
          <a:r>
            <a:rPr lang="en-US" sz="1600" smtClean="0"/>
            <a:t> </a:t>
          </a:r>
          <a:r>
            <a:rPr lang="en-US" sz="1600" err="1" smtClean="0"/>
            <a:t>và</a:t>
          </a:r>
          <a:r>
            <a:rPr lang="en-US" sz="1600" smtClean="0"/>
            <a:t> </a:t>
          </a:r>
          <a:r>
            <a:rPr lang="en-US" sz="1600" err="1" smtClean="0"/>
            <a:t>nghĩa</a:t>
          </a:r>
          <a:r>
            <a:rPr lang="en-US" sz="1600" smtClean="0"/>
            <a:t> </a:t>
          </a:r>
          <a:r>
            <a:rPr lang="en-US" sz="1600" err="1" smtClean="0"/>
            <a:t>vụ</a:t>
          </a:r>
          <a:r>
            <a:rPr lang="en-US" sz="1600" smtClean="0"/>
            <a:t> </a:t>
          </a:r>
          <a:r>
            <a:rPr lang="en-US" sz="1600" err="1" smtClean="0"/>
            <a:t>của</a:t>
          </a:r>
          <a:r>
            <a:rPr lang="en-US" sz="1600" smtClean="0"/>
            <a:t> </a:t>
          </a:r>
          <a:r>
            <a:rPr lang="en-US" sz="1600" err="1" smtClean="0"/>
            <a:t>cán</a:t>
          </a:r>
          <a:r>
            <a:rPr lang="en-US" sz="1600" smtClean="0"/>
            <a:t> </a:t>
          </a:r>
          <a:r>
            <a:rPr lang="en-US" sz="1600" err="1" smtClean="0"/>
            <a:t>bộ</a:t>
          </a:r>
          <a:r>
            <a:rPr lang="en-US" sz="1600" smtClean="0"/>
            <a:t> </a:t>
          </a:r>
          <a:r>
            <a:rPr lang="en-US" sz="1600" err="1" smtClean="0"/>
            <a:t>Vietcombank</a:t>
          </a:r>
          <a:endParaRPr lang="en-US" sz="1600"/>
        </a:p>
      </dgm:t>
    </dgm:pt>
    <dgm:pt modelId="{06972641-7DED-4C62-8196-E938741BE3E1}" type="parTrans" cxnId="{7A1F45A3-07C9-4FDD-930D-345EB8306E4C}">
      <dgm:prSet/>
      <dgm:spPr/>
      <dgm:t>
        <a:bodyPr/>
        <a:lstStyle/>
        <a:p>
          <a:endParaRPr lang="en-US"/>
        </a:p>
      </dgm:t>
    </dgm:pt>
    <dgm:pt modelId="{7B68BCB4-4A24-45FA-9A62-73DF70932024}" type="sibTrans" cxnId="{7A1F45A3-07C9-4FDD-930D-345EB8306E4C}">
      <dgm:prSet/>
      <dgm:spPr/>
      <dgm:t>
        <a:bodyPr/>
        <a:lstStyle/>
        <a:p>
          <a:endParaRPr lang="en-US"/>
        </a:p>
      </dgm:t>
    </dgm:pt>
    <dgm:pt modelId="{A1F886E5-B4C3-4C00-9E41-C681037A0A16}" type="pres">
      <dgm:prSet presAssocID="{B9B5050B-913D-4B15-B8FE-C220D4143530}" presName="linear" presStyleCnt="0">
        <dgm:presLayoutVars>
          <dgm:animLvl val="lvl"/>
          <dgm:resizeHandles val="exact"/>
        </dgm:presLayoutVars>
      </dgm:prSet>
      <dgm:spPr/>
    </dgm:pt>
    <dgm:pt modelId="{BBFC0B27-329E-4FC3-BE2F-FEE6D35201F7}" type="pres">
      <dgm:prSet presAssocID="{4474BF80-91AA-4C8C-9551-C6B0B1F093F3}" presName="parentText" presStyleLbl="node1" presStyleIdx="0" presStyleCnt="5" custScaleY="47609" custLinFactY="-689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133FC-3AAC-4029-B438-260E9C09052A}" type="pres">
      <dgm:prSet presAssocID="{76D30EB8-6225-4D24-BE34-D35F694CD86A}" presName="spacer" presStyleCnt="0"/>
      <dgm:spPr/>
    </dgm:pt>
    <dgm:pt modelId="{E48EF66B-7A2A-48A5-AB97-9A549EDCE1FE}" type="pres">
      <dgm:prSet presAssocID="{0B05322D-F7D5-49BF-AEC0-DFE9836F4F79}" presName="parentText" presStyleLbl="node1" presStyleIdx="1" presStyleCnt="5" custScaleY="47609" custLinFactNeighborY="-13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B9CD-B9B1-4F9F-8C3F-B5C186E23E4F}" type="pres">
      <dgm:prSet presAssocID="{68A556A6-9F3C-4A95-849A-D4063FE18651}" presName="spacer" presStyleCnt="0"/>
      <dgm:spPr/>
    </dgm:pt>
    <dgm:pt modelId="{22A7F989-FFF6-46D3-87AE-BCD7C5960BFF}" type="pres">
      <dgm:prSet presAssocID="{4FE3A1FB-D832-490A-A785-7A7902E34CD5}" presName="parentText" presStyleLbl="node1" presStyleIdx="2" presStyleCnt="5" custScaleY="47609" custLinFactNeighborY="159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D874C-8AA9-4422-9297-162A96A08882}" type="pres">
      <dgm:prSet presAssocID="{A2568CED-68BA-4135-895B-9E302AF4BB81}" presName="spacer" presStyleCnt="0"/>
      <dgm:spPr/>
    </dgm:pt>
    <dgm:pt modelId="{37628860-2770-4395-A198-BCCD04931074}" type="pres">
      <dgm:prSet presAssocID="{4CD41B52-1C73-436B-A34B-F05D087AF0AC}" presName="parentText" presStyleLbl="node1" presStyleIdx="3" presStyleCnt="5" custScaleY="47609" custLinFactNeighborY="13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9FFE3-5385-46CA-969A-D83FDC7F3997}" type="pres">
      <dgm:prSet presAssocID="{2DBA561C-F92C-410D-AE22-73224E7A6C39}" presName="spacer" presStyleCnt="0"/>
      <dgm:spPr/>
    </dgm:pt>
    <dgm:pt modelId="{9BC0B67A-D1B8-4990-9FB1-7FB27FAF19B1}" type="pres">
      <dgm:prSet presAssocID="{6DDF5D8E-E67C-47DA-84BA-78AFE0189508}" presName="parentText" presStyleLbl="node1" presStyleIdx="4" presStyleCnt="5" custScaleY="47609" custLinFactNeighborY="-240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0FC098-20D0-4030-9FA9-A6D0A3C74EBB}" type="presOf" srcId="{4FE3A1FB-D832-490A-A785-7A7902E34CD5}" destId="{22A7F989-FFF6-46D3-87AE-BCD7C5960BFF}" srcOrd="0" destOrd="0" presId="urn:microsoft.com/office/officeart/2005/8/layout/vList2"/>
    <dgm:cxn modelId="{8120619A-6E59-486E-89E4-066F01C9D615}" srcId="{B9B5050B-913D-4B15-B8FE-C220D4143530}" destId="{0B05322D-F7D5-49BF-AEC0-DFE9836F4F79}" srcOrd="1" destOrd="0" parTransId="{BD8C6307-36EE-4A87-815D-4B3D690C8F6C}" sibTransId="{68A556A6-9F3C-4A95-849A-D4063FE18651}"/>
    <dgm:cxn modelId="{187074C4-9B36-4FB9-8D76-6E59B5E4EC2B}" type="presOf" srcId="{0B05322D-F7D5-49BF-AEC0-DFE9836F4F79}" destId="{E48EF66B-7A2A-48A5-AB97-9A549EDCE1FE}" srcOrd="0" destOrd="0" presId="urn:microsoft.com/office/officeart/2005/8/layout/vList2"/>
    <dgm:cxn modelId="{A52B07B9-8B26-403D-A73B-EFBF4E6FF3C1}" srcId="{B9B5050B-913D-4B15-B8FE-C220D4143530}" destId="{4CD41B52-1C73-436B-A34B-F05D087AF0AC}" srcOrd="3" destOrd="0" parTransId="{30A53698-5479-4CE0-98D5-32647EE760AD}" sibTransId="{2DBA561C-F92C-410D-AE22-73224E7A6C39}"/>
    <dgm:cxn modelId="{822CCA27-D45C-4C28-A76E-0E97A869F23F}" type="presOf" srcId="{4474BF80-91AA-4C8C-9551-C6B0B1F093F3}" destId="{BBFC0B27-329E-4FC3-BE2F-FEE6D35201F7}" srcOrd="0" destOrd="0" presId="urn:microsoft.com/office/officeart/2005/8/layout/vList2"/>
    <dgm:cxn modelId="{CE324E4A-C3CF-42A4-B4DE-FFA04D5AE196}" type="presOf" srcId="{4CD41B52-1C73-436B-A34B-F05D087AF0AC}" destId="{37628860-2770-4395-A198-BCCD04931074}" srcOrd="0" destOrd="0" presId="urn:microsoft.com/office/officeart/2005/8/layout/vList2"/>
    <dgm:cxn modelId="{BBF304AA-3D5B-4309-AECC-4CE8E7DF651F}" srcId="{B9B5050B-913D-4B15-B8FE-C220D4143530}" destId="{4FE3A1FB-D832-490A-A785-7A7902E34CD5}" srcOrd="2" destOrd="0" parTransId="{5B3ED510-E43F-462C-9DEE-4AA2DCBE985F}" sibTransId="{A2568CED-68BA-4135-895B-9E302AF4BB81}"/>
    <dgm:cxn modelId="{5EFB4602-650B-4CBC-A73A-B8F3FEFAB514}" srcId="{B9B5050B-913D-4B15-B8FE-C220D4143530}" destId="{4474BF80-91AA-4C8C-9551-C6B0B1F093F3}" srcOrd="0" destOrd="0" parTransId="{458436A5-D71C-487C-8D27-5D4742311A7F}" sibTransId="{76D30EB8-6225-4D24-BE34-D35F694CD86A}"/>
    <dgm:cxn modelId="{7A1F45A3-07C9-4FDD-930D-345EB8306E4C}" srcId="{B9B5050B-913D-4B15-B8FE-C220D4143530}" destId="{6DDF5D8E-E67C-47DA-84BA-78AFE0189508}" srcOrd="4" destOrd="0" parTransId="{06972641-7DED-4C62-8196-E938741BE3E1}" sibTransId="{7B68BCB4-4A24-45FA-9A62-73DF70932024}"/>
    <dgm:cxn modelId="{642C3B88-9354-4025-B40A-17BA015239E2}" type="presOf" srcId="{6DDF5D8E-E67C-47DA-84BA-78AFE0189508}" destId="{9BC0B67A-D1B8-4990-9FB1-7FB27FAF19B1}" srcOrd="0" destOrd="0" presId="urn:microsoft.com/office/officeart/2005/8/layout/vList2"/>
    <dgm:cxn modelId="{5A03FDDD-FDF7-4059-A6B7-B5503E43AC80}" type="presOf" srcId="{B9B5050B-913D-4B15-B8FE-C220D4143530}" destId="{A1F886E5-B4C3-4C00-9E41-C681037A0A16}" srcOrd="0" destOrd="0" presId="urn:microsoft.com/office/officeart/2005/8/layout/vList2"/>
    <dgm:cxn modelId="{35A54688-BFEB-46D3-BF31-372FC5DD9D16}" type="presParOf" srcId="{A1F886E5-B4C3-4C00-9E41-C681037A0A16}" destId="{BBFC0B27-329E-4FC3-BE2F-FEE6D35201F7}" srcOrd="0" destOrd="0" presId="urn:microsoft.com/office/officeart/2005/8/layout/vList2"/>
    <dgm:cxn modelId="{D8FE1B3A-952A-4E27-AACB-A048A522D9FE}" type="presParOf" srcId="{A1F886E5-B4C3-4C00-9E41-C681037A0A16}" destId="{B10133FC-3AAC-4029-B438-260E9C09052A}" srcOrd="1" destOrd="0" presId="urn:microsoft.com/office/officeart/2005/8/layout/vList2"/>
    <dgm:cxn modelId="{D384ABF7-E03E-41C1-98AF-6111AD0B99D9}" type="presParOf" srcId="{A1F886E5-B4C3-4C00-9E41-C681037A0A16}" destId="{E48EF66B-7A2A-48A5-AB97-9A549EDCE1FE}" srcOrd="2" destOrd="0" presId="urn:microsoft.com/office/officeart/2005/8/layout/vList2"/>
    <dgm:cxn modelId="{664D1EDE-E3BB-48E8-8C6F-E277C8EFB729}" type="presParOf" srcId="{A1F886E5-B4C3-4C00-9E41-C681037A0A16}" destId="{8D47B9CD-B9B1-4F9F-8C3F-B5C186E23E4F}" srcOrd="3" destOrd="0" presId="urn:microsoft.com/office/officeart/2005/8/layout/vList2"/>
    <dgm:cxn modelId="{3E1B288E-3951-4740-9056-3FA7006EA684}" type="presParOf" srcId="{A1F886E5-B4C3-4C00-9E41-C681037A0A16}" destId="{22A7F989-FFF6-46D3-87AE-BCD7C5960BFF}" srcOrd="4" destOrd="0" presId="urn:microsoft.com/office/officeart/2005/8/layout/vList2"/>
    <dgm:cxn modelId="{8B2B8D94-2C45-4D6D-8FA4-F16BADDC7C48}" type="presParOf" srcId="{A1F886E5-B4C3-4C00-9E41-C681037A0A16}" destId="{5A6D874C-8AA9-4422-9297-162A96A08882}" srcOrd="5" destOrd="0" presId="urn:microsoft.com/office/officeart/2005/8/layout/vList2"/>
    <dgm:cxn modelId="{1BBC44EC-95FC-4AC3-9E46-68936E02A2D7}" type="presParOf" srcId="{A1F886E5-B4C3-4C00-9E41-C681037A0A16}" destId="{37628860-2770-4395-A198-BCCD04931074}" srcOrd="6" destOrd="0" presId="urn:microsoft.com/office/officeart/2005/8/layout/vList2"/>
    <dgm:cxn modelId="{3DB45F41-D084-4A12-BF9F-9040B0B94B30}" type="presParOf" srcId="{A1F886E5-B4C3-4C00-9E41-C681037A0A16}" destId="{FB09FFE3-5385-46CA-969A-D83FDC7F3997}" srcOrd="7" destOrd="0" presId="urn:microsoft.com/office/officeart/2005/8/layout/vList2"/>
    <dgm:cxn modelId="{3083E273-C354-4086-BB38-7B225B6159D0}" type="presParOf" srcId="{A1F886E5-B4C3-4C00-9E41-C681037A0A16}" destId="{9BC0B67A-D1B8-4990-9FB1-7FB27FAF19B1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D279A-740D-480F-A47E-A45335990F73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C0A0-D409-4274-9555-49260DE73B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486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51805-60D1-4081-BF99-CDF3E07508FB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40FFE-B006-485E-9749-364DADE0D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487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Layouts/_rels/slideLayout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Layouts/_rels/slideLayout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Layouts/_rels/slideLayout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.png"/><Relationship Id="rId2" Type="http://schemas.openxmlformats.org/officeDocument/2006/relationships/diagramData" Target="../diagrams/data1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228600"/>
            <a:ext cx="5715000" cy="846138"/>
          </a:xfrm>
        </p:spPr>
        <p:txBody>
          <a:bodyPr>
            <a:noAutofit/>
          </a:bodyPr>
          <a:lstStyle>
            <a:lvl1pPr algn="l">
              <a:defRPr sz="1800" baseline="0"/>
            </a:lvl1pPr>
          </a:lstStyle>
          <a:p>
            <a:r>
              <a:rPr lang="en-US" dirty="0" smtClean="0"/>
              <a:t>YÊU CẦU CĂN BẢN CỦA MỘT TÀI LIỆU ĐÀO TẠO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err="1" smtClean="0"/>
              <a:t>Hội</a:t>
            </a:r>
            <a:r>
              <a:rPr lang="en-US" smtClean="0"/>
              <a:t> </a:t>
            </a:r>
            <a:r>
              <a:rPr lang="en-US" err="1" smtClean="0"/>
              <a:t>nghị</a:t>
            </a:r>
            <a:r>
              <a:rPr lang="en-US" smtClean="0"/>
              <a:t> </a:t>
            </a:r>
            <a:r>
              <a:rPr lang="en-US" err="1" smtClean="0"/>
              <a:t>tập</a:t>
            </a:r>
            <a:r>
              <a:rPr lang="en-US" smtClean="0"/>
              <a:t> </a:t>
            </a:r>
            <a:r>
              <a:rPr lang="en-US" err="1" smtClean="0"/>
              <a:t>huấn</a:t>
            </a:r>
            <a:r>
              <a:rPr lang="en-US" smtClean="0"/>
              <a:t> </a:t>
            </a:r>
            <a:r>
              <a:rPr lang="en-US" err="1" smtClean="0"/>
              <a:t>Tín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Xử</a:t>
            </a:r>
            <a:r>
              <a:rPr lang="en-US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err="1" smtClean="0"/>
              <a:t>nợ</a:t>
            </a:r>
            <a:r>
              <a:rPr lang="en-US" smtClean="0"/>
              <a:t> 2013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75" y="1093434"/>
            <a:ext cx="914400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200"/>
            <a:ext cx="21398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77175" y="1447800"/>
            <a:ext cx="8229600" cy="2743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300" dirty="0" smtClean="0"/>
          </a:p>
          <a:p>
            <a:pPr marL="457200" indent="-457200">
              <a:buAutoNum type="arabicPeriod"/>
            </a:pPr>
            <a:r>
              <a:rPr lang="en-US" sz="2300" dirty="0" err="1" smtClean="0"/>
              <a:t>Tên</a:t>
            </a:r>
            <a:r>
              <a:rPr lang="en-US" sz="2300" dirty="0" smtClean="0"/>
              <a:t> </a:t>
            </a:r>
            <a:r>
              <a:rPr lang="en-US" sz="2300" dirty="0" err="1" smtClean="0"/>
              <a:t>khóa</a:t>
            </a:r>
            <a:r>
              <a:rPr lang="en-US" sz="2300" dirty="0" smtClean="0"/>
              <a:t> </a:t>
            </a:r>
            <a:r>
              <a:rPr lang="en-US" sz="2300" dirty="0" err="1" smtClean="0"/>
              <a:t>học</a:t>
            </a:r>
            <a:r>
              <a:rPr lang="en-US" sz="2300" dirty="0" smtClean="0"/>
              <a:t>; </a:t>
            </a:r>
            <a:r>
              <a:rPr lang="en-US" sz="2300" dirty="0" err="1" smtClean="0"/>
              <a:t>Người</a:t>
            </a:r>
            <a:r>
              <a:rPr lang="en-US" sz="2300" dirty="0" smtClean="0"/>
              <a:t> </a:t>
            </a:r>
            <a:r>
              <a:rPr lang="en-US" sz="2300" dirty="0" err="1" smtClean="0"/>
              <a:t>trình</a:t>
            </a:r>
            <a:r>
              <a:rPr lang="en-US" sz="2300" dirty="0" smtClean="0"/>
              <a:t> </a:t>
            </a:r>
            <a:r>
              <a:rPr lang="en-US" sz="2300" dirty="0" err="1" smtClean="0"/>
              <a:t>bày</a:t>
            </a:r>
            <a:r>
              <a:rPr lang="en-US" sz="2300" dirty="0" smtClean="0"/>
              <a:t>; </a:t>
            </a:r>
            <a:r>
              <a:rPr lang="en-US" sz="2300" dirty="0" err="1" smtClean="0"/>
              <a:t>Thời</a:t>
            </a:r>
            <a:r>
              <a:rPr lang="en-US" sz="2300" dirty="0" smtClean="0"/>
              <a:t> </a:t>
            </a:r>
            <a:r>
              <a:rPr lang="en-US" sz="2300" dirty="0" err="1" smtClean="0"/>
              <a:t>gian</a:t>
            </a:r>
            <a:r>
              <a:rPr lang="en-US" sz="2300" dirty="0" smtClean="0"/>
              <a:t>, </a:t>
            </a:r>
            <a:r>
              <a:rPr lang="en-US" sz="2300" dirty="0" err="1" smtClean="0"/>
              <a:t>địa</a:t>
            </a:r>
            <a:r>
              <a:rPr lang="en-US" sz="2300" dirty="0" smtClean="0"/>
              <a:t> </a:t>
            </a:r>
            <a:r>
              <a:rPr lang="en-US" sz="2300" dirty="0" err="1" smtClean="0"/>
              <a:t>điểm</a:t>
            </a:r>
            <a:endParaRPr lang="en-US" sz="2300" dirty="0" smtClean="0"/>
          </a:p>
          <a:p>
            <a:pPr marL="457200" indent="-457200">
              <a:buAutoNum type="arabicPeriod"/>
            </a:pPr>
            <a:r>
              <a:rPr lang="en-US" sz="2300" dirty="0" err="1" smtClean="0"/>
              <a:t>Mục</a:t>
            </a:r>
            <a:r>
              <a:rPr lang="en-US" sz="2300" dirty="0" smtClean="0"/>
              <a:t> </a:t>
            </a:r>
            <a:r>
              <a:rPr lang="en-US" sz="2300" dirty="0" err="1" smtClean="0"/>
              <a:t>tiêu</a:t>
            </a:r>
            <a:r>
              <a:rPr lang="en-US" sz="2300" dirty="0" smtClean="0"/>
              <a:t> </a:t>
            </a:r>
            <a:r>
              <a:rPr lang="en-US" sz="2300" dirty="0" err="1" smtClean="0"/>
              <a:t>đào</a:t>
            </a:r>
            <a:r>
              <a:rPr lang="en-US" sz="2300" dirty="0" smtClean="0"/>
              <a:t> </a:t>
            </a:r>
            <a:r>
              <a:rPr lang="en-US" sz="2300" dirty="0" err="1" smtClean="0"/>
              <a:t>tạo</a:t>
            </a:r>
            <a:r>
              <a:rPr lang="en-US" sz="2300" dirty="0" smtClean="0"/>
              <a:t>: </a:t>
            </a:r>
            <a:r>
              <a:rPr lang="en-US" sz="2300" dirty="0" err="1" smtClean="0"/>
              <a:t>kết</a:t>
            </a:r>
            <a:r>
              <a:rPr lang="en-US" sz="2300" dirty="0" smtClean="0"/>
              <a:t> </a:t>
            </a:r>
            <a:r>
              <a:rPr lang="en-US" sz="2300" dirty="0" err="1" smtClean="0"/>
              <a:t>quả</a:t>
            </a:r>
            <a:r>
              <a:rPr lang="en-US" sz="2300" dirty="0" smtClean="0"/>
              <a:t> </a:t>
            </a:r>
            <a:r>
              <a:rPr lang="en-US" sz="2300" dirty="0" err="1" smtClean="0"/>
              <a:t>dự</a:t>
            </a:r>
            <a:r>
              <a:rPr lang="en-US" sz="2300" dirty="0" smtClean="0"/>
              <a:t> </a:t>
            </a:r>
            <a:r>
              <a:rPr lang="en-US" sz="2300" dirty="0" err="1" smtClean="0"/>
              <a:t>kiến</a:t>
            </a:r>
            <a:r>
              <a:rPr lang="en-US" sz="2300" dirty="0" smtClean="0"/>
              <a:t> </a:t>
            </a:r>
            <a:r>
              <a:rPr lang="en-US" sz="2300" dirty="0" err="1" smtClean="0"/>
              <a:t>người</a:t>
            </a:r>
            <a:r>
              <a:rPr lang="en-US" sz="2300" dirty="0" smtClean="0"/>
              <a:t> </a:t>
            </a:r>
            <a:r>
              <a:rPr lang="en-US" sz="2300" dirty="0" err="1" smtClean="0"/>
              <a:t>học</a:t>
            </a:r>
            <a:r>
              <a:rPr lang="en-US" sz="2300" dirty="0" smtClean="0"/>
              <a:t> </a:t>
            </a:r>
            <a:r>
              <a:rPr lang="en-US" sz="2300" dirty="0" err="1" smtClean="0"/>
              <a:t>sẽ</a:t>
            </a:r>
            <a:r>
              <a:rPr lang="en-US" sz="2300" dirty="0" smtClean="0"/>
              <a:t> </a:t>
            </a:r>
            <a:r>
              <a:rPr lang="en-US" sz="2300" dirty="0" err="1" smtClean="0"/>
              <a:t>đạt</a:t>
            </a:r>
            <a:r>
              <a:rPr lang="en-US" sz="2300" dirty="0" smtClean="0"/>
              <a:t> </a:t>
            </a:r>
            <a:r>
              <a:rPr lang="en-US" sz="2300" dirty="0" err="1" smtClean="0"/>
              <a:t>được</a:t>
            </a:r>
            <a:r>
              <a:rPr lang="en-US" sz="2300" dirty="0" smtClean="0"/>
              <a:t>. </a:t>
            </a:r>
            <a:r>
              <a:rPr lang="en-US" sz="2300" dirty="0" err="1" smtClean="0"/>
              <a:t>Mục</a:t>
            </a:r>
            <a:r>
              <a:rPr lang="en-US" sz="2300" dirty="0" smtClean="0"/>
              <a:t> </a:t>
            </a:r>
            <a:r>
              <a:rPr lang="en-US" sz="2300" dirty="0" err="1" smtClean="0"/>
              <a:t>tiêu</a:t>
            </a:r>
            <a:r>
              <a:rPr lang="en-US" sz="2300" dirty="0" smtClean="0"/>
              <a:t> </a:t>
            </a:r>
            <a:r>
              <a:rPr lang="en-US" sz="2300" dirty="0" err="1" smtClean="0"/>
              <a:t>cần</a:t>
            </a:r>
            <a:r>
              <a:rPr lang="en-US" sz="2300" dirty="0" smtClean="0"/>
              <a:t> </a:t>
            </a:r>
            <a:r>
              <a:rPr lang="en-US" sz="2300" dirty="0" err="1" smtClean="0"/>
              <a:t>ngắn</a:t>
            </a:r>
            <a:r>
              <a:rPr lang="en-US" sz="2300" dirty="0" smtClean="0"/>
              <a:t> </a:t>
            </a:r>
            <a:r>
              <a:rPr lang="en-US" sz="2300" dirty="0" err="1" smtClean="0"/>
              <a:t>gọn</a:t>
            </a:r>
            <a:r>
              <a:rPr lang="en-US" sz="2300" dirty="0" smtClean="0"/>
              <a:t>, </a:t>
            </a:r>
            <a:r>
              <a:rPr lang="en-US" sz="2300" dirty="0" err="1" smtClean="0"/>
              <a:t>chứa</a:t>
            </a:r>
            <a:r>
              <a:rPr lang="en-US" sz="2300" dirty="0" smtClean="0"/>
              <a:t> 1 </a:t>
            </a:r>
            <a:r>
              <a:rPr lang="en-US" sz="2300" dirty="0" err="1" smtClean="0"/>
              <a:t>động</a:t>
            </a:r>
            <a:r>
              <a:rPr lang="en-US" sz="2300" dirty="0" smtClean="0"/>
              <a:t> </a:t>
            </a:r>
            <a:r>
              <a:rPr lang="en-US" sz="2300" dirty="0" err="1" smtClean="0"/>
              <a:t>từ</a:t>
            </a:r>
            <a:r>
              <a:rPr lang="en-US" sz="2300" dirty="0" smtClean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kết</a:t>
            </a:r>
            <a:r>
              <a:rPr lang="en-US" sz="2300" dirty="0" smtClean="0"/>
              <a:t> </a:t>
            </a:r>
            <a:r>
              <a:rPr lang="en-US" sz="2300" dirty="0" err="1" smtClean="0"/>
              <a:t>quả</a:t>
            </a:r>
            <a:r>
              <a:rPr lang="en-US" sz="2300" dirty="0" smtClean="0"/>
              <a:t> </a:t>
            </a:r>
            <a:r>
              <a:rPr lang="en-US" sz="2300" dirty="0" err="1" smtClean="0"/>
              <a:t>đo</a:t>
            </a:r>
            <a:r>
              <a:rPr lang="en-US" sz="2300" dirty="0" smtClean="0"/>
              <a:t> </a:t>
            </a:r>
            <a:r>
              <a:rPr lang="en-US" sz="2300" dirty="0" err="1" smtClean="0"/>
              <a:t>lường</a:t>
            </a:r>
            <a:r>
              <a:rPr lang="en-US" sz="2300" dirty="0" smtClean="0"/>
              <a:t> </a:t>
            </a:r>
            <a:r>
              <a:rPr lang="en-US" sz="2300" dirty="0" err="1" smtClean="0"/>
              <a:t>được</a:t>
            </a:r>
            <a:r>
              <a:rPr lang="en-US" sz="2300" dirty="0" smtClean="0"/>
              <a:t>; </a:t>
            </a:r>
            <a:r>
              <a:rPr lang="en-US" sz="2300" dirty="0" err="1" smtClean="0"/>
              <a:t>Thống</a:t>
            </a:r>
            <a:r>
              <a:rPr lang="en-US" sz="2300" dirty="0" smtClean="0"/>
              <a:t> </a:t>
            </a:r>
            <a:r>
              <a:rPr lang="en-US" sz="2300" dirty="0" err="1" smtClean="0"/>
              <a:t>nhất</a:t>
            </a:r>
            <a:r>
              <a:rPr lang="en-US" sz="2300" dirty="0" smtClean="0"/>
              <a:t> </a:t>
            </a:r>
            <a:r>
              <a:rPr lang="en-US" sz="2300" dirty="0" err="1" smtClean="0"/>
              <a:t>phương</a:t>
            </a:r>
            <a:r>
              <a:rPr lang="en-US" sz="2300" dirty="0" smtClean="0"/>
              <a:t> </a:t>
            </a:r>
            <a:r>
              <a:rPr lang="en-US" sz="2300" dirty="0" err="1" smtClean="0"/>
              <a:t>pháp</a:t>
            </a:r>
            <a:r>
              <a:rPr lang="en-US" sz="2300" dirty="0" smtClean="0"/>
              <a:t>, </a:t>
            </a:r>
            <a:r>
              <a:rPr lang="en-US" sz="2300" dirty="0" err="1" smtClean="0"/>
              <a:t>yêu</a:t>
            </a:r>
            <a:r>
              <a:rPr lang="en-US" sz="2300" dirty="0" smtClean="0"/>
              <a:t> </a:t>
            </a:r>
            <a:r>
              <a:rPr lang="en-US" sz="2300" dirty="0" err="1" smtClean="0"/>
              <a:t>cầu</a:t>
            </a:r>
            <a:r>
              <a:rPr lang="en-US" sz="2300" dirty="0" smtClean="0"/>
              <a:t>, </a:t>
            </a:r>
            <a:r>
              <a:rPr lang="en-US" sz="2300" dirty="0" err="1" smtClean="0"/>
              <a:t>nội</a:t>
            </a:r>
            <a:r>
              <a:rPr lang="en-US" sz="2300" dirty="0" smtClean="0"/>
              <a:t> </a:t>
            </a:r>
            <a:r>
              <a:rPr lang="en-US" sz="2300" dirty="0" err="1" smtClean="0"/>
              <a:t>quy</a:t>
            </a:r>
            <a:endParaRPr lang="en-US" sz="2300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300" dirty="0" err="1" smtClean="0"/>
              <a:t>Tổng</a:t>
            </a:r>
            <a:r>
              <a:rPr lang="en-US" sz="2300" dirty="0" smtClean="0"/>
              <a:t> </a:t>
            </a:r>
            <a:r>
              <a:rPr lang="en-US" sz="2300" dirty="0" err="1" smtClean="0"/>
              <a:t>quan</a:t>
            </a:r>
            <a:r>
              <a:rPr lang="en-US" sz="2300" dirty="0" smtClean="0"/>
              <a:t>: </a:t>
            </a:r>
            <a:r>
              <a:rPr lang="en-US" sz="2300" dirty="0" err="1"/>
              <a:t>Tổng</a:t>
            </a:r>
            <a:r>
              <a:rPr lang="en-US" sz="2300" dirty="0"/>
              <a:t> </a:t>
            </a:r>
            <a:r>
              <a:rPr lang="en-US" sz="2300" dirty="0" err="1"/>
              <a:t>quan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chủ</a:t>
            </a:r>
            <a:r>
              <a:rPr lang="en-US" sz="2300" dirty="0"/>
              <a:t> </a:t>
            </a:r>
            <a:r>
              <a:rPr lang="en-US" sz="2300" dirty="0" err="1"/>
              <a:t>đề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liên</a:t>
            </a:r>
            <a:r>
              <a:rPr lang="en-US" sz="2300" dirty="0"/>
              <a:t> </a:t>
            </a:r>
            <a:r>
              <a:rPr lang="en-US" sz="2300" dirty="0" err="1" smtClean="0"/>
              <a:t>quan</a:t>
            </a:r>
            <a:r>
              <a:rPr lang="en-US" sz="2300" dirty="0" smtClean="0"/>
              <a:t>;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dirty="0" err="1"/>
              <a:t>ngữ</a:t>
            </a:r>
            <a:r>
              <a:rPr lang="en-US" sz="2300" dirty="0"/>
              <a:t> </a:t>
            </a:r>
            <a:r>
              <a:rPr lang="en-US" sz="2300" dirty="0" err="1"/>
              <a:t>chính</a:t>
            </a:r>
            <a:r>
              <a:rPr lang="en-US" sz="2300" dirty="0"/>
              <a:t> </a:t>
            </a:r>
            <a:r>
              <a:rPr lang="en-US" sz="2300" dirty="0" err="1"/>
              <a:t>yếu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thống</a:t>
            </a:r>
            <a:r>
              <a:rPr lang="en-US" sz="2300" dirty="0"/>
              <a:t> </a:t>
            </a:r>
            <a:r>
              <a:rPr lang="en-US" sz="2300" dirty="0" err="1"/>
              <a:t>nhất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chủ</a:t>
            </a:r>
            <a:r>
              <a:rPr lang="en-US" sz="2300" dirty="0"/>
              <a:t> </a:t>
            </a:r>
            <a:r>
              <a:rPr lang="en-US" sz="2300" dirty="0" err="1"/>
              <a:t>đề</a:t>
            </a:r>
            <a:r>
              <a:rPr lang="en-US" sz="2300" dirty="0"/>
              <a:t> </a:t>
            </a:r>
            <a:r>
              <a:rPr lang="en-US" sz="2300" dirty="0" err="1"/>
              <a:t>đào</a:t>
            </a:r>
            <a:r>
              <a:rPr lang="en-US" sz="2300" dirty="0"/>
              <a:t> </a:t>
            </a:r>
            <a:r>
              <a:rPr lang="en-US" sz="2300" dirty="0" err="1" smtClean="0"/>
              <a:t>tạo</a:t>
            </a:r>
            <a:r>
              <a:rPr lang="en-US" sz="2300" dirty="0" smtClean="0"/>
              <a:t>; </a:t>
            </a:r>
            <a:r>
              <a:rPr lang="en-US" sz="2300" dirty="0" err="1" smtClean="0"/>
              <a:t>Mối</a:t>
            </a:r>
            <a:r>
              <a:rPr lang="en-US" sz="2300" dirty="0" smtClean="0"/>
              <a:t> </a:t>
            </a:r>
            <a:r>
              <a:rPr lang="en-US" sz="2300" dirty="0" err="1" smtClean="0"/>
              <a:t>liên</a:t>
            </a:r>
            <a:r>
              <a:rPr lang="en-US" sz="2300" dirty="0" smtClean="0"/>
              <a:t> </a:t>
            </a:r>
            <a:r>
              <a:rPr lang="en-US" sz="2300" dirty="0" err="1" smtClean="0"/>
              <a:t>kết</a:t>
            </a:r>
            <a:r>
              <a:rPr lang="en-US" sz="2300" dirty="0" smtClean="0"/>
              <a:t> </a:t>
            </a:r>
            <a:r>
              <a:rPr lang="en-US" sz="2300" dirty="0" err="1" smtClean="0"/>
              <a:t>của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phần</a:t>
            </a:r>
            <a:r>
              <a:rPr lang="en-US" sz="2300" dirty="0" smtClean="0"/>
              <a:t> </a:t>
            </a:r>
            <a:r>
              <a:rPr lang="en-US" sz="2300" dirty="0" err="1" smtClean="0"/>
              <a:t>trong</a:t>
            </a:r>
            <a:r>
              <a:rPr lang="en-US" sz="2300" dirty="0" smtClean="0"/>
              <a:t> </a:t>
            </a:r>
            <a:r>
              <a:rPr lang="en-US" sz="2300" dirty="0" err="1" smtClean="0"/>
              <a:t>nội</a:t>
            </a:r>
            <a:r>
              <a:rPr lang="en-US" sz="2300" dirty="0" smtClean="0"/>
              <a:t> dung </a:t>
            </a:r>
            <a:r>
              <a:rPr lang="en-US" sz="2300" dirty="0" err="1" smtClean="0"/>
              <a:t>đào</a:t>
            </a:r>
            <a:r>
              <a:rPr lang="en-US" sz="2300" dirty="0" smtClean="0"/>
              <a:t> </a:t>
            </a:r>
            <a:r>
              <a:rPr lang="en-US" sz="2300" dirty="0" err="1" smtClean="0"/>
              <a:t>tạo</a:t>
            </a:r>
            <a:r>
              <a:rPr lang="en-US" sz="23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300" dirty="0" err="1" smtClean="0"/>
              <a:t>Đề</a:t>
            </a:r>
            <a:r>
              <a:rPr lang="en-US" sz="2300" dirty="0" smtClean="0"/>
              <a:t> </a:t>
            </a:r>
            <a:r>
              <a:rPr lang="en-US" sz="2300" dirty="0" err="1" smtClean="0"/>
              <a:t>cương</a:t>
            </a:r>
            <a:r>
              <a:rPr lang="en-US" sz="2300" dirty="0" smtClean="0"/>
              <a:t> </a:t>
            </a:r>
            <a:r>
              <a:rPr lang="en-US" sz="2300" dirty="0" err="1" smtClean="0"/>
              <a:t>đào</a:t>
            </a:r>
            <a:r>
              <a:rPr lang="en-US" sz="2300" dirty="0" smtClean="0"/>
              <a:t> </a:t>
            </a:r>
            <a:r>
              <a:rPr lang="en-US" sz="2300" dirty="0" err="1" smtClean="0"/>
              <a:t>tạo</a:t>
            </a:r>
            <a:r>
              <a:rPr lang="en-US" sz="2300" dirty="0" smtClean="0"/>
              <a:t>: </a:t>
            </a:r>
            <a:r>
              <a:rPr lang="en-US" sz="2300" dirty="0" err="1" smtClean="0"/>
              <a:t>Tên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phần</a:t>
            </a:r>
            <a:r>
              <a:rPr lang="en-US" sz="2300" dirty="0" smtClean="0"/>
              <a:t>,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thể</a:t>
            </a:r>
            <a:r>
              <a:rPr lang="en-US" sz="2300" dirty="0" smtClean="0"/>
              <a:t> </a:t>
            </a:r>
            <a:r>
              <a:rPr lang="en-US" sz="2300" dirty="0" err="1" smtClean="0"/>
              <a:t>mô</a:t>
            </a:r>
            <a:r>
              <a:rPr lang="en-US" sz="2300" dirty="0" smtClean="0"/>
              <a:t> </a:t>
            </a:r>
            <a:r>
              <a:rPr lang="en-US" sz="2300" dirty="0" err="1" smtClean="0"/>
              <a:t>tả</a:t>
            </a:r>
            <a:r>
              <a:rPr lang="en-US" sz="2300" dirty="0" smtClean="0"/>
              <a:t> </a:t>
            </a:r>
            <a:r>
              <a:rPr lang="en-US" sz="2300" dirty="0" err="1" smtClean="0"/>
              <a:t>ngắn</a:t>
            </a:r>
            <a:r>
              <a:rPr lang="en-US" sz="2300" dirty="0" smtClean="0"/>
              <a:t> </a:t>
            </a:r>
            <a:r>
              <a:rPr lang="en-US" sz="2300" dirty="0" err="1" smtClean="0"/>
              <a:t>gọn</a:t>
            </a:r>
            <a:endParaRPr lang="en-US" sz="2300" dirty="0" smtClean="0"/>
          </a:p>
          <a:p>
            <a:pPr marL="457200" indent="-457200">
              <a:buAutoNum type="arabicPeriod"/>
            </a:pPr>
            <a:r>
              <a:rPr lang="en-US" sz="2300" dirty="0" err="1" smtClean="0"/>
              <a:t>Nội</a:t>
            </a:r>
            <a:r>
              <a:rPr lang="en-US" sz="2300" dirty="0" smtClean="0"/>
              <a:t> dung </a:t>
            </a:r>
            <a:r>
              <a:rPr lang="en-US" sz="2300" dirty="0" err="1" smtClean="0"/>
              <a:t>từng</a:t>
            </a:r>
            <a:r>
              <a:rPr lang="en-US" sz="2300" dirty="0" smtClean="0"/>
              <a:t> </a:t>
            </a:r>
            <a:r>
              <a:rPr lang="en-US" sz="2300" dirty="0" err="1" smtClean="0"/>
              <a:t>phần</a:t>
            </a:r>
            <a:r>
              <a:rPr lang="en-US" sz="2300" dirty="0" smtClean="0"/>
              <a:t>:  </a:t>
            </a:r>
            <a:r>
              <a:rPr lang="en-US" sz="2300" dirty="0" err="1" smtClean="0"/>
              <a:t>Mục</a:t>
            </a:r>
            <a:r>
              <a:rPr lang="en-US" sz="2300" dirty="0" smtClean="0"/>
              <a:t> </a:t>
            </a:r>
            <a:r>
              <a:rPr lang="en-US" sz="2300" dirty="0" err="1" smtClean="0"/>
              <a:t>tiêu;Nội</a:t>
            </a:r>
            <a:r>
              <a:rPr lang="en-US" sz="2300" dirty="0" smtClean="0"/>
              <a:t> dung chi </a:t>
            </a:r>
            <a:r>
              <a:rPr lang="en-US" sz="2300" dirty="0" err="1" smtClean="0"/>
              <a:t>tiết</a:t>
            </a:r>
            <a:r>
              <a:rPr lang="en-US" sz="2300" dirty="0" smtClean="0"/>
              <a:t>; </a:t>
            </a:r>
            <a:r>
              <a:rPr lang="en-US" sz="2300" dirty="0" err="1" smtClean="0"/>
              <a:t>Ví</a:t>
            </a:r>
            <a:r>
              <a:rPr lang="en-US" sz="2300" dirty="0" smtClean="0"/>
              <a:t> </a:t>
            </a:r>
            <a:r>
              <a:rPr lang="en-US" sz="2300" dirty="0" err="1" smtClean="0"/>
              <a:t>dụ</a:t>
            </a:r>
            <a:r>
              <a:rPr lang="en-US" sz="2300" dirty="0" smtClean="0"/>
              <a:t>/ </a:t>
            </a:r>
            <a:r>
              <a:rPr lang="en-US" sz="2300" dirty="0" err="1" smtClean="0"/>
              <a:t>tình</a:t>
            </a:r>
            <a:r>
              <a:rPr lang="en-US" sz="2300" dirty="0" smtClean="0"/>
              <a:t> </a:t>
            </a:r>
            <a:r>
              <a:rPr lang="en-US" sz="2300" dirty="0" err="1" smtClean="0"/>
              <a:t>huống</a:t>
            </a:r>
            <a:r>
              <a:rPr lang="en-US" sz="2300" dirty="0" smtClean="0"/>
              <a:t>; Q&amp;A; </a:t>
            </a:r>
            <a:r>
              <a:rPr lang="en-US" sz="2300" dirty="0" err="1" smtClean="0"/>
              <a:t>Tóm</a:t>
            </a:r>
            <a:r>
              <a:rPr lang="en-US" sz="2300" dirty="0" smtClean="0"/>
              <a:t> </a:t>
            </a:r>
            <a:r>
              <a:rPr lang="en-US" sz="2300" dirty="0" err="1" smtClean="0"/>
              <a:t>tắt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điểm</a:t>
            </a:r>
            <a:r>
              <a:rPr lang="en-US" sz="2300" dirty="0" smtClean="0"/>
              <a:t> </a:t>
            </a:r>
            <a:r>
              <a:rPr lang="en-US" sz="2300" dirty="0" err="1" smtClean="0"/>
              <a:t>quan</a:t>
            </a:r>
            <a:r>
              <a:rPr lang="en-US" sz="2300" dirty="0" smtClean="0"/>
              <a:t> </a:t>
            </a:r>
            <a:r>
              <a:rPr lang="en-US" sz="2300" dirty="0" err="1" smtClean="0"/>
              <a:t>trọng</a:t>
            </a:r>
            <a:endParaRPr lang="en-US" sz="2300" dirty="0" smtClean="0"/>
          </a:p>
          <a:p>
            <a:pPr marL="457200" indent="-457200">
              <a:buAutoNum type="arabicPeriod"/>
            </a:pPr>
            <a:r>
              <a:rPr lang="en-US" sz="2300" dirty="0" err="1" smtClean="0"/>
              <a:t>Tóm</a:t>
            </a:r>
            <a:r>
              <a:rPr lang="en-US" sz="2300" dirty="0" smtClean="0"/>
              <a:t> </a:t>
            </a:r>
            <a:r>
              <a:rPr lang="en-US" sz="2300" dirty="0" err="1" smtClean="0"/>
              <a:t>tắt</a:t>
            </a:r>
            <a:r>
              <a:rPr lang="en-US" sz="2300" dirty="0" smtClean="0"/>
              <a:t>/ </a:t>
            </a:r>
            <a:r>
              <a:rPr lang="en-US" sz="2300" dirty="0" err="1" smtClean="0"/>
              <a:t>kết</a:t>
            </a:r>
            <a:r>
              <a:rPr lang="en-US" sz="2300" dirty="0" smtClean="0"/>
              <a:t> </a:t>
            </a:r>
            <a:r>
              <a:rPr lang="en-US" sz="2300" dirty="0" err="1" smtClean="0"/>
              <a:t>luận</a:t>
            </a:r>
            <a:r>
              <a:rPr lang="en-US" sz="2300" dirty="0" smtClean="0"/>
              <a:t>: </a:t>
            </a:r>
            <a:r>
              <a:rPr lang="en-US" sz="2300" dirty="0" err="1" smtClean="0"/>
              <a:t>Liệt</a:t>
            </a:r>
            <a:r>
              <a:rPr lang="en-US" sz="2300" dirty="0" smtClean="0"/>
              <a:t> </a:t>
            </a:r>
            <a:r>
              <a:rPr lang="en-US" sz="2300" dirty="0" err="1" smtClean="0"/>
              <a:t>kê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nội</a:t>
            </a:r>
            <a:r>
              <a:rPr lang="en-US" sz="2300" dirty="0" smtClean="0"/>
              <a:t> dung </a:t>
            </a:r>
            <a:r>
              <a:rPr lang="en-US" sz="2300" dirty="0" err="1" smtClean="0"/>
              <a:t>đã</a:t>
            </a:r>
            <a:r>
              <a:rPr lang="en-US" sz="2300" dirty="0" smtClean="0"/>
              <a:t> </a:t>
            </a:r>
            <a:r>
              <a:rPr lang="en-US" sz="2300" dirty="0" err="1" smtClean="0"/>
              <a:t>đào</a:t>
            </a:r>
            <a:r>
              <a:rPr lang="en-US" sz="2300" dirty="0" smtClean="0"/>
              <a:t> </a:t>
            </a:r>
            <a:r>
              <a:rPr lang="en-US" sz="2300" dirty="0" err="1" smtClean="0"/>
              <a:t>tạo</a:t>
            </a:r>
            <a:r>
              <a:rPr lang="en-US" sz="2300" dirty="0" smtClean="0"/>
              <a:t>;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công</a:t>
            </a:r>
            <a:r>
              <a:rPr lang="en-US" sz="2300" dirty="0"/>
              <a:t> </a:t>
            </a:r>
            <a:r>
              <a:rPr lang="en-US" sz="2300" dirty="0" err="1" smtClean="0"/>
              <a:t>việc</a:t>
            </a:r>
            <a:r>
              <a:rPr lang="en-US" sz="2300" dirty="0" smtClean="0"/>
              <a:t>; </a:t>
            </a:r>
            <a:r>
              <a:rPr lang="en-US" sz="2300" dirty="0" err="1" smtClean="0"/>
              <a:t>Yêu</a:t>
            </a:r>
            <a:r>
              <a:rPr lang="en-US" sz="2300" dirty="0" smtClean="0"/>
              <a:t> </a:t>
            </a:r>
            <a:r>
              <a:rPr lang="en-US" sz="2300" dirty="0" err="1" smtClean="0"/>
              <a:t>cầu</a:t>
            </a:r>
            <a:r>
              <a:rPr lang="en-US" sz="2300" dirty="0" smtClean="0"/>
              <a:t> </a:t>
            </a:r>
            <a:r>
              <a:rPr lang="en-US" sz="2300" dirty="0" err="1" smtClean="0"/>
              <a:t>phản</a:t>
            </a:r>
            <a:r>
              <a:rPr lang="en-US" sz="2300" dirty="0" smtClean="0"/>
              <a:t> </a:t>
            </a:r>
            <a:r>
              <a:rPr lang="en-US" sz="2300" dirty="0" err="1" smtClean="0"/>
              <a:t>hồi</a:t>
            </a:r>
            <a:r>
              <a:rPr lang="en-US" sz="2300" dirty="0" smtClean="0"/>
              <a:t> </a:t>
            </a:r>
            <a:r>
              <a:rPr lang="en-US" sz="2300" dirty="0" err="1" smtClean="0"/>
              <a:t>từ</a:t>
            </a:r>
            <a:r>
              <a:rPr lang="en-US" sz="2300" dirty="0" smtClean="0"/>
              <a:t> </a:t>
            </a:r>
            <a:r>
              <a:rPr lang="en-US" sz="2300" dirty="0" err="1" smtClean="0"/>
              <a:t>người</a:t>
            </a:r>
            <a:r>
              <a:rPr lang="en-US" sz="2300" dirty="0" smtClean="0"/>
              <a:t> </a:t>
            </a:r>
            <a:r>
              <a:rPr lang="en-US" sz="2300" dirty="0" err="1" smtClean="0"/>
              <a:t>học</a:t>
            </a:r>
            <a:r>
              <a:rPr lang="en-US" sz="2300" dirty="0" smtClean="0"/>
              <a:t> – Q&amp;A; </a:t>
            </a:r>
          </a:p>
          <a:p>
            <a:pPr marL="457200" indent="-457200">
              <a:buAutoNum type="arabicPeriod"/>
            </a:pP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thông</a:t>
            </a:r>
            <a:r>
              <a:rPr lang="en-US" sz="2300" dirty="0" smtClean="0"/>
              <a:t> tin </a:t>
            </a:r>
            <a:r>
              <a:rPr lang="en-US" sz="2300" dirty="0" err="1" smtClean="0"/>
              <a:t>khác</a:t>
            </a:r>
            <a:r>
              <a:rPr lang="en-US" sz="2300" dirty="0" smtClean="0"/>
              <a:t>: </a:t>
            </a:r>
            <a:r>
              <a:rPr lang="en-US" sz="2300" dirty="0" err="1" smtClean="0"/>
              <a:t>Danh</a:t>
            </a:r>
            <a:r>
              <a:rPr lang="en-US" sz="2300" dirty="0" smtClean="0"/>
              <a:t> </a:t>
            </a:r>
            <a:r>
              <a:rPr lang="en-US" sz="2300" dirty="0" err="1" smtClean="0"/>
              <a:t>mục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khóa</a:t>
            </a:r>
            <a:r>
              <a:rPr lang="en-US" sz="2300" dirty="0" smtClean="0"/>
              <a:t> </a:t>
            </a:r>
            <a:r>
              <a:rPr lang="en-US" sz="2300" dirty="0" err="1" smtClean="0"/>
              <a:t>đào</a:t>
            </a:r>
            <a:r>
              <a:rPr lang="en-US" sz="2300" dirty="0" smtClean="0"/>
              <a:t> </a:t>
            </a:r>
            <a:r>
              <a:rPr lang="en-US" sz="2300" dirty="0" err="1" smtClean="0"/>
              <a:t>tạo</a:t>
            </a:r>
            <a:r>
              <a:rPr lang="en-US" sz="2300" dirty="0" smtClean="0"/>
              <a:t>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liên</a:t>
            </a:r>
            <a:r>
              <a:rPr lang="en-US" sz="2300" dirty="0" smtClean="0"/>
              <a:t> </a:t>
            </a:r>
            <a:r>
              <a:rPr lang="en-US" sz="2300" dirty="0" err="1" smtClean="0"/>
              <a:t>quan</a:t>
            </a:r>
            <a:r>
              <a:rPr lang="en-US" sz="2300" dirty="0" smtClean="0"/>
              <a:t>; </a:t>
            </a:r>
            <a:r>
              <a:rPr lang="en-US" sz="2300" dirty="0" err="1" smtClean="0"/>
              <a:t>Danh</a:t>
            </a:r>
            <a:r>
              <a:rPr lang="en-US" sz="2300" dirty="0" smtClean="0"/>
              <a:t> </a:t>
            </a:r>
            <a:r>
              <a:rPr lang="en-US" sz="2300" dirty="0" err="1" smtClean="0"/>
              <a:t>mục</a:t>
            </a:r>
            <a:r>
              <a:rPr lang="en-US" sz="2300" dirty="0" smtClean="0"/>
              <a:t> </a:t>
            </a:r>
            <a:r>
              <a:rPr lang="en-US" sz="2300" dirty="0" err="1" smtClean="0"/>
              <a:t>tài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 smtClean="0"/>
              <a:t> </a:t>
            </a:r>
            <a:r>
              <a:rPr lang="en-US" sz="2300" dirty="0" err="1" smtClean="0"/>
              <a:t>tham</a:t>
            </a:r>
            <a:r>
              <a:rPr lang="en-US" sz="2300" dirty="0" smtClean="0"/>
              <a:t> </a:t>
            </a:r>
            <a:r>
              <a:rPr lang="en-US" sz="2300" dirty="0" err="1" smtClean="0"/>
              <a:t>chiếu</a:t>
            </a:r>
            <a:r>
              <a:rPr lang="en-US" sz="2300" dirty="0" smtClean="0"/>
              <a:t> &amp; </a:t>
            </a:r>
            <a:r>
              <a:rPr lang="en-US" sz="2300" dirty="0" err="1" smtClean="0"/>
              <a:t>tham</a:t>
            </a:r>
            <a:r>
              <a:rPr lang="en-US" sz="2300" dirty="0" smtClean="0"/>
              <a:t> </a:t>
            </a:r>
            <a:r>
              <a:rPr lang="en-US" sz="2300" dirty="0" err="1" smtClean="0"/>
              <a:t>khảo</a:t>
            </a:r>
            <a:r>
              <a:rPr lang="en-US" sz="2300" dirty="0" smtClean="0"/>
              <a:t>, </a:t>
            </a:r>
            <a:r>
              <a:rPr lang="en-US" sz="2300" dirty="0" err="1" smtClean="0"/>
              <a:t>nguồn</a:t>
            </a:r>
            <a:r>
              <a:rPr lang="en-US" sz="2300" dirty="0" smtClean="0"/>
              <a:t> </a:t>
            </a:r>
            <a:r>
              <a:rPr lang="en-US" sz="2300" dirty="0" err="1" smtClean="0"/>
              <a:t>trích</a:t>
            </a:r>
            <a:r>
              <a:rPr lang="en-US" sz="2300" dirty="0" smtClean="0"/>
              <a:t> </a:t>
            </a:r>
            <a:r>
              <a:rPr lang="en-US" sz="2300" dirty="0" err="1" smtClean="0"/>
              <a:t>dẫn</a:t>
            </a:r>
            <a:r>
              <a:rPr lang="en-US" sz="2300" dirty="0" smtClean="0"/>
              <a:t>; </a:t>
            </a:r>
            <a:r>
              <a:rPr lang="en-US" sz="2300" dirty="0" err="1" smtClean="0"/>
              <a:t>Danh</a:t>
            </a:r>
            <a:r>
              <a:rPr lang="en-US" sz="2300" dirty="0" smtClean="0"/>
              <a:t> </a:t>
            </a:r>
            <a:r>
              <a:rPr lang="en-US" sz="2300" dirty="0" err="1" smtClean="0"/>
              <a:t>mục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tài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 smtClean="0"/>
              <a:t> </a:t>
            </a:r>
            <a:r>
              <a:rPr lang="en-US" sz="2300" dirty="0" err="1" smtClean="0"/>
              <a:t>phát</a:t>
            </a:r>
            <a:r>
              <a:rPr lang="en-US" sz="2300" dirty="0" smtClean="0"/>
              <a:t> </a:t>
            </a:r>
            <a:r>
              <a:rPr lang="en-US" sz="2300" dirty="0" err="1" smtClean="0"/>
              <a:t>bổ</a:t>
            </a:r>
            <a:r>
              <a:rPr lang="en-US" sz="2300" dirty="0" smtClean="0"/>
              <a:t> sung; </a:t>
            </a:r>
            <a:r>
              <a:rPr lang="en-US" sz="2300" dirty="0" err="1" smtClean="0"/>
              <a:t>Danh</a:t>
            </a:r>
            <a:r>
              <a:rPr lang="en-US" sz="2300" dirty="0" smtClean="0"/>
              <a:t> </a:t>
            </a:r>
            <a:r>
              <a:rPr lang="en-US" sz="2300" dirty="0" err="1" smtClean="0"/>
              <a:t>mục</a:t>
            </a:r>
            <a:r>
              <a:rPr lang="en-US" sz="2300" dirty="0" smtClean="0"/>
              <a:t> </a:t>
            </a:r>
            <a:r>
              <a:rPr lang="en-US" sz="2300" dirty="0" err="1" smtClean="0"/>
              <a:t>các</a:t>
            </a:r>
            <a:r>
              <a:rPr lang="en-US" sz="2300" dirty="0" smtClean="0"/>
              <a:t> </a:t>
            </a:r>
            <a:r>
              <a:rPr lang="en-US" sz="2300" dirty="0" err="1" smtClean="0"/>
              <a:t>nguồn</a:t>
            </a:r>
            <a:r>
              <a:rPr lang="en-US" sz="2300" dirty="0" smtClean="0"/>
              <a:t>/</a:t>
            </a:r>
            <a:r>
              <a:rPr lang="en-US" sz="2300" dirty="0" err="1" smtClean="0"/>
              <a:t>dịch</a:t>
            </a:r>
            <a:r>
              <a:rPr lang="en-US" sz="2300" dirty="0" smtClean="0"/>
              <a:t> </a:t>
            </a:r>
            <a:r>
              <a:rPr lang="en-US" sz="2300" dirty="0" err="1" smtClean="0"/>
              <a:t>vụ</a:t>
            </a:r>
            <a:r>
              <a:rPr lang="en-US" sz="2300" dirty="0" smtClean="0"/>
              <a:t> </a:t>
            </a:r>
            <a:r>
              <a:rPr lang="en-US" sz="2300" dirty="0" err="1" smtClean="0"/>
              <a:t>tư</a:t>
            </a:r>
            <a:r>
              <a:rPr lang="en-US" sz="2300" dirty="0" smtClean="0"/>
              <a:t> </a:t>
            </a:r>
            <a:r>
              <a:rPr lang="en-US" sz="2300" dirty="0" err="1" smtClean="0"/>
              <a:t>vấn</a:t>
            </a:r>
            <a:r>
              <a:rPr lang="en-US" sz="2300" dirty="0" smtClean="0"/>
              <a:t>, </a:t>
            </a:r>
            <a:r>
              <a:rPr lang="en-US" sz="2300" dirty="0" err="1" smtClean="0"/>
              <a:t>hỗ</a:t>
            </a:r>
            <a:r>
              <a:rPr lang="en-US" sz="2300" dirty="0" smtClean="0"/>
              <a:t> </a:t>
            </a:r>
            <a:r>
              <a:rPr lang="en-US" sz="2300" dirty="0" err="1" smtClean="0"/>
              <a:t>trợ</a:t>
            </a:r>
            <a:r>
              <a:rPr lang="en-US" sz="2300" dirty="0" smtClean="0"/>
              <a:t> </a:t>
            </a:r>
            <a:r>
              <a:rPr lang="en-US" sz="2300" dirty="0" err="1" smtClean="0"/>
              <a:t>sau</a:t>
            </a:r>
            <a:r>
              <a:rPr lang="en-US" sz="2300" dirty="0" smtClean="0"/>
              <a:t> </a:t>
            </a:r>
            <a:r>
              <a:rPr lang="en-US" sz="2300" dirty="0" err="1" smtClean="0"/>
              <a:t>đào</a:t>
            </a:r>
            <a:r>
              <a:rPr lang="en-US" sz="2300" dirty="0" smtClean="0"/>
              <a:t> </a:t>
            </a:r>
            <a:r>
              <a:rPr lang="en-US" sz="2300" dirty="0" err="1" smtClean="0"/>
              <a:t>tạo</a:t>
            </a:r>
            <a:r>
              <a:rPr lang="en-US" sz="23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300" dirty="0" err="1" smtClean="0"/>
              <a:t>Kiểm</a:t>
            </a:r>
            <a:r>
              <a:rPr lang="en-US" sz="2300" dirty="0" smtClean="0"/>
              <a:t> </a:t>
            </a:r>
            <a:r>
              <a:rPr lang="en-US" sz="2300" dirty="0" err="1" smtClean="0"/>
              <a:t>tra</a:t>
            </a:r>
            <a:r>
              <a:rPr lang="en-US" sz="2300" dirty="0" smtClean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đánh</a:t>
            </a:r>
            <a:r>
              <a:rPr lang="en-US" sz="2300" dirty="0" smtClean="0"/>
              <a:t> </a:t>
            </a:r>
            <a:r>
              <a:rPr lang="en-US" sz="2300" dirty="0" err="1" smtClean="0"/>
              <a:t>giá</a:t>
            </a:r>
            <a:r>
              <a:rPr lang="en-US" sz="2300" dirty="0" smtClean="0"/>
              <a:t>: </a:t>
            </a:r>
            <a:r>
              <a:rPr lang="en-US" sz="2300" dirty="0" err="1" smtClean="0"/>
              <a:t>Bài</a:t>
            </a:r>
            <a:r>
              <a:rPr lang="en-US" sz="2300" dirty="0" smtClean="0"/>
              <a:t> </a:t>
            </a:r>
            <a:r>
              <a:rPr lang="en-US" sz="2300" dirty="0" err="1" smtClean="0"/>
              <a:t>kiểm</a:t>
            </a:r>
            <a:r>
              <a:rPr lang="en-US" sz="2300" dirty="0" smtClean="0"/>
              <a:t> </a:t>
            </a:r>
            <a:r>
              <a:rPr lang="en-US" sz="2300" dirty="0" err="1" smtClean="0"/>
              <a:t>tra</a:t>
            </a:r>
            <a:r>
              <a:rPr lang="en-US" sz="2300" dirty="0" smtClean="0"/>
              <a:t>; </a:t>
            </a:r>
            <a:r>
              <a:rPr lang="en-US" sz="2300" dirty="0" err="1" smtClean="0"/>
              <a:t>Khảo</a:t>
            </a:r>
            <a:r>
              <a:rPr lang="en-US" sz="2300" dirty="0" smtClean="0"/>
              <a:t> </a:t>
            </a:r>
            <a:r>
              <a:rPr lang="en-US" sz="2300" dirty="0" err="1" smtClean="0"/>
              <a:t>sát</a:t>
            </a:r>
            <a:r>
              <a:rPr lang="en-US" sz="2300" dirty="0" smtClean="0"/>
              <a:t>, </a:t>
            </a:r>
            <a:r>
              <a:rPr lang="en-US" sz="2300" dirty="0" err="1" smtClean="0"/>
              <a:t>đánh</a:t>
            </a:r>
            <a:r>
              <a:rPr lang="en-US" sz="2300" dirty="0" smtClean="0"/>
              <a:t> </a:t>
            </a:r>
            <a:r>
              <a:rPr lang="en-US" sz="2300" dirty="0" err="1" smtClean="0"/>
              <a:t>giá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477175" y="4419600"/>
            <a:ext cx="8229600" cy="1600200"/>
          </a:xfrm>
        </p:spPr>
        <p:txBody>
          <a:bodyPr>
            <a:normAutofit fontScale="55000" lnSpcReduction="20000"/>
          </a:bodyPr>
          <a:lstStyle>
            <a:lvl1pPr>
              <a:defRPr baseline="0"/>
            </a:lvl1pPr>
          </a:lstStyle>
          <a:p>
            <a:pPr marL="0" indent="0">
              <a:buNone/>
            </a:pPr>
            <a:endParaRPr lang="en-US" sz="2300" dirty="0" smtClean="0"/>
          </a:p>
          <a:p>
            <a:pPr marL="457200" indent="-457200">
              <a:buAutoNum type="arabicPeriod"/>
            </a:pPr>
            <a:r>
              <a:rPr lang="en-US" sz="2300" dirty="0" err="1" smtClean="0"/>
              <a:t>Các</a:t>
            </a:r>
            <a:r>
              <a:rPr lang="en-US" sz="2300" dirty="0" smtClean="0"/>
              <a:t> slide </a:t>
            </a:r>
            <a:r>
              <a:rPr lang="en-US" sz="2300" dirty="0" err="1" smtClean="0"/>
              <a:t>sau</a:t>
            </a:r>
            <a:r>
              <a:rPr lang="en-US" sz="2300" dirty="0" smtClean="0"/>
              <a:t> </a:t>
            </a:r>
            <a:r>
              <a:rPr lang="en-US" sz="2300" dirty="0" err="1" smtClean="0"/>
              <a:t>đây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template </a:t>
            </a:r>
            <a:r>
              <a:rPr lang="en-US" sz="2300" dirty="0" err="1" smtClean="0"/>
              <a:t>khung</a:t>
            </a:r>
            <a:r>
              <a:rPr lang="en-US" sz="2300" dirty="0" smtClean="0"/>
              <a:t> </a:t>
            </a:r>
          </a:p>
          <a:p>
            <a:pPr marL="457200" indent="-457200">
              <a:buAutoNum type="arabicPeriod"/>
            </a:pPr>
            <a:r>
              <a:rPr lang="en-US" sz="2300" dirty="0" err="1" smtClean="0"/>
              <a:t>Ngay</a:t>
            </a:r>
            <a:r>
              <a:rPr lang="en-US" sz="2300" dirty="0" smtClean="0"/>
              <a:t> </a:t>
            </a:r>
            <a:r>
              <a:rPr lang="en-US" sz="2300" dirty="0" err="1" smtClean="0"/>
              <a:t>sau</a:t>
            </a:r>
            <a:r>
              <a:rPr lang="en-US" sz="2300" dirty="0" smtClean="0"/>
              <a:t> </a:t>
            </a:r>
            <a:r>
              <a:rPr lang="en-US" sz="2300" dirty="0" err="1" smtClean="0"/>
              <a:t>mỗi</a:t>
            </a:r>
            <a:r>
              <a:rPr lang="en-US" sz="2300" dirty="0" smtClean="0"/>
              <a:t> </a:t>
            </a:r>
            <a:r>
              <a:rPr lang="en-US" sz="2300" dirty="0" err="1" smtClean="0"/>
              <a:t>mẫu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1 </a:t>
            </a:r>
            <a:r>
              <a:rPr lang="en-US" sz="2300" dirty="0" err="1" smtClean="0"/>
              <a:t>ví</a:t>
            </a:r>
            <a:r>
              <a:rPr lang="en-US" sz="2300" dirty="0" smtClean="0"/>
              <a:t> </a:t>
            </a:r>
            <a:r>
              <a:rPr lang="en-US" sz="2300" dirty="0" err="1" smtClean="0"/>
              <a:t>dụ</a:t>
            </a:r>
            <a:endParaRPr lang="en-US" sz="2300" dirty="0" smtClean="0"/>
          </a:p>
          <a:p>
            <a:pPr marL="457200" indent="-457200">
              <a:buAutoNum type="arabicPeriod"/>
            </a:pPr>
            <a:r>
              <a:rPr lang="en-US" sz="2300" dirty="0" err="1" smtClean="0"/>
              <a:t>Người</a:t>
            </a:r>
            <a:r>
              <a:rPr lang="en-US" sz="2300" dirty="0" smtClean="0"/>
              <a:t> </a:t>
            </a:r>
            <a:r>
              <a:rPr lang="en-US" sz="2300" dirty="0" err="1" smtClean="0"/>
              <a:t>biên</a:t>
            </a:r>
            <a:r>
              <a:rPr lang="en-US" sz="2300" dirty="0" smtClean="0"/>
              <a:t> </a:t>
            </a:r>
            <a:r>
              <a:rPr lang="en-US" sz="2300" dirty="0" err="1" smtClean="0"/>
              <a:t>soạn</a:t>
            </a:r>
            <a:r>
              <a:rPr lang="en-US" sz="2300" dirty="0" smtClean="0"/>
              <a:t> </a:t>
            </a:r>
            <a:r>
              <a:rPr lang="en-US" sz="2300" dirty="0" err="1" smtClean="0"/>
              <a:t>tài</a:t>
            </a:r>
            <a:r>
              <a:rPr lang="en-US" sz="2300" dirty="0" smtClean="0"/>
              <a:t> </a:t>
            </a:r>
            <a:r>
              <a:rPr lang="en-US" sz="2300" dirty="0" err="1" smtClean="0"/>
              <a:t>liệu</a:t>
            </a:r>
            <a:r>
              <a:rPr lang="en-US" sz="2300" dirty="0" smtClean="0"/>
              <a:t>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thể</a:t>
            </a:r>
            <a:r>
              <a:rPr lang="en-US" sz="2300" dirty="0" smtClean="0"/>
              <a:t> </a:t>
            </a:r>
            <a:r>
              <a:rPr lang="en-US" sz="2300" dirty="0" err="1" smtClean="0"/>
              <a:t>xem</a:t>
            </a:r>
            <a:r>
              <a:rPr lang="en-US" sz="2300" dirty="0" smtClean="0"/>
              <a:t> </a:t>
            </a:r>
            <a:r>
              <a:rPr lang="en-US" sz="2300" dirty="0" err="1" smtClean="0"/>
              <a:t>hướng</a:t>
            </a:r>
            <a:r>
              <a:rPr lang="en-US" sz="2300" dirty="0" smtClean="0"/>
              <a:t> </a:t>
            </a:r>
            <a:r>
              <a:rPr lang="en-US" sz="2300" dirty="0" err="1" smtClean="0"/>
              <a:t>dẫn</a:t>
            </a:r>
            <a:r>
              <a:rPr lang="en-US" sz="2300" dirty="0" smtClean="0"/>
              <a:t> </a:t>
            </a:r>
            <a:r>
              <a:rPr lang="en-US" sz="2300" dirty="0" err="1" smtClean="0"/>
              <a:t>tạo</a:t>
            </a:r>
            <a:r>
              <a:rPr lang="en-US" sz="2300" dirty="0" smtClean="0"/>
              <a:t> slide </a:t>
            </a:r>
            <a:r>
              <a:rPr lang="en-US" sz="2300" dirty="0" err="1" smtClean="0"/>
              <a:t>tại</a:t>
            </a:r>
            <a:r>
              <a:rPr lang="en-US" sz="2300" dirty="0" smtClean="0"/>
              <a:t> Menu File/Help</a:t>
            </a:r>
          </a:p>
          <a:p>
            <a:pPr marL="457200" indent="-457200">
              <a:buAutoNum type="arabicPeriod"/>
            </a:pPr>
            <a:r>
              <a:rPr lang="en-US" sz="2300" dirty="0" err="1" smtClean="0"/>
              <a:t>Các</a:t>
            </a:r>
            <a:r>
              <a:rPr lang="en-US" sz="2300" dirty="0" smtClean="0"/>
              <a:t> layout </a:t>
            </a:r>
            <a:r>
              <a:rPr lang="en-US" sz="2300" dirty="0" err="1" smtClean="0"/>
              <a:t>đã</a:t>
            </a:r>
            <a:r>
              <a:rPr lang="en-US" sz="2300" dirty="0" smtClean="0"/>
              <a:t> </a:t>
            </a:r>
            <a:r>
              <a:rPr lang="en-US" sz="2300" dirty="0" err="1" smtClean="0"/>
              <a:t>có</a:t>
            </a:r>
            <a:r>
              <a:rPr lang="en-US" sz="2300" dirty="0" smtClean="0"/>
              <a:t> </a:t>
            </a:r>
            <a:r>
              <a:rPr lang="en-US" sz="2300" dirty="0" err="1" smtClean="0"/>
              <a:t>sẵn</a:t>
            </a:r>
            <a:r>
              <a:rPr lang="en-US" sz="2300" dirty="0" smtClean="0"/>
              <a:t> </a:t>
            </a:r>
            <a:r>
              <a:rPr lang="en-US" sz="2300" dirty="0" err="1" smtClean="0"/>
              <a:t>trên</a:t>
            </a:r>
            <a:r>
              <a:rPr lang="en-US" sz="2300" dirty="0" smtClean="0"/>
              <a:t> Slide Master, </a:t>
            </a:r>
            <a:r>
              <a:rPr lang="en-US" sz="2300" dirty="0" err="1" smtClean="0"/>
              <a:t>người</a:t>
            </a:r>
            <a:r>
              <a:rPr lang="en-US" sz="2300" dirty="0" smtClean="0"/>
              <a:t> </a:t>
            </a:r>
            <a:r>
              <a:rPr lang="en-US" sz="2300" dirty="0" err="1" smtClean="0"/>
              <a:t>dùng</a:t>
            </a:r>
            <a:r>
              <a:rPr lang="en-US" sz="2300" dirty="0" smtClean="0"/>
              <a:t> </a:t>
            </a:r>
            <a:r>
              <a:rPr lang="en-US" sz="2300" dirty="0" err="1" smtClean="0"/>
              <a:t>tạo</a:t>
            </a:r>
            <a:r>
              <a:rPr lang="en-US" sz="2300" dirty="0" smtClean="0"/>
              <a:t> </a:t>
            </a:r>
            <a:r>
              <a:rPr lang="en-US" sz="2300" dirty="0" err="1" smtClean="0"/>
              <a:t>thêm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 smtClean="0"/>
              <a:t>phù</a:t>
            </a:r>
            <a:r>
              <a:rPr lang="en-US" sz="2300" dirty="0" smtClean="0"/>
              <a:t> </a:t>
            </a:r>
            <a:r>
              <a:rPr lang="en-US" sz="2300" dirty="0" err="1" smtClean="0"/>
              <a:t>hợp</a:t>
            </a:r>
            <a:r>
              <a:rPr lang="en-US" sz="2300" dirty="0" smtClean="0"/>
              <a:t> </a:t>
            </a:r>
            <a:r>
              <a:rPr lang="en-US" sz="2300" dirty="0" err="1" smtClean="0"/>
              <a:t>với</a:t>
            </a:r>
            <a:r>
              <a:rPr lang="en-US" sz="2300" dirty="0" smtClean="0"/>
              <a:t> </a:t>
            </a:r>
            <a:r>
              <a:rPr lang="en-US" sz="2300" dirty="0" err="1" smtClean="0"/>
              <a:t>nội</a:t>
            </a:r>
            <a:r>
              <a:rPr lang="en-US" sz="2300" dirty="0" smtClean="0"/>
              <a:t> dung </a:t>
            </a:r>
            <a:r>
              <a:rPr lang="en-US" sz="2300" dirty="0" err="1" smtClean="0"/>
              <a:t>trình</a:t>
            </a:r>
            <a:r>
              <a:rPr lang="en-US" sz="2300" dirty="0" smtClean="0"/>
              <a:t> </a:t>
            </a:r>
            <a:r>
              <a:rPr lang="en-US" sz="2300" dirty="0" err="1" smtClean="0"/>
              <a:t>bày</a:t>
            </a:r>
            <a:r>
              <a:rPr lang="en-US" sz="2300" dirty="0" smtClean="0"/>
              <a:t>: picture, chart, table, transition, animation…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3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87753"/>
          </a:xfrm>
        </p:spPr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81200"/>
            <a:ext cx="8001000" cy="25908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  <a:lvl2pPr>
              <a:defRPr sz="2000" baseline="0"/>
            </a:lvl2pPr>
          </a:lstStyle>
          <a:p>
            <a:pPr lvl="0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….</a:t>
            </a:r>
          </a:p>
          <a:p>
            <a:pPr lvl="0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113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87753"/>
          </a:xfrm>
        </p:spPr>
        <p:txBody>
          <a:bodyPr>
            <a:normAutofit/>
          </a:bodyPr>
          <a:lstStyle>
            <a:lvl1pPr>
              <a:defRPr sz="2000" b="1" baseline="0"/>
            </a:lvl1pPr>
          </a:lstStyle>
          <a:p>
            <a:r>
              <a:rPr lang="en-US" dirty="0" smtClean="0"/>
              <a:t>NỘI DUNG CHƯƠNG TRÌNH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81200"/>
            <a:ext cx="8001000" cy="21336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I</a:t>
            </a:r>
          </a:p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II</a:t>
            </a:r>
          </a:p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III</a:t>
            </a:r>
          </a:p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…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53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7753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82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7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90C4D2-E28B-4032-AC93-D11EC7A9D755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1846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73668" y="3353564"/>
            <a:ext cx="5371344" cy="55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42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87753"/>
          </a:xfrm>
        </p:spPr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en-US" dirty="0" smtClean="0"/>
              <a:t> NỘI DUNG CHƯƠNG TRÌNH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Diagram 8"/>
          <p:cNvGraphicFramePr/>
          <p:nvPr userDrawn="1">
            <p:extLst>
              <p:ext uri="{D42A27DB-BD31-4B8C-83A1-F6EECF244321}">
                <p14:modId xmlns:p14="http://schemas.microsoft.com/office/powerpoint/2010/main" val="653384483"/>
              </p:ext>
            </p:extLst>
          </p:nvPr>
        </p:nvGraphicFramePr>
        <p:xfrm>
          <a:off x="457200" y="2057400"/>
          <a:ext cx="8382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20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87753"/>
          </a:xfrm>
        </p:spPr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en-US" dirty="0" smtClean="0"/>
              <a:t> NỘI DUNG 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81200"/>
            <a:ext cx="8001000" cy="27432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  <a:lvl2pPr>
              <a:defRPr sz="2000"/>
            </a:lvl2pPr>
          </a:lstStyle>
          <a:p>
            <a:pPr lvl="0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chi </a:t>
            </a:r>
            <a:r>
              <a:rPr lang="en-US" dirty="0" err="1" smtClean="0"/>
              <a:t>tiết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endParaRPr lang="en-US" dirty="0" smtClean="0"/>
          </a:p>
          <a:p>
            <a:pPr lvl="1"/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04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74638"/>
            <a:ext cx="8153400" cy="587753"/>
          </a:xfrm>
        </p:spPr>
        <p:txBody>
          <a:bodyPr>
            <a:normAutofit/>
          </a:bodyPr>
          <a:lstStyle>
            <a:lvl1pPr algn="ctr">
              <a:defRPr sz="2000" b="1" baseline="0"/>
            </a:lvl1pPr>
          </a:lstStyle>
          <a:p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I: TỔNG QUAN NGÀNH NGÂN HÀNG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Diagram 8"/>
          <p:cNvGraphicFramePr/>
          <p:nvPr userDrawn="1">
            <p:extLst>
              <p:ext uri="{D42A27DB-BD31-4B8C-83A1-F6EECF244321}">
                <p14:modId xmlns:p14="http://schemas.microsoft.com/office/powerpoint/2010/main" val="576956185"/>
              </p:ext>
            </p:extLst>
          </p:nvPr>
        </p:nvGraphicFramePr>
        <p:xfrm>
          <a:off x="457200" y="2057400"/>
          <a:ext cx="8382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26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rmAutofit/>
          </a:bodyPr>
          <a:lstStyle>
            <a:lvl1pPr algn="l">
              <a:defRPr sz="2800" b="1" baseline="0"/>
            </a:lvl1pPr>
          </a:lstStyle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75" y="1109084"/>
            <a:ext cx="914400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8304"/>
            <a:ext cx="976180" cy="8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Diagram 8"/>
          <p:cNvGraphicFramePr/>
          <p:nvPr userDrawn="1">
            <p:extLst>
              <p:ext uri="{D42A27DB-BD31-4B8C-83A1-F6EECF244321}">
                <p14:modId xmlns:p14="http://schemas.microsoft.com/office/powerpoint/2010/main" val="2085498196"/>
              </p:ext>
            </p:extLst>
          </p:nvPr>
        </p:nvGraphicFramePr>
        <p:xfrm>
          <a:off x="457200" y="2057400"/>
          <a:ext cx="8382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276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75" y="1109084"/>
            <a:ext cx="914400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8304"/>
            <a:ext cx="976180" cy="8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10"/>
          <p:cNvSpPr>
            <a:spLocks noGrp="1"/>
          </p:cNvSpPr>
          <p:nvPr>
            <p:ph type="body" sz="half" idx="2"/>
          </p:nvPr>
        </p:nvSpPr>
        <p:spPr>
          <a:xfrm>
            <a:off x="457200" y="2667000"/>
            <a:ext cx="2133600" cy="3505200"/>
          </a:xfrm>
          <a:gradFill flip="none" rotWithShape="1">
            <a:gsLst>
              <a:gs pos="0">
                <a:srgbClr val="1B5117"/>
              </a:gs>
              <a:gs pos="50000">
                <a:srgbClr val="32822E"/>
              </a:gs>
              <a:gs pos="100000">
                <a:srgbClr val="9BCD2D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1400" b="1" baseline="0" dirty="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idx="13"/>
          </p:nvPr>
        </p:nvSpPr>
        <p:spPr>
          <a:xfrm>
            <a:off x="457200" y="1962150"/>
            <a:ext cx="2133600" cy="552450"/>
          </a:xfr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baseline="0" dirty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graphicFrame>
        <p:nvGraphicFramePr>
          <p:cNvPr id="16" name="Diagram 15"/>
          <p:cNvGraphicFramePr/>
          <p:nvPr userDrawn="1">
            <p:extLst>
              <p:ext uri="{D42A27DB-BD31-4B8C-83A1-F6EECF244321}">
                <p14:modId xmlns:p14="http://schemas.microsoft.com/office/powerpoint/2010/main" val="3711892900"/>
              </p:ext>
            </p:extLst>
          </p:nvPr>
        </p:nvGraphicFramePr>
        <p:xfrm>
          <a:off x="3124200" y="2743200"/>
          <a:ext cx="5715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 Placeholder 4"/>
          <p:cNvSpPr>
            <a:spLocks noGrp="1"/>
          </p:cNvSpPr>
          <p:nvPr>
            <p:ph type="body" idx="14"/>
          </p:nvPr>
        </p:nvSpPr>
        <p:spPr>
          <a:xfrm>
            <a:off x="3124200" y="2038350"/>
            <a:ext cx="5638800" cy="552450"/>
          </a:xfr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baseline="0" dirty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91528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6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75" y="1109084"/>
            <a:ext cx="914400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8304"/>
            <a:ext cx="976180" cy="8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10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667000"/>
            <a:ext cx="2133600" cy="3505200"/>
          </a:xfrm>
          <a:gradFill flip="none" rotWithShape="1">
            <a:gsLst>
              <a:gs pos="0">
                <a:srgbClr val="1B5117"/>
              </a:gs>
              <a:gs pos="50000">
                <a:srgbClr val="32822E"/>
              </a:gs>
              <a:gs pos="100000">
                <a:srgbClr val="9BCD2D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1400" b="1" baseline="0" dirty="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</a:p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idx="13" hasCustomPrompt="1"/>
          </p:nvPr>
        </p:nvSpPr>
        <p:spPr>
          <a:xfrm>
            <a:off x="457200" y="1962150"/>
            <a:ext cx="2133600" cy="552450"/>
          </a:xfr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baseline="0" dirty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graphicFrame>
        <p:nvGraphicFramePr>
          <p:cNvPr id="16" name="Diagram 15"/>
          <p:cNvGraphicFramePr/>
          <p:nvPr userDrawn="1">
            <p:extLst>
              <p:ext uri="{D42A27DB-BD31-4B8C-83A1-F6EECF244321}">
                <p14:modId xmlns:p14="http://schemas.microsoft.com/office/powerpoint/2010/main" val="1924190491"/>
              </p:ext>
            </p:extLst>
          </p:nvPr>
        </p:nvGraphicFramePr>
        <p:xfrm>
          <a:off x="3124200" y="2743200"/>
          <a:ext cx="5715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 Placeholder 4"/>
          <p:cNvSpPr>
            <a:spLocks noGrp="1"/>
          </p:cNvSpPr>
          <p:nvPr>
            <p:ph type="body" idx="14" hasCustomPrompt="1"/>
          </p:nvPr>
        </p:nvSpPr>
        <p:spPr>
          <a:xfrm>
            <a:off x="3124200" y="2038350"/>
            <a:ext cx="5638800" cy="552450"/>
          </a:xfr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baseline="0" dirty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91528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I: TỔNG QUAN NGÀNH NGÂN HÀNG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9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D40DE-AA0D-40CA-A4DD-34252C5AAD16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5805" y="6324600"/>
            <a:ext cx="2133600" cy="365125"/>
          </a:xfrm>
        </p:spPr>
        <p:txBody>
          <a:bodyPr/>
          <a:lstStyle>
            <a:lvl1pPr>
              <a:defRPr sz="1400" baseline="0">
                <a:solidFill>
                  <a:srgbClr val="0036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pic>
        <p:nvPicPr>
          <p:cNvPr id="7" name="Picture 7" descr="C:\Users\lan.tran\Desktop\VCB material\slide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7014" y="0"/>
            <a:ext cx="38270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743200" y="304800"/>
            <a:ext cx="1600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Documents and Settings\010685\Desktop\NDTH\Mau\MAU LOGO CHUAN (10.04.2013)\logo-0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6" t="4425" r="13373" b="73610"/>
          <a:stretch/>
        </p:blipFill>
        <p:spPr bwMode="auto">
          <a:xfrm>
            <a:off x="5943600" y="427"/>
            <a:ext cx="3200400" cy="159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608" y="3505200"/>
            <a:ext cx="5867400" cy="685800"/>
          </a:xfr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rgbClr val="003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7505"/>
            <a:ext cx="2895600" cy="365125"/>
          </a:xfrm>
        </p:spPr>
        <p:txBody>
          <a:bodyPr/>
          <a:lstStyle>
            <a:lvl1pPr algn="l">
              <a:defRPr sz="1400" b="1" baseline="0">
                <a:solidFill>
                  <a:srgbClr val="003600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579921" y="3505200"/>
            <a:ext cx="5390965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0036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i="1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124200" y="6077274"/>
            <a:ext cx="587318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41286" y="213360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3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baseline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75" y="1109084"/>
            <a:ext cx="914400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655" y="304800"/>
            <a:ext cx="869145" cy="78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oup 47"/>
          <p:cNvGrpSpPr/>
          <p:nvPr userDrawn="1"/>
        </p:nvGrpSpPr>
        <p:grpSpPr>
          <a:xfrm>
            <a:off x="457200" y="1509485"/>
            <a:ext cx="5715000" cy="547915"/>
            <a:chOff x="0" y="0"/>
            <a:chExt cx="5715000" cy="54791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9" name="Rounded Rectangle 48"/>
            <p:cNvSpPr/>
            <p:nvPr userDrawn="1"/>
          </p:nvSpPr>
          <p:spPr>
            <a:xfrm>
              <a:off x="0" y="0"/>
              <a:ext cx="5715000" cy="547915"/>
            </a:xfrm>
            <a:prstGeom prst="roundRect">
              <a:avLst/>
            </a:prstGeom>
            <a:gradFill rotWithShape="0">
              <a:gsLst>
                <a:gs pos="0">
                  <a:srgbClr val="1B5117"/>
                </a:gs>
                <a:gs pos="88000">
                  <a:srgbClr val="32822E"/>
                </a:gs>
                <a:gs pos="100000">
                  <a:srgbClr val="9BCD2D"/>
                </a:gs>
              </a:gsLst>
              <a:lin ang="5400000" scaled="1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50" name="Rounded Rectangle 4"/>
            <p:cNvSpPr/>
            <p:nvPr userDrawn="1"/>
          </p:nvSpPr>
          <p:spPr>
            <a:xfrm>
              <a:off x="26747" y="26747"/>
              <a:ext cx="5661506" cy="4944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9102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800" b="1" baseline="0"/>
            </a:lvl1pPr>
          </a:lstStyle>
          <a:p>
            <a:r>
              <a:rPr lang="en-US" dirty="0" err="1" smtClean="0"/>
              <a:t>Phần</a:t>
            </a:r>
            <a:r>
              <a:rPr lang="en-US" dirty="0" smtClean="0"/>
              <a:t> I: TỔNG QUAN NGÀNH NGÂN HÀNG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75" y="1109084"/>
            <a:ext cx="914400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655" y="304800"/>
            <a:ext cx="869145" cy="78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33"/>
          <p:cNvGrpSpPr>
            <a:grpSpLocks/>
          </p:cNvGrpSpPr>
          <p:nvPr userDrawn="1"/>
        </p:nvGrpSpPr>
        <p:grpSpPr bwMode="auto">
          <a:xfrm>
            <a:off x="100143" y="2472277"/>
            <a:ext cx="8983663" cy="3019425"/>
            <a:chOff x="160338" y="3121025"/>
            <a:chExt cx="8983663" cy="3019425"/>
          </a:xfrm>
        </p:grpSpPr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254000" y="4625975"/>
              <a:ext cx="8574088" cy="250825"/>
              <a:chOff x="355599" y="4190999"/>
              <a:chExt cx="8574316" cy="250372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5600" y="4190999"/>
                <a:ext cx="1705020" cy="25037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effectLst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071733" y="4190999"/>
                <a:ext cx="1705020" cy="250372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effectLst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781516" y="4190999"/>
                <a:ext cx="1705020" cy="250372"/>
              </a:xfrm>
              <a:prstGeom prst="rect">
                <a:avLst/>
              </a:prstGeom>
              <a:solidFill>
                <a:srgbClr val="FF00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effectLst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503999" y="4190999"/>
                <a:ext cx="1706608" cy="250372"/>
              </a:xfrm>
              <a:prstGeom prst="rect">
                <a:avLst/>
              </a:prstGeom>
              <a:solidFill>
                <a:srgbClr val="FF0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effectLst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24895" y="4190999"/>
                <a:ext cx="1705020" cy="25037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effectLst/>
                </a:endParaRPr>
              </a:p>
            </p:txBody>
          </p:sp>
        </p:grpSp>
        <p:grpSp>
          <p:nvGrpSpPr>
            <p:cNvPr id="17" name="Group 29"/>
            <p:cNvGrpSpPr>
              <a:grpSpLocks/>
            </p:cNvGrpSpPr>
            <p:nvPr/>
          </p:nvGrpSpPr>
          <p:grpSpPr bwMode="auto">
            <a:xfrm>
              <a:off x="246063" y="3192463"/>
              <a:ext cx="146050" cy="1109662"/>
              <a:chOff x="348343" y="2757703"/>
              <a:chExt cx="145148" cy="110854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10800000">
                <a:off x="348343" y="2757703"/>
                <a:ext cx="7889" cy="11085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362543" y="2757703"/>
                <a:ext cx="130948" cy="30449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effectLst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60338" y="4310063"/>
              <a:ext cx="711200" cy="641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16/5/1951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97063" y="4310063"/>
              <a:ext cx="711200" cy="641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1951 1988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3626" y="4310063"/>
              <a:ext cx="711200" cy="641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1990 1997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22888" y="4310063"/>
              <a:ext cx="711200" cy="641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1997 2003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46913" y="4310063"/>
              <a:ext cx="711200" cy="641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2003 nay</a:t>
              </a:r>
            </a:p>
          </p:txBody>
        </p:sp>
        <p:sp>
          <p:nvSpPr>
            <p:cNvPr id="23" name="TextBox 27"/>
            <p:cNvSpPr txBox="1">
              <a:spLocks noChangeArrowheads="1"/>
            </p:cNvSpPr>
            <p:nvPr/>
          </p:nvSpPr>
          <p:spPr bwMode="auto">
            <a:xfrm>
              <a:off x="392113" y="3121025"/>
              <a:ext cx="1828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1" u="sng" err="1">
                  <a:effectLst/>
                </a:rPr>
                <a:t>Sắc</a:t>
              </a:r>
              <a:r>
                <a:rPr lang="en-US" sz="1600" b="1" u="sng">
                  <a:effectLst/>
                </a:rPr>
                <a:t> </a:t>
              </a:r>
              <a:r>
                <a:rPr lang="en-US" sz="1600" b="1" u="sng" err="1">
                  <a:effectLst/>
                </a:rPr>
                <a:t>lệnh</a:t>
              </a:r>
              <a:r>
                <a:rPr lang="en-US" sz="1600" b="1" u="sng">
                  <a:effectLst/>
                </a:rPr>
                <a:t> </a:t>
              </a:r>
              <a:r>
                <a:rPr lang="en-US" sz="1600" b="1" u="sng" err="1">
                  <a:effectLst/>
                </a:rPr>
                <a:t>số</a:t>
              </a:r>
              <a:r>
                <a:rPr lang="en-US" sz="1600" b="1" u="sng">
                  <a:effectLst/>
                </a:rPr>
                <a:t> 15:</a:t>
              </a:r>
              <a:r>
                <a:rPr lang="en-US" sz="1600" b="1">
                  <a:effectLst/>
                </a:rPr>
                <a:t> </a:t>
              </a:r>
              <a:r>
                <a:rPr lang="en-US" sz="1200" b="1" err="1">
                  <a:effectLst/>
                </a:rPr>
                <a:t>Ngân</a:t>
              </a:r>
              <a:r>
                <a:rPr lang="en-US" sz="1200" b="1">
                  <a:effectLst/>
                </a:rPr>
                <a:t> </a:t>
              </a:r>
              <a:r>
                <a:rPr lang="en-US" sz="1200" b="1" err="1">
                  <a:effectLst/>
                </a:rPr>
                <a:t>hàng</a:t>
              </a:r>
              <a:r>
                <a:rPr lang="en-US" sz="1200" b="1">
                  <a:effectLst/>
                </a:rPr>
                <a:t> </a:t>
              </a:r>
              <a:r>
                <a:rPr lang="en-US" sz="1200" b="1" err="1">
                  <a:effectLst/>
                </a:rPr>
                <a:t>quốc</a:t>
              </a:r>
              <a:r>
                <a:rPr lang="en-US" sz="1200" b="1">
                  <a:effectLst/>
                </a:rPr>
                <a:t> </a:t>
              </a:r>
              <a:r>
                <a:rPr lang="en-US" sz="1200" b="1" err="1">
                  <a:effectLst/>
                </a:rPr>
                <a:t>gia</a:t>
              </a:r>
              <a:r>
                <a:rPr lang="en-US" sz="1200" b="1">
                  <a:effectLst/>
                </a:rPr>
                <a:t> VN</a:t>
              </a:r>
            </a:p>
            <a:p>
              <a:pPr algn="ctr"/>
              <a:r>
                <a:rPr lang="en-US" sz="1200" b="1">
                  <a:effectLst/>
                </a:rPr>
                <a:t>1960: NHNN VN</a:t>
              </a:r>
            </a:p>
          </p:txBody>
        </p:sp>
        <p:sp>
          <p:nvSpPr>
            <p:cNvPr id="24" name="TextBox 28"/>
            <p:cNvSpPr txBox="1">
              <a:spLocks noChangeArrowheads="1"/>
            </p:cNvSpPr>
            <p:nvPr/>
          </p:nvSpPr>
          <p:spPr bwMode="auto">
            <a:xfrm>
              <a:off x="2074863" y="5559425"/>
              <a:ext cx="19018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>
                  <a:effectLst/>
                </a:rPr>
                <a:t>Kế hoạch hoá</a:t>
              </a:r>
            </a:p>
            <a:p>
              <a:r>
                <a:rPr lang="en-US" sz="1600" b="1">
                  <a:effectLst/>
                </a:rPr>
                <a:t>Hệ thống NH 1 cấp</a:t>
              </a:r>
            </a:p>
          </p:txBody>
        </p: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3686175" y="3192463"/>
              <a:ext cx="146050" cy="1109662"/>
              <a:chOff x="348343" y="2757703"/>
              <a:chExt cx="145148" cy="110854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10800000">
                <a:off x="348344" y="2757703"/>
                <a:ext cx="7888" cy="11085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362543" y="2757703"/>
                <a:ext cx="130949" cy="30449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effectLst/>
                </a:endParaRPr>
              </a:p>
            </p:txBody>
          </p:sp>
        </p:grpSp>
        <p:grpSp>
          <p:nvGrpSpPr>
            <p:cNvPr id="26" name="Group 40"/>
            <p:cNvGrpSpPr>
              <a:grpSpLocks/>
            </p:cNvGrpSpPr>
            <p:nvPr/>
          </p:nvGrpSpPr>
          <p:grpSpPr bwMode="auto">
            <a:xfrm>
              <a:off x="1973263" y="4927600"/>
              <a:ext cx="138112" cy="1108075"/>
              <a:chOff x="2075544" y="4492156"/>
              <a:chExt cx="137880" cy="1108553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075544" y="4492156"/>
                <a:ext cx="7925" cy="11085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 rot="10800000">
                <a:off x="2083469" y="5295779"/>
                <a:ext cx="129956" cy="3049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anchor="ctr"/>
              <a:lstStyle/>
              <a:p>
                <a:pPr algn="ctr">
                  <a:defRPr/>
                </a:pPr>
                <a:endParaRPr lang="en-US" sz="1800">
                  <a:solidFill>
                    <a:schemeClr val="lt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27" name="TextBox 39"/>
            <p:cNvSpPr txBox="1">
              <a:spLocks noChangeArrowheads="1"/>
            </p:cNvSpPr>
            <p:nvPr/>
          </p:nvSpPr>
          <p:spPr bwMode="auto">
            <a:xfrm>
              <a:off x="3832226" y="3121025"/>
              <a:ext cx="2119312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 u="sng">
                  <a:effectLst/>
                </a:rPr>
                <a:t>2 </a:t>
              </a:r>
              <a:r>
                <a:rPr lang="en-US" sz="1600" b="1" u="sng" err="1">
                  <a:effectLst/>
                </a:rPr>
                <a:t>Pháp</a:t>
              </a:r>
              <a:r>
                <a:rPr lang="en-US" sz="1600" b="1" u="sng">
                  <a:effectLst/>
                </a:rPr>
                <a:t> </a:t>
              </a:r>
              <a:r>
                <a:rPr lang="en-US" sz="1600" b="1" u="sng" err="1">
                  <a:effectLst/>
                </a:rPr>
                <a:t>lệnh</a:t>
              </a:r>
              <a:r>
                <a:rPr lang="en-US" sz="1600" b="1" u="sng">
                  <a:effectLst/>
                </a:rPr>
                <a:t> NH</a:t>
              </a:r>
            </a:p>
            <a:p>
              <a:r>
                <a:rPr lang="en-US" sz="1400" b="1" err="1">
                  <a:effectLst/>
                </a:rPr>
                <a:t>Hệ</a:t>
              </a:r>
              <a:r>
                <a:rPr lang="en-US" sz="1400" b="1">
                  <a:effectLst/>
                </a:rPr>
                <a:t> </a:t>
              </a:r>
              <a:r>
                <a:rPr lang="en-US" sz="1400" b="1" err="1">
                  <a:effectLst/>
                </a:rPr>
                <a:t>thống</a:t>
              </a:r>
              <a:r>
                <a:rPr lang="en-US" sz="1400" b="1">
                  <a:effectLst/>
                </a:rPr>
                <a:t> NH 2 </a:t>
              </a:r>
              <a:r>
                <a:rPr lang="en-US" sz="1400" b="1" err="1">
                  <a:effectLst/>
                </a:rPr>
                <a:t>cấp</a:t>
              </a:r>
              <a:endParaRPr lang="en-US" sz="1400" b="1">
                <a:effectLst/>
              </a:endParaRPr>
            </a:p>
            <a:p>
              <a:r>
                <a:rPr lang="en-US" sz="1400" b="1" err="1">
                  <a:effectLst/>
                </a:rPr>
                <a:t>Hạch</a:t>
              </a:r>
              <a:r>
                <a:rPr lang="en-US" sz="1400" b="1">
                  <a:effectLst/>
                </a:rPr>
                <a:t> </a:t>
              </a:r>
              <a:r>
                <a:rPr lang="en-US" sz="1400" b="1" err="1">
                  <a:effectLst/>
                </a:rPr>
                <a:t>toán</a:t>
              </a:r>
              <a:r>
                <a:rPr lang="en-US" sz="1400" b="1">
                  <a:effectLst/>
                </a:rPr>
                <a:t> </a:t>
              </a:r>
              <a:r>
                <a:rPr lang="en-US" sz="1400" b="1" err="1">
                  <a:effectLst/>
                </a:rPr>
                <a:t>kinh</a:t>
              </a:r>
              <a:r>
                <a:rPr lang="en-US" sz="1400" b="1">
                  <a:effectLst/>
                </a:rPr>
                <a:t> </a:t>
              </a:r>
              <a:r>
                <a:rPr lang="en-US" sz="1400" b="1" err="1">
                  <a:effectLst/>
                </a:rPr>
                <a:t>doanh</a:t>
              </a:r>
              <a:endParaRPr lang="en-US" sz="1400" b="1">
                <a:effectLst/>
              </a:endParaRPr>
            </a:p>
          </p:txBody>
        </p:sp>
        <p:sp>
          <p:nvSpPr>
            <p:cNvPr id="28" name="TextBox 41"/>
            <p:cNvSpPr txBox="1">
              <a:spLocks noChangeArrowheads="1"/>
            </p:cNvSpPr>
            <p:nvPr/>
          </p:nvSpPr>
          <p:spPr bwMode="auto">
            <a:xfrm>
              <a:off x="5500688" y="5559425"/>
              <a:ext cx="1800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1" u="sng">
                  <a:effectLst/>
                </a:rPr>
                <a:t>2 luật NH </a:t>
              </a:r>
            </a:p>
            <a:p>
              <a:pPr algn="ctr"/>
              <a:r>
                <a:rPr lang="en-US" sz="1600" b="1">
                  <a:effectLst/>
                </a:rPr>
                <a:t>Cơ chế thị trường</a:t>
              </a:r>
            </a:p>
          </p:txBody>
        </p:sp>
        <p:grpSp>
          <p:nvGrpSpPr>
            <p:cNvPr id="29" name="Group 42"/>
            <p:cNvGrpSpPr>
              <a:grpSpLocks/>
            </p:cNvGrpSpPr>
            <p:nvPr/>
          </p:nvGrpSpPr>
          <p:grpSpPr bwMode="auto">
            <a:xfrm>
              <a:off x="5399088" y="4927600"/>
              <a:ext cx="138112" cy="1108075"/>
              <a:chOff x="2075544" y="4492156"/>
              <a:chExt cx="137880" cy="1108553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2075544" y="4492156"/>
                <a:ext cx="7925" cy="11085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 rot="10800000">
                <a:off x="2083469" y="5295779"/>
                <a:ext cx="129956" cy="3049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anchor="ctr"/>
              <a:lstStyle/>
              <a:p>
                <a:pPr algn="ctr">
                  <a:defRPr/>
                </a:pPr>
                <a:endParaRPr lang="en-US" sz="1800">
                  <a:solidFill>
                    <a:schemeClr val="lt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30" name="TextBox 48"/>
            <p:cNvSpPr txBox="1">
              <a:spLocks noChangeArrowheads="1"/>
            </p:cNvSpPr>
            <p:nvPr/>
          </p:nvSpPr>
          <p:spPr bwMode="auto">
            <a:xfrm>
              <a:off x="7272338" y="3128963"/>
              <a:ext cx="1871663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1">
                  <a:effectLst/>
                </a:rPr>
                <a:t>Hội nhập </a:t>
              </a:r>
            </a:p>
            <a:p>
              <a:r>
                <a:rPr lang="en-US" sz="1400" b="1">
                  <a:effectLst/>
                </a:rPr>
                <a:t>theo cam kết WTO</a:t>
              </a:r>
            </a:p>
          </p:txBody>
        </p:sp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7111764" y="3192463"/>
              <a:ext cx="146050" cy="1109662"/>
              <a:chOff x="348343" y="2757703"/>
              <a:chExt cx="145148" cy="1108549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10800000">
                <a:off x="348579" y="2757703"/>
                <a:ext cx="7888" cy="11085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62777" y="2757703"/>
                <a:ext cx="130949" cy="30449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>
                  <a:effectLst/>
                </a:endParaRPr>
              </a:p>
            </p:txBody>
          </p:sp>
        </p:grpSp>
      </p:grpSp>
      <p:grpSp>
        <p:nvGrpSpPr>
          <p:cNvPr id="48" name="Group 47"/>
          <p:cNvGrpSpPr/>
          <p:nvPr userDrawn="1"/>
        </p:nvGrpSpPr>
        <p:grpSpPr>
          <a:xfrm>
            <a:off x="457200" y="1509485"/>
            <a:ext cx="5715000" cy="547915"/>
            <a:chOff x="0" y="0"/>
            <a:chExt cx="5715000" cy="54791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9" name="Rounded Rectangle 48"/>
            <p:cNvSpPr/>
            <p:nvPr userDrawn="1"/>
          </p:nvSpPr>
          <p:spPr>
            <a:xfrm>
              <a:off x="0" y="0"/>
              <a:ext cx="5715000" cy="547915"/>
            </a:xfrm>
            <a:prstGeom prst="roundRect">
              <a:avLst/>
            </a:prstGeom>
            <a:gradFill rotWithShape="0">
              <a:gsLst>
                <a:gs pos="0">
                  <a:srgbClr val="1B5117"/>
                </a:gs>
                <a:gs pos="88000">
                  <a:srgbClr val="32822E"/>
                </a:gs>
                <a:gs pos="100000">
                  <a:srgbClr val="9BCD2D"/>
                </a:gs>
              </a:gsLst>
              <a:lin ang="5400000" scaled="1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50" name="Rounded Rectangle 4"/>
            <p:cNvSpPr/>
            <p:nvPr userDrawn="1"/>
          </p:nvSpPr>
          <p:spPr>
            <a:xfrm>
              <a:off x="26747" y="26747"/>
              <a:ext cx="5661506" cy="4944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smtClean="0"/>
                <a:t>1 - </a:t>
              </a:r>
              <a:r>
                <a:rPr lang="en-US" sz="1600" kern="1200" err="1" smtClean="0"/>
                <a:t>Lịch</a:t>
              </a:r>
              <a:r>
                <a:rPr lang="en-US" sz="1600" kern="1200" smtClean="0"/>
                <a:t> </a:t>
              </a:r>
              <a:r>
                <a:rPr lang="en-US" sz="1600" kern="1200" err="1" smtClean="0"/>
                <a:t>sử</a:t>
              </a:r>
              <a:r>
                <a:rPr lang="en-US" sz="1600" kern="1200" smtClean="0"/>
                <a:t> </a:t>
              </a:r>
              <a:r>
                <a:rPr lang="en-US" sz="1600" kern="1200" err="1" smtClean="0"/>
                <a:t>ngành</a:t>
              </a:r>
              <a:r>
                <a:rPr lang="en-US" sz="1600" kern="1200" smtClean="0"/>
                <a:t> </a:t>
              </a:r>
              <a:r>
                <a:rPr lang="en-US" sz="1600" kern="1200" err="1" smtClean="0"/>
                <a:t>Ngân</a:t>
              </a:r>
              <a:r>
                <a:rPr lang="en-US" sz="1600" kern="1200" smtClean="0"/>
                <a:t> </a:t>
              </a:r>
              <a:r>
                <a:rPr lang="en-US" sz="1600" kern="1200" err="1" smtClean="0"/>
                <a:t>hàng</a:t>
              </a:r>
              <a:endParaRPr lang="en-US" sz="1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1735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800" b="1" baseline="0"/>
            </a:lvl1pPr>
          </a:lstStyle>
          <a:p>
            <a:r>
              <a:rPr lang="en-US" dirty="0" err="1" smtClean="0"/>
              <a:t>Phần</a:t>
            </a:r>
            <a:r>
              <a:rPr lang="en-US" dirty="0" smtClean="0"/>
              <a:t> I: TỔNG QUAN NGÀNH NGÂN HÀNG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75" y="1109084"/>
            <a:ext cx="914400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655" y="304800"/>
            <a:ext cx="869145" cy="78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Group 46"/>
          <p:cNvGrpSpPr/>
          <p:nvPr userDrawn="1"/>
        </p:nvGrpSpPr>
        <p:grpSpPr>
          <a:xfrm>
            <a:off x="455743" y="1524000"/>
            <a:ext cx="8177484" cy="547915"/>
            <a:chOff x="0" y="685801"/>
            <a:chExt cx="5715000" cy="54791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1" name="Rounded Rectangle 50"/>
            <p:cNvSpPr/>
            <p:nvPr userDrawn="1"/>
          </p:nvSpPr>
          <p:spPr>
            <a:xfrm>
              <a:off x="0" y="685801"/>
              <a:ext cx="5715000" cy="547915"/>
            </a:xfrm>
            <a:prstGeom prst="roundRect">
              <a:avLst/>
            </a:prstGeom>
            <a:gradFill rotWithShape="0">
              <a:gsLst>
                <a:gs pos="0">
                  <a:srgbClr val="1B5117"/>
                </a:gs>
                <a:gs pos="64000">
                  <a:srgbClr val="32822E"/>
                </a:gs>
                <a:gs pos="100000">
                  <a:srgbClr val="9BCD2D"/>
                </a:gs>
              </a:gsLst>
              <a:lin ang="5400000" scaled="1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 userDrawn="1"/>
          </p:nvSpPr>
          <p:spPr>
            <a:xfrm>
              <a:off x="26747" y="712548"/>
              <a:ext cx="5661506" cy="49442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1200" smtClean="0"/>
                <a:t>2 - </a:t>
              </a:r>
              <a:r>
                <a:rPr lang="en-US" sz="1600" err="1" smtClean="0"/>
                <a:t>Ngân</a:t>
              </a:r>
              <a:r>
                <a:rPr lang="en-US" sz="1600" smtClean="0"/>
                <a:t> </a:t>
              </a:r>
              <a:r>
                <a:rPr lang="en-US" sz="1600" err="1" smtClean="0"/>
                <a:t>hàng</a:t>
              </a:r>
              <a:r>
                <a:rPr lang="en-US" sz="1600" smtClean="0"/>
                <a:t> </a:t>
              </a:r>
              <a:r>
                <a:rPr lang="en-US" sz="1600" err="1" smtClean="0"/>
                <a:t>nhà</a:t>
              </a:r>
              <a:r>
                <a:rPr lang="en-US" sz="1600" smtClean="0"/>
                <a:t> </a:t>
              </a:r>
              <a:r>
                <a:rPr lang="en-US" sz="1600" err="1" smtClean="0"/>
                <a:t>nước</a:t>
              </a:r>
              <a:r>
                <a:rPr lang="en-US" sz="1600" smtClean="0"/>
                <a:t> </a:t>
              </a:r>
              <a:r>
                <a:rPr lang="en-US" sz="1600" err="1" smtClean="0"/>
                <a:t>Việt</a:t>
              </a:r>
              <a:r>
                <a:rPr lang="en-US" sz="1600" smtClean="0"/>
                <a:t> Nam &amp; </a:t>
              </a:r>
              <a:r>
                <a:rPr lang="en-US" sz="1600" err="1" smtClean="0"/>
                <a:t>Các</a:t>
              </a:r>
              <a:r>
                <a:rPr lang="en-US" sz="1600" smtClean="0"/>
                <a:t> </a:t>
              </a:r>
              <a:r>
                <a:rPr lang="en-US" sz="1600" err="1" smtClean="0"/>
                <a:t>tổ</a:t>
              </a:r>
              <a:r>
                <a:rPr lang="en-US" sz="1600" smtClean="0"/>
                <a:t> </a:t>
              </a:r>
              <a:r>
                <a:rPr lang="en-US" sz="1600" err="1" smtClean="0"/>
                <a:t>chức</a:t>
              </a:r>
              <a:r>
                <a:rPr lang="en-US" sz="1600" smtClean="0"/>
                <a:t> </a:t>
              </a:r>
              <a:r>
                <a:rPr lang="en-US" sz="1600" err="1" smtClean="0"/>
                <a:t>tín</a:t>
              </a:r>
              <a:r>
                <a:rPr lang="en-US" sz="1600" smtClean="0"/>
                <a:t> </a:t>
              </a:r>
              <a:r>
                <a:rPr lang="en-US" sz="1600" err="1" smtClean="0"/>
                <a:t>dụng</a:t>
              </a:r>
              <a:r>
                <a:rPr lang="en-US" sz="1600" smtClean="0"/>
                <a:t> </a:t>
              </a:r>
              <a:r>
                <a:rPr lang="en-US" sz="1600" err="1" smtClean="0"/>
                <a:t>đang</a:t>
              </a:r>
              <a:r>
                <a:rPr lang="en-US" sz="1600" smtClean="0"/>
                <a:t> </a:t>
              </a:r>
              <a:r>
                <a:rPr lang="en-US" sz="1600" err="1" smtClean="0"/>
                <a:t>hoạt</a:t>
              </a:r>
              <a:r>
                <a:rPr lang="en-US" sz="1600" smtClean="0"/>
                <a:t> </a:t>
              </a:r>
              <a:r>
                <a:rPr lang="en-US" sz="1600" err="1" smtClean="0"/>
                <a:t>động</a:t>
              </a:r>
              <a:r>
                <a:rPr lang="en-US" sz="1600" smtClean="0"/>
                <a:t> </a:t>
              </a:r>
              <a:r>
                <a:rPr lang="en-US" sz="1600" err="1" smtClean="0"/>
                <a:t>tại</a:t>
              </a:r>
              <a:r>
                <a:rPr lang="en-US" sz="1600" smtClean="0"/>
                <a:t> </a:t>
              </a:r>
              <a:r>
                <a:rPr lang="en-US" sz="1600" err="1" smtClean="0"/>
                <a:t>Việt</a:t>
              </a:r>
              <a:r>
                <a:rPr lang="en-US" sz="1600" smtClean="0"/>
                <a:t> Nam</a:t>
              </a:r>
              <a:endParaRPr lang="en-US" sz="1600" kern="1200"/>
            </a:p>
          </p:txBody>
        </p:sp>
      </p:grpSp>
      <p:pic>
        <p:nvPicPr>
          <p:cNvPr id="53" name="Picture 12" descr="http://www.sbv.gov.vn/wps/wcm/connect/9358210043634853ae69efad7097747d/sodonhnn_final.jpg?MOD=AJPERES&amp;CACHEID=9358210043634853ae69efad7097747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85" y="2071915"/>
            <a:ext cx="5638800" cy="41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8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75" y="1109084"/>
            <a:ext cx="914400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8304"/>
            <a:ext cx="976180" cy="8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Diagram 9"/>
          <p:cNvGraphicFramePr/>
          <p:nvPr userDrawn="1">
            <p:extLst>
              <p:ext uri="{D42A27DB-BD31-4B8C-83A1-F6EECF244321}">
                <p14:modId xmlns:p14="http://schemas.microsoft.com/office/powerpoint/2010/main" val="1681031689"/>
              </p:ext>
            </p:extLst>
          </p:nvPr>
        </p:nvGraphicFramePr>
        <p:xfrm>
          <a:off x="457200" y="2057400"/>
          <a:ext cx="8382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4857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II: VIETCOMBANK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75" y="1109084"/>
            <a:ext cx="914400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8304"/>
            <a:ext cx="976180" cy="8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Diagram 9"/>
          <p:cNvGraphicFramePr/>
          <p:nvPr userDrawn="1">
            <p:extLst>
              <p:ext uri="{D42A27DB-BD31-4B8C-83A1-F6EECF244321}">
                <p14:modId xmlns:p14="http://schemas.microsoft.com/office/powerpoint/2010/main" val="1965733663"/>
              </p:ext>
            </p:extLst>
          </p:nvPr>
        </p:nvGraphicFramePr>
        <p:xfrm>
          <a:off x="457200" y="2057400"/>
          <a:ext cx="8382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6035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75" y="1109084"/>
            <a:ext cx="914400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8304"/>
            <a:ext cx="976180" cy="8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10"/>
          <p:cNvSpPr>
            <a:spLocks noGrp="1"/>
          </p:cNvSpPr>
          <p:nvPr>
            <p:ph type="body" sz="half" idx="2"/>
          </p:nvPr>
        </p:nvSpPr>
        <p:spPr>
          <a:xfrm>
            <a:off x="457200" y="2667000"/>
            <a:ext cx="2133600" cy="3505200"/>
          </a:xfrm>
          <a:gradFill flip="none" rotWithShape="1">
            <a:gsLst>
              <a:gs pos="0">
                <a:srgbClr val="1B5117"/>
              </a:gs>
              <a:gs pos="50000">
                <a:srgbClr val="32822E"/>
              </a:gs>
              <a:gs pos="100000">
                <a:srgbClr val="9BCD2D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400" b="0" baseline="0" dirty="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idx="13"/>
          </p:nvPr>
        </p:nvSpPr>
        <p:spPr>
          <a:xfrm>
            <a:off x="457200" y="1962150"/>
            <a:ext cx="2133600" cy="552450"/>
          </a:xfr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baseline="0" dirty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graphicFrame>
        <p:nvGraphicFramePr>
          <p:cNvPr id="16" name="Diagram 15"/>
          <p:cNvGraphicFramePr/>
          <p:nvPr userDrawn="1">
            <p:extLst>
              <p:ext uri="{D42A27DB-BD31-4B8C-83A1-F6EECF244321}">
                <p14:modId xmlns:p14="http://schemas.microsoft.com/office/powerpoint/2010/main" val="722389896"/>
              </p:ext>
            </p:extLst>
          </p:nvPr>
        </p:nvGraphicFramePr>
        <p:xfrm>
          <a:off x="3124200" y="2590800"/>
          <a:ext cx="5715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 Placeholder 4"/>
          <p:cNvSpPr>
            <a:spLocks noGrp="1"/>
          </p:cNvSpPr>
          <p:nvPr>
            <p:ph type="body" idx="14"/>
          </p:nvPr>
        </p:nvSpPr>
        <p:spPr>
          <a:xfrm>
            <a:off x="3124200" y="1981200"/>
            <a:ext cx="5638800" cy="552450"/>
          </a:xfr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baseline="0" dirty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91528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75" y="1109084"/>
            <a:ext cx="914400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8304"/>
            <a:ext cx="976180" cy="8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10"/>
          <p:cNvSpPr>
            <a:spLocks noGrp="1"/>
          </p:cNvSpPr>
          <p:nvPr>
            <p:ph type="body" sz="half" idx="2"/>
          </p:nvPr>
        </p:nvSpPr>
        <p:spPr>
          <a:xfrm>
            <a:off x="457200" y="2667000"/>
            <a:ext cx="2133600" cy="3505200"/>
          </a:xfrm>
          <a:gradFill flip="none" rotWithShape="1">
            <a:gsLst>
              <a:gs pos="0">
                <a:srgbClr val="1B5117"/>
              </a:gs>
              <a:gs pos="50000">
                <a:srgbClr val="32822E"/>
              </a:gs>
              <a:gs pos="100000">
                <a:srgbClr val="9BCD2D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400" b="0" baseline="0" dirty="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TMCP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VN</a:t>
            </a:r>
          </a:p>
          <a:p>
            <a:pPr lvl="0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VCB</a:t>
            </a:r>
          </a:p>
          <a:p>
            <a:pPr lvl="0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0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VCB</a:t>
            </a:r>
          </a:p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idx="13" hasCustomPrompt="1"/>
          </p:nvPr>
        </p:nvSpPr>
        <p:spPr>
          <a:xfrm>
            <a:off x="457200" y="1962150"/>
            <a:ext cx="2133600" cy="552450"/>
          </a:xfr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baseline="0" dirty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graphicFrame>
        <p:nvGraphicFramePr>
          <p:cNvPr id="16" name="Diagram 15"/>
          <p:cNvGraphicFramePr/>
          <p:nvPr userDrawn="1">
            <p:extLst>
              <p:ext uri="{D42A27DB-BD31-4B8C-83A1-F6EECF244321}">
                <p14:modId xmlns:p14="http://schemas.microsoft.com/office/powerpoint/2010/main" val="2937659934"/>
              </p:ext>
            </p:extLst>
          </p:nvPr>
        </p:nvGraphicFramePr>
        <p:xfrm>
          <a:off x="3124200" y="2590800"/>
          <a:ext cx="5715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 Placeholder 4"/>
          <p:cNvSpPr>
            <a:spLocks noGrp="1"/>
          </p:cNvSpPr>
          <p:nvPr>
            <p:ph type="body" idx="14" hasCustomPrompt="1"/>
          </p:nvPr>
        </p:nvSpPr>
        <p:spPr>
          <a:xfrm>
            <a:off x="3124200" y="1981200"/>
            <a:ext cx="5638800" cy="552450"/>
          </a:xfr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baseline="0" dirty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91528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II: VIETCOMBANK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0" name="Diagram 9"/>
          <p:cNvGraphicFramePr/>
          <p:nvPr userDrawn="1">
            <p:extLst>
              <p:ext uri="{D42A27DB-BD31-4B8C-83A1-F6EECF244321}">
                <p14:modId xmlns:p14="http://schemas.microsoft.com/office/powerpoint/2010/main" val="2470528598"/>
              </p:ext>
            </p:extLst>
          </p:nvPr>
        </p:nvGraphicFramePr>
        <p:xfrm>
          <a:off x="457200" y="2057400"/>
          <a:ext cx="8382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342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4582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III: VĂN HÓA VIETCOMBANK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0" name="Diagram 9"/>
          <p:cNvGraphicFramePr/>
          <p:nvPr userDrawn="1">
            <p:extLst>
              <p:ext uri="{D42A27DB-BD31-4B8C-83A1-F6EECF244321}">
                <p14:modId xmlns:p14="http://schemas.microsoft.com/office/powerpoint/2010/main" val="2340986209"/>
              </p:ext>
            </p:extLst>
          </p:nvPr>
        </p:nvGraphicFramePr>
        <p:xfrm>
          <a:off x="457200" y="2057400"/>
          <a:ext cx="8382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035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85800" y="1447800"/>
            <a:ext cx="8001000" cy="5257800"/>
          </a:xfrm>
        </p:spPr>
        <p:txBody>
          <a:bodyPr>
            <a:noAutofit/>
          </a:bodyPr>
          <a:lstStyle>
            <a:lvl1pPr>
              <a:defRPr sz="2400" baseline="0">
                <a:latin typeface="Times New Roman" pitchFamily="18" charset="0"/>
              </a:defRPr>
            </a:lvl1pPr>
            <a:lvl2pPr>
              <a:defRPr sz="2000" baseline="0"/>
            </a:lvl2pPr>
          </a:lstStyle>
          <a:p>
            <a:pPr lvl="0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89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5D40DE-AA0D-40CA-A4DD-34252C5AAD16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5805" y="6324600"/>
            <a:ext cx="2133600" cy="365125"/>
          </a:xfrm>
        </p:spPr>
        <p:txBody>
          <a:bodyPr/>
          <a:lstStyle>
            <a:lvl1pPr>
              <a:defRPr sz="1400" baseline="0">
                <a:solidFill>
                  <a:srgbClr val="0036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pic>
        <p:nvPicPr>
          <p:cNvPr id="7" name="Picture 7" descr="C:\Users\lan.tran\Desktop\VCB material\slide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7014" y="0"/>
            <a:ext cx="38270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743200" y="304800"/>
            <a:ext cx="1600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Documents and Settings\010685\Desktop\NDTH\Mau\MAU LOGO CHUAN (10.04.2013)\logo-0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6" t="4425" r="13373" b="73610"/>
          <a:stretch/>
        </p:blipFill>
        <p:spPr bwMode="auto">
          <a:xfrm>
            <a:off x="5943600" y="427"/>
            <a:ext cx="3200400" cy="159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28262" y="5410199"/>
            <a:ext cx="5867400" cy="685800"/>
          </a:xfr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rgbClr val="003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Thạc</a:t>
            </a:r>
            <a:r>
              <a:rPr lang="en-US" dirty="0" smtClean="0"/>
              <a:t> </a:t>
            </a:r>
            <a:r>
              <a:rPr lang="en-US" dirty="0" err="1" smtClean="0"/>
              <a:t>sỹ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Thúy</a:t>
            </a:r>
            <a:r>
              <a:rPr lang="en-US" dirty="0" smtClean="0"/>
              <a:t> Nga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đốc</a:t>
            </a:r>
            <a:r>
              <a:rPr lang="en-US" dirty="0" smtClean="0"/>
              <a:t>  Trung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7505"/>
            <a:ext cx="2895600" cy="365125"/>
          </a:xfrm>
        </p:spPr>
        <p:txBody>
          <a:bodyPr/>
          <a:lstStyle>
            <a:lvl1pPr algn="l">
              <a:defRPr sz="1400" b="1" baseline="0">
                <a:solidFill>
                  <a:srgbClr val="003600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124200" y="3617650"/>
            <a:ext cx="5390965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0036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smtClean="0"/>
              <a:t>(</a:t>
            </a:r>
            <a:r>
              <a:rPr lang="en-US" sz="1600" i="1" err="1" smtClean="0"/>
              <a:t>Dành</a:t>
            </a:r>
            <a:r>
              <a:rPr lang="en-US" sz="1600" i="1" baseline="0" smtClean="0"/>
              <a:t> </a:t>
            </a:r>
            <a:r>
              <a:rPr lang="en-US" sz="1600" i="1" baseline="0" err="1" smtClean="0"/>
              <a:t>cho</a:t>
            </a:r>
            <a:r>
              <a:rPr lang="en-US" sz="1600" i="1" baseline="0" smtClean="0"/>
              <a:t> </a:t>
            </a:r>
            <a:r>
              <a:rPr lang="en-US" sz="1600" i="1" baseline="0" err="1" smtClean="0"/>
              <a:t>nhân</a:t>
            </a:r>
            <a:r>
              <a:rPr lang="en-US" sz="1600" i="1" baseline="0" smtClean="0"/>
              <a:t> </a:t>
            </a:r>
            <a:r>
              <a:rPr lang="en-US" sz="1600" i="1" baseline="0" err="1" smtClean="0"/>
              <a:t>viên</a:t>
            </a:r>
            <a:r>
              <a:rPr lang="en-US" sz="1600" i="1" baseline="0" smtClean="0"/>
              <a:t> </a:t>
            </a:r>
            <a:r>
              <a:rPr lang="en-US" sz="1600" i="1" baseline="0" err="1" smtClean="0"/>
              <a:t>mới</a:t>
            </a:r>
            <a:r>
              <a:rPr lang="en-US" sz="1600" i="1" baseline="0" smtClean="0"/>
              <a:t> </a:t>
            </a:r>
            <a:r>
              <a:rPr lang="en-US" sz="1600" i="1" baseline="0" err="1" smtClean="0"/>
              <a:t>tuyển</a:t>
            </a:r>
            <a:r>
              <a:rPr lang="en-US" sz="1600" i="1" baseline="0" smtClean="0"/>
              <a:t> </a:t>
            </a:r>
            <a:r>
              <a:rPr lang="en-US" sz="1600" i="1" baseline="0" err="1" smtClean="0"/>
              <a:t>dụng</a:t>
            </a:r>
            <a:r>
              <a:rPr lang="en-US" sz="1600" i="1" baseline="0" smtClean="0"/>
              <a:t>)</a:t>
            </a:r>
            <a:endParaRPr lang="en-US" sz="1600" i="1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3636886" y="5029200"/>
            <a:ext cx="533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rgbClr val="0036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u="sng" err="1" smtClean="0"/>
              <a:t>Giảng</a:t>
            </a:r>
            <a:r>
              <a:rPr lang="en-US" b="1" i="0" u="sng" smtClean="0"/>
              <a:t> </a:t>
            </a:r>
            <a:r>
              <a:rPr lang="en-US" b="1" i="0" u="sng" err="1" smtClean="0"/>
              <a:t>viên</a:t>
            </a:r>
            <a:r>
              <a:rPr lang="en-US" smtClean="0"/>
              <a:t>: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124200" y="6077274"/>
            <a:ext cx="5873180" cy="22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2667000" y="1600200"/>
            <a:ext cx="6477000" cy="24384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TỔNG QUAN </a:t>
            </a:r>
            <a:br>
              <a:rPr lang="en-US" dirty="0" smtClean="0"/>
            </a:br>
            <a:r>
              <a:rPr lang="en-US" dirty="0" smtClean="0"/>
              <a:t>HỆ THỐNG NGÂN HÀNG VÀ VIETCOMBANK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4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 HỆ THỐNG NGÂN HÀNG VIỆT NAM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81200"/>
            <a:ext cx="8001000" cy="28194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baseline="0"/>
            </a:lvl2pPr>
          </a:lstStyle>
          <a:p>
            <a:pPr lvl="0"/>
            <a:r>
              <a:rPr lang="en-US" dirty="0" smtClean="0"/>
              <a:t>MỤC TIÊU: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chi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6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Diagram 8"/>
          <p:cNvGraphicFramePr/>
          <p:nvPr userDrawn="1">
            <p:extLst>
              <p:ext uri="{D42A27DB-BD31-4B8C-83A1-F6EECF244321}">
                <p14:modId xmlns:p14="http://schemas.microsoft.com/office/powerpoint/2010/main" val="3455696746"/>
              </p:ext>
            </p:extLst>
          </p:nvPr>
        </p:nvGraphicFramePr>
        <p:xfrm>
          <a:off x="457200" y="2057400"/>
          <a:ext cx="8382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599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 HỆ THỐNG NGÂN HÀNG VIỆT NAM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667000"/>
            <a:ext cx="2133600" cy="3505200"/>
          </a:xfrm>
          <a:gradFill flip="none" rotWithShape="1">
            <a:gsLst>
              <a:gs pos="0">
                <a:srgbClr val="1B5117"/>
              </a:gs>
              <a:gs pos="50000">
                <a:srgbClr val="32822E"/>
              </a:gs>
              <a:gs pos="100000">
                <a:srgbClr val="9BCD2D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2400" b="1" baseline="0" dirty="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idx="13" hasCustomPrompt="1"/>
          </p:nvPr>
        </p:nvSpPr>
        <p:spPr>
          <a:xfrm>
            <a:off x="457200" y="1709330"/>
            <a:ext cx="2133600" cy="552450"/>
          </a:xfr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baseline="0" dirty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graphicFrame>
        <p:nvGraphicFramePr>
          <p:cNvPr id="16" name="Diagram 15"/>
          <p:cNvGraphicFramePr/>
          <p:nvPr userDrawn="1">
            <p:extLst>
              <p:ext uri="{D42A27DB-BD31-4B8C-83A1-F6EECF244321}">
                <p14:modId xmlns:p14="http://schemas.microsoft.com/office/powerpoint/2010/main" val="2231060492"/>
              </p:ext>
            </p:extLst>
          </p:nvPr>
        </p:nvGraphicFramePr>
        <p:xfrm>
          <a:off x="3124200" y="2667000"/>
          <a:ext cx="5715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4"/>
          <p:cNvSpPr>
            <a:spLocks noGrp="1"/>
          </p:cNvSpPr>
          <p:nvPr>
            <p:ph type="body" idx="14" hasCustomPrompt="1"/>
          </p:nvPr>
        </p:nvSpPr>
        <p:spPr>
          <a:xfrm>
            <a:off x="3124200" y="1733550"/>
            <a:ext cx="5638800" cy="552450"/>
          </a:xfr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baseline="0" dirty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23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975" y="274638"/>
            <a:ext cx="9124025" cy="1143000"/>
          </a:xfrm>
        </p:spPr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9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 VĂN HÓA VIETCOMBANK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81200"/>
            <a:ext cx="8001000" cy="27432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  <a:lvl2pPr>
              <a:defRPr sz="2000" baseline="0"/>
            </a:lvl2pPr>
          </a:lstStyle>
          <a:p>
            <a:pPr lvl="0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Vietcombank</a:t>
            </a:r>
            <a:endParaRPr lang="en-US" dirty="0" smtClean="0"/>
          </a:p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91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 VĂN HÓA VIETCOMBANK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81200"/>
            <a:ext cx="8001000" cy="27432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  <a:lvl2pPr>
              <a:defRPr sz="2000" baseline="0"/>
            </a:lvl2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 lvl="1"/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Vietcombank</a:t>
            </a: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37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7175" y="185574"/>
            <a:ext cx="82296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 VĂN HÓA VIETCOMBANK</a:t>
            </a:r>
            <a:br>
              <a:rPr lang="en-US" dirty="0" smtClean="0"/>
            </a:b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81200"/>
            <a:ext cx="8001000" cy="19050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  <a:lvl2pPr>
              <a:defRPr sz="2000" baseline="0"/>
            </a:lvl2pPr>
          </a:lstStyle>
          <a:p>
            <a:pPr lvl="0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0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VHDN</a:t>
            </a:r>
          </a:p>
          <a:p>
            <a:pPr lvl="0"/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,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 lvl="0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VHDN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849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7175" y="185574"/>
            <a:ext cx="82296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1475" y="1524000"/>
            <a:ext cx="8001000" cy="16002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baseline="0"/>
            </a:lvl2pPr>
          </a:lstStyle>
          <a:p>
            <a:pPr lvl="1"/>
            <a:endParaRPr lang="en-US" dirty="0" smtClean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91475" y="3200400"/>
            <a:ext cx="8001000" cy="22860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baseline="0"/>
            </a:lvl2pPr>
          </a:lstStyle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083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idx="1"/>
          </p:nvPr>
        </p:nvSpPr>
        <p:spPr>
          <a:xfrm>
            <a:off x="457200" y="1744662"/>
            <a:ext cx="4040188" cy="552450"/>
          </a:xfrm>
          <a:gradFill flip="none" rotWithShape="1">
            <a:gsLst>
              <a:gs pos="0">
                <a:srgbClr val="1B5117"/>
              </a:gs>
              <a:gs pos="50000">
                <a:srgbClr val="32822E"/>
              </a:gs>
              <a:gs pos="100000">
                <a:srgbClr val="9BCD2D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744662"/>
            <a:ext cx="4041775" cy="552450"/>
          </a:xfrm>
          <a:gradFill flip="none" rotWithShape="1">
            <a:gsLst>
              <a:gs pos="0">
                <a:srgbClr val="1B5117"/>
              </a:gs>
              <a:gs pos="50000">
                <a:srgbClr val="32822E"/>
              </a:gs>
              <a:gs pos="100000">
                <a:srgbClr val="9BCD2D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38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 err="1" smtClean="0"/>
              <a:t>Phần</a:t>
            </a:r>
            <a:r>
              <a:rPr lang="en-US" dirty="0" smtClean="0"/>
              <a:t> 3: VĂN HÓA VIETCOMBANK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457200" y="1744662"/>
            <a:ext cx="4040188" cy="552450"/>
          </a:xfrm>
          <a:gradFill flip="none" rotWithShape="1">
            <a:gsLst>
              <a:gs pos="0">
                <a:srgbClr val="1B5117"/>
              </a:gs>
              <a:gs pos="50000">
                <a:srgbClr val="32822E"/>
              </a:gs>
              <a:gs pos="100000">
                <a:srgbClr val="9BCD2D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4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cốt</a:t>
            </a:r>
            <a:r>
              <a:rPr lang="en-US" dirty="0" smtClean="0"/>
              <a:t> </a:t>
            </a:r>
            <a:r>
              <a:rPr lang="en-US" dirty="0" err="1" smtClean="0"/>
              <a:t>lõi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2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2pPr>
          </a:lstStyle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 smtClean="0"/>
              <a:t>Sứ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endParaRPr lang="en-US" dirty="0" smtClean="0"/>
          </a:p>
          <a:p>
            <a:pPr lvl="1"/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  <a:p>
            <a:pPr lvl="1"/>
            <a:r>
              <a:rPr lang="en-US" dirty="0" err="1" smtClean="0"/>
              <a:t>Triết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744662"/>
            <a:ext cx="4041775" cy="552450"/>
          </a:xfrm>
          <a:gradFill flip="none" rotWithShape="1">
            <a:gsLst>
              <a:gs pos="0">
                <a:srgbClr val="1B5117"/>
              </a:gs>
              <a:gs pos="50000">
                <a:srgbClr val="32822E"/>
              </a:gs>
              <a:gs pos="100000">
                <a:srgbClr val="9BCD2D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2400" b="1" dirty="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VCB</a:t>
            </a:r>
            <a:endParaRPr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4" hasCustomPrompt="1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2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mực</a:t>
            </a:r>
            <a:endParaRPr lang="en-US" dirty="0" smtClean="0"/>
          </a:p>
          <a:p>
            <a:pPr lvl="1"/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32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7753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85800" y="1981200"/>
            <a:ext cx="8001000" cy="21336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</a:lstStyle>
          <a:p>
            <a:pPr lvl="0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992438"/>
            <a:ext cx="22383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4800600"/>
            <a:ext cx="26765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684" y="304800"/>
            <a:ext cx="559208" cy="55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038600"/>
            <a:ext cx="908435" cy="199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85265"/>
            <a:ext cx="8667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2087563"/>
            <a:ext cx="10191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60" y="2640013"/>
            <a:ext cx="10572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92438"/>
            <a:ext cx="1038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058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87753"/>
          </a:xfrm>
        </p:spPr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en-US" dirty="0" smtClean="0"/>
              <a:t>MỞ ĐẦU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3200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 smtClean="0"/>
              <a:t>Hội</a:t>
            </a:r>
            <a:r>
              <a:rPr lang="en-US" smtClean="0"/>
              <a:t> </a:t>
            </a:r>
            <a:r>
              <a:rPr lang="en-US" err="1" smtClean="0"/>
              <a:t>nghị</a:t>
            </a:r>
            <a:r>
              <a:rPr lang="en-US" smtClean="0"/>
              <a:t> </a:t>
            </a:r>
            <a:r>
              <a:rPr lang="en-US" err="1" smtClean="0"/>
              <a:t>tập</a:t>
            </a:r>
            <a:r>
              <a:rPr lang="en-US" smtClean="0"/>
              <a:t> </a:t>
            </a:r>
            <a:r>
              <a:rPr lang="en-US" err="1" smtClean="0"/>
              <a:t>huấn</a:t>
            </a:r>
            <a:r>
              <a:rPr lang="en-US" smtClean="0"/>
              <a:t> </a:t>
            </a:r>
            <a:r>
              <a:rPr lang="en-US" err="1" smtClean="0"/>
              <a:t>Tín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Xử</a:t>
            </a:r>
            <a:r>
              <a:rPr lang="en-US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err="1" smtClean="0"/>
              <a:t>nợ</a:t>
            </a:r>
            <a:r>
              <a:rPr lang="en-US" smtClean="0"/>
              <a:t>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81200"/>
            <a:ext cx="8001000" cy="21336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</a:lstStyle>
          <a:p>
            <a:pPr lvl="0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endParaRPr lang="en-US" dirty="0" smtClean="0"/>
          </a:p>
          <a:p>
            <a:pPr lvl="0"/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75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42002"/>
          </a:xfrm>
        </p:spPr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en-US" dirty="0" smtClean="0"/>
              <a:t>MỞ ĐẦU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81200"/>
            <a:ext cx="8001000" cy="38862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  <a:lvl2pPr>
              <a:defRPr sz="2000" baseline="0"/>
            </a:lvl2pPr>
          </a:lstStyle>
          <a:p>
            <a:pPr lvl="0"/>
            <a:r>
              <a:rPr lang="en-US" dirty="0" err="1" smtClean="0"/>
              <a:t>Đón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 ….</a:t>
            </a:r>
          </a:p>
          <a:p>
            <a:pPr lvl="0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,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 smtClean="0"/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Cán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63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87753"/>
          </a:xfrm>
        </p:spPr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en-US" dirty="0" smtClean="0"/>
              <a:t>MỤC TIÊU ĐÀO TẠO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81200"/>
            <a:ext cx="8001000" cy="21336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</a:lstStyle>
          <a:p>
            <a:pPr lvl="0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0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0"/>
            <a:r>
              <a:rPr lang="en-US" dirty="0" smtClean="0"/>
              <a:t>VD: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….</a:t>
            </a:r>
          </a:p>
          <a:p>
            <a:pPr lvl="0"/>
            <a:r>
              <a:rPr lang="en-US" dirty="0" smtClean="0"/>
              <a:t>VD: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0"/>
            <a:r>
              <a:rPr lang="en-US" dirty="0" smtClean="0"/>
              <a:t>VD: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…</a:t>
            </a:r>
          </a:p>
          <a:p>
            <a:pPr lvl="0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21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87753"/>
          </a:xfrm>
        </p:spPr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en-US" dirty="0" smtClean="0"/>
              <a:t>MỤC TIÊU ĐÀO TẠO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600200"/>
            <a:ext cx="8001000" cy="42672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</a:lstStyle>
          <a:p>
            <a:pPr lvl="0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ngànhNgân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VN</a:t>
            </a:r>
          </a:p>
          <a:p>
            <a:pPr lvl="0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TMCP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VN</a:t>
            </a:r>
          </a:p>
          <a:p>
            <a:pPr lvl="0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VCB</a:t>
            </a:r>
          </a:p>
          <a:p>
            <a:pPr lvl="0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0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VCB</a:t>
            </a:r>
          </a:p>
          <a:p>
            <a:pPr lvl="0"/>
            <a:r>
              <a:rPr lang="en-US" dirty="0" smtClean="0"/>
              <a:t>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,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mực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gười</a:t>
            </a:r>
            <a:r>
              <a:rPr lang="en-US" dirty="0" smtClean="0"/>
              <a:t> </a:t>
            </a:r>
            <a:r>
              <a:rPr lang="en-US" dirty="0" err="1" smtClean="0"/>
              <a:t>Vietcombank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39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87753"/>
          </a:xfrm>
        </p:spPr>
        <p:txBody>
          <a:bodyPr>
            <a:normAutofit/>
          </a:bodyPr>
          <a:lstStyle>
            <a:lvl1pPr>
              <a:defRPr sz="2400" b="1" baseline="0"/>
            </a:lvl1pPr>
          </a:lstStyle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F13580-9077-4638-8529-258191C6E12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VCB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981200"/>
            <a:ext cx="8001000" cy="2133600"/>
          </a:xfrm>
        </p:spPr>
        <p:txBody>
          <a:bodyPr/>
          <a:lstStyle>
            <a:lvl1pPr>
              <a:defRPr sz="2400" baseline="0">
                <a:latin typeface="Times New Roman" pitchFamily="18" charset="0"/>
              </a:defRPr>
            </a:lvl1pPr>
          </a:lstStyle>
          <a:p>
            <a:pPr lvl="0"/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/</a:t>
            </a:r>
            <a:r>
              <a:rPr lang="en-US" dirty="0" err="1" smtClean="0"/>
              <a:t>không</a:t>
            </a:r>
            <a:r>
              <a:rPr lang="en-US" dirty="0" smtClean="0"/>
              <a:t> slide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0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200" y="816640"/>
            <a:ext cx="7598546" cy="9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746" y="283231"/>
            <a:ext cx="700101" cy="63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16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err="1" smtClean="0"/>
              <a:t>Hội</a:t>
            </a:r>
            <a:r>
              <a:rPr lang="en-US" smtClean="0"/>
              <a:t> </a:t>
            </a:r>
            <a:r>
              <a:rPr lang="en-US" err="1" smtClean="0"/>
              <a:t>nghị</a:t>
            </a:r>
            <a:r>
              <a:rPr lang="en-US" smtClean="0"/>
              <a:t> </a:t>
            </a:r>
            <a:r>
              <a:rPr lang="en-US" err="1" smtClean="0"/>
              <a:t>tập</a:t>
            </a:r>
            <a:r>
              <a:rPr lang="en-US" smtClean="0"/>
              <a:t> </a:t>
            </a:r>
            <a:r>
              <a:rPr lang="en-US" err="1" smtClean="0"/>
              <a:t>huấn</a:t>
            </a:r>
            <a:r>
              <a:rPr lang="en-US" smtClean="0"/>
              <a:t> </a:t>
            </a:r>
            <a:r>
              <a:rPr lang="en-US" err="1" smtClean="0"/>
              <a:t>Tín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Xử</a:t>
            </a:r>
            <a:r>
              <a:rPr lang="en-US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err="1" smtClean="0"/>
              <a:t>nợ</a:t>
            </a:r>
            <a:r>
              <a:rPr lang="en-US" smtClean="0"/>
              <a:t>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BB7C-99F2-40A2-9F3C-D24C2E56C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4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8" r:id="rId3"/>
    <p:sldLayoutId id="2147483693" r:id="rId4"/>
    <p:sldLayoutId id="2147483661" r:id="rId5"/>
    <p:sldLayoutId id="2147483669" r:id="rId6"/>
    <p:sldLayoutId id="2147483670" r:id="rId7"/>
    <p:sldLayoutId id="2147483660" r:id="rId8"/>
    <p:sldLayoutId id="2147483666" r:id="rId9"/>
    <p:sldLayoutId id="2147483679" r:id="rId10"/>
    <p:sldLayoutId id="2147483671" r:id="rId11"/>
    <p:sldLayoutId id="2147483694" r:id="rId12"/>
    <p:sldLayoutId id="2147483703" r:id="rId13"/>
    <p:sldLayoutId id="2147483667" r:id="rId14"/>
    <p:sldLayoutId id="2147483672" r:id="rId15"/>
    <p:sldLayoutId id="2147483681" r:id="rId16"/>
    <p:sldLayoutId id="2147483697" r:id="rId17"/>
    <p:sldLayoutId id="2147483695" r:id="rId18"/>
    <p:sldLayoutId id="2147483690" r:id="rId19"/>
    <p:sldLayoutId id="2147483696" r:id="rId20"/>
    <p:sldLayoutId id="2147483665" r:id="rId21"/>
    <p:sldLayoutId id="2147483691" r:id="rId22"/>
    <p:sldLayoutId id="2147483698" r:id="rId23"/>
    <p:sldLayoutId id="2147483683" r:id="rId24"/>
    <p:sldLayoutId id="2147483699" r:id="rId25"/>
    <p:sldLayoutId id="2147483692" r:id="rId26"/>
    <p:sldLayoutId id="2147483700" r:id="rId27"/>
    <p:sldLayoutId id="2147483684" r:id="rId28"/>
    <p:sldLayoutId id="2147483662" r:id="rId29"/>
    <p:sldLayoutId id="2147483674" r:id="rId30"/>
    <p:sldLayoutId id="2147483680" r:id="rId31"/>
    <p:sldLayoutId id="2147483675" r:id="rId32"/>
    <p:sldLayoutId id="2147483682" r:id="rId33"/>
    <p:sldLayoutId id="2147483673" r:id="rId34"/>
    <p:sldLayoutId id="2147483676" r:id="rId35"/>
    <p:sldLayoutId id="2147483677" r:id="rId36"/>
    <p:sldLayoutId id="2147483678" r:id="rId37"/>
    <p:sldLayoutId id="2147483663" r:id="rId38"/>
    <p:sldLayoutId id="2147483689" r:id="rId3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2057400"/>
            <a:ext cx="5867399" cy="14478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003600"/>
                </a:solidFill>
                <a:latin typeface="+mn-lt"/>
                <a:ea typeface="+mn-ea"/>
                <a:cs typeface="+mn-cs"/>
              </a:rPr>
              <a:t>TIÊU ĐỀ BÀI GIẢNG</a:t>
            </a:r>
            <a:endParaRPr lang="en-US" sz="4000" dirty="0">
              <a:solidFill>
                <a:srgbClr val="0036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7505"/>
            <a:ext cx="3657600" cy="365125"/>
          </a:xfrm>
        </p:spPr>
        <p:txBody>
          <a:bodyPr/>
          <a:lstStyle/>
          <a:p>
            <a:r>
              <a:rPr lang="en-US" dirty="0" smtClean="0"/>
              <a:t>ĐÀO TẠO …………….. </a:t>
            </a:r>
            <a:r>
              <a:rPr lang="en-US" dirty="0" smtClean="0"/>
              <a:t>09-2016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/>
          <a:p>
            <a:fld id="{6472BB7C-99F2-40A2-9F3C-D24C2E56C8F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124200" y="5334000"/>
            <a:ext cx="5867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rgbClr val="0036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124200" y="5324856"/>
            <a:ext cx="5867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rgbClr val="0036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63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/>
              <a:t>MỤC TIÊU BÀI GIẢNG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1219200" cy="365125"/>
          </a:xfrm>
        </p:spPr>
        <p:txBody>
          <a:bodyPr/>
          <a:lstStyle/>
          <a:p>
            <a:r>
              <a:rPr lang="en-US" b="1" i="1" dirty="0" smtClean="0">
                <a:solidFill>
                  <a:srgbClr val="003600"/>
                </a:solidFill>
                <a:latin typeface="Times New Roman" pitchFamily="18" charset="0"/>
              </a:rPr>
              <a:t>VCB Training</a:t>
            </a:r>
            <a:endParaRPr lang="en-US" b="1" i="1" dirty="0">
              <a:solidFill>
                <a:srgbClr val="003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/>
              <a:t>NỘI DUNG </a:t>
            </a:r>
            <a:r>
              <a:rPr lang="en-US" sz="2400" b="1" dirty="0" smtClean="0"/>
              <a:t>TRÌNH BÀY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1219200" cy="365125"/>
          </a:xfrm>
        </p:spPr>
        <p:txBody>
          <a:bodyPr/>
          <a:lstStyle/>
          <a:p>
            <a:r>
              <a:rPr lang="en-US" b="1" i="1" dirty="0" smtClean="0">
                <a:solidFill>
                  <a:srgbClr val="003600"/>
                </a:solidFill>
                <a:latin typeface="Times New Roman" pitchFamily="18" charset="0"/>
              </a:rPr>
              <a:t>VCB Training</a:t>
            </a:r>
            <a:endParaRPr lang="en-US" b="1" i="1" dirty="0">
              <a:solidFill>
                <a:srgbClr val="003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4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dirty="0"/>
              <a:t>CÁC THÔNG TIN THAM CHIẾU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1219200"/>
            <a:ext cx="7162800" cy="510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lvl="0" indent="0">
              <a:spcBef>
                <a:spcPct val="20000"/>
              </a:spcBef>
              <a:buFont typeface="Arial" pitchFamily="34" charset="0"/>
              <a:buNone/>
              <a:defRPr sz="2400" b="1" baseline="0"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sz="1800" dirty="0" smtClean="0"/>
          </a:p>
          <a:p>
            <a:r>
              <a:rPr lang="en-US" sz="1800" dirty="0" smtClean="0"/>
              <a:t>Contact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ng</a:t>
            </a:r>
            <a:r>
              <a:rPr lang="vi-VN" sz="1800" dirty="0" smtClean="0"/>
              <a:t>ười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bày</a:t>
            </a:r>
            <a:r>
              <a:rPr lang="en-US" sz="1800" dirty="0" smtClean="0"/>
              <a:t>:</a:t>
            </a:r>
          </a:p>
          <a:p>
            <a:r>
              <a:rPr lang="en-US" sz="1800" b="0" dirty="0" smtClean="0"/>
              <a:t>+ </a:t>
            </a:r>
            <a:r>
              <a:rPr lang="en-US" sz="1800" b="0" dirty="0" err="1" smtClean="0"/>
              <a:t>Ông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Nguyễn</a:t>
            </a:r>
            <a:r>
              <a:rPr lang="en-US" sz="1800" b="0" dirty="0" smtClean="0"/>
              <a:t> V</a:t>
            </a:r>
            <a:r>
              <a:rPr lang="vi-VN" sz="1800" b="0" dirty="0" smtClean="0"/>
              <a:t>ă</a:t>
            </a:r>
            <a:r>
              <a:rPr lang="en-US" sz="1800" b="0" dirty="0" smtClean="0"/>
              <a:t>n A – </a:t>
            </a:r>
            <a:r>
              <a:rPr lang="en-US" sz="1800" b="0" dirty="0" err="1" smtClean="0"/>
              <a:t>Phòng</a:t>
            </a:r>
            <a:r>
              <a:rPr lang="en-US" sz="1800" b="0" dirty="0" smtClean="0"/>
              <a:t> BBBBBBB</a:t>
            </a:r>
          </a:p>
          <a:p>
            <a:r>
              <a:rPr lang="en-US" sz="1800" b="0" dirty="0" smtClean="0"/>
              <a:t>Mobile:                 	Email: </a:t>
            </a:r>
          </a:p>
          <a:p>
            <a:r>
              <a:rPr lang="en-US" sz="1800" b="0" dirty="0" smtClean="0"/>
              <a:t>+ </a:t>
            </a:r>
            <a:r>
              <a:rPr lang="en-US" sz="1800" b="0" dirty="0" err="1" smtClean="0"/>
              <a:t>Ông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Nguyễn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Văn</a:t>
            </a:r>
            <a:r>
              <a:rPr lang="en-US" sz="1800" b="0" dirty="0" smtClean="0"/>
              <a:t> B– </a:t>
            </a:r>
            <a:r>
              <a:rPr lang="en-US" sz="1800" b="0" dirty="0" err="1" smtClean="0"/>
              <a:t>Phòng</a:t>
            </a:r>
            <a:r>
              <a:rPr lang="en-US" sz="1800" b="0" dirty="0" smtClean="0"/>
              <a:t> BBBBBBBB</a:t>
            </a:r>
          </a:p>
          <a:p>
            <a:r>
              <a:rPr lang="en-US" sz="1800" b="0" dirty="0" smtClean="0"/>
              <a:t>Mobile: 	                          Email: </a:t>
            </a:r>
          </a:p>
          <a:p>
            <a:r>
              <a:rPr lang="en-US" sz="1800" dirty="0" err="1" smtClean="0"/>
              <a:t>Danh</a:t>
            </a:r>
            <a:r>
              <a:rPr lang="en-US" sz="1800" dirty="0" smtClean="0"/>
              <a:t> </a:t>
            </a:r>
            <a:r>
              <a:rPr lang="en-US" sz="1800" dirty="0" err="1"/>
              <a:t>mục</a:t>
            </a:r>
            <a:r>
              <a:rPr lang="en-US" sz="1800" dirty="0"/>
              <a:t> </a:t>
            </a:r>
            <a:r>
              <a:rPr lang="en-US" sz="1800" dirty="0" smtClean="0"/>
              <a:t>v</a:t>
            </a:r>
            <a:r>
              <a:rPr lang="vi-VN" sz="1800" dirty="0" smtClean="0"/>
              <a:t>ă</a:t>
            </a:r>
            <a:r>
              <a:rPr lang="en-US" sz="1800" dirty="0" smtClean="0"/>
              <a:t>n </a:t>
            </a:r>
            <a:r>
              <a:rPr lang="en-US" sz="1800" dirty="0" err="1" smtClean="0"/>
              <a:t>bản</a:t>
            </a:r>
            <a:r>
              <a:rPr lang="en-US" sz="1800" dirty="0" smtClean="0"/>
              <a:t> </a:t>
            </a:r>
            <a:r>
              <a:rPr lang="en-US" sz="1800" dirty="0" err="1" smtClean="0"/>
              <a:t>nội</a:t>
            </a:r>
            <a:r>
              <a:rPr lang="en-US" sz="1800" dirty="0" smtClean="0"/>
              <a:t> </a:t>
            </a:r>
            <a:r>
              <a:rPr lang="en-US" sz="1800" dirty="0" err="1" smtClean="0"/>
              <a:t>bộ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VCB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:</a:t>
            </a:r>
          </a:p>
          <a:p>
            <a:pPr algn="just">
              <a:buFont typeface="Wingdings" pitchFamily="2" charset="2"/>
              <a:buChar char="Ø"/>
            </a:pPr>
            <a:endParaRPr lang="en-US" sz="1800" b="0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1219200" cy="365125"/>
          </a:xfrm>
        </p:spPr>
        <p:txBody>
          <a:bodyPr/>
          <a:lstStyle/>
          <a:p>
            <a:r>
              <a:rPr lang="en-US" b="1" i="1" dirty="0" smtClean="0">
                <a:solidFill>
                  <a:srgbClr val="003600"/>
                </a:solidFill>
                <a:latin typeface="Times New Roman" pitchFamily="18" charset="0"/>
              </a:rPr>
              <a:t>VCB Training</a:t>
            </a:r>
            <a:endParaRPr lang="en-US" b="1" i="1" dirty="0">
              <a:solidFill>
                <a:srgbClr val="003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2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Q&amp;A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BB7C-99F2-40A2-9F3C-D24C2E56C8F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24100"/>
            <a:ext cx="762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16675"/>
            <a:ext cx="1219200" cy="365125"/>
          </a:xfrm>
        </p:spPr>
        <p:txBody>
          <a:bodyPr/>
          <a:lstStyle/>
          <a:p>
            <a:r>
              <a:rPr lang="en-US" b="1" i="1" dirty="0" smtClean="0">
                <a:solidFill>
                  <a:srgbClr val="003600"/>
                </a:solidFill>
                <a:latin typeface="Times New Roman" pitchFamily="18" charset="0"/>
              </a:rPr>
              <a:t>VCB Training</a:t>
            </a:r>
            <a:endParaRPr lang="en-US" b="1" i="1" dirty="0">
              <a:solidFill>
                <a:srgbClr val="003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54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Office Theme</vt:lpstr>
      <vt:lpstr>TIÊU ĐỀ BÀI GIẢNG</vt:lpstr>
      <vt:lpstr>MỤC TIÊU BÀI GIẢNG</vt:lpstr>
      <vt:lpstr>NỘI DUNG TRÌNH BÀY</vt:lpstr>
      <vt:lpstr>CÁC THÔNG TIN THAM CHIẾU</vt:lpstr>
      <vt:lpstr>Q&amp;A</vt:lpstr>
    </vt:vector>
  </TitlesOfParts>
  <Company>vcb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Van Trinh</dc:creator>
  <cp:lastModifiedBy>Sky123.Org</cp:lastModifiedBy>
  <cp:revision>200</cp:revision>
  <dcterms:created xsi:type="dcterms:W3CDTF">2013-06-13T09:20:45Z</dcterms:created>
  <dcterms:modified xsi:type="dcterms:W3CDTF">2016-12-04T14:29:30Z</dcterms:modified>
</cp:coreProperties>
</file>