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5" r:id="rId3"/>
    <p:sldId id="260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iy Bubyrev" userId="549555269a72c628" providerId="LiveId" clId="{8DD3A6CB-B320-4A9B-B0BB-6B290315B84B}"/>
    <pc:docChg chg="undo custSel addSld delSld modSld sldOrd">
      <pc:chgData name="Dmitriy Bubyrev" userId="549555269a72c628" providerId="LiveId" clId="{8DD3A6CB-B320-4A9B-B0BB-6B290315B84B}" dt="2021-12-17T18:40:16.735" v="6648"/>
      <pc:docMkLst>
        <pc:docMk/>
      </pc:docMkLst>
      <pc:sldChg chg="addSp delSp modSp mod">
        <pc:chgData name="Dmitriy Bubyrev" userId="549555269a72c628" providerId="LiveId" clId="{8DD3A6CB-B320-4A9B-B0BB-6B290315B84B}" dt="2021-12-13T19:35:29.281" v="3100" actId="20577"/>
        <pc:sldMkLst>
          <pc:docMk/>
          <pc:sldMk cId="3829657202" sldId="256"/>
        </pc:sldMkLst>
        <pc:spChg chg="mod">
          <ac:chgData name="Dmitriy Bubyrev" userId="549555269a72c628" providerId="LiveId" clId="{8DD3A6CB-B320-4A9B-B0BB-6B290315B84B}" dt="2021-12-13T19:35:29.281" v="3100" actId="20577"/>
          <ac:spMkLst>
            <pc:docMk/>
            <pc:sldMk cId="3829657202" sldId="256"/>
            <ac:spMk id="2" creationId="{568C31D2-FECD-42A3-B49E-D8F0936E6C88}"/>
          </ac:spMkLst>
        </pc:spChg>
        <pc:spChg chg="mod">
          <ac:chgData name="Dmitriy Bubyrev" userId="549555269a72c628" providerId="LiveId" clId="{8DD3A6CB-B320-4A9B-B0BB-6B290315B84B}" dt="2021-12-13T16:48:42.457" v="419" actId="207"/>
          <ac:spMkLst>
            <pc:docMk/>
            <pc:sldMk cId="3829657202" sldId="256"/>
            <ac:spMk id="3" creationId="{1F664BF8-319B-4BF4-8AED-A80D4F988885}"/>
          </ac:spMkLst>
        </pc:spChg>
        <pc:spChg chg="add del">
          <ac:chgData name="Dmitriy Bubyrev" userId="549555269a72c628" providerId="LiveId" clId="{8DD3A6CB-B320-4A9B-B0BB-6B290315B84B}" dt="2021-12-13T16:47:52.764" v="406"/>
          <ac:spMkLst>
            <pc:docMk/>
            <pc:sldMk cId="3829657202" sldId="256"/>
            <ac:spMk id="4" creationId="{776731D6-0CDE-4F41-91DE-F282F5975A96}"/>
          </ac:spMkLst>
        </pc:spChg>
        <pc:spChg chg="add del">
          <ac:chgData name="Dmitriy Bubyrev" userId="549555269a72c628" providerId="LiveId" clId="{8DD3A6CB-B320-4A9B-B0BB-6B290315B84B}" dt="2021-12-13T16:47:57.995" v="409"/>
          <ac:spMkLst>
            <pc:docMk/>
            <pc:sldMk cId="3829657202" sldId="256"/>
            <ac:spMk id="5" creationId="{319AFD4F-D897-4A89-8221-FB784BB08983}"/>
          </ac:spMkLst>
        </pc:spChg>
        <pc:spChg chg="add del mod">
          <ac:chgData name="Dmitriy Bubyrev" userId="549555269a72c628" providerId="LiveId" clId="{8DD3A6CB-B320-4A9B-B0BB-6B290315B84B}" dt="2021-12-13T16:48:15.072" v="413" actId="478"/>
          <ac:spMkLst>
            <pc:docMk/>
            <pc:sldMk cId="3829657202" sldId="256"/>
            <ac:spMk id="6" creationId="{098E6C08-D384-47BA-A75A-D15649883D3B}"/>
          </ac:spMkLst>
        </pc:spChg>
      </pc:sldChg>
      <pc:sldChg chg="addSp delSp modSp del mod">
        <pc:chgData name="Dmitriy Bubyrev" userId="549555269a72c628" providerId="LiveId" clId="{8DD3A6CB-B320-4A9B-B0BB-6B290315B84B}" dt="2021-12-12T08:58:48.492" v="33" actId="2696"/>
        <pc:sldMkLst>
          <pc:docMk/>
          <pc:sldMk cId="3016315955" sldId="257"/>
        </pc:sldMkLst>
        <pc:spChg chg="del mod">
          <ac:chgData name="Dmitriy Bubyrev" userId="549555269a72c628" providerId="LiveId" clId="{8DD3A6CB-B320-4A9B-B0BB-6B290315B84B}" dt="2021-12-12T08:47:48.911" v="1" actId="931"/>
          <ac:spMkLst>
            <pc:docMk/>
            <pc:sldMk cId="3016315955" sldId="257"/>
            <ac:spMk id="3" creationId="{E64B8AD1-5FA5-4C07-84EF-671BC7088DDF}"/>
          </ac:spMkLst>
        </pc:spChg>
        <pc:picChg chg="add mod">
          <ac:chgData name="Dmitriy Bubyrev" userId="549555269a72c628" providerId="LiveId" clId="{8DD3A6CB-B320-4A9B-B0BB-6B290315B84B}" dt="2021-12-12T08:53:46.301" v="19" actId="14100"/>
          <ac:picMkLst>
            <pc:docMk/>
            <pc:sldMk cId="3016315955" sldId="257"/>
            <ac:picMk id="5" creationId="{48E90DFF-597E-4299-B1A8-EB2F3226C378}"/>
          </ac:picMkLst>
        </pc:picChg>
      </pc:sldChg>
      <pc:sldChg chg="addSp delSp modSp new del mod">
        <pc:chgData name="Dmitriy Bubyrev" userId="549555269a72c628" providerId="LiveId" clId="{8DD3A6CB-B320-4A9B-B0BB-6B290315B84B}" dt="2021-12-12T08:58:45.631" v="32" actId="2696"/>
        <pc:sldMkLst>
          <pc:docMk/>
          <pc:sldMk cId="1100653604" sldId="258"/>
        </pc:sldMkLst>
        <pc:spChg chg="mod">
          <ac:chgData name="Dmitriy Bubyrev" userId="549555269a72c628" providerId="LiveId" clId="{8DD3A6CB-B320-4A9B-B0BB-6B290315B84B}" dt="2021-12-12T08:57:34.594" v="28" actId="14100"/>
          <ac:spMkLst>
            <pc:docMk/>
            <pc:sldMk cId="1100653604" sldId="258"/>
            <ac:spMk id="2" creationId="{FEEC6C78-CDC6-4092-8CCB-3D0B70DB53BC}"/>
          </ac:spMkLst>
        </pc:spChg>
        <pc:spChg chg="del">
          <ac:chgData name="Dmitriy Bubyrev" userId="549555269a72c628" providerId="LiveId" clId="{8DD3A6CB-B320-4A9B-B0BB-6B290315B84B}" dt="2021-12-12T08:49:54.725" v="6" actId="931"/>
          <ac:spMkLst>
            <pc:docMk/>
            <pc:sldMk cId="1100653604" sldId="258"/>
            <ac:spMk id="3" creationId="{B8EDA2B3-7BBF-4ECD-92B1-30D83DB32FC1}"/>
          </ac:spMkLst>
        </pc:spChg>
        <pc:spChg chg="add del">
          <ac:chgData name="Dmitriy Bubyrev" userId="549555269a72c628" providerId="LiveId" clId="{8DD3A6CB-B320-4A9B-B0BB-6B290315B84B}" dt="2021-12-12T08:50:34.973" v="12"/>
          <ac:spMkLst>
            <pc:docMk/>
            <pc:sldMk cId="1100653604" sldId="258"/>
            <ac:spMk id="8" creationId="{503E804C-E22B-4E8C-A7DE-BAEEAE0EC1FE}"/>
          </ac:spMkLst>
        </pc:spChg>
        <pc:spChg chg="add del mod">
          <ac:chgData name="Dmitriy Bubyrev" userId="549555269a72c628" providerId="LiveId" clId="{8DD3A6CB-B320-4A9B-B0BB-6B290315B84B}" dt="2021-12-12T08:53:26.945" v="16" actId="931"/>
          <ac:spMkLst>
            <pc:docMk/>
            <pc:sldMk cId="1100653604" sldId="258"/>
            <ac:spMk id="10" creationId="{68F0B511-9532-4B82-84E7-07B5C41F0E16}"/>
          </ac:spMkLst>
        </pc:spChg>
        <pc:picChg chg="add del mod">
          <ac:chgData name="Dmitriy Bubyrev" userId="549555269a72c628" providerId="LiveId" clId="{8DD3A6CB-B320-4A9B-B0BB-6B290315B84B}" dt="2021-12-12T08:50:58.463" v="15" actId="478"/>
          <ac:picMkLst>
            <pc:docMk/>
            <pc:sldMk cId="1100653604" sldId="258"/>
            <ac:picMk id="5" creationId="{8B8DC795-379C-4AE6-BB1B-A0D7BD7FDF9D}"/>
          </ac:picMkLst>
        </pc:picChg>
        <pc:picChg chg="add mod">
          <ac:chgData name="Dmitriy Bubyrev" userId="549555269a72c628" providerId="LiveId" clId="{8DD3A6CB-B320-4A9B-B0BB-6B290315B84B}" dt="2021-12-12T08:50:23.984" v="10" actId="1076"/>
          <ac:picMkLst>
            <pc:docMk/>
            <pc:sldMk cId="1100653604" sldId="258"/>
            <ac:picMk id="7" creationId="{B664003D-F496-4399-BA27-3E749CFBDE21}"/>
          </ac:picMkLst>
        </pc:picChg>
        <pc:picChg chg="add mod">
          <ac:chgData name="Dmitriy Bubyrev" userId="549555269a72c628" providerId="LiveId" clId="{8DD3A6CB-B320-4A9B-B0BB-6B290315B84B}" dt="2021-12-12T08:53:32.830" v="17" actId="1076"/>
          <ac:picMkLst>
            <pc:docMk/>
            <pc:sldMk cId="1100653604" sldId="258"/>
            <ac:picMk id="12" creationId="{EC18B1A4-5829-483A-83FF-A079D57DD590}"/>
          </ac:picMkLst>
        </pc:picChg>
      </pc:sldChg>
      <pc:sldChg chg="addSp delSp modSp new del mod">
        <pc:chgData name="Dmitriy Bubyrev" userId="549555269a72c628" providerId="LiveId" clId="{8DD3A6CB-B320-4A9B-B0BB-6B290315B84B}" dt="2021-12-12T08:58:43.485" v="31" actId="2696"/>
        <pc:sldMkLst>
          <pc:docMk/>
          <pc:sldMk cId="636494988" sldId="259"/>
        </pc:sldMkLst>
        <pc:spChg chg="mod">
          <ac:chgData name="Dmitriy Bubyrev" userId="549555269a72c628" providerId="LiveId" clId="{8DD3A6CB-B320-4A9B-B0BB-6B290315B84B}" dt="2021-12-12T08:56:57.081" v="24" actId="14100"/>
          <ac:spMkLst>
            <pc:docMk/>
            <pc:sldMk cId="636494988" sldId="259"/>
            <ac:spMk id="2" creationId="{EBCF955E-9524-4012-97E6-2BB5BE692D30}"/>
          </ac:spMkLst>
        </pc:spChg>
        <pc:spChg chg="del">
          <ac:chgData name="Dmitriy Bubyrev" userId="549555269a72c628" providerId="LiveId" clId="{8DD3A6CB-B320-4A9B-B0BB-6B290315B84B}" dt="2021-12-12T08:56:38.246" v="20" actId="931"/>
          <ac:spMkLst>
            <pc:docMk/>
            <pc:sldMk cId="636494988" sldId="259"/>
            <ac:spMk id="3" creationId="{6665DCB3-CE3A-486C-B4A4-9554E80F7E49}"/>
          </ac:spMkLst>
        </pc:spChg>
        <pc:picChg chg="add mod">
          <ac:chgData name="Dmitriy Bubyrev" userId="549555269a72c628" providerId="LiveId" clId="{8DD3A6CB-B320-4A9B-B0BB-6B290315B84B}" dt="2021-12-12T08:57:42.705" v="29" actId="1076"/>
          <ac:picMkLst>
            <pc:docMk/>
            <pc:sldMk cId="636494988" sldId="259"/>
            <ac:picMk id="5" creationId="{7F53785E-B03E-46A9-84A6-DF79EAFA4252}"/>
          </ac:picMkLst>
        </pc:picChg>
      </pc:sldChg>
      <pc:sldChg chg="addSp delSp modSp new mod">
        <pc:chgData name="Dmitriy Bubyrev" userId="549555269a72c628" providerId="LiveId" clId="{8DD3A6CB-B320-4A9B-B0BB-6B290315B84B}" dt="2021-12-17T18:11:21.084" v="6330" actId="2711"/>
        <pc:sldMkLst>
          <pc:docMk/>
          <pc:sldMk cId="1235784187" sldId="260"/>
        </pc:sldMkLst>
        <pc:spChg chg="mod">
          <ac:chgData name="Dmitriy Bubyrev" userId="549555269a72c628" providerId="LiveId" clId="{8DD3A6CB-B320-4A9B-B0BB-6B290315B84B}" dt="2021-12-13T16:54:28.087" v="675" actId="207"/>
          <ac:spMkLst>
            <pc:docMk/>
            <pc:sldMk cId="1235784187" sldId="260"/>
            <ac:spMk id="2" creationId="{DC0D99AF-B677-479E-B9AC-8E3689A559A5}"/>
          </ac:spMkLst>
        </pc:spChg>
        <pc:spChg chg="del">
          <ac:chgData name="Dmitriy Bubyrev" userId="549555269a72c628" providerId="LiveId" clId="{8DD3A6CB-B320-4A9B-B0BB-6B290315B84B}" dt="2021-12-12T08:59:10.205" v="38" actId="931"/>
          <ac:spMkLst>
            <pc:docMk/>
            <pc:sldMk cId="1235784187" sldId="260"/>
            <ac:spMk id="3" creationId="{C22E2AFD-59A4-48A9-A965-C592C565F31C}"/>
          </ac:spMkLst>
        </pc:spChg>
        <pc:spChg chg="mod">
          <ac:chgData name="Dmitriy Bubyrev" userId="549555269a72c628" providerId="LiveId" clId="{8DD3A6CB-B320-4A9B-B0BB-6B290315B84B}" dt="2021-12-17T16:02:44.992" v="4441" actId="20577"/>
          <ac:spMkLst>
            <pc:docMk/>
            <pc:sldMk cId="1235784187" sldId="260"/>
            <ac:spMk id="4" creationId="{C2CC56FF-EBF9-441A-8333-1AFEFD0C45DE}"/>
          </ac:spMkLst>
        </pc:spChg>
        <pc:spChg chg="add mod">
          <ac:chgData name="Dmitriy Bubyrev" userId="549555269a72c628" providerId="LiveId" clId="{8DD3A6CB-B320-4A9B-B0BB-6B290315B84B}" dt="2021-12-17T18:11:21.084" v="6330" actId="2711"/>
          <ac:spMkLst>
            <pc:docMk/>
            <pc:sldMk cId="1235784187" sldId="260"/>
            <ac:spMk id="5" creationId="{0F4E7E39-082E-405A-9DAA-C90BF575C468}"/>
          </ac:spMkLst>
        </pc:spChg>
        <pc:picChg chg="add mod">
          <ac:chgData name="Dmitriy Bubyrev" userId="549555269a72c628" providerId="LiveId" clId="{8DD3A6CB-B320-4A9B-B0BB-6B290315B84B}" dt="2021-12-12T09:00:58.814" v="50" actId="1076"/>
          <ac:picMkLst>
            <pc:docMk/>
            <pc:sldMk cId="1235784187" sldId="260"/>
            <ac:picMk id="6" creationId="{A8EEDFCF-379D-41EC-98B8-08163EB28DAE}"/>
          </ac:picMkLst>
        </pc:picChg>
      </pc:sldChg>
      <pc:sldChg chg="addSp delSp modSp new mod">
        <pc:chgData name="Dmitriy Bubyrev" userId="549555269a72c628" providerId="LiveId" clId="{8DD3A6CB-B320-4A9B-B0BB-6B290315B84B}" dt="2021-12-17T18:13:00.043" v="6333" actId="20577"/>
        <pc:sldMkLst>
          <pc:docMk/>
          <pc:sldMk cId="529921749" sldId="261"/>
        </pc:sldMkLst>
        <pc:spChg chg="mod">
          <ac:chgData name="Dmitriy Bubyrev" userId="549555269a72c628" providerId="LiveId" clId="{8DD3A6CB-B320-4A9B-B0BB-6B290315B84B}" dt="2021-12-13T16:50:52.265" v="490" actId="14100"/>
          <ac:spMkLst>
            <pc:docMk/>
            <pc:sldMk cId="529921749" sldId="261"/>
            <ac:spMk id="2" creationId="{34AC4D78-425A-4B46-A5A1-AC0785881A11}"/>
          </ac:spMkLst>
        </pc:spChg>
        <pc:spChg chg="del">
          <ac:chgData name="Dmitriy Bubyrev" userId="549555269a72c628" providerId="LiveId" clId="{8DD3A6CB-B320-4A9B-B0BB-6B290315B84B}" dt="2021-12-12T08:59:39.007" v="40" actId="931"/>
          <ac:spMkLst>
            <pc:docMk/>
            <pc:sldMk cId="529921749" sldId="261"/>
            <ac:spMk id="3" creationId="{93A1BE7A-5F58-49C7-956F-8A7A74340886}"/>
          </ac:spMkLst>
        </pc:spChg>
        <pc:spChg chg="del mod">
          <ac:chgData name="Dmitriy Bubyrev" userId="549555269a72c628" providerId="LiveId" clId="{8DD3A6CB-B320-4A9B-B0BB-6B290315B84B}" dt="2021-12-12T09:09:39.875" v="59" actId="931"/>
          <ac:spMkLst>
            <pc:docMk/>
            <pc:sldMk cId="529921749" sldId="261"/>
            <ac:spMk id="4" creationId="{18B4D523-34C0-416B-BC8A-67DB6060BB7A}"/>
          </ac:spMkLst>
        </pc:spChg>
        <pc:spChg chg="add mod">
          <ac:chgData name="Dmitriy Bubyrev" userId="549555269a72c628" providerId="LiveId" clId="{8DD3A6CB-B320-4A9B-B0BB-6B290315B84B}" dt="2021-12-17T18:13:00.043" v="6333" actId="20577"/>
          <ac:spMkLst>
            <pc:docMk/>
            <pc:sldMk cId="529921749" sldId="261"/>
            <ac:spMk id="5" creationId="{A8CEB8C3-43EA-4CCD-B648-756F718963F9}"/>
          </ac:spMkLst>
        </pc:spChg>
        <pc:picChg chg="add mod">
          <ac:chgData name="Dmitriy Bubyrev" userId="549555269a72c628" providerId="LiveId" clId="{8DD3A6CB-B320-4A9B-B0BB-6B290315B84B}" dt="2021-12-12T09:09:49.139" v="62" actId="14100"/>
          <ac:picMkLst>
            <pc:docMk/>
            <pc:sldMk cId="529921749" sldId="261"/>
            <ac:picMk id="6" creationId="{BC9D1B24-3861-406B-A650-CD20DE3F94C2}"/>
          </ac:picMkLst>
        </pc:picChg>
        <pc:picChg chg="add mod">
          <ac:chgData name="Dmitriy Bubyrev" userId="549555269a72c628" providerId="LiveId" clId="{8DD3A6CB-B320-4A9B-B0BB-6B290315B84B}" dt="2021-12-12T09:09:45.433" v="61" actId="14100"/>
          <ac:picMkLst>
            <pc:docMk/>
            <pc:sldMk cId="529921749" sldId="261"/>
            <ac:picMk id="8" creationId="{02AECC97-B11F-4B59-A140-A3EBBDF664FF}"/>
          </ac:picMkLst>
        </pc:picChg>
      </pc:sldChg>
      <pc:sldChg chg="new del">
        <pc:chgData name="Dmitriy Bubyrev" userId="549555269a72c628" providerId="LiveId" clId="{8DD3A6CB-B320-4A9B-B0BB-6B290315B84B}" dt="2021-12-12T08:58:55.229" v="35" actId="680"/>
        <pc:sldMkLst>
          <pc:docMk/>
          <pc:sldMk cId="1829233456" sldId="261"/>
        </pc:sldMkLst>
      </pc:sldChg>
      <pc:sldChg chg="addSp delSp modSp new del mod ord">
        <pc:chgData name="Dmitriy Bubyrev" userId="549555269a72c628" providerId="LiveId" clId="{8DD3A6CB-B320-4A9B-B0BB-6B290315B84B}" dt="2021-12-13T16:24:38.786" v="159" actId="47"/>
        <pc:sldMkLst>
          <pc:docMk/>
          <pc:sldMk cId="4274679470" sldId="262"/>
        </pc:sldMkLst>
        <pc:spChg chg="mod">
          <ac:chgData name="Dmitriy Bubyrev" userId="549555269a72c628" providerId="LiveId" clId="{8DD3A6CB-B320-4A9B-B0BB-6B290315B84B}" dt="2021-12-12T09:00:48.286" v="48"/>
          <ac:spMkLst>
            <pc:docMk/>
            <pc:sldMk cId="4274679470" sldId="262"/>
            <ac:spMk id="2" creationId="{5E909611-B74B-47A6-A419-52D5A646F332}"/>
          </ac:spMkLst>
        </pc:spChg>
        <pc:spChg chg="del">
          <ac:chgData name="Dmitriy Bubyrev" userId="549555269a72c628" providerId="LiveId" clId="{8DD3A6CB-B320-4A9B-B0BB-6B290315B84B}" dt="2021-12-12T08:59:59.813" v="42" actId="931"/>
          <ac:spMkLst>
            <pc:docMk/>
            <pc:sldMk cId="4274679470" sldId="262"/>
            <ac:spMk id="3" creationId="{D516D54A-8AAD-4C3B-91D3-3F9BCC48CF43}"/>
          </ac:spMkLst>
        </pc:spChg>
        <pc:spChg chg="del mod">
          <ac:chgData name="Dmitriy Bubyrev" userId="549555269a72c628" providerId="LiveId" clId="{8DD3A6CB-B320-4A9B-B0BB-6B290315B84B}" dt="2021-12-12T09:04:10.391" v="52" actId="931"/>
          <ac:spMkLst>
            <pc:docMk/>
            <pc:sldMk cId="4274679470" sldId="262"/>
            <ac:spMk id="4" creationId="{AC67BD0A-EE03-406E-96A0-8E8454537642}"/>
          </ac:spMkLst>
        </pc:spChg>
        <pc:spChg chg="add mod">
          <ac:chgData name="Dmitriy Bubyrev" userId="549555269a72c628" providerId="LiveId" clId="{8DD3A6CB-B320-4A9B-B0BB-6B290315B84B}" dt="2021-12-13T16:23:57.962" v="153" actId="478"/>
          <ac:spMkLst>
            <pc:docMk/>
            <pc:sldMk cId="4274679470" sldId="262"/>
            <ac:spMk id="4" creationId="{C6318297-1FED-4EBD-B85F-B9689D26E51D}"/>
          </ac:spMkLst>
        </pc:spChg>
        <pc:spChg chg="add mod">
          <ac:chgData name="Dmitriy Bubyrev" userId="549555269a72c628" providerId="LiveId" clId="{8DD3A6CB-B320-4A9B-B0BB-6B290315B84B}" dt="2021-12-13T16:24:00.600" v="154" actId="478"/>
          <ac:spMkLst>
            <pc:docMk/>
            <pc:sldMk cId="4274679470" sldId="262"/>
            <ac:spMk id="7" creationId="{1F81A13C-1334-4606-80D9-7488EFE6F066}"/>
          </ac:spMkLst>
        </pc:spChg>
        <pc:picChg chg="add del mod">
          <ac:chgData name="Dmitriy Bubyrev" userId="549555269a72c628" providerId="LiveId" clId="{8DD3A6CB-B320-4A9B-B0BB-6B290315B84B}" dt="2021-12-13T16:23:57.962" v="153" actId="478"/>
          <ac:picMkLst>
            <pc:docMk/>
            <pc:sldMk cId="4274679470" sldId="262"/>
            <ac:picMk id="6" creationId="{5ABC7A76-1B63-46ED-9116-094622F02AC7}"/>
          </ac:picMkLst>
        </pc:picChg>
        <pc:picChg chg="add del mod">
          <ac:chgData name="Dmitriy Bubyrev" userId="549555269a72c628" providerId="LiveId" clId="{8DD3A6CB-B320-4A9B-B0BB-6B290315B84B}" dt="2021-12-13T16:24:00.600" v="154" actId="478"/>
          <ac:picMkLst>
            <pc:docMk/>
            <pc:sldMk cId="4274679470" sldId="262"/>
            <ac:picMk id="8" creationId="{1137B1D8-B5B3-4B1C-80F0-D0D9911405F7}"/>
          </ac:picMkLst>
        </pc:picChg>
      </pc:sldChg>
      <pc:sldChg chg="addSp delSp modSp new mod">
        <pc:chgData name="Dmitriy Bubyrev" userId="549555269a72c628" providerId="LiveId" clId="{8DD3A6CB-B320-4A9B-B0BB-6B290315B84B}" dt="2021-12-17T18:29:13.563" v="6612" actId="20577"/>
        <pc:sldMkLst>
          <pc:docMk/>
          <pc:sldMk cId="3440745759" sldId="263"/>
        </pc:sldMkLst>
        <pc:spChg chg="mod">
          <ac:chgData name="Dmitriy Bubyrev" userId="549555269a72c628" providerId="LiveId" clId="{8DD3A6CB-B320-4A9B-B0BB-6B290315B84B}" dt="2021-12-13T16:52:06.584" v="556" actId="207"/>
          <ac:spMkLst>
            <pc:docMk/>
            <pc:sldMk cId="3440745759" sldId="263"/>
            <ac:spMk id="2" creationId="{285DE0DC-B761-41BF-8579-0DE55075439F}"/>
          </ac:spMkLst>
        </pc:spChg>
        <pc:spChg chg="add del">
          <ac:chgData name="Dmitriy Bubyrev" userId="549555269a72c628" providerId="LiveId" clId="{8DD3A6CB-B320-4A9B-B0BB-6B290315B84B}" dt="2021-12-12T09:13:07.642" v="63" actId="931"/>
          <ac:spMkLst>
            <pc:docMk/>
            <pc:sldMk cId="3440745759" sldId="263"/>
            <ac:spMk id="3" creationId="{1273E6B0-389A-46E8-9B4C-7165DA3A9FF6}"/>
          </ac:spMkLst>
        </pc:spChg>
        <pc:spChg chg="add del mod">
          <ac:chgData name="Dmitriy Bubyrev" userId="549555269a72c628" providerId="LiveId" clId="{8DD3A6CB-B320-4A9B-B0BB-6B290315B84B}" dt="2021-12-12T09:19:12.842" v="71" actId="931"/>
          <ac:spMkLst>
            <pc:docMk/>
            <pc:sldMk cId="3440745759" sldId="263"/>
            <ac:spMk id="4" creationId="{96AA3344-FCAE-4449-BFC2-57384771F5BC}"/>
          </ac:spMkLst>
        </pc:spChg>
        <pc:spChg chg="add mod">
          <ac:chgData name="Dmitriy Bubyrev" userId="549555269a72c628" providerId="LiveId" clId="{8DD3A6CB-B320-4A9B-B0BB-6B290315B84B}" dt="2021-12-17T18:29:13.563" v="6612" actId="20577"/>
          <ac:spMkLst>
            <pc:docMk/>
            <pc:sldMk cId="3440745759" sldId="263"/>
            <ac:spMk id="5" creationId="{28CB47AE-23FB-4AF0-90EE-778F4D8F12CF}"/>
          </ac:spMkLst>
        </pc:spChg>
        <pc:spChg chg="add del mod">
          <ac:chgData name="Dmitriy Bubyrev" userId="549555269a72c628" providerId="LiveId" clId="{8DD3A6CB-B320-4A9B-B0BB-6B290315B84B}" dt="2021-12-13T16:30:25.823" v="184" actId="931"/>
          <ac:spMkLst>
            <pc:docMk/>
            <pc:sldMk cId="3440745759" sldId="263"/>
            <ac:spMk id="14" creationId="{C2FBF35F-EC80-4B1D-A9D9-519F51F95DF7}"/>
          </ac:spMkLst>
        </pc:spChg>
        <pc:picChg chg="add mod">
          <ac:chgData name="Dmitriy Bubyrev" userId="549555269a72c628" providerId="LiveId" clId="{8DD3A6CB-B320-4A9B-B0BB-6B290315B84B}" dt="2021-12-13T16:30:36.467" v="186" actId="14100"/>
          <ac:picMkLst>
            <pc:docMk/>
            <pc:sldMk cId="3440745759" sldId="263"/>
            <ac:picMk id="4" creationId="{61F34847-1D36-40A1-AF21-09F73F5F05B4}"/>
          </ac:picMkLst>
        </pc:picChg>
        <pc:picChg chg="add del mod">
          <ac:chgData name="Dmitriy Bubyrev" userId="549555269a72c628" providerId="LiveId" clId="{8DD3A6CB-B320-4A9B-B0BB-6B290315B84B}" dt="2021-12-12T09:05:15.798" v="58" actId="931"/>
          <ac:picMkLst>
            <pc:docMk/>
            <pc:sldMk cId="3440745759" sldId="263"/>
            <ac:picMk id="6" creationId="{6ACFCF50-A7EC-4E70-B11A-9302604F9A86}"/>
          </ac:picMkLst>
        </pc:picChg>
        <pc:picChg chg="add mod">
          <ac:chgData name="Dmitriy Bubyrev" userId="549555269a72c628" providerId="LiveId" clId="{8DD3A6CB-B320-4A9B-B0BB-6B290315B84B}" dt="2021-12-13T16:30:33.358" v="185" actId="14100"/>
          <ac:picMkLst>
            <pc:docMk/>
            <pc:sldMk cId="3440745759" sldId="263"/>
            <ac:picMk id="8" creationId="{0D60A0C2-908F-4FED-BD46-17AB3A59B97E}"/>
          </ac:picMkLst>
        </pc:picChg>
        <pc:picChg chg="add del mod">
          <ac:chgData name="Dmitriy Bubyrev" userId="549555269a72c628" providerId="LiveId" clId="{8DD3A6CB-B320-4A9B-B0BB-6B290315B84B}" dt="2021-12-12T09:14:56.509" v="70" actId="931"/>
          <ac:picMkLst>
            <pc:docMk/>
            <pc:sldMk cId="3440745759" sldId="263"/>
            <ac:picMk id="10" creationId="{98C23AF8-B461-4A70-B4ED-FCFB4304F175}"/>
          </ac:picMkLst>
        </pc:picChg>
        <pc:picChg chg="add del mod">
          <ac:chgData name="Dmitriy Bubyrev" userId="549555269a72c628" providerId="LiveId" clId="{8DD3A6CB-B320-4A9B-B0BB-6B290315B84B}" dt="2021-12-12T09:26:56.624" v="90" actId="478"/>
          <ac:picMkLst>
            <pc:docMk/>
            <pc:sldMk cId="3440745759" sldId="263"/>
            <ac:picMk id="12" creationId="{703DC901-9380-434A-B0EF-AB8F76D35258}"/>
          </ac:picMkLst>
        </pc:picChg>
      </pc:sldChg>
      <pc:sldChg chg="addSp delSp modSp new mod">
        <pc:chgData name="Dmitriy Bubyrev" userId="549555269a72c628" providerId="LiveId" clId="{8DD3A6CB-B320-4A9B-B0BB-6B290315B84B}" dt="2021-12-17T18:14:03.363" v="6349" actId="20577"/>
        <pc:sldMkLst>
          <pc:docMk/>
          <pc:sldMk cId="2098640194" sldId="264"/>
        </pc:sldMkLst>
        <pc:spChg chg="mod">
          <ac:chgData name="Dmitriy Bubyrev" userId="549555269a72c628" providerId="LiveId" clId="{8DD3A6CB-B320-4A9B-B0BB-6B290315B84B}" dt="2021-12-17T18:14:03.363" v="6349" actId="20577"/>
          <ac:spMkLst>
            <pc:docMk/>
            <pc:sldMk cId="2098640194" sldId="264"/>
            <ac:spMk id="2" creationId="{CAE9F46D-FB1D-4855-BFA3-EAB3A1673BDE}"/>
          </ac:spMkLst>
        </pc:spChg>
        <pc:spChg chg="del">
          <ac:chgData name="Dmitriy Bubyrev" userId="549555269a72c628" providerId="LiveId" clId="{8DD3A6CB-B320-4A9B-B0BB-6B290315B84B}" dt="2021-12-12T09:22:11.654" v="79" actId="931"/>
          <ac:spMkLst>
            <pc:docMk/>
            <pc:sldMk cId="2098640194" sldId="264"/>
            <ac:spMk id="3" creationId="{F6269D22-4220-4A22-9DB2-9F5C4209EB3B}"/>
          </ac:spMkLst>
        </pc:spChg>
        <pc:spChg chg="add del">
          <ac:chgData name="Dmitriy Bubyrev" userId="549555269a72c628" providerId="LiveId" clId="{8DD3A6CB-B320-4A9B-B0BB-6B290315B84B}" dt="2021-12-13T16:33:28.233" v="189" actId="931"/>
          <ac:spMkLst>
            <pc:docMk/>
            <pc:sldMk cId="2098640194" sldId="264"/>
            <ac:spMk id="4" creationId="{1E3A6645-7D75-4C52-8C11-1B05B81E686B}"/>
          </ac:spMkLst>
        </pc:spChg>
        <pc:spChg chg="add mod">
          <ac:chgData name="Dmitriy Bubyrev" userId="549555269a72c628" providerId="LiveId" clId="{8DD3A6CB-B320-4A9B-B0BB-6B290315B84B}" dt="2021-12-13T19:09:34.042" v="2419" actId="1076"/>
          <ac:spMkLst>
            <pc:docMk/>
            <pc:sldMk cId="2098640194" sldId="264"/>
            <ac:spMk id="8" creationId="{D197EFC7-45EB-4E51-8E53-A27391F26398}"/>
          </ac:spMkLst>
        </pc:spChg>
        <pc:spChg chg="add del mod">
          <ac:chgData name="Dmitriy Bubyrev" userId="549555269a72c628" providerId="LiveId" clId="{8DD3A6CB-B320-4A9B-B0BB-6B290315B84B}" dt="2021-12-12T09:26:30.701" v="86" actId="931"/>
          <ac:spMkLst>
            <pc:docMk/>
            <pc:sldMk cId="2098640194" sldId="264"/>
            <ac:spMk id="10" creationId="{99C7C0DB-B68E-45CD-82B6-FBF0B09F65D0}"/>
          </ac:spMkLst>
        </pc:spChg>
        <pc:picChg chg="add del mod">
          <ac:chgData name="Dmitriy Bubyrev" userId="549555269a72c628" providerId="LiveId" clId="{8DD3A6CB-B320-4A9B-B0BB-6B290315B84B}" dt="2021-12-13T16:31:03.203" v="188" actId="931"/>
          <ac:picMkLst>
            <pc:docMk/>
            <pc:sldMk cId="2098640194" sldId="264"/>
            <ac:picMk id="5" creationId="{2D2AB100-FDB9-4DDA-A738-1E3FF096082E}"/>
          </ac:picMkLst>
        </pc:picChg>
        <pc:picChg chg="add del mod">
          <ac:chgData name="Dmitriy Bubyrev" userId="549555269a72c628" providerId="LiveId" clId="{8DD3A6CB-B320-4A9B-B0BB-6B290315B84B}" dt="2021-12-12T09:24:16.696" v="85" actId="478"/>
          <ac:picMkLst>
            <pc:docMk/>
            <pc:sldMk cId="2098640194" sldId="264"/>
            <ac:picMk id="6" creationId="{6EED9FAF-85BC-4054-B435-F92E7569B5D3}"/>
          </ac:picMkLst>
        </pc:picChg>
        <pc:picChg chg="add mod">
          <ac:chgData name="Dmitriy Bubyrev" userId="549555269a72c628" providerId="LiveId" clId="{8DD3A6CB-B320-4A9B-B0BB-6B290315B84B}" dt="2021-12-13T19:09:37.726" v="2420" actId="14100"/>
          <ac:picMkLst>
            <pc:docMk/>
            <pc:sldMk cId="2098640194" sldId="264"/>
            <ac:picMk id="7" creationId="{3E8FFC3E-CBAD-41F8-A7CC-BF85A0E7223A}"/>
          </ac:picMkLst>
        </pc:picChg>
        <pc:picChg chg="add del mod">
          <ac:chgData name="Dmitriy Bubyrev" userId="549555269a72c628" providerId="LiveId" clId="{8DD3A6CB-B320-4A9B-B0BB-6B290315B84B}" dt="2021-12-12T09:24:06.320" v="84" actId="931"/>
          <ac:picMkLst>
            <pc:docMk/>
            <pc:sldMk cId="2098640194" sldId="264"/>
            <ac:picMk id="8" creationId="{16DE1904-236A-4F90-885D-AC70834E5D5E}"/>
          </ac:picMkLst>
        </pc:picChg>
        <pc:picChg chg="add mod">
          <ac:chgData name="Dmitriy Bubyrev" userId="549555269a72c628" providerId="LiveId" clId="{8DD3A6CB-B320-4A9B-B0BB-6B290315B84B}" dt="2021-12-13T19:09:28.616" v="2418" actId="1076"/>
          <ac:picMkLst>
            <pc:docMk/>
            <pc:sldMk cId="2098640194" sldId="264"/>
            <ac:picMk id="12" creationId="{888ED0C8-31CB-42AA-B092-68D07CABFE1E}"/>
          </ac:picMkLst>
        </pc:picChg>
      </pc:sldChg>
      <pc:sldChg chg="addSp delSp modSp new mod ord">
        <pc:chgData name="Dmitriy Bubyrev" userId="549555269a72c628" providerId="LiveId" clId="{8DD3A6CB-B320-4A9B-B0BB-6B290315B84B}" dt="2021-12-17T18:15:48.840" v="6351" actId="20577"/>
        <pc:sldMkLst>
          <pc:docMk/>
          <pc:sldMk cId="1667112756" sldId="265"/>
        </pc:sldMkLst>
        <pc:spChg chg="mod">
          <ac:chgData name="Dmitriy Bubyrev" userId="549555269a72c628" providerId="LiveId" clId="{8DD3A6CB-B320-4A9B-B0BB-6B290315B84B}" dt="2021-12-13T16:55:08.160" v="721" actId="207"/>
          <ac:spMkLst>
            <pc:docMk/>
            <pc:sldMk cId="1667112756" sldId="265"/>
            <ac:spMk id="2" creationId="{C14C9EE6-F860-4445-9BEC-866D1DFF57F0}"/>
          </ac:spMkLst>
        </pc:spChg>
        <pc:spChg chg="del">
          <ac:chgData name="Dmitriy Bubyrev" userId="549555269a72c628" providerId="LiveId" clId="{8DD3A6CB-B320-4A9B-B0BB-6B290315B84B}" dt="2021-12-12T09:28:48.794" v="97" actId="931"/>
          <ac:spMkLst>
            <pc:docMk/>
            <pc:sldMk cId="1667112756" sldId="265"/>
            <ac:spMk id="3" creationId="{AAB9D49B-0E80-4C9D-A67B-B8E15B3BDCAD}"/>
          </ac:spMkLst>
        </pc:spChg>
        <pc:spChg chg="del">
          <ac:chgData name="Dmitriy Bubyrev" userId="549555269a72c628" providerId="LiveId" clId="{8DD3A6CB-B320-4A9B-B0BB-6B290315B84B}" dt="2021-12-12T09:28:25.750" v="96" actId="931"/>
          <ac:spMkLst>
            <pc:docMk/>
            <pc:sldMk cId="1667112756" sldId="265"/>
            <ac:spMk id="4" creationId="{3F40F00B-2F7F-48F1-BD30-48F98C253FDD}"/>
          </ac:spMkLst>
        </pc:spChg>
        <pc:spChg chg="add mod">
          <ac:chgData name="Dmitriy Bubyrev" userId="549555269a72c628" providerId="LiveId" clId="{8DD3A6CB-B320-4A9B-B0BB-6B290315B84B}" dt="2021-12-17T18:15:48.840" v="6351" actId="20577"/>
          <ac:spMkLst>
            <pc:docMk/>
            <pc:sldMk cId="1667112756" sldId="265"/>
            <ac:spMk id="9" creationId="{50D8DF64-4BC0-4321-972C-08694AFD7A98}"/>
          </ac:spMkLst>
        </pc:spChg>
        <pc:spChg chg="add del mod">
          <ac:chgData name="Dmitriy Bubyrev" userId="549555269a72c628" providerId="LiveId" clId="{8DD3A6CB-B320-4A9B-B0BB-6B290315B84B}" dt="2021-12-13T16:38:30.970" v="200" actId="931"/>
          <ac:spMkLst>
            <pc:docMk/>
            <pc:sldMk cId="1667112756" sldId="265"/>
            <ac:spMk id="10" creationId="{7D3ABD51-5E90-4DEB-9ADB-BA520F7AB82A}"/>
          </ac:spMkLst>
        </pc:spChg>
        <pc:spChg chg="add del mod">
          <ac:chgData name="Dmitriy Bubyrev" userId="549555269a72c628" providerId="LiveId" clId="{8DD3A6CB-B320-4A9B-B0BB-6B290315B84B}" dt="2021-12-13T16:38:26.292" v="199" actId="931"/>
          <ac:spMkLst>
            <pc:docMk/>
            <pc:sldMk cId="1667112756" sldId="265"/>
            <ac:spMk id="12" creationId="{8F76686A-EB0E-4336-8224-B2586E0850E2}"/>
          </ac:spMkLst>
        </pc:spChg>
        <pc:spChg chg="add del mod">
          <ac:chgData name="Dmitriy Bubyrev" userId="549555269a72c628" providerId="LiveId" clId="{8DD3A6CB-B320-4A9B-B0BB-6B290315B84B}" dt="2021-12-17T15:37:55.285" v="3216" actId="931"/>
          <ac:spMkLst>
            <pc:docMk/>
            <pc:sldMk cId="1667112756" sldId="265"/>
            <ac:spMk id="13" creationId="{AE7F09DF-803F-48B7-B999-AD7A1A28CB07}"/>
          </ac:spMkLst>
        </pc:spChg>
        <pc:picChg chg="add del mod">
          <ac:chgData name="Dmitriy Bubyrev" userId="549555269a72c628" providerId="LiveId" clId="{8DD3A6CB-B320-4A9B-B0BB-6B290315B84B}" dt="2021-12-13T16:35:38.304" v="198" actId="931"/>
          <ac:picMkLst>
            <pc:docMk/>
            <pc:sldMk cId="1667112756" sldId="265"/>
            <ac:picMk id="4" creationId="{7136C1DA-86E3-41FC-8B45-3D01AEFED658}"/>
          </ac:picMkLst>
        </pc:picChg>
        <pc:picChg chg="add mod">
          <ac:chgData name="Dmitriy Bubyrev" userId="549555269a72c628" providerId="LiveId" clId="{8DD3A6CB-B320-4A9B-B0BB-6B290315B84B}" dt="2021-12-13T16:38:56.613" v="210" actId="1076"/>
          <ac:picMkLst>
            <pc:docMk/>
            <pc:sldMk cId="1667112756" sldId="265"/>
            <ac:picMk id="6" creationId="{0940AD46-93CD-4339-8A56-C6B5EA417720}"/>
          </ac:picMkLst>
        </pc:picChg>
        <pc:picChg chg="add del mod">
          <ac:chgData name="Dmitriy Bubyrev" userId="549555269a72c628" providerId="LiveId" clId="{8DD3A6CB-B320-4A9B-B0BB-6B290315B84B}" dt="2021-12-12T09:29:56.147" v="101" actId="478"/>
          <ac:picMkLst>
            <pc:docMk/>
            <pc:sldMk cId="1667112756" sldId="265"/>
            <ac:picMk id="6" creationId="{491A9AE2-D59B-4E1C-87A3-F890C6BBE2D6}"/>
          </ac:picMkLst>
        </pc:picChg>
        <pc:picChg chg="add del mod">
          <ac:chgData name="Dmitriy Bubyrev" userId="549555269a72c628" providerId="LiveId" clId="{8DD3A6CB-B320-4A9B-B0BB-6B290315B84B}" dt="2021-12-12T09:29:53.296" v="100" actId="478"/>
          <ac:picMkLst>
            <pc:docMk/>
            <pc:sldMk cId="1667112756" sldId="265"/>
            <ac:picMk id="8" creationId="{8DEE9D7B-C086-400E-9DA7-8B52BABB201E}"/>
          </ac:picMkLst>
        </pc:picChg>
        <pc:picChg chg="add del mod">
          <ac:chgData name="Dmitriy Bubyrev" userId="549555269a72c628" providerId="LiveId" clId="{8DD3A6CB-B320-4A9B-B0BB-6B290315B84B}" dt="2021-12-13T19:44:06.138" v="3214" actId="478"/>
          <ac:picMkLst>
            <pc:docMk/>
            <pc:sldMk cId="1667112756" sldId="265"/>
            <ac:picMk id="8" creationId="{9B6FE8F5-6490-4B8E-AD01-8A6EC043E7E8}"/>
          </ac:picMkLst>
        </pc:picChg>
        <pc:picChg chg="add mod">
          <ac:chgData name="Dmitriy Bubyrev" userId="549555269a72c628" providerId="LiveId" clId="{8DD3A6CB-B320-4A9B-B0BB-6B290315B84B}" dt="2021-12-17T15:38:35.502" v="3218" actId="14100"/>
          <ac:picMkLst>
            <pc:docMk/>
            <pc:sldMk cId="1667112756" sldId="265"/>
            <ac:picMk id="15" creationId="{ECD25975-13E0-4F58-A20B-82DA76AAB978}"/>
          </ac:picMkLst>
        </pc:picChg>
      </pc:sldChg>
      <pc:sldChg chg="addSp delSp modSp new mod">
        <pc:chgData name="Dmitriy Bubyrev" userId="549555269a72c628" providerId="LiveId" clId="{8DD3A6CB-B320-4A9B-B0BB-6B290315B84B}" dt="2021-12-13T19:43:27.576" v="3213" actId="14100"/>
        <pc:sldMkLst>
          <pc:docMk/>
          <pc:sldMk cId="333848732" sldId="266"/>
        </pc:sldMkLst>
        <pc:spChg chg="mod">
          <ac:chgData name="Dmitriy Bubyrev" userId="549555269a72c628" providerId="LiveId" clId="{8DD3A6CB-B320-4A9B-B0BB-6B290315B84B}" dt="2021-12-13T16:52:34.580" v="586" actId="207"/>
          <ac:spMkLst>
            <pc:docMk/>
            <pc:sldMk cId="333848732" sldId="266"/>
            <ac:spMk id="2" creationId="{D84D8349-0F5E-4EFB-9035-7A2F0ACF4381}"/>
          </ac:spMkLst>
        </pc:spChg>
        <pc:spChg chg="add mod">
          <ac:chgData name="Dmitriy Bubyrev" userId="549555269a72c628" providerId="LiveId" clId="{8DD3A6CB-B320-4A9B-B0BB-6B290315B84B}" dt="2021-12-13T19:43:24.597" v="3212" actId="1076"/>
          <ac:spMkLst>
            <pc:docMk/>
            <pc:sldMk cId="333848732" sldId="266"/>
            <ac:spMk id="3" creationId="{277EE151-BD92-44FC-9C18-ED51C74BA789}"/>
          </ac:spMkLst>
        </pc:spChg>
        <pc:spChg chg="del">
          <ac:chgData name="Dmitriy Bubyrev" userId="549555269a72c628" providerId="LiveId" clId="{8DD3A6CB-B320-4A9B-B0BB-6B290315B84B}" dt="2021-12-12T09:46:05.745" v="103" actId="931"/>
          <ac:spMkLst>
            <pc:docMk/>
            <pc:sldMk cId="333848732" sldId="266"/>
            <ac:spMk id="3" creationId="{F27B9E79-AB4F-4212-9C7B-8D0C4BFD0CE3}"/>
          </ac:spMkLst>
        </pc:spChg>
        <pc:spChg chg="del">
          <ac:chgData name="Dmitriy Bubyrev" userId="549555269a72c628" providerId="LiveId" clId="{8DD3A6CB-B320-4A9B-B0BB-6B290315B84B}" dt="2021-12-12T09:46:21.698" v="105" actId="931"/>
          <ac:spMkLst>
            <pc:docMk/>
            <pc:sldMk cId="333848732" sldId="266"/>
            <ac:spMk id="4" creationId="{1ACFB5BA-0A7F-477F-8A78-89B69CFAE58E}"/>
          </ac:spMkLst>
        </pc:spChg>
        <pc:picChg chg="add mod">
          <ac:chgData name="Dmitriy Bubyrev" userId="549555269a72c628" providerId="LiveId" clId="{8DD3A6CB-B320-4A9B-B0BB-6B290315B84B}" dt="2021-12-12T09:46:09.417" v="104" actId="1076"/>
          <ac:picMkLst>
            <pc:docMk/>
            <pc:sldMk cId="333848732" sldId="266"/>
            <ac:picMk id="6" creationId="{7721751C-8194-4E71-8D8E-5FAAA9F66446}"/>
          </ac:picMkLst>
        </pc:picChg>
        <pc:picChg chg="add mod">
          <ac:chgData name="Dmitriy Bubyrev" userId="549555269a72c628" providerId="LiveId" clId="{8DD3A6CB-B320-4A9B-B0BB-6B290315B84B}" dt="2021-12-13T19:43:27.576" v="3213" actId="14100"/>
          <ac:picMkLst>
            <pc:docMk/>
            <pc:sldMk cId="333848732" sldId="266"/>
            <ac:picMk id="8" creationId="{46BC4AFB-10CF-4494-A0FD-3F04B59FA9EB}"/>
          </ac:picMkLst>
        </pc:picChg>
      </pc:sldChg>
      <pc:sldChg chg="new del">
        <pc:chgData name="Dmitriy Bubyrev" userId="549555269a72c628" providerId="LiveId" clId="{8DD3A6CB-B320-4A9B-B0BB-6B290315B84B}" dt="2021-12-12T09:29:48.315" v="99" actId="680"/>
        <pc:sldMkLst>
          <pc:docMk/>
          <pc:sldMk cId="2676969738" sldId="266"/>
        </pc:sldMkLst>
      </pc:sldChg>
      <pc:sldChg chg="addSp delSp modSp new mod">
        <pc:chgData name="Dmitriy Bubyrev" userId="549555269a72c628" providerId="LiveId" clId="{8DD3A6CB-B320-4A9B-B0BB-6B290315B84B}" dt="2021-12-17T18:34:16.853" v="6614" actId="1076"/>
        <pc:sldMkLst>
          <pc:docMk/>
          <pc:sldMk cId="2163272985" sldId="267"/>
        </pc:sldMkLst>
        <pc:spChg chg="mod">
          <ac:chgData name="Dmitriy Bubyrev" userId="549555269a72c628" providerId="LiveId" clId="{8DD3A6CB-B320-4A9B-B0BB-6B290315B84B}" dt="2021-12-13T16:53:58.816" v="640" actId="207"/>
          <ac:spMkLst>
            <pc:docMk/>
            <pc:sldMk cId="2163272985" sldId="267"/>
            <ac:spMk id="2" creationId="{F0876DBA-64CA-42F3-8E78-7C0BFA80DAFB}"/>
          </ac:spMkLst>
        </pc:spChg>
        <pc:spChg chg="add mod">
          <ac:chgData name="Dmitriy Bubyrev" userId="549555269a72c628" providerId="LiveId" clId="{8DD3A6CB-B320-4A9B-B0BB-6B290315B84B}" dt="2021-12-17T18:34:16.853" v="6614" actId="1076"/>
          <ac:spMkLst>
            <pc:docMk/>
            <pc:sldMk cId="2163272985" sldId="267"/>
            <ac:spMk id="3" creationId="{22E9DD88-3427-4C6F-A914-C766C12D7937}"/>
          </ac:spMkLst>
        </pc:spChg>
        <pc:spChg chg="add del">
          <ac:chgData name="Dmitriy Bubyrev" userId="549555269a72c628" providerId="LiveId" clId="{8DD3A6CB-B320-4A9B-B0BB-6B290315B84B}" dt="2021-12-12T10:05:26.698" v="112" actId="931"/>
          <ac:spMkLst>
            <pc:docMk/>
            <pc:sldMk cId="2163272985" sldId="267"/>
            <ac:spMk id="3" creationId="{E098CE73-441C-4023-AD56-DE3520B186ED}"/>
          </ac:spMkLst>
        </pc:spChg>
        <pc:spChg chg="del">
          <ac:chgData name="Dmitriy Bubyrev" userId="549555269a72c628" providerId="LiveId" clId="{8DD3A6CB-B320-4A9B-B0BB-6B290315B84B}" dt="2021-12-12T10:05:09.789" v="110" actId="931"/>
          <ac:spMkLst>
            <pc:docMk/>
            <pc:sldMk cId="2163272985" sldId="267"/>
            <ac:spMk id="4" creationId="{671177DF-1EB9-4E78-82C8-44F28F59AE23}"/>
          </ac:spMkLst>
        </pc:spChg>
        <pc:spChg chg="add mod">
          <ac:chgData name="Dmitriy Bubyrev" userId="549555269a72c628" providerId="LiveId" clId="{8DD3A6CB-B320-4A9B-B0BB-6B290315B84B}" dt="2021-12-17T18:34:10.682" v="6613" actId="1076"/>
          <ac:spMkLst>
            <pc:docMk/>
            <pc:sldMk cId="2163272985" sldId="267"/>
            <ac:spMk id="6" creationId="{179F409E-A5B4-49FC-90ED-5B90BC17CD1D}"/>
          </ac:spMkLst>
        </pc:spChg>
        <pc:picChg chg="add del mod">
          <ac:chgData name="Dmitriy Bubyrev" userId="549555269a72c628" providerId="LiveId" clId="{8DD3A6CB-B320-4A9B-B0BB-6B290315B84B}" dt="2021-12-12T10:05:03.321" v="109" actId="931"/>
          <ac:picMkLst>
            <pc:docMk/>
            <pc:sldMk cId="2163272985" sldId="267"/>
            <ac:picMk id="6" creationId="{AD4FFD51-5AC7-48E4-AF73-C26DCFCF253E}"/>
          </ac:picMkLst>
        </pc:picChg>
        <pc:picChg chg="add mod">
          <ac:chgData name="Dmitriy Bubyrev" userId="549555269a72c628" providerId="LiveId" clId="{8DD3A6CB-B320-4A9B-B0BB-6B290315B84B}" dt="2021-12-13T19:21:23.198" v="2746" actId="14100"/>
          <ac:picMkLst>
            <pc:docMk/>
            <pc:sldMk cId="2163272985" sldId="267"/>
            <ac:picMk id="8" creationId="{FF7C64E2-6C43-4AC3-877F-D8C26E553605}"/>
          </ac:picMkLst>
        </pc:picChg>
        <pc:picChg chg="add mod">
          <ac:chgData name="Dmitriy Bubyrev" userId="549555269a72c628" providerId="LiveId" clId="{8DD3A6CB-B320-4A9B-B0BB-6B290315B84B}" dt="2021-12-12T10:05:30.584" v="113" actId="1076"/>
          <ac:picMkLst>
            <pc:docMk/>
            <pc:sldMk cId="2163272985" sldId="267"/>
            <ac:picMk id="10" creationId="{374C9C95-089A-4425-B2FB-9E3A134CDB44}"/>
          </ac:picMkLst>
        </pc:picChg>
      </pc:sldChg>
      <pc:sldChg chg="addSp delSp modSp new mod">
        <pc:chgData name="Dmitriy Bubyrev" userId="549555269a72c628" providerId="LiveId" clId="{8DD3A6CB-B320-4A9B-B0BB-6B290315B84B}" dt="2021-12-17T18:39:36.496" v="6615" actId="1076"/>
        <pc:sldMkLst>
          <pc:docMk/>
          <pc:sldMk cId="1976260512" sldId="268"/>
        </pc:sldMkLst>
        <pc:spChg chg="mod">
          <ac:chgData name="Dmitriy Bubyrev" userId="549555269a72c628" providerId="LiveId" clId="{8DD3A6CB-B320-4A9B-B0BB-6B290315B84B}" dt="2021-12-13T17:01:57.869" v="786" actId="113"/>
          <ac:spMkLst>
            <pc:docMk/>
            <pc:sldMk cId="1976260512" sldId="268"/>
            <ac:spMk id="2" creationId="{BFEB9F45-78F5-4B4D-88E9-873E1511088D}"/>
          </ac:spMkLst>
        </pc:spChg>
        <pc:spChg chg="add del mod">
          <ac:chgData name="Dmitriy Bubyrev" userId="549555269a72c628" providerId="LiveId" clId="{8DD3A6CB-B320-4A9B-B0BB-6B290315B84B}" dt="2021-12-13T19:04:08.222" v="2251"/>
          <ac:spMkLst>
            <pc:docMk/>
            <pc:sldMk cId="1976260512" sldId="268"/>
            <ac:spMk id="3" creationId="{8B78B40A-FB80-43D2-AC66-186E89107CBB}"/>
          </ac:spMkLst>
        </pc:spChg>
        <pc:spChg chg="del">
          <ac:chgData name="Dmitriy Bubyrev" userId="549555269a72c628" providerId="LiveId" clId="{8DD3A6CB-B320-4A9B-B0BB-6B290315B84B}" dt="2021-12-12T10:09:16.598" v="115" actId="931"/>
          <ac:spMkLst>
            <pc:docMk/>
            <pc:sldMk cId="1976260512" sldId="268"/>
            <ac:spMk id="3" creationId="{E95C66CB-1DFD-4EEF-B790-A79C7D3A0C89}"/>
          </ac:spMkLst>
        </pc:spChg>
        <pc:spChg chg="del">
          <ac:chgData name="Dmitriy Bubyrev" userId="549555269a72c628" providerId="LiveId" clId="{8DD3A6CB-B320-4A9B-B0BB-6B290315B84B}" dt="2021-12-12T10:36:29.246" v="117" actId="931"/>
          <ac:spMkLst>
            <pc:docMk/>
            <pc:sldMk cId="1976260512" sldId="268"/>
            <ac:spMk id="4" creationId="{B3A1E548-B80A-4BD4-AA49-7FF60788FD39}"/>
          </ac:spMkLst>
        </pc:spChg>
        <pc:spChg chg="add mod">
          <ac:chgData name="Dmitriy Bubyrev" userId="549555269a72c628" providerId="LiveId" clId="{8DD3A6CB-B320-4A9B-B0BB-6B290315B84B}" dt="2021-12-17T18:39:36.496" v="6615" actId="1076"/>
          <ac:spMkLst>
            <pc:docMk/>
            <pc:sldMk cId="1976260512" sldId="268"/>
            <ac:spMk id="4" creationId="{BF97127F-FAA1-4B67-80B1-6733BF8C032C}"/>
          </ac:spMkLst>
        </pc:spChg>
        <pc:spChg chg="add del mod">
          <ac:chgData name="Dmitriy Bubyrev" userId="549555269a72c628" providerId="LiveId" clId="{8DD3A6CB-B320-4A9B-B0BB-6B290315B84B}" dt="2021-12-12T10:37:56.902" v="120" actId="931"/>
          <ac:spMkLst>
            <pc:docMk/>
            <pc:sldMk cId="1976260512" sldId="268"/>
            <ac:spMk id="10" creationId="{D811F324-1AD2-495D-8162-63BF3BC68A0E}"/>
          </ac:spMkLst>
        </pc:spChg>
        <pc:picChg chg="add mod">
          <ac:chgData name="Dmitriy Bubyrev" userId="549555269a72c628" providerId="LiveId" clId="{8DD3A6CB-B320-4A9B-B0BB-6B290315B84B}" dt="2021-12-17T18:18:09.266" v="6419" actId="14100"/>
          <ac:picMkLst>
            <pc:docMk/>
            <pc:sldMk cId="1976260512" sldId="268"/>
            <ac:picMk id="6" creationId="{8F824E3F-FCC4-4816-89E0-29F99C5527B6}"/>
          </ac:picMkLst>
        </pc:picChg>
        <pc:picChg chg="add del mod">
          <ac:chgData name="Dmitriy Bubyrev" userId="549555269a72c628" providerId="LiveId" clId="{8DD3A6CB-B320-4A9B-B0BB-6B290315B84B}" dt="2021-12-12T10:37:50.620" v="119" actId="478"/>
          <ac:picMkLst>
            <pc:docMk/>
            <pc:sldMk cId="1976260512" sldId="268"/>
            <ac:picMk id="8" creationId="{86939071-1D12-45B1-B341-0B15935746DA}"/>
          </ac:picMkLst>
        </pc:picChg>
        <pc:picChg chg="add mod">
          <ac:chgData name="Dmitriy Bubyrev" userId="549555269a72c628" providerId="LiveId" clId="{8DD3A6CB-B320-4A9B-B0BB-6B290315B84B}" dt="2021-12-17T18:18:11.576" v="6420" actId="14100"/>
          <ac:picMkLst>
            <pc:docMk/>
            <pc:sldMk cId="1976260512" sldId="268"/>
            <ac:picMk id="12" creationId="{392FB521-932B-48CA-B68E-D43B54227407}"/>
          </ac:picMkLst>
        </pc:picChg>
      </pc:sldChg>
      <pc:sldChg chg="addSp delSp modSp new mod">
        <pc:chgData name="Dmitriy Bubyrev" userId="549555269a72c628" providerId="LiveId" clId="{8DD3A6CB-B320-4A9B-B0BB-6B290315B84B}" dt="2021-12-17T18:40:16.735" v="6648"/>
        <pc:sldMkLst>
          <pc:docMk/>
          <pc:sldMk cId="995691574" sldId="269"/>
        </pc:sldMkLst>
        <pc:spChg chg="mod">
          <ac:chgData name="Dmitriy Bubyrev" userId="549555269a72c628" providerId="LiveId" clId="{8DD3A6CB-B320-4A9B-B0BB-6B290315B84B}" dt="2021-12-13T17:02:45.535" v="850" actId="207"/>
          <ac:spMkLst>
            <pc:docMk/>
            <pc:sldMk cId="995691574" sldId="269"/>
            <ac:spMk id="2" creationId="{DEB446DD-BF1C-443E-B062-DFD15038AE54}"/>
          </ac:spMkLst>
        </pc:spChg>
        <pc:spChg chg="del">
          <ac:chgData name="Dmitriy Bubyrev" userId="549555269a72c628" providerId="LiveId" clId="{8DD3A6CB-B320-4A9B-B0BB-6B290315B84B}" dt="2021-12-12T13:46:48.330" v="123" actId="931"/>
          <ac:spMkLst>
            <pc:docMk/>
            <pc:sldMk cId="995691574" sldId="269"/>
            <ac:spMk id="3" creationId="{B1D5FAB3-FCB5-4683-B2D6-9A96BEA28921}"/>
          </ac:spMkLst>
        </pc:spChg>
        <pc:spChg chg="add del mod">
          <ac:chgData name="Dmitriy Bubyrev" userId="549555269a72c628" providerId="LiveId" clId="{8DD3A6CB-B320-4A9B-B0BB-6B290315B84B}" dt="2021-12-13T16:11:49.955" v="133" actId="931"/>
          <ac:spMkLst>
            <pc:docMk/>
            <pc:sldMk cId="995691574" sldId="269"/>
            <ac:spMk id="4" creationId="{871E421E-D38E-4649-9918-FDFECB58C291}"/>
          </ac:spMkLst>
        </pc:spChg>
        <pc:spChg chg="del">
          <ac:chgData name="Dmitriy Bubyrev" userId="549555269a72c628" providerId="LiveId" clId="{8DD3A6CB-B320-4A9B-B0BB-6B290315B84B}" dt="2021-12-12T13:48:32.226" v="126" actId="931"/>
          <ac:spMkLst>
            <pc:docMk/>
            <pc:sldMk cId="995691574" sldId="269"/>
            <ac:spMk id="4" creationId="{BADC7B57-DA4E-4122-B5AF-1943080AE219}"/>
          </ac:spMkLst>
        </pc:spChg>
        <pc:spChg chg="add mod">
          <ac:chgData name="Dmitriy Bubyrev" userId="549555269a72c628" providerId="LiveId" clId="{8DD3A6CB-B320-4A9B-B0BB-6B290315B84B}" dt="2021-12-17T18:40:16.735" v="6648"/>
          <ac:spMkLst>
            <pc:docMk/>
            <pc:sldMk cId="995691574" sldId="269"/>
            <ac:spMk id="9" creationId="{02E103DC-E256-4787-B11B-36BF4313E684}"/>
          </ac:spMkLst>
        </pc:spChg>
        <pc:picChg chg="add del mod">
          <ac:chgData name="Dmitriy Bubyrev" userId="549555269a72c628" providerId="LiveId" clId="{8DD3A6CB-B320-4A9B-B0BB-6B290315B84B}" dt="2021-12-13T16:10:53.733" v="132" actId="478"/>
          <ac:picMkLst>
            <pc:docMk/>
            <pc:sldMk cId="995691574" sldId="269"/>
            <ac:picMk id="6" creationId="{DAD79F7D-6B87-4BD7-A898-797B0213F340}"/>
          </ac:picMkLst>
        </pc:picChg>
        <pc:picChg chg="add mod">
          <ac:chgData name="Dmitriy Bubyrev" userId="549555269a72c628" providerId="LiveId" clId="{8DD3A6CB-B320-4A9B-B0BB-6B290315B84B}" dt="2021-12-13T16:11:49.955" v="133" actId="931"/>
          <ac:picMkLst>
            <pc:docMk/>
            <pc:sldMk cId="995691574" sldId="269"/>
            <ac:picMk id="7" creationId="{5F8685DC-E6E3-4BEA-B521-99ACA0B9CAA5}"/>
          </ac:picMkLst>
        </pc:picChg>
        <pc:picChg chg="add mod">
          <ac:chgData name="Dmitriy Bubyrev" userId="549555269a72c628" providerId="LiveId" clId="{8DD3A6CB-B320-4A9B-B0BB-6B290315B84B}" dt="2021-12-13T16:14:14.358" v="143" actId="1076"/>
          <ac:picMkLst>
            <pc:docMk/>
            <pc:sldMk cId="995691574" sldId="269"/>
            <ac:picMk id="8" creationId="{544B615E-3EBD-4C77-8503-28C36D721FBF}"/>
          </ac:picMkLst>
        </pc:picChg>
      </pc:sldChg>
      <pc:sldChg chg="addSp delSp modSp new mod ord">
        <pc:chgData name="Dmitriy Bubyrev" userId="549555269a72c628" providerId="LiveId" clId="{8DD3A6CB-B320-4A9B-B0BB-6B290315B84B}" dt="2021-12-17T15:42:27.220" v="3221" actId="14100"/>
        <pc:sldMkLst>
          <pc:docMk/>
          <pc:sldMk cId="2360420713" sldId="270"/>
        </pc:sldMkLst>
        <pc:spChg chg="mod">
          <ac:chgData name="Dmitriy Bubyrev" userId="549555269a72c628" providerId="LiveId" clId="{8DD3A6CB-B320-4A9B-B0BB-6B290315B84B}" dt="2021-12-13T17:03:43.031" v="891" actId="207"/>
          <ac:spMkLst>
            <pc:docMk/>
            <pc:sldMk cId="2360420713" sldId="270"/>
            <ac:spMk id="2" creationId="{242CDB52-3FF8-4BD9-BDCF-BD46629EB995}"/>
          </ac:spMkLst>
        </pc:spChg>
        <pc:spChg chg="del">
          <ac:chgData name="Dmitriy Bubyrev" userId="549555269a72c628" providerId="LiveId" clId="{8DD3A6CB-B320-4A9B-B0BB-6B290315B84B}" dt="2021-12-13T16:17:12.239" v="144" actId="931"/>
          <ac:spMkLst>
            <pc:docMk/>
            <pc:sldMk cId="2360420713" sldId="270"/>
            <ac:spMk id="3" creationId="{BCAAEE7B-52BF-4CC8-880E-ABA857A4BA63}"/>
          </ac:spMkLst>
        </pc:spChg>
        <pc:spChg chg="del">
          <ac:chgData name="Dmitriy Bubyrev" userId="549555269a72c628" providerId="LiveId" clId="{8DD3A6CB-B320-4A9B-B0BB-6B290315B84B}" dt="2021-12-13T16:13:33.570" v="134" actId="931"/>
          <ac:spMkLst>
            <pc:docMk/>
            <pc:sldMk cId="2360420713" sldId="270"/>
            <ac:spMk id="4" creationId="{0430337E-9B07-46D4-97CC-FAF866A4E3D9}"/>
          </ac:spMkLst>
        </pc:spChg>
        <pc:spChg chg="add mod">
          <ac:chgData name="Dmitriy Bubyrev" userId="549555269a72c628" providerId="LiveId" clId="{8DD3A6CB-B320-4A9B-B0BB-6B290315B84B}" dt="2021-12-13T19:29:54.773" v="3000" actId="20577"/>
          <ac:spMkLst>
            <pc:docMk/>
            <pc:sldMk cId="2360420713" sldId="270"/>
            <ac:spMk id="10" creationId="{12B536E6-E354-4D2D-B0C2-792C9C3F3EBF}"/>
          </ac:spMkLst>
        </pc:spChg>
        <pc:spChg chg="add del mod">
          <ac:chgData name="Dmitriy Bubyrev" userId="549555269a72c628" providerId="LiveId" clId="{8DD3A6CB-B320-4A9B-B0BB-6B290315B84B}" dt="2021-12-17T15:42:19.443" v="3219" actId="931"/>
          <ac:spMkLst>
            <pc:docMk/>
            <pc:sldMk cId="2360420713" sldId="270"/>
            <ac:spMk id="12" creationId="{DF6AD325-C143-4143-B5ED-65F48300E4D0}"/>
          </ac:spMkLst>
        </pc:spChg>
        <pc:picChg chg="add del mod">
          <ac:chgData name="Dmitriy Bubyrev" userId="549555269a72c628" providerId="LiveId" clId="{8DD3A6CB-B320-4A9B-B0BB-6B290315B84B}" dt="2021-12-13T19:44:37.984" v="3215" actId="478"/>
          <ac:picMkLst>
            <pc:docMk/>
            <pc:sldMk cId="2360420713" sldId="270"/>
            <ac:picMk id="6" creationId="{4AD2C26A-2F7A-4CCA-A9E9-7FE54E56B9EF}"/>
          </ac:picMkLst>
        </pc:picChg>
        <pc:picChg chg="add del mod">
          <ac:chgData name="Dmitriy Bubyrev" userId="549555269a72c628" providerId="LiveId" clId="{8DD3A6CB-B320-4A9B-B0BB-6B290315B84B}" dt="2021-12-13T16:14:04.355" v="142"/>
          <ac:picMkLst>
            <pc:docMk/>
            <pc:sldMk cId="2360420713" sldId="270"/>
            <ac:picMk id="7" creationId="{9D31A34A-EDD5-44DD-8F4B-8300E1D04F76}"/>
          </ac:picMkLst>
        </pc:picChg>
        <pc:picChg chg="add mod">
          <ac:chgData name="Dmitriy Bubyrev" userId="549555269a72c628" providerId="LiveId" clId="{8DD3A6CB-B320-4A9B-B0BB-6B290315B84B}" dt="2021-12-13T19:23:10.249" v="2763" actId="14100"/>
          <ac:picMkLst>
            <pc:docMk/>
            <pc:sldMk cId="2360420713" sldId="270"/>
            <ac:picMk id="9" creationId="{9EBF6860-6F2D-4BE3-A024-6680B2901E09}"/>
          </ac:picMkLst>
        </pc:picChg>
        <pc:picChg chg="add mod">
          <ac:chgData name="Dmitriy Bubyrev" userId="549555269a72c628" providerId="LiveId" clId="{8DD3A6CB-B320-4A9B-B0BB-6B290315B84B}" dt="2021-12-17T15:42:27.220" v="3221" actId="14100"/>
          <ac:picMkLst>
            <pc:docMk/>
            <pc:sldMk cId="2360420713" sldId="270"/>
            <ac:picMk id="14" creationId="{5CC95C68-4682-44D0-9278-4F638A93098B}"/>
          </ac:picMkLst>
        </pc:picChg>
      </pc:sldChg>
      <pc:sldChg chg="addSp delSp modSp new mod">
        <pc:chgData name="Dmitriy Bubyrev" userId="549555269a72c628" providerId="LiveId" clId="{8DD3A6CB-B320-4A9B-B0BB-6B290315B84B}" dt="2021-12-17T18:20:33.744" v="6439" actId="20577"/>
        <pc:sldMkLst>
          <pc:docMk/>
          <pc:sldMk cId="1023623100" sldId="271"/>
        </pc:sldMkLst>
        <pc:spChg chg="mod">
          <ac:chgData name="Dmitriy Bubyrev" userId="549555269a72c628" providerId="LiveId" clId="{8DD3A6CB-B320-4A9B-B0BB-6B290315B84B}" dt="2021-12-13T17:03:59.382" v="898" actId="207"/>
          <ac:spMkLst>
            <pc:docMk/>
            <pc:sldMk cId="1023623100" sldId="271"/>
            <ac:spMk id="2" creationId="{C65FE5A7-86F1-48F6-B76B-5687F1C4F729}"/>
          </ac:spMkLst>
        </pc:spChg>
        <pc:spChg chg="del">
          <ac:chgData name="Dmitriy Bubyrev" userId="549555269a72c628" providerId="LiveId" clId="{8DD3A6CB-B320-4A9B-B0BB-6B290315B84B}" dt="2021-12-13T16:20:06.599" v="147" actId="931"/>
          <ac:spMkLst>
            <pc:docMk/>
            <pc:sldMk cId="1023623100" sldId="271"/>
            <ac:spMk id="3" creationId="{8EDED65D-F5F8-42B4-9337-FC6B1DA54313}"/>
          </ac:spMkLst>
        </pc:spChg>
        <pc:spChg chg="del">
          <ac:chgData name="Dmitriy Bubyrev" userId="549555269a72c628" providerId="LiveId" clId="{8DD3A6CB-B320-4A9B-B0BB-6B290315B84B}" dt="2021-12-13T19:27:36.851" v="2871" actId="478"/>
          <ac:spMkLst>
            <pc:docMk/>
            <pc:sldMk cId="1023623100" sldId="271"/>
            <ac:spMk id="4" creationId="{8EC1ADA6-93BE-4EA6-B5FA-AC580BCF0FE9}"/>
          </ac:spMkLst>
        </pc:spChg>
        <pc:spChg chg="add del mod">
          <ac:chgData name="Dmitriy Bubyrev" userId="549555269a72c628" providerId="LiveId" clId="{8DD3A6CB-B320-4A9B-B0BB-6B290315B84B}" dt="2021-12-13T16:20:58.004" v="150" actId="931"/>
          <ac:spMkLst>
            <pc:docMk/>
            <pc:sldMk cId="1023623100" sldId="271"/>
            <ac:spMk id="8" creationId="{28FD05A5-1731-41D0-A7F0-B9A67417EA56}"/>
          </ac:spMkLst>
        </pc:spChg>
        <pc:spChg chg="add del mod">
          <ac:chgData name="Dmitriy Bubyrev" userId="549555269a72c628" providerId="LiveId" clId="{8DD3A6CB-B320-4A9B-B0BB-6B290315B84B}" dt="2021-12-13T16:22:07.893" v="152" actId="931"/>
          <ac:spMkLst>
            <pc:docMk/>
            <pc:sldMk cId="1023623100" sldId="271"/>
            <ac:spMk id="12" creationId="{B120F929-CD88-46DD-BD84-EC6B64B8EAC8}"/>
          </ac:spMkLst>
        </pc:spChg>
        <pc:spChg chg="add mod">
          <ac:chgData name="Dmitriy Bubyrev" userId="549555269a72c628" providerId="LiveId" clId="{8DD3A6CB-B320-4A9B-B0BB-6B290315B84B}" dt="2021-12-17T18:20:33.744" v="6439" actId="20577"/>
          <ac:spMkLst>
            <pc:docMk/>
            <pc:sldMk cId="1023623100" sldId="271"/>
            <ac:spMk id="15" creationId="{6170917F-2D89-4064-B72B-3222D021A53E}"/>
          </ac:spMkLst>
        </pc:spChg>
        <pc:picChg chg="add del mod">
          <ac:chgData name="Dmitriy Bubyrev" userId="549555269a72c628" providerId="LiveId" clId="{8DD3A6CB-B320-4A9B-B0BB-6B290315B84B}" dt="2021-12-13T16:20:53.142" v="149" actId="478"/>
          <ac:picMkLst>
            <pc:docMk/>
            <pc:sldMk cId="1023623100" sldId="271"/>
            <ac:picMk id="6" creationId="{0BD95A89-A94C-44A8-8C48-28F5A224EE6C}"/>
          </ac:picMkLst>
        </pc:picChg>
        <pc:picChg chg="add del mod">
          <ac:chgData name="Dmitriy Bubyrev" userId="549555269a72c628" providerId="LiveId" clId="{8DD3A6CB-B320-4A9B-B0BB-6B290315B84B}" dt="2021-12-13T16:21:39.831" v="151" actId="478"/>
          <ac:picMkLst>
            <pc:docMk/>
            <pc:sldMk cId="1023623100" sldId="271"/>
            <ac:picMk id="10" creationId="{A687137F-98A0-42D7-A9A9-62D9C265BB60}"/>
          </ac:picMkLst>
        </pc:picChg>
        <pc:picChg chg="add mod">
          <ac:chgData name="Dmitriy Bubyrev" userId="549555269a72c628" providerId="LiveId" clId="{8DD3A6CB-B320-4A9B-B0BB-6B290315B84B}" dt="2021-12-13T19:27:31.543" v="2870" actId="14100"/>
          <ac:picMkLst>
            <pc:docMk/>
            <pc:sldMk cId="1023623100" sldId="271"/>
            <ac:picMk id="14" creationId="{081BD32F-FA18-45A3-8A87-68475FA81C03}"/>
          </ac:picMkLst>
        </pc:picChg>
      </pc:sldChg>
      <pc:sldChg chg="modSp new mod">
        <pc:chgData name="Dmitriy Bubyrev" userId="549555269a72c628" providerId="LiveId" clId="{8DD3A6CB-B320-4A9B-B0BB-6B290315B84B}" dt="2021-12-17T18:09:28.859" v="6316" actId="20577"/>
        <pc:sldMkLst>
          <pc:docMk/>
          <pc:sldMk cId="1160575604" sldId="272"/>
        </pc:sldMkLst>
        <pc:spChg chg="mod">
          <ac:chgData name="Dmitriy Bubyrev" userId="549555269a72c628" providerId="LiveId" clId="{8DD3A6CB-B320-4A9B-B0BB-6B290315B84B}" dt="2021-12-13T16:49:59.893" v="453" actId="113"/>
          <ac:spMkLst>
            <pc:docMk/>
            <pc:sldMk cId="1160575604" sldId="272"/>
            <ac:spMk id="2" creationId="{EBF60277-FF67-446C-A72E-285EB182F002}"/>
          </ac:spMkLst>
        </pc:spChg>
        <pc:spChg chg="mod">
          <ac:chgData name="Dmitriy Bubyrev" userId="549555269a72c628" providerId="LiveId" clId="{8DD3A6CB-B320-4A9B-B0BB-6B290315B84B}" dt="2021-12-17T18:09:28.859" v="6316" actId="20577"/>
          <ac:spMkLst>
            <pc:docMk/>
            <pc:sldMk cId="1160575604" sldId="272"/>
            <ac:spMk id="3" creationId="{6945C3A4-F8F1-41A4-ABE0-32D800B01EE6}"/>
          </ac:spMkLst>
        </pc:spChg>
      </pc:sldChg>
      <pc:sldChg chg="addSp delSp modSp new mod">
        <pc:chgData name="Dmitriy Bubyrev" userId="549555269a72c628" providerId="LiveId" clId="{8DD3A6CB-B320-4A9B-B0BB-6B290315B84B}" dt="2021-12-13T19:38:47.926" v="3210" actId="20577"/>
        <pc:sldMkLst>
          <pc:docMk/>
          <pc:sldMk cId="2613250708" sldId="273"/>
        </pc:sldMkLst>
        <pc:spChg chg="mod">
          <ac:chgData name="Dmitriy Bubyrev" userId="549555269a72c628" providerId="LiveId" clId="{8DD3A6CB-B320-4A9B-B0BB-6B290315B84B}" dt="2021-12-13T17:04:40.655" v="940" actId="207"/>
          <ac:spMkLst>
            <pc:docMk/>
            <pc:sldMk cId="2613250708" sldId="273"/>
            <ac:spMk id="2" creationId="{149BBB4F-A421-42FA-A51F-8B1EA4BE83E6}"/>
          </ac:spMkLst>
        </pc:spChg>
        <pc:spChg chg="del">
          <ac:chgData name="Dmitriy Bubyrev" userId="549555269a72c628" providerId="LiveId" clId="{8DD3A6CB-B320-4A9B-B0BB-6B290315B84B}" dt="2021-12-13T16:29:40.324" v="183" actId="931"/>
          <ac:spMkLst>
            <pc:docMk/>
            <pc:sldMk cId="2613250708" sldId="273"/>
            <ac:spMk id="3" creationId="{E9A5D2FE-A995-47C0-8ED8-8E6A5E724974}"/>
          </ac:spMkLst>
        </pc:spChg>
        <pc:spChg chg="del">
          <ac:chgData name="Dmitriy Bubyrev" userId="549555269a72c628" providerId="LiveId" clId="{8DD3A6CB-B320-4A9B-B0BB-6B290315B84B}" dt="2021-12-13T19:27:46.076" v="2872" actId="478"/>
          <ac:spMkLst>
            <pc:docMk/>
            <pc:sldMk cId="2613250708" sldId="273"/>
            <ac:spMk id="4" creationId="{647CF8B1-1E43-4E3C-9991-86B98E076E8A}"/>
          </ac:spMkLst>
        </pc:spChg>
        <pc:spChg chg="add mod">
          <ac:chgData name="Dmitriy Bubyrev" userId="549555269a72c628" providerId="LiveId" clId="{8DD3A6CB-B320-4A9B-B0BB-6B290315B84B}" dt="2021-12-13T19:38:47.926" v="3210" actId="20577"/>
          <ac:spMkLst>
            <pc:docMk/>
            <pc:sldMk cId="2613250708" sldId="273"/>
            <ac:spMk id="7" creationId="{4D3CE9F2-2F9C-40EF-8407-2B03BA149155}"/>
          </ac:spMkLst>
        </pc:spChg>
        <pc:picChg chg="add mod">
          <ac:chgData name="Dmitriy Bubyrev" userId="549555269a72c628" providerId="LiveId" clId="{8DD3A6CB-B320-4A9B-B0BB-6B290315B84B}" dt="2021-12-13T19:27:55.679" v="2875" actId="14100"/>
          <ac:picMkLst>
            <pc:docMk/>
            <pc:sldMk cId="2613250708" sldId="273"/>
            <ac:picMk id="6" creationId="{257ED714-7DD9-4E16-B9E6-8E5F0D775DE1}"/>
          </ac:picMkLst>
        </pc:picChg>
      </pc:sldChg>
      <pc:sldChg chg="modSp new mod">
        <pc:chgData name="Dmitriy Bubyrev" userId="549555269a72c628" providerId="LiveId" clId="{8DD3A6CB-B320-4A9B-B0BB-6B290315B84B}" dt="2021-12-13T17:04:13.905" v="900" actId="113"/>
        <pc:sldMkLst>
          <pc:docMk/>
          <pc:sldMk cId="3169642709" sldId="274"/>
        </pc:sldMkLst>
        <pc:spChg chg="mod">
          <ac:chgData name="Dmitriy Bubyrev" userId="549555269a72c628" providerId="LiveId" clId="{8DD3A6CB-B320-4A9B-B0BB-6B290315B84B}" dt="2021-12-13T17:04:13.905" v="900" actId="113"/>
          <ac:spMkLst>
            <pc:docMk/>
            <pc:sldMk cId="3169642709" sldId="274"/>
            <ac:spMk id="2" creationId="{4BD5E6B5-543C-40D8-A7BE-32ABA0C0680B}"/>
          </ac:spMkLst>
        </pc:spChg>
      </pc:sldChg>
      <pc:sldChg chg="addSp delSp modSp new mod">
        <pc:chgData name="Dmitriy Bubyrev" userId="549555269a72c628" providerId="LiveId" clId="{8DD3A6CB-B320-4A9B-B0BB-6B290315B84B}" dt="2021-12-17T18:27:53.902" v="6606" actId="6549"/>
        <pc:sldMkLst>
          <pc:docMk/>
          <pc:sldMk cId="806805813" sldId="275"/>
        </pc:sldMkLst>
        <pc:spChg chg="mod">
          <ac:chgData name="Dmitriy Bubyrev" userId="549555269a72c628" providerId="LiveId" clId="{8DD3A6CB-B320-4A9B-B0BB-6B290315B84B}" dt="2021-12-13T17:02:06.510" v="796" actId="20577"/>
          <ac:spMkLst>
            <pc:docMk/>
            <pc:sldMk cId="806805813" sldId="275"/>
            <ac:spMk id="2" creationId="{278398E8-DCC2-4DB8-9E7B-AE41EF9DD5BF}"/>
          </ac:spMkLst>
        </pc:spChg>
        <pc:spChg chg="del">
          <ac:chgData name="Dmitriy Bubyrev" userId="549555269a72c628" providerId="LiveId" clId="{8DD3A6CB-B320-4A9B-B0BB-6B290315B84B}" dt="2021-12-13T18:38:16.325" v="941" actId="931"/>
          <ac:spMkLst>
            <pc:docMk/>
            <pc:sldMk cId="806805813" sldId="275"/>
            <ac:spMk id="3" creationId="{C9B3C2B2-5429-41EC-96E8-B2D0DC70E6F8}"/>
          </ac:spMkLst>
        </pc:spChg>
        <pc:spChg chg="add del">
          <ac:chgData name="Dmitriy Bubyrev" userId="549555269a72c628" providerId="LiveId" clId="{8DD3A6CB-B320-4A9B-B0BB-6B290315B84B}" dt="2021-12-13T18:39:54.773" v="947" actId="931"/>
          <ac:spMkLst>
            <pc:docMk/>
            <pc:sldMk cId="806805813" sldId="275"/>
            <ac:spMk id="4" creationId="{E1277C93-5612-4467-A1A1-C5D5BF0F58F0}"/>
          </ac:spMkLst>
        </pc:spChg>
        <pc:spChg chg="add mod">
          <ac:chgData name="Dmitriy Bubyrev" userId="549555269a72c628" providerId="LiveId" clId="{8DD3A6CB-B320-4A9B-B0BB-6B290315B84B}" dt="2021-12-17T18:27:53.902" v="6606" actId="6549"/>
          <ac:spMkLst>
            <pc:docMk/>
            <pc:sldMk cId="806805813" sldId="275"/>
            <ac:spMk id="11" creationId="{2BEA52FA-A4F9-4B3D-B44B-46FF210F38E8}"/>
          </ac:spMkLst>
        </pc:spChg>
        <pc:picChg chg="add mod">
          <ac:chgData name="Dmitriy Bubyrev" userId="549555269a72c628" providerId="LiveId" clId="{8DD3A6CB-B320-4A9B-B0BB-6B290315B84B}" dt="2021-12-13T18:40:03.261" v="949" actId="1076"/>
          <ac:picMkLst>
            <pc:docMk/>
            <pc:sldMk cId="806805813" sldId="275"/>
            <ac:picMk id="6" creationId="{9C3F0F41-3819-4D76-8F0C-4F1D49392F1A}"/>
          </ac:picMkLst>
        </pc:picChg>
        <pc:picChg chg="add del mod">
          <ac:chgData name="Dmitriy Bubyrev" userId="549555269a72c628" providerId="LiveId" clId="{8DD3A6CB-B320-4A9B-B0BB-6B290315B84B}" dt="2021-12-13T18:39:48.837" v="946" actId="931"/>
          <ac:picMkLst>
            <pc:docMk/>
            <pc:sldMk cId="806805813" sldId="275"/>
            <ac:picMk id="8" creationId="{CA4A4918-DFF2-49B7-BC3D-4B5B69905FC0}"/>
          </ac:picMkLst>
        </pc:picChg>
        <pc:picChg chg="add mod">
          <ac:chgData name="Dmitriy Bubyrev" userId="549555269a72c628" providerId="LiveId" clId="{8DD3A6CB-B320-4A9B-B0BB-6B290315B84B}" dt="2021-12-13T18:53:37.129" v="1542" actId="14100"/>
          <ac:picMkLst>
            <pc:docMk/>
            <pc:sldMk cId="806805813" sldId="275"/>
            <ac:picMk id="10" creationId="{FDC5B430-0433-4BF0-9E1E-EC26E0BEB96E}"/>
          </ac:picMkLst>
        </pc:picChg>
      </pc:sldChg>
      <pc:sldChg chg="new del">
        <pc:chgData name="Dmitriy Bubyrev" userId="549555269a72c628" providerId="LiveId" clId="{8DD3A6CB-B320-4A9B-B0BB-6B290315B84B}" dt="2021-12-13T16:57:53.252" v="736" actId="680"/>
        <pc:sldMkLst>
          <pc:docMk/>
          <pc:sldMk cId="3109182958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5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8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70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1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30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9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7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48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9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D1FC6-C85B-4BA1-BFDB-DA72998DFBE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41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C31D2-FECD-42A3-B49E-D8F0936E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228" y="1316977"/>
            <a:ext cx="10058400" cy="956596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Изучение </a:t>
            </a:r>
            <a:r>
              <a:rPr lang="en-US" b="1" dirty="0">
                <a:solidFill>
                  <a:schemeClr val="tx2"/>
                </a:solidFill>
              </a:rPr>
              <a:t>WebSocket</a:t>
            </a:r>
            <a:endParaRPr lang="ru-RU" b="1" u="sng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664BF8-319B-4BF4-8AED-A80D4F988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390" y="2730869"/>
            <a:ext cx="10058400" cy="3514986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 err="1"/>
              <a:t>Бубырев</a:t>
            </a:r>
            <a:r>
              <a:rPr lang="ru-RU" dirty="0"/>
              <a:t> ДМИТРИЙ Иванович</a:t>
            </a:r>
          </a:p>
          <a:p>
            <a:pPr algn="r"/>
            <a:r>
              <a:rPr lang="en-US" dirty="0"/>
              <a:t>Email: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bubyrevdmitriy@gmail.com</a:t>
            </a:r>
            <a:endParaRPr lang="ru-RU" dirty="0"/>
          </a:p>
          <a:p>
            <a:pPr algn="r"/>
            <a:r>
              <a:rPr lang="en-US" dirty="0"/>
              <a:t>tel.:+7(950)046-89-61</a:t>
            </a:r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ctr"/>
            <a:r>
              <a:rPr lang="ru-RU" dirty="0"/>
              <a:t>Санкт-Петербург 2021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C60975-97A8-41CD-AA57-3A6EE64BCB79}"/>
              </a:ext>
            </a:extLst>
          </p:cNvPr>
          <p:cNvSpPr txBox="1">
            <a:spLocks/>
          </p:cNvSpPr>
          <p:nvPr/>
        </p:nvSpPr>
        <p:spPr>
          <a:xfrm>
            <a:off x="874412" y="2273573"/>
            <a:ext cx="4494542" cy="421111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5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4D862-344E-41C9-806D-A6E1AA99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Краткая информация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40B50-904C-491F-85B8-CBB257E8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938013"/>
            <a:ext cx="10244637" cy="4023359"/>
          </a:xfrm>
        </p:spPr>
        <p:txBody>
          <a:bodyPr/>
          <a:lstStyle/>
          <a:p>
            <a:r>
              <a:rPr lang="ru-RU" dirty="0"/>
              <a:t>Тема проекта – изучение работы связки </a:t>
            </a:r>
            <a:r>
              <a:rPr lang="en-US" dirty="0"/>
              <a:t>WebSocket</a:t>
            </a:r>
            <a:r>
              <a:rPr lang="ru-RU" dirty="0"/>
              <a:t> +  </a:t>
            </a:r>
            <a:r>
              <a:rPr lang="en-US" dirty="0"/>
              <a:t>STOMP JS </a:t>
            </a:r>
            <a:r>
              <a:rPr lang="ru-RU" dirty="0">
                <a:solidFill>
                  <a:srgbClr val="111111"/>
                </a:solidFill>
              </a:rPr>
              <a:t>. </a:t>
            </a:r>
          </a:p>
          <a:p>
            <a:r>
              <a:rPr lang="ru-RU" dirty="0">
                <a:solidFill>
                  <a:srgbClr val="111111"/>
                </a:solidFill>
              </a:rPr>
              <a:t>Основные технологии</a:t>
            </a:r>
            <a:r>
              <a:rPr lang="en-US" dirty="0">
                <a:solidFill>
                  <a:srgbClr val="111111"/>
                </a:solidFill>
              </a:rPr>
              <a:t>:</a:t>
            </a:r>
          </a:p>
          <a:p>
            <a:r>
              <a:rPr lang="ru-RU" dirty="0">
                <a:solidFill>
                  <a:srgbClr val="111111"/>
                </a:solidFill>
              </a:rPr>
              <a:t>-</a:t>
            </a:r>
            <a:r>
              <a:rPr lang="en-US" dirty="0">
                <a:solidFill>
                  <a:srgbClr val="333333"/>
                </a:solidFill>
              </a:rPr>
              <a:t>Spring Boot;</a:t>
            </a:r>
          </a:p>
          <a:p>
            <a:r>
              <a:rPr lang="en-US" dirty="0">
                <a:solidFill>
                  <a:srgbClr val="333333"/>
                </a:solidFill>
              </a:rPr>
              <a:t>-Angular</a:t>
            </a:r>
            <a:r>
              <a:rPr lang="ru-RU" dirty="0">
                <a:solidFill>
                  <a:srgbClr val="333333"/>
                </a:solidFill>
              </a:rPr>
              <a:t>.</a:t>
            </a:r>
          </a:p>
          <a:p>
            <a:r>
              <a:rPr lang="ru-RU" dirty="0">
                <a:solidFill>
                  <a:srgbClr val="333333"/>
                </a:solidFill>
              </a:rPr>
              <a:t>База данных отсутствует, информация о созданных пользователях и чатах храниться в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ru-RU" dirty="0">
                <a:solidFill>
                  <a:srgbClr val="333333"/>
                </a:solidFill>
              </a:rPr>
              <a:t>самом приложении.</a:t>
            </a:r>
          </a:p>
          <a:p>
            <a:r>
              <a:rPr lang="ru-RU" dirty="0">
                <a:solidFill>
                  <a:srgbClr val="333333"/>
                </a:solidFill>
              </a:rPr>
              <a:t>Заходя в приложение пользователь может создать нового юзера и новый чат. Списки юзеров и чатов отображаются в левой части приложения.</a:t>
            </a:r>
          </a:p>
          <a:p>
            <a:r>
              <a:rPr lang="ru-RU" dirty="0">
                <a:solidFill>
                  <a:srgbClr val="333333"/>
                </a:solidFill>
              </a:rPr>
              <a:t>Далее выбрав из списка желаемого юзера (под ником которого мы как-бы входим в систему) и чат (в который необходимо войти), пользователь может начать общение.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60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D99AF-B677-479E-B9AC-8E3689A5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38" y="915778"/>
            <a:ext cx="10239323" cy="64987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Демонстрация интерфейса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5149F1C-7F7B-44A1-ACAF-7BD110BA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58" y="1847370"/>
            <a:ext cx="4225929" cy="431449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C0BD8C3-CBA1-4868-8522-B4E1680A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15" y="1849979"/>
            <a:ext cx="4225929" cy="43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8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5E6B5-543C-40D8-A7BE-32ABA0C0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6964270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6249</TotalTime>
  <Words>114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JetBrains Mono</vt:lpstr>
      <vt:lpstr>Ретро</vt:lpstr>
      <vt:lpstr>Изучение WebSocket</vt:lpstr>
      <vt:lpstr>Краткая информация</vt:lpstr>
      <vt:lpstr>Демонстрация интерфейса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Bubyrev</dc:creator>
  <cp:lastModifiedBy>Dmitriy Bubyrev</cp:lastModifiedBy>
  <cp:revision>29</cp:revision>
  <dcterms:created xsi:type="dcterms:W3CDTF">2021-12-12T08:45:53Z</dcterms:created>
  <dcterms:modified xsi:type="dcterms:W3CDTF">2022-03-28T18:33:09Z</dcterms:modified>
</cp:coreProperties>
</file>