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68" r:id="rId3"/>
    <p:sldId id="267" r:id="rId4"/>
    <p:sldId id="261" r:id="rId5"/>
    <p:sldId id="260" r:id="rId6"/>
    <p:sldId id="263" r:id="rId7"/>
    <p:sldId id="262" r:id="rId8"/>
    <p:sldId id="271" r:id="rId9"/>
    <p:sldId id="266" r:id="rId10"/>
    <p:sldId id="269" r:id="rId11"/>
    <p:sldId id="273" r:id="rId12"/>
    <p:sldId id="270" r:id="rId13"/>
    <p:sldId id="272" r:id="rId14"/>
    <p:sldId id="27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0" autoAdjust="0"/>
    <p:restoredTop sz="94660"/>
  </p:normalViewPr>
  <p:slideViewPr>
    <p:cSldViewPr snapToGrid="0">
      <p:cViewPr>
        <p:scale>
          <a:sx n="80" d="100"/>
          <a:sy n="80" d="100"/>
        </p:scale>
        <p:origin x="148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62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58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0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65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97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04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22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24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A4A597-B9FA-46FC-AD4C-BB3EFD1C8A11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9B02AA-C600-4E06-B8E2-32C852E422E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57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7DD11-AF6E-411D-9C44-F0688047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174" y="4046899"/>
            <a:ext cx="10058400" cy="748454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>
                <a:solidFill>
                  <a:schemeClr val="accent2">
                    <a:lumMod val="75000"/>
                  </a:schemeClr>
                </a:solidFill>
              </a:rPr>
              <a:t>Автор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2">
                    <a:lumMod val="75000"/>
                  </a:schemeClr>
                </a:solidFill>
              </a:rPr>
              <a:t>Бубырев</a:t>
            </a: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</a:rPr>
              <a:t> Дмитрий Иванович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A0F8D22-A69F-403E-9BDE-380995EF524D}"/>
              </a:ext>
            </a:extLst>
          </p:cNvPr>
          <p:cNvSpPr txBox="1">
            <a:spLocks/>
          </p:cNvSpPr>
          <p:nvPr/>
        </p:nvSpPr>
        <p:spPr>
          <a:xfrm>
            <a:off x="527654" y="1632234"/>
            <a:ext cx="11542427" cy="1796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b="1" dirty="0">
                <a:solidFill>
                  <a:schemeClr val="accent2">
                    <a:lumMod val="75000"/>
                  </a:schemeClr>
                </a:solidFill>
              </a:rPr>
              <a:t>АВТОМАТИЗАЦИЯ РАБОТЫ БИБЛИОТЕКИ (ВЫДАЧА КНИГ НА БУМАЖНЫХ НОСИТЕЛЯХ)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3AACAA-C23B-4083-A0DD-325171F14BA7}"/>
              </a:ext>
            </a:extLst>
          </p:cNvPr>
          <p:cNvSpPr txBox="1">
            <a:spLocks/>
          </p:cNvSpPr>
          <p:nvPr/>
        </p:nvSpPr>
        <p:spPr>
          <a:xfrm>
            <a:off x="201189" y="949058"/>
            <a:ext cx="10176151" cy="748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ИТОГОВАЯ АТТЕСТАЦИОННАЯ РАБОТА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C8EE32F-98BD-4A50-99D9-0BA9F38FB75B}"/>
              </a:ext>
            </a:extLst>
          </p:cNvPr>
          <p:cNvSpPr txBox="1">
            <a:spLocks/>
          </p:cNvSpPr>
          <p:nvPr/>
        </p:nvSpPr>
        <p:spPr>
          <a:xfrm>
            <a:off x="1631174" y="4905097"/>
            <a:ext cx="10058400" cy="748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Руководитель ст. преп. </a:t>
            </a:r>
            <a:r>
              <a:rPr lang="ru-RU" sz="4000" b="1" dirty="0" err="1">
                <a:solidFill>
                  <a:schemeClr val="accent2">
                    <a:lumMod val="75000"/>
                  </a:schemeClr>
                </a:solidFill>
              </a:rPr>
              <a:t>Смольянинов</a:t>
            </a:r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 Антон Валентинович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1BAA8C6-DF32-4D5D-B2F7-5A37579CD479}"/>
              </a:ext>
            </a:extLst>
          </p:cNvPr>
          <p:cNvSpPr txBox="1">
            <a:spLocks/>
          </p:cNvSpPr>
          <p:nvPr/>
        </p:nvSpPr>
        <p:spPr>
          <a:xfrm>
            <a:off x="3954405" y="5763295"/>
            <a:ext cx="4688924" cy="577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Санкт-Петербург, 2021г.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C9DB368-D58C-456A-98CE-42D93AD0E05F}"/>
              </a:ext>
            </a:extLst>
          </p:cNvPr>
          <p:cNvSpPr txBox="1">
            <a:spLocks/>
          </p:cNvSpPr>
          <p:nvPr/>
        </p:nvSpPr>
        <p:spPr>
          <a:xfrm>
            <a:off x="96941" y="156137"/>
            <a:ext cx="11789622" cy="6189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accent2">
                    <a:lumMod val="75000"/>
                  </a:schemeClr>
                </a:solidFill>
              </a:rPr>
              <a:t>НАЦИОНАЛЬНЫЙ ИССЛЕДОВАТЕЛЬСКИЙ УНИВЕРСИТЕТ ИТМО</a:t>
            </a:r>
          </a:p>
        </p:txBody>
      </p:sp>
    </p:spTree>
    <p:extLst>
      <p:ext uri="{BB962C8B-B14F-4D97-AF65-F5344CB8AC3E}">
        <p14:creationId xmlns:p14="http://schemas.microsoft.com/office/powerpoint/2010/main" val="229030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0BE4FF-2319-4C8F-BDDA-471B6E24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604"/>
            <a:ext cx="11847094" cy="649062"/>
          </a:xfrm>
        </p:spPr>
        <p:txBody>
          <a:bodyPr>
            <a:normAutofit fontScale="90000"/>
          </a:bodyPr>
          <a:lstStyle/>
          <a:p>
            <a:pPr algn="r"/>
            <a:r>
              <a:rPr lang="ru-RU" sz="4400" b="1" dirty="0">
                <a:solidFill>
                  <a:schemeClr val="accent2">
                    <a:lumMod val="75000"/>
                  </a:schemeClr>
                </a:solidFill>
              </a:rPr>
              <a:t>Отображение книг и создание книги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704676A-65D1-491F-A61E-A6B939AE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5152" y="1143000"/>
            <a:ext cx="4550911" cy="4779335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CD838E-F397-47DC-822F-0BF0D2682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6" y="1143000"/>
            <a:ext cx="6452336" cy="436466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B800018-A84F-4651-B2DC-F6D57DFE3D55}"/>
              </a:ext>
            </a:extLst>
          </p:cNvPr>
          <p:cNvSpPr txBox="1">
            <a:spLocks/>
          </p:cNvSpPr>
          <p:nvPr/>
        </p:nvSpPr>
        <p:spPr>
          <a:xfrm>
            <a:off x="435936" y="5714999"/>
            <a:ext cx="6452336" cy="64569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При добавлении новой книги происходит валидация данных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34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0BE4FF-2319-4C8F-BDDA-471B6E24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604"/>
            <a:ext cx="11847094" cy="723490"/>
          </a:xfrm>
        </p:spPr>
        <p:txBody>
          <a:bodyPr>
            <a:normAutofit/>
          </a:bodyPr>
          <a:lstStyle/>
          <a:p>
            <a:pPr algn="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Персональные страницы авторов и книг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E5FD82-8A3B-4F80-AA31-780D1781F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70" y="1353295"/>
            <a:ext cx="5624297" cy="3221832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B48F85-4FA7-430E-8D37-6AA7AC40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16" y="3040912"/>
            <a:ext cx="6013814" cy="312264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C57D018-5208-475F-9821-9DFDEAB92CA5}"/>
              </a:ext>
            </a:extLst>
          </p:cNvPr>
          <p:cNvCxnSpPr/>
          <p:nvPr/>
        </p:nvCxnSpPr>
        <p:spPr>
          <a:xfrm flipH="1">
            <a:off x="5869516" y="1353295"/>
            <a:ext cx="63451" cy="481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6909502-1909-43FE-B199-BDA3368A5940}"/>
              </a:ext>
            </a:extLst>
          </p:cNvPr>
          <p:cNvCxnSpPr/>
          <p:nvPr/>
        </p:nvCxnSpPr>
        <p:spPr>
          <a:xfrm flipH="1">
            <a:off x="5869516" y="1353295"/>
            <a:ext cx="63451" cy="481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2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0BE4FF-2319-4C8F-BDDA-471B6E24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603"/>
            <a:ext cx="11847094" cy="768235"/>
          </a:xfrm>
        </p:spPr>
        <p:txBody>
          <a:bodyPr>
            <a:normAutofit/>
          </a:bodyPr>
          <a:lstStyle/>
          <a:p>
            <a:pPr algn="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Создание заказа и список заказов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C6E24D0-DC4D-47BF-8D9D-61EFFCE4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6" y="977575"/>
            <a:ext cx="6765241" cy="300624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F003A2B-D06F-4232-B416-AF3DAC0A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33" y="2903556"/>
            <a:ext cx="6038850" cy="3359734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81E8EBB-1975-4CCA-B08D-C08C51A0B435}"/>
              </a:ext>
            </a:extLst>
          </p:cNvPr>
          <p:cNvCxnSpPr>
            <a:cxnSpLocks/>
          </p:cNvCxnSpPr>
          <p:nvPr/>
        </p:nvCxnSpPr>
        <p:spPr>
          <a:xfrm flipV="1">
            <a:off x="5803933" y="2727097"/>
            <a:ext cx="60388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B8C93B7-96E1-4E2E-BD1E-1C4206F8C709}"/>
              </a:ext>
            </a:extLst>
          </p:cNvPr>
          <p:cNvCxnSpPr>
            <a:cxnSpLocks/>
          </p:cNvCxnSpPr>
          <p:nvPr/>
        </p:nvCxnSpPr>
        <p:spPr>
          <a:xfrm flipH="1">
            <a:off x="5762759" y="2746147"/>
            <a:ext cx="41174" cy="351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бъект 2">
            <a:extLst>
              <a:ext uri="{FF2B5EF4-FFF2-40B4-BE49-F238E27FC236}">
                <a16:creationId xmlns:a16="http://schemas.microsoft.com/office/drawing/2014/main" id="{DFAA6A6A-C82F-44F5-81FF-D81822353D92}"/>
              </a:ext>
            </a:extLst>
          </p:cNvPr>
          <p:cNvSpPr txBox="1">
            <a:spLocks/>
          </p:cNvSpPr>
          <p:nvPr/>
        </p:nvSpPr>
        <p:spPr>
          <a:xfrm>
            <a:off x="152400" y="4260575"/>
            <a:ext cx="5139225" cy="64569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При создании нового заказа происходит валидация данных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2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0BE4FF-2319-4C8F-BDDA-471B6E24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603"/>
            <a:ext cx="11847094" cy="856397"/>
          </a:xfrm>
        </p:spPr>
        <p:txBody>
          <a:bodyPr>
            <a:normAutofit/>
          </a:bodyPr>
          <a:lstStyle/>
          <a:p>
            <a:pPr algn="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Редактирование заказа и пользователя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A2C334-2F60-4E04-8D5E-EDDFC38B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17" y="1192030"/>
            <a:ext cx="4407573" cy="501626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3ACE33-3FC0-401A-A69E-058E9942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33" y="1177039"/>
            <a:ext cx="4407574" cy="50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7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0BE4FF-2319-4C8F-BDDA-471B6E24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603"/>
            <a:ext cx="11606463" cy="856397"/>
          </a:xfrm>
        </p:spPr>
        <p:txBody>
          <a:bodyPr>
            <a:normAutofit/>
          </a:bodyPr>
          <a:lstStyle/>
          <a:p>
            <a:pPr algn="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EC910-A9B0-4A10-9FE7-6FF0C2D8BC3C}"/>
              </a:ext>
            </a:extLst>
          </p:cNvPr>
          <p:cNvSpPr txBox="1"/>
          <p:nvPr/>
        </p:nvSpPr>
        <p:spPr>
          <a:xfrm>
            <a:off x="368968" y="1793963"/>
            <a:ext cx="116064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Были успешно решены все поставленные задачи, а именно:</a:t>
            </a: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1.	Регистрация и авторизация пользователей.</a:t>
            </a: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2.	Просмотр существующих авторов и книг.</a:t>
            </a: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3.	Добавление новых авторов и книг.</a:t>
            </a: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4.	Создание заказов на выдачу книг.</a:t>
            </a:r>
          </a:p>
          <a:p>
            <a:pPr marL="342900" indent="-342900">
              <a:buAutoNum type="arabicPeriod" startAt="5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Обработку заказов на выдачу книг</a:t>
            </a:r>
          </a:p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В дальнейшем реализовать:</a:t>
            </a: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1.	Реализация жанра/тэга в сущностях “Автор” и “Книга” как списка значений (сейчас реализован как одно единственное значение).</a:t>
            </a: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2.	Интеграция с телеграмм-ботом для проверки указанного пользователем телефона.</a:t>
            </a:r>
          </a:p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3.	Рассылка в телеграмме напоминаний о необходимости о возвращения книг.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11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7DD11-AF6E-411D-9C44-F0688047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9066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0A3C0C-DBF2-4771-A43D-EF2FCEC61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891862"/>
            <a:ext cx="8671033" cy="41979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Серверная часть: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– 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1.8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Фреймворки – 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защиты – 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Средство работы с базой данных - 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Клиентская часть: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Фреймворк - 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  <a:endParaRPr lang="ru-RU" sz="19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Шаблонизатор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FreeMa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</a:t>
            </a:r>
            <a:endParaRPr lang="ru-RU" sz="19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разметки </a:t>
            </a:r>
            <a:r>
              <a:rPr lang="ru-RU" sz="19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страниц – HTML, стили -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9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b="1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E684C42-5740-425E-83C7-69AB80FC56D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625028" cy="802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Введение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0AC475A-70A4-4931-929B-C6D336454F6F}"/>
              </a:ext>
            </a:extLst>
          </p:cNvPr>
          <p:cNvSpPr txBox="1">
            <a:spLocks/>
          </p:cNvSpPr>
          <p:nvPr/>
        </p:nvSpPr>
        <p:spPr>
          <a:xfrm>
            <a:off x="630621" y="1089233"/>
            <a:ext cx="11091687" cy="58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accent2">
                    <a:lumMod val="75000"/>
                  </a:schemeClr>
                </a:solidFill>
              </a:rPr>
              <a:t>Реализация – Клиент-серверное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29677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0A3C0C-DBF2-4771-A43D-EF2FCEC61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73" y="1845734"/>
            <a:ext cx="9434663" cy="42823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Пользователи</a:t>
            </a:r>
          </a:p>
          <a:p>
            <a:pPr lvl="1"/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-Имеет доступ к просмотру книг и авторов</a:t>
            </a:r>
          </a:p>
          <a:p>
            <a:pPr lvl="1"/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-Может сформировать заказ на выдачу книг</a:t>
            </a:r>
          </a:p>
          <a:p>
            <a:pPr lvl="1"/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-Может отредактировать личные данные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Библиотекари</a:t>
            </a:r>
          </a:p>
          <a:p>
            <a:pPr lvl="1"/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-Добавляет новые книги и новых авторов книг</a:t>
            </a:r>
          </a:p>
          <a:p>
            <a:pPr lvl="1"/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-Может применять операции CRUD к книгам и авторам</a:t>
            </a:r>
          </a:p>
          <a:p>
            <a:pPr lvl="1"/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-Имеет доступ к списку заказов книг от пользователей, может изменить статус заказа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-Администраторы</a:t>
            </a:r>
          </a:p>
          <a:p>
            <a:pPr lvl="1"/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-Видит полный список пользователей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Может изменить статус пользователя, может удалить пользователя</a:t>
            </a:r>
          </a:p>
          <a:p>
            <a:pPr lvl="1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9C017B-69F1-49F0-8ECD-DA4EEDB1FAD3}"/>
              </a:ext>
            </a:extLst>
          </p:cNvPr>
          <p:cNvSpPr txBox="1">
            <a:spLocks/>
          </p:cNvSpPr>
          <p:nvPr/>
        </p:nvSpPr>
        <p:spPr>
          <a:xfrm>
            <a:off x="783486" y="281877"/>
            <a:ext cx="10625028" cy="58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Общая иерархическая схема(фрагмент с ролями пользователей)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82E0666-3973-49DC-AE27-262671E118DF}"/>
              </a:ext>
            </a:extLst>
          </p:cNvPr>
          <p:cNvSpPr txBox="1">
            <a:spLocks/>
          </p:cNvSpPr>
          <p:nvPr/>
        </p:nvSpPr>
        <p:spPr>
          <a:xfrm>
            <a:off x="361728" y="988906"/>
            <a:ext cx="10625028" cy="582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Роли пользователей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2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7DD11-AF6E-411D-9C44-F0688047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625028" cy="582826"/>
          </a:xfrm>
        </p:spPr>
        <p:txBody>
          <a:bodyPr>
            <a:noAutofit/>
          </a:bodyPr>
          <a:lstStyle/>
          <a:p>
            <a:pPr algn="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Требования и функции системы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019D1C0-8D79-4591-9435-0AAFA6915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061747"/>
              </p:ext>
            </p:extLst>
          </p:nvPr>
        </p:nvGraphicFramePr>
        <p:xfrm>
          <a:off x="293557" y="1079292"/>
          <a:ext cx="1160488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928">
                  <a:extLst>
                    <a:ext uri="{9D8B030D-6E8A-4147-A177-3AD203B41FA5}">
                      <a16:colId xmlns:a16="http://schemas.microsoft.com/office/drawing/2014/main" val="3832948696"/>
                    </a:ext>
                  </a:extLst>
                </a:gridCol>
                <a:gridCol w="3755037">
                  <a:extLst>
                    <a:ext uri="{9D8B030D-6E8A-4147-A177-3AD203B41FA5}">
                      <a16:colId xmlns:a16="http://schemas.microsoft.com/office/drawing/2014/main" val="4145685458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16062458"/>
                    </a:ext>
                  </a:extLst>
                </a:gridCol>
                <a:gridCol w="6138472">
                  <a:extLst>
                    <a:ext uri="{9D8B030D-6E8A-4147-A177-3AD203B41FA5}">
                      <a16:colId xmlns:a16="http://schemas.microsoft.com/office/drawing/2014/main" val="1392795053"/>
                    </a:ext>
                  </a:extLst>
                </a:gridCol>
              </a:tblGrid>
              <a:tr h="34977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URS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«рамки решения»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FRS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«рамки проекта»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51377"/>
                  </a:ext>
                </a:extLst>
              </a:tr>
              <a:tr h="349777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обеспечивает возможность зарегистрировать свой аккаунт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меню регистрации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50780"/>
                  </a:ext>
                </a:extLst>
              </a:tr>
              <a:tr h="3497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Подтверждение эл. почты, интеграция с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reCaptcha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54306"/>
                  </a:ext>
                </a:extLst>
              </a:tr>
              <a:tr h="349777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обеспечивает просмотр  авторов и книг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страницы просмотра книг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62927"/>
                  </a:ext>
                </a:extLst>
              </a:tr>
              <a:tr h="3497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страницы просмотра авторов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6677"/>
                  </a:ext>
                </a:extLst>
              </a:tr>
              <a:tr h="349777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обеспечивает заказ книг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страницы оформления заказа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292346"/>
                  </a:ext>
                </a:extLst>
              </a:tr>
              <a:tr h="349777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следит за возвратом книг пользователями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Наблюдение за временем нахождения книги у пользователя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309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 с сервисом 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009504"/>
                  </a:ext>
                </a:extLst>
              </a:tr>
              <a:tr h="349777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обеспечивает возможность работы с заказами книг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Создание списка заказов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60615"/>
                  </a:ext>
                </a:extLst>
              </a:tr>
              <a:tr h="3497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Создание страницы редактирования заказа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0752"/>
                  </a:ext>
                </a:extLst>
              </a:tr>
              <a:tr h="349777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обеспечивает возможность пополнения БД авторов и книг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меню добавления новых авторов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07277"/>
                  </a:ext>
                </a:extLst>
              </a:tr>
              <a:tr h="3497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меню добавления новых книг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8470"/>
                  </a:ext>
                </a:extLst>
              </a:tr>
              <a:tr h="349777">
                <a:tc row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обеспечивает администрирования пользователей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страницы со списком пользователей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65020"/>
                  </a:ext>
                </a:extLst>
              </a:tr>
              <a:tr h="3497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страницы редактирования пользователя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9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4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7DD11-AF6E-411D-9C44-F0688047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728" y="319510"/>
            <a:ext cx="6373320" cy="788565"/>
          </a:xfrm>
        </p:spPr>
        <p:txBody>
          <a:bodyPr>
            <a:normAutofit/>
          </a:bodyPr>
          <a:lstStyle/>
          <a:p>
            <a:pPr algn="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Архитектура системы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FFDBA360-58AF-4638-8B66-B882D552A5AF}"/>
              </a:ext>
            </a:extLst>
          </p:cNvPr>
          <p:cNvSpPr txBox="1">
            <a:spLocks/>
          </p:cNvSpPr>
          <p:nvPr/>
        </p:nvSpPr>
        <p:spPr>
          <a:xfrm>
            <a:off x="7388884" y="1856873"/>
            <a:ext cx="4466232" cy="139566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Дублирование серверов обеспечивает бесперебойную работу приложений.</a:t>
            </a:r>
          </a:p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Google reCaptcha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проверяет пользователей, сервис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gMail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отправляет пользователям сообщения со ссылкой для активации аккаунта.</a:t>
            </a:r>
            <a:endParaRPr lang="ru-RU" dirty="0"/>
          </a:p>
        </p:txBody>
      </p:sp>
      <p:pic>
        <p:nvPicPr>
          <p:cNvPr id="2054" name="Рисунок 2053">
            <a:extLst>
              <a:ext uri="{FF2B5EF4-FFF2-40B4-BE49-F238E27FC236}">
                <a16:creationId xmlns:a16="http://schemas.microsoft.com/office/drawing/2014/main" id="{BD7F63C6-ED38-46B4-8438-F3867B59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1335505"/>
            <a:ext cx="7242386" cy="46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0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7DD11-AF6E-411D-9C44-F0688047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52401"/>
          </a:xfrm>
        </p:spPr>
        <p:txBody>
          <a:bodyPr>
            <a:normAutofit fontScale="90000"/>
          </a:bodyPr>
          <a:lstStyle/>
          <a:p>
            <a:pPr algn="r"/>
            <a:r>
              <a:rPr lang="ru-RU" sz="4400" b="1" dirty="0">
                <a:solidFill>
                  <a:schemeClr val="accent2">
                    <a:lumMod val="75000"/>
                  </a:schemeClr>
                </a:solidFill>
              </a:rPr>
              <a:t>Модель базы данных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072239E-1846-4434-8447-4E983222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551" y="1840832"/>
            <a:ext cx="4145279" cy="1395663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Представлена логическая модель базы данных.</a:t>
            </a:r>
          </a:p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Основными сущностями БД являются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пользователь, заказ, книга, автор.</a:t>
            </a:r>
          </a:p>
          <a:p>
            <a:pPr lvl="1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773EBB-E080-4682-951C-D8B36C09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4" y="812131"/>
            <a:ext cx="7576317" cy="5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4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59DBD07-2F59-4D64-B469-217BEA12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52401"/>
          </a:xfrm>
        </p:spPr>
        <p:txBody>
          <a:bodyPr>
            <a:normAutofit fontScale="90000"/>
          </a:bodyPr>
          <a:lstStyle/>
          <a:p>
            <a:pPr algn="r"/>
            <a:r>
              <a:rPr lang="ru-RU" sz="4400" b="1" dirty="0">
                <a:solidFill>
                  <a:schemeClr val="accent2">
                    <a:lumMod val="75000"/>
                  </a:schemeClr>
                </a:solidFill>
              </a:rPr>
              <a:t>Логика системы(фрагмент)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DB769A07-8693-4BE7-B29C-32A168C9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1" y="2033337"/>
            <a:ext cx="4145279" cy="1395663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Данный фрагмент демонстрирует последовательность действий клиента, сервера библиотеки и библиотекаря при заказе книги.</a:t>
            </a:r>
          </a:p>
          <a:p>
            <a:pPr lvl="1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40B2AB-0A85-4704-B296-5903C91D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8" y="838160"/>
            <a:ext cx="5815860" cy="53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6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0BE4FF-2319-4C8F-BDDA-471B6E24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603"/>
            <a:ext cx="11847094" cy="856397"/>
          </a:xfrm>
        </p:spPr>
        <p:txBody>
          <a:bodyPr>
            <a:normAutofit/>
          </a:bodyPr>
          <a:lstStyle/>
          <a:p>
            <a:pPr algn="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Регистрация и редактирование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FF0591-8D69-41A1-8BB6-FCA7016EB2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8612" y="1732547"/>
            <a:ext cx="5670882" cy="446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D1E6F4-83C6-42C6-A400-9CB38CDDD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27" y="1727573"/>
            <a:ext cx="5831173" cy="3651772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1FAA8617-08BD-44DE-8E3E-C327666D8695}"/>
              </a:ext>
            </a:extLst>
          </p:cNvPr>
          <p:cNvSpPr txBox="1">
            <a:spLocks/>
          </p:cNvSpPr>
          <p:nvPr/>
        </p:nvSpPr>
        <p:spPr>
          <a:xfrm>
            <a:off x="264827" y="5554545"/>
            <a:ext cx="5943468" cy="64569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При добавлении нового пользователя происходит валидация данных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2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0BE4FF-2319-4C8F-BDDA-471B6E24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603"/>
            <a:ext cx="11847094" cy="856397"/>
          </a:xfrm>
        </p:spPr>
        <p:txBody>
          <a:bodyPr>
            <a:normAutofit/>
          </a:bodyPr>
          <a:lstStyle/>
          <a:p>
            <a:pPr algn="r"/>
            <a:r>
              <a:rPr lang="ru-RU" sz="4000" b="1" dirty="0">
                <a:solidFill>
                  <a:schemeClr val="accent2">
                    <a:lumMod val="75000"/>
                  </a:schemeClr>
                </a:solidFill>
              </a:rPr>
              <a:t>Отображения авторов и создание автора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0582E1-C48F-4CF1-978A-E8457CAE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4" y="1362075"/>
            <a:ext cx="4276725" cy="41338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A7D016-01C1-4733-BB09-79FD24201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362075"/>
            <a:ext cx="6557313" cy="4846220"/>
          </a:xfrm>
          <a:prstGeom prst="rect">
            <a:avLst/>
          </a:prstGeo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D1D08446-1E52-452E-969B-4D1462F020B5}"/>
              </a:ext>
            </a:extLst>
          </p:cNvPr>
          <p:cNvSpPr txBox="1">
            <a:spLocks/>
          </p:cNvSpPr>
          <p:nvPr/>
        </p:nvSpPr>
        <p:spPr>
          <a:xfrm>
            <a:off x="7324725" y="5655746"/>
            <a:ext cx="4276725" cy="64569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При добавлении нового автора происходит валидация данных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91112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938</TotalTime>
  <Words>552</Words>
  <Application>Microsoft Office PowerPoint</Application>
  <PresentationFormat>Широкоэкранный</PresentationFormat>
  <Paragraphs>105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Ретро</vt:lpstr>
      <vt:lpstr>Автор:  Бубырев Дмитрий Иванович </vt:lpstr>
      <vt:lpstr>Презентация PowerPoint</vt:lpstr>
      <vt:lpstr>Презентация PowerPoint</vt:lpstr>
      <vt:lpstr>Требования и функции системы</vt:lpstr>
      <vt:lpstr>Архитектура системы</vt:lpstr>
      <vt:lpstr>Модель базы данных</vt:lpstr>
      <vt:lpstr>Логика системы(фрагмент)</vt:lpstr>
      <vt:lpstr>Регистрация и редактирование пользователя</vt:lpstr>
      <vt:lpstr>Отображения авторов и создание автора</vt:lpstr>
      <vt:lpstr>Отображение книг и создание книги</vt:lpstr>
      <vt:lpstr>Персональные страницы авторов и книг</vt:lpstr>
      <vt:lpstr>Создание заказа и список заказов</vt:lpstr>
      <vt:lpstr>Редактирование заказа и пользователя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Спасибо за внимание!</dc:title>
  <dc:creator>Dmitriy Bubyrev</dc:creator>
  <cp:lastModifiedBy>Dmitriy Bubyrev</cp:lastModifiedBy>
  <cp:revision>41</cp:revision>
  <dcterms:created xsi:type="dcterms:W3CDTF">2021-03-08T12:37:11Z</dcterms:created>
  <dcterms:modified xsi:type="dcterms:W3CDTF">2021-03-09T04:15:47Z</dcterms:modified>
</cp:coreProperties>
</file>