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fc3549d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fc3549d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fc3549d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fc3549d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c3549d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c3549d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fc3549d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fc3549d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fc3549d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fc3549d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fc3549d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fc3549d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c3549d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c3549d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c3549d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c3549d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s" sz="1900"/>
              <a:t>O dia 5 de Decembro de 1980 declarábase a devolución, no Goberno Civil de Pontevedra do Monte Veciñal os seus lexítimos propietarios dende tempos inmemoriais : </a:t>
            </a:r>
            <a:r>
              <a:rPr b="1" lang="es" sz="1900"/>
              <a:t>A veciñanza de Buchabade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50" y="1525450"/>
            <a:ext cx="271462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25" y="1525450"/>
            <a:ext cx="42862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Despois de anos de usurpación o aveiro das leis franquistas a veciñanza de toda Galicia recibía de volta o que sempre fora seu. Anos de liortas, de veciños empobrecidos expulsados dos pasteiros comunais , vixiados pola garda civil, reclutados nenas e nenos para repoboar o seu monte con especies forestais e perdendo donde pacer o seu gando, En fin , aquí en Buchabade coma en centos de parroquias de toda Galicia.Hai tantas historias desta época da posguerra coma veciños había en Buchabade.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O MONTE DA VECIÑANZA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Hoxe o monte e da veciñanza mais  inda temos testemuñas da repoboación forzosa que se fixo do monte . Unhas decenas de sequoias, varias chamaecyparis , algúns piñeiros patula ( de folla caída)  e que saibamos un alerce (</a:t>
            </a:r>
            <a:r>
              <a:rPr i="1" lang="es" sz="1100">
                <a:solidFill>
                  <a:schemeClr val="dk1"/>
                </a:solidFill>
              </a:rPr>
              <a:t>larix decidua )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Tamén temos un problema moi gordo de invasión de acacias. Igual cos anteriores proveñen das repoboacións dos anos 60.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No noso monte a dia de hoxe temos unhas 70-80 Ha conveniadas con ENCE, a eucaliptos. Quedan outras 80 repartidas en diferentes usos Temos sobre 4 ha en cesión de superficie a tres empresas, 1 Ha de carballo americano de 18 anos, unhas 8-10 Ha de rexenerado de piñeiro dus 16 anos . O resto , nas zonas altas son monte baixo , nas abas do coto do Inferno e dos Mouros.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Ademais contamos cunha casa do Pobo, un campo da festa e tres Muiños restaurados.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Traballo no comunal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250" y="975807"/>
            <a:ext cx="9144003" cy="411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ante a veciñanza da comunidade enerxética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76" y="1152475"/>
            <a:ext cx="5558244" cy="41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Asamblea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00" y="1017725"/>
            <a:ext cx="5322724" cy="417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Repoboación con Carballo americano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081575" y="380000"/>
            <a:ext cx="49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168250" y="1152475"/>
            <a:ext cx="46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 monte e seus usos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41" y="-28900"/>
            <a:ext cx="31117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Descasacado de Acacia negra dos regatos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375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