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5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6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7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8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7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AE4A-D4DF-4A9A-99DC-78F472FBFF8D}" type="datetimeFigureOut">
              <a:rPr lang="en-US" smtClean="0"/>
              <a:t>5/2/16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0500-BF7F-4C91-81A2-CC2774AD8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Ham Radio Communications via Satellite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great way to DX with a technicians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3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Additions to the tracking side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type of elevation and azimuth system….</a:t>
            </a:r>
          </a:p>
          <a:p>
            <a:endParaRPr lang="en-US" dirty="0"/>
          </a:p>
          <a:p>
            <a:r>
              <a:rPr lang="en-US" dirty="0" smtClean="0"/>
              <a:t>Possible electronic tracking, but need to find code for determining the pass of the satellite</a:t>
            </a:r>
          </a:p>
          <a:p>
            <a:endParaRPr lang="en-US" dirty="0"/>
          </a:p>
          <a:p>
            <a:r>
              <a:rPr lang="en-US" dirty="0" smtClean="0"/>
              <a:t>Add a shelf for more hands free and ability to hold more items</a:t>
            </a:r>
          </a:p>
          <a:p>
            <a:endParaRPr lang="en-US" dirty="0"/>
          </a:p>
          <a:p>
            <a:r>
              <a:rPr lang="en-US" dirty="0" smtClean="0"/>
              <a:t>Biggest problem from doing indoors is tracking and the location of my 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Additional Satellite …Hobbies… - SATNOGS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SATNOGS – Non-profit that links satellite tracking stations around the world</a:t>
            </a:r>
          </a:p>
          <a:p>
            <a:r>
              <a:rPr lang="en-US" dirty="0" smtClean="0"/>
              <a:t>Build a tracking system and connect to your computer</a:t>
            </a:r>
          </a:p>
          <a:p>
            <a:r>
              <a:rPr lang="en-US" dirty="0" smtClean="0"/>
              <a:t>Researchers now have access to their satellite data</a:t>
            </a:r>
          </a:p>
          <a:p>
            <a:r>
              <a:rPr lang="en-US" dirty="0" smtClean="0"/>
              <a:t>Plans for tracking station is online as well as </a:t>
            </a:r>
            <a:r>
              <a:rPr lang="en-US" dirty="0" err="1" smtClean="0"/>
              <a:t>sourcecode</a:t>
            </a:r>
            <a:endParaRPr lang="en-US" dirty="0"/>
          </a:p>
        </p:txBody>
      </p:sp>
      <p:pic>
        <p:nvPicPr>
          <p:cNvPr id="2050" name="Picture 2" descr="https://satnogs.org/wp-content/uploads/2015/01/satellites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8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cdn.meme.am/instances/5728846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3" y="397041"/>
            <a:ext cx="8410073" cy="587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6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/>
          <a:lstStyle/>
          <a:p>
            <a:pPr algn="ctr"/>
            <a:r>
              <a:rPr lang="en-US" b="1" dirty="0" smtClean="0"/>
              <a:t>Some of the Satellites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 smtClean="0"/>
              <a:t>Most use either a 70 cm uplink with 2 meter downlink or vice versa</a:t>
            </a:r>
          </a:p>
          <a:p>
            <a:r>
              <a:rPr lang="en-US" sz="1600" dirty="0" smtClean="0"/>
              <a:t>ISS – </a:t>
            </a:r>
          </a:p>
          <a:p>
            <a:pPr lvl="1"/>
            <a:r>
              <a:rPr lang="en-US" sz="1600" dirty="0" smtClean="0"/>
              <a:t>Downlink – 145.80 mhz. Also has SSTV downlink 145.800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pPr lvl="1"/>
            <a:r>
              <a:rPr lang="en-US" sz="1600" dirty="0" smtClean="0"/>
              <a:t>Uplink 437.80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r>
              <a:rPr lang="en-US" sz="1600" dirty="0" err="1" smtClean="0"/>
              <a:t>Saudisat</a:t>
            </a:r>
            <a:r>
              <a:rPr lang="en-US" sz="1600" dirty="0" smtClean="0"/>
              <a:t> (Oscar 50) –  PL TONE 67.0 </a:t>
            </a:r>
            <a:r>
              <a:rPr lang="en-US" sz="1600" dirty="0" err="1" smtClean="0"/>
              <a:t>hz</a:t>
            </a:r>
            <a:r>
              <a:rPr lang="en-US" sz="1600" dirty="0" smtClean="0"/>
              <a:t> and arming PL Tone 74.4 for 2 seconds</a:t>
            </a:r>
          </a:p>
          <a:p>
            <a:pPr lvl="1"/>
            <a:r>
              <a:rPr lang="en-US" sz="1600" dirty="0" smtClean="0"/>
              <a:t>Downlink – 145.80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pPr lvl="1"/>
            <a:r>
              <a:rPr lang="en-US" sz="1600" dirty="0" smtClean="0"/>
              <a:t>Uplink 145.85 </a:t>
            </a:r>
            <a:r>
              <a:rPr lang="en-US" sz="1600" dirty="0" err="1" smtClean="0"/>
              <a:t>mhz</a:t>
            </a:r>
            <a:endParaRPr lang="en-US" sz="1600" dirty="0"/>
          </a:p>
          <a:p>
            <a:r>
              <a:rPr lang="en-US" sz="1600" dirty="0" smtClean="0"/>
              <a:t>Fox 1A (AO-85)</a:t>
            </a:r>
          </a:p>
          <a:p>
            <a:pPr lvl="1"/>
            <a:r>
              <a:rPr lang="en-US" sz="1600" dirty="0" smtClean="0"/>
              <a:t>Downlink – 145.980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pPr lvl="1"/>
            <a:r>
              <a:rPr lang="en-US" sz="1600" dirty="0" smtClean="0"/>
              <a:t>Uplink 435.172  </a:t>
            </a:r>
            <a:r>
              <a:rPr lang="en-US" sz="1600" dirty="0" err="1" smtClean="0"/>
              <a:t>mhz</a:t>
            </a:r>
            <a:r>
              <a:rPr lang="en-US" sz="1600" dirty="0" smtClean="0"/>
              <a:t> (not as planned may be temp difference)</a:t>
            </a:r>
          </a:p>
          <a:p>
            <a:r>
              <a:rPr lang="en-US" sz="1600" dirty="0" smtClean="0"/>
              <a:t>LilacSat-2 (CAS-3H) – Active Mon, Wed and Fri</a:t>
            </a:r>
          </a:p>
          <a:p>
            <a:pPr lvl="1"/>
            <a:r>
              <a:rPr lang="en-US" sz="1600" dirty="0" smtClean="0"/>
              <a:t>Downlink – 437.200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pPr lvl="1"/>
            <a:r>
              <a:rPr lang="en-US" sz="1600" dirty="0" smtClean="0"/>
              <a:t>Uplink 144.350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8379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LilacSat</a:t>
            </a:r>
            <a:r>
              <a:rPr lang="en-US" b="1" dirty="0" smtClean="0"/>
              <a:t> and Fox 1-A (</a:t>
            </a:r>
            <a:r>
              <a:rPr lang="en-US" b="1" dirty="0" err="1" smtClean="0"/>
              <a:t>Cubesats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026" name="Picture 2" descr="http://www.amsat.org/wordpress/wp-content/uploads/2015/11/lilacsat-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1" y="2189747"/>
            <a:ext cx="4463715" cy="352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msat.org/wordpress/wp-content/uploads/2015/07/fox-solar-cover-small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615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Oscar 7 (AO-7)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Oscar 7							</a:t>
            </a:r>
          </a:p>
          <a:p>
            <a:pPr lvl="1"/>
            <a:r>
              <a:rPr lang="en-US" sz="1600" dirty="0" smtClean="0"/>
              <a:t>Downlink – 29.4 to 29.5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pPr lvl="1"/>
            <a:r>
              <a:rPr lang="en-US" sz="1600" dirty="0" smtClean="0"/>
              <a:t>Uplink 145.850-950 </a:t>
            </a:r>
            <a:r>
              <a:rPr lang="en-US" sz="1600" dirty="0" err="1" smtClean="0"/>
              <a:t>mhz</a:t>
            </a:r>
            <a:endParaRPr lang="en-US" sz="1600" dirty="0" smtClean="0"/>
          </a:p>
          <a:p>
            <a:endParaRPr lang="en-US" dirty="0" smtClean="0"/>
          </a:p>
          <a:p>
            <a:r>
              <a:rPr lang="en-US" dirty="0" smtClean="0"/>
              <a:t>Stopped working in the 90’s but in the 2000’s was found to be operating again</a:t>
            </a:r>
          </a:p>
          <a:p>
            <a:r>
              <a:rPr lang="en-US" dirty="0" smtClean="0"/>
              <a:t>Recently used to connect Arkansas with Brazil</a:t>
            </a:r>
            <a:endParaRPr lang="en-US" dirty="0"/>
          </a:p>
        </p:txBody>
      </p:sp>
      <p:pic>
        <p:nvPicPr>
          <p:cNvPr id="4098" name="Picture 2" descr="http://ww2.amsat.org/wordpress/wp-content/uploads/2013/07/ao-7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2" y="1179095"/>
            <a:ext cx="4920915" cy="30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5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Proof of concept CubeSat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Cubesat</a:t>
            </a:r>
            <a:r>
              <a:rPr lang="en-US" dirty="0" smtClean="0"/>
              <a:t> is 10 cm^3</a:t>
            </a:r>
          </a:p>
          <a:p>
            <a:r>
              <a:rPr lang="en-US" dirty="0" smtClean="0"/>
              <a:t>Most have very short life spans and are research projects for University (2-4 weeks, then fall out of orbit)</a:t>
            </a:r>
          </a:p>
          <a:p>
            <a:r>
              <a:rPr lang="en-US" dirty="0" smtClean="0"/>
              <a:t>Some </a:t>
            </a:r>
            <a:r>
              <a:rPr lang="en-US" dirty="0" err="1" smtClean="0"/>
              <a:t>Cubsats</a:t>
            </a:r>
            <a:r>
              <a:rPr lang="en-US" dirty="0" smtClean="0"/>
              <a:t> are 2 X or 3 times bigger. Processors are Arduino derivations or some have recently used cell phones for entire package</a:t>
            </a:r>
          </a:p>
          <a:p>
            <a:r>
              <a:rPr lang="en-US" dirty="0" smtClean="0"/>
              <a:t>New up and coming are </a:t>
            </a:r>
            <a:r>
              <a:rPr lang="en-US" dirty="0" err="1" smtClean="0"/>
              <a:t>Femtosats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 descr="http://img-3.gizmag.com/femtosat-1.jpg?auto=format%2Ccompress&amp;ch=Width%2CDPR&amp;fit=crop&amp;h=394&amp;q=60&amp;rect=0%2C0%2C1169%2C657&amp;w=700&amp;s=4ddb4aa6c1f6bb0bc9d361d30c633f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42" y="4584032"/>
            <a:ext cx="4681120" cy="22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0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What is needed to communicate via satellites?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Antenna</a:t>
            </a:r>
          </a:p>
          <a:p>
            <a:r>
              <a:rPr lang="en-US" dirty="0" smtClean="0"/>
              <a:t>I am using an Arrow Antenna that is used specifically for satellite contacting</a:t>
            </a:r>
          </a:p>
          <a:p>
            <a:r>
              <a:rPr lang="en-US" dirty="0" smtClean="0"/>
              <a:t>Most recommend that the antenna is not tightly tuned</a:t>
            </a:r>
          </a:p>
          <a:p>
            <a:r>
              <a:rPr lang="en-US" dirty="0" smtClean="0"/>
              <a:t>Dual band, possible duplexer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One or Two radios (full duplex)</a:t>
            </a:r>
          </a:p>
          <a:p>
            <a:r>
              <a:rPr lang="en-US" dirty="0" smtClean="0"/>
              <a:t>Tried one multiple times but too much to point and track at the same time – Two radios work better if one person is uplink the other downlink and calling numbers while one tracks</a:t>
            </a:r>
          </a:p>
          <a:p>
            <a:r>
              <a:rPr lang="en-US" dirty="0" smtClean="0"/>
              <a:t>Also, preprogram the radios for easier Doppler compensation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0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tracking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 use a simple tracking program that I got for free on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smtClean="0"/>
              <a:t>Other free options with AM-SAT or other online programs</a:t>
            </a:r>
          </a:p>
          <a:p>
            <a:r>
              <a:rPr lang="en-US" dirty="0" smtClean="0"/>
              <a:t>Use a compass to help determine North, adjust a little for True North</a:t>
            </a:r>
            <a:endParaRPr lang="en-US" dirty="0"/>
          </a:p>
          <a:p>
            <a:r>
              <a:rPr lang="en-US" dirty="0" smtClean="0"/>
              <a:t>Find Azimuth. Due North will always be 0 and </a:t>
            </a:r>
            <a:r>
              <a:rPr lang="en-US" dirty="0"/>
              <a:t>d</a:t>
            </a:r>
            <a:r>
              <a:rPr lang="en-US" dirty="0" smtClean="0"/>
              <a:t>ue south 180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86" y="1046747"/>
            <a:ext cx="3108761" cy="5130216"/>
          </a:xfrm>
        </p:spPr>
      </p:pic>
    </p:spTree>
    <p:extLst>
      <p:ext uri="{BB962C8B-B14F-4D97-AF65-F5344CB8AC3E}">
        <p14:creationId xmlns:p14="http://schemas.microsoft.com/office/powerpoint/2010/main" val="171015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Hitting a satellite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You will first know when you are on the satellite because static almost comes to an end – silence, or voices if it is the weekend</a:t>
            </a:r>
          </a:p>
          <a:p>
            <a:r>
              <a:rPr lang="en-US" dirty="0" smtClean="0"/>
              <a:t>May need to adjust for Doppler </a:t>
            </a:r>
          </a:p>
          <a:p>
            <a:r>
              <a:rPr lang="en-US" dirty="0" smtClean="0"/>
              <a:t>Most contacts are very quick, just call sign and grid</a:t>
            </a:r>
            <a:endParaRPr lang="en-US" dirty="0"/>
          </a:p>
          <a:p>
            <a:r>
              <a:rPr lang="en-US" dirty="0" smtClean="0"/>
              <a:t>Polarity is almost never an issue, no idea why..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en-US" b="0" i="0" dirty="0" smtClean="0">
              <a:solidFill>
                <a:srgbClr val="000000"/>
              </a:solidFill>
              <a:effectLst/>
              <a:latin typeface="Roboto"/>
            </a:endParaRPr>
          </a:p>
          <a:p>
            <a:pPr algn="ctr"/>
            <a:endParaRPr lang="en-US" dirty="0">
              <a:solidFill>
                <a:srgbClr val="000000"/>
              </a:solidFill>
              <a:latin typeface="Roboto"/>
            </a:endParaRPr>
          </a:p>
          <a:p>
            <a:pPr algn="ctr"/>
            <a:endParaRPr lang="en-US" b="0" i="0" dirty="0" smtClean="0">
              <a:solidFill>
                <a:srgbClr val="000000"/>
              </a:solidFill>
              <a:effectLst/>
              <a:latin typeface="Roboto"/>
            </a:endParaRPr>
          </a:p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Roboto"/>
              </a:rPr>
              <a:t>https://youtu.be/zQPD2ok8b4A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5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can this be used in an emergency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Distance communication for those who do not have HF rig</a:t>
            </a:r>
          </a:p>
          <a:p>
            <a:r>
              <a:rPr lang="en-US" dirty="0" smtClean="0"/>
              <a:t>Can be run on handheld battery power</a:t>
            </a:r>
          </a:p>
          <a:p>
            <a:endParaRPr lang="en-US" dirty="0"/>
          </a:p>
          <a:p>
            <a:r>
              <a:rPr lang="en-US" dirty="0" smtClean="0"/>
              <a:t>Open discussion….</a:t>
            </a:r>
            <a:endParaRPr lang="en-US" dirty="0"/>
          </a:p>
        </p:txBody>
      </p:sp>
      <p:pic>
        <p:nvPicPr>
          <p:cNvPr id="6146" name="Picture 2" descr="http://www.w7px.org/images/When-all-else-fails-logo_optimize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02" y="1825625"/>
            <a:ext cx="40273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5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539</Words>
  <Application>Microsoft Macintosh PowerPoint</Application>
  <PresentationFormat>Custom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Ham Radio Communications via Satellite</vt:lpstr>
      <vt:lpstr>Some of the Satellites</vt:lpstr>
      <vt:lpstr>LilacSat and Fox 1-A (Cubesats)</vt:lpstr>
      <vt:lpstr>Oscar 7 (AO-7)</vt:lpstr>
      <vt:lpstr>Proof of concept CubeSat</vt:lpstr>
      <vt:lpstr>What is needed to communicate via satellites?</vt:lpstr>
      <vt:lpstr>A tracking program</vt:lpstr>
      <vt:lpstr>Hitting a satellite</vt:lpstr>
      <vt:lpstr>How can this be used in an emergency</vt:lpstr>
      <vt:lpstr>Additions to the tracking side</vt:lpstr>
      <vt:lpstr>Additional Satellite …Hobbies… - SATNOGS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 Radio Communications via Satellite</dc:title>
  <dc:creator>thorup</dc:creator>
  <cp:lastModifiedBy>Rulon Swensen</cp:lastModifiedBy>
  <cp:revision>17</cp:revision>
  <dcterms:created xsi:type="dcterms:W3CDTF">2016-04-28T03:22:24Z</dcterms:created>
  <dcterms:modified xsi:type="dcterms:W3CDTF">2016-05-02T13:15:42Z</dcterms:modified>
</cp:coreProperties>
</file>