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64" r:id="rId11"/>
    <p:sldId id="265" r:id="rId12"/>
    <p:sldId id="266" r:id="rId13"/>
    <p:sldId id="267" r:id="rId14"/>
    <p:sldId id="272" r:id="rId15"/>
    <p:sldId id="273" r:id="rId16"/>
    <p:sldId id="269" r:id="rId17"/>
    <p:sldId id="274" r:id="rId18"/>
    <p:sldId id="268" r:id="rId19"/>
    <p:sldId id="275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2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2746-B129-4F35-8FBC-965C4ACCACFA}" type="datetimeFigureOut">
              <a:rPr lang="en-US" smtClean="0"/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E0881-4664-4A83-B5D6-036CB8AF0A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2746-B129-4F35-8FBC-965C4ACCACFA}" type="datetimeFigureOut">
              <a:rPr lang="en-US" smtClean="0"/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E0881-4664-4A83-B5D6-036CB8AF0A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2746-B129-4F35-8FBC-965C4ACCACFA}" type="datetimeFigureOut">
              <a:rPr lang="en-US" smtClean="0"/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E0881-4664-4A83-B5D6-036CB8AF0A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2746-B129-4F35-8FBC-965C4ACCACFA}" type="datetimeFigureOut">
              <a:rPr lang="en-US" smtClean="0"/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E0881-4664-4A83-B5D6-036CB8AF0A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2746-B129-4F35-8FBC-965C4ACCACFA}" type="datetimeFigureOut">
              <a:rPr lang="en-US" smtClean="0"/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E0881-4664-4A83-B5D6-036CB8AF0A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2746-B129-4F35-8FBC-965C4ACCACFA}" type="datetimeFigureOut">
              <a:rPr lang="en-US" smtClean="0"/>
              <a:t>5/2/16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E0881-4664-4A83-B5D6-036CB8AF0A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2746-B129-4F35-8FBC-965C4ACCACFA}" type="datetimeFigureOut">
              <a:rPr lang="en-US" smtClean="0"/>
              <a:t>5/2/16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E0881-4664-4A83-B5D6-036CB8AF0A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2746-B129-4F35-8FBC-965C4ACCACFA}" type="datetimeFigureOut">
              <a:rPr lang="en-US" smtClean="0"/>
              <a:t>5/2/16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E0881-4664-4A83-B5D6-036CB8AF0A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2746-B129-4F35-8FBC-965C4ACCACFA}" type="datetimeFigureOut">
              <a:rPr lang="en-US" smtClean="0"/>
              <a:t>5/2/16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E0881-4664-4A83-B5D6-036CB8AF0A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2746-B129-4F35-8FBC-965C4ACCACFA}" type="datetimeFigureOut">
              <a:rPr lang="en-US" smtClean="0"/>
              <a:t>5/2/16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E0881-4664-4A83-B5D6-036CB8AF0A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2746-B129-4F35-8FBC-965C4ACCACFA}" type="datetimeFigureOut">
              <a:rPr lang="en-US" smtClean="0"/>
              <a:t>5/2/16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E0881-4664-4A83-B5D6-036CB8AF0A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52746-B129-4F35-8FBC-965C4ACCACFA}" type="datetimeFigureOut">
              <a:rPr lang="en-US" smtClean="0"/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E0881-4664-4A83-B5D6-036CB8AF0A7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KWeY2yqwVA0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ZuNOD3XWp4A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Software </a:t>
            </a:r>
            <a:r>
              <a:rPr lang="en-US" dirty="0"/>
              <a:t>D</a:t>
            </a:r>
            <a:r>
              <a:rPr lang="en-US" dirty="0" smtClean="0"/>
              <a:t>efined </a:t>
            </a:r>
            <a:r>
              <a:rPr lang="en-US" dirty="0"/>
              <a:t>R</a:t>
            </a:r>
            <a:r>
              <a:rPr lang="en-US" dirty="0" smtClean="0"/>
              <a:t>adio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is SDR?</a:t>
            </a:r>
          </a:p>
          <a:p>
            <a:r>
              <a:rPr lang="en-US" dirty="0" smtClean="0"/>
              <a:t>Types of SDR</a:t>
            </a:r>
          </a:p>
          <a:p>
            <a:r>
              <a:rPr lang="en-US" dirty="0" smtClean="0"/>
              <a:t>Fun with SDR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 Radio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HD radio is on FM radios and is a ‘square wave’ carrier signal on the upper or lower sidebands.</a:t>
            </a:r>
          </a:p>
          <a:p>
            <a:r>
              <a:rPr lang="en-US" dirty="0" smtClean="0"/>
              <a:t>Example of HD radio </a:t>
            </a:r>
            <a:r>
              <a:rPr lang="en-US" sz="2000" dirty="0" smtClean="0"/>
              <a:t>(Hardware and an app)</a:t>
            </a:r>
          </a:p>
          <a:p>
            <a:r>
              <a:rPr lang="en-US" dirty="0" smtClean="0"/>
              <a:t>What does it sound like and look like on a spectrum analyzer</a:t>
            </a:r>
          </a:p>
          <a:p>
            <a:r>
              <a:rPr lang="en-US" dirty="0" smtClean="0"/>
              <a:t>Lets look at FM on SDR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look at aviation channels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Pilot to ground</a:t>
            </a:r>
          </a:p>
          <a:p>
            <a:r>
              <a:rPr lang="en-US" dirty="0" smtClean="0"/>
              <a:t>Ground to pilot</a:t>
            </a:r>
          </a:p>
          <a:p>
            <a:r>
              <a:rPr lang="en-US" dirty="0" smtClean="0"/>
              <a:t>Automated runway information</a:t>
            </a:r>
          </a:p>
          <a:p>
            <a:r>
              <a:rPr lang="en-US" dirty="0" smtClean="0"/>
              <a:t>ACARS – We will get to this later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Ham 2 meter and 70 cm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spectrum analyzer to identify which frequencies are being used</a:t>
            </a:r>
          </a:p>
          <a:p>
            <a:r>
              <a:rPr lang="en-US" dirty="0" smtClean="0"/>
              <a:t>What do frequencies look like</a:t>
            </a:r>
            <a:endParaRPr lang="en-US" dirty="0"/>
          </a:p>
          <a:p>
            <a:r>
              <a:rPr lang="en-US" dirty="0" smtClean="0"/>
              <a:t>Play around</a:t>
            </a:r>
            <a:endParaRPr lang="en-US" dirty="0"/>
          </a:p>
          <a:p>
            <a:r>
              <a:rPr lang="en-US" dirty="0" smtClean="0"/>
              <a:t>One problem we have had is if too close to a transmitting radio it causes cross band interference.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 have we found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800 MHz – 900 MHz used by lots of first responders. Also possibly 400 – 500 MHz</a:t>
            </a:r>
          </a:p>
          <a:p>
            <a:r>
              <a:rPr lang="en-US" dirty="0" smtClean="0"/>
              <a:t>900 MHz has some broadcast stations</a:t>
            </a:r>
          </a:p>
          <a:p>
            <a:r>
              <a:rPr lang="en-US" dirty="0" smtClean="0"/>
              <a:t>Playing around is a blast!!</a:t>
            </a:r>
          </a:p>
          <a:p>
            <a:r>
              <a:rPr lang="en-US" dirty="0" smtClean="0"/>
              <a:t>Trunked stations are a little hard to follow, but with 2 dongles and free software you can track.</a:t>
            </a:r>
          </a:p>
          <a:p>
            <a:r>
              <a:rPr lang="en-US" dirty="0" smtClean="0"/>
              <a:t>SIGINT can be an affordable hobby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Spanish Television?</a:t>
            </a:r>
            <a:endParaRPr lang="en-US" dirty="0"/>
          </a:p>
        </p:txBody>
      </p:sp>
      <p:pic>
        <p:nvPicPr>
          <p:cNvPr id="4" name="Content Placeholder 3" descr="Spanish television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6085" y="1600200"/>
            <a:ext cx="6031829" cy="4525963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Lots of trunked radios in this area</a:t>
            </a:r>
            <a:endParaRPr lang="en-US" dirty="0"/>
          </a:p>
        </p:txBody>
      </p:sp>
      <p:pic>
        <p:nvPicPr>
          <p:cNvPr id="4" name="Content Placeholder 3" descr="trunked radio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6085" y="1600200"/>
            <a:ext cx="6031829" cy="4525963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Anything that has RF can be seen, looked at / hacked</a:t>
            </a:r>
          </a:p>
          <a:p>
            <a:r>
              <a:rPr lang="en-US" sz="2000" dirty="0" smtClean="0"/>
              <a:t>NFC devices, and toll transmitters / tags</a:t>
            </a:r>
          </a:p>
          <a:p>
            <a:r>
              <a:rPr lang="en-US" sz="2000" dirty="0" smtClean="0"/>
              <a:t>Parking meters are a mesh network </a:t>
            </a:r>
          </a:p>
          <a:p>
            <a:r>
              <a:rPr lang="en-US" sz="2000" dirty="0" smtClean="0"/>
              <a:t>Key fobs for remote open / start</a:t>
            </a:r>
          </a:p>
          <a:p>
            <a:r>
              <a:rPr lang="en-US" sz="2000" dirty="0" smtClean="0"/>
              <a:t>Wireless devices in the 433 MHz range </a:t>
            </a:r>
            <a:r>
              <a:rPr lang="en-US" sz="1800" dirty="0" smtClean="0"/>
              <a:t>(doorbells, thermostats, appliances)</a:t>
            </a:r>
          </a:p>
          <a:p>
            <a:r>
              <a:rPr lang="en-US" sz="2000" dirty="0" smtClean="0"/>
              <a:t>Spoofing of FM radio RDS signals </a:t>
            </a:r>
            <a:r>
              <a:rPr lang="en-US" sz="1800" dirty="0" smtClean="0"/>
              <a:t>(fake traffic was sent to prototype receivers)</a:t>
            </a:r>
          </a:p>
          <a:p>
            <a:r>
              <a:rPr lang="en-US" sz="2000" dirty="0" smtClean="0"/>
              <a:t>Used to set up mini cell network</a:t>
            </a:r>
          </a:p>
          <a:p>
            <a:r>
              <a:rPr lang="en-US" sz="2000" dirty="0" smtClean="0"/>
              <a:t>Studies 2011 University of Pennsylvania </a:t>
            </a:r>
            <a:r>
              <a:rPr lang="en-US" sz="2000" dirty="0"/>
              <a:t>s</a:t>
            </a:r>
            <a:r>
              <a:rPr lang="en-US" sz="2000" dirty="0" smtClean="0"/>
              <a:t>how P25 has about 30 minutes unencrypted traffic daily. More the week following encrypt key changes</a:t>
            </a:r>
          </a:p>
          <a:p>
            <a:r>
              <a:rPr lang="en-US" sz="2000" dirty="0" smtClean="0"/>
              <a:t>Only </a:t>
            </a:r>
            <a:r>
              <a:rPr lang="en-US" sz="2000" dirty="0" err="1" smtClean="0"/>
              <a:t>gov</a:t>
            </a:r>
            <a:r>
              <a:rPr lang="en-US" sz="2000" dirty="0" smtClean="0"/>
              <a:t> agency to not have ANY unencrypted traffic?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look at trunked stations</a:t>
            </a:r>
            <a:endParaRPr lang="en-US" dirty="0"/>
          </a:p>
        </p:txBody>
      </p:sp>
      <p:pic>
        <p:nvPicPr>
          <p:cNvPr id="4" name="Content Placeholder 3" descr="trunked bas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6085" y="1600200"/>
            <a:ext cx="6031829" cy="4525963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GNU Radio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GNU Radio is a free &amp; open-source software development toolkit that provides signal processing blocks to implement software radios. It can be used with readily-available low-cost external RF hardware to create software-defined radios, or without hardware in a simulation-like environment. It is widely used in hobbyist, academic and commercial environments to support both wireless communications research and real-world radio systems</a:t>
            </a:r>
            <a:r>
              <a:rPr lang="en-US" sz="1800" dirty="0" smtClean="0"/>
              <a:t>.</a:t>
            </a:r>
          </a:p>
          <a:p>
            <a:endParaRPr lang="en-US" sz="1800" dirty="0"/>
          </a:p>
          <a:p>
            <a:r>
              <a:rPr lang="en-US" sz="1800" dirty="0" smtClean="0"/>
              <a:t>Gnuradio.org has links to downloads, tutorials, etc.</a:t>
            </a:r>
          </a:p>
          <a:p>
            <a:r>
              <a:rPr lang="en-US" sz="1800" dirty="0" smtClean="0"/>
              <a:t>YouTube has a few basic GNU radio tutorials, but most start with the assumption you have used the toolkit before and know the drag and drop boxes.</a:t>
            </a:r>
          </a:p>
          <a:p>
            <a:r>
              <a:rPr lang="en-US" sz="1800" dirty="0" smtClean="0"/>
              <a:t>GNU radio is your ability to build transmitting SDR</a:t>
            </a:r>
          </a:p>
          <a:p>
            <a:r>
              <a:rPr lang="en-US" sz="1800" dirty="0" smtClean="0"/>
              <a:t>Lets watch GNU building blocks - </a:t>
            </a:r>
            <a:r>
              <a:rPr lang="en-US" sz="1800" dirty="0" smtClean="0">
                <a:hlinkClick r:id="rId2"/>
              </a:rPr>
              <a:t>https://www.youtube.com/watch?v=KWeY2yqwVA0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next presentation?</a:t>
            </a:r>
            <a:endParaRPr lang="en-US" dirty="0"/>
          </a:p>
        </p:txBody>
      </p:sp>
      <p:pic>
        <p:nvPicPr>
          <p:cNvPr id="4" name="Content Placeholder 3" descr="Cubesa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First let me acknowledge where I learned my information.</a:t>
            </a:r>
          </a:p>
          <a:p>
            <a:r>
              <a:rPr lang="en-US" dirty="0" err="1" smtClean="0"/>
              <a:t>Grundig</a:t>
            </a:r>
            <a:r>
              <a:rPr lang="en-US" dirty="0" smtClean="0"/>
              <a:t> radio manual led me to SDR</a:t>
            </a:r>
          </a:p>
          <a:p>
            <a:r>
              <a:rPr lang="en-US" dirty="0" smtClean="0"/>
              <a:t>Began reading</a:t>
            </a:r>
          </a:p>
          <a:p>
            <a:pPr lvl="1"/>
            <a:r>
              <a:rPr lang="en-US" dirty="0" smtClean="0"/>
              <a:t>The hobbyist guide to RTL – SDR (Book and Blog)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 smtClean="0"/>
              <a:t>All your </a:t>
            </a:r>
            <a:r>
              <a:rPr lang="en-US" dirty="0" err="1" smtClean="0"/>
              <a:t>RF’z</a:t>
            </a:r>
            <a:r>
              <a:rPr lang="en-US" dirty="0" smtClean="0"/>
              <a:t> are belong to me – DEF CON 21</a:t>
            </a:r>
          </a:p>
          <a:p>
            <a:pPr lvl="1">
              <a:buFontTx/>
              <a:buChar char="-"/>
            </a:pPr>
            <a:r>
              <a:rPr lang="en-US" dirty="0" err="1" smtClean="0"/>
              <a:t>Balint</a:t>
            </a:r>
            <a:r>
              <a:rPr lang="en-US" dirty="0" smtClean="0"/>
              <a:t> </a:t>
            </a:r>
            <a:r>
              <a:rPr lang="en-US" dirty="0" err="1" smtClean="0"/>
              <a:t>Seeber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 smtClean="0">
                <a:hlinkClick r:id="rId2"/>
              </a:rPr>
              <a:t>https://www.youtube.com/watch?v=ZuNOD3XWp4A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Satellite communications for hams</a:t>
            </a:r>
          </a:p>
          <a:p>
            <a:r>
              <a:rPr lang="en-US" dirty="0" err="1" smtClean="0"/>
              <a:t>Cubesat</a:t>
            </a:r>
            <a:r>
              <a:rPr lang="en-US" dirty="0" smtClean="0"/>
              <a:t> prototype</a:t>
            </a:r>
          </a:p>
          <a:p>
            <a:r>
              <a:rPr lang="en-US" dirty="0" smtClean="0"/>
              <a:t>Actually talk over satellite</a:t>
            </a:r>
          </a:p>
          <a:p>
            <a:r>
              <a:rPr lang="en-US" dirty="0" smtClean="0"/>
              <a:t>Also go back and cover ACARS for aviation – I will be traveling in a plane and hope to get some great SDR info!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cheap SDR?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SDR has been around for 30 years</a:t>
            </a:r>
          </a:p>
          <a:p>
            <a:r>
              <a:rPr lang="en-US" dirty="0" smtClean="0"/>
              <a:t>It’s all about math!! Currently analog circuits do the process, but small computers can now do the processing.</a:t>
            </a:r>
          </a:p>
          <a:p>
            <a:r>
              <a:rPr lang="en-US" dirty="0" smtClean="0"/>
              <a:t>Chip is the RTL2832U and a special debugging mode can allow it to be used for SDR.</a:t>
            </a:r>
          </a:p>
          <a:p>
            <a:r>
              <a:rPr lang="en-US" dirty="0" smtClean="0"/>
              <a:t>A combination of the dongle and software allow me to see tons of different frequencies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be done with SDR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Listen to unencrypted Police / First responders</a:t>
            </a:r>
          </a:p>
          <a:p>
            <a:r>
              <a:rPr lang="en-US" sz="2000" dirty="0" smtClean="0"/>
              <a:t>Listen to air traffic controllers</a:t>
            </a:r>
          </a:p>
          <a:p>
            <a:r>
              <a:rPr lang="en-US" sz="2000" dirty="0" smtClean="0"/>
              <a:t>Decode ACARS (Aircraft computer communications)</a:t>
            </a:r>
          </a:p>
          <a:p>
            <a:r>
              <a:rPr lang="en-US" sz="2000" dirty="0" smtClean="0"/>
              <a:t>Scan commercial trunked radios</a:t>
            </a:r>
          </a:p>
          <a:p>
            <a:r>
              <a:rPr lang="en-US" sz="2000" dirty="0" smtClean="0"/>
              <a:t>Decode unencrypted digital voice communications (P25)</a:t>
            </a:r>
          </a:p>
          <a:p>
            <a:r>
              <a:rPr lang="en-US" sz="2000" dirty="0" smtClean="0"/>
              <a:t>POCSAG / FLEX pagers</a:t>
            </a:r>
          </a:p>
          <a:p>
            <a:r>
              <a:rPr lang="en-US" sz="2000" dirty="0" smtClean="0"/>
              <a:t>Ham bands above 100 MHz (Settings claim you can go lower)</a:t>
            </a:r>
          </a:p>
          <a:p>
            <a:r>
              <a:rPr lang="en-US" sz="2000" dirty="0" smtClean="0"/>
              <a:t>FM radio</a:t>
            </a:r>
          </a:p>
          <a:p>
            <a:r>
              <a:rPr lang="en-US" sz="2000" dirty="0" smtClean="0"/>
              <a:t>Boats / aircraft</a:t>
            </a:r>
          </a:p>
          <a:p>
            <a:r>
              <a:rPr lang="en-US" sz="2000" dirty="0" smtClean="0"/>
              <a:t>Decode ham APRS packets</a:t>
            </a:r>
          </a:p>
          <a:p>
            <a:r>
              <a:rPr lang="en-US" sz="2000" dirty="0" smtClean="0"/>
              <a:t>Watch analog TV (not USA)</a:t>
            </a:r>
          </a:p>
          <a:p>
            <a:r>
              <a:rPr lang="en-US" sz="2000" dirty="0" smtClean="0"/>
              <a:t>Use spectrum analyzer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with SDR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Radio Astronomy</a:t>
            </a:r>
          </a:p>
          <a:p>
            <a:r>
              <a:rPr lang="en-US" sz="2000" dirty="0" smtClean="0"/>
              <a:t>NOAA and Meteor M weather satellites</a:t>
            </a:r>
          </a:p>
          <a:p>
            <a:r>
              <a:rPr lang="en-US" sz="2000" dirty="0" smtClean="0"/>
              <a:t>Listen to Unencrypted Military communications</a:t>
            </a:r>
          </a:p>
          <a:p>
            <a:r>
              <a:rPr lang="en-US" sz="2000" dirty="0" smtClean="0"/>
              <a:t>Decode FM RDS information</a:t>
            </a:r>
          </a:p>
          <a:p>
            <a:r>
              <a:rPr lang="en-US" sz="2000" dirty="0" smtClean="0"/>
              <a:t>Satellites and the ISS</a:t>
            </a:r>
          </a:p>
          <a:p>
            <a:r>
              <a:rPr lang="en-US" sz="2000" dirty="0" smtClean="0"/>
              <a:t>Decode CW / PSK / RTTY / SSTV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Free software</a:t>
            </a:r>
          </a:p>
          <a:p>
            <a:r>
              <a:rPr lang="en-US" dirty="0" smtClean="0"/>
              <a:t>Antenna and cabling</a:t>
            </a:r>
          </a:p>
          <a:p>
            <a:r>
              <a:rPr lang="en-US" dirty="0" smtClean="0"/>
              <a:t>DUAL CORE OR BETTER COMPUTER!! Will not work with older computers.</a:t>
            </a:r>
          </a:p>
          <a:p>
            <a:r>
              <a:rPr lang="en-US" dirty="0" smtClean="0"/>
              <a:t>Dongle or card</a:t>
            </a:r>
          </a:p>
          <a:p>
            <a:pPr lvl="1"/>
            <a:r>
              <a:rPr lang="en-US" sz="2000" dirty="0" smtClean="0"/>
              <a:t>SDR dongle – About $21</a:t>
            </a:r>
          </a:p>
          <a:p>
            <a:pPr lvl="1"/>
            <a:r>
              <a:rPr lang="en-US" sz="2000" dirty="0" err="1" smtClean="0"/>
              <a:t>FunCube</a:t>
            </a:r>
            <a:r>
              <a:rPr lang="en-US" sz="2000" dirty="0" smtClean="0"/>
              <a:t> – Price varies</a:t>
            </a:r>
          </a:p>
          <a:p>
            <a:pPr lvl="1"/>
            <a:r>
              <a:rPr lang="en-US" sz="2000" dirty="0" smtClean="0"/>
              <a:t>Hack RF - $399</a:t>
            </a:r>
          </a:p>
          <a:p>
            <a:pPr lvl="1"/>
            <a:r>
              <a:rPr lang="en-US" sz="2000" dirty="0" err="1" smtClean="0"/>
              <a:t>Ettus</a:t>
            </a:r>
            <a:r>
              <a:rPr lang="en-US" sz="2000" dirty="0" smtClean="0"/>
              <a:t> Research products – </a:t>
            </a:r>
            <a:r>
              <a:rPr lang="en-US" sz="1500" dirty="0" smtClean="0"/>
              <a:t>Universal Software Radio Peripheral  - $$$$</a:t>
            </a:r>
          </a:p>
          <a:p>
            <a:pPr lvl="1"/>
            <a:r>
              <a:rPr lang="en-US" sz="2000" dirty="0" err="1" smtClean="0"/>
              <a:t>AirSpy</a:t>
            </a:r>
            <a:r>
              <a:rPr lang="en-US" sz="2000" dirty="0" smtClean="0"/>
              <a:t> – about $299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modifications can you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LNA to improve reception</a:t>
            </a:r>
          </a:p>
          <a:p>
            <a:r>
              <a:rPr lang="en-US" dirty="0" smtClean="0"/>
              <a:t>Add up converter to receive HF bands (0-30) MHz</a:t>
            </a:r>
          </a:p>
          <a:p>
            <a:r>
              <a:rPr lang="en-US" dirty="0" smtClean="0"/>
              <a:t>Preselected filters to reduce out of band interference.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are specs?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Manufacturer claims 22-2200 MHz</a:t>
            </a:r>
          </a:p>
          <a:p>
            <a:r>
              <a:rPr lang="en-US" sz="2000" dirty="0" smtClean="0"/>
              <a:t>Actually about 100 MHz – 1000 MHz, but could possibly be user error.</a:t>
            </a:r>
          </a:p>
          <a:p>
            <a:r>
              <a:rPr lang="en-US" dirty="0" smtClean="0"/>
              <a:t>3.2 MHz max bandwidth</a:t>
            </a:r>
          </a:p>
          <a:p>
            <a:r>
              <a:rPr lang="en-US" dirty="0" smtClean="0"/>
              <a:t>75 ohm input impedance (because most are built for TV hardware)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SDR is fun!!</a:t>
            </a:r>
            <a:br>
              <a:rPr lang="en-US" dirty="0" smtClean="0"/>
            </a:br>
            <a:r>
              <a:rPr lang="en-US" sz="2000" dirty="0" smtClean="0"/>
              <a:t>So fun I am actually playing around at work and not troubleshooting software</a:t>
            </a:r>
            <a:endParaRPr lang="en-US" sz="2000" dirty="0"/>
          </a:p>
        </p:txBody>
      </p:sp>
      <p:pic>
        <p:nvPicPr>
          <p:cNvPr id="4" name="Content Placeholder 3" descr="sdr me work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2826</TotalTime>
  <Words>863</Words>
  <Application>Microsoft Macintosh PowerPoint</Application>
  <PresentationFormat>On-screen Show (4:3)</PresentationFormat>
  <Paragraphs>103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Software Defined Radio</vt:lpstr>
      <vt:lpstr>SDR</vt:lpstr>
      <vt:lpstr>What is cheap SDR?</vt:lpstr>
      <vt:lpstr>What can be done with SDR</vt:lpstr>
      <vt:lpstr>More with SDR</vt:lpstr>
      <vt:lpstr>What do you need?</vt:lpstr>
      <vt:lpstr>What modifications can you do?</vt:lpstr>
      <vt:lpstr>What are specs?</vt:lpstr>
      <vt:lpstr>SDR is fun!! So fun I am actually playing around at work and not troubleshooting software</vt:lpstr>
      <vt:lpstr>HD Radio</vt:lpstr>
      <vt:lpstr>Lets look at aviation channels</vt:lpstr>
      <vt:lpstr>Ham 2 meter and 70 cm</vt:lpstr>
      <vt:lpstr>What else have we found</vt:lpstr>
      <vt:lpstr>Spanish Television?</vt:lpstr>
      <vt:lpstr>Lots of trunked radios in this area</vt:lpstr>
      <vt:lpstr>What else?</vt:lpstr>
      <vt:lpstr>Lets look at trunked stations</vt:lpstr>
      <vt:lpstr>GNU Radio</vt:lpstr>
      <vt:lpstr>My next presentation?</vt:lpstr>
      <vt:lpstr>Next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Defined Radio</dc:title>
  <dc:creator>thorup</dc:creator>
  <cp:lastModifiedBy>Rulon Swensen</cp:lastModifiedBy>
  <cp:revision>33</cp:revision>
  <dcterms:created xsi:type="dcterms:W3CDTF">2015-05-28T03:14:33Z</dcterms:created>
  <dcterms:modified xsi:type="dcterms:W3CDTF">2016-05-02T13:15:09Z</dcterms:modified>
</cp:coreProperties>
</file>