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2360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35462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032ee24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032ee24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032ee246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032ee246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what if I want to say more than pre-canned messages?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0e5717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d0e5717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87f555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87f555f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what if I want to say more than pre-canned messages?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5c4990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5c4990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032ee24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032ee24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of hands, FT8 or JS8?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0e57174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0e57174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0fe730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about fun...</a:t>
            </a:r>
            <a:endParaRPr/>
          </a:p>
        </p:txBody>
      </p:sp>
      <p:sp>
        <p:nvSpPr>
          <p:cNvPr id="77" name="Google Shape;77;g5e0fe730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390274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390274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21f1f5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d21f1f5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look at some sample QSOs before I demo</a:t>
            </a: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032ee24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see what WSJT-x looks like...</a:t>
            </a:r>
            <a:endParaRPr/>
          </a:p>
        </p:txBody>
      </p:sp>
      <p:sp>
        <p:nvSpPr>
          <p:cNvPr id="107" name="Google Shape;107;g5d032ee24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87f555f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87f555f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300" y="5661233"/>
            <a:ext cx="11967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995300" y="5661167"/>
            <a:ext cx="11967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9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9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900" cy="1350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900" cy="361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100" cy="361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100" cy="361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12192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1012250" y="3356550"/>
            <a:ext cx="6858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2595233" y="3356900"/>
            <a:ext cx="68571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12192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12192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5900" cy="59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hysics.princeton.edu/pulsar/k1jt/FT4_Protocol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malert.org/abou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8call.com/" TargetMode="External"/><Relationship Id="rId4" Type="http://schemas.openxmlformats.org/officeDocument/2006/relationships/hyperlink" Target="https://physics.princeton.edu/pulsar/k1jt/wsjtx.html" TargetMode="External"/><Relationship Id="rId5" Type="http://schemas.openxmlformats.org/officeDocument/2006/relationships/hyperlink" Target="http://www.w1hkj.com/" TargetMode="External"/><Relationship Id="rId6" Type="http://schemas.openxmlformats.org/officeDocument/2006/relationships/hyperlink" Target="http://bit.ly/FT8OP" TargetMode="External"/><Relationship Id="rId7" Type="http://schemas.openxmlformats.org/officeDocument/2006/relationships/hyperlink" Target="https://rigpi.net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1065775" y="1738875"/>
            <a:ext cx="9916200" cy="287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Calibri"/>
                <a:ea typeface="Calibri"/>
                <a:cs typeface="Calibri"/>
                <a:sym typeface="Calibri"/>
              </a:rPr>
              <a:t>Taylorsville HAMnet</a:t>
            </a:r>
            <a:endParaRPr sz="5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FT8 &amp; JS8Call Digital Modes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524000" y="5128075"/>
            <a:ext cx="9144000" cy="13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Elisabeth Barry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KJ7MEB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August 2019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ctrTitle"/>
          </p:nvPr>
        </p:nvSpPr>
        <p:spPr>
          <a:xfrm>
            <a:off x="8866100" y="649425"/>
            <a:ext cx="2617500" cy="1111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773347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ctrTitle"/>
          </p:nvPr>
        </p:nvSpPr>
        <p:spPr>
          <a:xfrm>
            <a:off x="0" y="1043800"/>
            <a:ext cx="5614500" cy="2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en-US" sz="4500"/>
              <a:t>Where are Signals?</a:t>
            </a:r>
            <a:endParaRPr sz="450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en-US" sz="4500"/>
              <a:t>Did I make it out?</a:t>
            </a:r>
            <a:endParaRPr sz="45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850" y="0"/>
            <a:ext cx="6139150" cy="818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4155075" y="0"/>
            <a:ext cx="4649100" cy="72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pskReporter</a:t>
            </a:r>
            <a:endParaRPr sz="44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275"/>
            <a:ext cx="9839074" cy="62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29" y="63875"/>
            <a:ext cx="11486272" cy="673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 flipH="1">
            <a:off x="0" y="0"/>
            <a:ext cx="4737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Demo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Q&amp;A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524000" y="562709"/>
            <a:ext cx="9144000" cy="79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Agenda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063600" y="2066675"/>
            <a:ext cx="4308000" cy="3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4800"/>
              <a:t>What</a:t>
            </a:r>
            <a:endParaRPr sz="48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4800"/>
              <a:t>Why</a:t>
            </a:r>
            <a:endParaRPr sz="48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4800"/>
              <a:t>How</a:t>
            </a:r>
            <a:endParaRPr sz="48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524000" y="562709"/>
            <a:ext cx="91440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What &amp; Why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122375" y="1460875"/>
            <a:ext cx="10348800" cy="49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4800"/>
              <a:t>What are FT8, FT4, JS8Call?</a:t>
            </a:r>
            <a:endParaRPr sz="480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4200"/>
              <a:t>weak signal modes</a:t>
            </a:r>
            <a:endParaRPr sz="4200"/>
          </a:p>
          <a:p>
            <a:pPr marL="1371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FT4 (contesting)</a:t>
            </a:r>
            <a:r>
              <a:rPr lang="en-US" sz="3600"/>
              <a:t>, signals 10 dB weaker than RTTY, much less bandwidth</a:t>
            </a:r>
            <a:endParaRPr sz="36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4800"/>
              <a:t>Why</a:t>
            </a:r>
            <a:endParaRPr sz="48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4200"/>
              <a:t>Solar minimums</a:t>
            </a:r>
            <a:endParaRPr sz="4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4200"/>
              <a:t>Bands are NOT dead</a:t>
            </a:r>
            <a:endParaRPr sz="4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4200"/>
              <a:t>Fun, Rag chew, eComms,Contesting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1524000" y="982025"/>
            <a:ext cx="9144000" cy="85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/>
              <a:t>Facebook “Fun”</a:t>
            </a:r>
            <a:endParaRPr sz="4800" b="1"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988550" y="1841225"/>
            <a:ext cx="10256100" cy="43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marR="114300" lvl="0" indent="0" algn="l" rtl="0">
              <a:lnSpc>
                <a:spcPct val="13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“The last time I got up at 4:45a somebody was paying me... This morning I got up at 4:45 to work the grey line on 40 with FT8. My XYL thinks I'm nuts.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114300" marR="114300" lvl="0" indent="0" algn="l" rtl="0">
              <a:lnSpc>
                <a:spcPct val="13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My first week on FT8: 141 QSOs, 12 Countries, 5 Continents ... with a dipole ... barefoot ... 50 watts.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524000" y="562709"/>
            <a:ext cx="91440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/>
              <a:t>Background</a:t>
            </a:r>
            <a:endParaRPr b="1"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422375" y="1457400"/>
            <a:ext cx="9956100" cy="51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3800"/>
              <a:t>WSJT-x</a:t>
            </a:r>
            <a:endParaRPr sz="38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3800"/>
              <a:t>Joe Taylor K1JT/Steven Franke, others</a:t>
            </a:r>
            <a:endParaRPr sz="38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3800"/>
              <a:t> open source, several digital modes</a:t>
            </a:r>
            <a:endParaRPr sz="38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3800"/>
              <a:t>JS8Call: Jordan Sherer</a:t>
            </a:r>
            <a:endParaRPr sz="38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3800"/>
              <a:t>Common across both</a:t>
            </a:r>
            <a:endParaRPr sz="38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3800"/>
              <a:t>weak signal modes</a:t>
            </a:r>
            <a:endParaRPr sz="38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3800"/>
              <a:t>regular s/w enhancements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1524000" y="562709"/>
            <a:ext cx="9144000" cy="79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Getting Started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1853450" y="1457375"/>
            <a:ext cx="9144000" cy="4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4800"/>
              <a:t>How</a:t>
            </a:r>
            <a:endParaRPr sz="48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4400"/>
              <a:t>Time sync</a:t>
            </a:r>
            <a:endParaRPr sz="4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4400"/>
              <a:t>USB Sound card or RigBla$ter</a:t>
            </a:r>
            <a:endParaRPr sz="4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4400"/>
              <a:t>Software WSJT-x and JS8Call</a:t>
            </a:r>
            <a:endParaRPr sz="4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4400"/>
              <a:t>Google is your Friend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/>
          </p:nvPr>
        </p:nvSpPr>
        <p:spPr>
          <a:xfrm>
            <a:off x="1524000" y="803201"/>
            <a:ext cx="9144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b="1"/>
              <a:t>Helpful Software</a:t>
            </a:r>
            <a:endParaRPr sz="48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988550" y="1769775"/>
            <a:ext cx="107754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4000" b="1"/>
              <a:t>Time</a:t>
            </a:r>
            <a:r>
              <a:rPr lang="en-US" sz="4000"/>
              <a:t>:</a:t>
            </a:r>
            <a:endParaRPr sz="40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3600" b="1"/>
              <a:t>TimeSyncTool</a:t>
            </a:r>
            <a:r>
              <a:rPr lang="en-US" sz="3600"/>
              <a:t>.com, BktTimeSync (GPS)</a:t>
            </a:r>
            <a:endParaRPr sz="36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3000"/>
              <a:t>Meinberg, Dimension4</a:t>
            </a:r>
            <a:endParaRPr sz="30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4000"/>
              <a:t>Mobile: </a:t>
            </a:r>
            <a:r>
              <a:rPr lang="en-US" sz="4000" b="1" u="sng">
                <a:hlinkClick r:id="rId3"/>
              </a:rPr>
              <a:t>hamalert</a:t>
            </a:r>
            <a:r>
              <a:rPr lang="en-US" sz="4000" u="sng">
                <a:hlinkClick r:id="rId3"/>
              </a:rPr>
              <a:t>.org/about</a:t>
            </a:r>
            <a:endParaRPr sz="40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4000"/>
              <a:t>pskReporter.info</a:t>
            </a:r>
            <a:endParaRPr sz="40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4000"/>
              <a:t>Logging: Integrates with N3FJP &amp; JT-Alert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>
            <a:off x="1524000" y="723063"/>
            <a:ext cx="9144000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b="1"/>
              <a:t>FT*, JS8Call &amp; more...</a:t>
            </a:r>
            <a:endParaRPr sz="4800"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1683600" y="1848800"/>
            <a:ext cx="9453000" cy="4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-US" sz="3000"/>
              <a:t>Documentation is fantastic!</a:t>
            </a:r>
            <a:endParaRPr sz="3000"/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➢"/>
            </a:pPr>
            <a:r>
              <a:rPr lang="en-US" sz="3000"/>
              <a:t>JS8Call: </a:t>
            </a:r>
            <a:r>
              <a:rPr lang="en-US" sz="3000" u="sng">
                <a:hlinkClick r:id="rId3"/>
              </a:rPr>
              <a:t>js8call.com</a:t>
            </a:r>
            <a:r>
              <a:rPr lang="en-US" sz="3000"/>
              <a:t> </a:t>
            </a:r>
            <a:endParaRPr sz="3000"/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➢"/>
            </a:pPr>
            <a:r>
              <a:rPr lang="en-US" sz="3000"/>
              <a:t>Many digital modes: </a:t>
            </a:r>
            <a:r>
              <a:rPr lang="en-US" sz="3000" u="sng">
                <a:hlinkClick r:id="rId4"/>
              </a:rPr>
              <a:t>WSJT-x</a:t>
            </a:r>
            <a:endParaRPr sz="3000"/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FLDigi</a:t>
            </a:r>
            <a:r>
              <a:rPr lang="en-US" sz="3000"/>
              <a:t> (PSK, RTTY, more)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-US" sz="3000"/>
              <a:t>Tips: </a:t>
            </a:r>
            <a:r>
              <a:rPr lang="en-US" sz="3000" u="sng">
                <a:hlinkClick r:id="rId6"/>
              </a:rPr>
              <a:t>bit.ly/FT8OP</a:t>
            </a:r>
            <a:r>
              <a:rPr lang="en-US" sz="3000"/>
              <a:t> (Gary ZL2iFB)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Jed Petrovich AD7KG</a:t>
            </a:r>
            <a:r>
              <a:rPr lang="en-US" sz="3000" b="1"/>
              <a:t> </a:t>
            </a:r>
            <a:r>
              <a:rPr lang="en-US" sz="3000"/>
              <a:t>RMDC presentations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-US" sz="3000"/>
              <a:t>JS8 QSO Parties 2nd Saturdays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-US" sz="3000" u="sng">
                <a:hlinkClick r:id="rId7"/>
              </a:rPr>
              <a:t>RigPi - Remote WSJT-x, SSB and more!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-US" sz="3000"/>
              <a:t>Help? KJ7MEB @ gMail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075"/>
            <a:ext cx="11962375" cy="66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Custom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Roboto</vt:lpstr>
      <vt:lpstr>Material</vt:lpstr>
      <vt:lpstr>Taylorsville HAMnet  FT8 &amp; JS8Call Digital Modes</vt:lpstr>
      <vt:lpstr>Agenda</vt:lpstr>
      <vt:lpstr>What &amp; Why</vt:lpstr>
      <vt:lpstr>Facebook “Fun”</vt:lpstr>
      <vt:lpstr>Background</vt:lpstr>
      <vt:lpstr>Getting Started</vt:lpstr>
      <vt:lpstr>Helpful Software</vt:lpstr>
      <vt:lpstr>FT*, JS8Call &amp; more...</vt:lpstr>
      <vt:lpstr>PowerPoint Presentation</vt:lpstr>
      <vt:lpstr>Setup</vt:lpstr>
      <vt:lpstr>Where are Signals? Did I make it out?</vt:lpstr>
      <vt:lpstr>pskReporter</vt:lpstr>
      <vt:lpstr>PowerPoint Presentation</vt:lpstr>
      <vt:lpstr>Demo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Taylorsville HAMnet  FT8 &amp; JS8Call Digital Modes</dc:title>
  <cp:lastModifiedBy>Rulon Swensen</cp:lastModifiedBy>
  <cp:revision>1</cp:revision>
  <dcterms:modified xsi:type="dcterms:W3CDTF">2019-08-20T03:10:59Z</dcterms:modified>
</cp:coreProperties>
</file>