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64AA98A8-D657-491E-973D-F7FD5361C32E}"/>
    <pc:docChg chg="undo custSel addSld delSld modSld sldOrd modSection">
      <pc:chgData name="RamanaReddy, Buchepalli" userId="1badf3cc-4aa7-4c20-8d0f-dace4dab76e5" providerId="ADAL" clId="{64AA98A8-D657-491E-973D-F7FD5361C32E}" dt="2022-07-15T01:59:00.389" v="4942" actId="14100"/>
      <pc:docMkLst>
        <pc:docMk/>
      </pc:docMkLst>
      <pc:sldChg chg="modSp mod">
        <pc:chgData name="RamanaReddy, Buchepalli" userId="1badf3cc-4aa7-4c20-8d0f-dace4dab76e5" providerId="ADAL" clId="{64AA98A8-D657-491E-973D-F7FD5361C32E}" dt="2022-07-03T14:18:54.339" v="38" actId="1076"/>
        <pc:sldMkLst>
          <pc:docMk/>
          <pc:sldMk cId="2582585616" sldId="256"/>
        </pc:sldMkLst>
        <pc:spChg chg="mod">
          <ac:chgData name="RamanaReddy, Buchepalli" userId="1badf3cc-4aa7-4c20-8d0f-dace4dab76e5" providerId="ADAL" clId="{64AA98A8-D657-491E-973D-F7FD5361C32E}" dt="2022-07-03T14:18:54.339" v="38" actId="1076"/>
          <ac:spMkLst>
            <pc:docMk/>
            <pc:sldMk cId="2582585616" sldId="256"/>
            <ac:spMk id="2" creationId="{7299A437-A261-446D-95F9-A5CC2045D6C6}"/>
          </ac:spMkLst>
        </pc:spChg>
      </pc:sldChg>
      <pc:sldChg chg="addSp modSp add mod">
        <pc:chgData name="RamanaReddy, Buchepalli" userId="1badf3cc-4aa7-4c20-8d0f-dace4dab76e5" providerId="ADAL" clId="{64AA98A8-D657-491E-973D-F7FD5361C32E}" dt="2022-07-03T17:23:00.920" v="612" actId="1076"/>
        <pc:sldMkLst>
          <pc:docMk/>
          <pc:sldMk cId="1262554965" sldId="272"/>
        </pc:sldMkLst>
        <pc:spChg chg="mod">
          <ac:chgData name="RamanaReddy, Buchepalli" userId="1badf3cc-4aa7-4c20-8d0f-dace4dab76e5" providerId="ADAL" clId="{64AA98A8-D657-491E-973D-F7FD5361C32E}" dt="2022-07-03T14:19:11.286" v="40" actId="1076"/>
          <ac:spMkLst>
            <pc:docMk/>
            <pc:sldMk cId="1262554965" sldId="272"/>
            <ac:spMk id="2" creationId="{7299A437-A261-446D-95F9-A5CC2045D6C6}"/>
          </ac:spMkLst>
        </pc:spChg>
        <pc:spChg chg="add mod">
          <ac:chgData name="RamanaReddy, Buchepalli" userId="1badf3cc-4aa7-4c20-8d0f-dace4dab76e5" providerId="ADAL" clId="{64AA98A8-D657-491E-973D-F7FD5361C32E}" dt="2022-07-03T17:22:12.108" v="603" actId="207"/>
          <ac:spMkLst>
            <pc:docMk/>
            <pc:sldMk cId="1262554965" sldId="272"/>
            <ac:spMk id="4" creationId="{9EB97BAD-DC8C-4012-8240-2452B6913023}"/>
          </ac:spMkLst>
        </pc:spChg>
        <pc:spChg chg="add mod">
          <ac:chgData name="RamanaReddy, Buchepalli" userId="1badf3cc-4aa7-4c20-8d0f-dace4dab76e5" providerId="ADAL" clId="{64AA98A8-D657-491E-973D-F7FD5361C32E}" dt="2022-07-03T17:21:00.243" v="597" actId="255"/>
          <ac:spMkLst>
            <pc:docMk/>
            <pc:sldMk cId="1262554965" sldId="272"/>
            <ac:spMk id="5" creationId="{7E427468-BDF7-4BA7-915B-BC4E655CCAE6}"/>
          </ac:spMkLst>
        </pc:spChg>
        <pc:spChg chg="add mod">
          <ac:chgData name="RamanaReddy, Buchepalli" userId="1badf3cc-4aa7-4c20-8d0f-dace4dab76e5" providerId="ADAL" clId="{64AA98A8-D657-491E-973D-F7FD5361C32E}" dt="2022-07-03T17:23:00.920" v="612" actId="1076"/>
          <ac:spMkLst>
            <pc:docMk/>
            <pc:sldMk cId="1262554965" sldId="272"/>
            <ac:spMk id="24" creationId="{A36391E8-3949-486E-B486-7E281D8591B0}"/>
          </ac:spMkLst>
        </pc:spChg>
        <pc:spChg chg="add mod">
          <ac:chgData name="RamanaReddy, Buchepalli" userId="1badf3cc-4aa7-4c20-8d0f-dace4dab76e5" providerId="ADAL" clId="{64AA98A8-D657-491E-973D-F7FD5361C32E}" dt="2022-07-03T17:21:59.119" v="602" actId="207"/>
          <ac:spMkLst>
            <pc:docMk/>
            <pc:sldMk cId="1262554965" sldId="272"/>
            <ac:spMk id="25" creationId="{0E0338E4-B005-44BF-8BBB-036A74408FDC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03T17:22:45.981" v="611" actId="20577"/>
        <pc:sldMkLst>
          <pc:docMk/>
          <pc:sldMk cId="2979688387" sldId="273"/>
        </pc:sldMkLst>
        <pc:spChg chg="del">
          <ac:chgData name="RamanaReddy, Buchepalli" userId="1badf3cc-4aa7-4c20-8d0f-dace4dab76e5" providerId="ADAL" clId="{64AA98A8-D657-491E-973D-F7FD5361C32E}" dt="2022-07-03T17:16:37.304" v="582" actId="478"/>
          <ac:spMkLst>
            <pc:docMk/>
            <pc:sldMk cId="2979688387" sldId="273"/>
            <ac:spMk id="4" creationId="{9EB97BAD-DC8C-4012-8240-2452B6913023}"/>
          </ac:spMkLst>
        </pc:spChg>
        <pc:spChg chg="del">
          <ac:chgData name="RamanaReddy, Buchepalli" userId="1badf3cc-4aa7-4c20-8d0f-dace4dab76e5" providerId="ADAL" clId="{64AA98A8-D657-491E-973D-F7FD5361C32E}" dt="2022-07-03T17:16:34.889" v="581" actId="478"/>
          <ac:spMkLst>
            <pc:docMk/>
            <pc:sldMk cId="2979688387" sldId="273"/>
            <ac:spMk id="5" creationId="{7E427468-BDF7-4BA7-915B-BC4E655CCAE6}"/>
          </ac:spMkLst>
        </pc:spChg>
        <pc:spChg chg="mod">
          <ac:chgData name="RamanaReddy, Buchepalli" userId="1badf3cc-4aa7-4c20-8d0f-dace4dab76e5" providerId="ADAL" clId="{64AA98A8-D657-491E-973D-F7FD5361C32E}" dt="2022-07-03T17:22:18.316" v="604" actId="207"/>
          <ac:spMkLst>
            <pc:docMk/>
            <pc:sldMk cId="2979688387" sldId="273"/>
            <ac:spMk id="24" creationId="{A36391E8-3949-486E-B486-7E281D8591B0}"/>
          </ac:spMkLst>
        </pc:spChg>
        <pc:spChg chg="del">
          <ac:chgData name="RamanaReddy, Buchepalli" userId="1badf3cc-4aa7-4c20-8d0f-dace4dab76e5" providerId="ADAL" clId="{64AA98A8-D657-491E-973D-F7FD5361C32E}" dt="2022-07-03T17:16:44.333" v="584" actId="478"/>
          <ac:spMkLst>
            <pc:docMk/>
            <pc:sldMk cId="2979688387" sldId="273"/>
            <ac:spMk id="25" creationId="{0E0338E4-B005-44BF-8BBB-036A74408FDC}"/>
          </ac:spMkLst>
        </pc:spChg>
        <pc:spChg chg="add mod">
          <ac:chgData name="RamanaReddy, Buchepalli" userId="1badf3cc-4aa7-4c20-8d0f-dace4dab76e5" providerId="ADAL" clId="{64AA98A8-D657-491E-973D-F7FD5361C32E}" dt="2022-07-03T17:22:45.981" v="611" actId="20577"/>
          <ac:spMkLst>
            <pc:docMk/>
            <pc:sldMk cId="2979688387" sldId="273"/>
            <ac:spMk id="26" creationId="{49EB20AC-1EFD-4B9F-A988-711E98F4867B}"/>
          </ac:spMkLst>
        </pc:spChg>
      </pc:sldChg>
      <pc:sldChg chg="del ord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3872201841" sldId="273"/>
        </pc:sldMkLst>
      </pc:sldChg>
      <pc:sldChg chg="addSp delSp modSp add mod">
        <pc:chgData name="RamanaReddy, Buchepalli" userId="1badf3cc-4aa7-4c20-8d0f-dace4dab76e5" providerId="ADAL" clId="{64AA98A8-D657-491E-973D-F7FD5361C32E}" dt="2022-07-04T01:40:47.624" v="646" actId="1076"/>
        <pc:sldMkLst>
          <pc:docMk/>
          <pc:sldMk cId="1289011323" sldId="274"/>
        </pc:sldMkLst>
        <pc:spChg chg="mod">
          <ac:chgData name="RamanaReddy, Buchepalli" userId="1badf3cc-4aa7-4c20-8d0f-dace4dab76e5" providerId="ADAL" clId="{64AA98A8-D657-491E-973D-F7FD5361C32E}" dt="2022-07-03T17:32:21.361" v="640" actId="1076"/>
          <ac:spMkLst>
            <pc:docMk/>
            <pc:sldMk cId="1289011323" sldId="274"/>
            <ac:spMk id="24" creationId="{A36391E8-3949-486E-B486-7E281D8591B0}"/>
          </ac:spMkLst>
        </pc:spChg>
        <pc:spChg chg="del">
          <ac:chgData name="RamanaReddy, Buchepalli" userId="1badf3cc-4aa7-4c20-8d0f-dace4dab76e5" providerId="ADAL" clId="{64AA98A8-D657-491E-973D-F7FD5361C32E}" dt="2022-07-03T17:23:40.834" v="614" actId="478"/>
          <ac:spMkLst>
            <pc:docMk/>
            <pc:sldMk cId="1289011323" sldId="274"/>
            <ac:spMk id="26" creationId="{49EB20AC-1EFD-4B9F-A988-711E98F4867B}"/>
          </ac:spMkLst>
        </pc:spChg>
        <pc:picChg chg="add del mod">
          <ac:chgData name="RamanaReddy, Buchepalli" userId="1badf3cc-4aa7-4c20-8d0f-dace4dab76e5" providerId="ADAL" clId="{64AA98A8-D657-491E-973D-F7FD5361C32E}" dt="2022-07-04T01:40:12.615" v="643" actId="478"/>
          <ac:picMkLst>
            <pc:docMk/>
            <pc:sldMk cId="1289011323" sldId="274"/>
            <ac:picMk id="5" creationId="{D85D36C7-C69E-43DD-86CF-C02DE82A0554}"/>
          </ac:picMkLst>
        </pc:picChg>
        <pc:picChg chg="add mod">
          <ac:chgData name="RamanaReddy, Buchepalli" userId="1badf3cc-4aa7-4c20-8d0f-dace4dab76e5" providerId="ADAL" clId="{64AA98A8-D657-491E-973D-F7FD5361C32E}" dt="2022-07-04T01:40:47.624" v="646" actId="1076"/>
          <ac:picMkLst>
            <pc:docMk/>
            <pc:sldMk cId="1289011323" sldId="274"/>
            <ac:picMk id="7" creationId="{ABFEA410-E2CD-4EFE-85B7-91471130BDCC}"/>
          </ac:picMkLst>
        </pc:pic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1886572131" sldId="274"/>
        </pc:sldMkLst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445627977" sldId="275"/>
        </pc:sldMkLst>
      </pc:sldChg>
      <pc:sldChg chg="add">
        <pc:chgData name="RamanaReddy, Buchepalli" userId="1badf3cc-4aa7-4c20-8d0f-dace4dab76e5" providerId="ADAL" clId="{64AA98A8-D657-491E-973D-F7FD5361C32E}" dt="2022-07-04T01:40:07.847" v="642" actId="2890"/>
        <pc:sldMkLst>
          <pc:docMk/>
          <pc:sldMk cId="3430809752" sldId="275"/>
        </pc:sldMkLst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2453544565" sldId="276"/>
        </pc:sldMkLst>
      </pc:sldChg>
      <pc:sldChg chg="addSp delSp modSp add mod">
        <pc:chgData name="RamanaReddy, Buchepalli" userId="1badf3cc-4aa7-4c20-8d0f-dace4dab76e5" providerId="ADAL" clId="{64AA98A8-D657-491E-973D-F7FD5361C32E}" dt="2022-07-05T02:03:27.120" v="684" actId="20577"/>
        <pc:sldMkLst>
          <pc:docMk/>
          <pc:sldMk cId="3950410981" sldId="276"/>
        </pc:sldMkLst>
        <pc:spChg chg="mod">
          <ac:chgData name="RamanaReddy, Buchepalli" userId="1badf3cc-4aa7-4c20-8d0f-dace4dab76e5" providerId="ADAL" clId="{64AA98A8-D657-491E-973D-F7FD5361C32E}" dt="2022-07-05T02:03:27.120" v="684" actId="20577"/>
          <ac:spMkLst>
            <pc:docMk/>
            <pc:sldMk cId="3950410981" sldId="276"/>
            <ac:spMk id="24" creationId="{A36391E8-3949-486E-B486-7E281D8591B0}"/>
          </ac:spMkLst>
        </pc:spChg>
        <pc:picChg chg="del">
          <ac:chgData name="RamanaReddy, Buchepalli" userId="1badf3cc-4aa7-4c20-8d0f-dace4dab76e5" providerId="ADAL" clId="{64AA98A8-D657-491E-973D-F7FD5361C32E}" dt="2022-07-05T02:03:06.550" v="648" actId="478"/>
          <ac:picMkLst>
            <pc:docMk/>
            <pc:sldMk cId="3950410981" sldId="276"/>
            <ac:picMk id="5" creationId="{D85D36C7-C69E-43DD-86CF-C02DE82A0554}"/>
          </ac:picMkLst>
        </pc:picChg>
        <pc:picChg chg="add mod">
          <ac:chgData name="RamanaReddy, Buchepalli" userId="1badf3cc-4aa7-4c20-8d0f-dace4dab76e5" providerId="ADAL" clId="{64AA98A8-D657-491E-973D-F7FD5361C32E}" dt="2022-07-05T02:03:15.527" v="651" actId="14100"/>
          <ac:picMkLst>
            <pc:docMk/>
            <pc:sldMk cId="3950410981" sldId="276"/>
            <ac:picMk id="25" creationId="{C0B3EC17-D3CE-4BE5-B728-8A368584AC10}"/>
          </ac:picMkLst>
        </pc:picChg>
      </pc:sldChg>
      <pc:sldChg chg="addSp delSp modSp add mod">
        <pc:chgData name="RamanaReddy, Buchepalli" userId="1badf3cc-4aa7-4c20-8d0f-dace4dab76e5" providerId="ADAL" clId="{64AA98A8-D657-491E-973D-F7FD5361C32E}" dt="2022-07-10T06:09:24.682" v="896" actId="1076"/>
        <pc:sldMkLst>
          <pc:docMk/>
          <pc:sldMk cId="2559975135" sldId="277"/>
        </pc:sldMkLst>
        <pc:spChg chg="add mod">
          <ac:chgData name="RamanaReddy, Buchepalli" userId="1badf3cc-4aa7-4c20-8d0f-dace4dab76e5" providerId="ADAL" clId="{64AA98A8-D657-491E-973D-F7FD5361C32E}" dt="2022-07-10T06:09:24.682" v="896" actId="1076"/>
          <ac:spMkLst>
            <pc:docMk/>
            <pc:sldMk cId="2559975135" sldId="277"/>
            <ac:spMk id="5" creationId="{6680D0DC-A4C3-4335-8A2C-9B9589648711}"/>
          </ac:spMkLst>
        </pc:spChg>
        <pc:spChg chg="add mod">
          <ac:chgData name="RamanaReddy, Buchepalli" userId="1badf3cc-4aa7-4c20-8d0f-dace4dab76e5" providerId="ADAL" clId="{64AA98A8-D657-491E-973D-F7FD5361C32E}" dt="2022-07-10T06:09:20.526" v="895" actId="114"/>
          <ac:spMkLst>
            <pc:docMk/>
            <pc:sldMk cId="2559975135" sldId="277"/>
            <ac:spMk id="6" creationId="{6101F5EB-540D-4174-87B3-D11972B4C2A2}"/>
          </ac:spMkLst>
        </pc:spChg>
        <pc:spChg chg="mod">
          <ac:chgData name="RamanaReddy, Buchepalli" userId="1badf3cc-4aa7-4c20-8d0f-dace4dab76e5" providerId="ADAL" clId="{64AA98A8-D657-491E-973D-F7FD5361C32E}" dt="2022-07-10T05:34:09.882" v="732" actId="20577"/>
          <ac:spMkLst>
            <pc:docMk/>
            <pc:sldMk cId="2559975135" sldId="277"/>
            <ac:spMk id="24" creationId="{A36391E8-3949-486E-B486-7E281D8591B0}"/>
          </ac:spMkLst>
        </pc:spChg>
        <pc:spChg chg="add mod">
          <ac:chgData name="RamanaReddy, Buchepalli" userId="1badf3cc-4aa7-4c20-8d0f-dace4dab76e5" providerId="ADAL" clId="{64AA98A8-D657-491E-973D-F7FD5361C32E}" dt="2022-07-10T05:53:13.705" v="746" actId="255"/>
          <ac:spMkLst>
            <pc:docMk/>
            <pc:sldMk cId="2559975135" sldId="277"/>
            <ac:spMk id="26" creationId="{E716AC4E-A7FE-4B3E-9AE6-7A3BC0952B86}"/>
          </ac:spMkLst>
        </pc:spChg>
        <pc:picChg chg="del">
          <ac:chgData name="RamanaReddy, Buchepalli" userId="1badf3cc-4aa7-4c20-8d0f-dace4dab76e5" providerId="ADAL" clId="{64AA98A8-D657-491E-973D-F7FD5361C32E}" dt="2022-07-10T05:34:12.694" v="733" actId="478"/>
          <ac:picMkLst>
            <pc:docMk/>
            <pc:sldMk cId="2559975135" sldId="277"/>
            <ac:picMk id="25" creationId="{C0B3EC17-D3CE-4BE5-B728-8A368584AC10}"/>
          </ac:picMkLst>
        </pc:pic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402449600" sldId="278"/>
        </pc:sldMkLst>
      </pc:sldChg>
      <pc:sldChg chg="addSp delSp modSp add mod">
        <pc:chgData name="RamanaReddy, Buchepalli" userId="1badf3cc-4aa7-4c20-8d0f-dace4dab76e5" providerId="ADAL" clId="{64AA98A8-D657-491E-973D-F7FD5361C32E}" dt="2022-07-10T06:56:41.218" v="1238" actId="14100"/>
        <pc:sldMkLst>
          <pc:docMk/>
          <pc:sldMk cId="2208901086" sldId="278"/>
        </pc:sldMkLst>
        <pc:spChg chg="del">
          <ac:chgData name="RamanaReddy, Buchepalli" userId="1badf3cc-4aa7-4c20-8d0f-dace4dab76e5" providerId="ADAL" clId="{64AA98A8-D657-491E-973D-F7FD5361C32E}" dt="2022-07-10T06:10:51.305" v="898" actId="478"/>
          <ac:spMkLst>
            <pc:docMk/>
            <pc:sldMk cId="2208901086" sldId="278"/>
            <ac:spMk id="5" creationId="{6680D0DC-A4C3-4335-8A2C-9B9589648711}"/>
          </ac:spMkLst>
        </pc:spChg>
        <pc:spChg chg="del mod">
          <ac:chgData name="RamanaReddy, Buchepalli" userId="1badf3cc-4aa7-4c20-8d0f-dace4dab76e5" providerId="ADAL" clId="{64AA98A8-D657-491E-973D-F7FD5361C32E}" dt="2022-07-10T06:11:04.088" v="904"/>
          <ac:spMkLst>
            <pc:docMk/>
            <pc:sldMk cId="2208901086" sldId="278"/>
            <ac:spMk id="6" creationId="{6101F5EB-540D-4174-87B3-D11972B4C2A2}"/>
          </ac:spMkLst>
        </pc:spChg>
        <pc:spChg chg="add mod">
          <ac:chgData name="RamanaReddy, Buchepalli" userId="1badf3cc-4aa7-4c20-8d0f-dace4dab76e5" providerId="ADAL" clId="{64AA98A8-D657-491E-973D-F7FD5361C32E}" dt="2022-07-10T06:53:32.914" v="1194" actId="20577"/>
          <ac:spMkLst>
            <pc:docMk/>
            <pc:sldMk cId="2208901086" sldId="278"/>
            <ac:spMk id="13" creationId="{DF6D74CC-E95D-4936-AE81-078D077A10B9}"/>
          </ac:spMkLst>
        </pc:spChg>
        <pc:spChg chg="mod">
          <ac:chgData name="RamanaReddy, Buchepalli" userId="1badf3cc-4aa7-4c20-8d0f-dace4dab76e5" providerId="ADAL" clId="{64AA98A8-D657-491E-973D-F7FD5361C32E}" dt="2022-07-10T06:11:25.205" v="941" actId="1076"/>
          <ac:spMkLst>
            <pc:docMk/>
            <pc:sldMk cId="2208901086" sldId="278"/>
            <ac:spMk id="24" creationId="{A36391E8-3949-486E-B486-7E281D8591B0}"/>
          </ac:spMkLst>
        </pc:spChg>
        <pc:spChg chg="del mod">
          <ac:chgData name="RamanaReddy, Buchepalli" userId="1badf3cc-4aa7-4c20-8d0f-dace4dab76e5" providerId="ADAL" clId="{64AA98A8-D657-491E-973D-F7FD5361C32E}" dt="2022-07-10T06:11:04.086" v="902" actId="478"/>
          <ac:spMkLst>
            <pc:docMk/>
            <pc:sldMk cId="2208901086" sldId="278"/>
            <ac:spMk id="26" creationId="{E716AC4E-A7FE-4B3E-9AE6-7A3BC0952B86}"/>
          </ac:spMkLst>
        </pc:spChg>
        <pc:spChg chg="add mod">
          <ac:chgData name="RamanaReddy, Buchepalli" userId="1badf3cc-4aa7-4c20-8d0f-dace4dab76e5" providerId="ADAL" clId="{64AA98A8-D657-491E-973D-F7FD5361C32E}" dt="2022-07-10T06:55:16.761" v="1223" actId="14100"/>
          <ac:spMkLst>
            <pc:docMk/>
            <pc:sldMk cId="2208901086" sldId="278"/>
            <ac:spMk id="28" creationId="{42226273-7816-4A09-9268-FCF784F1687B}"/>
          </ac:spMkLst>
        </pc:spChg>
        <pc:spChg chg="add mod">
          <ac:chgData name="RamanaReddy, Buchepalli" userId="1badf3cc-4aa7-4c20-8d0f-dace4dab76e5" providerId="ADAL" clId="{64AA98A8-D657-491E-973D-F7FD5361C32E}" dt="2022-07-10T06:55:30.807" v="1230" actId="20577"/>
          <ac:spMkLst>
            <pc:docMk/>
            <pc:sldMk cId="2208901086" sldId="278"/>
            <ac:spMk id="30" creationId="{76BBFCBA-5EEC-4B9E-8391-2A9D85494A2B}"/>
          </ac:spMkLst>
        </pc:spChg>
        <pc:spChg chg="add mod">
          <ac:chgData name="RamanaReddy, Buchepalli" userId="1badf3cc-4aa7-4c20-8d0f-dace4dab76e5" providerId="ADAL" clId="{64AA98A8-D657-491E-973D-F7FD5361C32E}" dt="2022-07-10T06:53:26.164" v="1179" actId="20577"/>
          <ac:spMkLst>
            <pc:docMk/>
            <pc:sldMk cId="2208901086" sldId="278"/>
            <ac:spMk id="32" creationId="{E84F6C67-6DBE-4D1C-8BB3-09507899A37E}"/>
          </ac:spMkLst>
        </pc:spChg>
        <pc:graphicFrameChg chg="add del mod">
          <ac:chgData name="RamanaReddy, Buchepalli" userId="1badf3cc-4aa7-4c20-8d0f-dace4dab76e5" providerId="ADAL" clId="{64AA98A8-D657-491E-973D-F7FD5361C32E}" dt="2022-07-10T06:51:27.119" v="943"/>
          <ac:graphicFrameMkLst>
            <pc:docMk/>
            <pc:sldMk cId="2208901086" sldId="278"/>
            <ac:graphicFrameMk id="4" creationId="{F57A8E5C-478D-4672-B072-65CCFE1E5A4F}"/>
          </ac:graphicFrameMkLst>
        </pc:graphicFrameChg>
        <pc:graphicFrameChg chg="add del mod">
          <ac:chgData name="RamanaReddy, Buchepalli" userId="1badf3cc-4aa7-4c20-8d0f-dace4dab76e5" providerId="ADAL" clId="{64AA98A8-D657-491E-973D-F7FD5361C32E}" dt="2022-07-10T06:51:27.119" v="943"/>
          <ac:graphicFrameMkLst>
            <pc:docMk/>
            <pc:sldMk cId="2208901086" sldId="278"/>
            <ac:graphicFrameMk id="7" creationId="{BFA3ECC3-B448-4CF7-ACD5-BC5A27B86136}"/>
          </ac:graphicFrameMkLst>
        </pc:graphicFrameChg>
        <pc:graphicFrameChg chg="add del mod">
          <ac:chgData name="RamanaReddy, Buchepalli" userId="1badf3cc-4aa7-4c20-8d0f-dace4dab76e5" providerId="ADAL" clId="{64AA98A8-D657-491E-973D-F7FD5361C32E}" dt="2022-07-10T06:51:27.119" v="943"/>
          <ac:graphicFrameMkLst>
            <pc:docMk/>
            <pc:sldMk cId="2208901086" sldId="278"/>
            <ac:graphicFrameMk id="9" creationId="{E2AA2C3C-1245-47B2-AF25-9FF32CD700E8}"/>
          </ac:graphicFrameMkLst>
        </pc:graphicFrameChg>
        <pc:picChg chg="add del mod">
          <ac:chgData name="RamanaReddy, Buchepalli" userId="1badf3cc-4aa7-4c20-8d0f-dace4dab76e5" providerId="ADAL" clId="{64AA98A8-D657-491E-973D-F7FD5361C32E}" dt="2022-07-10T06:55:06.882" v="1222" actId="478"/>
          <ac:picMkLst>
            <pc:docMk/>
            <pc:sldMk cId="2208901086" sldId="278"/>
            <ac:picMk id="19" creationId="{46DCF8CD-D154-4990-818B-1AE85A612E8F}"/>
          </ac:picMkLst>
        </pc:picChg>
        <pc:picChg chg="add mod">
          <ac:chgData name="RamanaReddy, Buchepalli" userId="1badf3cc-4aa7-4c20-8d0f-dace4dab76e5" providerId="ADAL" clId="{64AA98A8-D657-491E-973D-F7FD5361C32E}" dt="2022-07-10T06:56:41.218" v="1238" actId="14100"/>
          <ac:picMkLst>
            <pc:docMk/>
            <pc:sldMk cId="2208901086" sldId="278"/>
            <ac:picMk id="25" creationId="{D3889033-5504-4B4A-BEA7-7EB294547CD8}"/>
          </ac:picMkLst>
        </pc:pic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256208094" sldId="279"/>
        </pc:sldMkLst>
      </pc:sldChg>
      <pc:sldChg chg="addSp delSp modSp add mod">
        <pc:chgData name="RamanaReddy, Buchepalli" userId="1badf3cc-4aa7-4c20-8d0f-dace4dab76e5" providerId="ADAL" clId="{64AA98A8-D657-491E-973D-F7FD5361C32E}" dt="2022-07-10T07:28:53.424" v="1822" actId="1076"/>
        <pc:sldMkLst>
          <pc:docMk/>
          <pc:sldMk cId="3761640492" sldId="279"/>
        </pc:sldMkLst>
        <pc:spChg chg="add mod">
          <ac:chgData name="RamanaReddy, Buchepalli" userId="1badf3cc-4aa7-4c20-8d0f-dace4dab76e5" providerId="ADAL" clId="{64AA98A8-D657-491E-973D-F7FD5361C32E}" dt="2022-07-10T07:28:41.108" v="1819" actId="1076"/>
          <ac:spMkLst>
            <pc:docMk/>
            <pc:sldMk cId="3761640492" sldId="279"/>
            <ac:spMk id="4" creationId="{D137F4FB-7509-41A6-B56B-2CB63244BD74}"/>
          </ac:spMkLst>
        </pc:spChg>
        <pc:spChg chg="add mod">
          <ac:chgData name="RamanaReddy, Buchepalli" userId="1badf3cc-4aa7-4c20-8d0f-dace4dab76e5" providerId="ADAL" clId="{64AA98A8-D657-491E-973D-F7FD5361C32E}" dt="2022-07-10T07:28:49.237" v="1821" actId="1076"/>
          <ac:spMkLst>
            <pc:docMk/>
            <pc:sldMk cId="3761640492" sldId="279"/>
            <ac:spMk id="7" creationId="{E1E06139-A6E7-4532-A46C-EEAD32297C11}"/>
          </ac:spMkLst>
        </pc:spChg>
        <pc:spChg chg="mod">
          <ac:chgData name="RamanaReddy, Buchepalli" userId="1badf3cc-4aa7-4c20-8d0f-dace4dab76e5" providerId="ADAL" clId="{64AA98A8-D657-491E-973D-F7FD5361C32E}" dt="2022-07-10T07:28:26.828" v="1815" actId="1076"/>
          <ac:spMkLst>
            <pc:docMk/>
            <pc:sldMk cId="3761640492" sldId="279"/>
            <ac:spMk id="13" creationId="{DF6D74CC-E95D-4936-AE81-078D077A10B9}"/>
          </ac:spMkLst>
        </pc:spChg>
        <pc:spChg chg="mod">
          <ac:chgData name="RamanaReddy, Buchepalli" userId="1badf3cc-4aa7-4c20-8d0f-dace4dab76e5" providerId="ADAL" clId="{64AA98A8-D657-491E-973D-F7FD5361C32E}" dt="2022-07-10T07:28:23.470" v="1814" actId="1076"/>
          <ac:spMkLst>
            <pc:docMk/>
            <pc:sldMk cId="3761640492" sldId="279"/>
            <ac:spMk id="24" creationId="{A36391E8-3949-486E-B486-7E281D8591B0}"/>
          </ac:spMkLst>
        </pc:spChg>
        <pc:spChg chg="mod">
          <ac:chgData name="RamanaReddy, Buchepalli" userId="1badf3cc-4aa7-4c20-8d0f-dace4dab76e5" providerId="ADAL" clId="{64AA98A8-D657-491E-973D-F7FD5361C32E}" dt="2022-07-10T07:28:29.406" v="1816" actId="1076"/>
          <ac:spMkLst>
            <pc:docMk/>
            <pc:sldMk cId="3761640492" sldId="279"/>
            <ac:spMk id="28" creationId="{42226273-7816-4A09-9268-FCF784F1687B}"/>
          </ac:spMkLst>
        </pc:spChg>
        <pc:spChg chg="mod">
          <ac:chgData name="RamanaReddy, Buchepalli" userId="1badf3cc-4aa7-4c20-8d0f-dace4dab76e5" providerId="ADAL" clId="{64AA98A8-D657-491E-973D-F7FD5361C32E}" dt="2022-07-10T07:28:36.959" v="1818" actId="1076"/>
          <ac:spMkLst>
            <pc:docMk/>
            <pc:sldMk cId="3761640492" sldId="279"/>
            <ac:spMk id="30" creationId="{76BBFCBA-5EEC-4B9E-8391-2A9D85494A2B}"/>
          </ac:spMkLst>
        </pc:spChg>
        <pc:spChg chg="mod">
          <ac:chgData name="RamanaReddy, Buchepalli" userId="1badf3cc-4aa7-4c20-8d0f-dace4dab76e5" providerId="ADAL" clId="{64AA98A8-D657-491E-973D-F7FD5361C32E}" dt="2022-07-10T07:28:32.284" v="1817" actId="1076"/>
          <ac:spMkLst>
            <pc:docMk/>
            <pc:sldMk cId="3761640492" sldId="279"/>
            <ac:spMk id="32" creationId="{E84F6C67-6DBE-4D1C-8BB3-09507899A37E}"/>
          </ac:spMkLst>
        </pc:spChg>
        <pc:spChg chg="add mod">
          <ac:chgData name="RamanaReddy, Buchepalli" userId="1badf3cc-4aa7-4c20-8d0f-dace4dab76e5" providerId="ADAL" clId="{64AA98A8-D657-491E-973D-F7FD5361C32E}" dt="2022-07-10T07:28:45.052" v="1820" actId="1076"/>
          <ac:spMkLst>
            <pc:docMk/>
            <pc:sldMk cId="3761640492" sldId="279"/>
            <ac:spMk id="34" creationId="{C87A816A-26D1-4FDA-800C-B51686550830}"/>
          </ac:spMkLst>
        </pc:spChg>
        <pc:spChg chg="add del mod">
          <ac:chgData name="RamanaReddy, Buchepalli" userId="1badf3cc-4aa7-4c20-8d0f-dace4dab76e5" providerId="ADAL" clId="{64AA98A8-D657-491E-973D-F7FD5361C32E}" dt="2022-07-10T07:20:45.287" v="1808" actId="478"/>
          <ac:spMkLst>
            <pc:docMk/>
            <pc:sldMk cId="3761640492" sldId="279"/>
            <ac:spMk id="36" creationId="{AEEE008E-640A-4655-B331-1341C22D2164}"/>
          </ac:spMkLst>
        </pc:spChg>
        <pc:picChg chg="add del">
          <ac:chgData name="RamanaReddy, Buchepalli" userId="1badf3cc-4aa7-4c20-8d0f-dace4dab76e5" providerId="ADAL" clId="{64AA98A8-D657-491E-973D-F7FD5361C32E}" dt="2022-07-10T07:06:42.620" v="1626" actId="22"/>
          <ac:picMkLst>
            <pc:docMk/>
            <pc:sldMk cId="3761640492" sldId="279"/>
            <ac:picMk id="6" creationId="{049AA658-1E08-431C-8920-FC96F65A23B4}"/>
          </ac:picMkLst>
        </pc:picChg>
        <pc:picChg chg="add del mod">
          <ac:chgData name="RamanaReddy, Buchepalli" userId="1badf3cc-4aa7-4c20-8d0f-dace4dab76e5" providerId="ADAL" clId="{64AA98A8-D657-491E-973D-F7FD5361C32E}" dt="2022-07-10T07:28:11.545" v="1811" actId="478"/>
          <ac:picMkLst>
            <pc:docMk/>
            <pc:sldMk cId="3761640492" sldId="279"/>
            <ac:picMk id="15" creationId="{D42C43D9-D59C-49D0-99BE-D4864D984CBD}"/>
          </ac:picMkLst>
        </pc:picChg>
        <pc:picChg chg="add mod">
          <ac:chgData name="RamanaReddy, Buchepalli" userId="1badf3cc-4aa7-4c20-8d0f-dace4dab76e5" providerId="ADAL" clId="{64AA98A8-D657-491E-973D-F7FD5361C32E}" dt="2022-07-10T07:28:53.424" v="1822" actId="1076"/>
          <ac:picMkLst>
            <pc:docMk/>
            <pc:sldMk cId="3761640492" sldId="279"/>
            <ac:picMk id="21" creationId="{92EFB8C7-7774-421D-A5DE-CFD7290A2C66}"/>
          </ac:picMkLst>
        </pc:picChg>
        <pc:picChg chg="del">
          <ac:chgData name="RamanaReddy, Buchepalli" userId="1badf3cc-4aa7-4c20-8d0f-dace4dab76e5" providerId="ADAL" clId="{64AA98A8-D657-491E-973D-F7FD5361C32E}" dt="2022-07-10T06:56:53.278" v="1240" actId="478"/>
          <ac:picMkLst>
            <pc:docMk/>
            <pc:sldMk cId="3761640492" sldId="279"/>
            <ac:picMk id="25" creationId="{D3889033-5504-4B4A-BEA7-7EB294547CD8}"/>
          </ac:picMkLst>
        </pc:pic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1860693390" sldId="280"/>
        </pc:sldMkLst>
      </pc:sldChg>
      <pc:sldChg chg="addSp delSp modSp add mod">
        <pc:chgData name="RamanaReddy, Buchepalli" userId="1badf3cc-4aa7-4c20-8d0f-dace4dab76e5" providerId="ADAL" clId="{64AA98A8-D657-491E-973D-F7FD5361C32E}" dt="2022-07-10T08:00:52.779" v="2626" actId="255"/>
        <pc:sldMkLst>
          <pc:docMk/>
          <pc:sldMk cId="2036245109" sldId="280"/>
        </pc:sldMkLst>
        <pc:spChg chg="del">
          <ac:chgData name="RamanaReddy, Buchepalli" userId="1badf3cc-4aa7-4c20-8d0f-dace4dab76e5" providerId="ADAL" clId="{64AA98A8-D657-491E-973D-F7FD5361C32E}" dt="2022-07-10T07:29:57.299" v="1830" actId="478"/>
          <ac:spMkLst>
            <pc:docMk/>
            <pc:sldMk cId="2036245109" sldId="280"/>
            <ac:spMk id="4" creationId="{D137F4FB-7509-41A6-B56B-2CB63244BD74}"/>
          </ac:spMkLst>
        </pc:spChg>
        <pc:spChg chg="add del mod">
          <ac:chgData name="RamanaReddy, Buchepalli" userId="1badf3cc-4aa7-4c20-8d0f-dace4dab76e5" providerId="ADAL" clId="{64AA98A8-D657-491E-973D-F7FD5361C32E}" dt="2022-07-10T07:30:59.874" v="1888"/>
          <ac:spMkLst>
            <pc:docMk/>
            <pc:sldMk cId="2036245109" sldId="280"/>
            <ac:spMk id="5" creationId="{B4F3B81A-D37E-485A-A847-60580169557F}"/>
          </ac:spMkLst>
        </pc:spChg>
        <pc:spChg chg="add mod">
          <ac:chgData name="RamanaReddy, Buchepalli" userId="1badf3cc-4aa7-4c20-8d0f-dace4dab76e5" providerId="ADAL" clId="{64AA98A8-D657-491E-973D-F7FD5361C32E}" dt="2022-07-10T07:45:36.999" v="2166" actId="113"/>
          <ac:spMkLst>
            <pc:docMk/>
            <pc:sldMk cId="2036245109" sldId="280"/>
            <ac:spMk id="6" creationId="{8FD8DDA6-DCC0-4711-8C0F-CA3E5059CDF7}"/>
          </ac:spMkLst>
        </pc:spChg>
        <pc:spChg chg="del mod">
          <ac:chgData name="RamanaReddy, Buchepalli" userId="1badf3cc-4aa7-4c20-8d0f-dace4dab76e5" providerId="ADAL" clId="{64AA98A8-D657-491E-973D-F7FD5361C32E}" dt="2022-07-10T07:58:26.571" v="2581" actId="478"/>
          <ac:spMkLst>
            <pc:docMk/>
            <pc:sldMk cId="2036245109" sldId="280"/>
            <ac:spMk id="7" creationId="{E1E06139-A6E7-4532-A46C-EEAD32297C11}"/>
          </ac:spMkLst>
        </pc:spChg>
        <pc:spChg chg="add del mod">
          <ac:chgData name="RamanaReddy, Buchepalli" userId="1badf3cc-4aa7-4c20-8d0f-dace4dab76e5" providerId="ADAL" clId="{64AA98A8-D657-491E-973D-F7FD5361C32E}" dt="2022-07-10T07:58:42.065" v="2586" actId="20577"/>
          <ac:spMkLst>
            <pc:docMk/>
            <pc:sldMk cId="2036245109" sldId="280"/>
            <ac:spMk id="9" creationId="{EC3C75C0-70B4-436F-8173-FA11F1ACD3FD}"/>
          </ac:spMkLst>
        </pc:spChg>
        <pc:spChg chg="del mod">
          <ac:chgData name="RamanaReddy, Buchepalli" userId="1badf3cc-4aa7-4c20-8d0f-dace4dab76e5" providerId="ADAL" clId="{64AA98A8-D657-491E-973D-F7FD5361C32E}" dt="2022-07-10T07:29:42.263" v="1825" actId="478"/>
          <ac:spMkLst>
            <pc:docMk/>
            <pc:sldMk cId="2036245109" sldId="280"/>
            <ac:spMk id="13" creationId="{DF6D74CC-E95D-4936-AE81-078D077A10B9}"/>
          </ac:spMkLst>
        </pc:spChg>
        <pc:spChg chg="add mod">
          <ac:chgData name="RamanaReddy, Buchepalli" userId="1badf3cc-4aa7-4c20-8d0f-dace4dab76e5" providerId="ADAL" clId="{64AA98A8-D657-491E-973D-F7FD5361C32E}" dt="2022-07-10T07:59:19.702" v="2587" actId="255"/>
          <ac:spMkLst>
            <pc:docMk/>
            <pc:sldMk cId="2036245109" sldId="280"/>
            <ac:spMk id="15" creationId="{E95893F3-0596-4B43-8C07-61DF35CB82F0}"/>
          </ac:spMkLst>
        </pc:spChg>
        <pc:spChg chg="add mod">
          <ac:chgData name="RamanaReddy, Buchepalli" userId="1badf3cc-4aa7-4c20-8d0f-dace4dab76e5" providerId="ADAL" clId="{64AA98A8-D657-491E-973D-F7FD5361C32E}" dt="2022-07-10T08:00:52.779" v="2626" actId="255"/>
          <ac:spMkLst>
            <pc:docMk/>
            <pc:sldMk cId="2036245109" sldId="280"/>
            <ac:spMk id="19" creationId="{368FC071-A445-41C8-9325-70E2BF1D1017}"/>
          </ac:spMkLst>
        </pc:spChg>
        <pc:spChg chg="mod">
          <ac:chgData name="RamanaReddy, Buchepalli" userId="1badf3cc-4aa7-4c20-8d0f-dace4dab76e5" providerId="ADAL" clId="{64AA98A8-D657-491E-973D-F7FD5361C32E}" dt="2022-07-10T07:30:48.605" v="1884" actId="20577"/>
          <ac:spMkLst>
            <pc:docMk/>
            <pc:sldMk cId="2036245109" sldId="280"/>
            <ac:spMk id="24" creationId="{A36391E8-3949-486E-B486-7E281D8591B0}"/>
          </ac:spMkLst>
        </pc:spChg>
        <pc:spChg chg="del">
          <ac:chgData name="RamanaReddy, Buchepalli" userId="1badf3cc-4aa7-4c20-8d0f-dace4dab76e5" providerId="ADAL" clId="{64AA98A8-D657-491E-973D-F7FD5361C32E}" dt="2022-07-10T07:29:44.462" v="1826" actId="478"/>
          <ac:spMkLst>
            <pc:docMk/>
            <pc:sldMk cId="2036245109" sldId="280"/>
            <ac:spMk id="28" creationId="{42226273-7816-4A09-9268-FCF784F1687B}"/>
          </ac:spMkLst>
        </pc:spChg>
        <pc:spChg chg="del mod">
          <ac:chgData name="RamanaReddy, Buchepalli" userId="1badf3cc-4aa7-4c20-8d0f-dace4dab76e5" providerId="ADAL" clId="{64AA98A8-D657-491E-973D-F7FD5361C32E}" dt="2022-07-10T07:29:54.088" v="1829" actId="478"/>
          <ac:spMkLst>
            <pc:docMk/>
            <pc:sldMk cId="2036245109" sldId="280"/>
            <ac:spMk id="30" creationId="{76BBFCBA-5EEC-4B9E-8391-2A9D85494A2B}"/>
          </ac:spMkLst>
        </pc:spChg>
        <pc:spChg chg="del">
          <ac:chgData name="RamanaReddy, Buchepalli" userId="1badf3cc-4aa7-4c20-8d0f-dace4dab76e5" providerId="ADAL" clId="{64AA98A8-D657-491E-973D-F7FD5361C32E}" dt="2022-07-10T07:29:47.944" v="1827" actId="478"/>
          <ac:spMkLst>
            <pc:docMk/>
            <pc:sldMk cId="2036245109" sldId="280"/>
            <ac:spMk id="32" creationId="{E84F6C67-6DBE-4D1C-8BB3-09507899A37E}"/>
          </ac:spMkLst>
        </pc:spChg>
        <pc:spChg chg="add del mod">
          <ac:chgData name="RamanaReddy, Buchepalli" userId="1badf3cc-4aa7-4c20-8d0f-dace4dab76e5" providerId="ADAL" clId="{64AA98A8-D657-491E-973D-F7FD5361C32E}" dt="2022-07-10T07:46:40.529" v="2172" actId="478"/>
          <ac:spMkLst>
            <pc:docMk/>
            <pc:sldMk cId="2036245109" sldId="280"/>
            <ac:spMk id="34" creationId="{C87A816A-26D1-4FDA-800C-B51686550830}"/>
          </ac:spMkLst>
        </pc:spChg>
        <pc:spChg chg="add mod">
          <ac:chgData name="RamanaReddy, Buchepalli" userId="1badf3cc-4aa7-4c20-8d0f-dace4dab76e5" providerId="ADAL" clId="{64AA98A8-D657-491E-973D-F7FD5361C32E}" dt="2022-07-10T08:00:22.445" v="2615" actId="14100"/>
          <ac:spMkLst>
            <pc:docMk/>
            <pc:sldMk cId="2036245109" sldId="280"/>
            <ac:spMk id="36" creationId="{10C94A9A-47D6-4F99-9101-3D5A45EF3EDA}"/>
          </ac:spMkLst>
        </pc:spChg>
        <pc:picChg chg="del">
          <ac:chgData name="RamanaReddy, Buchepalli" userId="1badf3cc-4aa7-4c20-8d0f-dace4dab76e5" providerId="ADAL" clId="{64AA98A8-D657-491E-973D-F7FD5361C32E}" dt="2022-07-10T07:38:00.939" v="2152" actId="478"/>
          <ac:picMkLst>
            <pc:docMk/>
            <pc:sldMk cId="2036245109" sldId="280"/>
            <ac:picMk id="21" creationId="{92EFB8C7-7774-421D-A5DE-CFD7290A2C66}"/>
          </ac:picMkLst>
        </pc:picChg>
      </pc:sldChg>
      <pc:sldChg chg="addSp delSp modSp add mod">
        <pc:chgData name="RamanaReddy, Buchepalli" userId="1badf3cc-4aa7-4c20-8d0f-dace4dab76e5" providerId="ADAL" clId="{64AA98A8-D657-491E-973D-F7FD5361C32E}" dt="2022-07-10T07:37:34.281" v="2150" actId="1076"/>
        <pc:sldMkLst>
          <pc:docMk/>
          <pc:sldMk cId="2470347503" sldId="281"/>
        </pc:sldMkLst>
        <pc:spChg chg="add mod">
          <ac:chgData name="RamanaReddy, Buchepalli" userId="1badf3cc-4aa7-4c20-8d0f-dace4dab76e5" providerId="ADAL" clId="{64AA98A8-D657-491E-973D-F7FD5361C32E}" dt="2022-07-10T07:37:08.377" v="2147" actId="1076"/>
          <ac:spMkLst>
            <pc:docMk/>
            <pc:sldMk cId="2470347503" sldId="281"/>
            <ac:spMk id="4" creationId="{4B6AD5EE-73B6-4176-9659-60440E7AE0AD}"/>
          </ac:spMkLst>
        </pc:spChg>
        <pc:spChg chg="mod">
          <ac:chgData name="RamanaReddy, Buchepalli" userId="1badf3cc-4aa7-4c20-8d0f-dace4dab76e5" providerId="ADAL" clId="{64AA98A8-D657-491E-973D-F7FD5361C32E}" dt="2022-07-10T07:32:56.742" v="2012" actId="20577"/>
          <ac:spMkLst>
            <pc:docMk/>
            <pc:sldMk cId="2470347503" sldId="281"/>
            <ac:spMk id="13" creationId="{DF6D74CC-E95D-4936-AE81-078D077A10B9}"/>
          </ac:spMkLst>
        </pc:spChg>
        <pc:spChg chg="mod">
          <ac:chgData name="RamanaReddy, Buchepalli" userId="1badf3cc-4aa7-4c20-8d0f-dace4dab76e5" providerId="ADAL" clId="{64AA98A8-D657-491E-973D-F7FD5361C32E}" dt="2022-07-10T07:36:19.444" v="2120" actId="20577"/>
          <ac:spMkLst>
            <pc:docMk/>
            <pc:sldMk cId="2470347503" sldId="281"/>
            <ac:spMk id="28" creationId="{42226273-7816-4A09-9268-FCF784F1687B}"/>
          </ac:spMkLst>
        </pc:spChg>
        <pc:spChg chg="del">
          <ac:chgData name="RamanaReddy, Buchepalli" userId="1badf3cc-4aa7-4c20-8d0f-dace4dab76e5" providerId="ADAL" clId="{64AA98A8-D657-491E-973D-F7FD5361C32E}" dt="2022-07-10T07:36:39.831" v="2121" actId="478"/>
          <ac:spMkLst>
            <pc:docMk/>
            <pc:sldMk cId="2470347503" sldId="281"/>
            <ac:spMk id="30" creationId="{76BBFCBA-5EEC-4B9E-8391-2A9D85494A2B}"/>
          </ac:spMkLst>
        </pc:spChg>
        <pc:spChg chg="del">
          <ac:chgData name="RamanaReddy, Buchepalli" userId="1badf3cc-4aa7-4c20-8d0f-dace4dab76e5" providerId="ADAL" clId="{64AA98A8-D657-491E-973D-F7FD5361C32E}" dt="2022-07-10T07:36:42.827" v="2122" actId="478"/>
          <ac:spMkLst>
            <pc:docMk/>
            <pc:sldMk cId="2470347503" sldId="281"/>
            <ac:spMk id="32" creationId="{E84F6C67-6DBE-4D1C-8BB3-09507899A37E}"/>
          </ac:spMkLst>
        </pc:spChg>
        <pc:picChg chg="add mod">
          <ac:chgData name="RamanaReddy, Buchepalli" userId="1badf3cc-4aa7-4c20-8d0f-dace4dab76e5" providerId="ADAL" clId="{64AA98A8-D657-491E-973D-F7FD5361C32E}" dt="2022-07-10T07:37:34.281" v="2150" actId="1076"/>
          <ac:picMkLst>
            <pc:docMk/>
            <pc:sldMk cId="2470347503" sldId="281"/>
            <ac:picMk id="6" creationId="{189B6141-821C-4D0F-9560-3AD2793B12A4}"/>
          </ac:picMkLst>
        </pc:picChg>
        <pc:picChg chg="del">
          <ac:chgData name="RamanaReddy, Buchepalli" userId="1badf3cc-4aa7-4c20-8d0f-dace4dab76e5" providerId="ADAL" clId="{64AA98A8-D657-491E-973D-F7FD5361C32E}" dt="2022-07-10T07:32:11.426" v="1900" actId="478"/>
          <ac:picMkLst>
            <pc:docMk/>
            <pc:sldMk cId="2470347503" sldId="281"/>
            <ac:picMk id="25" creationId="{D3889033-5504-4B4A-BEA7-7EB294547CD8}"/>
          </ac:picMkLst>
        </pc:picChg>
      </pc:sldChg>
      <pc:sldChg chg="addSp delSp modSp add mod">
        <pc:chgData name="RamanaReddy, Buchepalli" userId="1badf3cc-4aa7-4c20-8d0f-dace4dab76e5" providerId="ADAL" clId="{64AA98A8-D657-491E-973D-F7FD5361C32E}" dt="2022-07-10T08:13:17.712" v="2824" actId="1076"/>
        <pc:sldMkLst>
          <pc:docMk/>
          <pc:sldMk cId="3667506255" sldId="282"/>
        </pc:sldMkLst>
        <pc:spChg chg="add mod">
          <ac:chgData name="RamanaReddy, Buchepalli" userId="1badf3cc-4aa7-4c20-8d0f-dace4dab76e5" providerId="ADAL" clId="{64AA98A8-D657-491E-973D-F7FD5361C32E}" dt="2022-07-10T08:13:17.712" v="2824" actId="1076"/>
          <ac:spMkLst>
            <pc:docMk/>
            <pc:sldMk cId="3667506255" sldId="282"/>
            <ac:spMk id="5" creationId="{5AB8FF0D-8436-46E6-8020-971818BEB193}"/>
          </ac:spMkLst>
        </pc:spChg>
        <pc:spChg chg="mod">
          <ac:chgData name="RamanaReddy, Buchepalli" userId="1badf3cc-4aa7-4c20-8d0f-dace4dab76e5" providerId="ADAL" clId="{64AA98A8-D657-491E-973D-F7FD5361C32E}" dt="2022-07-10T08:09:53.366" v="2674" actId="207"/>
          <ac:spMkLst>
            <pc:docMk/>
            <pc:sldMk cId="3667506255" sldId="282"/>
            <ac:spMk id="6" creationId="{8FD8DDA6-DCC0-4711-8C0F-CA3E5059CDF7}"/>
          </ac:spMkLst>
        </pc:spChg>
        <pc:spChg chg="del mod">
          <ac:chgData name="RamanaReddy, Buchepalli" userId="1badf3cc-4aa7-4c20-8d0f-dace4dab76e5" providerId="ADAL" clId="{64AA98A8-D657-491E-973D-F7FD5361C32E}" dt="2022-07-10T08:09:09.601" v="2666" actId="478"/>
          <ac:spMkLst>
            <pc:docMk/>
            <pc:sldMk cId="3667506255" sldId="282"/>
            <ac:spMk id="9" creationId="{EC3C75C0-70B4-436F-8173-FA11F1ACD3FD}"/>
          </ac:spMkLst>
        </pc:spChg>
        <pc:spChg chg="del">
          <ac:chgData name="RamanaReddy, Buchepalli" userId="1badf3cc-4aa7-4c20-8d0f-dace4dab76e5" providerId="ADAL" clId="{64AA98A8-D657-491E-973D-F7FD5361C32E}" dt="2022-07-10T08:01:20.517" v="2628" actId="478"/>
          <ac:spMkLst>
            <pc:docMk/>
            <pc:sldMk cId="3667506255" sldId="282"/>
            <ac:spMk id="15" creationId="{E95893F3-0596-4B43-8C07-61DF35CB82F0}"/>
          </ac:spMkLst>
        </pc:spChg>
        <pc:spChg chg="del mod">
          <ac:chgData name="RamanaReddy, Buchepalli" userId="1badf3cc-4aa7-4c20-8d0f-dace4dab76e5" providerId="ADAL" clId="{64AA98A8-D657-491E-973D-F7FD5361C32E}" dt="2022-07-10T08:09:26.165" v="2670" actId="478"/>
          <ac:spMkLst>
            <pc:docMk/>
            <pc:sldMk cId="3667506255" sldId="282"/>
            <ac:spMk id="19" creationId="{368FC071-A445-41C8-9325-70E2BF1D1017}"/>
          </ac:spMkLst>
        </pc:spChg>
        <pc:spChg chg="mod">
          <ac:chgData name="RamanaReddy, Buchepalli" userId="1badf3cc-4aa7-4c20-8d0f-dace4dab76e5" providerId="ADAL" clId="{64AA98A8-D657-491E-973D-F7FD5361C32E}" dt="2022-07-10T08:01:43.034" v="2655" actId="20577"/>
          <ac:spMkLst>
            <pc:docMk/>
            <pc:sldMk cId="3667506255" sldId="282"/>
            <ac:spMk id="24" creationId="{A36391E8-3949-486E-B486-7E281D8591B0}"/>
          </ac:spMkLst>
        </pc:spChg>
        <pc:spChg chg="add mod">
          <ac:chgData name="RamanaReddy, Buchepalli" userId="1badf3cc-4aa7-4c20-8d0f-dace4dab76e5" providerId="ADAL" clId="{64AA98A8-D657-491E-973D-F7FD5361C32E}" dt="2022-07-10T08:09:43.472" v="2673" actId="1076"/>
          <ac:spMkLst>
            <pc:docMk/>
            <pc:sldMk cId="3667506255" sldId="282"/>
            <ac:spMk id="28" creationId="{D4A2CA3F-EB95-4FA7-8B2B-58F4C18DC629}"/>
          </ac:spMkLst>
        </pc:spChg>
        <pc:spChg chg="del">
          <ac:chgData name="RamanaReddy, Buchepalli" userId="1badf3cc-4aa7-4c20-8d0f-dace4dab76e5" providerId="ADAL" clId="{64AA98A8-D657-491E-973D-F7FD5361C32E}" dt="2022-07-10T08:09:19.259" v="2668" actId="478"/>
          <ac:spMkLst>
            <pc:docMk/>
            <pc:sldMk cId="3667506255" sldId="282"/>
            <ac:spMk id="36" creationId="{10C94A9A-47D6-4F99-9101-3D5A45EF3EDA}"/>
          </ac:spMkLst>
        </pc:sp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3889845563" sldId="282"/>
        </pc:sldMkLst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1806311175" sldId="283"/>
        </pc:sldMkLst>
      </pc:sldChg>
      <pc:sldChg chg="addSp delSp modSp add mod">
        <pc:chgData name="RamanaReddy, Buchepalli" userId="1badf3cc-4aa7-4c20-8d0f-dace4dab76e5" providerId="ADAL" clId="{64AA98A8-D657-491E-973D-F7FD5361C32E}" dt="2022-07-10T08:25:49.327" v="2899" actId="1076"/>
        <pc:sldMkLst>
          <pc:docMk/>
          <pc:sldMk cId="3398977960" sldId="283"/>
        </pc:sldMkLst>
        <pc:spChg chg="add del">
          <ac:chgData name="RamanaReddy, Buchepalli" userId="1badf3cc-4aa7-4c20-8d0f-dace4dab76e5" providerId="ADAL" clId="{64AA98A8-D657-491E-973D-F7FD5361C32E}" dt="2022-07-10T08:17:56.474" v="2847"/>
          <ac:spMkLst>
            <pc:docMk/>
            <pc:sldMk cId="3398977960" sldId="283"/>
            <ac:spMk id="4" creationId="{1BFADB0D-C439-4EF7-8644-F5A76DAB3085}"/>
          </ac:spMkLst>
        </pc:spChg>
        <pc:spChg chg="del">
          <ac:chgData name="RamanaReddy, Buchepalli" userId="1badf3cc-4aa7-4c20-8d0f-dace4dab76e5" providerId="ADAL" clId="{64AA98A8-D657-491E-973D-F7FD5361C32E}" dt="2022-07-10T08:19:03.506" v="2861" actId="478"/>
          <ac:spMkLst>
            <pc:docMk/>
            <pc:sldMk cId="3398977960" sldId="283"/>
            <ac:spMk id="5" creationId="{5AB8FF0D-8436-46E6-8020-971818BEB193}"/>
          </ac:spMkLst>
        </pc:spChg>
        <pc:spChg chg="del">
          <ac:chgData name="RamanaReddy, Buchepalli" userId="1badf3cc-4aa7-4c20-8d0f-dace4dab76e5" providerId="ADAL" clId="{64AA98A8-D657-491E-973D-F7FD5361C32E}" dt="2022-07-10T08:17:59.136" v="2848" actId="478"/>
          <ac:spMkLst>
            <pc:docMk/>
            <pc:sldMk cId="3398977960" sldId="283"/>
            <ac:spMk id="6" creationId="{8FD8DDA6-DCC0-4711-8C0F-CA3E5059CDF7}"/>
          </ac:spMkLst>
        </pc:spChg>
        <pc:spChg chg="add mod">
          <ac:chgData name="RamanaReddy, Buchepalli" userId="1badf3cc-4aa7-4c20-8d0f-dace4dab76e5" providerId="ADAL" clId="{64AA98A8-D657-491E-973D-F7FD5361C32E}" dt="2022-07-10T08:19:19.782" v="2865" actId="1076"/>
          <ac:spMkLst>
            <pc:docMk/>
            <pc:sldMk cId="3398977960" sldId="283"/>
            <ac:spMk id="7" creationId="{D499F851-075E-42D8-8A79-6ECE2B376D48}"/>
          </ac:spMkLst>
        </pc:spChg>
        <pc:spChg chg="add del mod">
          <ac:chgData name="RamanaReddy, Buchepalli" userId="1badf3cc-4aa7-4c20-8d0f-dace4dab76e5" providerId="ADAL" clId="{64AA98A8-D657-491E-973D-F7FD5361C32E}" dt="2022-07-10T08:20:09.662" v="2873"/>
          <ac:spMkLst>
            <pc:docMk/>
            <pc:sldMk cId="3398977960" sldId="283"/>
            <ac:spMk id="9" creationId="{7A7FF3CB-4F87-46B0-89D5-B6CF167A960C}"/>
          </ac:spMkLst>
        </pc:spChg>
        <pc:spChg chg="mod">
          <ac:chgData name="RamanaReddy, Buchepalli" userId="1badf3cc-4aa7-4c20-8d0f-dace4dab76e5" providerId="ADAL" clId="{64AA98A8-D657-491E-973D-F7FD5361C32E}" dt="2022-07-10T08:19:15.974" v="2864" actId="1076"/>
          <ac:spMkLst>
            <pc:docMk/>
            <pc:sldMk cId="3398977960" sldId="283"/>
            <ac:spMk id="24" creationId="{A36391E8-3949-486E-B486-7E281D8591B0}"/>
          </ac:spMkLst>
        </pc:spChg>
        <pc:spChg chg="del mod">
          <ac:chgData name="RamanaReddy, Buchepalli" userId="1badf3cc-4aa7-4c20-8d0f-dace4dab76e5" providerId="ADAL" clId="{64AA98A8-D657-491E-973D-F7FD5361C32E}" dt="2022-07-10T08:19:03.507" v="2863"/>
          <ac:spMkLst>
            <pc:docMk/>
            <pc:sldMk cId="3398977960" sldId="283"/>
            <ac:spMk id="28" creationId="{D4A2CA3F-EB95-4FA7-8B2B-58F4C18DC629}"/>
          </ac:spMkLst>
        </pc:spChg>
        <pc:spChg chg="add mod">
          <ac:chgData name="RamanaReddy, Buchepalli" userId="1badf3cc-4aa7-4c20-8d0f-dace4dab76e5" providerId="ADAL" clId="{64AA98A8-D657-491E-973D-F7FD5361C32E}" dt="2022-07-10T08:25:21.145" v="2896" actId="115"/>
          <ac:spMkLst>
            <pc:docMk/>
            <pc:sldMk cId="3398977960" sldId="283"/>
            <ac:spMk id="30" creationId="{C186A293-0D01-47F4-8ECF-AA172486A23B}"/>
          </ac:spMkLst>
        </pc:spChg>
        <pc:spChg chg="add mod">
          <ac:chgData name="RamanaReddy, Buchepalli" userId="1badf3cc-4aa7-4c20-8d0f-dace4dab76e5" providerId="ADAL" clId="{64AA98A8-D657-491E-973D-F7FD5361C32E}" dt="2022-07-10T08:25:49.327" v="2899" actId="1076"/>
          <ac:spMkLst>
            <pc:docMk/>
            <pc:sldMk cId="3398977960" sldId="283"/>
            <ac:spMk id="32" creationId="{111B5EB8-2908-4AD3-AD0D-7FF00C7F7962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10T08:33:37.990" v="3664" actId="1076"/>
        <pc:sldMkLst>
          <pc:docMk/>
          <pc:sldMk cId="1177942704" sldId="284"/>
        </pc:sldMkLst>
        <pc:spChg chg="add del">
          <ac:chgData name="RamanaReddy, Buchepalli" userId="1badf3cc-4aa7-4c20-8d0f-dace4dab76e5" providerId="ADAL" clId="{64AA98A8-D657-491E-973D-F7FD5361C32E}" dt="2022-07-10T08:27:19.042" v="2906"/>
          <ac:spMkLst>
            <pc:docMk/>
            <pc:sldMk cId="1177942704" sldId="284"/>
            <ac:spMk id="4" creationId="{90590297-28EF-49C6-9D0F-6FCA9F777E5F}"/>
          </ac:spMkLst>
        </pc:spChg>
        <pc:spChg chg="add mod">
          <ac:chgData name="RamanaReddy, Buchepalli" userId="1badf3cc-4aa7-4c20-8d0f-dace4dab76e5" providerId="ADAL" clId="{64AA98A8-D657-491E-973D-F7FD5361C32E}" dt="2022-07-10T08:33:37.990" v="3664" actId="1076"/>
          <ac:spMkLst>
            <pc:docMk/>
            <pc:sldMk cId="1177942704" sldId="284"/>
            <ac:spMk id="5" creationId="{4EB35A33-20A2-4D20-BDF9-0EE90260BF9D}"/>
          </ac:spMkLst>
        </pc:spChg>
        <pc:spChg chg="del">
          <ac:chgData name="RamanaReddy, Buchepalli" userId="1badf3cc-4aa7-4c20-8d0f-dace4dab76e5" providerId="ADAL" clId="{64AA98A8-D657-491E-973D-F7FD5361C32E}" dt="2022-07-10T08:26:02.630" v="2901" actId="478"/>
          <ac:spMkLst>
            <pc:docMk/>
            <pc:sldMk cId="1177942704" sldId="284"/>
            <ac:spMk id="7" creationId="{D499F851-075E-42D8-8A79-6ECE2B376D48}"/>
          </ac:spMkLst>
        </pc:spChg>
        <pc:spChg chg="mod">
          <ac:chgData name="RamanaReddy, Buchepalli" userId="1badf3cc-4aa7-4c20-8d0f-dace4dab76e5" providerId="ADAL" clId="{64AA98A8-D657-491E-973D-F7FD5361C32E}" dt="2022-07-10T08:26:15.264" v="2904" actId="313"/>
          <ac:spMkLst>
            <pc:docMk/>
            <pc:sldMk cId="1177942704" sldId="284"/>
            <ac:spMk id="24" creationId="{A36391E8-3949-486E-B486-7E281D8591B0}"/>
          </ac:spMkLst>
        </pc:spChg>
        <pc:spChg chg="del">
          <ac:chgData name="RamanaReddy, Buchepalli" userId="1badf3cc-4aa7-4c20-8d0f-dace4dab76e5" providerId="ADAL" clId="{64AA98A8-D657-491E-973D-F7FD5361C32E}" dt="2022-07-10T08:26:05.346" v="2902" actId="478"/>
          <ac:spMkLst>
            <pc:docMk/>
            <pc:sldMk cId="1177942704" sldId="284"/>
            <ac:spMk id="30" creationId="{C186A293-0D01-47F4-8ECF-AA172486A23B}"/>
          </ac:spMkLst>
        </pc:spChg>
        <pc:spChg chg="del">
          <ac:chgData name="RamanaReddy, Buchepalli" userId="1badf3cc-4aa7-4c20-8d0f-dace4dab76e5" providerId="ADAL" clId="{64AA98A8-D657-491E-973D-F7FD5361C32E}" dt="2022-07-10T08:26:07.758" v="2903" actId="478"/>
          <ac:spMkLst>
            <pc:docMk/>
            <pc:sldMk cId="1177942704" sldId="284"/>
            <ac:spMk id="32" creationId="{111B5EB8-2908-4AD3-AD0D-7FF00C7F7962}"/>
          </ac:spMkLst>
        </pc:sp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1366290483" sldId="284"/>
        </pc:sldMkLst>
      </pc:sldChg>
      <pc:sldChg chg="addSp delSp modSp add mod">
        <pc:chgData name="RamanaReddy, Buchepalli" userId="1badf3cc-4aa7-4c20-8d0f-dace4dab76e5" providerId="ADAL" clId="{64AA98A8-D657-491E-973D-F7FD5361C32E}" dt="2022-07-10T08:38:56.535" v="3728" actId="255"/>
        <pc:sldMkLst>
          <pc:docMk/>
          <pc:sldMk cId="808934251" sldId="285"/>
        </pc:sldMkLst>
        <pc:spChg chg="del mod">
          <ac:chgData name="RamanaReddy, Buchepalli" userId="1badf3cc-4aa7-4c20-8d0f-dace4dab76e5" providerId="ADAL" clId="{64AA98A8-D657-491E-973D-F7FD5361C32E}" dt="2022-07-10T08:35:42.163" v="3689" actId="478"/>
          <ac:spMkLst>
            <pc:docMk/>
            <pc:sldMk cId="808934251" sldId="285"/>
            <ac:spMk id="5" creationId="{4EB35A33-20A2-4D20-BDF9-0EE90260BF9D}"/>
          </ac:spMkLst>
        </pc:spChg>
        <pc:spChg chg="mod">
          <ac:chgData name="RamanaReddy, Buchepalli" userId="1badf3cc-4aa7-4c20-8d0f-dace4dab76e5" providerId="ADAL" clId="{64AA98A8-D657-491E-973D-F7FD5361C32E}" dt="2022-07-10T08:34:02.731" v="3686" actId="20577"/>
          <ac:spMkLst>
            <pc:docMk/>
            <pc:sldMk cId="808934251" sldId="285"/>
            <ac:spMk id="24" creationId="{A36391E8-3949-486E-B486-7E281D8591B0}"/>
          </ac:spMkLst>
        </pc:spChg>
        <pc:spChg chg="add mod">
          <ac:chgData name="RamanaReddy, Buchepalli" userId="1badf3cc-4aa7-4c20-8d0f-dace4dab76e5" providerId="ADAL" clId="{64AA98A8-D657-491E-973D-F7FD5361C32E}" dt="2022-07-10T08:36:28.689" v="3708" actId="1076"/>
          <ac:spMkLst>
            <pc:docMk/>
            <pc:sldMk cId="808934251" sldId="285"/>
            <ac:spMk id="25" creationId="{4D3C348B-5570-4D45-A4EE-BE488B865633}"/>
          </ac:spMkLst>
        </pc:spChg>
        <pc:spChg chg="add mod">
          <ac:chgData name="RamanaReddy, Buchepalli" userId="1badf3cc-4aa7-4c20-8d0f-dace4dab76e5" providerId="ADAL" clId="{64AA98A8-D657-491E-973D-F7FD5361C32E}" dt="2022-07-10T08:38:56.535" v="3728" actId="255"/>
          <ac:spMkLst>
            <pc:docMk/>
            <pc:sldMk cId="808934251" sldId="285"/>
            <ac:spMk id="26" creationId="{71E536DC-F164-4789-9355-98FFAC7EB608}"/>
          </ac:spMkLst>
        </pc:sp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3210965929" sldId="285"/>
        </pc:sldMkLst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739376775" sldId="286"/>
        </pc:sldMkLst>
      </pc:sldChg>
      <pc:sldChg chg="addSp delSp modSp add mod">
        <pc:chgData name="RamanaReddy, Buchepalli" userId="1badf3cc-4aa7-4c20-8d0f-dace4dab76e5" providerId="ADAL" clId="{64AA98A8-D657-491E-973D-F7FD5361C32E}" dt="2022-07-10T08:42:34.879" v="3747" actId="1076"/>
        <pc:sldMkLst>
          <pc:docMk/>
          <pc:sldMk cId="1331099620" sldId="286"/>
        </pc:sldMkLst>
        <pc:spChg chg="del">
          <ac:chgData name="RamanaReddy, Buchepalli" userId="1badf3cc-4aa7-4c20-8d0f-dace4dab76e5" providerId="ADAL" clId="{64AA98A8-D657-491E-973D-F7FD5361C32E}" dt="2022-07-10T08:39:51.418" v="3731" actId="478"/>
          <ac:spMkLst>
            <pc:docMk/>
            <pc:sldMk cId="1331099620" sldId="286"/>
            <ac:spMk id="25" creationId="{4D3C348B-5570-4D45-A4EE-BE488B865633}"/>
          </ac:spMkLst>
        </pc:spChg>
        <pc:spChg chg="del">
          <ac:chgData name="RamanaReddy, Buchepalli" userId="1badf3cc-4aa7-4c20-8d0f-dace4dab76e5" providerId="ADAL" clId="{64AA98A8-D657-491E-973D-F7FD5361C32E}" dt="2022-07-10T08:39:44.730" v="3730" actId="478"/>
          <ac:spMkLst>
            <pc:docMk/>
            <pc:sldMk cId="1331099620" sldId="286"/>
            <ac:spMk id="26" creationId="{71E536DC-F164-4789-9355-98FFAC7EB608}"/>
          </ac:spMkLst>
        </pc:spChg>
        <pc:spChg chg="add mod">
          <ac:chgData name="RamanaReddy, Buchepalli" userId="1badf3cc-4aa7-4c20-8d0f-dace4dab76e5" providerId="ADAL" clId="{64AA98A8-D657-491E-973D-F7FD5361C32E}" dt="2022-07-10T08:42:34.879" v="3747" actId="1076"/>
          <ac:spMkLst>
            <pc:docMk/>
            <pc:sldMk cId="1331099620" sldId="286"/>
            <ac:spMk id="28" creationId="{74583D0A-B82F-43BF-A47B-2BFAFA2E5D4A}"/>
          </ac:spMkLst>
        </pc:spChg>
      </pc:sldChg>
      <pc:sldChg chg="del">
        <pc:chgData name="RamanaReddy, Buchepalli" userId="1badf3cc-4aa7-4c20-8d0f-dace4dab76e5" providerId="ADAL" clId="{64AA98A8-D657-491E-973D-F7FD5361C32E}" dt="2022-07-03T14:18:30.329" v="4" actId="47"/>
        <pc:sldMkLst>
          <pc:docMk/>
          <pc:sldMk cId="162011292" sldId="287"/>
        </pc:sldMkLst>
      </pc:sldChg>
      <pc:sldChg chg="addSp delSp modSp add mod">
        <pc:chgData name="RamanaReddy, Buchepalli" userId="1badf3cc-4aa7-4c20-8d0f-dace4dab76e5" providerId="ADAL" clId="{64AA98A8-D657-491E-973D-F7FD5361C32E}" dt="2022-07-10T08:44:50.359" v="3761" actId="1076"/>
        <pc:sldMkLst>
          <pc:docMk/>
          <pc:sldMk cId="3202210474" sldId="287"/>
        </pc:sldMkLst>
        <pc:spChg chg="del mod">
          <ac:chgData name="RamanaReddy, Buchepalli" userId="1badf3cc-4aa7-4c20-8d0f-dace4dab76e5" providerId="ADAL" clId="{64AA98A8-D657-491E-973D-F7FD5361C32E}" dt="2022-07-10T08:43:47.208" v="3750" actId="478"/>
          <ac:spMkLst>
            <pc:docMk/>
            <pc:sldMk cId="3202210474" sldId="287"/>
            <ac:spMk id="24" creationId="{A36391E8-3949-486E-B486-7E281D8591B0}"/>
          </ac:spMkLst>
        </pc:spChg>
        <pc:spChg chg="add mod">
          <ac:chgData name="RamanaReddy, Buchepalli" userId="1badf3cc-4aa7-4c20-8d0f-dace4dab76e5" providerId="ADAL" clId="{64AA98A8-D657-491E-973D-F7FD5361C32E}" dt="2022-07-10T08:44:50.359" v="3761" actId="1076"/>
          <ac:spMkLst>
            <pc:docMk/>
            <pc:sldMk cId="3202210474" sldId="287"/>
            <ac:spMk id="25" creationId="{F441DC62-413E-4D1A-AB66-5BCB09F50BF6}"/>
          </ac:spMkLst>
        </pc:spChg>
        <pc:spChg chg="del">
          <ac:chgData name="RamanaReddy, Buchepalli" userId="1badf3cc-4aa7-4c20-8d0f-dace4dab76e5" providerId="ADAL" clId="{64AA98A8-D657-491E-973D-F7FD5361C32E}" dt="2022-07-10T08:43:50.118" v="3751" actId="478"/>
          <ac:spMkLst>
            <pc:docMk/>
            <pc:sldMk cId="3202210474" sldId="287"/>
            <ac:spMk id="28" creationId="{74583D0A-B82F-43BF-A47B-2BFAFA2E5D4A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10T08:57:05.980" v="4423" actId="1076"/>
        <pc:sldMkLst>
          <pc:docMk/>
          <pc:sldMk cId="3230518893" sldId="288"/>
        </pc:sldMkLst>
        <pc:spChg chg="add del mod">
          <ac:chgData name="RamanaReddy, Buchepalli" userId="1badf3cc-4aa7-4c20-8d0f-dace4dab76e5" providerId="ADAL" clId="{64AA98A8-D657-491E-973D-F7FD5361C32E}" dt="2022-07-10T08:46:42.344" v="3774"/>
          <ac:spMkLst>
            <pc:docMk/>
            <pc:sldMk cId="3230518893" sldId="288"/>
            <ac:spMk id="4" creationId="{EA3D40C6-F260-4D60-BD5C-C2A414D3793B}"/>
          </ac:spMkLst>
        </pc:spChg>
        <pc:spChg chg="add del">
          <ac:chgData name="RamanaReddy, Buchepalli" userId="1badf3cc-4aa7-4c20-8d0f-dace4dab76e5" providerId="ADAL" clId="{64AA98A8-D657-491E-973D-F7FD5361C32E}" dt="2022-07-10T08:47:01.028" v="3776"/>
          <ac:spMkLst>
            <pc:docMk/>
            <pc:sldMk cId="3230518893" sldId="288"/>
            <ac:spMk id="5" creationId="{4D5F296B-762F-4F3D-BA2B-5FDA0ABF3186}"/>
          </ac:spMkLst>
        </pc:spChg>
        <pc:spChg chg="add mod">
          <ac:chgData name="RamanaReddy, Buchepalli" userId="1badf3cc-4aa7-4c20-8d0f-dace4dab76e5" providerId="ADAL" clId="{64AA98A8-D657-491E-973D-F7FD5361C32E}" dt="2022-07-10T08:57:05.980" v="4423" actId="1076"/>
          <ac:spMkLst>
            <pc:docMk/>
            <pc:sldMk cId="3230518893" sldId="288"/>
            <ac:spMk id="6" creationId="{86489D45-1852-4727-B8C7-CB7E7E86CB65}"/>
          </ac:spMkLst>
        </pc:spChg>
        <pc:spChg chg="mod">
          <ac:chgData name="RamanaReddy, Buchepalli" userId="1badf3cc-4aa7-4c20-8d0f-dace4dab76e5" providerId="ADAL" clId="{64AA98A8-D657-491E-973D-F7FD5361C32E}" dt="2022-07-10T08:46:09.256" v="3764" actId="14100"/>
          <ac:spMkLst>
            <pc:docMk/>
            <pc:sldMk cId="3230518893" sldId="288"/>
            <ac:spMk id="25" creationId="{F441DC62-413E-4D1A-AB66-5BCB09F50BF6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14T02:02:39.920" v="4451" actId="1076"/>
        <pc:sldMkLst>
          <pc:docMk/>
          <pc:sldMk cId="1714655218" sldId="289"/>
        </pc:sldMkLst>
        <pc:spChg chg="del mod">
          <ac:chgData name="RamanaReddy, Buchepalli" userId="1badf3cc-4aa7-4c20-8d0f-dace4dab76e5" providerId="ADAL" clId="{64AA98A8-D657-491E-973D-F7FD5361C32E}" dt="2022-07-14T01:58:20.028" v="4426" actId="478"/>
          <ac:spMkLst>
            <pc:docMk/>
            <pc:sldMk cId="1714655218" sldId="289"/>
            <ac:spMk id="6" creationId="{86489D45-1852-4727-B8C7-CB7E7E86CB65}"/>
          </ac:spMkLst>
        </pc:spChg>
        <pc:spChg chg="mod">
          <ac:chgData name="RamanaReddy, Buchepalli" userId="1badf3cc-4aa7-4c20-8d0f-dace4dab76e5" providerId="ADAL" clId="{64AA98A8-D657-491E-973D-F7FD5361C32E}" dt="2022-07-14T01:58:27.378" v="4444" actId="20577"/>
          <ac:spMkLst>
            <pc:docMk/>
            <pc:sldMk cId="1714655218" sldId="289"/>
            <ac:spMk id="25" creationId="{F441DC62-413E-4D1A-AB66-5BCB09F50BF6}"/>
          </ac:spMkLst>
        </pc:spChg>
        <pc:graphicFrameChg chg="add mod modGraphic">
          <ac:chgData name="RamanaReddy, Buchepalli" userId="1badf3cc-4aa7-4c20-8d0f-dace4dab76e5" providerId="ADAL" clId="{64AA98A8-D657-491E-973D-F7FD5361C32E}" dt="2022-07-14T02:02:39.920" v="4451" actId="1076"/>
          <ac:graphicFrameMkLst>
            <pc:docMk/>
            <pc:sldMk cId="1714655218" sldId="289"/>
            <ac:graphicFrameMk id="7" creationId="{2BCFE032-7138-4E27-9DAC-75DC4759B36C}"/>
          </ac:graphicFrameMkLst>
        </pc:graphicFrameChg>
        <pc:picChg chg="add mod">
          <ac:chgData name="RamanaReddy, Buchepalli" userId="1badf3cc-4aa7-4c20-8d0f-dace4dab76e5" providerId="ADAL" clId="{64AA98A8-D657-491E-973D-F7FD5361C32E}" dt="2022-07-14T02:02:34.199" v="4450" actId="1076"/>
          <ac:picMkLst>
            <pc:docMk/>
            <pc:sldMk cId="1714655218" sldId="289"/>
            <ac:picMk id="5" creationId="{EA78FEC3-1171-4F29-AFC1-9E0B19AA53FA}"/>
          </ac:picMkLst>
        </pc:picChg>
      </pc:sldChg>
      <pc:sldChg chg="addSp delSp modSp add del mod">
        <pc:chgData name="RamanaReddy, Buchepalli" userId="1badf3cc-4aa7-4c20-8d0f-dace4dab76e5" providerId="ADAL" clId="{64AA98A8-D657-491E-973D-F7FD5361C32E}" dt="2022-07-15T01:41:22.739" v="4724" actId="2696"/>
        <pc:sldMkLst>
          <pc:docMk/>
          <pc:sldMk cId="889588079" sldId="290"/>
        </pc:sldMkLst>
        <pc:spChg chg="add mod">
          <ac:chgData name="RamanaReddy, Buchepalli" userId="1badf3cc-4aa7-4c20-8d0f-dace4dab76e5" providerId="ADAL" clId="{64AA98A8-D657-491E-973D-F7FD5361C32E}" dt="2022-07-15T01:33:23.946" v="4579" actId="1076"/>
          <ac:spMkLst>
            <pc:docMk/>
            <pc:sldMk cId="889588079" sldId="290"/>
            <ac:spMk id="4" creationId="{6AE60396-F11F-45E9-BC4A-30CBB4202127}"/>
          </ac:spMkLst>
        </pc:spChg>
        <pc:spChg chg="add mod">
          <ac:chgData name="RamanaReddy, Buchepalli" userId="1badf3cc-4aa7-4c20-8d0f-dace4dab76e5" providerId="ADAL" clId="{64AA98A8-D657-491E-973D-F7FD5361C32E}" dt="2022-07-15T01:34:11.229" v="4586" actId="1076"/>
          <ac:spMkLst>
            <pc:docMk/>
            <pc:sldMk cId="889588079" sldId="290"/>
            <ac:spMk id="6" creationId="{41414AB5-06C0-4569-BA01-BA5AF906DA69}"/>
          </ac:spMkLst>
        </pc:spChg>
        <pc:spChg chg="add del mod">
          <ac:chgData name="RamanaReddy, Buchepalli" userId="1badf3cc-4aa7-4c20-8d0f-dace4dab76e5" providerId="ADAL" clId="{64AA98A8-D657-491E-973D-F7FD5361C32E}" dt="2022-07-15T01:37:15.178" v="4589" actId="478"/>
          <ac:spMkLst>
            <pc:docMk/>
            <pc:sldMk cId="889588079" sldId="290"/>
            <ac:spMk id="9" creationId="{A03FEFC0-73E4-475F-8E0A-9EC487877A2F}"/>
          </ac:spMkLst>
        </pc:spChg>
        <pc:spChg chg="mod">
          <ac:chgData name="RamanaReddy, Buchepalli" userId="1badf3cc-4aa7-4c20-8d0f-dace4dab76e5" providerId="ADAL" clId="{64AA98A8-D657-491E-973D-F7FD5361C32E}" dt="2022-07-14T13:28:58.860" v="4482" actId="1076"/>
          <ac:spMkLst>
            <pc:docMk/>
            <pc:sldMk cId="889588079" sldId="290"/>
            <ac:spMk id="25" creationId="{F441DC62-413E-4D1A-AB66-5BCB09F50BF6}"/>
          </ac:spMkLst>
        </pc:spChg>
        <pc:spChg chg="add mod">
          <ac:chgData name="RamanaReddy, Buchepalli" userId="1badf3cc-4aa7-4c20-8d0f-dace4dab76e5" providerId="ADAL" clId="{64AA98A8-D657-491E-973D-F7FD5361C32E}" dt="2022-07-15T01:38:07.271" v="4596" actId="13926"/>
          <ac:spMkLst>
            <pc:docMk/>
            <pc:sldMk cId="889588079" sldId="290"/>
            <ac:spMk id="28" creationId="{421E44BB-0851-4E5F-A121-02FC197CD6F1}"/>
          </ac:spMkLst>
        </pc:spChg>
        <pc:graphicFrameChg chg="del">
          <ac:chgData name="RamanaReddy, Buchepalli" userId="1badf3cc-4aa7-4c20-8d0f-dace4dab76e5" providerId="ADAL" clId="{64AA98A8-D657-491E-973D-F7FD5361C32E}" dt="2022-07-14T13:27:16.683" v="4454" actId="478"/>
          <ac:graphicFrameMkLst>
            <pc:docMk/>
            <pc:sldMk cId="889588079" sldId="290"/>
            <ac:graphicFrameMk id="7" creationId="{2BCFE032-7138-4E27-9DAC-75DC4759B36C}"/>
          </ac:graphicFrameMkLst>
        </pc:graphicFrameChg>
        <pc:picChg chg="del">
          <ac:chgData name="RamanaReddy, Buchepalli" userId="1badf3cc-4aa7-4c20-8d0f-dace4dab76e5" providerId="ADAL" clId="{64AA98A8-D657-491E-973D-F7FD5361C32E}" dt="2022-07-14T13:27:10.689" v="4453" actId="478"/>
          <ac:picMkLst>
            <pc:docMk/>
            <pc:sldMk cId="889588079" sldId="290"/>
            <ac:picMk id="5" creationId="{EA78FEC3-1171-4F29-AFC1-9E0B19AA53FA}"/>
          </ac:picMkLst>
        </pc:picChg>
      </pc:sldChg>
      <pc:sldChg chg="addSp modSp add mod">
        <pc:chgData name="RamanaReddy, Buchepalli" userId="1badf3cc-4aa7-4c20-8d0f-dace4dab76e5" providerId="ADAL" clId="{64AA98A8-D657-491E-973D-F7FD5361C32E}" dt="2022-07-15T01:41:08.762" v="4723" actId="108"/>
        <pc:sldMkLst>
          <pc:docMk/>
          <pc:sldMk cId="3217823600" sldId="291"/>
        </pc:sldMkLst>
        <pc:spChg chg="mod">
          <ac:chgData name="RamanaReddy, Buchepalli" userId="1badf3cc-4aa7-4c20-8d0f-dace4dab76e5" providerId="ADAL" clId="{64AA98A8-D657-491E-973D-F7FD5361C32E}" dt="2022-07-15T01:38:38.555" v="4600" actId="207"/>
          <ac:spMkLst>
            <pc:docMk/>
            <pc:sldMk cId="3217823600" sldId="291"/>
            <ac:spMk id="4" creationId="{6AE60396-F11F-45E9-BC4A-30CBB4202127}"/>
          </ac:spMkLst>
        </pc:spChg>
        <pc:spChg chg="add mod">
          <ac:chgData name="RamanaReddy, Buchepalli" userId="1badf3cc-4aa7-4c20-8d0f-dace4dab76e5" providerId="ADAL" clId="{64AA98A8-D657-491E-973D-F7FD5361C32E}" dt="2022-07-15T01:40:55.776" v="4722" actId="255"/>
          <ac:spMkLst>
            <pc:docMk/>
            <pc:sldMk cId="3217823600" sldId="291"/>
            <ac:spMk id="26" creationId="{A6D00ABE-BB67-47E1-9A53-D8CC4CB7BA65}"/>
          </ac:spMkLst>
        </pc:spChg>
        <pc:spChg chg="mod">
          <ac:chgData name="RamanaReddy, Buchepalli" userId="1badf3cc-4aa7-4c20-8d0f-dace4dab76e5" providerId="ADAL" clId="{64AA98A8-D657-491E-973D-F7FD5361C32E}" dt="2022-07-15T01:39:01.989" v="4622" actId="20577"/>
          <ac:spMkLst>
            <pc:docMk/>
            <pc:sldMk cId="3217823600" sldId="291"/>
            <ac:spMk id="28" creationId="{421E44BB-0851-4E5F-A121-02FC197CD6F1}"/>
          </ac:spMkLst>
        </pc:spChg>
        <pc:spChg chg="add mod">
          <ac:chgData name="RamanaReddy, Buchepalli" userId="1badf3cc-4aa7-4c20-8d0f-dace4dab76e5" providerId="ADAL" clId="{64AA98A8-D657-491E-973D-F7FD5361C32E}" dt="2022-07-15T01:41:08.762" v="4723" actId="108"/>
          <ac:spMkLst>
            <pc:docMk/>
            <pc:sldMk cId="3217823600" sldId="291"/>
            <ac:spMk id="30" creationId="{43D43F6D-4705-4A6A-905E-AFD72F4234BE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15T01:47:34.085" v="4802" actId="207"/>
        <pc:sldMkLst>
          <pc:docMk/>
          <pc:sldMk cId="66980279" sldId="292"/>
        </pc:sldMkLst>
        <pc:spChg chg="mod">
          <ac:chgData name="RamanaReddy, Buchepalli" userId="1badf3cc-4aa7-4c20-8d0f-dace4dab76e5" providerId="ADAL" clId="{64AA98A8-D657-491E-973D-F7FD5361C32E}" dt="2022-07-15T01:41:56.148" v="4766" actId="20577"/>
          <ac:spMkLst>
            <pc:docMk/>
            <pc:sldMk cId="66980279" sldId="292"/>
            <ac:spMk id="4" creationId="{6AE60396-F11F-45E9-BC4A-30CBB4202127}"/>
          </ac:spMkLst>
        </pc:spChg>
        <pc:spChg chg="add del mod">
          <ac:chgData name="RamanaReddy, Buchepalli" userId="1badf3cc-4aa7-4c20-8d0f-dace4dab76e5" providerId="ADAL" clId="{64AA98A8-D657-491E-973D-F7FD5361C32E}" dt="2022-07-15T01:44:34.241" v="4770"/>
          <ac:spMkLst>
            <pc:docMk/>
            <pc:sldMk cId="66980279" sldId="292"/>
            <ac:spMk id="5" creationId="{39777956-D63A-49C5-B4B8-A66922691DAA}"/>
          </ac:spMkLst>
        </pc:spChg>
        <pc:spChg chg="del">
          <ac:chgData name="RamanaReddy, Buchepalli" userId="1badf3cc-4aa7-4c20-8d0f-dace4dab76e5" providerId="ADAL" clId="{64AA98A8-D657-491E-973D-F7FD5361C32E}" dt="2022-07-15T01:41:33.142" v="4726" actId="478"/>
          <ac:spMkLst>
            <pc:docMk/>
            <pc:sldMk cId="66980279" sldId="292"/>
            <ac:spMk id="6" creationId="{41414AB5-06C0-4569-BA01-BA5AF906DA69}"/>
          </ac:spMkLst>
        </pc:spChg>
        <pc:spChg chg="add mod">
          <ac:chgData name="RamanaReddy, Buchepalli" userId="1badf3cc-4aa7-4c20-8d0f-dace4dab76e5" providerId="ADAL" clId="{64AA98A8-D657-491E-973D-F7FD5361C32E}" dt="2022-07-15T01:45:53.655" v="4784" actId="1076"/>
          <ac:spMkLst>
            <pc:docMk/>
            <pc:sldMk cId="66980279" sldId="292"/>
            <ac:spMk id="7" creationId="{4D9E1D99-F133-4CED-95BA-1A7358BC057E}"/>
          </ac:spMkLst>
        </pc:spChg>
        <pc:spChg chg="add mod">
          <ac:chgData name="RamanaReddy, Buchepalli" userId="1badf3cc-4aa7-4c20-8d0f-dace4dab76e5" providerId="ADAL" clId="{64AA98A8-D657-491E-973D-F7FD5361C32E}" dt="2022-07-15T01:47:34.085" v="4802" actId="207"/>
          <ac:spMkLst>
            <pc:docMk/>
            <pc:sldMk cId="66980279" sldId="292"/>
            <ac:spMk id="9" creationId="{B5DB65BD-7AF7-47EE-831C-9311B9E8450D}"/>
          </ac:spMkLst>
        </pc:spChg>
        <pc:spChg chg="del">
          <ac:chgData name="RamanaReddy, Buchepalli" userId="1badf3cc-4aa7-4c20-8d0f-dace4dab76e5" providerId="ADAL" clId="{64AA98A8-D657-491E-973D-F7FD5361C32E}" dt="2022-07-15T01:41:37.790" v="4728" actId="478"/>
          <ac:spMkLst>
            <pc:docMk/>
            <pc:sldMk cId="66980279" sldId="292"/>
            <ac:spMk id="26" creationId="{A6D00ABE-BB67-47E1-9A53-D8CC4CB7BA65}"/>
          </ac:spMkLst>
        </pc:spChg>
        <pc:spChg chg="del">
          <ac:chgData name="RamanaReddy, Buchepalli" userId="1badf3cc-4aa7-4c20-8d0f-dace4dab76e5" providerId="ADAL" clId="{64AA98A8-D657-491E-973D-F7FD5361C32E}" dt="2022-07-15T01:41:35.362" v="4727" actId="478"/>
          <ac:spMkLst>
            <pc:docMk/>
            <pc:sldMk cId="66980279" sldId="292"/>
            <ac:spMk id="28" creationId="{421E44BB-0851-4E5F-A121-02FC197CD6F1}"/>
          </ac:spMkLst>
        </pc:spChg>
        <pc:spChg chg="del">
          <ac:chgData name="RamanaReddy, Buchepalli" userId="1badf3cc-4aa7-4c20-8d0f-dace4dab76e5" providerId="ADAL" clId="{64AA98A8-D657-491E-973D-F7FD5361C32E}" dt="2022-07-15T01:41:39.955" v="4729" actId="478"/>
          <ac:spMkLst>
            <pc:docMk/>
            <pc:sldMk cId="66980279" sldId="292"/>
            <ac:spMk id="30" creationId="{43D43F6D-4705-4A6A-905E-AFD72F4234BE}"/>
          </ac:spMkLst>
        </pc:spChg>
      </pc:sldChg>
      <pc:sldChg chg="addSp delSp modSp add mod">
        <pc:chgData name="RamanaReddy, Buchepalli" userId="1badf3cc-4aa7-4c20-8d0f-dace4dab76e5" providerId="ADAL" clId="{64AA98A8-D657-491E-973D-F7FD5361C32E}" dt="2022-07-15T01:59:00.389" v="4942" actId="14100"/>
        <pc:sldMkLst>
          <pc:docMk/>
          <pc:sldMk cId="3222151949" sldId="293"/>
        </pc:sldMkLst>
        <pc:spChg chg="mod">
          <ac:chgData name="RamanaReddy, Buchepalli" userId="1badf3cc-4aa7-4c20-8d0f-dace4dab76e5" providerId="ADAL" clId="{64AA98A8-D657-491E-973D-F7FD5361C32E}" dt="2022-07-15T01:54:25.425" v="4922" actId="20577"/>
          <ac:spMkLst>
            <pc:docMk/>
            <pc:sldMk cId="3222151949" sldId="293"/>
            <ac:spMk id="4" creationId="{6AE60396-F11F-45E9-BC4A-30CBB4202127}"/>
          </ac:spMkLst>
        </pc:spChg>
        <pc:spChg chg="add del mod">
          <ac:chgData name="RamanaReddy, Buchepalli" userId="1badf3cc-4aa7-4c20-8d0f-dace4dab76e5" providerId="ADAL" clId="{64AA98A8-D657-491E-973D-F7FD5361C32E}" dt="2022-07-15T01:49:39.177" v="4815"/>
          <ac:spMkLst>
            <pc:docMk/>
            <pc:sldMk cId="3222151949" sldId="293"/>
            <ac:spMk id="6" creationId="{68DBDE82-72F6-43C7-B31E-0024B5C92F76}"/>
          </ac:spMkLst>
        </pc:spChg>
        <pc:spChg chg="del">
          <ac:chgData name="RamanaReddy, Buchepalli" userId="1badf3cc-4aa7-4c20-8d0f-dace4dab76e5" providerId="ADAL" clId="{64AA98A8-D657-491E-973D-F7FD5361C32E}" dt="2022-07-15T01:47:46.440" v="4804" actId="478"/>
          <ac:spMkLst>
            <pc:docMk/>
            <pc:sldMk cId="3222151949" sldId="293"/>
            <ac:spMk id="7" creationId="{4D9E1D99-F133-4CED-95BA-1A7358BC057E}"/>
          </ac:spMkLst>
        </pc:spChg>
        <pc:spChg chg="del">
          <ac:chgData name="RamanaReddy, Buchepalli" userId="1badf3cc-4aa7-4c20-8d0f-dace4dab76e5" providerId="ADAL" clId="{64AA98A8-D657-491E-973D-F7FD5361C32E}" dt="2022-07-15T01:47:49.377" v="4805" actId="478"/>
          <ac:spMkLst>
            <pc:docMk/>
            <pc:sldMk cId="3222151949" sldId="293"/>
            <ac:spMk id="9" creationId="{B5DB65BD-7AF7-47EE-831C-9311B9E8450D}"/>
          </ac:spMkLst>
        </pc:spChg>
        <pc:spChg chg="add del mod">
          <ac:chgData name="RamanaReddy, Buchepalli" userId="1badf3cc-4aa7-4c20-8d0f-dace4dab76e5" providerId="ADAL" clId="{64AA98A8-D657-491E-973D-F7FD5361C32E}" dt="2022-07-15T01:54:13.910" v="4874" actId="478"/>
          <ac:spMkLst>
            <pc:docMk/>
            <pc:sldMk cId="3222151949" sldId="293"/>
            <ac:spMk id="15" creationId="{CE0DC410-4C21-43FD-B7A4-551C1CC7D2B9}"/>
          </ac:spMkLst>
        </pc:spChg>
        <pc:spChg chg="add del">
          <ac:chgData name="RamanaReddy, Buchepalli" userId="1badf3cc-4aa7-4c20-8d0f-dace4dab76e5" providerId="ADAL" clId="{64AA98A8-D657-491E-973D-F7FD5361C32E}" dt="2022-07-15T01:58:27.649" v="4937"/>
          <ac:spMkLst>
            <pc:docMk/>
            <pc:sldMk cId="3222151949" sldId="293"/>
            <ac:spMk id="24" creationId="{0B84400E-E1C2-46BF-980D-246DBD641045}"/>
          </ac:spMkLst>
        </pc:spChg>
        <pc:spChg chg="add del mod">
          <ac:chgData name="RamanaReddy, Buchepalli" userId="1badf3cc-4aa7-4c20-8d0f-dace4dab76e5" providerId="ADAL" clId="{64AA98A8-D657-491E-973D-F7FD5361C32E}" dt="2022-07-15T01:54:09.431" v="4872" actId="478"/>
          <ac:spMkLst>
            <pc:docMk/>
            <pc:sldMk cId="3222151949" sldId="293"/>
            <ac:spMk id="26" creationId="{B7F6B24E-CEEC-44F3-8B5F-447132050DAB}"/>
          </ac:spMkLst>
        </pc:spChg>
        <pc:spChg chg="add del mod">
          <ac:chgData name="RamanaReddy, Buchepalli" userId="1badf3cc-4aa7-4c20-8d0f-dace4dab76e5" providerId="ADAL" clId="{64AA98A8-D657-491E-973D-F7FD5361C32E}" dt="2022-07-15T01:54:11.705" v="4873" actId="478"/>
          <ac:spMkLst>
            <pc:docMk/>
            <pc:sldMk cId="3222151949" sldId="293"/>
            <ac:spMk id="30" creationId="{4C3E82F1-89B0-491F-8954-B1BCFA2AB658}"/>
          </ac:spMkLst>
        </pc:spChg>
        <pc:spChg chg="add del mod">
          <ac:chgData name="RamanaReddy, Buchepalli" userId="1badf3cc-4aa7-4c20-8d0f-dace4dab76e5" providerId="ADAL" clId="{64AA98A8-D657-491E-973D-F7FD5361C32E}" dt="2022-07-15T01:54:07.418" v="4871" actId="478"/>
          <ac:spMkLst>
            <pc:docMk/>
            <pc:sldMk cId="3222151949" sldId="293"/>
            <ac:spMk id="32" creationId="{E905357D-5BE5-497F-8C11-80E2A21E7D05}"/>
          </ac:spMkLst>
        </pc:spChg>
        <pc:spChg chg="add mod">
          <ac:chgData name="RamanaReddy, Buchepalli" userId="1badf3cc-4aa7-4c20-8d0f-dace4dab76e5" providerId="ADAL" clId="{64AA98A8-D657-491E-973D-F7FD5361C32E}" dt="2022-07-15T01:55:36.517" v="4933" actId="255"/>
          <ac:spMkLst>
            <pc:docMk/>
            <pc:sldMk cId="3222151949" sldId="293"/>
            <ac:spMk id="34" creationId="{807858A0-D491-401D-8F7A-91808697A316}"/>
          </ac:spMkLst>
        </pc:spChg>
        <pc:spChg chg="add mod">
          <ac:chgData name="RamanaReddy, Buchepalli" userId="1badf3cc-4aa7-4c20-8d0f-dace4dab76e5" providerId="ADAL" clId="{64AA98A8-D657-491E-973D-F7FD5361C32E}" dt="2022-07-15T01:55:51.836" v="4935" actId="207"/>
          <ac:spMkLst>
            <pc:docMk/>
            <pc:sldMk cId="3222151949" sldId="293"/>
            <ac:spMk id="36" creationId="{996AA795-0BA9-4C8A-8324-BA683AC5858F}"/>
          </ac:spMkLst>
        </pc:spChg>
        <pc:spChg chg="add mod">
          <ac:chgData name="RamanaReddy, Buchepalli" userId="1badf3cc-4aa7-4c20-8d0f-dace4dab76e5" providerId="ADAL" clId="{64AA98A8-D657-491E-973D-F7FD5361C32E}" dt="2022-07-15T01:59:00.389" v="4942" actId="14100"/>
          <ac:spMkLst>
            <pc:docMk/>
            <pc:sldMk cId="3222151949" sldId="293"/>
            <ac:spMk id="38" creationId="{89280196-163C-4E4B-B08B-CCA3C351F6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kubernetes.io/docs/concepts/storage/storage-classes/#aws-ebs" TargetMode="External"/><Relationship Id="rId18" Type="http://schemas.openxmlformats.org/officeDocument/2006/relationships/hyperlink" Target="https://kubernetes.io/docs/concepts/storage/storage-classes/#glusterfs" TargetMode="External"/><Relationship Id="rId26" Type="http://schemas.openxmlformats.org/officeDocument/2006/relationships/hyperlink" Target="https://kubernetes.io/docs/concepts/storage/storage-classes/#local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kubernetes.io/docs/concepts/storage/storage-classes/#ceph-rbd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17" Type="http://schemas.openxmlformats.org/officeDocument/2006/relationships/hyperlink" Target="https://kubernetes.io/docs/concepts/storage/storage-classes/#gce-pd" TargetMode="External"/><Relationship Id="rId25" Type="http://schemas.openxmlformats.org/officeDocument/2006/relationships/hyperlink" Target="https://kubernetes.io/docs/concepts/storage/storage-classes/#storageo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kubernetes.io/docs/concepts/storage/storage-classes/#openstack-cinder" TargetMode="External"/><Relationship Id="rId20" Type="http://schemas.openxmlformats.org/officeDocument/2006/relationships/hyperlink" Target="https://kubernetes.io/docs/concepts/storage/storage-classes/#nf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24" Type="http://schemas.openxmlformats.org/officeDocument/2006/relationships/hyperlink" Target="https://kubernetes.io/docs/concepts/storage/storage-classes/#scaleio" TargetMode="External"/><Relationship Id="rId5" Type="http://schemas.openxmlformats.org/officeDocument/2006/relationships/image" Target="../media/image6.png"/><Relationship Id="rId15" Type="http://schemas.openxmlformats.org/officeDocument/2006/relationships/hyperlink" Target="https://kubernetes.io/docs/concepts/storage/storage-classes/#azure-disk" TargetMode="External"/><Relationship Id="rId23" Type="http://schemas.openxmlformats.org/officeDocument/2006/relationships/hyperlink" Target="https://kubernetes.io/docs/concepts/storage/storage-classes/#portworx-volume" TargetMode="External"/><Relationship Id="rId10" Type="http://schemas.openxmlformats.org/officeDocument/2006/relationships/image" Target="../media/image11.png"/><Relationship Id="rId19" Type="http://schemas.openxmlformats.org/officeDocument/2006/relationships/hyperlink" Target="https://kubernetes.io/docs/concepts/storage/storage-classes/#quobyte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kubernetes.io/docs/concepts/storage/storage-classes/#azure-file" TargetMode="External"/><Relationship Id="rId22" Type="http://schemas.openxmlformats.org/officeDocument/2006/relationships/hyperlink" Target="https://kubernetes.io/docs/concepts/storage/storage-classes/#vspher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4367044" y="2352001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1530944" y="761978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Kubectl commands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2226273-7816-4A09-9268-FCF784F1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01" y="1743438"/>
            <a:ext cx="5106592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apply –f &lt;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manifestfile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–dry-run=client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76BBFCBA-5EEC-4B9E-8391-2A9D8549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5" y="2384403"/>
            <a:ext cx="3483269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apply –f &lt;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manifestfile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D74CC-E95D-4936-AE81-078D077A10B9}"/>
              </a:ext>
            </a:extLst>
          </p:cNvPr>
          <p:cNvSpPr txBox="1"/>
          <p:nvPr/>
        </p:nvSpPr>
        <p:spPr>
          <a:xfrm>
            <a:off x="584257" y="1252708"/>
            <a:ext cx="476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validate the manifest file run below command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4F6C67-6DBE-4D1C-8BB3-09507899A37E}"/>
              </a:ext>
            </a:extLst>
          </p:cNvPr>
          <p:cNvSpPr txBox="1"/>
          <p:nvPr/>
        </p:nvSpPr>
        <p:spPr>
          <a:xfrm>
            <a:off x="537663" y="2051817"/>
            <a:ext cx="472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create kubernetes objects using manifest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7F4FB-7509-41A6-B56B-2CB63244BD74}"/>
              </a:ext>
            </a:extLst>
          </p:cNvPr>
          <p:cNvSpPr txBox="1"/>
          <p:nvPr/>
        </p:nvSpPr>
        <p:spPr>
          <a:xfrm>
            <a:off x="537663" y="2692782"/>
            <a:ext cx="35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save kubectl objects in </a:t>
            </a:r>
            <a:r>
              <a:rPr lang="en-IN" dirty="0" err="1"/>
              <a:t>yaml</a:t>
            </a:r>
            <a:r>
              <a:rPr lang="en-IN" dirty="0"/>
              <a:t> file 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C87A816A-26D1-4FDA-800C-B5168655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5" y="3093478"/>
            <a:ext cx="6255379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get &lt;k8s-object type&gt; &lt;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-o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&lt;filename&gt;.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06139-A6E7-4532-A46C-EEAD32297C11}"/>
              </a:ext>
            </a:extLst>
          </p:cNvPr>
          <p:cNvSpPr txBox="1"/>
          <p:nvPr/>
        </p:nvSpPr>
        <p:spPr>
          <a:xfrm>
            <a:off x="584257" y="336882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EFB8C7-7774-421D-A5DE-CFD7290A2C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663" y="3769722"/>
            <a:ext cx="11106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1530944" y="761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DDA6-DCC0-4711-8C0F-CA3E5059CDF7}"/>
              </a:ext>
            </a:extLst>
          </p:cNvPr>
          <p:cNvSpPr txBox="1"/>
          <p:nvPr/>
        </p:nvSpPr>
        <p:spPr>
          <a:xfrm>
            <a:off x="988176" y="1253257"/>
            <a:ext cx="8765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rgbClr val="222222"/>
                </a:solidFill>
                <a:effectLst/>
              </a:rPr>
              <a:t>Pods</a:t>
            </a:r>
            <a:r>
              <a:rPr lang="en-IN" sz="1600" i="0" dirty="0">
                <a:solidFill>
                  <a:srgbClr val="222222"/>
                </a:solidFill>
                <a:effectLst/>
              </a:rPr>
              <a:t> are the smallest deployable units of computing that you can create and manage in Kubernetes</a:t>
            </a:r>
            <a:r>
              <a:rPr lang="en-IN" sz="1600" dirty="0"/>
              <a:t>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C3C75C0-70B4-436F-8173-FA11F1AC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214" y="1991488"/>
            <a:ext cx="2266839" cy="276998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Pod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nginx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BBBBBB"/>
                </a:solidFill>
                <a:latin typeface="SFMono-Regular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containers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BBBBBB"/>
                </a:solidFill>
                <a:latin typeface="SFMono-Regular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nginx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BBBBBB"/>
                </a:solidFill>
                <a:latin typeface="SFMono-Regular"/>
              </a:rPr>
              <a:t>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nginx:1.14.2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BBBBBB"/>
                </a:solidFill>
                <a:latin typeface="SFMono-Regular"/>
              </a:rPr>
              <a:t>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BBBBBB"/>
                </a:solidFill>
                <a:latin typeface="SFMono-Regular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containerPort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893F3-0596-4B43-8C07-61DF35CB82F0}"/>
              </a:ext>
            </a:extLst>
          </p:cNvPr>
          <p:cNvSpPr txBox="1"/>
          <p:nvPr/>
        </p:nvSpPr>
        <p:spPr>
          <a:xfrm>
            <a:off x="919644" y="1589776"/>
            <a:ext cx="6998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Pod always runs on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Kubernetes cluster, a pod represents a running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Inside a pod, you can have one or more containers. Those containers all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Unique network IP, storage, network and nay other specification applied </a:t>
            </a:r>
          </a:p>
          <a:p>
            <a:r>
              <a:rPr lang="en-IN" sz="1600" dirty="0"/>
              <a:t>     to the pod.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10C94A9A-47D6-4F99-9101-3D5A45EF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24" y="3649328"/>
            <a:ext cx="2549807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apply –f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C071-A445-41C8-9325-70E2BF1D1017}"/>
              </a:ext>
            </a:extLst>
          </p:cNvPr>
          <p:cNvSpPr txBox="1"/>
          <p:nvPr/>
        </p:nvSpPr>
        <p:spPr>
          <a:xfrm>
            <a:off x="1094230" y="3278354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03624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757980" y="1268576"/>
            <a:ext cx="223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Replication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DDA6-DCC0-4711-8C0F-CA3E5059CDF7}"/>
              </a:ext>
            </a:extLst>
          </p:cNvPr>
          <p:cNvSpPr txBox="1"/>
          <p:nvPr/>
        </p:nvSpPr>
        <p:spPr>
          <a:xfrm>
            <a:off x="705252" y="1697001"/>
            <a:ext cx="1004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IN" sz="1600" b="0" i="1" dirty="0" err="1">
                <a:solidFill>
                  <a:srgbClr val="222222"/>
                </a:solidFill>
                <a:effectLst/>
              </a:rPr>
              <a:t>ReplicationController</a:t>
            </a:r>
            <a:r>
              <a:rPr lang="en-IN" sz="1600" b="0" i="0" dirty="0">
                <a:solidFill>
                  <a:srgbClr val="222222"/>
                </a:solidFill>
                <a:effectLst/>
              </a:rPr>
              <a:t> ensures that a specified number of pod replicas are running at any one time. </a:t>
            </a:r>
          </a:p>
          <a:p>
            <a:r>
              <a:rPr lang="en-IN" sz="1600" b="0" i="0" dirty="0">
                <a:solidFill>
                  <a:srgbClr val="222222"/>
                </a:solidFill>
                <a:effectLst/>
              </a:rPr>
              <a:t>In other words, 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>a </a:t>
            </a:r>
            <a:r>
              <a:rPr lang="en-IN" sz="1600" b="0" i="0" dirty="0" err="1">
                <a:solidFill>
                  <a:srgbClr val="FF0000"/>
                </a:solidFill>
                <a:effectLst/>
              </a:rPr>
              <a:t>ReplicationController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> makes sure that a pod or a homogeneous set of pods is always up and available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2CA3F-EB95-4FA7-8B2B-58F4C18DC629}"/>
              </a:ext>
            </a:extLst>
          </p:cNvPr>
          <p:cNvSpPr txBox="1"/>
          <p:nvPr/>
        </p:nvSpPr>
        <p:spPr>
          <a:xfrm>
            <a:off x="687633" y="2300121"/>
            <a:ext cx="102694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A replication Controller is a structure that enables you to easily create multiple </a:t>
            </a:r>
            <a:r>
              <a:rPr lang="en-IN" sz="1600" dirty="0" err="1"/>
              <a:t>pods,then</a:t>
            </a:r>
            <a:r>
              <a:rPr lang="en-IN" sz="1600" dirty="0"/>
              <a:t> make sure that number of pods </a:t>
            </a:r>
            <a:r>
              <a:rPr lang="en-IN" sz="1600" dirty="0" err="1"/>
              <a:t>alwasys</a:t>
            </a:r>
            <a:r>
              <a:rPr lang="en-IN" sz="1600" dirty="0"/>
              <a:t> exists.  If a pod does crash, the replication controller </a:t>
            </a:r>
            <a:r>
              <a:rPr lang="en-IN" sz="1600" dirty="0" err="1"/>
              <a:t>reaplaces</a:t>
            </a:r>
            <a:r>
              <a:rPr lang="en-IN" sz="1600" dirty="0"/>
              <a:t> it.</a:t>
            </a:r>
          </a:p>
          <a:p>
            <a:r>
              <a:rPr lang="en-IN" sz="1600" dirty="0"/>
              <a:t>Replication </a:t>
            </a:r>
            <a:r>
              <a:rPr lang="en-IN" sz="1600" dirty="0" err="1"/>
              <a:t>contollers</a:t>
            </a:r>
            <a:r>
              <a:rPr lang="en-IN" sz="1600" dirty="0"/>
              <a:t> and PODs are </a:t>
            </a:r>
            <a:r>
              <a:rPr lang="en-IN" sz="1600" dirty="0" err="1"/>
              <a:t>associcated</a:t>
            </a:r>
            <a:r>
              <a:rPr lang="en-IN" sz="1600" dirty="0"/>
              <a:t> with labels.</a:t>
            </a:r>
          </a:p>
          <a:p>
            <a:r>
              <a:rPr lang="en-IN" sz="1600" dirty="0"/>
              <a:t>Creating "RC" with count of 1 ensure that a POD is always available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B8FF0D-8436-46E6-8020-971818BE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747" y="2992094"/>
            <a:ext cx="1710725" cy="35086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apiVersion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v1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kind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ReplicationController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metadata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spec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replicas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metadata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labels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spec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containers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ports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BBBBBB"/>
                </a:solidFill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-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containerPort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50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401508" y="1244810"/>
            <a:ext cx="117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ReplicaSet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99F851-075E-42D8-8A79-6ECE2B37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08" y="1712350"/>
            <a:ext cx="1172590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1D1F"/>
                </a:solidFill>
                <a:effectLst/>
                <a:latin typeface="+mn-lt"/>
              </a:rPr>
              <a:t>Replica set, also termed as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221D1F"/>
                </a:solidFill>
                <a:effectLst/>
                <a:latin typeface="+mn-lt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1D1F"/>
                </a:solidFill>
                <a:effectLst/>
                <a:latin typeface="+mn-lt"/>
              </a:rPr>
              <a:t> in short, is almost same as the replication controller is, only with a single difference.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1D1F"/>
                </a:solidFill>
                <a:effectLst/>
                <a:latin typeface="+mn-lt"/>
              </a:rPr>
              <a:t>The replica set are also known as next generation replication controller. The only difference between replica set and replication controller is the selector types.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1D1F"/>
                </a:solidFill>
                <a:effectLst/>
                <a:latin typeface="+mn-lt"/>
              </a:rPr>
              <a:t>The replication controller supports equality based selectors whereas the replica set supports equality based as well as set based selectors.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6A293-0D01-47F4-8ECF-AA172486A23B}"/>
              </a:ext>
            </a:extLst>
          </p:cNvPr>
          <p:cNvSpPr txBox="1"/>
          <p:nvPr/>
        </p:nvSpPr>
        <p:spPr>
          <a:xfrm>
            <a:off x="430765" y="2480849"/>
            <a:ext cx="111723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/>
              <a:t>Equality based Selectors</a:t>
            </a:r>
          </a:p>
          <a:p>
            <a:r>
              <a:rPr lang="en-IN" sz="1400" dirty="0"/>
              <a:t>Equality based selectors allow filtering by label keys and values. Matching objects must satisfy all of the specified label constraints, though they may have additional labels as well. </a:t>
            </a:r>
          </a:p>
          <a:p>
            <a:r>
              <a:rPr lang="en-IN" sz="1400" dirty="0"/>
              <a:t>Three operators used in set based equality based selectors are = , == , !=. The first two represent equality (and are simply synonyms), while the latter represents inequality. </a:t>
            </a:r>
          </a:p>
          <a:p>
            <a:r>
              <a:rPr lang="en-IN" sz="1400" b="1" dirty="0"/>
              <a:t>For example, </a:t>
            </a:r>
            <a:r>
              <a:rPr lang="en-IN" sz="1400" dirty="0"/>
              <a:t>if we provide the following selectors:</a:t>
            </a:r>
          </a:p>
          <a:p>
            <a:r>
              <a:rPr lang="en-IN" sz="1400" b="1" dirty="0"/>
              <a:t>env = prod</a:t>
            </a:r>
          </a:p>
          <a:p>
            <a:r>
              <a:rPr lang="en-IN" sz="1400" b="1" dirty="0"/>
              <a:t>tier != frontend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B5EB8-2908-4AD3-AD0D-7FF00C7F7962}"/>
              </a:ext>
            </a:extLst>
          </p:cNvPr>
          <p:cNvSpPr txBox="1"/>
          <p:nvPr/>
        </p:nvSpPr>
        <p:spPr>
          <a:xfrm>
            <a:off x="430765" y="4453152"/>
            <a:ext cx="110770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/>
              <a:t>Set Based Selectors</a:t>
            </a:r>
          </a:p>
          <a:p>
            <a:r>
              <a:rPr lang="en-IN" sz="1400" dirty="0"/>
              <a:t>Unlike Equality based, Set-based label selectors allow filtering keys according to a set of values.</a:t>
            </a:r>
          </a:p>
          <a:p>
            <a:r>
              <a:rPr lang="en-IN" sz="1400" dirty="0"/>
              <a:t>Three kinds of operators used in set-based selectors are in , </a:t>
            </a:r>
            <a:r>
              <a:rPr lang="en-IN" sz="1400" dirty="0" err="1"/>
              <a:t>notin</a:t>
            </a:r>
            <a:r>
              <a:rPr lang="en-IN" sz="1400" dirty="0"/>
              <a:t>, exists(only the key identifier).</a:t>
            </a:r>
          </a:p>
          <a:p>
            <a:r>
              <a:rPr lang="en-IN" sz="1400" b="1" dirty="0"/>
              <a:t>For example, </a:t>
            </a:r>
            <a:r>
              <a:rPr lang="en-IN" sz="1400" dirty="0"/>
              <a:t>if we provide the following selectors:</a:t>
            </a:r>
          </a:p>
          <a:p>
            <a:r>
              <a:rPr lang="en-IN" sz="1400" b="1" dirty="0"/>
              <a:t>env in (prod, </a:t>
            </a:r>
            <a:r>
              <a:rPr lang="en-IN" sz="1400" b="1" dirty="0" err="1"/>
              <a:t>qa</a:t>
            </a:r>
            <a:r>
              <a:rPr lang="en-IN" sz="1400" b="1" dirty="0"/>
              <a:t>)</a:t>
            </a:r>
          </a:p>
          <a:p>
            <a:r>
              <a:rPr lang="en-IN" sz="1400" b="1" dirty="0"/>
              <a:t>tier </a:t>
            </a:r>
            <a:r>
              <a:rPr lang="en-IN" sz="1400" b="1" dirty="0" err="1"/>
              <a:t>notin</a:t>
            </a:r>
            <a:r>
              <a:rPr lang="en-IN" sz="1400" b="1" dirty="0"/>
              <a:t> (frontend, backend)</a:t>
            </a:r>
          </a:p>
        </p:txBody>
      </p:sp>
    </p:spTree>
    <p:extLst>
      <p:ext uri="{BB962C8B-B14F-4D97-AF65-F5344CB8AC3E}">
        <p14:creationId xmlns:p14="http://schemas.microsoft.com/office/powerpoint/2010/main" val="339897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401508" y="1244810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Replica Set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B35A33-20A2-4D20-BDF9-0EE90260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338" y="1545762"/>
            <a:ext cx="4288418" cy="430887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apiVersion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apps/v1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kind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ReplicaSet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metadata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frontend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     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         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guestbook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frontend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spec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# modify replicas according to your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replicas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matchLabels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frontend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metadata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tier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frontend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spec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containers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php-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redis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BBBBBB"/>
                </a:solidFill>
              </a:rPr>
              <a:t>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gcr.io/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google_samples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/gb-frontend:v3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94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401508" y="1244810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Deployment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C348B-5570-4D45-A4EE-BE488B865633}"/>
              </a:ext>
            </a:extLst>
          </p:cNvPr>
          <p:cNvSpPr txBox="1"/>
          <p:nvPr/>
        </p:nvSpPr>
        <p:spPr>
          <a:xfrm>
            <a:off x="1071677" y="1716000"/>
            <a:ext cx="6098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IN" sz="1400" b="0" i="1" dirty="0">
                <a:solidFill>
                  <a:srgbClr val="222222"/>
                </a:solidFill>
                <a:effectLst/>
              </a:rPr>
              <a:t>Deployment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provides declarative updates for 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</a:rPr>
              <a:t>Pods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and </a:t>
            </a:r>
            <a:r>
              <a:rPr lang="en-IN" sz="1400" dirty="0">
                <a:solidFill>
                  <a:srgbClr val="000000"/>
                </a:solidFill>
              </a:rPr>
              <a:t>ReplicaSets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E536DC-F164-4789-9355-98FFAC7EB608}"/>
              </a:ext>
            </a:extLst>
          </p:cNvPr>
          <p:cNvSpPr txBox="1"/>
          <p:nvPr/>
        </p:nvSpPr>
        <p:spPr>
          <a:xfrm>
            <a:off x="317175" y="2248956"/>
            <a:ext cx="1143430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1" u="sng" dirty="0">
                <a:solidFill>
                  <a:srgbClr val="222222"/>
                </a:solidFill>
                <a:effectLst/>
              </a:rPr>
              <a:t>Use Case</a:t>
            </a:r>
          </a:p>
          <a:p>
            <a:pPr algn="l"/>
            <a:endParaRPr lang="en-IN" sz="1600" b="1" i="1" u="sng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IN" sz="1600" b="0" i="0" dirty="0">
                <a:solidFill>
                  <a:srgbClr val="222222"/>
                </a:solidFill>
                <a:effectLst/>
              </a:rPr>
              <a:t>The following are typical use cases for Deployments:</a:t>
            </a:r>
          </a:p>
          <a:p>
            <a:pPr algn="l"/>
            <a:endParaRPr lang="en-IN" sz="1600" b="0" i="0" dirty="0">
              <a:solidFill>
                <a:srgbClr val="222222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Create a Deployment to rollout a ReplicaSet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. The ReplicaSet creates Pods in the background. Check the status of the rollout to see if it succeeds or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Declare the new state of the Pods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by updating the PodTemplateSpec of the Deployment. A new ReplicaSet is created and the Deployment manages moving the Pods from the old ReplicaSet to the new one at a controlled rate. Each new ReplicaSet updates the revision of the Deployment.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Rollback to an earlier Deployment revision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if the current state of the Deployment is not stable. Each rollback updates the revision of the Deployment.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Scale up the Deployment to facilitate more load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Pause the rollout of a Deployment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to apply multiple fixes to its PodTemplateSpec and then resume it to start a new rollout.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Use the status of the Deployment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as an indicator that a rollout has stuck.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3371E3"/>
                </a:solidFill>
                <a:effectLst/>
              </a:rPr>
              <a:t>Clean up older ReplicaSets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that you don't need anymore</a:t>
            </a:r>
          </a:p>
        </p:txBody>
      </p:sp>
    </p:spTree>
    <p:extLst>
      <p:ext uri="{BB962C8B-B14F-4D97-AF65-F5344CB8AC3E}">
        <p14:creationId xmlns:p14="http://schemas.microsoft.com/office/powerpoint/2010/main" val="80893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401508" y="1244810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Deployment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83D0A-B82F-43BF-A47B-2BFAFA2E5D4A}"/>
              </a:ext>
            </a:extLst>
          </p:cNvPr>
          <p:cNvSpPr txBox="1"/>
          <p:nvPr/>
        </p:nvSpPr>
        <p:spPr>
          <a:xfrm>
            <a:off x="3033071" y="881777"/>
            <a:ext cx="345121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b="1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apiVersion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apps/v1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kind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Deployment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-deployment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labels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spec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replicas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selector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100" b="1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matchLabels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template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labels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spec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containers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nginx:1.14.2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1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ports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IN" sz="1100" b="1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containerPort</a:t>
            </a:r>
            <a:r>
              <a:rPr lang="en-IN" sz="11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1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666666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80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9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17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1015468" y="893868"/>
            <a:ext cx="975885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 err="1">
                <a:solidFill>
                  <a:schemeClr val="accent1"/>
                </a:solidFill>
              </a:rPr>
              <a:t>DaemonSet</a:t>
            </a:r>
            <a:endParaRPr lang="en-IN" b="1" i="1" dirty="0">
              <a:solidFill>
                <a:schemeClr val="accent1"/>
              </a:solidFill>
            </a:endParaRPr>
          </a:p>
          <a:p>
            <a:pPr algn="l"/>
            <a:r>
              <a:rPr lang="en-IN" sz="1400" b="0" i="0" dirty="0">
                <a:solidFill>
                  <a:srgbClr val="222222"/>
                </a:solidFill>
                <a:effectLst/>
              </a:rPr>
              <a:t>A </a:t>
            </a:r>
            <a:r>
              <a:rPr lang="en-IN" sz="1400" b="0" i="1" dirty="0" err="1">
                <a:solidFill>
                  <a:srgbClr val="222222"/>
                </a:solidFill>
                <a:effectLst/>
              </a:rPr>
              <a:t>DaemonSet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ensures that all (or some) Nodes run a copy of a Pod. As nodes are added to the cluster, Pods are added to them. As nodes are removed from the cluster, those Pods are garbage collected. Deleting a </a:t>
            </a:r>
            <a:r>
              <a:rPr lang="en-IN" sz="1400" b="0" i="0" dirty="0" err="1">
                <a:solidFill>
                  <a:srgbClr val="222222"/>
                </a:solidFill>
                <a:effectLst/>
              </a:rPr>
              <a:t>DaemonSet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 will clean up the Pods it created.</a:t>
            </a:r>
          </a:p>
          <a:p>
            <a:pPr algn="l"/>
            <a:endParaRPr lang="en-IN" sz="1400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IN" sz="1400" b="0" i="0" dirty="0">
                <a:solidFill>
                  <a:srgbClr val="222222"/>
                </a:solidFill>
                <a:effectLst/>
              </a:rPr>
              <a:t>Some typical uses of a </a:t>
            </a:r>
            <a:r>
              <a:rPr lang="en-IN" sz="1400" b="0" i="0" dirty="0" err="1">
                <a:solidFill>
                  <a:srgbClr val="222222"/>
                </a:solidFill>
                <a:effectLst/>
              </a:rPr>
              <a:t>DaemonSet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22222"/>
                </a:solidFill>
                <a:effectLst/>
              </a:rPr>
              <a:t>running a cluster storage daemon on every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22222"/>
                </a:solidFill>
                <a:effectLst/>
              </a:rPr>
              <a:t>running a logs collection daemon on every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22222"/>
                </a:solidFill>
                <a:effectLst/>
              </a:rPr>
              <a:t>running a node monitoring daemon on every node</a:t>
            </a:r>
          </a:p>
          <a:p>
            <a:pPr algn="l"/>
            <a:endParaRPr lang="en-IN" sz="1400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IN" sz="1400" b="0" i="0" dirty="0">
                <a:solidFill>
                  <a:srgbClr val="222222"/>
                </a:solidFill>
                <a:effectLst/>
              </a:rPr>
              <a:t>In a simple case, one </a:t>
            </a:r>
            <a:r>
              <a:rPr lang="en-IN" sz="1400" b="0" i="0" dirty="0" err="1">
                <a:solidFill>
                  <a:srgbClr val="222222"/>
                </a:solidFill>
                <a:effectLst/>
              </a:rPr>
              <a:t>DaemonSet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, covering all nodes, would be used for each type of daemon. A more complex setup might use multiple </a:t>
            </a:r>
            <a:r>
              <a:rPr lang="en-IN" sz="1400" b="0" i="0" dirty="0" err="1">
                <a:solidFill>
                  <a:srgbClr val="222222"/>
                </a:solidFill>
                <a:effectLst/>
              </a:rPr>
              <a:t>DaemonSets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 for a single type of daemon, but with different flags and/or different memory and </a:t>
            </a:r>
            <a:r>
              <a:rPr lang="en-IN" sz="1400" b="0" i="0" dirty="0" err="1">
                <a:solidFill>
                  <a:srgbClr val="222222"/>
                </a:solidFill>
                <a:effectLst/>
              </a:rPr>
              <a:t>cpu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 requests for different hardware types.</a:t>
            </a:r>
          </a:p>
        </p:txBody>
      </p:sp>
    </p:spTree>
    <p:extLst>
      <p:ext uri="{BB962C8B-B14F-4D97-AF65-F5344CB8AC3E}">
        <p14:creationId xmlns:p14="http://schemas.microsoft.com/office/powerpoint/2010/main" val="320221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1015468" y="893868"/>
            <a:ext cx="137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 err="1">
                <a:solidFill>
                  <a:schemeClr val="accent1"/>
                </a:solidFill>
              </a:rPr>
              <a:t>DaemonSet</a:t>
            </a:r>
            <a:endParaRPr lang="en-IN" b="1" i="1" dirty="0">
              <a:solidFill>
                <a:schemeClr val="accent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489D45-1852-4727-B8C7-CB7E7E86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852" y="174263"/>
            <a:ext cx="7264771" cy="650947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apps/v1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DaemonSet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fluentd-elasticsearch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namespace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kube-system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k8s-app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-logging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selector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matchLabels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fluentd-elasticsearch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fluentd-elasticsearch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tolerations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# these tolerations are to have the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daemonset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 runnable on control plane nodes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# remove them if your control plane nodes should not run pods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node-role.kubernetes.io/control-plane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operator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Exists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effect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NoSchedule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node-role.kubernetes.io/master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operator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Exists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effect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NoSchedule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containers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fluentd-elasticsearch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quay.io/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fluentd_elasticsearch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/fluentd:v2.5.2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resources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limits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memory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200Mi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requests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cpu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100m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22222"/>
                </a:solidFill>
                <a:latin typeface="SFMono-Regular"/>
              </a:rPr>
              <a:t> 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memory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200Mi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volumeMounts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varlog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mountPath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/var/log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varlibdockercontainers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mountPath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/var/lib/docker/containers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readOnly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SFMono-Regular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terminationGracePeriodSeconds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volumes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varlog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hostPath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/var/log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varlibdockercontainers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hostPath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BBBBBB"/>
                </a:solidFill>
                <a:latin typeface="SFMono-Regular"/>
              </a:rPr>
              <a:t> 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/var/lib/docker/containers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19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1015468" y="893868"/>
            <a:ext cx="137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Volumes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FEC3-1171-4F29-AFC1-9E0B19AA53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554" y="1402758"/>
            <a:ext cx="5076825" cy="37814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CFE032-7138-4E27-9DAC-75DC4759B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40618"/>
              </p:ext>
            </p:extLst>
          </p:nvPr>
        </p:nvGraphicFramePr>
        <p:xfrm>
          <a:off x="6096000" y="1407335"/>
          <a:ext cx="5414175" cy="4440640"/>
        </p:xfrm>
        <a:graphic>
          <a:graphicData uri="http://schemas.openxmlformats.org/drawingml/2006/table">
            <a:tbl>
              <a:tblPr/>
              <a:tblGrid>
                <a:gridCol w="1804725">
                  <a:extLst>
                    <a:ext uri="{9D8B030D-6E8A-4147-A177-3AD203B41FA5}">
                      <a16:colId xmlns:a16="http://schemas.microsoft.com/office/drawing/2014/main" val="176765069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396777236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621860583"/>
                    </a:ext>
                  </a:extLst>
                </a:gridCol>
              </a:tblGrid>
              <a:tr h="1979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</a:rPr>
                        <a:t>Volume Plugin</a:t>
                      </a:r>
                    </a:p>
                  </a:txBody>
                  <a:tcPr marL="54392" marR="54392" marT="27196" marB="27196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effectLst/>
                        </a:rPr>
                        <a:t>Internal Provisioner</a:t>
                      </a:r>
                    </a:p>
                  </a:txBody>
                  <a:tcPr marL="54392" marR="54392" marT="27196" marB="27196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effectLst/>
                        </a:rPr>
                        <a:t>Config Example</a:t>
                      </a:r>
                    </a:p>
                  </a:txBody>
                  <a:tcPr marL="54392" marR="54392" marT="27196" marB="27196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48101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dirty="0" err="1">
                          <a:effectLst/>
                        </a:rPr>
                        <a:t>AWSElasticBlockStore</a:t>
                      </a:r>
                      <a:endParaRPr lang="en-IN" sz="1100" b="0" dirty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3"/>
                        </a:rPr>
                        <a:t>AWS EBS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2893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AzureFile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4"/>
                        </a:rPr>
                        <a:t>Azure File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884966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AzureDisk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5"/>
                        </a:rPr>
                        <a:t>Azure Disk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89330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CephFS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21390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Cinder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6"/>
                        </a:rPr>
                        <a:t>OpenStack Cinder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64586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FC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78342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FlexVolume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33265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Flocker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32993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GCEPersistentDisk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7"/>
                        </a:rPr>
                        <a:t>GCE PD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47194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Glusterfs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8"/>
                        </a:rPr>
                        <a:t>Glusterfs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00644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iSCSI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3543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Quobyte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19"/>
                        </a:rPr>
                        <a:t>Quobyte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58145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NFS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0"/>
                        </a:rPr>
                        <a:t>NFS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3811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RBD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1"/>
                        </a:rPr>
                        <a:t>Ceph RBD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14842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VsphereVolume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2"/>
                        </a:rPr>
                        <a:t>vSphere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05011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PortworxVolume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3"/>
                        </a:rPr>
                        <a:t>Portworx Volume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07626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ScaleIO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4"/>
                        </a:rPr>
                        <a:t>ScaleIO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43733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StorageOS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✓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>
                          <a:solidFill>
                            <a:srgbClr val="3371E3"/>
                          </a:solidFill>
                          <a:effectLst/>
                          <a:hlinkClick r:id="rId25"/>
                        </a:rPr>
                        <a:t>StorageOS</a:t>
                      </a:r>
                      <a:endParaRPr lang="en-IN" sz="1100" b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959849"/>
                  </a:ext>
                </a:extLst>
              </a:tr>
              <a:tr h="19794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>
                          <a:effectLst/>
                        </a:rPr>
                        <a:t>Local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>
                          <a:effectLst/>
                        </a:rPr>
                        <a:t>-</a:t>
                      </a: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u="none" strike="noStrike" dirty="0">
                          <a:solidFill>
                            <a:srgbClr val="3371E3"/>
                          </a:solidFill>
                          <a:effectLst/>
                          <a:hlinkClick r:id="rId26"/>
                        </a:rPr>
                        <a:t>Local</a:t>
                      </a:r>
                      <a:endParaRPr lang="en-IN" sz="1100" b="0" dirty="0">
                        <a:effectLst/>
                      </a:endParaRPr>
                    </a:p>
                  </a:txBody>
                  <a:tcPr marL="54392" marR="54392" marT="27196" marB="2719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6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97BAD-DC8C-4012-8240-2452B6913023}"/>
              </a:ext>
            </a:extLst>
          </p:cNvPr>
          <p:cNvSpPr txBox="1"/>
          <p:nvPr/>
        </p:nvSpPr>
        <p:spPr>
          <a:xfrm>
            <a:off x="537663" y="1362708"/>
            <a:ext cx="21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What is Kubernetes?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27468-BDF7-4BA7-915B-BC4E655CCAE6}"/>
              </a:ext>
            </a:extLst>
          </p:cNvPr>
          <p:cNvSpPr txBox="1"/>
          <p:nvPr/>
        </p:nvSpPr>
        <p:spPr>
          <a:xfrm>
            <a:off x="337581" y="1896247"/>
            <a:ext cx="10018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Kubernetes is Orchestration engine and Open-source platform to manage Containerized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Responsibilities are included containers deployment, scale up and scale down containers &amp; container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Its developed by Google and now it managing by CNCF(Cloud Native Computing Foundation)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Kubernetes v 1.0 was released in July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Latest release is v 1.24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440516" y="3224339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Kubernetes 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0338E4-B005-44BF-8BBB-036A74408FDC}"/>
              </a:ext>
            </a:extLst>
          </p:cNvPr>
          <p:cNvSpPr txBox="1"/>
          <p:nvPr/>
        </p:nvSpPr>
        <p:spPr>
          <a:xfrm>
            <a:off x="440516" y="3719673"/>
            <a:ext cx="11222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1"/>
                </a:solidFill>
              </a:rPr>
              <a:t>Automated Scheduler: </a:t>
            </a:r>
            <a:r>
              <a:rPr lang="en-IN" sz="1600" dirty="0"/>
              <a:t>Kubernetes provides advanced scheduler to launch container on cluster nodes based on their resource requirements and other constraints, while not sacrificing availability.</a:t>
            </a:r>
          </a:p>
          <a:p>
            <a:endParaRPr lang="en-IN" sz="1600" dirty="0"/>
          </a:p>
          <a:p>
            <a:r>
              <a:rPr lang="en-IN" sz="1600" b="1" i="1" dirty="0">
                <a:solidFill>
                  <a:schemeClr val="accent1"/>
                </a:solidFill>
              </a:rPr>
              <a:t>Self Healing Capabilities: </a:t>
            </a:r>
            <a:r>
              <a:rPr lang="en-IN" sz="1600" dirty="0"/>
              <a:t>Kubernetes allows to replaces and reschedules containers when nodes </a:t>
            </a:r>
            <a:r>
              <a:rPr lang="en-IN" sz="1600" dirty="0" err="1"/>
              <a:t>die.It</a:t>
            </a:r>
            <a:r>
              <a:rPr lang="en-IN" sz="1600" dirty="0"/>
              <a:t> also kills containers that don't respond to user-defined health check and doesn't </a:t>
            </a:r>
            <a:r>
              <a:rPr lang="en-IN" sz="1600" dirty="0" err="1"/>
              <a:t>advertsie</a:t>
            </a:r>
            <a:r>
              <a:rPr lang="en-IN" sz="1600" dirty="0"/>
              <a:t> them to clients until they are ready to serve.</a:t>
            </a:r>
          </a:p>
          <a:p>
            <a:endParaRPr lang="en-IN" sz="1600" dirty="0"/>
          </a:p>
          <a:p>
            <a:r>
              <a:rPr lang="en-IN" sz="1600" b="1" i="1" dirty="0">
                <a:solidFill>
                  <a:schemeClr val="accent1"/>
                </a:solidFill>
              </a:rPr>
              <a:t>Automated rollouts &amp; rollback: </a:t>
            </a:r>
            <a:r>
              <a:rPr lang="en-IN" sz="1600" dirty="0"/>
              <a:t>Kubernetes rolls out changes to the application or its configuration while monitoring application health to ensure it doesn't kill all your instances at the same time. If something goes </a:t>
            </a:r>
            <a:r>
              <a:rPr lang="en-IN" sz="1600" dirty="0" err="1"/>
              <a:t>wrong,with</a:t>
            </a:r>
            <a:r>
              <a:rPr lang="en-IN" sz="1600" dirty="0"/>
              <a:t> </a:t>
            </a:r>
            <a:r>
              <a:rPr lang="en-IN" sz="1600" dirty="0" err="1"/>
              <a:t>kubernetes</a:t>
            </a:r>
            <a:r>
              <a:rPr lang="en-IN" sz="1600" dirty="0"/>
              <a:t> you can rollback the change.</a:t>
            </a:r>
          </a:p>
        </p:txBody>
      </p:sp>
    </p:spTree>
    <p:extLst>
      <p:ext uri="{BB962C8B-B14F-4D97-AF65-F5344CB8AC3E}">
        <p14:creationId xmlns:p14="http://schemas.microsoft.com/office/powerpoint/2010/main" val="126255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20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988176" y="985495"/>
            <a:ext cx="226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Advanced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60396-F11F-45E9-BC4A-30CBB4202127}"/>
              </a:ext>
            </a:extLst>
          </p:cNvPr>
          <p:cNvSpPr txBox="1"/>
          <p:nvPr/>
        </p:nvSpPr>
        <p:spPr>
          <a:xfrm>
            <a:off x="1004037" y="1469479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Labels and Selector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414AB5-06C0-4569-BA01-BA5AF906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25" y="1883294"/>
            <a:ext cx="1063675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is the simplest recommended form of node selection constraint. You can add the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field to your Pod specification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specify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1E3"/>
                </a:solidFill>
                <a:effectLst/>
                <a:latin typeface="+mn-lt"/>
                <a:cs typeface="Open Sans" panose="020B0606030504020204" pitchFamily="34" charset="0"/>
              </a:rPr>
              <a:t>node 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you want the target node to have. Kubernetes only schedules the Pod onto nodes that have each of the labels you specify.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1E44BB-0851-4E5F-A121-02FC197CD6F1}"/>
              </a:ext>
            </a:extLst>
          </p:cNvPr>
          <p:cNvSpPr txBox="1"/>
          <p:nvPr/>
        </p:nvSpPr>
        <p:spPr>
          <a:xfrm>
            <a:off x="1464077" y="2367278"/>
            <a:ext cx="3599894" cy="430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dirty="0" err="1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apiVersion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v1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kind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labels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spec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containers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2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200" b="1" dirty="0" err="1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imagePullPolicy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IfNotPresent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200" b="1" dirty="0" err="1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nodeSelector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200" b="1" dirty="0" err="1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disktype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ssd</a:t>
            </a:r>
            <a:r>
              <a:rPr lang="en-IN" sz="12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#&lt;labels of node&gt;</a:t>
            </a:r>
            <a:endParaRPr lang="en-IN" sz="12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00ABE-BB67-47E1-9A53-D8CC4CB7BA65}"/>
              </a:ext>
            </a:extLst>
          </p:cNvPr>
          <p:cNvSpPr txBox="1"/>
          <p:nvPr/>
        </p:nvSpPr>
        <p:spPr>
          <a:xfrm>
            <a:off x="4675363" y="2505131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# to list the labels of nodes</a:t>
            </a:r>
          </a:p>
          <a:p>
            <a:r>
              <a:rPr lang="en-IN" sz="1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 get nodes --show-labels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43F6D-4705-4A6A-905E-AFD72F4234BE}"/>
              </a:ext>
            </a:extLst>
          </p:cNvPr>
          <p:cNvSpPr txBox="1"/>
          <p:nvPr/>
        </p:nvSpPr>
        <p:spPr>
          <a:xfrm>
            <a:off x="4675363" y="3155204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#To create a label for nodes</a:t>
            </a:r>
          </a:p>
          <a:p>
            <a:r>
              <a:rPr lang="en-IN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label nodes &lt;your-node-name&gt; </a:t>
            </a:r>
            <a:r>
              <a:rPr lang="en-IN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disktype</a:t>
            </a:r>
            <a:r>
              <a:rPr lang="en-IN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endParaRPr lang="en-IN" sz="1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988176" y="985495"/>
            <a:ext cx="226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Advanced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60396-F11F-45E9-BC4A-30CBB4202127}"/>
              </a:ext>
            </a:extLst>
          </p:cNvPr>
          <p:cNvSpPr txBox="1"/>
          <p:nvPr/>
        </p:nvSpPr>
        <p:spPr>
          <a:xfrm>
            <a:off x="1004037" y="1469479"/>
            <a:ext cx="254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Affinity and Anti-Affinity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9E1D99-F133-4CED-95BA-1A7358BC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56" y="1957427"/>
            <a:ext cx="1115414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is the simplest way to constrain Pods to nodes with specific labels. Affinity and anti-affinity expands the types of constraints you can define.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Some of the benefits of affinity and anti-affinity include: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The affinity/anti-affinity language is more expressive.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only selects nodes with all the specified labels.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222222"/>
                </a:solidFill>
                <a:latin typeface="+mn-lt"/>
                <a:cs typeface="Open Sans" panose="020B0606030504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Affinity/anti-affinity gives you more control over the selection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You can indicate that a rule is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soft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or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preferred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, so that the scheduler still schedules the Pod even if it can't find a matching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You can constrain a Pod using labels on other Pods running on the node (or other topological domain), instead of just node labels,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222222"/>
                </a:solidFill>
                <a:latin typeface="+mn-lt"/>
                <a:cs typeface="Open Sans" panose="020B0606030504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which allows you to define rules for which Pods can be co-located on a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The affinity feature consists of two types of affinity: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Node affinity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functions like the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field but is more expressive and allows you to specify soft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Inter-pod affinity/anti-affinity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Open Sans" panose="020B0606030504020204" pitchFamily="34" charset="0"/>
              </a:rPr>
              <a:t> allows you to constrain Pods against labels on other Pods.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5DB65BD-7AF7-47EE-831C-9311B9E8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12" y="4530195"/>
            <a:ext cx="8253606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There are two types of node affinity:</a:t>
            </a: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Open Sans" panose="020B0606030504020204" pitchFamily="34" charset="0"/>
              </a:rPr>
              <a:t>requiredDuringSchedulingIgnoredDuringExecution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The scheduler can't schedule the Pod unless the rule is met.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This functions like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nodeSelector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, but with a more expressive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Open Sans" panose="020B0606030504020204" pitchFamily="34" charset="0"/>
              </a:rPr>
              <a:t>preferredDuringSchedulingIgnoredDuringExecution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cs typeface="Open Sans" panose="020B0606030504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The scheduler tries to find a node that meets the rule.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222222"/>
                </a:solidFill>
                <a:cs typeface="Open Sans" panose="020B0606030504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Open Sans" panose="020B0606030504020204" pitchFamily="34" charset="0"/>
              </a:rPr>
              <a:t>If a matching node is not available, the scheduler still schedules the Pod.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1DC62-413E-4D1A-AB66-5BCB09F50BF6}"/>
              </a:ext>
            </a:extLst>
          </p:cNvPr>
          <p:cNvSpPr txBox="1"/>
          <p:nvPr/>
        </p:nvSpPr>
        <p:spPr>
          <a:xfrm>
            <a:off x="988176" y="985495"/>
            <a:ext cx="2266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Advanced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60396-F11F-45E9-BC4A-30CBB4202127}"/>
              </a:ext>
            </a:extLst>
          </p:cNvPr>
          <p:cNvSpPr txBox="1"/>
          <p:nvPr/>
        </p:nvSpPr>
        <p:spPr>
          <a:xfrm>
            <a:off x="1004037" y="1469479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Taints and Tolerations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858A0-D491-401D-8F7A-91808697A316}"/>
              </a:ext>
            </a:extLst>
          </p:cNvPr>
          <p:cNvSpPr txBox="1"/>
          <p:nvPr/>
        </p:nvSpPr>
        <p:spPr>
          <a:xfrm>
            <a:off x="1071677" y="1953463"/>
            <a:ext cx="8829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1" dirty="0">
                <a:solidFill>
                  <a:srgbClr val="222222"/>
                </a:solidFill>
                <a:effectLst/>
              </a:rPr>
              <a:t>Taints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are the opposite -- they allow a node to repel a set of pods.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6AA795-0BA9-4C8A-8324-BA683AC5858F}"/>
              </a:ext>
            </a:extLst>
          </p:cNvPr>
          <p:cNvSpPr txBox="1"/>
          <p:nvPr/>
        </p:nvSpPr>
        <p:spPr>
          <a:xfrm>
            <a:off x="1087613" y="2319633"/>
            <a:ext cx="897088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1" dirty="0">
                <a:solidFill>
                  <a:srgbClr val="222222"/>
                </a:solidFill>
                <a:effectLst/>
              </a:rPr>
              <a:t>Tolerations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are applied to pods. Tolerations allow the scheduler to schedule pods with matching taints. Tolerations allow scheduling but don't guarantee scheduling: the scheduler also </a:t>
            </a:r>
            <a:r>
              <a:rPr lang="en-IN" sz="1400" b="0" i="0" u="none" strike="noStrike" dirty="0">
                <a:effectLst/>
              </a:rPr>
              <a:t>evaluates other parameters</a:t>
            </a:r>
            <a:r>
              <a:rPr lang="en-IN" sz="1400" b="0" i="0" dirty="0">
                <a:effectLst/>
              </a:rPr>
              <a:t> 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as part of its function.</a:t>
            </a:r>
          </a:p>
          <a:p>
            <a:pPr algn="l"/>
            <a:endParaRPr lang="en-IN" sz="1400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IN" sz="1400" b="0" i="0" dirty="0">
                <a:solidFill>
                  <a:srgbClr val="222222"/>
                </a:solidFill>
                <a:effectLst/>
              </a:rPr>
              <a:t>Taints and tolerations work together to ensure that pods are not scheduled onto inappropriate nodes. One or more taints are applied to a node; this marks that the node should not accept any pods that do not tolerate the taints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80196-163C-4E4B-B08B-CCA3C351F65B}"/>
              </a:ext>
            </a:extLst>
          </p:cNvPr>
          <p:cNvSpPr txBox="1"/>
          <p:nvPr/>
        </p:nvSpPr>
        <p:spPr>
          <a:xfrm>
            <a:off x="9858385" y="1803268"/>
            <a:ext cx="2247465" cy="3991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apiVersion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v1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kind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Pod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labels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env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spec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containers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000" b="1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imagePullPolicy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IfNotPresent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tolerations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BB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"example-key"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operator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BB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"Exists"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000" b="1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effect</a:t>
            </a:r>
            <a:r>
              <a:rPr lang="en-IN" sz="10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IN" sz="1000" dirty="0">
                <a:solidFill>
                  <a:srgbClr val="BBBBBB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rgbClr val="BB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IN" sz="1000" dirty="0" err="1">
                <a:solidFill>
                  <a:srgbClr val="BB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NoSchedule</a:t>
            </a:r>
            <a:r>
              <a:rPr lang="en-IN" sz="1000" dirty="0">
                <a:solidFill>
                  <a:srgbClr val="BB4444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37663" y="1512113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Kubernetes 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B20AC-1EFD-4B9F-A988-711E98F4867B}"/>
              </a:ext>
            </a:extLst>
          </p:cNvPr>
          <p:cNvSpPr txBox="1"/>
          <p:nvPr/>
        </p:nvSpPr>
        <p:spPr>
          <a:xfrm>
            <a:off x="601176" y="2028173"/>
            <a:ext cx="11150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1"/>
                </a:solidFill>
              </a:rPr>
              <a:t>Horizontal Scaling &amp; Load balancing: </a:t>
            </a:r>
            <a:r>
              <a:rPr lang="en-IN" sz="1600" dirty="0" err="1"/>
              <a:t>kubernetes</a:t>
            </a:r>
            <a:r>
              <a:rPr lang="en-IN" sz="1600" dirty="0"/>
              <a:t> can scale up and scale down the application as per the requirements with a simple command using a UI or automatically based on CPU usage.</a:t>
            </a:r>
          </a:p>
          <a:p>
            <a:endParaRPr lang="en-IN" sz="1600" dirty="0"/>
          </a:p>
          <a:p>
            <a:r>
              <a:rPr lang="en-IN" sz="1600" b="1" i="1" dirty="0">
                <a:solidFill>
                  <a:schemeClr val="accent1"/>
                </a:solidFill>
              </a:rPr>
              <a:t>Service Discovery &amp; load Balancing: </a:t>
            </a:r>
            <a:r>
              <a:rPr lang="en-IN" sz="1600" dirty="0"/>
              <a:t>with </a:t>
            </a:r>
            <a:r>
              <a:rPr lang="en-IN" sz="1600" dirty="0" err="1"/>
              <a:t>kubernetes</a:t>
            </a:r>
            <a:r>
              <a:rPr lang="en-IN" sz="1600" dirty="0"/>
              <a:t>, there is no need to worry about networking and communication because </a:t>
            </a:r>
            <a:r>
              <a:rPr lang="en-IN" sz="1600" dirty="0" err="1"/>
              <a:t>kubernetes</a:t>
            </a:r>
            <a:r>
              <a:rPr lang="en-IN" sz="1600" dirty="0"/>
              <a:t> will automatically assign IP addresses to containers and a single DNS name for a set of containers, that can load balance traffic inside the cluster. Containers get their own IP so you can put a set of containers behind a </a:t>
            </a:r>
            <a:r>
              <a:rPr lang="en-IN" sz="1600" dirty="0" err="1"/>
              <a:t>signle</a:t>
            </a:r>
            <a:r>
              <a:rPr lang="en-IN" sz="1600" dirty="0"/>
              <a:t> DNS name for load balancing.</a:t>
            </a:r>
          </a:p>
          <a:p>
            <a:endParaRPr lang="en-IN" sz="1600" dirty="0"/>
          </a:p>
          <a:p>
            <a:r>
              <a:rPr lang="en-IN" sz="1600" b="1" i="1" dirty="0">
                <a:solidFill>
                  <a:schemeClr val="accent1"/>
                </a:solidFill>
              </a:rPr>
              <a:t>Storage Orchestration: </a:t>
            </a:r>
            <a:r>
              <a:rPr lang="en-IN" sz="1600" dirty="0" err="1"/>
              <a:t>Wth</a:t>
            </a:r>
            <a:r>
              <a:rPr lang="en-IN" sz="1600" dirty="0"/>
              <a:t> Kubernetes, you can mount the storage system of your </a:t>
            </a:r>
            <a:r>
              <a:rPr lang="en-IN" sz="1600" dirty="0" err="1"/>
              <a:t>choice.You</a:t>
            </a:r>
            <a:r>
              <a:rPr lang="en-IN" sz="1600" dirty="0"/>
              <a:t> </a:t>
            </a:r>
            <a:r>
              <a:rPr lang="en-IN" sz="1600" dirty="0" err="1"/>
              <a:t>cna</a:t>
            </a:r>
            <a:r>
              <a:rPr lang="en-IN" sz="1600" dirty="0"/>
              <a:t> either opt for local storage or choose a public cloud provider such as GCP or AWS or perhaps use a shared network storage system such as </a:t>
            </a:r>
            <a:r>
              <a:rPr lang="en-IN" sz="1600" dirty="0" err="1"/>
              <a:t>NFS,iSCSI</a:t>
            </a:r>
            <a:r>
              <a:rPr lang="en-IN" sz="16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97968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29599" y="1315400"/>
            <a:ext cx="24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Kubernetes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EA410-E2CD-4EFE-85B7-91471130B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329" y="1783614"/>
            <a:ext cx="9327679" cy="42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29599" y="1315400"/>
            <a:ext cx="24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Kubernetes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D36C7-C69E-43DD-86CF-C02DE82A05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7119" y="1760144"/>
            <a:ext cx="7652279" cy="45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29599" y="1315400"/>
            <a:ext cx="324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Kubernetes cluster default 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B3EC17-D3CE-4BE5-B728-8A368584AC1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429304" y="1915794"/>
            <a:ext cx="8621375" cy="44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29599" y="1315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Manifest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6AC4E-A7FE-4B3E-9AE6-7A3BC0952B86}"/>
              </a:ext>
            </a:extLst>
          </p:cNvPr>
          <p:cNvSpPr txBox="1"/>
          <p:nvPr/>
        </p:nvSpPr>
        <p:spPr>
          <a:xfrm>
            <a:off x="1098959" y="1868938"/>
            <a:ext cx="8496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292929"/>
                </a:solidFill>
                <a:effectLst/>
              </a:rPr>
              <a:t>The manifest is a specification of a Kubernetes API object in JSON or YAML format</a:t>
            </a:r>
            <a:endParaRPr lang="en-IN" sz="1600" i="1" dirty="0">
              <a:solidFill>
                <a:srgbClr val="525960"/>
              </a:solidFill>
              <a:effectLst/>
            </a:endParaRPr>
          </a:p>
          <a:p>
            <a:r>
              <a:rPr lang="en-IN" sz="1600" i="1" dirty="0">
                <a:solidFill>
                  <a:srgbClr val="525960"/>
                </a:solidFill>
                <a:effectLst/>
              </a:rPr>
              <a:t>A manifest specifies the desired state of an object that Kubernetes will maintain when you apply the manifest. Each configuration file can contain multiple manifests.</a:t>
            </a:r>
            <a:endParaRPr lang="en-IN" sz="1600" i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80D0DC-A4C3-4335-8A2C-9B9589648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85" y="3417967"/>
            <a:ext cx="2573984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apps/v1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kind: Deployment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metadata: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1F5EB-540D-4174-87B3-D11972B4C2A2}"/>
              </a:ext>
            </a:extLst>
          </p:cNvPr>
          <p:cNvSpPr txBox="1"/>
          <p:nvPr/>
        </p:nvSpPr>
        <p:spPr>
          <a:xfrm>
            <a:off x="1017412" y="2939181"/>
            <a:ext cx="4894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When we define manifest files contains below four fields</a:t>
            </a:r>
          </a:p>
        </p:txBody>
      </p:sp>
    </p:spTree>
    <p:extLst>
      <p:ext uri="{BB962C8B-B14F-4D97-AF65-F5344CB8AC3E}">
        <p14:creationId xmlns:p14="http://schemas.microsoft.com/office/powerpoint/2010/main" val="255997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37663" y="119716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Kubectl commands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2226273-7816-4A09-9268-FCF784F1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1" y="2150886"/>
            <a:ext cx="2009078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api-version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76BBFCBA-5EEC-4B9E-8391-2A9D8549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47" y="3032807"/>
            <a:ext cx="2355804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api-resources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D74CC-E95D-4936-AE81-078D077A10B9}"/>
              </a:ext>
            </a:extLst>
          </p:cNvPr>
          <p:cNvSpPr txBox="1"/>
          <p:nvPr/>
        </p:nvSpPr>
        <p:spPr>
          <a:xfrm>
            <a:off x="584258" y="1696950"/>
            <a:ext cx="527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get the list of api versions for all kubernetes objects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4F6C67-6DBE-4D1C-8BB3-09507899A37E}"/>
              </a:ext>
            </a:extLst>
          </p:cNvPr>
          <p:cNvSpPr txBox="1"/>
          <p:nvPr/>
        </p:nvSpPr>
        <p:spPr>
          <a:xfrm>
            <a:off x="584257" y="2479931"/>
            <a:ext cx="50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get the list of api resources in kubernetes 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889033-5504-4B4A-BEA7-7EB294547C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723" y="3330871"/>
            <a:ext cx="6474421" cy="30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3913489" y="192937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Kubernetes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91E8-3949-486E-B486-7E281D8591B0}"/>
              </a:ext>
            </a:extLst>
          </p:cNvPr>
          <p:cNvSpPr txBox="1"/>
          <p:nvPr/>
        </p:nvSpPr>
        <p:spPr>
          <a:xfrm>
            <a:off x="537663" y="1197163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Kubectl commands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2226273-7816-4A09-9268-FCF784F1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0" y="2150886"/>
            <a:ext cx="5795681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 explain --api-version=&lt;api-version&gt; &lt;resource-type&gt;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D74CC-E95D-4936-AE81-078D077A10B9}"/>
              </a:ext>
            </a:extLst>
          </p:cNvPr>
          <p:cNvSpPr txBox="1"/>
          <p:nvPr/>
        </p:nvSpPr>
        <p:spPr>
          <a:xfrm>
            <a:off x="584258" y="1696950"/>
            <a:ext cx="62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get the detailed information about the kubernetes api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AD5EE-73B6-4176-9659-60440E7AE0AD}"/>
              </a:ext>
            </a:extLst>
          </p:cNvPr>
          <p:cNvSpPr txBox="1"/>
          <p:nvPr/>
        </p:nvSpPr>
        <p:spPr>
          <a:xfrm>
            <a:off x="537663" y="2572400"/>
            <a:ext cx="1790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Example for pod type: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B6141-821C-4D0F-9560-3AD2793B12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6103" y="2550950"/>
            <a:ext cx="5952880" cy="41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</TotalTime>
  <Words>2411</Words>
  <Application>Microsoft Office PowerPoint</Application>
  <PresentationFormat>Widescreen</PresentationFormat>
  <Paragraphs>390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202</cp:revision>
  <dcterms:created xsi:type="dcterms:W3CDTF">2022-05-04T17:17:33Z</dcterms:created>
  <dcterms:modified xsi:type="dcterms:W3CDTF">2022-07-15T01:59:02Z</dcterms:modified>
</cp:coreProperties>
</file>