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64" r:id="rId3"/>
    <p:sldId id="265" r:id="rId4"/>
    <p:sldId id="267" r:id="rId5"/>
    <p:sldId id="272" r:id="rId6"/>
    <p:sldId id="273" r:id="rId7"/>
    <p:sldId id="274" r:id="rId8"/>
    <p:sldId id="275" r:id="rId9"/>
    <p:sldId id="276" r:id="rId10"/>
    <p:sldId id="277" r:id="rId11"/>
    <p:sldId id="270" r:id="rId12"/>
    <p:sldId id="279" r:id="rId13"/>
    <p:sldId id="280" r:id="rId14"/>
    <p:sldId id="282" r:id="rId15"/>
    <p:sldId id="281" r:id="rId16"/>
    <p:sldId id="283" r:id="rId17"/>
    <p:sldId id="284" r:id="rId18"/>
    <p:sldId id="278" r:id="rId19"/>
    <p:sldId id="293" r:id="rId20"/>
    <p:sldId id="286" r:id="rId21"/>
    <p:sldId id="287" r:id="rId22"/>
    <p:sldId id="288" r:id="rId23"/>
    <p:sldId id="289" r:id="rId24"/>
    <p:sldId id="290" r:id="rId25"/>
    <p:sldId id="291" r:id="rId26"/>
    <p:sldId id="292" r:id="rId27"/>
    <p:sldId id="294" r:id="rId28"/>
    <p:sldId id="295" r:id="rId29"/>
    <p:sldId id="296" r:id="rId30"/>
    <p:sldId id="297" r:id="rId31"/>
    <p:sldId id="298" r:id="rId32"/>
    <p:sldId id="299" r:id="rId33"/>
    <p:sldId id="300" r:id="rId34"/>
    <p:sldId id="285"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Compute Intro" id="{9480F359-CF75-46FF-91D2-F8A59E7F078F}">
          <p14:sldIdLst>
            <p14:sldId id="256"/>
            <p14:sldId id="264"/>
            <p14:sldId id="265"/>
            <p14:sldId id="267"/>
            <p14:sldId id="272"/>
          </p14:sldIdLst>
        </p14:section>
        <p14:section name="Tools for Deploy Azure Resources" id="{6CE39CC7-33C8-4C4D-810F-1E3FB2DBE75E}">
          <p14:sldIdLst>
            <p14:sldId id="273"/>
            <p14:sldId id="274"/>
            <p14:sldId id="275"/>
            <p14:sldId id="276"/>
            <p14:sldId id="277"/>
            <p14:sldId id="270"/>
            <p14:sldId id="279"/>
          </p14:sldIdLst>
        </p14:section>
        <p14:section name="Azure VM and VMSS" id="{72C2DB3D-3310-439C-B89B-F1E53B109E58}">
          <p14:sldIdLst>
            <p14:sldId id="280"/>
            <p14:sldId id="282"/>
            <p14:sldId id="281"/>
            <p14:sldId id="283"/>
            <p14:sldId id="284"/>
          </p14:sldIdLst>
        </p14:section>
        <p14:section name="Azure Storage" id="{1143AC26-F7B9-4A35-9725-95581A220864}">
          <p14:sldIdLst>
            <p14:sldId id="278"/>
            <p14:sldId id="293"/>
            <p14:sldId id="286"/>
            <p14:sldId id="287"/>
            <p14:sldId id="288"/>
            <p14:sldId id="289"/>
            <p14:sldId id="290"/>
            <p14:sldId id="291"/>
            <p14:sldId id="292"/>
          </p14:sldIdLst>
        </p14:section>
        <p14:section name="Azure KeyVault" id="{95216364-5027-483A-B8B6-66C3FF8ABC59}">
          <p14:sldIdLst>
            <p14:sldId id="294"/>
          </p14:sldIdLst>
        </p14:section>
        <p14:section name="App Services" id="{87B33C44-3A65-4175-B7B7-69A33805A4F8}">
          <p14:sldIdLst>
            <p14:sldId id="295"/>
            <p14:sldId id="296"/>
            <p14:sldId id="297"/>
            <p14:sldId id="298"/>
            <p14:sldId id="299"/>
            <p14:sldId id="300"/>
            <p14:sldId id="285"/>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58D35C-AC42-495D-A0B5-C822D7695821}" v="32" dt="2022-05-26T07:23:20.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aReddy, Buchepalli" userId="1badf3cc-4aa7-4c20-8d0f-dace4dab76e5" providerId="ADAL" clId="{8358D35C-AC42-495D-A0B5-C822D7695821}"/>
    <pc:docChg chg="undo custSel addSld delSld modSld sldOrd addSection modSection">
      <pc:chgData name="RamanaReddy, Buchepalli" userId="1badf3cc-4aa7-4c20-8d0f-dace4dab76e5" providerId="ADAL" clId="{8358D35C-AC42-495D-A0B5-C822D7695821}" dt="2022-06-09T01:58:43.621" v="3795"/>
      <pc:docMkLst>
        <pc:docMk/>
      </pc:docMkLst>
      <pc:sldChg chg="modSp mod">
        <pc:chgData name="RamanaReddy, Buchepalli" userId="1badf3cc-4aa7-4c20-8d0f-dace4dab76e5" providerId="ADAL" clId="{8358D35C-AC42-495D-A0B5-C822D7695821}" dt="2022-05-30T00:49:59.537" v="3016" actId="20577"/>
        <pc:sldMkLst>
          <pc:docMk/>
          <pc:sldMk cId="2582585616" sldId="256"/>
        </pc:sldMkLst>
        <pc:spChg chg="mod">
          <ac:chgData name="RamanaReddy, Buchepalli" userId="1badf3cc-4aa7-4c20-8d0f-dace4dab76e5" providerId="ADAL" clId="{8358D35C-AC42-495D-A0B5-C822D7695821}" dt="2022-05-30T00:49:59.537" v="3016" actId="20577"/>
          <ac:spMkLst>
            <pc:docMk/>
            <pc:sldMk cId="2582585616" sldId="256"/>
            <ac:spMk id="7" creationId="{85F9BB5B-3881-4772-AFE6-7616E6E27888}"/>
          </ac:spMkLst>
        </pc:spChg>
      </pc:sldChg>
      <pc:sldChg chg="addSp modSp mod">
        <pc:chgData name="RamanaReddy, Buchepalli" userId="1badf3cc-4aa7-4c20-8d0f-dace4dab76e5" providerId="ADAL" clId="{8358D35C-AC42-495D-A0B5-C822D7695821}" dt="2022-05-19T07:21:36.689" v="1439" actId="20577"/>
        <pc:sldMkLst>
          <pc:docMk/>
          <pc:sldMk cId="3006980649" sldId="270"/>
        </pc:sldMkLst>
        <pc:spChg chg="mod">
          <ac:chgData name="RamanaReddy, Buchepalli" userId="1badf3cc-4aa7-4c20-8d0f-dace4dab76e5" providerId="ADAL" clId="{8358D35C-AC42-495D-A0B5-C822D7695821}" dt="2022-05-19T07:02:46.648" v="1176" actId="20577"/>
          <ac:spMkLst>
            <pc:docMk/>
            <pc:sldMk cId="3006980649" sldId="270"/>
            <ac:spMk id="2" creationId="{9087E6C5-86D7-4C0E-B66C-51CFD5B5649B}"/>
          </ac:spMkLst>
        </pc:spChg>
        <pc:spChg chg="add mod">
          <ac:chgData name="RamanaReddy, Buchepalli" userId="1badf3cc-4aa7-4c20-8d0f-dace4dab76e5" providerId="ADAL" clId="{8358D35C-AC42-495D-A0B5-C822D7695821}" dt="2022-05-19T07:21:36.689" v="1439" actId="20577"/>
          <ac:spMkLst>
            <pc:docMk/>
            <pc:sldMk cId="3006980649" sldId="270"/>
            <ac:spMk id="3" creationId="{0727E495-9628-45D4-961F-9CAF59FE7CEB}"/>
          </ac:spMkLst>
        </pc:spChg>
        <pc:picChg chg="add mod">
          <ac:chgData name="RamanaReddy, Buchepalli" userId="1badf3cc-4aa7-4c20-8d0f-dace4dab76e5" providerId="ADAL" clId="{8358D35C-AC42-495D-A0B5-C822D7695821}" dt="2022-05-19T07:15:57.644" v="1198" actId="1076"/>
          <ac:picMkLst>
            <pc:docMk/>
            <pc:sldMk cId="3006980649" sldId="270"/>
            <ac:picMk id="5" creationId="{DC4A136E-D25B-458F-9455-06E394E75CDC}"/>
          </ac:picMkLst>
        </pc:picChg>
      </pc:sldChg>
      <pc:sldChg chg="addSp delSp modSp add mod">
        <pc:chgData name="RamanaReddy, Buchepalli" userId="1badf3cc-4aa7-4c20-8d0f-dace4dab76e5" providerId="ADAL" clId="{8358D35C-AC42-495D-A0B5-C822D7695821}" dt="2022-05-19T01:44:25.471" v="844" actId="114"/>
        <pc:sldMkLst>
          <pc:docMk/>
          <pc:sldMk cId="2238257625" sldId="274"/>
        </pc:sldMkLst>
        <pc:spChg chg="mod">
          <ac:chgData name="RamanaReddy, Buchepalli" userId="1badf3cc-4aa7-4c20-8d0f-dace4dab76e5" providerId="ADAL" clId="{8358D35C-AC42-495D-A0B5-C822D7695821}" dt="2022-05-19T00:59:16.894" v="686" actId="313"/>
          <ac:spMkLst>
            <pc:docMk/>
            <pc:sldMk cId="2238257625" sldId="274"/>
            <ac:spMk id="2" creationId="{0A31B1EA-E209-4A46-A914-887828660662}"/>
          </ac:spMkLst>
        </pc:spChg>
        <pc:spChg chg="add del mod">
          <ac:chgData name="RamanaReddy, Buchepalli" userId="1badf3cc-4aa7-4c20-8d0f-dace4dab76e5" providerId="ADAL" clId="{8358D35C-AC42-495D-A0B5-C822D7695821}" dt="2022-05-19T00:54:26.293" v="670" actId="478"/>
          <ac:spMkLst>
            <pc:docMk/>
            <pc:sldMk cId="2238257625" sldId="274"/>
            <ac:spMk id="3" creationId="{95E405B6-11B4-4DED-BD75-CE6319122776}"/>
          </ac:spMkLst>
        </pc:spChg>
        <pc:spChg chg="add mod">
          <ac:chgData name="RamanaReddy, Buchepalli" userId="1badf3cc-4aa7-4c20-8d0f-dace4dab76e5" providerId="ADAL" clId="{8358D35C-AC42-495D-A0B5-C822D7695821}" dt="2022-05-19T00:58:01.584" v="684" actId="113"/>
          <ac:spMkLst>
            <pc:docMk/>
            <pc:sldMk cId="2238257625" sldId="274"/>
            <ac:spMk id="4" creationId="{E4A93124-CE6A-4A7C-8753-E3235F8A70DA}"/>
          </ac:spMkLst>
        </pc:spChg>
        <pc:spChg chg="add mod">
          <ac:chgData name="RamanaReddy, Buchepalli" userId="1badf3cc-4aa7-4c20-8d0f-dace4dab76e5" providerId="ADAL" clId="{8358D35C-AC42-495D-A0B5-C822D7695821}" dt="2022-05-19T01:44:25.471" v="844" actId="114"/>
          <ac:spMkLst>
            <pc:docMk/>
            <pc:sldMk cId="2238257625" sldId="274"/>
            <ac:spMk id="5" creationId="{BDA7473C-966A-4EF4-8164-D21F4738FD65}"/>
          </ac:spMkLst>
        </pc:spChg>
        <pc:spChg chg="mod">
          <ac:chgData name="RamanaReddy, Buchepalli" userId="1badf3cc-4aa7-4c20-8d0f-dace4dab76e5" providerId="ADAL" clId="{8358D35C-AC42-495D-A0B5-C822D7695821}" dt="2022-05-19T00:54:16.933" v="668" actId="20577"/>
          <ac:spMkLst>
            <pc:docMk/>
            <pc:sldMk cId="2238257625" sldId="274"/>
            <ac:spMk id="7" creationId="{DEC982BF-DD0C-4859-8D88-E41588B9AA5D}"/>
          </ac:spMkLst>
        </pc:spChg>
        <pc:spChg chg="add mod">
          <ac:chgData name="RamanaReddy, Buchepalli" userId="1badf3cc-4aa7-4c20-8d0f-dace4dab76e5" providerId="ADAL" clId="{8358D35C-AC42-495D-A0B5-C822D7695821}" dt="2022-05-19T00:54:05.312" v="660"/>
          <ac:spMkLst>
            <pc:docMk/>
            <pc:sldMk cId="2238257625" sldId="274"/>
            <ac:spMk id="15" creationId="{8B4FE08C-BC1E-4619-A54F-642F49C24C51}"/>
          </ac:spMkLst>
        </pc:spChg>
      </pc:sldChg>
      <pc:sldChg chg="addSp delSp modSp add mod">
        <pc:chgData name="RamanaReddy, Buchepalli" userId="1badf3cc-4aa7-4c20-8d0f-dace4dab76e5" providerId="ADAL" clId="{8358D35C-AC42-495D-A0B5-C822D7695821}" dt="2022-05-19T03:36:05.076" v="935" actId="1076"/>
        <pc:sldMkLst>
          <pc:docMk/>
          <pc:sldMk cId="3832932673" sldId="275"/>
        </pc:sldMkLst>
        <pc:spChg chg="mod">
          <ac:chgData name="RamanaReddy, Buchepalli" userId="1badf3cc-4aa7-4c20-8d0f-dace4dab76e5" providerId="ADAL" clId="{8358D35C-AC42-495D-A0B5-C822D7695821}" dt="2022-05-19T01:09:04.483" v="788" actId="113"/>
          <ac:spMkLst>
            <pc:docMk/>
            <pc:sldMk cId="3832932673" sldId="275"/>
            <ac:spMk id="2" creationId="{0A31B1EA-E209-4A46-A914-887828660662}"/>
          </ac:spMkLst>
        </pc:spChg>
        <pc:spChg chg="add mod">
          <ac:chgData name="RamanaReddy, Buchepalli" userId="1badf3cc-4aa7-4c20-8d0f-dace4dab76e5" providerId="ADAL" clId="{8358D35C-AC42-495D-A0B5-C822D7695821}" dt="2022-05-19T01:54:58.829" v="929" actId="1076"/>
          <ac:spMkLst>
            <pc:docMk/>
            <pc:sldMk cId="3832932673" sldId="275"/>
            <ac:spMk id="3" creationId="{630DAC03-1029-4A55-9B09-FCE8E8D8D822}"/>
          </ac:spMkLst>
        </pc:spChg>
        <pc:spChg chg="mod">
          <ac:chgData name="RamanaReddy, Buchepalli" userId="1badf3cc-4aa7-4c20-8d0f-dace4dab76e5" providerId="ADAL" clId="{8358D35C-AC42-495D-A0B5-C822D7695821}" dt="2022-05-19T03:36:05.076" v="935" actId="1076"/>
          <ac:spMkLst>
            <pc:docMk/>
            <pc:sldMk cId="3832932673" sldId="275"/>
            <ac:spMk id="4" creationId="{E4A93124-CE6A-4A7C-8753-E3235F8A70DA}"/>
          </ac:spMkLst>
        </pc:spChg>
        <pc:spChg chg="del mod">
          <ac:chgData name="RamanaReddy, Buchepalli" userId="1badf3cc-4aa7-4c20-8d0f-dace4dab76e5" providerId="ADAL" clId="{8358D35C-AC42-495D-A0B5-C822D7695821}" dt="2022-05-19T03:32:05.070" v="933" actId="478"/>
          <ac:spMkLst>
            <pc:docMk/>
            <pc:sldMk cId="3832932673" sldId="275"/>
            <ac:spMk id="7" creationId="{DEC982BF-DD0C-4859-8D88-E41588B9AA5D}"/>
          </ac:spMkLst>
        </pc:spChg>
        <pc:spChg chg="mod">
          <ac:chgData name="RamanaReddy, Buchepalli" userId="1badf3cc-4aa7-4c20-8d0f-dace4dab76e5" providerId="ADAL" clId="{8358D35C-AC42-495D-A0B5-C822D7695821}" dt="2022-05-19T01:09:58.215" v="794" actId="115"/>
          <ac:spMkLst>
            <pc:docMk/>
            <pc:sldMk cId="3832932673" sldId="275"/>
            <ac:spMk id="15" creationId="{8B4FE08C-BC1E-4619-A54F-642F49C24C51}"/>
          </ac:spMkLst>
        </pc:spChg>
        <pc:spChg chg="add mod">
          <ac:chgData name="RamanaReddy, Buchepalli" userId="1badf3cc-4aa7-4c20-8d0f-dace4dab76e5" providerId="ADAL" clId="{8358D35C-AC42-495D-A0B5-C822D7695821}" dt="2022-05-19T01:45:18.947" v="860" actId="20577"/>
          <ac:spMkLst>
            <pc:docMk/>
            <pc:sldMk cId="3832932673" sldId="275"/>
            <ac:spMk id="19" creationId="{5B225679-8741-47D9-908F-3D823EC4B67E}"/>
          </ac:spMkLst>
        </pc:spChg>
      </pc:sldChg>
      <pc:sldChg chg="delSp modSp add mod">
        <pc:chgData name="RamanaReddy, Buchepalli" userId="1badf3cc-4aa7-4c20-8d0f-dace4dab76e5" providerId="ADAL" clId="{8358D35C-AC42-495D-A0B5-C822D7695821}" dt="2022-05-19T07:02:18.378" v="1165" actId="255"/>
        <pc:sldMkLst>
          <pc:docMk/>
          <pc:sldMk cId="3130221335" sldId="276"/>
        </pc:sldMkLst>
        <pc:spChg chg="del">
          <ac:chgData name="RamanaReddy, Buchepalli" userId="1badf3cc-4aa7-4c20-8d0f-dace4dab76e5" providerId="ADAL" clId="{8358D35C-AC42-495D-A0B5-C822D7695821}" dt="2022-05-19T03:36:20.487" v="937" actId="478"/>
          <ac:spMkLst>
            <pc:docMk/>
            <pc:sldMk cId="3130221335" sldId="276"/>
            <ac:spMk id="2" creationId="{0A31B1EA-E209-4A46-A914-887828660662}"/>
          </ac:spMkLst>
        </pc:spChg>
        <pc:spChg chg="mod">
          <ac:chgData name="RamanaReddy, Buchepalli" userId="1badf3cc-4aa7-4c20-8d0f-dace4dab76e5" providerId="ADAL" clId="{8358D35C-AC42-495D-A0B5-C822D7695821}" dt="2022-05-19T07:02:18.378" v="1165" actId="255"/>
          <ac:spMkLst>
            <pc:docMk/>
            <pc:sldMk cId="3130221335" sldId="276"/>
            <ac:spMk id="3" creationId="{630DAC03-1029-4A55-9B09-FCE8E8D8D822}"/>
          </ac:spMkLst>
        </pc:spChg>
        <pc:spChg chg="del">
          <ac:chgData name="RamanaReddy, Buchepalli" userId="1badf3cc-4aa7-4c20-8d0f-dace4dab76e5" providerId="ADAL" clId="{8358D35C-AC42-495D-A0B5-C822D7695821}" dt="2022-05-19T03:36:17.276" v="936" actId="478"/>
          <ac:spMkLst>
            <pc:docMk/>
            <pc:sldMk cId="3130221335" sldId="276"/>
            <ac:spMk id="4" creationId="{E4A93124-CE6A-4A7C-8753-E3235F8A70DA}"/>
          </ac:spMkLst>
        </pc:spChg>
        <pc:spChg chg="del">
          <ac:chgData name="RamanaReddy, Buchepalli" userId="1badf3cc-4aa7-4c20-8d0f-dace4dab76e5" providerId="ADAL" clId="{8358D35C-AC42-495D-A0B5-C822D7695821}" dt="2022-05-19T03:36:23.668" v="938" actId="478"/>
          <ac:spMkLst>
            <pc:docMk/>
            <pc:sldMk cId="3130221335" sldId="276"/>
            <ac:spMk id="15" creationId="{8B4FE08C-BC1E-4619-A54F-642F49C24C51}"/>
          </ac:spMkLst>
        </pc:spChg>
        <pc:spChg chg="mod">
          <ac:chgData name="RamanaReddy, Buchepalli" userId="1badf3cc-4aa7-4c20-8d0f-dace4dab76e5" providerId="ADAL" clId="{8358D35C-AC42-495D-A0B5-C822D7695821}" dt="2022-05-19T06:52:18.651" v="1007" actId="1076"/>
          <ac:spMkLst>
            <pc:docMk/>
            <pc:sldMk cId="3130221335" sldId="276"/>
            <ac:spMk id="19" creationId="{5B225679-8741-47D9-908F-3D823EC4B67E}"/>
          </ac:spMkLst>
        </pc:spChg>
      </pc:sldChg>
      <pc:sldChg chg="delSp modSp add del mod">
        <pc:chgData name="RamanaReddy, Buchepalli" userId="1badf3cc-4aa7-4c20-8d0f-dace4dab76e5" providerId="ADAL" clId="{8358D35C-AC42-495D-A0B5-C822D7695821}" dt="2022-05-19T01:55:18.575" v="932" actId="2696"/>
        <pc:sldMkLst>
          <pc:docMk/>
          <pc:sldMk cId="3303732692" sldId="276"/>
        </pc:sldMkLst>
        <pc:spChg chg="del">
          <ac:chgData name="RamanaReddy, Buchepalli" userId="1badf3cc-4aa7-4c20-8d0f-dace4dab76e5" providerId="ADAL" clId="{8358D35C-AC42-495D-A0B5-C822D7695821}" dt="2022-05-19T01:53:27.013" v="925" actId="478"/>
          <ac:spMkLst>
            <pc:docMk/>
            <pc:sldMk cId="3303732692" sldId="276"/>
            <ac:spMk id="2" creationId="{0A31B1EA-E209-4A46-A914-887828660662}"/>
          </ac:spMkLst>
        </pc:spChg>
        <pc:spChg chg="del mod">
          <ac:chgData name="RamanaReddy, Buchepalli" userId="1badf3cc-4aa7-4c20-8d0f-dace4dab76e5" providerId="ADAL" clId="{8358D35C-AC42-495D-A0B5-C822D7695821}" dt="2022-05-19T01:55:11.754" v="930" actId="478"/>
          <ac:spMkLst>
            <pc:docMk/>
            <pc:sldMk cId="3303732692" sldId="276"/>
            <ac:spMk id="3" creationId="{630DAC03-1029-4A55-9B09-FCE8E8D8D822}"/>
          </ac:spMkLst>
        </pc:spChg>
        <pc:spChg chg="del">
          <ac:chgData name="RamanaReddy, Buchepalli" userId="1badf3cc-4aa7-4c20-8d0f-dace4dab76e5" providerId="ADAL" clId="{8358D35C-AC42-495D-A0B5-C822D7695821}" dt="2022-05-19T01:53:19.683" v="923" actId="478"/>
          <ac:spMkLst>
            <pc:docMk/>
            <pc:sldMk cId="3303732692" sldId="276"/>
            <ac:spMk id="4" creationId="{E4A93124-CE6A-4A7C-8753-E3235F8A70DA}"/>
          </ac:spMkLst>
        </pc:spChg>
        <pc:spChg chg="del">
          <ac:chgData name="RamanaReddy, Buchepalli" userId="1badf3cc-4aa7-4c20-8d0f-dace4dab76e5" providerId="ADAL" clId="{8358D35C-AC42-495D-A0B5-C822D7695821}" dt="2022-05-19T01:53:23.242" v="924" actId="478"/>
          <ac:spMkLst>
            <pc:docMk/>
            <pc:sldMk cId="3303732692" sldId="276"/>
            <ac:spMk id="7" creationId="{DEC982BF-DD0C-4859-8D88-E41588B9AA5D}"/>
          </ac:spMkLst>
        </pc:spChg>
        <pc:spChg chg="del">
          <ac:chgData name="RamanaReddy, Buchepalli" userId="1badf3cc-4aa7-4c20-8d0f-dace4dab76e5" providerId="ADAL" clId="{8358D35C-AC42-495D-A0B5-C822D7695821}" dt="2022-05-19T01:53:30.191" v="926" actId="478"/>
          <ac:spMkLst>
            <pc:docMk/>
            <pc:sldMk cId="3303732692" sldId="276"/>
            <ac:spMk id="15" creationId="{8B4FE08C-BC1E-4619-A54F-642F49C24C51}"/>
          </ac:spMkLst>
        </pc:spChg>
        <pc:spChg chg="del mod">
          <ac:chgData name="RamanaReddy, Buchepalli" userId="1badf3cc-4aa7-4c20-8d0f-dace4dab76e5" providerId="ADAL" clId="{8358D35C-AC42-495D-A0B5-C822D7695821}" dt="2022-05-19T01:55:14.865" v="931" actId="478"/>
          <ac:spMkLst>
            <pc:docMk/>
            <pc:sldMk cId="3303732692" sldId="276"/>
            <ac:spMk id="19" creationId="{5B225679-8741-47D9-908F-3D823EC4B67E}"/>
          </ac:spMkLst>
        </pc:spChg>
      </pc:sldChg>
      <pc:sldChg chg="modSp add mod">
        <pc:chgData name="RamanaReddy, Buchepalli" userId="1badf3cc-4aa7-4c20-8d0f-dace4dab76e5" providerId="ADAL" clId="{8358D35C-AC42-495D-A0B5-C822D7695821}" dt="2022-05-19T07:01:56.632" v="1163" actId="5793"/>
        <pc:sldMkLst>
          <pc:docMk/>
          <pc:sldMk cId="2432769554" sldId="277"/>
        </pc:sldMkLst>
        <pc:spChg chg="mod">
          <ac:chgData name="RamanaReddy, Buchepalli" userId="1badf3cc-4aa7-4c20-8d0f-dace4dab76e5" providerId="ADAL" clId="{8358D35C-AC42-495D-A0B5-C822D7695821}" dt="2022-05-19T07:01:56.632" v="1163" actId="5793"/>
          <ac:spMkLst>
            <pc:docMk/>
            <pc:sldMk cId="2432769554" sldId="277"/>
            <ac:spMk id="3" creationId="{630DAC03-1029-4A55-9B09-FCE8E8D8D822}"/>
          </ac:spMkLst>
        </pc:spChg>
      </pc:sldChg>
      <pc:sldChg chg="addSp modSp add mod">
        <pc:chgData name="RamanaReddy, Buchepalli" userId="1badf3cc-4aa7-4c20-8d0f-dace4dab76e5" providerId="ADAL" clId="{8358D35C-AC42-495D-A0B5-C822D7695821}" dt="2022-05-24T17:43:31.557" v="2347" actId="114"/>
        <pc:sldMkLst>
          <pc:docMk/>
          <pc:sldMk cId="3261657784" sldId="278"/>
        </pc:sldMkLst>
        <pc:spChg chg="mod">
          <ac:chgData name="RamanaReddy, Buchepalli" userId="1badf3cc-4aa7-4c20-8d0f-dace4dab76e5" providerId="ADAL" clId="{8358D35C-AC42-495D-A0B5-C822D7695821}" dt="2022-05-24T17:35:48.566" v="2296" actId="20577"/>
          <ac:spMkLst>
            <pc:docMk/>
            <pc:sldMk cId="3261657784" sldId="278"/>
            <ac:spMk id="2" creationId="{9087E6C5-86D7-4C0E-B66C-51CFD5B5649B}"/>
          </ac:spMkLst>
        </pc:spChg>
        <pc:spChg chg="add mod">
          <ac:chgData name="RamanaReddy, Buchepalli" userId="1badf3cc-4aa7-4c20-8d0f-dace4dab76e5" providerId="ADAL" clId="{8358D35C-AC42-495D-A0B5-C822D7695821}" dt="2022-05-24T17:40:43.720" v="2314" actId="20577"/>
          <ac:spMkLst>
            <pc:docMk/>
            <pc:sldMk cId="3261657784" sldId="278"/>
            <ac:spMk id="5" creationId="{A2D80C57-2DCA-4FDA-BD74-FC2BFAB9018E}"/>
          </ac:spMkLst>
        </pc:spChg>
        <pc:spChg chg="add mod">
          <ac:chgData name="RamanaReddy, Buchepalli" userId="1badf3cc-4aa7-4c20-8d0f-dace4dab76e5" providerId="ADAL" clId="{8358D35C-AC42-495D-A0B5-C822D7695821}" dt="2022-05-24T17:43:31.557" v="2347" actId="114"/>
          <ac:spMkLst>
            <pc:docMk/>
            <pc:sldMk cId="3261657784" sldId="278"/>
            <ac:spMk id="6" creationId="{28130D80-1A6F-4A43-8857-85E3C78F5262}"/>
          </ac:spMkLst>
        </pc:spChg>
        <pc:picChg chg="add mod">
          <ac:chgData name="RamanaReddy, Buchepalli" userId="1badf3cc-4aa7-4c20-8d0f-dace4dab76e5" providerId="ADAL" clId="{8358D35C-AC42-495D-A0B5-C822D7695821}" dt="2022-05-24T17:37:57.675" v="2301" actId="1076"/>
          <ac:picMkLst>
            <pc:docMk/>
            <pc:sldMk cId="3261657784" sldId="278"/>
            <ac:picMk id="4" creationId="{55FCC62E-5105-4B3E-A5B5-DD27BAAA56A2}"/>
          </ac:picMkLst>
        </pc:picChg>
      </pc:sldChg>
      <pc:sldChg chg="addSp delSp modSp add mod">
        <pc:chgData name="RamanaReddy, Buchepalli" userId="1badf3cc-4aa7-4c20-8d0f-dace4dab76e5" providerId="ADAL" clId="{8358D35C-AC42-495D-A0B5-C822D7695821}" dt="2022-05-19T12:35:39.998" v="2253" actId="14100"/>
        <pc:sldMkLst>
          <pc:docMk/>
          <pc:sldMk cId="3255468198" sldId="279"/>
        </pc:sldMkLst>
        <pc:spChg chg="mod">
          <ac:chgData name="RamanaReddy, Buchepalli" userId="1badf3cc-4aa7-4c20-8d0f-dace4dab76e5" providerId="ADAL" clId="{8358D35C-AC42-495D-A0B5-C822D7695821}" dt="2022-05-19T07:26:36.962" v="1460" actId="20577"/>
          <ac:spMkLst>
            <pc:docMk/>
            <pc:sldMk cId="3255468198" sldId="279"/>
            <ac:spMk id="2" creationId="{9087E6C5-86D7-4C0E-B66C-51CFD5B5649B}"/>
          </ac:spMkLst>
        </pc:spChg>
        <pc:spChg chg="del">
          <ac:chgData name="RamanaReddy, Buchepalli" userId="1badf3cc-4aa7-4c20-8d0f-dace4dab76e5" providerId="ADAL" clId="{8358D35C-AC42-495D-A0B5-C822D7695821}" dt="2022-05-19T07:22:07.634" v="1441" actId="478"/>
          <ac:spMkLst>
            <pc:docMk/>
            <pc:sldMk cId="3255468198" sldId="279"/>
            <ac:spMk id="3" creationId="{0727E495-9628-45D4-961F-9CAF59FE7CEB}"/>
          </ac:spMkLst>
        </pc:spChg>
        <pc:spChg chg="add mod">
          <ac:chgData name="RamanaReddy, Buchepalli" userId="1badf3cc-4aa7-4c20-8d0f-dace4dab76e5" providerId="ADAL" clId="{8358D35C-AC42-495D-A0B5-C822D7695821}" dt="2022-05-19T07:22:12.617" v="1443" actId="767"/>
          <ac:spMkLst>
            <pc:docMk/>
            <pc:sldMk cId="3255468198" sldId="279"/>
            <ac:spMk id="4" creationId="{93F05806-F78D-43DB-ACDE-5899DCF4301B}"/>
          </ac:spMkLst>
        </pc:spChg>
        <pc:spChg chg="add del mod">
          <ac:chgData name="RamanaReddy, Buchepalli" userId="1badf3cc-4aa7-4c20-8d0f-dace4dab76e5" providerId="ADAL" clId="{8358D35C-AC42-495D-A0B5-C822D7695821}" dt="2022-05-19T07:26:38.648" v="1462"/>
          <ac:spMkLst>
            <pc:docMk/>
            <pc:sldMk cId="3255468198" sldId="279"/>
            <ac:spMk id="6" creationId="{9249BF2F-A1FC-4CD7-A66E-ACD608F5E7D7}"/>
          </ac:spMkLst>
        </pc:spChg>
        <pc:spChg chg="add mod">
          <ac:chgData name="RamanaReddy, Buchepalli" userId="1badf3cc-4aa7-4c20-8d0f-dace4dab76e5" providerId="ADAL" clId="{8358D35C-AC42-495D-A0B5-C822D7695821}" dt="2022-05-19T12:35:39.998" v="2253" actId="14100"/>
          <ac:spMkLst>
            <pc:docMk/>
            <pc:sldMk cId="3255468198" sldId="279"/>
            <ac:spMk id="7" creationId="{6F7E817D-A8D5-4BDB-922F-CC1CD97AE842}"/>
          </ac:spMkLst>
        </pc:spChg>
        <pc:picChg chg="del">
          <ac:chgData name="RamanaReddy, Buchepalli" userId="1badf3cc-4aa7-4c20-8d0f-dace4dab76e5" providerId="ADAL" clId="{8358D35C-AC42-495D-A0B5-C822D7695821}" dt="2022-05-19T07:22:09.014" v="1442" actId="478"/>
          <ac:picMkLst>
            <pc:docMk/>
            <pc:sldMk cId="3255468198" sldId="279"/>
            <ac:picMk id="5" creationId="{DC4A136E-D25B-458F-9455-06E394E75CDC}"/>
          </ac:picMkLst>
        </pc:picChg>
      </pc:sldChg>
      <pc:sldChg chg="add">
        <pc:chgData name="RamanaReddy, Buchepalli" userId="1badf3cc-4aa7-4c20-8d0f-dace4dab76e5" providerId="ADAL" clId="{8358D35C-AC42-495D-A0B5-C822D7695821}" dt="2022-05-24T17:32:59.755" v="2256" actId="2890"/>
        <pc:sldMkLst>
          <pc:docMk/>
          <pc:sldMk cId="2425801905" sldId="285"/>
        </pc:sldMkLst>
      </pc:sldChg>
      <pc:sldChg chg="addSp delSp modSp add mod">
        <pc:chgData name="RamanaReddy, Buchepalli" userId="1badf3cc-4aa7-4c20-8d0f-dace4dab76e5" providerId="ADAL" clId="{8358D35C-AC42-495D-A0B5-C822D7695821}" dt="2022-05-25T00:57:51.534" v="2510" actId="20577"/>
        <pc:sldMkLst>
          <pc:docMk/>
          <pc:sldMk cId="1080499021" sldId="286"/>
        </pc:sldMkLst>
        <pc:spChg chg="add mod">
          <ac:chgData name="RamanaReddy, Buchepalli" userId="1badf3cc-4aa7-4c20-8d0f-dace4dab76e5" providerId="ADAL" clId="{8358D35C-AC42-495D-A0B5-C822D7695821}" dt="2022-05-25T00:57:51.534" v="2510" actId="20577"/>
          <ac:spMkLst>
            <pc:docMk/>
            <pc:sldMk cId="1080499021" sldId="286"/>
            <ac:spMk id="3" creationId="{2DB21B33-B979-42DF-B58B-4CDD9ABAA807}"/>
          </ac:spMkLst>
        </pc:spChg>
        <pc:spChg chg="mod">
          <ac:chgData name="RamanaReddy, Buchepalli" userId="1badf3cc-4aa7-4c20-8d0f-dace4dab76e5" providerId="ADAL" clId="{8358D35C-AC42-495D-A0B5-C822D7695821}" dt="2022-05-25T00:45:45.470" v="2377" actId="1076"/>
          <ac:spMkLst>
            <pc:docMk/>
            <pc:sldMk cId="1080499021" sldId="286"/>
            <ac:spMk id="5" creationId="{A2D80C57-2DCA-4FDA-BD74-FC2BFAB9018E}"/>
          </ac:spMkLst>
        </pc:spChg>
        <pc:spChg chg="del">
          <ac:chgData name="RamanaReddy, Buchepalli" userId="1badf3cc-4aa7-4c20-8d0f-dace4dab76e5" providerId="ADAL" clId="{8358D35C-AC42-495D-A0B5-C822D7695821}" dt="2022-05-25T00:44:53.436" v="2349" actId="478"/>
          <ac:spMkLst>
            <pc:docMk/>
            <pc:sldMk cId="1080499021" sldId="286"/>
            <ac:spMk id="6" creationId="{28130D80-1A6F-4A43-8857-85E3C78F5262}"/>
          </ac:spMkLst>
        </pc:spChg>
        <pc:picChg chg="add del mod">
          <ac:chgData name="RamanaReddy, Buchepalli" userId="1badf3cc-4aa7-4c20-8d0f-dace4dab76e5" providerId="ADAL" clId="{8358D35C-AC42-495D-A0B5-C822D7695821}" dt="2022-05-25T00:57:42.896" v="2507" actId="22"/>
          <ac:picMkLst>
            <pc:docMk/>
            <pc:sldMk cId="1080499021" sldId="286"/>
            <ac:picMk id="8" creationId="{5F8782F6-8F55-4E38-B910-CA70EE24DA3C}"/>
          </ac:picMkLst>
        </pc:picChg>
      </pc:sldChg>
      <pc:sldChg chg="addSp modSp add mod">
        <pc:chgData name="RamanaReddy, Buchepalli" userId="1badf3cc-4aa7-4c20-8d0f-dace4dab76e5" providerId="ADAL" clId="{8358D35C-AC42-495D-A0B5-C822D7695821}" dt="2022-05-25T00:59:06.920" v="2519" actId="6549"/>
        <pc:sldMkLst>
          <pc:docMk/>
          <pc:sldMk cId="2720118393" sldId="287"/>
        </pc:sldMkLst>
        <pc:spChg chg="mod">
          <ac:chgData name="RamanaReddy, Buchepalli" userId="1badf3cc-4aa7-4c20-8d0f-dace4dab76e5" providerId="ADAL" clId="{8358D35C-AC42-495D-A0B5-C822D7695821}" dt="2022-05-25T00:59:06.920" v="2519" actId="6549"/>
          <ac:spMkLst>
            <pc:docMk/>
            <pc:sldMk cId="2720118393" sldId="287"/>
            <ac:spMk id="3" creationId="{2DB21B33-B979-42DF-B58B-4CDD9ABAA807}"/>
          </ac:spMkLst>
        </pc:spChg>
        <pc:picChg chg="add mod">
          <ac:chgData name="RamanaReddy, Buchepalli" userId="1badf3cc-4aa7-4c20-8d0f-dace4dab76e5" providerId="ADAL" clId="{8358D35C-AC42-495D-A0B5-C822D7695821}" dt="2022-05-25T00:58:28.144" v="2514" actId="1076"/>
          <ac:picMkLst>
            <pc:docMk/>
            <pc:sldMk cId="2720118393" sldId="287"/>
            <ac:picMk id="7" creationId="{578182DB-278D-49CB-9ED8-975AFBE736D3}"/>
          </ac:picMkLst>
        </pc:picChg>
      </pc:sldChg>
      <pc:sldChg chg="addSp delSp modSp add mod">
        <pc:chgData name="RamanaReddy, Buchepalli" userId="1badf3cc-4aa7-4c20-8d0f-dace4dab76e5" providerId="ADAL" clId="{8358D35C-AC42-495D-A0B5-C822D7695821}" dt="2022-05-25T00:59:40.161" v="2523" actId="1076"/>
        <pc:sldMkLst>
          <pc:docMk/>
          <pc:sldMk cId="4003997824" sldId="288"/>
        </pc:sldMkLst>
        <pc:spChg chg="mod">
          <ac:chgData name="RamanaReddy, Buchepalli" userId="1badf3cc-4aa7-4c20-8d0f-dace4dab76e5" providerId="ADAL" clId="{8358D35C-AC42-495D-A0B5-C822D7695821}" dt="2022-05-25T00:58:58.019" v="2517" actId="6549"/>
          <ac:spMkLst>
            <pc:docMk/>
            <pc:sldMk cId="4003997824" sldId="288"/>
            <ac:spMk id="3" creationId="{2DB21B33-B979-42DF-B58B-4CDD9ABAA807}"/>
          </ac:spMkLst>
        </pc:spChg>
        <pc:picChg chg="del">
          <ac:chgData name="RamanaReddy, Buchepalli" userId="1badf3cc-4aa7-4c20-8d0f-dace4dab76e5" providerId="ADAL" clId="{8358D35C-AC42-495D-A0B5-C822D7695821}" dt="2022-05-25T00:59:31.396" v="2520" actId="478"/>
          <ac:picMkLst>
            <pc:docMk/>
            <pc:sldMk cId="4003997824" sldId="288"/>
            <ac:picMk id="7" creationId="{578182DB-278D-49CB-9ED8-975AFBE736D3}"/>
          </ac:picMkLst>
        </pc:picChg>
        <pc:picChg chg="add mod">
          <ac:chgData name="RamanaReddy, Buchepalli" userId="1badf3cc-4aa7-4c20-8d0f-dace4dab76e5" providerId="ADAL" clId="{8358D35C-AC42-495D-A0B5-C822D7695821}" dt="2022-05-25T00:59:40.161" v="2523" actId="1076"/>
          <ac:picMkLst>
            <pc:docMk/>
            <pc:sldMk cId="4003997824" sldId="288"/>
            <ac:picMk id="8" creationId="{2C3E5587-220C-403E-8A9D-8344AF02C3D3}"/>
          </ac:picMkLst>
        </pc:picChg>
      </pc:sldChg>
      <pc:sldChg chg="addSp delSp modSp add mod">
        <pc:chgData name="RamanaReddy, Buchepalli" userId="1badf3cc-4aa7-4c20-8d0f-dace4dab76e5" providerId="ADAL" clId="{8358D35C-AC42-495D-A0B5-C822D7695821}" dt="2022-05-25T01:01:02.394" v="2555" actId="255"/>
        <pc:sldMkLst>
          <pc:docMk/>
          <pc:sldMk cId="1789598391" sldId="289"/>
        </pc:sldMkLst>
        <pc:spChg chg="mod">
          <ac:chgData name="RamanaReddy, Buchepalli" userId="1badf3cc-4aa7-4c20-8d0f-dace4dab76e5" providerId="ADAL" clId="{8358D35C-AC42-495D-A0B5-C822D7695821}" dt="2022-05-25T01:01:02.394" v="2555" actId="255"/>
          <ac:spMkLst>
            <pc:docMk/>
            <pc:sldMk cId="1789598391" sldId="289"/>
            <ac:spMk id="3" creationId="{2DB21B33-B979-42DF-B58B-4CDD9ABAA807}"/>
          </ac:spMkLst>
        </pc:spChg>
        <pc:picChg chg="add mod">
          <ac:chgData name="RamanaReddy, Buchepalli" userId="1badf3cc-4aa7-4c20-8d0f-dace4dab76e5" providerId="ADAL" clId="{8358D35C-AC42-495D-A0B5-C822D7695821}" dt="2022-05-25T01:00:33.060" v="2554" actId="1076"/>
          <ac:picMkLst>
            <pc:docMk/>
            <pc:sldMk cId="1789598391" sldId="289"/>
            <ac:picMk id="7" creationId="{50CEE0D8-CEB0-411C-B044-E1F1F27DBE46}"/>
          </ac:picMkLst>
        </pc:picChg>
        <pc:picChg chg="del">
          <ac:chgData name="RamanaReddy, Buchepalli" userId="1badf3cc-4aa7-4c20-8d0f-dace4dab76e5" providerId="ADAL" clId="{8358D35C-AC42-495D-A0B5-C822D7695821}" dt="2022-05-25T01:00:05.721" v="2552" actId="478"/>
          <ac:picMkLst>
            <pc:docMk/>
            <pc:sldMk cId="1789598391" sldId="289"/>
            <ac:picMk id="8" creationId="{2C3E5587-220C-403E-8A9D-8344AF02C3D3}"/>
          </ac:picMkLst>
        </pc:picChg>
      </pc:sldChg>
      <pc:sldChg chg="addSp delSp modSp add mod">
        <pc:chgData name="RamanaReddy, Buchepalli" userId="1badf3cc-4aa7-4c20-8d0f-dace4dab76e5" providerId="ADAL" clId="{8358D35C-AC42-495D-A0B5-C822D7695821}" dt="2022-05-25T01:02:20.688" v="2565" actId="1076"/>
        <pc:sldMkLst>
          <pc:docMk/>
          <pc:sldMk cId="1564780790" sldId="290"/>
        </pc:sldMkLst>
        <pc:spChg chg="mod">
          <ac:chgData name="RamanaReddy, Buchepalli" userId="1badf3cc-4aa7-4c20-8d0f-dace4dab76e5" providerId="ADAL" clId="{8358D35C-AC42-495D-A0B5-C822D7695821}" dt="2022-05-25T01:02:16.572" v="2564" actId="1076"/>
          <ac:spMkLst>
            <pc:docMk/>
            <pc:sldMk cId="1564780790" sldId="290"/>
            <ac:spMk id="3" creationId="{2DB21B33-B979-42DF-B58B-4CDD9ABAA807}"/>
          </ac:spMkLst>
        </pc:spChg>
        <pc:spChg chg="mod">
          <ac:chgData name="RamanaReddy, Buchepalli" userId="1badf3cc-4aa7-4c20-8d0f-dace4dab76e5" providerId="ADAL" clId="{8358D35C-AC42-495D-A0B5-C822D7695821}" dt="2022-05-25T01:02:12.776" v="2563" actId="1076"/>
          <ac:spMkLst>
            <pc:docMk/>
            <pc:sldMk cId="1564780790" sldId="290"/>
            <ac:spMk id="5" creationId="{A2D80C57-2DCA-4FDA-BD74-FC2BFAB9018E}"/>
          </ac:spMkLst>
        </pc:spChg>
        <pc:picChg chg="del">
          <ac:chgData name="RamanaReddy, Buchepalli" userId="1badf3cc-4aa7-4c20-8d0f-dace4dab76e5" providerId="ADAL" clId="{8358D35C-AC42-495D-A0B5-C822D7695821}" dt="2022-05-25T01:01:43.245" v="2558" actId="478"/>
          <ac:picMkLst>
            <pc:docMk/>
            <pc:sldMk cId="1564780790" sldId="290"/>
            <ac:picMk id="7" creationId="{50CEE0D8-CEB0-411C-B044-E1F1F27DBE46}"/>
          </ac:picMkLst>
        </pc:picChg>
        <pc:picChg chg="add mod">
          <ac:chgData name="RamanaReddy, Buchepalli" userId="1badf3cc-4aa7-4c20-8d0f-dace4dab76e5" providerId="ADAL" clId="{8358D35C-AC42-495D-A0B5-C822D7695821}" dt="2022-05-25T01:02:20.688" v="2565" actId="1076"/>
          <ac:picMkLst>
            <pc:docMk/>
            <pc:sldMk cId="1564780790" sldId="290"/>
            <ac:picMk id="8" creationId="{65C91F92-7A33-4C0F-A010-EFDFA7D411BC}"/>
          </ac:picMkLst>
        </pc:picChg>
      </pc:sldChg>
      <pc:sldChg chg="addSp delSp modSp add mod">
        <pc:chgData name="RamanaReddy, Buchepalli" userId="1badf3cc-4aa7-4c20-8d0f-dace4dab76e5" providerId="ADAL" clId="{8358D35C-AC42-495D-A0B5-C822D7695821}" dt="2022-05-25T17:05:37.949" v="2830" actId="20577"/>
        <pc:sldMkLst>
          <pc:docMk/>
          <pc:sldMk cId="1187258466" sldId="291"/>
        </pc:sldMkLst>
        <pc:spChg chg="del">
          <ac:chgData name="RamanaReddy, Buchepalli" userId="1badf3cc-4aa7-4c20-8d0f-dace4dab76e5" providerId="ADAL" clId="{8358D35C-AC42-495D-A0B5-C822D7695821}" dt="2022-05-25T13:13:00.483" v="2617" actId="478"/>
          <ac:spMkLst>
            <pc:docMk/>
            <pc:sldMk cId="1187258466" sldId="291"/>
            <ac:spMk id="3" creationId="{2DB21B33-B979-42DF-B58B-4CDD9ABAA807}"/>
          </ac:spMkLst>
        </pc:spChg>
        <pc:spChg chg="add mod">
          <ac:chgData name="RamanaReddy, Buchepalli" userId="1badf3cc-4aa7-4c20-8d0f-dace4dab76e5" providerId="ADAL" clId="{8358D35C-AC42-495D-A0B5-C822D7695821}" dt="2022-05-25T17:05:15.542" v="2790" actId="1076"/>
          <ac:spMkLst>
            <pc:docMk/>
            <pc:sldMk cId="1187258466" sldId="291"/>
            <ac:spMk id="3" creationId="{91755007-C00A-4D4F-9F01-5230C972814E}"/>
          </ac:spMkLst>
        </pc:spChg>
        <pc:spChg chg="mod">
          <ac:chgData name="RamanaReddy, Buchepalli" userId="1badf3cc-4aa7-4c20-8d0f-dace4dab76e5" providerId="ADAL" clId="{8358D35C-AC42-495D-A0B5-C822D7695821}" dt="2022-05-25T17:05:12.788" v="2789" actId="1076"/>
          <ac:spMkLst>
            <pc:docMk/>
            <pc:sldMk cId="1187258466" sldId="291"/>
            <ac:spMk id="5" creationId="{A2D80C57-2DCA-4FDA-BD74-FC2BFAB9018E}"/>
          </ac:spMkLst>
        </pc:spChg>
        <pc:spChg chg="add mod">
          <ac:chgData name="RamanaReddy, Buchepalli" userId="1badf3cc-4aa7-4c20-8d0f-dace4dab76e5" providerId="ADAL" clId="{8358D35C-AC42-495D-A0B5-C822D7695821}" dt="2022-05-25T17:03:44.314" v="2770" actId="1076"/>
          <ac:spMkLst>
            <pc:docMk/>
            <pc:sldMk cId="1187258466" sldId="291"/>
            <ac:spMk id="6" creationId="{51B320DE-A30D-46D3-AE99-CAD061C5056D}"/>
          </ac:spMkLst>
        </pc:spChg>
        <pc:spChg chg="add del mod">
          <ac:chgData name="RamanaReddy, Buchepalli" userId="1badf3cc-4aa7-4c20-8d0f-dace4dab76e5" providerId="ADAL" clId="{8358D35C-AC42-495D-A0B5-C822D7695821}" dt="2022-05-25T16:47:01.226" v="2759" actId="478"/>
          <ac:spMkLst>
            <pc:docMk/>
            <pc:sldMk cId="1187258466" sldId="291"/>
            <ac:spMk id="21" creationId="{052CA62C-7149-4B2C-804C-0CA201902054}"/>
          </ac:spMkLst>
        </pc:spChg>
        <pc:spChg chg="add del mod">
          <ac:chgData name="RamanaReddy, Buchepalli" userId="1badf3cc-4aa7-4c20-8d0f-dace4dab76e5" providerId="ADAL" clId="{8358D35C-AC42-495D-A0B5-C822D7695821}" dt="2022-05-25T16:46:57.490" v="2758" actId="478"/>
          <ac:spMkLst>
            <pc:docMk/>
            <pc:sldMk cId="1187258466" sldId="291"/>
            <ac:spMk id="24" creationId="{6F0A7FE9-B452-4FB6-9035-A8D131F457F1}"/>
          </ac:spMkLst>
        </pc:spChg>
        <pc:spChg chg="add mod">
          <ac:chgData name="RamanaReddy, Buchepalli" userId="1badf3cc-4aa7-4c20-8d0f-dace4dab76e5" providerId="ADAL" clId="{8358D35C-AC42-495D-A0B5-C822D7695821}" dt="2022-05-25T17:05:37.949" v="2830" actId="20577"/>
          <ac:spMkLst>
            <pc:docMk/>
            <pc:sldMk cId="1187258466" sldId="291"/>
            <ac:spMk id="25" creationId="{745EF8C7-2A3E-4F3A-B306-89557019ABFB}"/>
          </ac:spMkLst>
        </pc:spChg>
        <pc:picChg chg="del">
          <ac:chgData name="RamanaReddy, Buchepalli" userId="1badf3cc-4aa7-4c20-8d0f-dace4dab76e5" providerId="ADAL" clId="{8358D35C-AC42-495D-A0B5-C822D7695821}" dt="2022-05-25T13:12:57.853" v="2616" actId="478"/>
          <ac:picMkLst>
            <pc:docMk/>
            <pc:sldMk cId="1187258466" sldId="291"/>
            <ac:picMk id="8" creationId="{65C91F92-7A33-4C0F-A010-EFDFA7D411BC}"/>
          </ac:picMkLst>
        </pc:picChg>
        <pc:picChg chg="add del mod">
          <ac:chgData name="RamanaReddy, Buchepalli" userId="1badf3cc-4aa7-4c20-8d0f-dace4dab76e5" providerId="ADAL" clId="{8358D35C-AC42-495D-A0B5-C822D7695821}" dt="2022-05-25T16:46:55.445" v="2757" actId="478"/>
          <ac:picMkLst>
            <pc:docMk/>
            <pc:sldMk cId="1187258466" sldId="291"/>
            <ac:picMk id="9" creationId="{127FC0BB-603C-461C-84E2-FA492C33C4D2}"/>
          </ac:picMkLst>
        </pc:picChg>
      </pc:sldChg>
      <pc:sldChg chg="add">
        <pc:chgData name="RamanaReddy, Buchepalli" userId="1badf3cc-4aa7-4c20-8d0f-dace4dab76e5" providerId="ADAL" clId="{8358D35C-AC42-495D-A0B5-C822D7695821}" dt="2022-05-25T16:45:52.341" v="2704" actId="2890"/>
        <pc:sldMkLst>
          <pc:docMk/>
          <pc:sldMk cId="3282548144" sldId="292"/>
        </pc:sldMkLst>
      </pc:sldChg>
      <pc:sldChg chg="addSp delSp modSp add del mod">
        <pc:chgData name="RamanaReddy, Buchepalli" userId="1badf3cc-4aa7-4c20-8d0f-dace4dab76e5" providerId="ADAL" clId="{8358D35C-AC42-495D-A0B5-C822D7695821}" dt="2022-05-25T13:35:27.657" v="2703" actId="2696"/>
        <pc:sldMkLst>
          <pc:docMk/>
          <pc:sldMk cId="3844753807" sldId="292"/>
        </pc:sldMkLst>
        <pc:spChg chg="del">
          <ac:chgData name="RamanaReddy, Buchepalli" userId="1badf3cc-4aa7-4c20-8d0f-dace4dab76e5" providerId="ADAL" clId="{8358D35C-AC42-495D-A0B5-C822D7695821}" dt="2022-05-25T13:35:21.566" v="2701" actId="478"/>
          <ac:spMkLst>
            <pc:docMk/>
            <pc:sldMk cId="3844753807" sldId="292"/>
            <ac:spMk id="2" creationId="{9087E6C5-86D7-4C0E-B66C-51CFD5B5649B}"/>
          </ac:spMkLst>
        </pc:spChg>
        <pc:spChg chg="add del mod">
          <ac:chgData name="RamanaReddy, Buchepalli" userId="1badf3cc-4aa7-4c20-8d0f-dace4dab76e5" providerId="ADAL" clId="{8358D35C-AC42-495D-A0B5-C822D7695821}" dt="2022-05-25T13:34:44.491" v="2699" actId="478"/>
          <ac:spMkLst>
            <pc:docMk/>
            <pc:sldMk cId="3844753807" sldId="292"/>
            <ac:spMk id="3" creationId="{F61EAB64-6374-4159-BC6F-7B7FB7EEC2CB}"/>
          </ac:spMkLst>
        </pc:spChg>
        <pc:spChg chg="del mod">
          <ac:chgData name="RamanaReddy, Buchepalli" userId="1badf3cc-4aa7-4c20-8d0f-dace4dab76e5" providerId="ADAL" clId="{8358D35C-AC42-495D-A0B5-C822D7695821}" dt="2022-05-25T13:34:47.561" v="2700" actId="478"/>
          <ac:spMkLst>
            <pc:docMk/>
            <pc:sldMk cId="3844753807" sldId="292"/>
            <ac:spMk id="5" creationId="{A2D80C57-2DCA-4FDA-BD74-FC2BFAB9018E}"/>
          </ac:spMkLst>
        </pc:spChg>
        <pc:spChg chg="del mod">
          <ac:chgData name="RamanaReddy, Buchepalli" userId="1badf3cc-4aa7-4c20-8d0f-dace4dab76e5" providerId="ADAL" clId="{8358D35C-AC42-495D-A0B5-C822D7695821}" dt="2022-05-25T13:19:53.264" v="2681"/>
          <ac:spMkLst>
            <pc:docMk/>
            <pc:sldMk cId="3844753807" sldId="292"/>
            <ac:spMk id="6" creationId="{51B320DE-A30D-46D3-AE99-CAD061C5056D}"/>
          </ac:spMkLst>
        </pc:spChg>
        <pc:picChg chg="del">
          <ac:chgData name="RamanaReddy, Buchepalli" userId="1badf3cc-4aa7-4c20-8d0f-dace4dab76e5" providerId="ADAL" clId="{8358D35C-AC42-495D-A0B5-C822D7695821}" dt="2022-05-25T13:35:23.435" v="2702" actId="478"/>
          <ac:picMkLst>
            <pc:docMk/>
            <pc:sldMk cId="3844753807" sldId="292"/>
            <ac:picMk id="4" creationId="{55FCC62E-5105-4B3E-A5B5-DD27BAAA56A2}"/>
          </ac:picMkLst>
        </pc:picChg>
        <pc:picChg chg="del">
          <ac:chgData name="RamanaReddy, Buchepalli" userId="1badf3cc-4aa7-4c20-8d0f-dace4dab76e5" providerId="ADAL" clId="{8358D35C-AC42-495D-A0B5-C822D7695821}" dt="2022-05-25T13:19:53.261" v="2679" actId="478"/>
          <ac:picMkLst>
            <pc:docMk/>
            <pc:sldMk cId="3844753807" sldId="292"/>
            <ac:picMk id="9" creationId="{127FC0BB-603C-461C-84E2-FA492C33C4D2}"/>
          </ac:picMkLst>
        </pc:picChg>
      </pc:sldChg>
      <pc:sldChg chg="modSp add mod">
        <pc:chgData name="RamanaReddy, Buchepalli" userId="1badf3cc-4aa7-4c20-8d0f-dace4dab76e5" providerId="ADAL" clId="{8358D35C-AC42-495D-A0B5-C822D7695821}" dt="2022-05-25T17:09:26.135" v="2883" actId="1076"/>
        <pc:sldMkLst>
          <pc:docMk/>
          <pc:sldMk cId="4174674529" sldId="293"/>
        </pc:sldMkLst>
        <pc:spChg chg="mod">
          <ac:chgData name="RamanaReddy, Buchepalli" userId="1badf3cc-4aa7-4c20-8d0f-dace4dab76e5" providerId="ADAL" clId="{8358D35C-AC42-495D-A0B5-C822D7695821}" dt="2022-05-25T17:08:00.635" v="2853" actId="108"/>
          <ac:spMkLst>
            <pc:docMk/>
            <pc:sldMk cId="4174674529" sldId="293"/>
            <ac:spMk id="5" creationId="{A2D80C57-2DCA-4FDA-BD74-FC2BFAB9018E}"/>
          </ac:spMkLst>
        </pc:spChg>
        <pc:spChg chg="mod">
          <ac:chgData name="RamanaReddy, Buchepalli" userId="1badf3cc-4aa7-4c20-8d0f-dace4dab76e5" providerId="ADAL" clId="{8358D35C-AC42-495D-A0B5-C822D7695821}" dt="2022-05-25T17:09:26.135" v="2883" actId="1076"/>
          <ac:spMkLst>
            <pc:docMk/>
            <pc:sldMk cId="4174674529" sldId="293"/>
            <ac:spMk id="6" creationId="{28130D80-1A6F-4A43-8857-85E3C78F5262}"/>
          </ac:spMkLst>
        </pc:spChg>
      </pc:sldChg>
      <pc:sldChg chg="addSp delSp add del setBg delDesignElem">
        <pc:chgData name="RamanaReddy, Buchepalli" userId="1badf3cc-4aa7-4c20-8d0f-dace4dab76e5" providerId="ADAL" clId="{8358D35C-AC42-495D-A0B5-C822D7695821}" dt="2022-05-26T07:23:20.681" v="2888"/>
        <pc:sldMkLst>
          <pc:docMk/>
          <pc:sldMk cId="1609189178" sldId="294"/>
        </pc:sldMkLst>
        <pc:spChg chg="add del">
          <ac:chgData name="RamanaReddy, Buchepalli" userId="1badf3cc-4aa7-4c20-8d0f-dace4dab76e5" providerId="ADAL" clId="{8358D35C-AC42-495D-A0B5-C822D7695821}" dt="2022-05-26T07:23:20.681" v="2888"/>
          <ac:spMkLst>
            <pc:docMk/>
            <pc:sldMk cId="1609189178" sldId="294"/>
            <ac:spMk id="10" creationId="{F3060C83-F051-4F0E-ABAD-AA0DFC48B218}"/>
          </ac:spMkLst>
        </pc:spChg>
        <pc:spChg chg="add del">
          <ac:chgData name="RamanaReddy, Buchepalli" userId="1badf3cc-4aa7-4c20-8d0f-dace4dab76e5" providerId="ADAL" clId="{8358D35C-AC42-495D-A0B5-C822D7695821}" dt="2022-05-26T07:23:20.681" v="2888"/>
          <ac:spMkLst>
            <pc:docMk/>
            <pc:sldMk cId="1609189178" sldId="294"/>
            <ac:spMk id="12" creationId="{83C98ABE-055B-441F-B07E-44F97F083C39}"/>
          </ac:spMkLst>
        </pc:spChg>
        <pc:spChg chg="add del">
          <ac:chgData name="RamanaReddy, Buchepalli" userId="1badf3cc-4aa7-4c20-8d0f-dace4dab76e5" providerId="ADAL" clId="{8358D35C-AC42-495D-A0B5-C822D7695821}" dt="2022-05-26T07:23:20.681" v="2888"/>
          <ac:spMkLst>
            <pc:docMk/>
            <pc:sldMk cId="1609189178" sldId="294"/>
            <ac:spMk id="14" creationId="{29FDB030-9B49-4CED-8CCD-4D99382388AC}"/>
          </ac:spMkLst>
        </pc:spChg>
        <pc:spChg chg="add del">
          <ac:chgData name="RamanaReddy, Buchepalli" userId="1badf3cc-4aa7-4c20-8d0f-dace4dab76e5" providerId="ADAL" clId="{8358D35C-AC42-495D-A0B5-C822D7695821}" dt="2022-05-26T07:23:20.681" v="2888"/>
          <ac:spMkLst>
            <pc:docMk/>
            <pc:sldMk cId="1609189178" sldId="294"/>
            <ac:spMk id="16" creationId="{3783CA14-24A1-485C-8B30-D6A5D87987AD}"/>
          </ac:spMkLst>
        </pc:spChg>
        <pc:spChg chg="add del">
          <ac:chgData name="RamanaReddy, Buchepalli" userId="1badf3cc-4aa7-4c20-8d0f-dace4dab76e5" providerId="ADAL" clId="{8358D35C-AC42-495D-A0B5-C822D7695821}" dt="2022-05-26T07:23:20.681" v="2888"/>
          <ac:spMkLst>
            <pc:docMk/>
            <pc:sldMk cId="1609189178" sldId="294"/>
            <ac:spMk id="18" creationId="{9A97C86A-04D6-40F7-AE84-31AB43E6A846}"/>
          </ac:spMkLst>
        </pc:spChg>
        <pc:spChg chg="add del">
          <ac:chgData name="RamanaReddy, Buchepalli" userId="1badf3cc-4aa7-4c20-8d0f-dace4dab76e5" providerId="ADAL" clId="{8358D35C-AC42-495D-A0B5-C822D7695821}" dt="2022-05-26T07:23:20.681" v="2888"/>
          <ac:spMkLst>
            <pc:docMk/>
            <pc:sldMk cId="1609189178" sldId="294"/>
            <ac:spMk id="20" creationId="{FF9F2414-84E8-453E-B1F3-389FDE8192D9}"/>
          </ac:spMkLst>
        </pc:spChg>
        <pc:spChg chg="add del">
          <ac:chgData name="RamanaReddy, Buchepalli" userId="1badf3cc-4aa7-4c20-8d0f-dace4dab76e5" providerId="ADAL" clId="{8358D35C-AC42-495D-A0B5-C822D7695821}" dt="2022-05-26T07:23:20.681" v="2888"/>
          <ac:spMkLst>
            <pc:docMk/>
            <pc:sldMk cId="1609189178" sldId="294"/>
            <ac:spMk id="22" creationId="{3ECA69A1-7536-43AC-85EF-C7106179F5ED}"/>
          </ac:spMkLst>
        </pc:spChg>
      </pc:sldChg>
      <pc:sldChg chg="addSp delSp modSp add mod ord">
        <pc:chgData name="RamanaReddy, Buchepalli" userId="1badf3cc-4aa7-4c20-8d0f-dace4dab76e5" providerId="ADAL" clId="{8358D35C-AC42-495D-A0B5-C822D7695821}" dt="2022-06-08T04:16:21.086" v="3563" actId="20577"/>
        <pc:sldMkLst>
          <pc:docMk/>
          <pc:sldMk cId="2029401739" sldId="294"/>
        </pc:sldMkLst>
        <pc:spChg chg="mod">
          <ac:chgData name="RamanaReddy, Buchepalli" userId="1badf3cc-4aa7-4c20-8d0f-dace4dab76e5" providerId="ADAL" clId="{8358D35C-AC42-495D-A0B5-C822D7695821}" dt="2022-05-26T07:28:11.463" v="2924" actId="20577"/>
          <ac:spMkLst>
            <pc:docMk/>
            <pc:sldMk cId="2029401739" sldId="294"/>
            <ac:spMk id="2" creationId="{9087E6C5-86D7-4C0E-B66C-51CFD5B5649B}"/>
          </ac:spMkLst>
        </pc:spChg>
        <pc:spChg chg="add mod">
          <ac:chgData name="RamanaReddy, Buchepalli" userId="1badf3cc-4aa7-4c20-8d0f-dace4dab76e5" providerId="ADAL" clId="{8358D35C-AC42-495D-A0B5-C822D7695821}" dt="2022-06-08T04:16:21.086" v="3563" actId="20577"/>
          <ac:spMkLst>
            <pc:docMk/>
            <pc:sldMk cId="2029401739" sldId="294"/>
            <ac:spMk id="3" creationId="{4E597BB0-282A-47C0-A258-CA42B0D8241F}"/>
          </ac:spMkLst>
        </pc:spChg>
        <pc:spChg chg="del">
          <ac:chgData name="RamanaReddy, Buchepalli" userId="1badf3cc-4aa7-4c20-8d0f-dace4dab76e5" providerId="ADAL" clId="{8358D35C-AC42-495D-A0B5-C822D7695821}" dt="2022-05-26T07:28:22.504" v="2925" actId="478"/>
          <ac:spMkLst>
            <pc:docMk/>
            <pc:sldMk cId="2029401739" sldId="294"/>
            <ac:spMk id="5" creationId="{A2D80C57-2DCA-4FDA-BD74-FC2BFAB9018E}"/>
          </ac:spMkLst>
        </pc:spChg>
        <pc:spChg chg="mod">
          <ac:chgData name="RamanaReddy, Buchepalli" userId="1badf3cc-4aa7-4c20-8d0f-dace4dab76e5" providerId="ADAL" clId="{8358D35C-AC42-495D-A0B5-C822D7695821}" dt="2022-05-26T07:32:36.524" v="2964" actId="1076"/>
          <ac:spMkLst>
            <pc:docMk/>
            <pc:sldMk cId="2029401739" sldId="294"/>
            <ac:spMk id="6" creationId="{51B320DE-A30D-46D3-AE99-CAD061C5056D}"/>
          </ac:spMkLst>
        </pc:spChg>
        <pc:spChg chg="del">
          <ac:chgData name="RamanaReddy, Buchepalli" userId="1badf3cc-4aa7-4c20-8d0f-dace4dab76e5" providerId="ADAL" clId="{8358D35C-AC42-495D-A0B5-C822D7695821}" dt="2022-05-26T07:28:27.501" v="2927" actId="478"/>
          <ac:spMkLst>
            <pc:docMk/>
            <pc:sldMk cId="2029401739" sldId="294"/>
            <ac:spMk id="21" creationId="{052CA62C-7149-4B2C-804C-0CA201902054}"/>
          </ac:spMkLst>
        </pc:spChg>
        <pc:spChg chg="del">
          <ac:chgData name="RamanaReddy, Buchepalli" userId="1badf3cc-4aa7-4c20-8d0f-dace4dab76e5" providerId="ADAL" clId="{8358D35C-AC42-495D-A0B5-C822D7695821}" dt="2022-05-26T07:28:30.342" v="2928" actId="478"/>
          <ac:spMkLst>
            <pc:docMk/>
            <pc:sldMk cId="2029401739" sldId="294"/>
            <ac:spMk id="24" creationId="{6F0A7FE9-B452-4FB6-9035-A8D131F457F1}"/>
          </ac:spMkLst>
        </pc:spChg>
        <pc:picChg chg="del">
          <ac:chgData name="RamanaReddy, Buchepalli" userId="1badf3cc-4aa7-4c20-8d0f-dace4dab76e5" providerId="ADAL" clId="{8358D35C-AC42-495D-A0B5-C822D7695821}" dt="2022-05-26T07:24:07.169" v="2917" actId="478"/>
          <ac:picMkLst>
            <pc:docMk/>
            <pc:sldMk cId="2029401739" sldId="294"/>
            <ac:picMk id="4" creationId="{55FCC62E-5105-4B3E-A5B5-DD27BAAA56A2}"/>
          </ac:picMkLst>
        </pc:picChg>
        <pc:picChg chg="add mod">
          <ac:chgData name="RamanaReddy, Buchepalli" userId="1badf3cc-4aa7-4c20-8d0f-dace4dab76e5" providerId="ADAL" clId="{8358D35C-AC42-495D-A0B5-C822D7695821}" dt="2022-05-26T07:28:07.059" v="2923" actId="14100"/>
          <ac:picMkLst>
            <pc:docMk/>
            <pc:sldMk cId="2029401739" sldId="294"/>
            <ac:picMk id="7" creationId="{9C16C188-77DC-424D-8FE6-6B768CD51521}"/>
          </ac:picMkLst>
        </pc:picChg>
        <pc:picChg chg="del">
          <ac:chgData name="RamanaReddy, Buchepalli" userId="1badf3cc-4aa7-4c20-8d0f-dace4dab76e5" providerId="ADAL" clId="{8358D35C-AC42-495D-A0B5-C822D7695821}" dt="2022-05-26T07:28:24.721" v="2926" actId="478"/>
          <ac:picMkLst>
            <pc:docMk/>
            <pc:sldMk cId="2029401739" sldId="294"/>
            <ac:picMk id="9" creationId="{127FC0BB-603C-461C-84E2-FA492C33C4D2}"/>
          </ac:picMkLst>
        </pc:picChg>
      </pc:sldChg>
      <pc:sldChg chg="addSp delSp modSp add mod">
        <pc:chgData name="RamanaReddy, Buchepalli" userId="1badf3cc-4aa7-4c20-8d0f-dace4dab76e5" providerId="ADAL" clId="{8358D35C-AC42-495D-A0B5-C822D7695821}" dt="2022-06-09T01:58:27.872" v="3793" actId="1076"/>
        <pc:sldMkLst>
          <pc:docMk/>
          <pc:sldMk cId="722209847" sldId="295"/>
        </pc:sldMkLst>
        <pc:spChg chg="mod">
          <ac:chgData name="RamanaReddy, Buchepalli" userId="1badf3cc-4aa7-4c20-8d0f-dace4dab76e5" providerId="ADAL" clId="{8358D35C-AC42-495D-A0B5-C822D7695821}" dt="2022-06-08T01:45:36.725" v="3046" actId="313"/>
          <ac:spMkLst>
            <pc:docMk/>
            <pc:sldMk cId="722209847" sldId="295"/>
            <ac:spMk id="2" creationId="{9087E6C5-86D7-4C0E-B66C-51CFD5B5649B}"/>
          </ac:spMkLst>
        </pc:spChg>
        <pc:spChg chg="add mod">
          <ac:chgData name="RamanaReddy, Buchepalli" userId="1badf3cc-4aa7-4c20-8d0f-dace4dab76e5" providerId="ADAL" clId="{8358D35C-AC42-495D-A0B5-C822D7695821}" dt="2022-06-08T01:54:16.973" v="3089" actId="1076"/>
          <ac:spMkLst>
            <pc:docMk/>
            <pc:sldMk cId="722209847" sldId="295"/>
            <ac:spMk id="3" creationId="{D0CE9EDA-2560-4695-B459-361ECFECFD4E}"/>
          </ac:spMkLst>
        </pc:spChg>
        <pc:spChg chg="add mod">
          <ac:chgData name="RamanaReddy, Buchepalli" userId="1badf3cc-4aa7-4c20-8d0f-dace4dab76e5" providerId="ADAL" clId="{8358D35C-AC42-495D-A0B5-C822D7695821}" dt="2022-06-08T01:54:26.953" v="3091" actId="1076"/>
          <ac:spMkLst>
            <pc:docMk/>
            <pc:sldMk cId="722209847" sldId="295"/>
            <ac:spMk id="4" creationId="{34CF04B0-BDF8-4876-A078-052F220F6AF0}"/>
          </ac:spMkLst>
        </pc:spChg>
        <pc:spChg chg="del mod">
          <ac:chgData name="RamanaReddy, Buchepalli" userId="1badf3cc-4aa7-4c20-8d0f-dace4dab76e5" providerId="ADAL" clId="{8358D35C-AC42-495D-A0B5-C822D7695821}" dt="2022-06-08T01:45:30.557" v="3045"/>
          <ac:spMkLst>
            <pc:docMk/>
            <pc:sldMk cId="722209847" sldId="295"/>
            <ac:spMk id="6" creationId="{51B320DE-A30D-46D3-AE99-CAD061C5056D}"/>
          </ac:spMkLst>
        </pc:spChg>
        <pc:picChg chg="del">
          <ac:chgData name="RamanaReddy, Buchepalli" userId="1badf3cc-4aa7-4c20-8d0f-dace4dab76e5" providerId="ADAL" clId="{8358D35C-AC42-495D-A0B5-C822D7695821}" dt="2022-06-08T01:45:30.557" v="3043" actId="478"/>
          <ac:picMkLst>
            <pc:docMk/>
            <pc:sldMk cId="722209847" sldId="295"/>
            <ac:picMk id="7" creationId="{9C16C188-77DC-424D-8FE6-6B768CD51521}"/>
          </ac:picMkLst>
        </pc:picChg>
        <pc:picChg chg="add mod">
          <ac:chgData name="RamanaReddy, Buchepalli" userId="1badf3cc-4aa7-4c20-8d0f-dace4dab76e5" providerId="ADAL" clId="{8358D35C-AC42-495D-A0B5-C822D7695821}" dt="2022-06-09T01:58:27.872" v="3793" actId="1076"/>
          <ac:picMkLst>
            <pc:docMk/>
            <pc:sldMk cId="722209847" sldId="295"/>
            <ac:picMk id="3074" creationId="{DB671CB3-50C6-49D3-91E2-BA9EA6054574}"/>
          </ac:picMkLst>
        </pc:picChg>
      </pc:sldChg>
      <pc:sldChg chg="addSp delSp modSp add del mod">
        <pc:chgData name="RamanaReddy, Buchepalli" userId="1badf3cc-4aa7-4c20-8d0f-dace4dab76e5" providerId="ADAL" clId="{8358D35C-AC42-495D-A0B5-C822D7695821}" dt="2022-06-09T01:58:35.872" v="3794"/>
        <pc:sldMkLst>
          <pc:docMk/>
          <pc:sldMk cId="2583631456" sldId="296"/>
        </pc:sldMkLst>
        <pc:spChg chg="del">
          <ac:chgData name="RamanaReddy, Buchepalli" userId="1badf3cc-4aa7-4c20-8d0f-dace4dab76e5" providerId="ADAL" clId="{8358D35C-AC42-495D-A0B5-C822D7695821}" dt="2022-06-08T01:54:59.374" v="3095" actId="478"/>
          <ac:spMkLst>
            <pc:docMk/>
            <pc:sldMk cId="2583631456" sldId="296"/>
            <ac:spMk id="3" creationId="{D0CE9EDA-2560-4695-B459-361ECFECFD4E}"/>
          </ac:spMkLst>
        </pc:spChg>
        <pc:spChg chg="del mod">
          <ac:chgData name="RamanaReddy, Buchepalli" userId="1badf3cc-4aa7-4c20-8d0f-dace4dab76e5" providerId="ADAL" clId="{8358D35C-AC42-495D-A0B5-C822D7695821}" dt="2022-06-08T01:54:57.163" v="3094" actId="478"/>
          <ac:spMkLst>
            <pc:docMk/>
            <pc:sldMk cId="2583631456" sldId="296"/>
            <ac:spMk id="4" creationId="{34CF04B0-BDF8-4876-A078-052F220F6AF0}"/>
          </ac:spMkLst>
        </pc:spChg>
        <pc:spChg chg="add del mod">
          <ac:chgData name="RamanaReddy, Buchepalli" userId="1badf3cc-4aa7-4c20-8d0f-dace4dab76e5" providerId="ADAL" clId="{8358D35C-AC42-495D-A0B5-C822D7695821}" dt="2022-06-08T01:55:23.372" v="3103"/>
          <ac:spMkLst>
            <pc:docMk/>
            <pc:sldMk cId="2583631456" sldId="296"/>
            <ac:spMk id="5" creationId="{76D32669-3C53-44C6-8753-521D16F7391C}"/>
          </ac:spMkLst>
        </pc:spChg>
        <pc:spChg chg="add mod">
          <ac:chgData name="RamanaReddy, Buchepalli" userId="1badf3cc-4aa7-4c20-8d0f-dace4dab76e5" providerId="ADAL" clId="{8358D35C-AC42-495D-A0B5-C822D7695821}" dt="2022-06-08T01:57:07.271" v="3116" actId="1076"/>
          <ac:spMkLst>
            <pc:docMk/>
            <pc:sldMk cId="2583631456" sldId="296"/>
            <ac:spMk id="19" creationId="{4AAF9D05-F1DA-42FD-B636-C5FBEC19AD6F}"/>
          </ac:spMkLst>
        </pc:spChg>
        <pc:picChg chg="add mod">
          <ac:chgData name="RamanaReddy, Buchepalli" userId="1badf3cc-4aa7-4c20-8d0f-dace4dab76e5" providerId="ADAL" clId="{8358D35C-AC42-495D-A0B5-C822D7695821}" dt="2022-06-09T01:58:35.872" v="3794"/>
          <ac:picMkLst>
            <pc:docMk/>
            <pc:sldMk cId="2583631456" sldId="296"/>
            <ac:picMk id="15" creationId="{100B674D-4C48-450F-BA97-F6C52507CBCA}"/>
          </ac:picMkLst>
        </pc:picChg>
        <pc:picChg chg="add del mod">
          <ac:chgData name="RamanaReddy, Buchepalli" userId="1badf3cc-4aa7-4c20-8d0f-dace4dab76e5" providerId="ADAL" clId="{8358D35C-AC42-495D-A0B5-C822D7695821}" dt="2022-06-08T01:55:23.372" v="3103"/>
          <ac:picMkLst>
            <pc:docMk/>
            <pc:sldMk cId="2583631456" sldId="296"/>
            <ac:picMk id="1026" creationId="{4A58774C-FB78-434C-9C0F-9E35F9B8C448}"/>
          </ac:picMkLst>
        </pc:picChg>
        <pc:picChg chg="add mod">
          <ac:chgData name="RamanaReddy, Buchepalli" userId="1badf3cc-4aa7-4c20-8d0f-dace4dab76e5" providerId="ADAL" clId="{8358D35C-AC42-495D-A0B5-C822D7695821}" dt="2022-06-08T01:57:19.280" v="3120" actId="1076"/>
          <ac:picMkLst>
            <pc:docMk/>
            <pc:sldMk cId="2583631456" sldId="296"/>
            <ac:picMk id="1028" creationId="{98CB7494-4E61-4CAB-8728-1A0E3EE494DC}"/>
          </ac:picMkLst>
        </pc:picChg>
      </pc:sldChg>
      <pc:sldChg chg="addSp delSp modSp add mod">
        <pc:chgData name="RamanaReddy, Buchepalli" userId="1badf3cc-4aa7-4c20-8d0f-dace4dab76e5" providerId="ADAL" clId="{8358D35C-AC42-495D-A0B5-C822D7695821}" dt="2022-06-09T01:58:43.621" v="3795"/>
        <pc:sldMkLst>
          <pc:docMk/>
          <pc:sldMk cId="2528896623" sldId="297"/>
        </pc:sldMkLst>
        <pc:spChg chg="add mod">
          <ac:chgData name="RamanaReddy, Buchepalli" userId="1badf3cc-4aa7-4c20-8d0f-dace4dab76e5" providerId="ADAL" clId="{8358D35C-AC42-495D-A0B5-C822D7695821}" dt="2022-06-08T03:08:10.666" v="3271" actId="1076"/>
          <ac:spMkLst>
            <pc:docMk/>
            <pc:sldMk cId="2528896623" sldId="297"/>
            <ac:spMk id="5" creationId="{B588A344-1DCA-401D-9E2F-DCC871014F13}"/>
          </ac:spMkLst>
        </pc:spChg>
        <pc:spChg chg="add mod">
          <ac:chgData name="RamanaReddy, Buchepalli" userId="1badf3cc-4aa7-4c20-8d0f-dace4dab76e5" providerId="ADAL" clId="{8358D35C-AC42-495D-A0B5-C822D7695821}" dt="2022-06-08T03:10:37.966" v="3555" actId="207"/>
          <ac:spMkLst>
            <pc:docMk/>
            <pc:sldMk cId="2528896623" sldId="297"/>
            <ac:spMk id="6" creationId="{CEA38821-47AA-47DC-92DB-64237E455F7E}"/>
          </ac:spMkLst>
        </pc:spChg>
        <pc:spChg chg="del">
          <ac:chgData name="RamanaReddy, Buchepalli" userId="1badf3cc-4aa7-4c20-8d0f-dace4dab76e5" providerId="ADAL" clId="{8358D35C-AC42-495D-A0B5-C822D7695821}" dt="2022-06-08T03:07:15.093" v="3192" actId="478"/>
          <ac:spMkLst>
            <pc:docMk/>
            <pc:sldMk cId="2528896623" sldId="297"/>
            <ac:spMk id="19" creationId="{4AAF9D05-F1DA-42FD-B636-C5FBEC19AD6F}"/>
          </ac:spMkLst>
        </pc:spChg>
        <pc:picChg chg="add mod">
          <ac:chgData name="RamanaReddy, Buchepalli" userId="1badf3cc-4aa7-4c20-8d0f-dace4dab76e5" providerId="ADAL" clId="{8358D35C-AC42-495D-A0B5-C822D7695821}" dt="2022-06-08T03:08:06.843" v="3270" actId="14100"/>
          <ac:picMkLst>
            <pc:docMk/>
            <pc:sldMk cId="2528896623" sldId="297"/>
            <ac:picMk id="4" creationId="{1F7FF580-1CFE-4FF6-9CE5-2F1F37DEF417}"/>
          </ac:picMkLst>
        </pc:picChg>
        <pc:picChg chg="add mod">
          <ac:chgData name="RamanaReddy, Buchepalli" userId="1badf3cc-4aa7-4c20-8d0f-dace4dab76e5" providerId="ADAL" clId="{8358D35C-AC42-495D-A0B5-C822D7695821}" dt="2022-06-09T01:58:43.621" v="3795"/>
          <ac:picMkLst>
            <pc:docMk/>
            <pc:sldMk cId="2528896623" sldId="297"/>
            <ac:picMk id="19" creationId="{60D452FB-DF08-427E-BE84-18E37931B3C9}"/>
          </ac:picMkLst>
        </pc:picChg>
        <pc:picChg chg="del">
          <ac:chgData name="RamanaReddy, Buchepalli" userId="1badf3cc-4aa7-4c20-8d0f-dace4dab76e5" providerId="ADAL" clId="{8358D35C-AC42-495D-A0B5-C822D7695821}" dt="2022-06-08T03:07:12.640" v="3191" actId="478"/>
          <ac:picMkLst>
            <pc:docMk/>
            <pc:sldMk cId="2528896623" sldId="297"/>
            <ac:picMk id="1028" creationId="{98CB7494-4E61-4CAB-8728-1A0E3EE494DC}"/>
          </ac:picMkLst>
        </pc:picChg>
      </pc:sldChg>
      <pc:sldChg chg="addSp delSp modSp add mod">
        <pc:chgData name="RamanaReddy, Buchepalli" userId="1badf3cc-4aa7-4c20-8d0f-dace4dab76e5" providerId="ADAL" clId="{8358D35C-AC42-495D-A0B5-C822D7695821}" dt="2022-06-09T01:55:54.151" v="3781" actId="1076"/>
        <pc:sldMkLst>
          <pc:docMk/>
          <pc:sldMk cId="1536266518" sldId="298"/>
        </pc:sldMkLst>
        <pc:spChg chg="mod">
          <ac:chgData name="RamanaReddy, Buchepalli" userId="1badf3cc-4aa7-4c20-8d0f-dace4dab76e5" providerId="ADAL" clId="{8358D35C-AC42-495D-A0B5-C822D7695821}" dt="2022-06-09T01:01:24.388" v="3579" actId="20577"/>
          <ac:spMkLst>
            <pc:docMk/>
            <pc:sldMk cId="1536266518" sldId="298"/>
            <ac:spMk id="2" creationId="{9087E6C5-86D7-4C0E-B66C-51CFD5B5649B}"/>
          </ac:spMkLst>
        </pc:spChg>
        <pc:spChg chg="del">
          <ac:chgData name="RamanaReddy, Buchepalli" userId="1badf3cc-4aa7-4c20-8d0f-dace4dab76e5" providerId="ADAL" clId="{8358D35C-AC42-495D-A0B5-C822D7695821}" dt="2022-06-09T01:01:32.401" v="3582" actId="478"/>
          <ac:spMkLst>
            <pc:docMk/>
            <pc:sldMk cId="1536266518" sldId="298"/>
            <ac:spMk id="5" creationId="{B588A344-1DCA-401D-9E2F-DCC871014F13}"/>
          </ac:spMkLst>
        </pc:spChg>
        <pc:spChg chg="del">
          <ac:chgData name="RamanaReddy, Buchepalli" userId="1badf3cc-4aa7-4c20-8d0f-dace4dab76e5" providerId="ADAL" clId="{8358D35C-AC42-495D-A0B5-C822D7695821}" dt="2022-06-09T01:01:28.853" v="3580" actId="478"/>
          <ac:spMkLst>
            <pc:docMk/>
            <pc:sldMk cId="1536266518" sldId="298"/>
            <ac:spMk id="6" creationId="{CEA38821-47AA-47DC-92DB-64237E455F7E}"/>
          </ac:spMkLst>
        </pc:spChg>
        <pc:spChg chg="add mod">
          <ac:chgData name="RamanaReddy, Buchepalli" userId="1badf3cc-4aa7-4c20-8d0f-dace4dab76e5" providerId="ADAL" clId="{8358D35C-AC42-495D-A0B5-C822D7695821}" dt="2022-06-09T01:07:39.684" v="3681" actId="20577"/>
          <ac:spMkLst>
            <pc:docMk/>
            <pc:sldMk cId="1536266518" sldId="298"/>
            <ac:spMk id="7" creationId="{BDBFE59F-7753-4670-94D8-05A896E30F81}"/>
          </ac:spMkLst>
        </pc:spChg>
        <pc:spChg chg="add mod">
          <ac:chgData name="RamanaReddy, Buchepalli" userId="1badf3cc-4aa7-4c20-8d0f-dace4dab76e5" providerId="ADAL" clId="{8358D35C-AC42-495D-A0B5-C822D7695821}" dt="2022-06-09T01:07:32.967" v="3679" actId="113"/>
          <ac:spMkLst>
            <pc:docMk/>
            <pc:sldMk cId="1536266518" sldId="298"/>
            <ac:spMk id="19" creationId="{0D4D0DDF-088E-4171-8DF6-051122528220}"/>
          </ac:spMkLst>
        </pc:spChg>
        <pc:spChg chg="add mod">
          <ac:chgData name="RamanaReddy, Buchepalli" userId="1badf3cc-4aa7-4c20-8d0f-dace4dab76e5" providerId="ADAL" clId="{8358D35C-AC42-495D-A0B5-C822D7695821}" dt="2022-06-09T01:16:51.400" v="3699" actId="20577"/>
          <ac:spMkLst>
            <pc:docMk/>
            <pc:sldMk cId="1536266518" sldId="298"/>
            <ac:spMk id="24" creationId="{2D2EABBD-312D-4852-944C-0BFFC8F180B2}"/>
          </ac:spMkLst>
        </pc:spChg>
        <pc:picChg chg="del">
          <ac:chgData name="RamanaReddy, Buchepalli" userId="1badf3cc-4aa7-4c20-8d0f-dace4dab76e5" providerId="ADAL" clId="{8358D35C-AC42-495D-A0B5-C822D7695821}" dt="2022-06-09T01:01:30.354" v="3581" actId="478"/>
          <ac:picMkLst>
            <pc:docMk/>
            <pc:sldMk cId="1536266518" sldId="298"/>
            <ac:picMk id="4" creationId="{1F7FF580-1CFE-4FF6-9CE5-2F1F37DEF417}"/>
          </ac:picMkLst>
        </pc:picChg>
        <pc:picChg chg="add del mod">
          <ac:chgData name="RamanaReddy, Buchepalli" userId="1badf3cc-4aa7-4c20-8d0f-dace4dab76e5" providerId="ADAL" clId="{8358D35C-AC42-495D-A0B5-C822D7695821}" dt="2022-06-09T01:15:13.397" v="3686" actId="478"/>
          <ac:picMkLst>
            <pc:docMk/>
            <pc:sldMk cId="1536266518" sldId="298"/>
            <ac:picMk id="9" creationId="{972A226D-3CB9-4E47-AB22-B3BB7691214C}"/>
          </ac:picMkLst>
        </pc:picChg>
        <pc:picChg chg="add mod">
          <ac:chgData name="RamanaReddy, Buchepalli" userId="1badf3cc-4aa7-4c20-8d0f-dace4dab76e5" providerId="ADAL" clId="{8358D35C-AC42-495D-A0B5-C822D7695821}" dt="2022-06-09T01:15:42.858" v="3691" actId="1076"/>
          <ac:picMkLst>
            <pc:docMk/>
            <pc:sldMk cId="1536266518" sldId="298"/>
            <ac:picMk id="15" creationId="{280FDF2A-3482-498A-B114-191282E62190}"/>
          </ac:picMkLst>
        </pc:picChg>
        <pc:picChg chg="add mod">
          <ac:chgData name="RamanaReddy, Buchepalli" userId="1badf3cc-4aa7-4c20-8d0f-dace4dab76e5" providerId="ADAL" clId="{8358D35C-AC42-495D-A0B5-C822D7695821}" dt="2022-06-09T01:55:54.151" v="3781" actId="1076"/>
          <ac:picMkLst>
            <pc:docMk/>
            <pc:sldMk cId="1536266518" sldId="298"/>
            <ac:picMk id="1026" creationId="{6096375A-0A56-4099-8F98-67E50A193766}"/>
          </ac:picMkLst>
        </pc:picChg>
      </pc:sldChg>
      <pc:sldChg chg="addSp delSp modSp add mod">
        <pc:chgData name="RamanaReddy, Buchepalli" userId="1badf3cc-4aa7-4c20-8d0f-dace4dab76e5" providerId="ADAL" clId="{8358D35C-AC42-495D-A0B5-C822D7695821}" dt="2022-06-09T01:57:12.379" v="3784" actId="1076"/>
        <pc:sldMkLst>
          <pc:docMk/>
          <pc:sldMk cId="159522808" sldId="299"/>
        </pc:sldMkLst>
        <pc:spChg chg="mod">
          <ac:chgData name="RamanaReddy, Buchepalli" userId="1badf3cc-4aa7-4c20-8d0f-dace4dab76e5" providerId="ADAL" clId="{8358D35C-AC42-495D-A0B5-C822D7695821}" dt="2022-06-09T01:46:29.965" v="3719" actId="20577"/>
          <ac:spMkLst>
            <pc:docMk/>
            <pc:sldMk cId="159522808" sldId="299"/>
            <ac:spMk id="2" creationId="{9087E6C5-86D7-4C0E-B66C-51CFD5B5649B}"/>
          </ac:spMkLst>
        </pc:spChg>
        <pc:spChg chg="add mod">
          <ac:chgData name="RamanaReddy, Buchepalli" userId="1badf3cc-4aa7-4c20-8d0f-dace4dab76e5" providerId="ADAL" clId="{8358D35C-AC42-495D-A0B5-C822D7695821}" dt="2022-06-09T01:47:44.914" v="3737" actId="1076"/>
          <ac:spMkLst>
            <pc:docMk/>
            <pc:sldMk cId="159522808" sldId="299"/>
            <ac:spMk id="3" creationId="{F26D165D-46C5-4929-9772-60F6F5BD24CF}"/>
          </ac:spMkLst>
        </pc:spChg>
        <pc:spChg chg="del">
          <ac:chgData name="RamanaReddy, Buchepalli" userId="1badf3cc-4aa7-4c20-8d0f-dace4dab76e5" providerId="ADAL" clId="{8358D35C-AC42-495D-A0B5-C822D7695821}" dt="2022-06-09T01:46:36.329" v="3721" actId="478"/>
          <ac:spMkLst>
            <pc:docMk/>
            <pc:sldMk cId="159522808" sldId="299"/>
            <ac:spMk id="7" creationId="{BDBFE59F-7753-4670-94D8-05A896E30F81}"/>
          </ac:spMkLst>
        </pc:spChg>
        <pc:spChg chg="del">
          <ac:chgData name="RamanaReddy, Buchepalli" userId="1badf3cc-4aa7-4c20-8d0f-dace4dab76e5" providerId="ADAL" clId="{8358D35C-AC42-495D-A0B5-C822D7695821}" dt="2022-06-09T01:46:34.567" v="3720" actId="478"/>
          <ac:spMkLst>
            <pc:docMk/>
            <pc:sldMk cId="159522808" sldId="299"/>
            <ac:spMk id="19" creationId="{0D4D0DDF-088E-4171-8DF6-051122528220}"/>
          </ac:spMkLst>
        </pc:spChg>
        <pc:spChg chg="del">
          <ac:chgData name="RamanaReddy, Buchepalli" userId="1badf3cc-4aa7-4c20-8d0f-dace4dab76e5" providerId="ADAL" clId="{8358D35C-AC42-495D-A0B5-C822D7695821}" dt="2022-06-09T01:46:43.957" v="3724" actId="478"/>
          <ac:spMkLst>
            <pc:docMk/>
            <pc:sldMk cId="159522808" sldId="299"/>
            <ac:spMk id="24" creationId="{2D2EABBD-312D-4852-944C-0BFFC8F180B2}"/>
          </ac:spMkLst>
        </pc:spChg>
        <pc:spChg chg="add mod">
          <ac:chgData name="RamanaReddy, Buchepalli" userId="1badf3cc-4aa7-4c20-8d0f-dace4dab76e5" providerId="ADAL" clId="{8358D35C-AC42-495D-A0B5-C822D7695821}" dt="2022-06-09T01:52:21.647" v="3753" actId="113"/>
          <ac:spMkLst>
            <pc:docMk/>
            <pc:sldMk cId="159522808" sldId="299"/>
            <ac:spMk id="25" creationId="{2E8C7987-07A5-4447-9705-201E854DD1DF}"/>
          </ac:spMkLst>
        </pc:spChg>
        <pc:picChg chg="add del mod">
          <ac:chgData name="RamanaReddy, Buchepalli" userId="1badf3cc-4aa7-4c20-8d0f-dace4dab76e5" providerId="ADAL" clId="{8358D35C-AC42-495D-A0B5-C822D7695821}" dt="2022-06-09T01:51:35.326" v="3743" actId="478"/>
          <ac:picMkLst>
            <pc:docMk/>
            <pc:sldMk cId="159522808" sldId="299"/>
            <ac:picMk id="5" creationId="{04423596-BDEC-4588-AB23-E2D428A2E221}"/>
          </ac:picMkLst>
        </pc:picChg>
        <pc:picChg chg="add mod">
          <ac:chgData name="RamanaReddy, Buchepalli" userId="1badf3cc-4aa7-4c20-8d0f-dace4dab76e5" providerId="ADAL" clId="{8358D35C-AC42-495D-A0B5-C822D7695821}" dt="2022-06-09T01:51:39.283" v="3744" actId="1076"/>
          <ac:picMkLst>
            <pc:docMk/>
            <pc:sldMk cId="159522808" sldId="299"/>
            <ac:picMk id="8" creationId="{4699CBB2-327B-405D-B554-ED1D3B6891A0}"/>
          </ac:picMkLst>
        </pc:picChg>
        <pc:picChg chg="del">
          <ac:chgData name="RamanaReddy, Buchepalli" userId="1badf3cc-4aa7-4c20-8d0f-dace4dab76e5" providerId="ADAL" clId="{8358D35C-AC42-495D-A0B5-C822D7695821}" dt="2022-06-09T01:46:41.025" v="3723" actId="478"/>
          <ac:picMkLst>
            <pc:docMk/>
            <pc:sldMk cId="159522808" sldId="299"/>
            <ac:picMk id="11" creationId="{D325952D-AF50-4591-97F6-B3C344424D05}"/>
          </ac:picMkLst>
        </pc:picChg>
        <pc:picChg chg="del">
          <ac:chgData name="RamanaReddy, Buchepalli" userId="1badf3cc-4aa7-4c20-8d0f-dace4dab76e5" providerId="ADAL" clId="{8358D35C-AC42-495D-A0B5-C822D7695821}" dt="2022-06-09T01:46:37.775" v="3722" actId="478"/>
          <ac:picMkLst>
            <pc:docMk/>
            <pc:sldMk cId="159522808" sldId="299"/>
            <ac:picMk id="15" creationId="{280FDF2A-3482-498A-B114-191282E62190}"/>
          </ac:picMkLst>
        </pc:picChg>
        <pc:picChg chg="add mod">
          <ac:chgData name="RamanaReddy, Buchepalli" userId="1badf3cc-4aa7-4c20-8d0f-dace4dab76e5" providerId="ADAL" clId="{8358D35C-AC42-495D-A0B5-C822D7695821}" dt="2022-06-09T01:57:12.379" v="3784" actId="1076"/>
          <ac:picMkLst>
            <pc:docMk/>
            <pc:sldMk cId="159522808" sldId="299"/>
            <ac:picMk id="2050" creationId="{67CE4BDB-DC87-4E08-8435-4428D5F2C1AF}"/>
          </ac:picMkLst>
        </pc:picChg>
      </pc:sldChg>
      <pc:sldChg chg="addSp delSp modSp add mod">
        <pc:chgData name="RamanaReddy, Buchepalli" userId="1badf3cc-4aa7-4c20-8d0f-dace4dab76e5" providerId="ADAL" clId="{8358D35C-AC42-495D-A0B5-C822D7695821}" dt="2022-06-09T01:57:20.793" v="3785"/>
        <pc:sldMkLst>
          <pc:docMk/>
          <pc:sldMk cId="3626661768" sldId="300"/>
        </pc:sldMkLst>
        <pc:spChg chg="del">
          <ac:chgData name="RamanaReddy, Buchepalli" userId="1badf3cc-4aa7-4c20-8d0f-dace4dab76e5" providerId="ADAL" clId="{8358D35C-AC42-495D-A0B5-C822D7695821}" dt="2022-06-09T01:53:54.208" v="3756" actId="478"/>
          <ac:spMkLst>
            <pc:docMk/>
            <pc:sldMk cId="3626661768" sldId="300"/>
            <ac:spMk id="3" creationId="{F26D165D-46C5-4929-9772-60F6F5BD24CF}"/>
          </ac:spMkLst>
        </pc:spChg>
        <pc:spChg chg="add mod">
          <ac:chgData name="RamanaReddy, Buchepalli" userId="1badf3cc-4aa7-4c20-8d0f-dace4dab76e5" providerId="ADAL" clId="{8358D35C-AC42-495D-A0B5-C822D7695821}" dt="2022-06-09T01:54:48.106" v="3770" actId="1076"/>
          <ac:spMkLst>
            <pc:docMk/>
            <pc:sldMk cId="3626661768" sldId="300"/>
            <ac:spMk id="19" creationId="{29893E38-8EC4-4CDE-8948-BB140A9CE047}"/>
          </ac:spMkLst>
        </pc:spChg>
        <pc:spChg chg="del">
          <ac:chgData name="RamanaReddy, Buchepalli" userId="1badf3cc-4aa7-4c20-8d0f-dace4dab76e5" providerId="ADAL" clId="{8358D35C-AC42-495D-A0B5-C822D7695821}" dt="2022-06-09T01:53:51.896" v="3755" actId="478"/>
          <ac:spMkLst>
            <pc:docMk/>
            <pc:sldMk cId="3626661768" sldId="300"/>
            <ac:spMk id="25" creationId="{2E8C7987-07A5-4447-9705-201E854DD1DF}"/>
          </ac:spMkLst>
        </pc:spChg>
        <pc:picChg chg="add mod">
          <ac:chgData name="RamanaReddy, Buchepalli" userId="1badf3cc-4aa7-4c20-8d0f-dace4dab76e5" providerId="ADAL" clId="{8358D35C-AC42-495D-A0B5-C822D7695821}" dt="2022-06-09T01:54:11.623" v="3763" actId="1076"/>
          <ac:picMkLst>
            <pc:docMk/>
            <pc:sldMk cId="3626661768" sldId="300"/>
            <ac:picMk id="5" creationId="{A288D6CB-38DC-4C8B-8EE3-7A2A8B605E73}"/>
          </ac:picMkLst>
        </pc:picChg>
        <pc:picChg chg="del">
          <ac:chgData name="RamanaReddy, Buchepalli" userId="1badf3cc-4aa7-4c20-8d0f-dace4dab76e5" providerId="ADAL" clId="{8358D35C-AC42-495D-A0B5-C822D7695821}" dt="2022-06-09T01:53:55.600" v="3757" actId="478"/>
          <ac:picMkLst>
            <pc:docMk/>
            <pc:sldMk cId="3626661768" sldId="300"/>
            <ac:picMk id="8" creationId="{4699CBB2-327B-405D-B554-ED1D3B6891A0}"/>
          </ac:picMkLst>
        </pc:picChg>
        <pc:picChg chg="add mod">
          <ac:chgData name="RamanaReddy, Buchepalli" userId="1badf3cc-4aa7-4c20-8d0f-dace4dab76e5" providerId="ADAL" clId="{8358D35C-AC42-495D-A0B5-C822D7695821}" dt="2022-06-09T01:57:20.793" v="3785"/>
          <ac:picMkLst>
            <pc:docMk/>
            <pc:sldMk cId="3626661768" sldId="300"/>
            <ac:picMk id="21" creationId="{98DA983D-01E7-4BD5-B854-944CC0E1C868}"/>
          </ac:picMkLst>
        </pc:picChg>
      </pc:sldChg>
    </pc:docChg>
  </pc:docChgLst>
</pc:chgInfo>
</file>

<file path=ppt/handoutMasters/_rels/handoutMaster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BC7B85-2C7B-4CEA-AA60-76843FF186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2A63054-A37A-4709-BC85-9AB03E274A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E1DBC8-23A8-42A7-B2FD-E5AAA12F60B4}" type="datetimeFigureOut">
              <a:rPr lang="en-IN" smtClean="0"/>
              <a:t>09-06-2022</a:t>
            </a:fld>
            <a:endParaRPr lang="en-IN"/>
          </a:p>
        </p:txBody>
      </p:sp>
      <p:sp>
        <p:nvSpPr>
          <p:cNvPr id="4" name="Footer Placeholder 3">
            <a:extLst>
              <a:ext uri="{FF2B5EF4-FFF2-40B4-BE49-F238E27FC236}">
                <a16:creationId xmlns:a16="http://schemas.microsoft.com/office/drawing/2014/main" id="{968A26E8-655B-4890-815E-0F2E04E0EA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A69CB37-625A-41E6-8222-DE195D573C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ED16AF-6C01-477E-84B0-DE6244E8413C}" type="slidenum">
              <a:rPr lang="en-IN" smtClean="0"/>
              <a:t>‹#›</a:t>
            </a:fld>
            <a:endParaRPr lang="en-IN"/>
          </a:p>
        </p:txBody>
      </p:sp>
      <p:pic>
        <p:nvPicPr>
          <p:cNvPr id="7" name="Picture 6">
            <a:extLst>
              <a:ext uri="{FF2B5EF4-FFF2-40B4-BE49-F238E27FC236}">
                <a16:creationId xmlns:a16="http://schemas.microsoft.com/office/drawing/2014/main" id="{E5B3983E-69C0-480B-A025-EC821A3567D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7971692"/>
            <a:ext cx="1172308" cy="1172308"/>
          </a:xfrm>
          <a:prstGeom prst="rect">
            <a:avLst/>
          </a:prstGeom>
        </p:spPr>
      </p:pic>
    </p:spTree>
    <p:extLst>
      <p:ext uri="{BB962C8B-B14F-4D97-AF65-F5344CB8AC3E}">
        <p14:creationId xmlns:p14="http://schemas.microsoft.com/office/powerpoint/2010/main" val="3857966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22C80-6E11-4D98-AA0B-1CAA7CE08F22}"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E5801-4C97-44A8-BFBB-F2F3448E4BC5}" type="slidenum">
              <a:rPr lang="en-IN" smtClean="0"/>
              <a:t>‹#›</a:t>
            </a:fld>
            <a:endParaRPr lang="en-IN"/>
          </a:p>
        </p:txBody>
      </p:sp>
    </p:spTree>
    <p:extLst>
      <p:ext uri="{BB962C8B-B14F-4D97-AF65-F5344CB8AC3E}">
        <p14:creationId xmlns:p14="http://schemas.microsoft.com/office/powerpoint/2010/main" val="188892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2E57-0219-4995-98B6-C18237F42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B2A5D1-22E1-4E26-B595-B691A2B56E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EEF6A1-7678-4F3D-ACE0-EB113E5A6FCF}"/>
              </a:ext>
            </a:extLst>
          </p:cNvPr>
          <p:cNvSpPr>
            <a:spLocks noGrp="1"/>
          </p:cNvSpPr>
          <p:nvPr>
            <p:ph type="dt" sz="half" idx="10"/>
          </p:nvPr>
        </p:nvSpPr>
        <p:spPr/>
        <p:txBody>
          <a:bodyPr/>
          <a:lstStyle/>
          <a:p>
            <a:fld id="{E6BA112A-52B1-4D4D-8A4A-C999F6D4724A}" type="datetime1">
              <a:rPr lang="en-IN" smtClean="0"/>
              <a:t>09-06-2022</a:t>
            </a:fld>
            <a:endParaRPr lang="en-IN"/>
          </a:p>
        </p:txBody>
      </p:sp>
      <p:sp>
        <p:nvSpPr>
          <p:cNvPr id="5" name="Footer Placeholder 4">
            <a:extLst>
              <a:ext uri="{FF2B5EF4-FFF2-40B4-BE49-F238E27FC236}">
                <a16:creationId xmlns:a16="http://schemas.microsoft.com/office/drawing/2014/main" id="{9F47988B-4B02-4715-81A6-D6FE78804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AD9DA-F044-4F0B-A102-67BA9AAE963C}"/>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373432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C5F7-1ED6-4679-9E43-A2FBC13502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3ABD77-9E54-41F2-8119-B21E627037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22B1A9-2EC1-4DFB-B2A3-F426706DA713}"/>
              </a:ext>
            </a:extLst>
          </p:cNvPr>
          <p:cNvSpPr>
            <a:spLocks noGrp="1"/>
          </p:cNvSpPr>
          <p:nvPr>
            <p:ph type="dt" sz="half" idx="10"/>
          </p:nvPr>
        </p:nvSpPr>
        <p:spPr/>
        <p:txBody>
          <a:bodyPr/>
          <a:lstStyle/>
          <a:p>
            <a:fld id="{C6436444-5DED-4F85-903F-3ABFCE1C71A2}" type="datetime1">
              <a:rPr lang="en-IN" smtClean="0"/>
              <a:t>09-06-2022</a:t>
            </a:fld>
            <a:endParaRPr lang="en-IN"/>
          </a:p>
        </p:txBody>
      </p:sp>
      <p:sp>
        <p:nvSpPr>
          <p:cNvPr id="5" name="Footer Placeholder 4">
            <a:extLst>
              <a:ext uri="{FF2B5EF4-FFF2-40B4-BE49-F238E27FC236}">
                <a16:creationId xmlns:a16="http://schemas.microsoft.com/office/drawing/2014/main" id="{ADD5B507-0FFB-4C9B-ACE7-555EB8ADA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6614BE-5FFA-40C5-9287-D40661F7A59E}"/>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51024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6309B-5907-4BBA-BAF1-14F4BEAC69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DA299F-4F08-42A0-981D-173B31295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8CEAC0-067B-45C7-9A50-8F1F44D401BF}"/>
              </a:ext>
            </a:extLst>
          </p:cNvPr>
          <p:cNvSpPr>
            <a:spLocks noGrp="1"/>
          </p:cNvSpPr>
          <p:nvPr>
            <p:ph type="dt" sz="half" idx="10"/>
          </p:nvPr>
        </p:nvSpPr>
        <p:spPr/>
        <p:txBody>
          <a:bodyPr/>
          <a:lstStyle/>
          <a:p>
            <a:fld id="{85941C61-722E-459F-9080-D81B6C49B3CC}" type="datetime1">
              <a:rPr lang="en-IN" smtClean="0"/>
              <a:t>09-06-2022</a:t>
            </a:fld>
            <a:endParaRPr lang="en-IN"/>
          </a:p>
        </p:txBody>
      </p:sp>
      <p:sp>
        <p:nvSpPr>
          <p:cNvPr id="5" name="Footer Placeholder 4">
            <a:extLst>
              <a:ext uri="{FF2B5EF4-FFF2-40B4-BE49-F238E27FC236}">
                <a16:creationId xmlns:a16="http://schemas.microsoft.com/office/drawing/2014/main" id="{E49A14EC-87D6-497C-BB4C-CC2EF4B12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96D86D-FC7C-4C59-9E34-4FBB85FD5391}"/>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9445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E911-1295-4C3F-A615-9B454250C6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D11567-BB1C-4E61-A0B4-D526822CB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26116-F3E9-4E79-9956-F83035466CC7}"/>
              </a:ext>
            </a:extLst>
          </p:cNvPr>
          <p:cNvSpPr>
            <a:spLocks noGrp="1"/>
          </p:cNvSpPr>
          <p:nvPr>
            <p:ph type="dt" sz="half" idx="10"/>
          </p:nvPr>
        </p:nvSpPr>
        <p:spPr/>
        <p:txBody>
          <a:bodyPr/>
          <a:lstStyle/>
          <a:p>
            <a:fld id="{EC3EE996-5B1B-4A56-B7A5-B33970CAB36D}" type="datetime1">
              <a:rPr lang="en-IN" smtClean="0"/>
              <a:t>09-06-2022</a:t>
            </a:fld>
            <a:endParaRPr lang="en-IN"/>
          </a:p>
        </p:txBody>
      </p:sp>
      <p:sp>
        <p:nvSpPr>
          <p:cNvPr id="5" name="Footer Placeholder 4">
            <a:extLst>
              <a:ext uri="{FF2B5EF4-FFF2-40B4-BE49-F238E27FC236}">
                <a16:creationId xmlns:a16="http://schemas.microsoft.com/office/drawing/2014/main" id="{629C4D2E-C3FA-4F7D-85B0-897D24429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AE4BE-BD3F-4318-A783-35119C81FED1}"/>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94510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0E94-6C96-4B14-A078-7EE39152A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DED0A9-9C88-4F7C-8958-5DE75E1B0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C66F34-6FFA-4416-B5B2-060F77B82AA9}"/>
              </a:ext>
            </a:extLst>
          </p:cNvPr>
          <p:cNvSpPr>
            <a:spLocks noGrp="1"/>
          </p:cNvSpPr>
          <p:nvPr>
            <p:ph type="dt" sz="half" idx="10"/>
          </p:nvPr>
        </p:nvSpPr>
        <p:spPr/>
        <p:txBody>
          <a:bodyPr/>
          <a:lstStyle/>
          <a:p>
            <a:fld id="{8C8AE83B-3D17-4ED7-9D08-9FB60CE10B2A}" type="datetime1">
              <a:rPr lang="en-IN" smtClean="0"/>
              <a:t>09-06-2022</a:t>
            </a:fld>
            <a:endParaRPr lang="en-IN"/>
          </a:p>
        </p:txBody>
      </p:sp>
      <p:sp>
        <p:nvSpPr>
          <p:cNvPr id="5" name="Footer Placeholder 4">
            <a:extLst>
              <a:ext uri="{FF2B5EF4-FFF2-40B4-BE49-F238E27FC236}">
                <a16:creationId xmlns:a16="http://schemas.microsoft.com/office/drawing/2014/main" id="{203A5743-308C-4AF9-BB53-54C0A5602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D126F-2F8D-4F91-A825-8CF5EF4A2515}"/>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186447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3BB8-FDA7-435C-B439-D4B575BA23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7FFB93-2732-442D-883C-857093469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7E7D7B-D6DC-44D3-9FD0-154D9FB56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6E9B3A-B69A-4366-94B5-458DED4996EF}"/>
              </a:ext>
            </a:extLst>
          </p:cNvPr>
          <p:cNvSpPr>
            <a:spLocks noGrp="1"/>
          </p:cNvSpPr>
          <p:nvPr>
            <p:ph type="dt" sz="half" idx="10"/>
          </p:nvPr>
        </p:nvSpPr>
        <p:spPr/>
        <p:txBody>
          <a:bodyPr/>
          <a:lstStyle/>
          <a:p>
            <a:fld id="{ADAC01FB-4B30-44DD-8EAE-2A7638980843}" type="datetime1">
              <a:rPr lang="en-IN" smtClean="0"/>
              <a:t>09-06-2022</a:t>
            </a:fld>
            <a:endParaRPr lang="en-IN"/>
          </a:p>
        </p:txBody>
      </p:sp>
      <p:sp>
        <p:nvSpPr>
          <p:cNvPr id="6" name="Footer Placeholder 5">
            <a:extLst>
              <a:ext uri="{FF2B5EF4-FFF2-40B4-BE49-F238E27FC236}">
                <a16:creationId xmlns:a16="http://schemas.microsoft.com/office/drawing/2014/main" id="{27B8F697-E4D8-4A36-AE91-36EDF131C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9458EC-2D25-44F4-B2CC-E53DEBCABA6F}"/>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149929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34C7-27C0-4DC2-B75F-2EB65A9CBF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542CB7-C161-4FEC-B633-14E2E5B28E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3AA297-EA9E-44DC-A5D8-1E43776DDE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AFAF20-5891-4E2C-BEF5-0B45024753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BF85B7-06E7-422A-8E7D-9A85D9A8F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48BA47-70C1-4626-9513-C36454F2E7A5}"/>
              </a:ext>
            </a:extLst>
          </p:cNvPr>
          <p:cNvSpPr>
            <a:spLocks noGrp="1"/>
          </p:cNvSpPr>
          <p:nvPr>
            <p:ph type="dt" sz="half" idx="10"/>
          </p:nvPr>
        </p:nvSpPr>
        <p:spPr/>
        <p:txBody>
          <a:bodyPr/>
          <a:lstStyle/>
          <a:p>
            <a:fld id="{EFFBD672-3DA4-4D0E-9BDC-49BBFB13B5F6}" type="datetime1">
              <a:rPr lang="en-IN" smtClean="0"/>
              <a:t>09-06-2022</a:t>
            </a:fld>
            <a:endParaRPr lang="en-IN"/>
          </a:p>
        </p:txBody>
      </p:sp>
      <p:sp>
        <p:nvSpPr>
          <p:cNvPr id="8" name="Footer Placeholder 7">
            <a:extLst>
              <a:ext uri="{FF2B5EF4-FFF2-40B4-BE49-F238E27FC236}">
                <a16:creationId xmlns:a16="http://schemas.microsoft.com/office/drawing/2014/main" id="{40748991-F098-455F-8C37-428FDBC996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1A9C34-9FAA-46B0-AD6C-6DEA3AC8FDFA}"/>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2825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55DA-F5FD-4C38-B62E-8F76A71EBC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5A7DAC-587A-4561-9C55-F1BFC9E37A4C}"/>
              </a:ext>
            </a:extLst>
          </p:cNvPr>
          <p:cNvSpPr>
            <a:spLocks noGrp="1"/>
          </p:cNvSpPr>
          <p:nvPr>
            <p:ph type="dt" sz="half" idx="10"/>
          </p:nvPr>
        </p:nvSpPr>
        <p:spPr/>
        <p:txBody>
          <a:bodyPr/>
          <a:lstStyle/>
          <a:p>
            <a:fld id="{80763A9B-9F99-4B2B-BE3E-98C84384B7F8}" type="datetime1">
              <a:rPr lang="en-IN" smtClean="0"/>
              <a:t>09-06-2022</a:t>
            </a:fld>
            <a:endParaRPr lang="en-IN"/>
          </a:p>
        </p:txBody>
      </p:sp>
      <p:sp>
        <p:nvSpPr>
          <p:cNvPr id="4" name="Footer Placeholder 3">
            <a:extLst>
              <a:ext uri="{FF2B5EF4-FFF2-40B4-BE49-F238E27FC236}">
                <a16:creationId xmlns:a16="http://schemas.microsoft.com/office/drawing/2014/main" id="{D5831E7C-833F-4130-B500-4BBB25EC4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71922C-A798-4B4E-A6B4-524FE0C7D276}"/>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97363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08088A-76FC-4400-85E3-EB3F529842DD}"/>
              </a:ext>
            </a:extLst>
          </p:cNvPr>
          <p:cNvSpPr>
            <a:spLocks noGrp="1"/>
          </p:cNvSpPr>
          <p:nvPr>
            <p:ph type="dt" sz="half" idx="10"/>
          </p:nvPr>
        </p:nvSpPr>
        <p:spPr/>
        <p:txBody>
          <a:bodyPr/>
          <a:lstStyle/>
          <a:p>
            <a:fld id="{5D511AE9-535C-4B43-BA68-5DE6CDEE9E3C}" type="datetime1">
              <a:rPr lang="en-IN" smtClean="0"/>
              <a:t>09-06-2022</a:t>
            </a:fld>
            <a:endParaRPr lang="en-IN"/>
          </a:p>
        </p:txBody>
      </p:sp>
      <p:sp>
        <p:nvSpPr>
          <p:cNvPr id="3" name="Footer Placeholder 2">
            <a:extLst>
              <a:ext uri="{FF2B5EF4-FFF2-40B4-BE49-F238E27FC236}">
                <a16:creationId xmlns:a16="http://schemas.microsoft.com/office/drawing/2014/main" id="{4E0BA12C-3319-472C-BCA4-62CBB8CBFA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4636C0-F782-4556-B4E2-DC43F71BF1B4}"/>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49259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D47-8FD7-4E54-9291-E8D7998B4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2FD76A-B5B5-40A4-A212-599F39BB8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DC9AF8-8703-4DC4-A5DA-ABF80AC1C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E7A81-F763-48C8-A0C6-78281F063EF4}"/>
              </a:ext>
            </a:extLst>
          </p:cNvPr>
          <p:cNvSpPr>
            <a:spLocks noGrp="1"/>
          </p:cNvSpPr>
          <p:nvPr>
            <p:ph type="dt" sz="half" idx="10"/>
          </p:nvPr>
        </p:nvSpPr>
        <p:spPr/>
        <p:txBody>
          <a:bodyPr/>
          <a:lstStyle/>
          <a:p>
            <a:fld id="{BF28005D-A40D-4C01-AD77-FACFE810AF96}" type="datetime1">
              <a:rPr lang="en-IN" smtClean="0"/>
              <a:t>09-06-2022</a:t>
            </a:fld>
            <a:endParaRPr lang="en-IN"/>
          </a:p>
        </p:txBody>
      </p:sp>
      <p:sp>
        <p:nvSpPr>
          <p:cNvPr id="6" name="Footer Placeholder 5">
            <a:extLst>
              <a:ext uri="{FF2B5EF4-FFF2-40B4-BE49-F238E27FC236}">
                <a16:creationId xmlns:a16="http://schemas.microsoft.com/office/drawing/2014/main" id="{F2A6F7D5-E8F1-48E3-9D6C-199108C552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08AD50-6667-4BE9-A886-A8DAB8E2A7C2}"/>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58872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DA84-0443-481B-94FE-6C7005767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3EBFC7-1311-4636-921B-53B40C0C2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607320-757D-4701-8583-EB756099A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7B6CA-E51A-4EBB-8709-EBFF239F5B54}"/>
              </a:ext>
            </a:extLst>
          </p:cNvPr>
          <p:cNvSpPr>
            <a:spLocks noGrp="1"/>
          </p:cNvSpPr>
          <p:nvPr>
            <p:ph type="dt" sz="half" idx="10"/>
          </p:nvPr>
        </p:nvSpPr>
        <p:spPr/>
        <p:txBody>
          <a:bodyPr/>
          <a:lstStyle/>
          <a:p>
            <a:fld id="{12CE1FEC-ACC6-410B-9E6F-6D4F497BEAF9}" type="datetime1">
              <a:rPr lang="en-IN" smtClean="0"/>
              <a:t>09-06-2022</a:t>
            </a:fld>
            <a:endParaRPr lang="en-IN"/>
          </a:p>
        </p:txBody>
      </p:sp>
      <p:sp>
        <p:nvSpPr>
          <p:cNvPr id="6" name="Footer Placeholder 5">
            <a:extLst>
              <a:ext uri="{FF2B5EF4-FFF2-40B4-BE49-F238E27FC236}">
                <a16:creationId xmlns:a16="http://schemas.microsoft.com/office/drawing/2014/main" id="{93807E28-0EEF-461B-97D9-5D7C0B7089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7947C4-17A0-484E-A23B-86124204214B}"/>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17640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F4AED-6BB1-438B-91A8-293A90E00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731FF6-5179-4169-8EBF-2591B700F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3787B7-9E93-4138-949A-6ABB4B8D2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B4BB8-FD4B-49F4-9679-861DA2D5CF14}" type="datetime1">
              <a:rPr lang="en-IN" smtClean="0"/>
              <a:t>09-06-2022</a:t>
            </a:fld>
            <a:endParaRPr lang="en-IN"/>
          </a:p>
        </p:txBody>
      </p:sp>
      <p:sp>
        <p:nvSpPr>
          <p:cNvPr id="5" name="Footer Placeholder 4">
            <a:extLst>
              <a:ext uri="{FF2B5EF4-FFF2-40B4-BE49-F238E27FC236}">
                <a16:creationId xmlns:a16="http://schemas.microsoft.com/office/drawing/2014/main" id="{A9102793-2873-4E88-8252-0D0D20C5E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2435C2-38D4-4821-AA25-6CCF00B4C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6F55E-B2F8-46C6-958B-87902B1FD1A5}" type="slidenum">
              <a:rPr lang="en-IN" smtClean="0"/>
              <a:t>‹#›</a:t>
            </a:fld>
            <a:endParaRPr lang="en-IN"/>
          </a:p>
        </p:txBody>
      </p:sp>
    </p:spTree>
    <p:extLst>
      <p:ext uri="{BB962C8B-B14F-4D97-AF65-F5344CB8AC3E}">
        <p14:creationId xmlns:p14="http://schemas.microsoft.com/office/powerpoint/2010/main" val="2619941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en-us/azure/storage/tables/table-storage-overview" TargetMode="External"/><Relationship Id="rId3" Type="http://schemas.openxmlformats.org/officeDocument/2006/relationships/image" Target="../media/image12.jpg"/><Relationship Id="rId7" Type="http://schemas.openxmlformats.org/officeDocument/2006/relationships/hyperlink" Target="https://docs.microsoft.com/en-us/azure/storage/queues/storage-queues-introduction" TargetMode="External"/><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hyperlink" Target="https://docs.microsoft.com/en-us/azure/storage/files/storage-files-introduction" TargetMode="External"/><Relationship Id="rId5" Type="http://schemas.openxmlformats.org/officeDocument/2006/relationships/hyperlink" Target="https://docs.microsoft.com/en-us/azure/storage/blobs/storage-blobs-introduction" TargetMode="External"/><Relationship Id="rId4" Type="http://schemas.openxmlformats.org/officeDocument/2006/relationships/image" Target="../media/image51.png"/><Relationship Id="rId9" Type="http://schemas.openxmlformats.org/officeDocument/2006/relationships/hyperlink" Target="https://docs.microsoft.com/en-us/azure/virtual-machines/managed-disks-overview"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https://azure.microsoft.com/en-us/global-infrastructure/geographies/#geographies" TargetMode="External"/><Relationship Id="rId5" Type="http://schemas.openxmlformats.org/officeDocument/2006/relationships/hyperlink" Target="https://portal.azure.com/" TargetMode="External"/><Relationship Id="rId4" Type="http://schemas.openxmlformats.org/officeDocument/2006/relationships/image" Target="../media/image15.png"/><Relationship Id="rId9" Type="http://schemas.openxmlformats.org/officeDocument/2006/relationships/image" Target="../media/image12.jpg"/></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64.jpeg"/></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64.jpeg"/></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3.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12.jp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800569" y="2441742"/>
            <a:ext cx="4144070" cy="523220"/>
          </a:xfrm>
          <a:prstGeom prst="rect">
            <a:avLst/>
          </a:prstGeom>
          <a:noFill/>
        </p:spPr>
        <p:txBody>
          <a:bodyPr wrap="square" rtlCol="0">
            <a:spAutoFit/>
          </a:bodyPr>
          <a:lstStyle/>
          <a:p>
            <a:r>
              <a:rPr lang="en-IN" sz="2800" b="1" i="1" dirty="0">
                <a:solidFill>
                  <a:schemeClr val="accent1">
                    <a:lumMod val="75000"/>
                  </a:schemeClr>
                </a:solidFill>
              </a:rPr>
              <a:t>Azure </a:t>
            </a:r>
            <a:r>
              <a:rPr lang="en-IN" sz="2800" b="1" i="1">
                <a:solidFill>
                  <a:schemeClr val="accent1">
                    <a:lumMod val="75000"/>
                  </a:schemeClr>
                </a:solidFill>
              </a:rPr>
              <a:t>Compute Services</a:t>
            </a:r>
            <a:endParaRPr lang="en-IN" sz="2800" b="1" i="1" dirty="0">
              <a:solidFill>
                <a:schemeClr val="accent1">
                  <a:lumMod val="75000"/>
                </a:schemeClr>
              </a:solidFill>
            </a:endParaRP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Tree>
    <p:extLst>
      <p:ext uri="{BB962C8B-B14F-4D97-AF65-F5344CB8AC3E}">
        <p14:creationId xmlns:p14="http://schemas.microsoft.com/office/powerpoint/2010/main" val="2582585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10</a:t>
            </a:fld>
            <a:endParaRPr lang="en-IN"/>
          </a:p>
        </p:txBody>
      </p:sp>
      <p:sp>
        <p:nvSpPr>
          <p:cNvPr id="35" name="TextBox 34">
            <a:extLst>
              <a:ext uri="{FF2B5EF4-FFF2-40B4-BE49-F238E27FC236}">
                <a16:creationId xmlns:a16="http://schemas.microsoft.com/office/drawing/2014/main" id="{30E3DE9C-58F9-4EE2-9074-3432D1EA746A}"/>
              </a:ext>
            </a:extLst>
          </p:cNvPr>
          <p:cNvSpPr txBox="1"/>
          <p:nvPr/>
        </p:nvSpPr>
        <p:spPr>
          <a:xfrm>
            <a:off x="4416358" y="154679"/>
            <a:ext cx="2297974" cy="369332"/>
          </a:xfrm>
          <a:prstGeom prst="rect">
            <a:avLst/>
          </a:prstGeom>
          <a:noFill/>
        </p:spPr>
        <p:txBody>
          <a:bodyPr wrap="square" rtlCol="0">
            <a:spAutoFit/>
          </a:bodyPr>
          <a:lstStyle/>
          <a:p>
            <a:r>
              <a:rPr lang="en-IN" dirty="0"/>
              <a:t>Azure Cloud Services</a:t>
            </a:r>
          </a:p>
        </p:txBody>
      </p:sp>
      <p:pic>
        <p:nvPicPr>
          <p:cNvPr id="37" name="Picture 36" descr="Logo, company name&#10;&#10;Description automatically generated">
            <a:extLst>
              <a:ext uri="{FF2B5EF4-FFF2-40B4-BE49-F238E27FC236}">
                <a16:creationId xmlns:a16="http://schemas.microsoft.com/office/drawing/2014/main" id="{4BF2A7EF-8FF9-4E6A-B4A5-BC31E56F1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848" y="203723"/>
            <a:ext cx="481306" cy="320288"/>
          </a:xfrm>
          <a:prstGeom prst="rect">
            <a:avLst/>
          </a:prstGeom>
        </p:spPr>
      </p:pic>
      <p:pic>
        <p:nvPicPr>
          <p:cNvPr id="66" name="Picture 65" descr="Logo, company name&#10;&#10;Description automatically generated">
            <a:extLst>
              <a:ext uri="{FF2B5EF4-FFF2-40B4-BE49-F238E27FC236}">
                <a16:creationId xmlns:a16="http://schemas.microsoft.com/office/drawing/2014/main" id="{A755302B-FB85-4800-88A7-A080D3076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19" name="TextBox 18">
            <a:extLst>
              <a:ext uri="{FF2B5EF4-FFF2-40B4-BE49-F238E27FC236}">
                <a16:creationId xmlns:a16="http://schemas.microsoft.com/office/drawing/2014/main" id="{5B225679-8741-47D9-908F-3D823EC4B67E}"/>
              </a:ext>
            </a:extLst>
          </p:cNvPr>
          <p:cNvSpPr txBox="1"/>
          <p:nvPr/>
        </p:nvSpPr>
        <p:spPr>
          <a:xfrm>
            <a:off x="1397173" y="787161"/>
            <a:ext cx="3584699" cy="369332"/>
          </a:xfrm>
          <a:prstGeom prst="rect">
            <a:avLst/>
          </a:prstGeom>
          <a:noFill/>
        </p:spPr>
        <p:txBody>
          <a:bodyPr wrap="none" rtlCol="0">
            <a:spAutoFit/>
          </a:bodyPr>
          <a:lstStyle/>
          <a:p>
            <a:r>
              <a:rPr lang="en-IN" b="1" i="1" u="sng" dirty="0">
                <a:solidFill>
                  <a:schemeClr val="accent2">
                    <a:lumMod val="75000"/>
                  </a:schemeClr>
                </a:solidFill>
              </a:rPr>
              <a:t>ARM Templates deployment Scope</a:t>
            </a:r>
          </a:p>
        </p:txBody>
      </p:sp>
      <p:sp>
        <p:nvSpPr>
          <p:cNvPr id="3" name="TextBox 2">
            <a:extLst>
              <a:ext uri="{FF2B5EF4-FFF2-40B4-BE49-F238E27FC236}">
                <a16:creationId xmlns:a16="http://schemas.microsoft.com/office/drawing/2014/main" id="{630DAC03-1029-4A55-9B09-FCE8E8D8D822}"/>
              </a:ext>
            </a:extLst>
          </p:cNvPr>
          <p:cNvSpPr txBox="1"/>
          <p:nvPr/>
        </p:nvSpPr>
        <p:spPr>
          <a:xfrm>
            <a:off x="698275" y="1229451"/>
            <a:ext cx="10136108" cy="4708981"/>
          </a:xfrm>
          <a:prstGeom prst="rect">
            <a:avLst/>
          </a:prstGeom>
          <a:noFill/>
        </p:spPr>
        <p:txBody>
          <a:bodyPr wrap="none" rtlCol="0">
            <a:spAutoFit/>
          </a:bodyPr>
          <a:lstStyle/>
          <a:p>
            <a:pPr lvl="1"/>
            <a:endParaRPr lang="en-IN" sz="1200" b="1" i="1" dirty="0">
              <a:solidFill>
                <a:schemeClr val="accent1">
                  <a:lumMod val="75000"/>
                </a:schemeClr>
              </a:solidFill>
            </a:endParaRPr>
          </a:p>
          <a:p>
            <a:pPr marL="342900" indent="-342900">
              <a:buFont typeface="Arial" panose="020B0604020202020204" pitchFamily="34" charset="0"/>
              <a:buChar char="•"/>
            </a:pPr>
            <a:r>
              <a:rPr lang="en-IN" b="1" i="1" u="sng" dirty="0">
                <a:solidFill>
                  <a:schemeClr val="accent1">
                    <a:lumMod val="75000"/>
                  </a:schemeClr>
                </a:solidFill>
              </a:rPr>
              <a:t>Management Group</a:t>
            </a:r>
          </a:p>
          <a:p>
            <a:pPr lvl="1"/>
            <a:endParaRPr lang="fr-FR" sz="1400" b="1" i="1" dirty="0">
              <a:solidFill>
                <a:schemeClr val="accent1">
                  <a:lumMod val="75000"/>
                </a:schemeClr>
              </a:solidFill>
            </a:endParaRPr>
          </a:p>
          <a:p>
            <a:pPr lvl="1"/>
            <a:r>
              <a:rPr lang="fr-FR" sz="1400" b="1" i="1" dirty="0">
                <a:solidFill>
                  <a:schemeClr val="accent1">
                    <a:lumMod val="75000"/>
                  </a:schemeClr>
                </a:solidFill>
              </a:rPr>
              <a:t>{</a:t>
            </a:r>
          </a:p>
          <a:p>
            <a:pPr lvl="1"/>
            <a:r>
              <a:rPr lang="fr-FR" sz="1400" b="1" i="1" dirty="0">
                <a:solidFill>
                  <a:schemeClr val="accent1">
                    <a:lumMod val="75000"/>
                  </a:schemeClr>
                </a:solidFill>
              </a:rPr>
              <a:t>    "$schema": "https://schema.management.azure.com/</a:t>
            </a:r>
            <a:r>
              <a:rPr lang="fr-FR" sz="1400" b="1" i="1" dirty="0" err="1">
                <a:solidFill>
                  <a:schemeClr val="accent1">
                    <a:lumMod val="75000"/>
                  </a:schemeClr>
                </a:solidFill>
              </a:rPr>
              <a:t>schemas</a:t>
            </a:r>
            <a:r>
              <a:rPr lang="fr-FR" sz="1400" b="1" i="1" dirty="0">
                <a:solidFill>
                  <a:schemeClr val="accent1">
                    <a:lumMod val="75000"/>
                  </a:schemeClr>
                </a:solidFill>
              </a:rPr>
              <a:t>/2019-08-01/</a:t>
            </a:r>
            <a:r>
              <a:rPr lang="fr-FR" sz="1400" b="1" i="1" dirty="0" err="1">
                <a:solidFill>
                  <a:schemeClr val="accent1">
                    <a:lumMod val="75000"/>
                  </a:schemeClr>
                </a:solidFill>
                <a:highlight>
                  <a:srgbClr val="FFFF00"/>
                </a:highlight>
              </a:rPr>
              <a:t>managementGroupDeploymentTemplate.json</a:t>
            </a:r>
            <a:r>
              <a:rPr lang="fr-FR" sz="1400" b="1" i="1" dirty="0">
                <a:solidFill>
                  <a:schemeClr val="accent1">
                    <a:lumMod val="75000"/>
                  </a:schemeClr>
                </a:solidFill>
                <a:highlight>
                  <a:srgbClr val="FFFF00"/>
                </a:highlight>
              </a:rPr>
              <a:t>#",</a:t>
            </a:r>
          </a:p>
          <a:p>
            <a:pPr lvl="1"/>
            <a:r>
              <a:rPr lang="fr-FR" sz="1400" b="1" i="1" dirty="0">
                <a:solidFill>
                  <a:schemeClr val="accent1">
                    <a:lumMod val="75000"/>
                  </a:schemeClr>
                </a:solidFill>
              </a:rPr>
              <a:t>    "contentVersion": "1.0.0.0",</a:t>
            </a:r>
          </a:p>
          <a:p>
            <a:pPr lvl="1"/>
            <a:r>
              <a:rPr lang="fr-FR" sz="1400" b="1" i="1" dirty="0">
                <a:solidFill>
                  <a:schemeClr val="accent1">
                    <a:lumMod val="75000"/>
                  </a:schemeClr>
                </a:solidFill>
              </a:rPr>
              <a:t>    "resources": []   </a:t>
            </a:r>
          </a:p>
          <a:p>
            <a:pPr lvl="1"/>
            <a:r>
              <a:rPr lang="fr-FR" sz="1400" b="1" i="1" dirty="0">
                <a:solidFill>
                  <a:schemeClr val="accent1">
                    <a:lumMod val="75000"/>
                  </a:schemeClr>
                </a:solidFill>
              </a:rPr>
              <a:t>}</a:t>
            </a:r>
          </a:p>
          <a:p>
            <a:pPr lvl="1"/>
            <a:endParaRPr lang="fr-FR" sz="1400" b="1" i="1" dirty="0">
              <a:solidFill>
                <a:schemeClr val="accent1">
                  <a:lumMod val="75000"/>
                </a:schemeClr>
              </a:solidFill>
            </a:endParaRPr>
          </a:p>
          <a:p>
            <a:pPr lvl="1"/>
            <a:r>
              <a:rPr lang="en-IN" sz="1400" b="1" dirty="0">
                <a:solidFill>
                  <a:srgbClr val="0101FD"/>
                </a:solidFill>
                <a:effectLst/>
                <a:latin typeface="SFMono-Regular"/>
              </a:rPr>
              <a:t>Az cli command: </a:t>
            </a:r>
            <a:r>
              <a:rPr lang="en-IN" sz="1400" b="0" i="1" dirty="0" err="1">
                <a:solidFill>
                  <a:srgbClr val="0101FD"/>
                </a:solidFill>
                <a:effectLst/>
                <a:latin typeface="SFMono-Regular"/>
              </a:rPr>
              <a:t>az</a:t>
            </a:r>
            <a:r>
              <a:rPr lang="en-IN" sz="1400" b="0" i="1" dirty="0">
                <a:solidFill>
                  <a:srgbClr val="0101FD"/>
                </a:solidFill>
                <a:effectLst/>
                <a:latin typeface="SFMono-Regular"/>
              </a:rPr>
              <a:t> deployment </a:t>
            </a:r>
            <a:r>
              <a:rPr lang="en-IN" sz="1400" b="0" i="1" dirty="0">
                <a:solidFill>
                  <a:srgbClr val="0101FD"/>
                </a:solidFill>
                <a:effectLst/>
                <a:highlight>
                  <a:srgbClr val="FFFF00"/>
                </a:highlight>
                <a:latin typeface="SFMono-Regular"/>
              </a:rPr>
              <a:t>mg </a:t>
            </a:r>
            <a:r>
              <a:rPr lang="en-IN" sz="1400" b="0" i="1" dirty="0">
                <a:solidFill>
                  <a:srgbClr val="0101FD"/>
                </a:solidFill>
                <a:effectLst/>
                <a:latin typeface="SFMono-Regular"/>
              </a:rPr>
              <a:t>create </a:t>
            </a:r>
            <a:r>
              <a:rPr lang="en-IN" sz="1400" i="1" dirty="0">
                <a:solidFill>
                  <a:srgbClr val="0101FD"/>
                </a:solidFill>
                <a:effectLst/>
                <a:latin typeface="SFMono-Regular"/>
              </a:rPr>
              <a:t>–template-file  &lt;path to template file&gt;</a:t>
            </a:r>
            <a:endParaRPr lang="en-IN" sz="1400" i="1" dirty="0">
              <a:solidFill>
                <a:schemeClr val="accent1">
                  <a:lumMod val="75000"/>
                </a:schemeClr>
              </a:solidFill>
            </a:endParaRPr>
          </a:p>
          <a:p>
            <a:pPr lvl="1"/>
            <a:endParaRPr lang="en-IN" sz="1200" b="1" i="1" dirty="0">
              <a:solidFill>
                <a:schemeClr val="accent1">
                  <a:lumMod val="75000"/>
                </a:schemeClr>
              </a:solidFill>
            </a:endParaRPr>
          </a:p>
          <a:p>
            <a:pPr marL="342900" indent="-342900">
              <a:buFont typeface="Arial" panose="020B0604020202020204" pitchFamily="34" charset="0"/>
              <a:buChar char="•"/>
            </a:pPr>
            <a:r>
              <a:rPr lang="en-IN" b="1" i="1" u="sng" dirty="0">
                <a:solidFill>
                  <a:schemeClr val="accent1">
                    <a:lumMod val="75000"/>
                  </a:schemeClr>
                </a:solidFill>
              </a:rPr>
              <a:t>Tenant</a:t>
            </a:r>
          </a:p>
          <a:p>
            <a:endParaRPr lang="en-IN" b="1" i="1" u="sng" dirty="0">
              <a:solidFill>
                <a:schemeClr val="accent1">
                  <a:lumMod val="75000"/>
                </a:schemeClr>
              </a:solidFill>
            </a:endParaRPr>
          </a:p>
          <a:p>
            <a:pPr lvl="1"/>
            <a:r>
              <a:rPr lang="fr-FR" sz="1400" b="1" i="1" dirty="0">
                <a:solidFill>
                  <a:schemeClr val="accent1">
                    <a:lumMod val="75000"/>
                  </a:schemeClr>
                </a:solidFill>
              </a:rPr>
              <a:t>{</a:t>
            </a:r>
          </a:p>
          <a:p>
            <a:pPr lvl="1"/>
            <a:r>
              <a:rPr lang="fr-FR" sz="1400" b="1" i="1" dirty="0">
                <a:solidFill>
                  <a:schemeClr val="accent1">
                    <a:lumMod val="75000"/>
                  </a:schemeClr>
                </a:solidFill>
              </a:rPr>
              <a:t>    "$schema": "https://schema.management.azure.com/</a:t>
            </a:r>
            <a:r>
              <a:rPr lang="fr-FR" sz="1400" b="1" i="1" dirty="0" err="1">
                <a:solidFill>
                  <a:schemeClr val="accent1">
                    <a:lumMod val="75000"/>
                  </a:schemeClr>
                </a:solidFill>
              </a:rPr>
              <a:t>schemas</a:t>
            </a:r>
            <a:r>
              <a:rPr lang="fr-FR" sz="1400" b="1" i="1" dirty="0">
                <a:solidFill>
                  <a:schemeClr val="accent1">
                    <a:lumMod val="75000"/>
                  </a:schemeClr>
                </a:solidFill>
              </a:rPr>
              <a:t>/2019-08-01/</a:t>
            </a:r>
            <a:r>
              <a:rPr lang="fr-FR" sz="1400" b="1" i="1" dirty="0" err="1">
                <a:solidFill>
                  <a:schemeClr val="accent1">
                    <a:lumMod val="75000"/>
                  </a:schemeClr>
                </a:solidFill>
                <a:highlight>
                  <a:srgbClr val="FFFF00"/>
                </a:highlight>
              </a:rPr>
              <a:t>tenantDeploymentTemplate.json</a:t>
            </a:r>
            <a:r>
              <a:rPr lang="fr-FR" sz="1400" b="1" i="1" dirty="0">
                <a:solidFill>
                  <a:schemeClr val="accent1">
                    <a:lumMod val="75000"/>
                  </a:schemeClr>
                </a:solidFill>
                <a:highlight>
                  <a:srgbClr val="FFFF00"/>
                </a:highlight>
              </a:rPr>
              <a:t>#",</a:t>
            </a:r>
          </a:p>
          <a:p>
            <a:pPr lvl="1"/>
            <a:r>
              <a:rPr lang="fr-FR" sz="1400" b="1" i="1" dirty="0">
                <a:solidFill>
                  <a:schemeClr val="accent1">
                    <a:lumMod val="75000"/>
                  </a:schemeClr>
                </a:solidFill>
              </a:rPr>
              <a:t>    "contentVersion": "1.0.0.0",</a:t>
            </a:r>
          </a:p>
          <a:p>
            <a:pPr lvl="1"/>
            <a:r>
              <a:rPr lang="fr-FR" sz="1400" b="1" i="1" dirty="0">
                <a:solidFill>
                  <a:schemeClr val="accent1">
                    <a:lumMod val="75000"/>
                  </a:schemeClr>
                </a:solidFill>
              </a:rPr>
              <a:t>    "resources": []</a:t>
            </a:r>
          </a:p>
          <a:p>
            <a:pPr lvl="1"/>
            <a:r>
              <a:rPr lang="fr-FR" sz="1400" b="1" i="1" dirty="0">
                <a:solidFill>
                  <a:schemeClr val="accent1">
                    <a:lumMod val="75000"/>
                  </a:schemeClr>
                </a:solidFill>
              </a:rPr>
              <a:t>}</a:t>
            </a:r>
          </a:p>
          <a:p>
            <a:pPr lvl="1"/>
            <a:endParaRPr lang="en-IN" sz="1400" b="1" i="1" dirty="0">
              <a:solidFill>
                <a:schemeClr val="accent1">
                  <a:lumMod val="75000"/>
                </a:schemeClr>
              </a:solidFill>
            </a:endParaRPr>
          </a:p>
          <a:p>
            <a:pPr lvl="1"/>
            <a:r>
              <a:rPr lang="en-IN" sz="1400" b="1" dirty="0">
                <a:solidFill>
                  <a:srgbClr val="0101FD"/>
                </a:solidFill>
                <a:effectLst/>
                <a:latin typeface="SFMono-Regular"/>
              </a:rPr>
              <a:t>Az cli command: </a:t>
            </a:r>
            <a:r>
              <a:rPr lang="en-IN" sz="1400" b="0" i="1" dirty="0" err="1">
                <a:solidFill>
                  <a:srgbClr val="0101FD"/>
                </a:solidFill>
                <a:effectLst/>
                <a:latin typeface="SFMono-Regular"/>
              </a:rPr>
              <a:t>az</a:t>
            </a:r>
            <a:r>
              <a:rPr lang="en-IN" sz="1400" b="0" i="1" dirty="0">
                <a:solidFill>
                  <a:srgbClr val="0101FD"/>
                </a:solidFill>
                <a:effectLst/>
                <a:latin typeface="SFMono-Regular"/>
              </a:rPr>
              <a:t> deployment </a:t>
            </a:r>
            <a:r>
              <a:rPr lang="en-IN" sz="1400" b="0" i="1" dirty="0">
                <a:solidFill>
                  <a:srgbClr val="0101FD"/>
                </a:solidFill>
                <a:effectLst/>
                <a:highlight>
                  <a:srgbClr val="FFFF00"/>
                </a:highlight>
                <a:latin typeface="SFMono-Regular"/>
              </a:rPr>
              <a:t>tenant</a:t>
            </a:r>
            <a:r>
              <a:rPr lang="en-IN" sz="1400" b="0" i="1" dirty="0">
                <a:solidFill>
                  <a:srgbClr val="0101FD"/>
                </a:solidFill>
                <a:effectLst/>
                <a:latin typeface="SFMono-Regular"/>
              </a:rPr>
              <a:t> create </a:t>
            </a:r>
            <a:r>
              <a:rPr lang="en-IN" sz="1400" i="1" dirty="0">
                <a:solidFill>
                  <a:srgbClr val="0101FD"/>
                </a:solidFill>
                <a:effectLst/>
                <a:latin typeface="SFMono-Regular"/>
              </a:rPr>
              <a:t>–template-file  &lt;path to template file&gt;</a:t>
            </a:r>
            <a:endParaRPr lang="en-IN" sz="1400" i="1" dirty="0">
              <a:solidFill>
                <a:schemeClr val="accent1">
                  <a:lumMod val="75000"/>
                </a:schemeClr>
              </a:solidFill>
            </a:endParaRPr>
          </a:p>
          <a:p>
            <a:pPr lvl="1"/>
            <a:endParaRPr lang="en-IN" sz="1200" b="1" i="1" dirty="0">
              <a:solidFill>
                <a:schemeClr val="accent1">
                  <a:lumMod val="75000"/>
                </a:schemeClr>
              </a:solidFill>
            </a:endParaRPr>
          </a:p>
        </p:txBody>
      </p:sp>
    </p:spTree>
    <p:extLst>
      <p:ext uri="{BB962C8B-B14F-4D97-AF65-F5344CB8AC3E}">
        <p14:creationId xmlns:p14="http://schemas.microsoft.com/office/powerpoint/2010/main" val="243276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11</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337937" y="434824"/>
            <a:ext cx="2518575" cy="769441"/>
          </a:xfrm>
          <a:prstGeom prst="rect">
            <a:avLst/>
          </a:prstGeom>
          <a:noFill/>
        </p:spPr>
        <p:txBody>
          <a:bodyPr wrap="none" rtlCol="0">
            <a:spAutoFit/>
          </a:bodyPr>
          <a:lstStyle/>
          <a:p>
            <a:r>
              <a:rPr lang="en-IN" sz="4400" b="1" i="1" dirty="0">
                <a:solidFill>
                  <a:schemeClr val="accent2">
                    <a:lumMod val="75000"/>
                  </a:schemeClr>
                </a:solidFill>
              </a:rPr>
              <a:t>Terraform</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3" name="TextBox 2">
            <a:extLst>
              <a:ext uri="{FF2B5EF4-FFF2-40B4-BE49-F238E27FC236}">
                <a16:creationId xmlns:a16="http://schemas.microsoft.com/office/drawing/2014/main" id="{0727E495-9628-45D4-961F-9CAF59FE7CEB}"/>
              </a:ext>
            </a:extLst>
          </p:cNvPr>
          <p:cNvSpPr txBox="1"/>
          <p:nvPr/>
        </p:nvSpPr>
        <p:spPr>
          <a:xfrm>
            <a:off x="1010057" y="1609594"/>
            <a:ext cx="9863278" cy="307777"/>
          </a:xfrm>
          <a:prstGeom prst="rect">
            <a:avLst/>
          </a:prstGeom>
          <a:noFill/>
        </p:spPr>
        <p:txBody>
          <a:bodyPr wrap="none" rtlCol="0">
            <a:spAutoFit/>
          </a:bodyPr>
          <a:lstStyle/>
          <a:p>
            <a:r>
              <a:rPr lang="en-IN" sz="1400" b="1" i="1" dirty="0">
                <a:solidFill>
                  <a:schemeClr val="accent1">
                    <a:lumMod val="75000"/>
                  </a:schemeClr>
                </a:solidFill>
                <a:effectLst/>
              </a:rPr>
              <a:t>Terraform</a:t>
            </a:r>
            <a:r>
              <a:rPr lang="en-IN" sz="1400" i="1" dirty="0">
                <a:solidFill>
                  <a:schemeClr val="accent1">
                    <a:lumMod val="75000"/>
                  </a:schemeClr>
                </a:solidFill>
                <a:effectLst/>
              </a:rPr>
              <a:t> is an infrastructure as code tool that lets you build, change, and version cloud and on-prem resources safely and efficiently.</a:t>
            </a:r>
          </a:p>
        </p:txBody>
      </p:sp>
      <p:pic>
        <p:nvPicPr>
          <p:cNvPr id="5" name="Picture 4" descr="Diagram&#10;&#10;Description automatically generated">
            <a:extLst>
              <a:ext uri="{FF2B5EF4-FFF2-40B4-BE49-F238E27FC236}">
                <a16:creationId xmlns:a16="http://schemas.microsoft.com/office/drawing/2014/main" id="{DC4A136E-D25B-458F-9455-06E394E75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4415" y="2249864"/>
            <a:ext cx="6748313" cy="3171707"/>
          </a:xfrm>
          <a:prstGeom prst="rect">
            <a:avLst/>
          </a:prstGeom>
        </p:spPr>
      </p:pic>
    </p:spTree>
    <p:extLst>
      <p:ext uri="{BB962C8B-B14F-4D97-AF65-F5344CB8AC3E}">
        <p14:creationId xmlns:p14="http://schemas.microsoft.com/office/powerpoint/2010/main" val="300698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12</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337937" y="434824"/>
            <a:ext cx="3283848" cy="461665"/>
          </a:xfrm>
          <a:prstGeom prst="rect">
            <a:avLst/>
          </a:prstGeom>
          <a:noFill/>
        </p:spPr>
        <p:txBody>
          <a:bodyPr wrap="none" rtlCol="0">
            <a:spAutoFit/>
          </a:bodyPr>
          <a:lstStyle/>
          <a:p>
            <a:r>
              <a:rPr lang="en-IN" sz="2400" b="1" i="1" dirty="0">
                <a:solidFill>
                  <a:schemeClr val="accent2">
                    <a:lumMod val="75000"/>
                  </a:schemeClr>
                </a:solidFill>
              </a:rPr>
              <a:t>Terraform - Components</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4" name="TextBox 3">
            <a:extLst>
              <a:ext uri="{FF2B5EF4-FFF2-40B4-BE49-F238E27FC236}">
                <a16:creationId xmlns:a16="http://schemas.microsoft.com/office/drawing/2014/main" id="{93F05806-F78D-43DB-ACDE-5899DCF4301B}"/>
              </a:ext>
            </a:extLst>
          </p:cNvPr>
          <p:cNvSpPr txBox="1"/>
          <p:nvPr/>
        </p:nvSpPr>
        <p:spPr>
          <a:xfrm>
            <a:off x="1670670" y="1884218"/>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id="{6F7E817D-A8D5-4BDB-922F-CC1CD97AE842}"/>
              </a:ext>
            </a:extLst>
          </p:cNvPr>
          <p:cNvSpPr txBox="1"/>
          <p:nvPr/>
        </p:nvSpPr>
        <p:spPr>
          <a:xfrm>
            <a:off x="1855400" y="1772907"/>
            <a:ext cx="7404009" cy="4124206"/>
          </a:xfrm>
          <a:prstGeom prst="rect">
            <a:avLst/>
          </a:prstGeom>
          <a:noFill/>
        </p:spPr>
        <p:txBody>
          <a:bodyPr wrap="square" rtlCol="0">
            <a:spAutoFit/>
          </a:bodyPr>
          <a:lstStyle/>
          <a:p>
            <a:pPr marL="342900" indent="-342900">
              <a:buAutoNum type="arabicPeriod"/>
            </a:pPr>
            <a:r>
              <a:rPr lang="en-IN" sz="2000" dirty="0"/>
              <a:t>Providers – </a:t>
            </a:r>
            <a:r>
              <a:rPr lang="en-IN" sz="1400" b="1" i="1" dirty="0">
                <a:solidFill>
                  <a:schemeClr val="accent1">
                    <a:lumMod val="75000"/>
                  </a:schemeClr>
                </a:solidFill>
              </a:rPr>
              <a:t>Plugins to interact with cloud, on-premise and other APIs</a:t>
            </a:r>
          </a:p>
          <a:p>
            <a:pPr marL="342900" indent="-342900">
              <a:buAutoNum type="arabicPeriod"/>
            </a:pPr>
            <a:r>
              <a:rPr lang="en-IN" sz="2000" dirty="0"/>
              <a:t>Resources – </a:t>
            </a:r>
            <a:r>
              <a:rPr lang="en-IN" sz="1400" b="1" i="1" dirty="0">
                <a:solidFill>
                  <a:schemeClr val="accent1">
                    <a:lumMod val="75000"/>
                  </a:schemeClr>
                </a:solidFill>
              </a:rPr>
              <a:t>components that we need to create in targets</a:t>
            </a:r>
          </a:p>
          <a:p>
            <a:pPr marL="342900" indent="-342900">
              <a:buAutoNum type="arabicPeriod"/>
            </a:pPr>
            <a:r>
              <a:rPr lang="en-IN" sz="2000" dirty="0"/>
              <a:t>Variables – </a:t>
            </a:r>
            <a:r>
              <a:rPr lang="en-IN" sz="1400" b="1" i="1" dirty="0">
                <a:solidFill>
                  <a:schemeClr val="accent1">
                    <a:lumMod val="75000"/>
                  </a:schemeClr>
                </a:solidFill>
              </a:rPr>
              <a:t>to store the dynamic values to use in different env. With single configuration 		file</a:t>
            </a:r>
          </a:p>
          <a:p>
            <a:pPr marL="342900" indent="-342900">
              <a:buAutoNum type="arabicPeriod"/>
            </a:pPr>
            <a:r>
              <a:rPr lang="en-IN" sz="2000" dirty="0"/>
              <a:t>Statefile – </a:t>
            </a:r>
            <a:r>
              <a:rPr lang="en-IN" sz="1400" b="1" i="1" dirty="0">
                <a:solidFill>
                  <a:schemeClr val="accent1">
                    <a:lumMod val="75000"/>
                  </a:schemeClr>
                </a:solidFill>
              </a:rPr>
              <a:t>After infra got created through terraform, Statefile will be created to save all 		information of current infrastructure.</a:t>
            </a:r>
          </a:p>
          <a:p>
            <a:pPr marL="342900" indent="-342900">
              <a:buAutoNum type="arabicPeriod"/>
            </a:pPr>
            <a:r>
              <a:rPr lang="en-IN" sz="2000" dirty="0"/>
              <a:t>Provisioners – </a:t>
            </a:r>
            <a:r>
              <a:rPr lang="en-IN" sz="1400" b="1" i="1" dirty="0">
                <a:solidFill>
                  <a:schemeClr val="accent1">
                    <a:lumMod val="75000"/>
                  </a:schemeClr>
                </a:solidFill>
              </a:rPr>
              <a:t>will provide ability to run additional tasks when resource is created or 		destroyed.</a:t>
            </a:r>
          </a:p>
          <a:p>
            <a:pPr marL="342900" indent="-342900">
              <a:buAutoNum type="arabicPeriod"/>
            </a:pPr>
            <a:r>
              <a:rPr lang="en-IN" sz="2000" dirty="0"/>
              <a:t>Modules -- </a:t>
            </a:r>
            <a:r>
              <a:rPr lang="en-IN" sz="1400" b="1" i="1" dirty="0">
                <a:solidFill>
                  <a:schemeClr val="accent1">
                    <a:lumMod val="75000"/>
                  </a:schemeClr>
                </a:solidFill>
              </a:rPr>
              <a:t>Modules are containers for multiple resources that are used together in a 		configuration</a:t>
            </a:r>
          </a:p>
          <a:p>
            <a:pPr marL="342900" indent="-342900">
              <a:buAutoNum type="arabicPeriod"/>
            </a:pPr>
            <a:r>
              <a:rPr lang="en-IN" sz="2000" dirty="0"/>
              <a:t>Backends -- </a:t>
            </a:r>
            <a:r>
              <a:rPr lang="en-IN" sz="1400" b="1" i="1" dirty="0">
                <a:solidFill>
                  <a:schemeClr val="accent1">
                    <a:lumMod val="75000"/>
                  </a:schemeClr>
                </a:solidFill>
              </a:rPr>
              <a:t>Backends define where </a:t>
            </a:r>
            <a:r>
              <a:rPr lang="en-IN" sz="1400" b="1" i="1" dirty="0" err="1">
                <a:solidFill>
                  <a:schemeClr val="accent1">
                    <a:lumMod val="75000"/>
                  </a:schemeClr>
                </a:solidFill>
              </a:rPr>
              <a:t>Terraform's</a:t>
            </a:r>
            <a:r>
              <a:rPr lang="en-IN" sz="1400" b="1" i="1" dirty="0">
                <a:solidFill>
                  <a:schemeClr val="accent1">
                    <a:lumMod val="75000"/>
                  </a:schemeClr>
                </a:solidFill>
              </a:rPr>
              <a:t> state snapshots are stored.</a:t>
            </a:r>
          </a:p>
          <a:p>
            <a:pPr marL="342900" indent="-342900">
              <a:buAutoNum type="arabicPeriod"/>
            </a:pPr>
            <a:r>
              <a:rPr lang="en-IN" sz="2000" dirty="0"/>
              <a:t>Data Sources -- </a:t>
            </a:r>
            <a:r>
              <a:rPr lang="en-IN" sz="1400" b="1" i="1" dirty="0">
                <a:solidFill>
                  <a:schemeClr val="accent1">
                    <a:lumMod val="75000"/>
                  </a:schemeClr>
                </a:solidFill>
              </a:rPr>
              <a:t>Data sources allow Terraform to use information defined outside of 		Terraform, defined by another separate Terraform configuration, or 		modified by functions</a:t>
            </a:r>
          </a:p>
          <a:p>
            <a:pPr marL="342900" indent="-342900">
              <a:buAutoNum type="arabicPeriod"/>
            </a:pPr>
            <a:endParaRPr lang="en-IN" dirty="0"/>
          </a:p>
        </p:txBody>
      </p:sp>
    </p:spTree>
    <p:extLst>
      <p:ext uri="{BB962C8B-B14F-4D97-AF65-F5344CB8AC3E}">
        <p14:creationId xmlns:p14="http://schemas.microsoft.com/office/powerpoint/2010/main" val="325546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13</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1855401" y="3360192"/>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337937" y="434824"/>
            <a:ext cx="3152786" cy="461665"/>
          </a:xfrm>
          <a:prstGeom prst="rect">
            <a:avLst/>
          </a:prstGeom>
          <a:noFill/>
        </p:spPr>
        <p:txBody>
          <a:bodyPr wrap="none" rtlCol="0">
            <a:spAutoFit/>
          </a:bodyPr>
          <a:lstStyle/>
          <a:p>
            <a:r>
              <a:rPr lang="en-IN" sz="2400" b="1" i="1" dirty="0">
                <a:solidFill>
                  <a:schemeClr val="accent2">
                    <a:lumMod val="75000"/>
                  </a:schemeClr>
                </a:solidFill>
              </a:rPr>
              <a:t>Azure Virtual Machines</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4" name="TextBox 3">
            <a:extLst>
              <a:ext uri="{FF2B5EF4-FFF2-40B4-BE49-F238E27FC236}">
                <a16:creationId xmlns:a16="http://schemas.microsoft.com/office/drawing/2014/main" id="{93F05806-F78D-43DB-ACDE-5899DCF4301B}"/>
              </a:ext>
            </a:extLst>
          </p:cNvPr>
          <p:cNvSpPr txBox="1"/>
          <p:nvPr/>
        </p:nvSpPr>
        <p:spPr>
          <a:xfrm>
            <a:off x="1670670" y="1884218"/>
            <a:ext cx="184731" cy="369332"/>
          </a:xfrm>
          <a:prstGeom prst="rect">
            <a:avLst/>
          </a:prstGeom>
          <a:noFill/>
        </p:spPr>
        <p:txBody>
          <a:bodyPr wrap="none" rtlCol="0">
            <a:spAutoFit/>
          </a:bodyPr>
          <a:lstStyle/>
          <a:p>
            <a:endParaRPr lang="en-IN" dirty="0"/>
          </a:p>
        </p:txBody>
      </p:sp>
      <p:sp>
        <p:nvSpPr>
          <p:cNvPr id="3" name="TextBox 2">
            <a:extLst>
              <a:ext uri="{FF2B5EF4-FFF2-40B4-BE49-F238E27FC236}">
                <a16:creationId xmlns:a16="http://schemas.microsoft.com/office/drawing/2014/main" id="{F268B910-F7C9-44F6-AABE-9F5323B48658}"/>
              </a:ext>
            </a:extLst>
          </p:cNvPr>
          <p:cNvSpPr txBox="1"/>
          <p:nvPr/>
        </p:nvSpPr>
        <p:spPr>
          <a:xfrm>
            <a:off x="1214325" y="1377858"/>
            <a:ext cx="2865272" cy="1877437"/>
          </a:xfrm>
          <a:prstGeom prst="rect">
            <a:avLst/>
          </a:prstGeom>
          <a:noFill/>
        </p:spPr>
        <p:txBody>
          <a:bodyPr wrap="none" rtlCol="0">
            <a:spAutoFit/>
          </a:bodyPr>
          <a:lstStyle/>
          <a:p>
            <a:r>
              <a:rPr lang="en-IN" dirty="0"/>
              <a:t>Plan For Azure VMs:</a:t>
            </a:r>
            <a:endParaRPr lang="en-IN" b="0" i="0" dirty="0">
              <a:solidFill>
                <a:srgbClr val="171717"/>
              </a:solidFill>
              <a:effectLst/>
            </a:endParaRPr>
          </a:p>
          <a:p>
            <a:pPr marL="285750" indent="-285750">
              <a:buFontTx/>
              <a:buChar char="-"/>
            </a:pPr>
            <a:r>
              <a:rPr lang="en-IN" sz="1400" i="1" dirty="0">
                <a:solidFill>
                  <a:schemeClr val="accent1">
                    <a:lumMod val="50000"/>
                  </a:schemeClr>
                </a:solidFill>
              </a:rPr>
              <a:t>Start with the network</a:t>
            </a:r>
          </a:p>
          <a:p>
            <a:pPr marL="285750" indent="-285750">
              <a:buFontTx/>
              <a:buChar char="-"/>
            </a:pPr>
            <a:r>
              <a:rPr lang="en-IN" sz="1400" i="1" dirty="0">
                <a:solidFill>
                  <a:schemeClr val="accent1">
                    <a:lumMod val="50000"/>
                  </a:schemeClr>
                </a:solidFill>
              </a:rPr>
              <a:t>Name the VM</a:t>
            </a:r>
          </a:p>
          <a:p>
            <a:pPr marL="285750" indent="-285750">
              <a:buFontTx/>
              <a:buChar char="-"/>
            </a:pPr>
            <a:r>
              <a:rPr lang="en-IN" sz="1400" i="1" dirty="0">
                <a:solidFill>
                  <a:schemeClr val="accent1">
                    <a:lumMod val="50000"/>
                  </a:schemeClr>
                </a:solidFill>
              </a:rPr>
              <a:t>Decide the location for the VM</a:t>
            </a:r>
          </a:p>
          <a:p>
            <a:pPr marL="285750" indent="-285750">
              <a:buFontTx/>
              <a:buChar char="-"/>
            </a:pPr>
            <a:r>
              <a:rPr lang="en-IN" sz="1400" i="1" dirty="0">
                <a:solidFill>
                  <a:schemeClr val="accent1">
                    <a:lumMod val="50000"/>
                  </a:schemeClr>
                </a:solidFill>
              </a:rPr>
              <a:t>Determine the size of the VM</a:t>
            </a:r>
          </a:p>
          <a:p>
            <a:pPr marL="285750" indent="-285750">
              <a:buFontTx/>
              <a:buChar char="-"/>
            </a:pPr>
            <a:r>
              <a:rPr lang="en-IN" sz="1400" i="1" dirty="0">
                <a:solidFill>
                  <a:schemeClr val="accent1">
                    <a:lumMod val="50000"/>
                  </a:schemeClr>
                </a:solidFill>
              </a:rPr>
              <a:t>Understanding the pricing model</a:t>
            </a:r>
          </a:p>
          <a:p>
            <a:pPr marL="285750" indent="-285750">
              <a:buFontTx/>
              <a:buChar char="-"/>
            </a:pPr>
            <a:r>
              <a:rPr lang="en-IN" sz="1400" i="1" dirty="0">
                <a:solidFill>
                  <a:schemeClr val="accent1">
                    <a:lumMod val="50000"/>
                  </a:schemeClr>
                </a:solidFill>
              </a:rPr>
              <a:t>Storage for the VM</a:t>
            </a:r>
          </a:p>
          <a:p>
            <a:pPr marL="285750" indent="-285750">
              <a:buFontTx/>
              <a:buChar char="-"/>
            </a:pPr>
            <a:r>
              <a:rPr lang="en-IN" sz="1400" i="1" dirty="0">
                <a:solidFill>
                  <a:schemeClr val="accent1">
                    <a:lumMod val="50000"/>
                  </a:schemeClr>
                </a:solidFill>
              </a:rPr>
              <a:t>Select an operating system</a:t>
            </a:r>
          </a:p>
        </p:txBody>
      </p:sp>
      <p:sp>
        <p:nvSpPr>
          <p:cNvPr id="5" name="TextBox 4">
            <a:extLst>
              <a:ext uri="{FF2B5EF4-FFF2-40B4-BE49-F238E27FC236}">
                <a16:creationId xmlns:a16="http://schemas.microsoft.com/office/drawing/2014/main" id="{057857D6-7C31-4EC7-A4D7-1DC1CB536C9B}"/>
              </a:ext>
            </a:extLst>
          </p:cNvPr>
          <p:cNvSpPr txBox="1"/>
          <p:nvPr/>
        </p:nvSpPr>
        <p:spPr>
          <a:xfrm>
            <a:off x="1214324" y="3799643"/>
            <a:ext cx="5843424" cy="1015663"/>
          </a:xfrm>
          <a:prstGeom prst="rect">
            <a:avLst/>
          </a:prstGeom>
          <a:noFill/>
        </p:spPr>
        <p:txBody>
          <a:bodyPr wrap="square" rtlCol="0">
            <a:spAutoFit/>
          </a:bodyPr>
          <a:lstStyle/>
          <a:p>
            <a:r>
              <a:rPr lang="en-IN" dirty="0"/>
              <a:t>Connecting to VMs:</a:t>
            </a:r>
          </a:p>
          <a:p>
            <a:pPr marL="285750" indent="-285750">
              <a:buFontTx/>
              <a:buChar char="-"/>
            </a:pPr>
            <a:r>
              <a:rPr lang="en-IN" sz="1400" i="1" dirty="0">
                <a:solidFill>
                  <a:schemeClr val="accent1">
                    <a:lumMod val="50000"/>
                  </a:schemeClr>
                </a:solidFill>
              </a:rPr>
              <a:t>RDP (Remote Desktop Service): use it to connect with Windows VMs</a:t>
            </a:r>
          </a:p>
          <a:p>
            <a:pPr marL="285750" indent="-285750">
              <a:buFontTx/>
              <a:buChar char="-"/>
            </a:pPr>
            <a:r>
              <a:rPr lang="en-IN" sz="1400" i="1" dirty="0">
                <a:solidFill>
                  <a:schemeClr val="accent1">
                    <a:lumMod val="50000"/>
                  </a:schemeClr>
                </a:solidFill>
              </a:rPr>
              <a:t>SSH(Secure Shell): Use it to connect with Linus VMs</a:t>
            </a:r>
          </a:p>
          <a:p>
            <a:pPr marL="285750" indent="-285750">
              <a:buFontTx/>
              <a:buChar char="-"/>
            </a:pPr>
            <a:r>
              <a:rPr lang="en-IN" sz="1400" i="1" dirty="0">
                <a:solidFill>
                  <a:schemeClr val="accent1">
                    <a:lumMod val="50000"/>
                  </a:schemeClr>
                </a:solidFill>
              </a:rPr>
              <a:t>Bastion: use to connect with windows or Linux VMs securely from browser</a:t>
            </a:r>
          </a:p>
        </p:txBody>
      </p:sp>
    </p:spTree>
    <p:extLst>
      <p:ext uri="{BB962C8B-B14F-4D97-AF65-F5344CB8AC3E}">
        <p14:creationId xmlns:p14="http://schemas.microsoft.com/office/powerpoint/2010/main" val="247160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14</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1855401" y="3360192"/>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337937" y="434824"/>
            <a:ext cx="3705823" cy="461665"/>
          </a:xfrm>
          <a:prstGeom prst="rect">
            <a:avLst/>
          </a:prstGeom>
          <a:noFill/>
        </p:spPr>
        <p:txBody>
          <a:bodyPr wrap="none" rtlCol="0">
            <a:spAutoFit/>
          </a:bodyPr>
          <a:lstStyle/>
          <a:p>
            <a:r>
              <a:rPr lang="en-IN" sz="2400" b="1" i="1" dirty="0">
                <a:solidFill>
                  <a:schemeClr val="accent2">
                    <a:lumMod val="75000"/>
                  </a:schemeClr>
                </a:solidFill>
              </a:rPr>
              <a:t>Azure VMs High availability</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4" name="TextBox 3">
            <a:extLst>
              <a:ext uri="{FF2B5EF4-FFF2-40B4-BE49-F238E27FC236}">
                <a16:creationId xmlns:a16="http://schemas.microsoft.com/office/drawing/2014/main" id="{93F05806-F78D-43DB-ACDE-5899DCF4301B}"/>
              </a:ext>
            </a:extLst>
          </p:cNvPr>
          <p:cNvSpPr txBox="1"/>
          <p:nvPr/>
        </p:nvSpPr>
        <p:spPr>
          <a:xfrm>
            <a:off x="1670670" y="1884218"/>
            <a:ext cx="184731" cy="369332"/>
          </a:xfrm>
          <a:prstGeom prst="rect">
            <a:avLst/>
          </a:prstGeom>
          <a:noFill/>
        </p:spPr>
        <p:txBody>
          <a:bodyPr wrap="none" rtlCol="0">
            <a:spAutoFit/>
          </a:bodyPr>
          <a:lstStyle/>
          <a:p>
            <a:endParaRPr lang="en-IN" dirty="0"/>
          </a:p>
        </p:txBody>
      </p:sp>
      <p:sp>
        <p:nvSpPr>
          <p:cNvPr id="3" name="TextBox 2">
            <a:extLst>
              <a:ext uri="{FF2B5EF4-FFF2-40B4-BE49-F238E27FC236}">
                <a16:creationId xmlns:a16="http://schemas.microsoft.com/office/drawing/2014/main" id="{F268B910-F7C9-44F6-AABE-9F5323B48658}"/>
              </a:ext>
            </a:extLst>
          </p:cNvPr>
          <p:cNvSpPr txBox="1"/>
          <p:nvPr/>
        </p:nvSpPr>
        <p:spPr>
          <a:xfrm>
            <a:off x="1214325" y="1377858"/>
            <a:ext cx="10733259" cy="1754326"/>
          </a:xfrm>
          <a:prstGeom prst="rect">
            <a:avLst/>
          </a:prstGeom>
          <a:noFill/>
        </p:spPr>
        <p:txBody>
          <a:bodyPr wrap="none" rtlCol="0">
            <a:spAutoFit/>
          </a:bodyPr>
          <a:lstStyle/>
          <a:p>
            <a:pPr algn="l">
              <a:buFont typeface="Arial" panose="020B0604020202020204" pitchFamily="34" charset="0"/>
              <a:buChar char="•"/>
            </a:pPr>
            <a:r>
              <a:rPr lang="en-IN" b="1" i="1" dirty="0">
                <a:solidFill>
                  <a:srgbClr val="171717"/>
                </a:solidFill>
                <a:effectLst/>
              </a:rPr>
              <a:t>Availability sets</a:t>
            </a:r>
          </a:p>
          <a:p>
            <a:pPr algn="l"/>
            <a:endParaRPr lang="en-IN" b="1" i="1" dirty="0">
              <a:solidFill>
                <a:srgbClr val="171717"/>
              </a:solidFill>
              <a:effectLst/>
            </a:endParaRPr>
          </a:p>
          <a:p>
            <a:pPr algn="l"/>
            <a:r>
              <a:rPr lang="en-IN" sz="1200" b="1" i="1" dirty="0">
                <a:solidFill>
                  <a:schemeClr val="accent1">
                    <a:lumMod val="50000"/>
                  </a:schemeClr>
                </a:solidFill>
                <a:effectLst/>
              </a:rPr>
              <a:t>	An Availability Set is a logical grouping for isolating virtual machine resources from each other. </a:t>
            </a:r>
          </a:p>
          <a:p>
            <a:pPr algn="l"/>
            <a:r>
              <a:rPr lang="en-IN" sz="1200" b="1" i="1" dirty="0">
                <a:solidFill>
                  <a:schemeClr val="accent1">
                    <a:lumMod val="50000"/>
                  </a:schemeClr>
                </a:solidFill>
              </a:rPr>
              <a:t>	</a:t>
            </a:r>
            <a:r>
              <a:rPr lang="en-IN" sz="1200" b="1" i="1" dirty="0">
                <a:solidFill>
                  <a:schemeClr val="accent1">
                    <a:lumMod val="50000"/>
                  </a:schemeClr>
                </a:solidFill>
                <a:effectLst/>
              </a:rPr>
              <a:t>Azure makes sure that the VMs we place in an Availability Set run across multiple physical servers, compute racks, storage units, and network switches</a:t>
            </a:r>
          </a:p>
          <a:p>
            <a:pPr algn="l"/>
            <a:endParaRPr lang="en-IN" sz="1200" b="1" i="1" dirty="0">
              <a:solidFill>
                <a:schemeClr val="accent1">
                  <a:lumMod val="50000"/>
                </a:schemeClr>
              </a:solidFill>
              <a:effectLst/>
            </a:endParaRPr>
          </a:p>
          <a:p>
            <a:pPr algn="l">
              <a:buFont typeface="Arial" panose="020B0604020202020204" pitchFamily="34" charset="0"/>
              <a:buChar char="•"/>
            </a:pPr>
            <a:r>
              <a:rPr lang="en-IN" b="1" i="1" dirty="0">
                <a:solidFill>
                  <a:srgbClr val="171717"/>
                </a:solidFill>
              </a:rPr>
              <a:t>Availability Zones</a:t>
            </a:r>
          </a:p>
          <a:p>
            <a:pPr algn="l"/>
            <a:r>
              <a:rPr lang="en-IN" dirty="0">
                <a:solidFill>
                  <a:srgbClr val="171717"/>
                </a:solidFill>
              </a:rPr>
              <a:t>	</a:t>
            </a:r>
            <a:r>
              <a:rPr lang="en-IN" sz="1200" b="1" i="1" dirty="0">
                <a:solidFill>
                  <a:schemeClr val="accent1">
                    <a:lumMod val="50000"/>
                  </a:schemeClr>
                </a:solidFill>
              </a:rPr>
              <a:t>Group of two or more azure datacentres in a region to provide redundancy and high availability</a:t>
            </a:r>
          </a:p>
        </p:txBody>
      </p:sp>
      <p:pic>
        <p:nvPicPr>
          <p:cNvPr id="6" name="Picture 5">
            <a:extLst>
              <a:ext uri="{FF2B5EF4-FFF2-40B4-BE49-F238E27FC236}">
                <a16:creationId xmlns:a16="http://schemas.microsoft.com/office/drawing/2014/main" id="{8D3C7952-9E4C-4D69-A8AB-4A286262CCE2}"/>
              </a:ext>
            </a:extLst>
          </p:cNvPr>
          <p:cNvPicPr>
            <a:picLocks noChangeAspect="1"/>
          </p:cNvPicPr>
          <p:nvPr/>
        </p:nvPicPr>
        <p:blipFill>
          <a:blip r:embed="rId4"/>
          <a:stretch>
            <a:fillRect/>
          </a:stretch>
        </p:blipFill>
        <p:spPr>
          <a:xfrm>
            <a:off x="2386102" y="3542932"/>
            <a:ext cx="5188756" cy="2298339"/>
          </a:xfrm>
          <a:prstGeom prst="rect">
            <a:avLst/>
          </a:prstGeom>
        </p:spPr>
      </p:pic>
    </p:spTree>
    <p:extLst>
      <p:ext uri="{BB962C8B-B14F-4D97-AF65-F5344CB8AC3E}">
        <p14:creationId xmlns:p14="http://schemas.microsoft.com/office/powerpoint/2010/main" val="13886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15</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337937" y="434824"/>
            <a:ext cx="2861104" cy="461665"/>
          </a:xfrm>
          <a:prstGeom prst="rect">
            <a:avLst/>
          </a:prstGeom>
          <a:noFill/>
        </p:spPr>
        <p:txBody>
          <a:bodyPr wrap="none" rtlCol="0">
            <a:spAutoFit/>
          </a:bodyPr>
          <a:lstStyle/>
          <a:p>
            <a:r>
              <a:rPr lang="en-IN" sz="2400" b="1" i="1" dirty="0">
                <a:solidFill>
                  <a:schemeClr val="accent2">
                    <a:lumMod val="75000"/>
                  </a:schemeClr>
                </a:solidFill>
              </a:rPr>
              <a:t>Azure Availability set</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4" name="TextBox 3">
            <a:extLst>
              <a:ext uri="{FF2B5EF4-FFF2-40B4-BE49-F238E27FC236}">
                <a16:creationId xmlns:a16="http://schemas.microsoft.com/office/drawing/2014/main" id="{93F05806-F78D-43DB-ACDE-5899DCF4301B}"/>
              </a:ext>
            </a:extLst>
          </p:cNvPr>
          <p:cNvSpPr txBox="1"/>
          <p:nvPr/>
        </p:nvSpPr>
        <p:spPr>
          <a:xfrm>
            <a:off x="1670670" y="1884218"/>
            <a:ext cx="184731" cy="369332"/>
          </a:xfrm>
          <a:prstGeom prst="rect">
            <a:avLst/>
          </a:prstGeom>
          <a:noFill/>
        </p:spPr>
        <p:txBody>
          <a:bodyPr wrap="none" rtlCol="0">
            <a:spAutoFit/>
          </a:bodyPr>
          <a:lstStyle/>
          <a:p>
            <a:endParaRPr lang="en-IN" dirty="0"/>
          </a:p>
        </p:txBody>
      </p:sp>
      <p:pic>
        <p:nvPicPr>
          <p:cNvPr id="5" name="Picture 4">
            <a:extLst>
              <a:ext uri="{FF2B5EF4-FFF2-40B4-BE49-F238E27FC236}">
                <a16:creationId xmlns:a16="http://schemas.microsoft.com/office/drawing/2014/main" id="{F036DF4D-BD1B-4CEA-ADE2-8BC34F25C0B8}"/>
              </a:ext>
            </a:extLst>
          </p:cNvPr>
          <p:cNvPicPr>
            <a:picLocks noChangeAspect="1"/>
          </p:cNvPicPr>
          <p:nvPr/>
        </p:nvPicPr>
        <p:blipFill>
          <a:blip r:embed="rId4"/>
          <a:stretch>
            <a:fillRect/>
          </a:stretch>
        </p:blipFill>
        <p:spPr>
          <a:xfrm>
            <a:off x="1855402" y="1456576"/>
            <a:ext cx="3240382" cy="3036328"/>
          </a:xfrm>
          <a:prstGeom prst="rect">
            <a:avLst/>
          </a:prstGeom>
        </p:spPr>
      </p:pic>
      <p:pic>
        <p:nvPicPr>
          <p:cNvPr id="7" name="Picture 6">
            <a:extLst>
              <a:ext uri="{FF2B5EF4-FFF2-40B4-BE49-F238E27FC236}">
                <a16:creationId xmlns:a16="http://schemas.microsoft.com/office/drawing/2014/main" id="{85EB0D83-2C06-4046-9B38-4478808E0162}"/>
              </a:ext>
            </a:extLst>
          </p:cNvPr>
          <p:cNvPicPr>
            <a:picLocks noChangeAspect="1"/>
          </p:cNvPicPr>
          <p:nvPr/>
        </p:nvPicPr>
        <p:blipFill>
          <a:blip r:embed="rId5"/>
          <a:stretch>
            <a:fillRect/>
          </a:stretch>
        </p:blipFill>
        <p:spPr>
          <a:xfrm>
            <a:off x="5645687" y="1553525"/>
            <a:ext cx="4264310" cy="2808590"/>
          </a:xfrm>
          <a:prstGeom prst="rect">
            <a:avLst/>
          </a:prstGeom>
        </p:spPr>
      </p:pic>
      <p:sp>
        <p:nvSpPr>
          <p:cNvPr id="9" name="TextBox 8">
            <a:extLst>
              <a:ext uri="{FF2B5EF4-FFF2-40B4-BE49-F238E27FC236}">
                <a16:creationId xmlns:a16="http://schemas.microsoft.com/office/drawing/2014/main" id="{65DCEA16-5CFB-4FAF-B94F-4189E4DFA8A5}"/>
              </a:ext>
            </a:extLst>
          </p:cNvPr>
          <p:cNvSpPr txBox="1"/>
          <p:nvPr/>
        </p:nvSpPr>
        <p:spPr>
          <a:xfrm>
            <a:off x="1070774" y="4963726"/>
            <a:ext cx="5309146" cy="738664"/>
          </a:xfrm>
          <a:prstGeom prst="rect">
            <a:avLst/>
          </a:prstGeom>
          <a:noFill/>
        </p:spPr>
        <p:txBody>
          <a:bodyPr wrap="none" rtlCol="0">
            <a:spAutoFit/>
          </a:bodyPr>
          <a:lstStyle/>
          <a:p>
            <a:pPr marL="285750" indent="-285750">
              <a:buFontTx/>
              <a:buChar char="-"/>
            </a:pPr>
            <a:r>
              <a:rPr lang="en-IN" sz="1400" i="1" dirty="0">
                <a:solidFill>
                  <a:schemeClr val="accent1">
                    <a:lumMod val="50000"/>
                  </a:schemeClr>
                </a:solidFill>
              </a:rPr>
              <a:t>VMs should be deployed in Same region, vnet and resource group</a:t>
            </a:r>
          </a:p>
          <a:p>
            <a:pPr marL="285750" indent="-285750">
              <a:buFontTx/>
              <a:buChar char="-"/>
            </a:pPr>
            <a:r>
              <a:rPr lang="en-IN" sz="1400" i="1" dirty="0">
                <a:solidFill>
                  <a:schemeClr val="accent1">
                    <a:lumMod val="50000"/>
                  </a:schemeClr>
                </a:solidFill>
              </a:rPr>
              <a:t>Minimum 2 VMs should deploy to get benefit from Availability sets</a:t>
            </a:r>
          </a:p>
          <a:p>
            <a:pPr marL="285750" indent="-285750">
              <a:buFontTx/>
              <a:buChar char="-"/>
            </a:pPr>
            <a:r>
              <a:rPr lang="en-IN" sz="1400" i="1" dirty="0">
                <a:solidFill>
                  <a:schemeClr val="accent1">
                    <a:lumMod val="50000"/>
                  </a:schemeClr>
                </a:solidFill>
              </a:rPr>
              <a:t>SLA 99.95% </a:t>
            </a:r>
          </a:p>
        </p:txBody>
      </p:sp>
    </p:spTree>
    <p:extLst>
      <p:ext uri="{BB962C8B-B14F-4D97-AF65-F5344CB8AC3E}">
        <p14:creationId xmlns:p14="http://schemas.microsoft.com/office/powerpoint/2010/main" val="111949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16</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337937" y="434824"/>
            <a:ext cx="3222870" cy="461665"/>
          </a:xfrm>
          <a:prstGeom prst="rect">
            <a:avLst/>
          </a:prstGeom>
          <a:noFill/>
        </p:spPr>
        <p:txBody>
          <a:bodyPr wrap="none" rtlCol="0">
            <a:spAutoFit/>
          </a:bodyPr>
          <a:lstStyle/>
          <a:p>
            <a:r>
              <a:rPr lang="en-IN" sz="2400" b="1" i="1" dirty="0">
                <a:solidFill>
                  <a:schemeClr val="accent2">
                    <a:lumMod val="75000"/>
                  </a:schemeClr>
                </a:solidFill>
              </a:rPr>
              <a:t>Azure Availability Zones</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4" name="TextBox 3">
            <a:extLst>
              <a:ext uri="{FF2B5EF4-FFF2-40B4-BE49-F238E27FC236}">
                <a16:creationId xmlns:a16="http://schemas.microsoft.com/office/drawing/2014/main" id="{93F05806-F78D-43DB-ACDE-5899DCF4301B}"/>
              </a:ext>
            </a:extLst>
          </p:cNvPr>
          <p:cNvSpPr txBox="1"/>
          <p:nvPr/>
        </p:nvSpPr>
        <p:spPr>
          <a:xfrm>
            <a:off x="1670670" y="1884218"/>
            <a:ext cx="184731" cy="369332"/>
          </a:xfrm>
          <a:prstGeom prst="rect">
            <a:avLst/>
          </a:prstGeom>
          <a:noFill/>
        </p:spPr>
        <p:txBody>
          <a:bodyPr wrap="none" rtlCol="0">
            <a:spAutoFit/>
          </a:bodyPr>
          <a:lstStyle/>
          <a:p>
            <a:endParaRPr lang="en-IN" dirty="0"/>
          </a:p>
        </p:txBody>
      </p:sp>
      <p:pic>
        <p:nvPicPr>
          <p:cNvPr id="8" name="Picture 7">
            <a:extLst>
              <a:ext uri="{FF2B5EF4-FFF2-40B4-BE49-F238E27FC236}">
                <a16:creationId xmlns:a16="http://schemas.microsoft.com/office/drawing/2014/main" id="{948F8D46-8611-4586-B973-688F330BCB70}"/>
              </a:ext>
            </a:extLst>
          </p:cNvPr>
          <p:cNvPicPr>
            <a:picLocks noChangeAspect="1"/>
          </p:cNvPicPr>
          <p:nvPr/>
        </p:nvPicPr>
        <p:blipFill>
          <a:blip r:embed="rId4"/>
          <a:stretch>
            <a:fillRect/>
          </a:stretch>
        </p:blipFill>
        <p:spPr>
          <a:xfrm>
            <a:off x="1209063" y="1331313"/>
            <a:ext cx="3344847" cy="3371606"/>
          </a:xfrm>
          <a:prstGeom prst="rect">
            <a:avLst/>
          </a:prstGeom>
        </p:spPr>
      </p:pic>
      <p:pic>
        <p:nvPicPr>
          <p:cNvPr id="13" name="Picture 12">
            <a:extLst>
              <a:ext uri="{FF2B5EF4-FFF2-40B4-BE49-F238E27FC236}">
                <a16:creationId xmlns:a16="http://schemas.microsoft.com/office/drawing/2014/main" id="{E6353C6E-6BF2-4251-9237-088AE19DA824}"/>
              </a:ext>
            </a:extLst>
          </p:cNvPr>
          <p:cNvPicPr>
            <a:picLocks noChangeAspect="1"/>
          </p:cNvPicPr>
          <p:nvPr/>
        </p:nvPicPr>
        <p:blipFill>
          <a:blip r:embed="rId5"/>
          <a:stretch>
            <a:fillRect/>
          </a:stretch>
        </p:blipFill>
        <p:spPr>
          <a:xfrm>
            <a:off x="4753179" y="1725843"/>
            <a:ext cx="7239552" cy="2294319"/>
          </a:xfrm>
          <a:prstGeom prst="rect">
            <a:avLst/>
          </a:prstGeom>
        </p:spPr>
      </p:pic>
      <p:sp>
        <p:nvSpPr>
          <p:cNvPr id="21" name="TextBox 20">
            <a:extLst>
              <a:ext uri="{FF2B5EF4-FFF2-40B4-BE49-F238E27FC236}">
                <a16:creationId xmlns:a16="http://schemas.microsoft.com/office/drawing/2014/main" id="{59C22E9D-8949-401E-AFD4-02214BE7368D}"/>
              </a:ext>
            </a:extLst>
          </p:cNvPr>
          <p:cNvSpPr txBox="1"/>
          <p:nvPr/>
        </p:nvSpPr>
        <p:spPr>
          <a:xfrm>
            <a:off x="1070774" y="4963726"/>
            <a:ext cx="4172937" cy="523220"/>
          </a:xfrm>
          <a:prstGeom prst="rect">
            <a:avLst/>
          </a:prstGeom>
          <a:noFill/>
        </p:spPr>
        <p:txBody>
          <a:bodyPr wrap="none" rtlCol="0">
            <a:spAutoFit/>
          </a:bodyPr>
          <a:lstStyle/>
          <a:p>
            <a:pPr marL="285750" indent="-285750">
              <a:buFontTx/>
              <a:buChar char="-"/>
            </a:pPr>
            <a:r>
              <a:rPr lang="en-IN" sz="1400" i="1" dirty="0">
                <a:solidFill>
                  <a:schemeClr val="accent1">
                    <a:lumMod val="50000"/>
                  </a:schemeClr>
                </a:solidFill>
              </a:rPr>
              <a:t>Disaster Recovery and Business Continuity scenario</a:t>
            </a:r>
          </a:p>
          <a:p>
            <a:pPr marL="285750" indent="-285750">
              <a:buFontTx/>
              <a:buChar char="-"/>
            </a:pPr>
            <a:r>
              <a:rPr lang="en-IN" sz="1400" i="1" dirty="0">
                <a:solidFill>
                  <a:schemeClr val="accent1">
                    <a:lumMod val="50000"/>
                  </a:schemeClr>
                </a:solidFill>
              </a:rPr>
              <a:t>SLA 99.99% </a:t>
            </a:r>
          </a:p>
        </p:txBody>
      </p:sp>
    </p:spTree>
    <p:extLst>
      <p:ext uri="{BB962C8B-B14F-4D97-AF65-F5344CB8AC3E}">
        <p14:creationId xmlns:p14="http://schemas.microsoft.com/office/powerpoint/2010/main" val="380203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17</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337937" y="434824"/>
            <a:ext cx="2745880" cy="461665"/>
          </a:xfrm>
          <a:prstGeom prst="rect">
            <a:avLst/>
          </a:prstGeom>
          <a:noFill/>
        </p:spPr>
        <p:txBody>
          <a:bodyPr wrap="none" rtlCol="0">
            <a:spAutoFit/>
          </a:bodyPr>
          <a:lstStyle/>
          <a:p>
            <a:r>
              <a:rPr lang="en-IN" sz="2400" b="1" i="1" dirty="0">
                <a:solidFill>
                  <a:schemeClr val="accent2">
                    <a:lumMod val="75000"/>
                  </a:schemeClr>
                </a:solidFill>
              </a:rPr>
              <a:t>Azure VM Scale Sets</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4" name="TextBox 3">
            <a:extLst>
              <a:ext uri="{FF2B5EF4-FFF2-40B4-BE49-F238E27FC236}">
                <a16:creationId xmlns:a16="http://schemas.microsoft.com/office/drawing/2014/main" id="{93F05806-F78D-43DB-ACDE-5899DCF4301B}"/>
              </a:ext>
            </a:extLst>
          </p:cNvPr>
          <p:cNvSpPr txBox="1"/>
          <p:nvPr/>
        </p:nvSpPr>
        <p:spPr>
          <a:xfrm>
            <a:off x="1670670" y="1884218"/>
            <a:ext cx="184731" cy="369332"/>
          </a:xfrm>
          <a:prstGeom prst="rect">
            <a:avLst/>
          </a:prstGeom>
          <a:noFill/>
        </p:spPr>
        <p:txBody>
          <a:bodyPr wrap="none" rtlCol="0">
            <a:spAutoFit/>
          </a:bodyPr>
          <a:lstStyle/>
          <a:p>
            <a:endParaRPr lang="en-IN" dirty="0"/>
          </a:p>
        </p:txBody>
      </p:sp>
      <p:sp>
        <p:nvSpPr>
          <p:cNvPr id="21" name="TextBox 20">
            <a:extLst>
              <a:ext uri="{FF2B5EF4-FFF2-40B4-BE49-F238E27FC236}">
                <a16:creationId xmlns:a16="http://schemas.microsoft.com/office/drawing/2014/main" id="{59C22E9D-8949-401E-AFD4-02214BE7368D}"/>
              </a:ext>
            </a:extLst>
          </p:cNvPr>
          <p:cNvSpPr txBox="1"/>
          <p:nvPr/>
        </p:nvSpPr>
        <p:spPr>
          <a:xfrm>
            <a:off x="1088777" y="4616254"/>
            <a:ext cx="9694000" cy="1169551"/>
          </a:xfrm>
          <a:prstGeom prst="rect">
            <a:avLst/>
          </a:prstGeom>
          <a:noFill/>
        </p:spPr>
        <p:txBody>
          <a:bodyPr wrap="none" rtlCol="0">
            <a:spAutoFit/>
          </a:bodyPr>
          <a:lstStyle/>
          <a:p>
            <a:pPr marL="285750" indent="-285750">
              <a:buFontTx/>
              <a:buChar char="-"/>
            </a:pPr>
            <a:r>
              <a:rPr lang="en-IN" sz="1400" i="1" dirty="0">
                <a:solidFill>
                  <a:schemeClr val="accent1">
                    <a:lumMod val="50000"/>
                  </a:schemeClr>
                </a:solidFill>
              </a:rPr>
              <a:t>A Virtual Machine Scale Set lets us easily create and manage multiple virtual machines.</a:t>
            </a:r>
          </a:p>
          <a:p>
            <a:pPr marL="285750" indent="-285750">
              <a:buFontTx/>
              <a:buChar char="-"/>
            </a:pPr>
            <a:r>
              <a:rPr lang="en-IN" sz="1400" i="1" dirty="0">
                <a:solidFill>
                  <a:schemeClr val="accent1">
                    <a:lumMod val="50000"/>
                  </a:schemeClr>
                </a:solidFill>
              </a:rPr>
              <a:t>All VMs in a scale set are identical, meaning they are created from the same base operating system image and configuration. </a:t>
            </a:r>
          </a:p>
          <a:p>
            <a:r>
              <a:rPr lang="en-IN" sz="1400" i="1" dirty="0">
                <a:solidFill>
                  <a:schemeClr val="accent1">
                    <a:lumMod val="50000"/>
                  </a:schemeClr>
                </a:solidFill>
              </a:rPr>
              <a:t>	Obviously, this approach lets us easily manage hundreds of VMs without additional configuration.</a:t>
            </a:r>
          </a:p>
          <a:p>
            <a:pPr marL="285750" indent="-285750">
              <a:buFontTx/>
              <a:buChar char="-"/>
            </a:pPr>
            <a:r>
              <a:rPr lang="en-IN" sz="1400" i="1" dirty="0">
                <a:solidFill>
                  <a:schemeClr val="accent1">
                    <a:lumMod val="50000"/>
                  </a:schemeClr>
                </a:solidFill>
              </a:rPr>
              <a:t>For traffic distribution, an Azure Load Balancer is also deployed along with the virtual machines in a scale set. </a:t>
            </a:r>
          </a:p>
          <a:p>
            <a:r>
              <a:rPr lang="en-IN" sz="1400" i="1" dirty="0">
                <a:solidFill>
                  <a:schemeClr val="accent1">
                    <a:lumMod val="50000"/>
                  </a:schemeClr>
                </a:solidFill>
              </a:rPr>
              <a:t>	There is no need to manually create the virtual machines or the load balancer. Just imagine the amount of time it saves.</a:t>
            </a:r>
          </a:p>
        </p:txBody>
      </p:sp>
      <p:pic>
        <p:nvPicPr>
          <p:cNvPr id="5" name="Picture 4">
            <a:extLst>
              <a:ext uri="{FF2B5EF4-FFF2-40B4-BE49-F238E27FC236}">
                <a16:creationId xmlns:a16="http://schemas.microsoft.com/office/drawing/2014/main" id="{C73AB894-D03C-4BEA-AE5D-6508765E4E6A}"/>
              </a:ext>
            </a:extLst>
          </p:cNvPr>
          <p:cNvPicPr>
            <a:picLocks noChangeAspect="1"/>
          </p:cNvPicPr>
          <p:nvPr/>
        </p:nvPicPr>
        <p:blipFill>
          <a:blip r:embed="rId4"/>
          <a:stretch>
            <a:fillRect/>
          </a:stretch>
        </p:blipFill>
        <p:spPr>
          <a:xfrm>
            <a:off x="1399114" y="1234131"/>
            <a:ext cx="6812731" cy="2710037"/>
          </a:xfrm>
          <a:prstGeom prst="rect">
            <a:avLst/>
          </a:prstGeom>
        </p:spPr>
      </p:pic>
    </p:spTree>
    <p:extLst>
      <p:ext uri="{BB962C8B-B14F-4D97-AF65-F5344CB8AC3E}">
        <p14:creationId xmlns:p14="http://schemas.microsoft.com/office/powerpoint/2010/main" val="190841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18</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583336" cy="400110"/>
          </a:xfrm>
          <a:prstGeom prst="rect">
            <a:avLst/>
          </a:prstGeom>
          <a:noFill/>
        </p:spPr>
        <p:txBody>
          <a:bodyPr wrap="none" rtlCol="0">
            <a:spAutoFit/>
          </a:bodyPr>
          <a:lstStyle/>
          <a:p>
            <a:r>
              <a:rPr lang="en-IN" sz="2000" b="1" i="1" dirty="0">
                <a:solidFill>
                  <a:schemeClr val="accent2">
                    <a:lumMod val="75000"/>
                  </a:schemeClr>
                </a:solidFill>
              </a:rPr>
              <a:t>Azure Storage Account</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55FCC62E-5105-4B3E-A5B5-DD27BAAA56A2}"/>
              </a:ext>
            </a:extLst>
          </p:cNvPr>
          <p:cNvPicPr>
            <a:picLocks noChangeAspect="1"/>
          </p:cNvPicPr>
          <p:nvPr/>
        </p:nvPicPr>
        <p:blipFill>
          <a:blip r:embed="rId4"/>
          <a:stretch>
            <a:fillRect/>
          </a:stretch>
        </p:blipFill>
        <p:spPr>
          <a:xfrm>
            <a:off x="3109712" y="201171"/>
            <a:ext cx="574705" cy="400111"/>
          </a:xfrm>
          <a:prstGeom prst="rect">
            <a:avLst/>
          </a:prstGeom>
        </p:spPr>
      </p:pic>
      <p:sp>
        <p:nvSpPr>
          <p:cNvPr id="5" name="TextBox 4">
            <a:extLst>
              <a:ext uri="{FF2B5EF4-FFF2-40B4-BE49-F238E27FC236}">
                <a16:creationId xmlns:a16="http://schemas.microsoft.com/office/drawing/2014/main" id="{A2D80C57-2DCA-4FDA-BD74-FC2BFAB9018E}"/>
              </a:ext>
            </a:extLst>
          </p:cNvPr>
          <p:cNvSpPr txBox="1"/>
          <p:nvPr/>
        </p:nvSpPr>
        <p:spPr>
          <a:xfrm>
            <a:off x="1054598" y="1325692"/>
            <a:ext cx="7342716" cy="584775"/>
          </a:xfrm>
          <a:prstGeom prst="rect">
            <a:avLst/>
          </a:prstGeom>
          <a:noFill/>
        </p:spPr>
        <p:txBody>
          <a:bodyPr wrap="none" rtlCol="0">
            <a:spAutoFit/>
          </a:bodyPr>
          <a:lstStyle/>
          <a:p>
            <a:r>
              <a:rPr lang="en-IN" sz="1600" b="0" i="1" dirty="0">
                <a:solidFill>
                  <a:schemeClr val="accent5">
                    <a:lumMod val="50000"/>
                  </a:schemeClr>
                </a:solidFill>
                <a:effectLst/>
              </a:rPr>
              <a:t>An Azure </a:t>
            </a:r>
            <a:r>
              <a:rPr lang="en-IN" sz="1600" b="1" i="1" dirty="0">
                <a:solidFill>
                  <a:schemeClr val="accent5">
                    <a:lumMod val="50000"/>
                  </a:schemeClr>
                </a:solidFill>
                <a:effectLst/>
              </a:rPr>
              <a:t>storage account</a:t>
            </a:r>
            <a:r>
              <a:rPr lang="en-IN" sz="1600" b="0" i="1" dirty="0">
                <a:solidFill>
                  <a:schemeClr val="accent5">
                    <a:lumMod val="50000"/>
                  </a:schemeClr>
                </a:solidFill>
                <a:effectLst/>
              </a:rPr>
              <a:t> contains all of your Azure Storage data objects, </a:t>
            </a:r>
          </a:p>
          <a:p>
            <a:r>
              <a:rPr lang="en-IN" sz="1600" i="1" dirty="0">
                <a:solidFill>
                  <a:schemeClr val="accent5">
                    <a:lumMod val="50000"/>
                  </a:schemeClr>
                </a:solidFill>
              </a:rPr>
              <a:t>			</a:t>
            </a:r>
            <a:r>
              <a:rPr lang="en-IN" sz="1600" b="0" i="1" dirty="0">
                <a:solidFill>
                  <a:schemeClr val="accent5">
                    <a:lumMod val="50000"/>
                  </a:schemeClr>
                </a:solidFill>
                <a:effectLst/>
              </a:rPr>
              <a:t>including blobs, file shares, queues, tables, and disks.</a:t>
            </a:r>
            <a:endParaRPr lang="en-IN" sz="1600" i="1" dirty="0">
              <a:solidFill>
                <a:schemeClr val="accent5">
                  <a:lumMod val="50000"/>
                </a:schemeClr>
              </a:solidFill>
            </a:endParaRPr>
          </a:p>
        </p:txBody>
      </p:sp>
      <p:sp>
        <p:nvSpPr>
          <p:cNvPr id="6" name="TextBox 5">
            <a:extLst>
              <a:ext uri="{FF2B5EF4-FFF2-40B4-BE49-F238E27FC236}">
                <a16:creationId xmlns:a16="http://schemas.microsoft.com/office/drawing/2014/main" id="{28130D80-1A6F-4A43-8857-85E3C78F5262}"/>
              </a:ext>
            </a:extLst>
          </p:cNvPr>
          <p:cNvSpPr txBox="1"/>
          <p:nvPr/>
        </p:nvSpPr>
        <p:spPr>
          <a:xfrm>
            <a:off x="1214325" y="2645546"/>
            <a:ext cx="9179116" cy="2031325"/>
          </a:xfrm>
          <a:prstGeom prst="rect">
            <a:avLst/>
          </a:prstGeom>
          <a:noFill/>
        </p:spPr>
        <p:txBody>
          <a:bodyPr wrap="none" rtlCol="0">
            <a:spAutoFit/>
          </a:bodyPr>
          <a:lstStyle/>
          <a:p>
            <a:pPr marL="342900" indent="-342900" algn="l">
              <a:buFont typeface="+mj-lt"/>
              <a:buAutoNum type="arabicPeriod"/>
            </a:pPr>
            <a:r>
              <a:rPr lang="en-IN" b="1" i="1" u="none" strike="noStrike" dirty="0">
                <a:solidFill>
                  <a:schemeClr val="accent5">
                    <a:lumMod val="50000"/>
                  </a:schemeClr>
                </a:solidFill>
                <a:effectLst/>
                <a:hlinkClick r:id="rId5">
                  <a:extLst>
                    <a:ext uri="{A12FA001-AC4F-418D-AE19-62706E023703}">
                      <ahyp:hlinkClr xmlns:ahyp="http://schemas.microsoft.com/office/drawing/2018/hyperlinkcolor" val="tx"/>
                    </a:ext>
                  </a:extLst>
                </a:hlinkClick>
              </a:rPr>
              <a:t>Azure Blobs</a:t>
            </a:r>
            <a:r>
              <a:rPr lang="en-IN" b="1" i="1" dirty="0">
                <a:solidFill>
                  <a:schemeClr val="accent5">
                    <a:lumMod val="50000"/>
                  </a:schemeClr>
                </a:solidFill>
                <a:effectLst/>
              </a:rPr>
              <a:t>: </a:t>
            </a:r>
            <a:r>
              <a:rPr lang="en-IN" dirty="0">
                <a:solidFill>
                  <a:schemeClr val="accent5">
                    <a:lumMod val="50000"/>
                  </a:schemeClr>
                </a:solidFill>
                <a:effectLst/>
              </a:rPr>
              <a:t>A massively scalable object store for text and binary data. </a:t>
            </a:r>
          </a:p>
          <a:p>
            <a:pPr lvl="1"/>
            <a:r>
              <a:rPr lang="en-IN" dirty="0">
                <a:solidFill>
                  <a:schemeClr val="accent5">
                    <a:lumMod val="50000"/>
                  </a:schemeClr>
                </a:solidFill>
              </a:rPr>
              <a:t>		</a:t>
            </a:r>
            <a:r>
              <a:rPr lang="en-IN" dirty="0">
                <a:solidFill>
                  <a:schemeClr val="accent5">
                    <a:lumMod val="50000"/>
                  </a:schemeClr>
                </a:solidFill>
                <a:effectLst/>
              </a:rPr>
              <a:t>Also includes support for big data analytics through Data Lake Storage Gen2.</a:t>
            </a:r>
          </a:p>
          <a:p>
            <a:pPr marL="342900" indent="-342900" algn="l">
              <a:buFont typeface="+mj-lt"/>
              <a:buAutoNum type="arabicPeriod"/>
            </a:pPr>
            <a:r>
              <a:rPr lang="en-IN" b="1" i="1" u="none" strike="noStrike" dirty="0">
                <a:solidFill>
                  <a:schemeClr val="accent5">
                    <a:lumMod val="50000"/>
                  </a:schemeClr>
                </a:solidFill>
                <a:effectLst/>
                <a:hlinkClick r:id="rId6">
                  <a:extLst>
                    <a:ext uri="{A12FA001-AC4F-418D-AE19-62706E023703}">
                      <ahyp:hlinkClr xmlns:ahyp="http://schemas.microsoft.com/office/drawing/2018/hyperlinkcolor" val="tx"/>
                    </a:ext>
                  </a:extLst>
                </a:hlinkClick>
              </a:rPr>
              <a:t>Azure Files</a:t>
            </a:r>
            <a:r>
              <a:rPr lang="en-IN" b="1" i="1" dirty="0">
                <a:solidFill>
                  <a:schemeClr val="accent5">
                    <a:lumMod val="50000"/>
                  </a:schemeClr>
                </a:solidFill>
                <a:effectLst/>
              </a:rPr>
              <a:t>: </a:t>
            </a:r>
            <a:r>
              <a:rPr lang="en-IN" dirty="0">
                <a:solidFill>
                  <a:schemeClr val="accent5">
                    <a:lumMod val="50000"/>
                  </a:schemeClr>
                </a:solidFill>
                <a:effectLst/>
              </a:rPr>
              <a:t>Managed file shares for cloud or on-premises deployments</a:t>
            </a:r>
            <a:r>
              <a:rPr lang="en-IN" b="0" i="0" dirty="0">
                <a:solidFill>
                  <a:schemeClr val="accent5">
                    <a:lumMod val="50000"/>
                  </a:schemeClr>
                </a:solidFill>
                <a:effectLst/>
              </a:rPr>
              <a:t>.</a:t>
            </a:r>
          </a:p>
          <a:p>
            <a:pPr marL="342900" indent="-342900" algn="l">
              <a:buFont typeface="+mj-lt"/>
              <a:buAutoNum type="arabicPeriod"/>
            </a:pPr>
            <a:r>
              <a:rPr lang="en-IN" b="1" i="1" u="none" strike="noStrike" dirty="0">
                <a:solidFill>
                  <a:schemeClr val="accent5">
                    <a:lumMod val="50000"/>
                  </a:schemeClr>
                </a:solidFill>
                <a:effectLst/>
                <a:hlinkClick r:id="rId7">
                  <a:extLst>
                    <a:ext uri="{A12FA001-AC4F-418D-AE19-62706E023703}">
                      <ahyp:hlinkClr xmlns:ahyp="http://schemas.microsoft.com/office/drawing/2018/hyperlinkcolor" val="tx"/>
                    </a:ext>
                  </a:extLst>
                </a:hlinkClick>
              </a:rPr>
              <a:t>Azure Queues</a:t>
            </a:r>
            <a:r>
              <a:rPr lang="en-IN" b="1" i="1" dirty="0">
                <a:solidFill>
                  <a:schemeClr val="accent5">
                    <a:lumMod val="50000"/>
                  </a:schemeClr>
                </a:solidFill>
                <a:effectLst/>
              </a:rPr>
              <a:t>: </a:t>
            </a:r>
            <a:r>
              <a:rPr lang="en-IN" dirty="0">
                <a:solidFill>
                  <a:schemeClr val="accent5">
                    <a:lumMod val="50000"/>
                  </a:schemeClr>
                </a:solidFill>
                <a:effectLst/>
              </a:rPr>
              <a:t>A messaging store for reliable messaging between application components.</a:t>
            </a:r>
          </a:p>
          <a:p>
            <a:pPr marL="342900" indent="-342900" algn="l">
              <a:buFont typeface="+mj-lt"/>
              <a:buAutoNum type="arabicPeriod"/>
            </a:pPr>
            <a:r>
              <a:rPr lang="en-IN" b="1" i="1" u="none" strike="noStrike" dirty="0">
                <a:solidFill>
                  <a:schemeClr val="accent5">
                    <a:lumMod val="50000"/>
                  </a:schemeClr>
                </a:solidFill>
                <a:effectLst/>
                <a:hlinkClick r:id="rId8">
                  <a:extLst>
                    <a:ext uri="{A12FA001-AC4F-418D-AE19-62706E023703}">
                      <ahyp:hlinkClr xmlns:ahyp="http://schemas.microsoft.com/office/drawing/2018/hyperlinkcolor" val="tx"/>
                    </a:ext>
                  </a:extLst>
                </a:hlinkClick>
              </a:rPr>
              <a:t>Azure Tables</a:t>
            </a:r>
            <a:r>
              <a:rPr lang="en-IN" b="1" i="1" dirty="0">
                <a:solidFill>
                  <a:schemeClr val="accent5">
                    <a:lumMod val="50000"/>
                  </a:schemeClr>
                </a:solidFill>
                <a:effectLst/>
              </a:rPr>
              <a:t>: </a:t>
            </a:r>
            <a:r>
              <a:rPr lang="en-IN" b="0" i="0" dirty="0">
                <a:solidFill>
                  <a:schemeClr val="accent5">
                    <a:lumMod val="50000"/>
                  </a:schemeClr>
                </a:solidFill>
                <a:effectLst/>
              </a:rPr>
              <a:t>A NoSQL store for schemaless storage of structured data.</a:t>
            </a:r>
          </a:p>
          <a:p>
            <a:pPr marL="342900" indent="-342900" algn="l">
              <a:buFont typeface="+mj-lt"/>
              <a:buAutoNum type="arabicPeriod"/>
            </a:pPr>
            <a:r>
              <a:rPr lang="en-IN" b="1" i="1" u="none" strike="noStrike" dirty="0">
                <a:solidFill>
                  <a:schemeClr val="accent5">
                    <a:lumMod val="50000"/>
                  </a:schemeClr>
                </a:solidFill>
                <a:effectLst/>
                <a:hlinkClick r:id="rId9">
                  <a:extLst>
                    <a:ext uri="{A12FA001-AC4F-418D-AE19-62706E023703}">
                      <ahyp:hlinkClr xmlns:ahyp="http://schemas.microsoft.com/office/drawing/2018/hyperlinkcolor" val="tx"/>
                    </a:ext>
                  </a:extLst>
                </a:hlinkClick>
              </a:rPr>
              <a:t>Azure Disks</a:t>
            </a:r>
            <a:r>
              <a:rPr lang="en-IN" b="1" i="1" dirty="0">
                <a:solidFill>
                  <a:schemeClr val="accent5">
                    <a:lumMod val="50000"/>
                  </a:schemeClr>
                </a:solidFill>
                <a:effectLst/>
              </a:rPr>
              <a:t>: </a:t>
            </a:r>
            <a:r>
              <a:rPr lang="en-IN" b="0" i="0" dirty="0">
                <a:solidFill>
                  <a:schemeClr val="accent5">
                    <a:lumMod val="50000"/>
                  </a:schemeClr>
                </a:solidFill>
                <a:effectLst/>
              </a:rPr>
              <a:t>Block-level storage volumes for Azure VMs.</a:t>
            </a:r>
          </a:p>
          <a:p>
            <a:endParaRPr lang="en-IN" dirty="0"/>
          </a:p>
        </p:txBody>
      </p:sp>
    </p:spTree>
    <p:extLst>
      <p:ext uri="{BB962C8B-B14F-4D97-AF65-F5344CB8AC3E}">
        <p14:creationId xmlns:p14="http://schemas.microsoft.com/office/powerpoint/2010/main" val="326165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19</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583336" cy="400110"/>
          </a:xfrm>
          <a:prstGeom prst="rect">
            <a:avLst/>
          </a:prstGeom>
          <a:noFill/>
        </p:spPr>
        <p:txBody>
          <a:bodyPr wrap="none" rtlCol="0">
            <a:spAutoFit/>
          </a:bodyPr>
          <a:lstStyle/>
          <a:p>
            <a:r>
              <a:rPr lang="en-IN" sz="2000" b="1" i="1" dirty="0">
                <a:solidFill>
                  <a:schemeClr val="accent2">
                    <a:lumMod val="75000"/>
                  </a:schemeClr>
                </a:solidFill>
              </a:rPr>
              <a:t>Azure Storage Account</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55FCC62E-5105-4B3E-A5B5-DD27BAAA56A2}"/>
              </a:ext>
            </a:extLst>
          </p:cNvPr>
          <p:cNvPicPr>
            <a:picLocks noChangeAspect="1"/>
          </p:cNvPicPr>
          <p:nvPr/>
        </p:nvPicPr>
        <p:blipFill>
          <a:blip r:embed="rId4"/>
          <a:stretch>
            <a:fillRect/>
          </a:stretch>
        </p:blipFill>
        <p:spPr>
          <a:xfrm>
            <a:off x="3109712" y="201171"/>
            <a:ext cx="574705" cy="400111"/>
          </a:xfrm>
          <a:prstGeom prst="rect">
            <a:avLst/>
          </a:prstGeom>
        </p:spPr>
      </p:pic>
      <p:sp>
        <p:nvSpPr>
          <p:cNvPr id="5" name="TextBox 4">
            <a:extLst>
              <a:ext uri="{FF2B5EF4-FFF2-40B4-BE49-F238E27FC236}">
                <a16:creationId xmlns:a16="http://schemas.microsoft.com/office/drawing/2014/main" id="{A2D80C57-2DCA-4FDA-BD74-FC2BFAB9018E}"/>
              </a:ext>
            </a:extLst>
          </p:cNvPr>
          <p:cNvSpPr txBox="1"/>
          <p:nvPr/>
        </p:nvSpPr>
        <p:spPr>
          <a:xfrm>
            <a:off x="789848" y="1320383"/>
            <a:ext cx="1320746" cy="400110"/>
          </a:xfrm>
          <a:prstGeom prst="rect">
            <a:avLst/>
          </a:prstGeom>
          <a:noFill/>
        </p:spPr>
        <p:txBody>
          <a:bodyPr wrap="none" rtlCol="0">
            <a:spAutoFit/>
          </a:bodyPr>
          <a:lstStyle/>
          <a:p>
            <a:r>
              <a:rPr lang="en-IN" sz="2000" b="1" i="1" dirty="0">
                <a:solidFill>
                  <a:schemeClr val="accent2">
                    <a:lumMod val="75000"/>
                  </a:schemeClr>
                </a:solidFill>
              </a:rPr>
              <a:t>Blob Types</a:t>
            </a:r>
          </a:p>
        </p:txBody>
      </p:sp>
      <p:sp>
        <p:nvSpPr>
          <p:cNvPr id="6" name="TextBox 5">
            <a:extLst>
              <a:ext uri="{FF2B5EF4-FFF2-40B4-BE49-F238E27FC236}">
                <a16:creationId xmlns:a16="http://schemas.microsoft.com/office/drawing/2014/main" id="{28130D80-1A6F-4A43-8857-85E3C78F5262}"/>
              </a:ext>
            </a:extLst>
          </p:cNvPr>
          <p:cNvSpPr txBox="1"/>
          <p:nvPr/>
        </p:nvSpPr>
        <p:spPr>
          <a:xfrm>
            <a:off x="834048" y="1822635"/>
            <a:ext cx="10039287" cy="1415772"/>
          </a:xfrm>
          <a:prstGeom prst="rect">
            <a:avLst/>
          </a:prstGeom>
          <a:noFill/>
        </p:spPr>
        <p:txBody>
          <a:bodyPr wrap="none" rtlCol="0">
            <a:spAutoFit/>
          </a:bodyPr>
          <a:lstStyle/>
          <a:p>
            <a:pPr>
              <a:buFont typeface="Arial" panose="020B0604020202020204" pitchFamily="34" charset="0"/>
              <a:buChar char="•"/>
            </a:pPr>
            <a:r>
              <a:rPr lang="en-IN" sz="1400" b="1" i="1" dirty="0"/>
              <a:t>Block blobs: </a:t>
            </a:r>
            <a:r>
              <a:rPr lang="en-IN" sz="1200" b="1" i="1" dirty="0">
                <a:solidFill>
                  <a:srgbClr val="0070C0"/>
                </a:solidFill>
                <a:latin typeface="Segoe UI" panose="020B0502040204020203" pitchFamily="34" charset="0"/>
              </a:rPr>
              <a:t>store text and binary data, up to about 4.7 TB. Block blobs are made up of blocks of data that can be managed individually.</a:t>
            </a:r>
          </a:p>
          <a:p>
            <a:pPr>
              <a:buFont typeface="Arial" panose="020B0604020202020204" pitchFamily="34" charset="0"/>
              <a:buChar char="•"/>
            </a:pPr>
            <a:r>
              <a:rPr lang="en-IN" sz="1400" b="1" i="1" dirty="0"/>
              <a:t>Append blobs: </a:t>
            </a:r>
            <a:r>
              <a:rPr lang="en-IN" sz="1200" b="1" i="1" dirty="0">
                <a:solidFill>
                  <a:srgbClr val="0070C0"/>
                </a:solidFill>
                <a:latin typeface="Segoe UI" panose="020B0502040204020203" pitchFamily="34" charset="0"/>
              </a:rPr>
              <a:t>are made up of blocks like block blobs, but are optimized for append operations. </a:t>
            </a:r>
          </a:p>
          <a:p>
            <a:pPr lvl="4"/>
            <a:r>
              <a:rPr lang="en-IN" sz="1200" b="1" i="1" dirty="0">
                <a:solidFill>
                  <a:srgbClr val="0070C0"/>
                </a:solidFill>
                <a:latin typeface="Segoe UI" panose="020B0502040204020203" pitchFamily="34" charset="0"/>
              </a:rPr>
              <a:t>Append blobs are ideal for scenarios such as logging data from virtual machines.</a:t>
            </a:r>
          </a:p>
          <a:p>
            <a:pPr>
              <a:buFont typeface="Arial" panose="020B0604020202020204" pitchFamily="34" charset="0"/>
              <a:buChar char="•"/>
            </a:pPr>
            <a:r>
              <a:rPr lang="en-IN" sz="1600" b="1" i="1" dirty="0"/>
              <a:t>Page blobs: </a:t>
            </a:r>
            <a:r>
              <a:rPr lang="en-IN" sz="1200" b="1" i="1" dirty="0">
                <a:solidFill>
                  <a:srgbClr val="0070C0"/>
                </a:solidFill>
                <a:latin typeface="Segoe UI" panose="020B0502040204020203" pitchFamily="34" charset="0"/>
              </a:rPr>
              <a:t>store random access files up to 8 TB in size. </a:t>
            </a:r>
          </a:p>
          <a:p>
            <a:pPr lvl="4"/>
            <a:r>
              <a:rPr lang="en-IN" sz="1200" b="1" i="1" dirty="0">
                <a:solidFill>
                  <a:srgbClr val="0070C0"/>
                </a:solidFill>
                <a:latin typeface="Segoe UI" panose="020B0502040204020203" pitchFamily="34" charset="0"/>
              </a:rPr>
              <a:t>Page blobs store virtual hard drive (VHD) files and serve as disks for Azure virtual machines.</a:t>
            </a:r>
          </a:p>
          <a:p>
            <a:endParaRPr lang="en-IN" dirty="0"/>
          </a:p>
        </p:txBody>
      </p:sp>
    </p:spTree>
    <p:extLst>
      <p:ext uri="{BB962C8B-B14F-4D97-AF65-F5344CB8AC3E}">
        <p14:creationId xmlns:p14="http://schemas.microsoft.com/office/powerpoint/2010/main" val="417467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a:t>
            </a:fld>
            <a:endParaRPr lang="en-IN"/>
          </a:p>
        </p:txBody>
      </p:sp>
      <p:sp>
        <p:nvSpPr>
          <p:cNvPr id="35" name="TextBox 34">
            <a:extLst>
              <a:ext uri="{FF2B5EF4-FFF2-40B4-BE49-F238E27FC236}">
                <a16:creationId xmlns:a16="http://schemas.microsoft.com/office/drawing/2014/main" id="{30E3DE9C-58F9-4EE2-9074-3432D1EA746A}"/>
              </a:ext>
            </a:extLst>
          </p:cNvPr>
          <p:cNvSpPr txBox="1"/>
          <p:nvPr/>
        </p:nvSpPr>
        <p:spPr>
          <a:xfrm>
            <a:off x="4416358" y="154679"/>
            <a:ext cx="2266014" cy="369332"/>
          </a:xfrm>
          <a:prstGeom prst="rect">
            <a:avLst/>
          </a:prstGeom>
          <a:noFill/>
        </p:spPr>
        <p:txBody>
          <a:bodyPr wrap="square" rtlCol="0">
            <a:spAutoFit/>
          </a:bodyPr>
          <a:lstStyle/>
          <a:p>
            <a:r>
              <a:rPr lang="en-IN" dirty="0"/>
              <a:t>Azure Cloud Services</a:t>
            </a:r>
          </a:p>
        </p:txBody>
      </p:sp>
      <p:pic>
        <p:nvPicPr>
          <p:cNvPr id="37" name="Picture 36" descr="Logo, company name&#10;&#10;Description automatically generated">
            <a:extLst>
              <a:ext uri="{FF2B5EF4-FFF2-40B4-BE49-F238E27FC236}">
                <a16:creationId xmlns:a16="http://schemas.microsoft.com/office/drawing/2014/main" id="{4BF2A7EF-8FF9-4E6A-B4A5-BC31E56F1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318" y="203723"/>
            <a:ext cx="464835" cy="309327"/>
          </a:xfrm>
          <a:prstGeom prst="rect">
            <a:avLst/>
          </a:prstGeom>
        </p:spPr>
      </p:pic>
      <p:sp>
        <p:nvSpPr>
          <p:cNvPr id="8" name="TextBox 7">
            <a:extLst>
              <a:ext uri="{FF2B5EF4-FFF2-40B4-BE49-F238E27FC236}">
                <a16:creationId xmlns:a16="http://schemas.microsoft.com/office/drawing/2014/main" id="{07213CD2-2587-4C2D-BE88-B100C0EB4E20}"/>
              </a:ext>
            </a:extLst>
          </p:cNvPr>
          <p:cNvSpPr txBox="1"/>
          <p:nvPr/>
        </p:nvSpPr>
        <p:spPr>
          <a:xfrm>
            <a:off x="568493" y="1596829"/>
            <a:ext cx="2148345" cy="369332"/>
          </a:xfrm>
          <a:prstGeom prst="rect">
            <a:avLst/>
          </a:prstGeom>
          <a:noFill/>
        </p:spPr>
        <p:txBody>
          <a:bodyPr wrap="none" rtlCol="0">
            <a:spAutoFit/>
          </a:bodyPr>
          <a:lstStyle/>
          <a:p>
            <a:r>
              <a:rPr lang="en-IN" dirty="0"/>
              <a:t>Launched in 2010 as</a:t>
            </a:r>
          </a:p>
        </p:txBody>
      </p:sp>
      <p:pic>
        <p:nvPicPr>
          <p:cNvPr id="19" name="Picture 18" descr="A picture containing company name&#10;&#10;Description automatically generated">
            <a:extLst>
              <a:ext uri="{FF2B5EF4-FFF2-40B4-BE49-F238E27FC236}">
                <a16:creationId xmlns:a16="http://schemas.microsoft.com/office/drawing/2014/main" id="{1D0B0F72-D9E7-4A4B-A540-AE3BA4C38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497" y="1251523"/>
            <a:ext cx="1196211" cy="1196211"/>
          </a:xfrm>
          <a:prstGeom prst="rect">
            <a:avLst/>
          </a:prstGeom>
        </p:spPr>
      </p:pic>
      <p:sp>
        <p:nvSpPr>
          <p:cNvPr id="23" name="TextBox 22">
            <a:extLst>
              <a:ext uri="{FF2B5EF4-FFF2-40B4-BE49-F238E27FC236}">
                <a16:creationId xmlns:a16="http://schemas.microsoft.com/office/drawing/2014/main" id="{98D6425E-6A47-4862-80FF-235E8B3A1C1F}"/>
              </a:ext>
            </a:extLst>
          </p:cNvPr>
          <p:cNvSpPr txBox="1"/>
          <p:nvPr/>
        </p:nvSpPr>
        <p:spPr>
          <a:xfrm>
            <a:off x="568493" y="2099484"/>
            <a:ext cx="2182777" cy="369332"/>
          </a:xfrm>
          <a:prstGeom prst="rect">
            <a:avLst/>
          </a:prstGeom>
          <a:noFill/>
        </p:spPr>
        <p:txBody>
          <a:bodyPr wrap="none" rtlCol="0">
            <a:spAutoFit/>
          </a:bodyPr>
          <a:lstStyle/>
          <a:p>
            <a:r>
              <a:rPr lang="en-IN" dirty="0"/>
              <a:t>Renamed in 2014 as </a:t>
            </a:r>
          </a:p>
        </p:txBody>
      </p:sp>
      <p:pic>
        <p:nvPicPr>
          <p:cNvPr id="25" name="Picture 24" descr="Logo&#10;&#10;Description automatically generated">
            <a:extLst>
              <a:ext uri="{FF2B5EF4-FFF2-40B4-BE49-F238E27FC236}">
                <a16:creationId xmlns:a16="http://schemas.microsoft.com/office/drawing/2014/main" id="{D165F80B-76C2-4193-A241-44B7A646F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4536" y="1942276"/>
            <a:ext cx="1215552" cy="683748"/>
          </a:xfrm>
          <a:prstGeom prst="rect">
            <a:avLst/>
          </a:prstGeom>
        </p:spPr>
      </p:pic>
      <p:sp>
        <p:nvSpPr>
          <p:cNvPr id="27" name="TextBox 26">
            <a:extLst>
              <a:ext uri="{FF2B5EF4-FFF2-40B4-BE49-F238E27FC236}">
                <a16:creationId xmlns:a16="http://schemas.microsoft.com/office/drawing/2014/main" id="{39E3A4F6-39D7-4073-ABDE-DFA3CD9CD521}"/>
              </a:ext>
            </a:extLst>
          </p:cNvPr>
          <p:cNvSpPr txBox="1"/>
          <p:nvPr/>
        </p:nvSpPr>
        <p:spPr>
          <a:xfrm>
            <a:off x="6348984" y="4802638"/>
            <a:ext cx="4749231" cy="1169551"/>
          </a:xfrm>
          <a:prstGeom prst="rect">
            <a:avLst/>
          </a:prstGeom>
          <a:noFill/>
        </p:spPr>
        <p:txBody>
          <a:bodyPr wrap="square" rtlCol="0">
            <a:spAutoFit/>
          </a:bodyPr>
          <a:lstStyle/>
          <a:p>
            <a:r>
              <a:rPr lang="en-IN" sz="1400" dirty="0"/>
              <a:t>URL For azure cloud -- </a:t>
            </a:r>
            <a:r>
              <a:rPr lang="en-IN" sz="1400" dirty="0">
                <a:hlinkClick r:id="rId5"/>
              </a:rPr>
              <a:t>https://portal.azure.com</a:t>
            </a:r>
            <a:endParaRPr lang="en-IN" sz="1400" dirty="0"/>
          </a:p>
          <a:p>
            <a:endParaRPr lang="en-IN" sz="1400" dirty="0"/>
          </a:p>
          <a:p>
            <a:r>
              <a:rPr lang="en-IN" sz="1400" dirty="0"/>
              <a:t>Azure Regions - </a:t>
            </a:r>
            <a:r>
              <a:rPr lang="en-IN" sz="1400" dirty="0">
                <a:hlinkClick r:id="rId6"/>
              </a:rPr>
              <a:t>https://azure.microsoft.com/en-us/global-infrastructure/geographies/#geographies</a:t>
            </a:r>
            <a:endParaRPr lang="en-IN" sz="1400" dirty="0"/>
          </a:p>
          <a:p>
            <a:endParaRPr lang="en-IN" sz="1400" dirty="0"/>
          </a:p>
        </p:txBody>
      </p:sp>
      <p:pic>
        <p:nvPicPr>
          <p:cNvPr id="30" name="Picture 29">
            <a:extLst>
              <a:ext uri="{FF2B5EF4-FFF2-40B4-BE49-F238E27FC236}">
                <a16:creationId xmlns:a16="http://schemas.microsoft.com/office/drawing/2014/main" id="{DB62D232-D8D9-4D7A-96A3-5BE0BF03F5F0}"/>
              </a:ext>
            </a:extLst>
          </p:cNvPr>
          <p:cNvPicPr>
            <a:picLocks noChangeAspect="1"/>
          </p:cNvPicPr>
          <p:nvPr/>
        </p:nvPicPr>
        <p:blipFill>
          <a:blip r:embed="rId7"/>
          <a:stretch>
            <a:fillRect/>
          </a:stretch>
        </p:blipFill>
        <p:spPr>
          <a:xfrm>
            <a:off x="537663" y="3429000"/>
            <a:ext cx="4777119" cy="2747944"/>
          </a:xfrm>
          <a:prstGeom prst="rect">
            <a:avLst/>
          </a:prstGeom>
        </p:spPr>
      </p:pic>
      <p:pic>
        <p:nvPicPr>
          <p:cNvPr id="32" name="Picture 31">
            <a:extLst>
              <a:ext uri="{FF2B5EF4-FFF2-40B4-BE49-F238E27FC236}">
                <a16:creationId xmlns:a16="http://schemas.microsoft.com/office/drawing/2014/main" id="{8F93016C-1647-4C7A-B375-5040804D924D}"/>
              </a:ext>
            </a:extLst>
          </p:cNvPr>
          <p:cNvPicPr>
            <a:picLocks noChangeAspect="1"/>
          </p:cNvPicPr>
          <p:nvPr/>
        </p:nvPicPr>
        <p:blipFill>
          <a:blip r:embed="rId8"/>
          <a:stretch>
            <a:fillRect/>
          </a:stretch>
        </p:blipFill>
        <p:spPr>
          <a:xfrm>
            <a:off x="5756396" y="1725843"/>
            <a:ext cx="4510270" cy="2747944"/>
          </a:xfrm>
          <a:prstGeom prst="rect">
            <a:avLst/>
          </a:prstGeom>
        </p:spPr>
      </p:pic>
      <p:sp>
        <p:nvSpPr>
          <p:cNvPr id="34" name="TextBox 33">
            <a:extLst>
              <a:ext uri="{FF2B5EF4-FFF2-40B4-BE49-F238E27FC236}">
                <a16:creationId xmlns:a16="http://schemas.microsoft.com/office/drawing/2014/main" id="{72E57465-71C6-4A77-A368-E3044F2CA2EE}"/>
              </a:ext>
            </a:extLst>
          </p:cNvPr>
          <p:cNvSpPr txBox="1"/>
          <p:nvPr/>
        </p:nvSpPr>
        <p:spPr>
          <a:xfrm>
            <a:off x="3063494" y="929012"/>
            <a:ext cx="2309158" cy="369332"/>
          </a:xfrm>
          <a:prstGeom prst="rect">
            <a:avLst/>
          </a:prstGeom>
          <a:noFill/>
        </p:spPr>
        <p:txBody>
          <a:bodyPr wrap="none" rtlCol="0">
            <a:spAutoFit/>
          </a:bodyPr>
          <a:lstStyle/>
          <a:p>
            <a:r>
              <a:rPr lang="en-IN" b="1" dirty="0">
                <a:solidFill>
                  <a:srgbClr val="FF0000"/>
                </a:solidFill>
              </a:rPr>
              <a:t>Why Microsoft Azure?</a:t>
            </a:r>
          </a:p>
        </p:txBody>
      </p:sp>
      <p:pic>
        <p:nvPicPr>
          <p:cNvPr id="54" name="Picture 53" descr="Logo, company name&#10;&#10;Description automatically generated">
            <a:extLst>
              <a:ext uri="{FF2B5EF4-FFF2-40B4-BE49-F238E27FC236}">
                <a16:creationId xmlns:a16="http://schemas.microsoft.com/office/drawing/2014/main" id="{A8371A7D-BC66-431C-8337-8061568B6BC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Tree>
    <p:extLst>
      <p:ext uri="{BB962C8B-B14F-4D97-AF65-F5344CB8AC3E}">
        <p14:creationId xmlns:p14="http://schemas.microsoft.com/office/powerpoint/2010/main" val="38655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20</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583336" cy="400110"/>
          </a:xfrm>
          <a:prstGeom prst="rect">
            <a:avLst/>
          </a:prstGeom>
          <a:noFill/>
        </p:spPr>
        <p:txBody>
          <a:bodyPr wrap="none" rtlCol="0">
            <a:spAutoFit/>
          </a:bodyPr>
          <a:lstStyle/>
          <a:p>
            <a:r>
              <a:rPr lang="en-IN" sz="2000" b="1" i="1" dirty="0">
                <a:solidFill>
                  <a:schemeClr val="accent2">
                    <a:lumMod val="75000"/>
                  </a:schemeClr>
                </a:solidFill>
              </a:rPr>
              <a:t>Azure Storage Account</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55FCC62E-5105-4B3E-A5B5-DD27BAAA56A2}"/>
              </a:ext>
            </a:extLst>
          </p:cNvPr>
          <p:cNvPicPr>
            <a:picLocks noChangeAspect="1"/>
          </p:cNvPicPr>
          <p:nvPr/>
        </p:nvPicPr>
        <p:blipFill>
          <a:blip r:embed="rId4"/>
          <a:stretch>
            <a:fillRect/>
          </a:stretch>
        </p:blipFill>
        <p:spPr>
          <a:xfrm>
            <a:off x="3109712" y="201171"/>
            <a:ext cx="574705" cy="400111"/>
          </a:xfrm>
          <a:prstGeom prst="rect">
            <a:avLst/>
          </a:prstGeom>
        </p:spPr>
      </p:pic>
      <p:sp>
        <p:nvSpPr>
          <p:cNvPr id="5" name="TextBox 4">
            <a:extLst>
              <a:ext uri="{FF2B5EF4-FFF2-40B4-BE49-F238E27FC236}">
                <a16:creationId xmlns:a16="http://schemas.microsoft.com/office/drawing/2014/main" id="{A2D80C57-2DCA-4FDA-BD74-FC2BFAB9018E}"/>
              </a:ext>
            </a:extLst>
          </p:cNvPr>
          <p:cNvSpPr txBox="1"/>
          <p:nvPr/>
        </p:nvSpPr>
        <p:spPr>
          <a:xfrm>
            <a:off x="1159949" y="1328366"/>
            <a:ext cx="3032818" cy="400110"/>
          </a:xfrm>
          <a:prstGeom prst="rect">
            <a:avLst/>
          </a:prstGeom>
          <a:noFill/>
        </p:spPr>
        <p:txBody>
          <a:bodyPr wrap="none" rtlCol="0">
            <a:spAutoFit/>
          </a:bodyPr>
          <a:lstStyle/>
          <a:p>
            <a:r>
              <a:rPr lang="en-IN" sz="2000" b="1" i="1" dirty="0">
                <a:solidFill>
                  <a:schemeClr val="accent2">
                    <a:lumMod val="75000"/>
                  </a:schemeClr>
                </a:solidFill>
              </a:rPr>
              <a:t>Azure Storage Redundancy</a:t>
            </a:r>
          </a:p>
        </p:txBody>
      </p:sp>
      <p:sp>
        <p:nvSpPr>
          <p:cNvPr id="3" name="TextBox 2">
            <a:extLst>
              <a:ext uri="{FF2B5EF4-FFF2-40B4-BE49-F238E27FC236}">
                <a16:creationId xmlns:a16="http://schemas.microsoft.com/office/drawing/2014/main" id="{2DB21B33-B979-42DF-B58B-4CDD9ABAA807}"/>
              </a:ext>
            </a:extLst>
          </p:cNvPr>
          <p:cNvSpPr txBox="1"/>
          <p:nvPr/>
        </p:nvSpPr>
        <p:spPr>
          <a:xfrm>
            <a:off x="537663" y="1969335"/>
            <a:ext cx="11475706" cy="1877437"/>
          </a:xfrm>
          <a:prstGeom prst="rect">
            <a:avLst/>
          </a:prstGeom>
          <a:noFill/>
        </p:spPr>
        <p:txBody>
          <a:bodyPr wrap="none" rtlCol="0">
            <a:spAutoFit/>
          </a:bodyPr>
          <a:lstStyle/>
          <a:p>
            <a:pPr marL="285750" indent="-285750">
              <a:buFont typeface="Arial" panose="020B0604020202020204" pitchFamily="34" charset="0"/>
              <a:buChar char="•"/>
            </a:pPr>
            <a:r>
              <a:rPr lang="en-IN" sz="1400" b="1" i="0" dirty="0">
                <a:solidFill>
                  <a:schemeClr val="accent5">
                    <a:lumMod val="50000"/>
                  </a:schemeClr>
                </a:solidFill>
                <a:effectLst/>
              </a:rPr>
              <a:t>Locally redundant storage (LRS) - </a:t>
            </a:r>
            <a:r>
              <a:rPr lang="en-IN" sz="1200" b="1" i="1" dirty="0">
                <a:solidFill>
                  <a:srgbClr val="0070C0"/>
                </a:solidFill>
                <a:effectLst/>
                <a:latin typeface="Segoe UI" panose="020B0502040204020203" pitchFamily="34" charset="0"/>
              </a:rPr>
              <a:t>copies your data synchronously three times within a single physical location in the primary region.</a:t>
            </a:r>
          </a:p>
          <a:p>
            <a:endParaRPr lang="en-IN" sz="1200" b="1" i="1" dirty="0">
              <a:solidFill>
                <a:srgbClr val="0070C0"/>
              </a:solidFill>
              <a:effectLst/>
            </a:endParaRPr>
          </a:p>
          <a:p>
            <a:pPr marL="285750" indent="-285750">
              <a:buFont typeface="Arial" panose="020B0604020202020204" pitchFamily="34" charset="0"/>
              <a:buChar char="•"/>
            </a:pPr>
            <a:r>
              <a:rPr lang="en-IN" sz="1400" b="1" i="0" dirty="0">
                <a:solidFill>
                  <a:schemeClr val="accent5">
                    <a:lumMod val="50000"/>
                  </a:schemeClr>
                </a:solidFill>
                <a:effectLst/>
              </a:rPr>
              <a:t>Zone-redundant storage (ZRS) - </a:t>
            </a:r>
            <a:r>
              <a:rPr lang="en-IN" sz="1200" b="1" i="1" dirty="0">
                <a:solidFill>
                  <a:srgbClr val="0070C0"/>
                </a:solidFill>
                <a:latin typeface="Segoe UI" panose="020B0502040204020203" pitchFamily="34" charset="0"/>
              </a:rPr>
              <a:t>copies your data synchronously across three Azure availability zones in the primary region</a:t>
            </a:r>
          </a:p>
          <a:p>
            <a:endParaRPr lang="en-IN" sz="1200" b="1" i="1" dirty="0">
              <a:solidFill>
                <a:srgbClr val="0070C0"/>
              </a:solidFill>
              <a:latin typeface="Segoe UI" panose="020B0502040204020203" pitchFamily="34" charset="0"/>
            </a:endParaRPr>
          </a:p>
          <a:p>
            <a:pPr marL="285750" indent="-285750">
              <a:buFont typeface="Arial" panose="020B0604020202020204" pitchFamily="34" charset="0"/>
              <a:buChar char="•"/>
            </a:pPr>
            <a:r>
              <a:rPr lang="en-IN" sz="1400" b="1" i="0" dirty="0">
                <a:solidFill>
                  <a:schemeClr val="accent5">
                    <a:lumMod val="50000"/>
                  </a:schemeClr>
                </a:solidFill>
                <a:effectLst/>
              </a:rPr>
              <a:t>Geo-redundant storage (GRS or RA-GRS)</a:t>
            </a:r>
            <a:r>
              <a:rPr lang="en-IN" sz="1400" b="0" i="0" dirty="0">
                <a:solidFill>
                  <a:schemeClr val="accent5">
                    <a:lumMod val="50000"/>
                  </a:schemeClr>
                </a:solidFill>
                <a:effectLst/>
              </a:rPr>
              <a:t> - </a:t>
            </a:r>
            <a:r>
              <a:rPr lang="en-IN" sz="1200" b="1" i="1" dirty="0">
                <a:solidFill>
                  <a:srgbClr val="0070C0"/>
                </a:solidFill>
                <a:latin typeface="Segoe UI" panose="020B0502040204020203" pitchFamily="34" charset="0"/>
              </a:rPr>
              <a:t>copies your data synchronously three times within a single physical location in the primary region using LRS. </a:t>
            </a:r>
          </a:p>
          <a:p>
            <a:pPr lvl="8"/>
            <a:r>
              <a:rPr lang="en-IN" sz="1200" b="1" i="1" dirty="0">
                <a:solidFill>
                  <a:srgbClr val="0070C0"/>
                </a:solidFill>
                <a:latin typeface="Segoe UI" panose="020B0502040204020203" pitchFamily="34" charset="0"/>
              </a:rPr>
              <a:t>It then copies your data asynchronously to a single physical location in the secondary region</a:t>
            </a:r>
          </a:p>
          <a:p>
            <a:pPr lvl="8"/>
            <a:endParaRPr lang="en-IN" sz="1200" b="1" i="1" dirty="0">
              <a:solidFill>
                <a:srgbClr val="0070C0"/>
              </a:solidFill>
              <a:latin typeface="Segoe UI" panose="020B0502040204020203" pitchFamily="34" charset="0"/>
            </a:endParaRPr>
          </a:p>
          <a:p>
            <a:pPr marL="285750" indent="-285750">
              <a:buFont typeface="Arial" panose="020B0604020202020204" pitchFamily="34" charset="0"/>
              <a:buChar char="•"/>
            </a:pPr>
            <a:r>
              <a:rPr lang="en-IN" sz="1400" b="1" i="0" dirty="0">
                <a:solidFill>
                  <a:schemeClr val="accent5">
                    <a:lumMod val="50000"/>
                  </a:schemeClr>
                </a:solidFill>
                <a:effectLst/>
              </a:rPr>
              <a:t>Geo-zone-redundant storage (GZRS or RA-GZRS) - </a:t>
            </a:r>
            <a:r>
              <a:rPr lang="en-IN" sz="1200" b="1" i="1" dirty="0">
                <a:solidFill>
                  <a:srgbClr val="0070C0"/>
                </a:solidFill>
                <a:latin typeface="Segoe UI" panose="020B0502040204020203" pitchFamily="34" charset="0"/>
              </a:rPr>
              <a:t>copies your data synchronously across three Azure availability zones in the primary region using ZRS. </a:t>
            </a:r>
          </a:p>
          <a:p>
            <a:pPr lvl="7"/>
            <a:r>
              <a:rPr lang="en-IN" sz="1200" b="1" i="1" dirty="0">
                <a:solidFill>
                  <a:srgbClr val="0070C0"/>
                </a:solidFill>
                <a:latin typeface="Segoe UI" panose="020B0502040204020203" pitchFamily="34" charset="0"/>
              </a:rPr>
              <a:t>It then copies your data asynchronously to a single physical location in the secondary region.</a:t>
            </a:r>
          </a:p>
        </p:txBody>
      </p:sp>
    </p:spTree>
    <p:extLst>
      <p:ext uri="{BB962C8B-B14F-4D97-AF65-F5344CB8AC3E}">
        <p14:creationId xmlns:p14="http://schemas.microsoft.com/office/powerpoint/2010/main" val="1080499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21</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583336" cy="400110"/>
          </a:xfrm>
          <a:prstGeom prst="rect">
            <a:avLst/>
          </a:prstGeom>
          <a:noFill/>
        </p:spPr>
        <p:txBody>
          <a:bodyPr wrap="none" rtlCol="0">
            <a:spAutoFit/>
          </a:bodyPr>
          <a:lstStyle/>
          <a:p>
            <a:r>
              <a:rPr lang="en-IN" sz="2000" b="1" i="1" dirty="0">
                <a:solidFill>
                  <a:schemeClr val="accent2">
                    <a:lumMod val="75000"/>
                  </a:schemeClr>
                </a:solidFill>
              </a:rPr>
              <a:t>Azure Storage Account</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55FCC62E-5105-4B3E-A5B5-DD27BAAA56A2}"/>
              </a:ext>
            </a:extLst>
          </p:cNvPr>
          <p:cNvPicPr>
            <a:picLocks noChangeAspect="1"/>
          </p:cNvPicPr>
          <p:nvPr/>
        </p:nvPicPr>
        <p:blipFill>
          <a:blip r:embed="rId4"/>
          <a:stretch>
            <a:fillRect/>
          </a:stretch>
        </p:blipFill>
        <p:spPr>
          <a:xfrm>
            <a:off x="3109712" y="201171"/>
            <a:ext cx="574705" cy="400111"/>
          </a:xfrm>
          <a:prstGeom prst="rect">
            <a:avLst/>
          </a:prstGeom>
        </p:spPr>
      </p:pic>
      <p:sp>
        <p:nvSpPr>
          <p:cNvPr id="5" name="TextBox 4">
            <a:extLst>
              <a:ext uri="{FF2B5EF4-FFF2-40B4-BE49-F238E27FC236}">
                <a16:creationId xmlns:a16="http://schemas.microsoft.com/office/drawing/2014/main" id="{A2D80C57-2DCA-4FDA-BD74-FC2BFAB9018E}"/>
              </a:ext>
            </a:extLst>
          </p:cNvPr>
          <p:cNvSpPr txBox="1"/>
          <p:nvPr/>
        </p:nvSpPr>
        <p:spPr>
          <a:xfrm>
            <a:off x="1159949" y="1328366"/>
            <a:ext cx="3032818" cy="400110"/>
          </a:xfrm>
          <a:prstGeom prst="rect">
            <a:avLst/>
          </a:prstGeom>
          <a:noFill/>
        </p:spPr>
        <p:txBody>
          <a:bodyPr wrap="none" rtlCol="0">
            <a:spAutoFit/>
          </a:bodyPr>
          <a:lstStyle/>
          <a:p>
            <a:r>
              <a:rPr lang="en-IN" sz="2000" b="1" i="1" dirty="0">
                <a:solidFill>
                  <a:schemeClr val="accent2">
                    <a:lumMod val="75000"/>
                  </a:schemeClr>
                </a:solidFill>
              </a:rPr>
              <a:t>Azure Storage Redundancy</a:t>
            </a:r>
          </a:p>
        </p:txBody>
      </p:sp>
      <p:sp>
        <p:nvSpPr>
          <p:cNvPr id="3" name="TextBox 2">
            <a:extLst>
              <a:ext uri="{FF2B5EF4-FFF2-40B4-BE49-F238E27FC236}">
                <a16:creationId xmlns:a16="http://schemas.microsoft.com/office/drawing/2014/main" id="{2DB21B33-B979-42DF-B58B-4CDD9ABAA807}"/>
              </a:ext>
            </a:extLst>
          </p:cNvPr>
          <p:cNvSpPr txBox="1"/>
          <p:nvPr/>
        </p:nvSpPr>
        <p:spPr>
          <a:xfrm>
            <a:off x="537663" y="1969335"/>
            <a:ext cx="2845651" cy="492443"/>
          </a:xfrm>
          <a:prstGeom prst="rect">
            <a:avLst/>
          </a:prstGeom>
          <a:noFill/>
        </p:spPr>
        <p:txBody>
          <a:bodyPr wrap="none" rtlCol="0">
            <a:spAutoFit/>
          </a:bodyPr>
          <a:lstStyle/>
          <a:p>
            <a:pPr marL="285750" indent="-285750">
              <a:buFont typeface="Arial" panose="020B0604020202020204" pitchFamily="34" charset="0"/>
              <a:buChar char="•"/>
            </a:pPr>
            <a:r>
              <a:rPr lang="en-IN" sz="1400" b="1" i="0" dirty="0">
                <a:solidFill>
                  <a:schemeClr val="accent5">
                    <a:lumMod val="50000"/>
                  </a:schemeClr>
                </a:solidFill>
                <a:effectLst/>
              </a:rPr>
              <a:t>Locally redundant storage (LRS)</a:t>
            </a:r>
            <a:endParaRPr lang="en-IN" sz="1200" b="1" i="1" dirty="0">
              <a:solidFill>
                <a:srgbClr val="0070C0"/>
              </a:solidFill>
              <a:effectLst/>
              <a:latin typeface="Segoe UI" panose="020B0502040204020203" pitchFamily="34" charset="0"/>
            </a:endParaRPr>
          </a:p>
          <a:p>
            <a:endParaRPr lang="en-IN" sz="1200" b="1" i="1" dirty="0">
              <a:solidFill>
                <a:srgbClr val="0070C0"/>
              </a:solidFill>
              <a:effectLst/>
            </a:endParaRPr>
          </a:p>
        </p:txBody>
      </p:sp>
      <p:pic>
        <p:nvPicPr>
          <p:cNvPr id="7" name="Picture 6">
            <a:extLst>
              <a:ext uri="{FF2B5EF4-FFF2-40B4-BE49-F238E27FC236}">
                <a16:creationId xmlns:a16="http://schemas.microsoft.com/office/drawing/2014/main" id="{578182DB-278D-49CB-9ED8-975AFBE736D3}"/>
              </a:ext>
            </a:extLst>
          </p:cNvPr>
          <p:cNvPicPr>
            <a:picLocks noChangeAspect="1"/>
          </p:cNvPicPr>
          <p:nvPr/>
        </p:nvPicPr>
        <p:blipFill>
          <a:blip r:embed="rId5"/>
          <a:stretch>
            <a:fillRect/>
          </a:stretch>
        </p:blipFill>
        <p:spPr>
          <a:xfrm>
            <a:off x="3598164" y="2592172"/>
            <a:ext cx="3419475" cy="3486150"/>
          </a:xfrm>
          <a:prstGeom prst="rect">
            <a:avLst/>
          </a:prstGeom>
        </p:spPr>
      </p:pic>
    </p:spTree>
    <p:extLst>
      <p:ext uri="{BB962C8B-B14F-4D97-AF65-F5344CB8AC3E}">
        <p14:creationId xmlns:p14="http://schemas.microsoft.com/office/powerpoint/2010/main" val="2720118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22</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583336" cy="400110"/>
          </a:xfrm>
          <a:prstGeom prst="rect">
            <a:avLst/>
          </a:prstGeom>
          <a:noFill/>
        </p:spPr>
        <p:txBody>
          <a:bodyPr wrap="none" rtlCol="0">
            <a:spAutoFit/>
          </a:bodyPr>
          <a:lstStyle/>
          <a:p>
            <a:r>
              <a:rPr lang="en-IN" sz="2000" b="1" i="1" dirty="0">
                <a:solidFill>
                  <a:schemeClr val="accent2">
                    <a:lumMod val="75000"/>
                  </a:schemeClr>
                </a:solidFill>
              </a:rPr>
              <a:t>Azure Storage Account</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55FCC62E-5105-4B3E-A5B5-DD27BAAA56A2}"/>
              </a:ext>
            </a:extLst>
          </p:cNvPr>
          <p:cNvPicPr>
            <a:picLocks noChangeAspect="1"/>
          </p:cNvPicPr>
          <p:nvPr/>
        </p:nvPicPr>
        <p:blipFill>
          <a:blip r:embed="rId4"/>
          <a:stretch>
            <a:fillRect/>
          </a:stretch>
        </p:blipFill>
        <p:spPr>
          <a:xfrm>
            <a:off x="3109712" y="201171"/>
            <a:ext cx="574705" cy="400111"/>
          </a:xfrm>
          <a:prstGeom prst="rect">
            <a:avLst/>
          </a:prstGeom>
        </p:spPr>
      </p:pic>
      <p:sp>
        <p:nvSpPr>
          <p:cNvPr id="5" name="TextBox 4">
            <a:extLst>
              <a:ext uri="{FF2B5EF4-FFF2-40B4-BE49-F238E27FC236}">
                <a16:creationId xmlns:a16="http://schemas.microsoft.com/office/drawing/2014/main" id="{A2D80C57-2DCA-4FDA-BD74-FC2BFAB9018E}"/>
              </a:ext>
            </a:extLst>
          </p:cNvPr>
          <p:cNvSpPr txBox="1"/>
          <p:nvPr/>
        </p:nvSpPr>
        <p:spPr>
          <a:xfrm>
            <a:off x="1159949" y="1328366"/>
            <a:ext cx="3032818" cy="400110"/>
          </a:xfrm>
          <a:prstGeom prst="rect">
            <a:avLst/>
          </a:prstGeom>
          <a:noFill/>
        </p:spPr>
        <p:txBody>
          <a:bodyPr wrap="none" rtlCol="0">
            <a:spAutoFit/>
          </a:bodyPr>
          <a:lstStyle/>
          <a:p>
            <a:r>
              <a:rPr lang="en-IN" sz="2000" b="1" i="1" dirty="0">
                <a:solidFill>
                  <a:schemeClr val="accent2">
                    <a:lumMod val="75000"/>
                  </a:schemeClr>
                </a:solidFill>
              </a:rPr>
              <a:t>Azure Storage Redundancy</a:t>
            </a:r>
          </a:p>
        </p:txBody>
      </p:sp>
      <p:sp>
        <p:nvSpPr>
          <p:cNvPr id="3" name="TextBox 2">
            <a:extLst>
              <a:ext uri="{FF2B5EF4-FFF2-40B4-BE49-F238E27FC236}">
                <a16:creationId xmlns:a16="http://schemas.microsoft.com/office/drawing/2014/main" id="{2DB21B33-B979-42DF-B58B-4CDD9ABAA807}"/>
              </a:ext>
            </a:extLst>
          </p:cNvPr>
          <p:cNvSpPr txBox="1"/>
          <p:nvPr/>
        </p:nvSpPr>
        <p:spPr>
          <a:xfrm>
            <a:off x="537663" y="1969335"/>
            <a:ext cx="2687274" cy="307777"/>
          </a:xfrm>
          <a:prstGeom prst="rect">
            <a:avLst/>
          </a:prstGeom>
          <a:noFill/>
        </p:spPr>
        <p:txBody>
          <a:bodyPr wrap="none" rtlCol="0">
            <a:spAutoFit/>
          </a:bodyPr>
          <a:lstStyle/>
          <a:p>
            <a:pPr marL="285750" indent="-285750">
              <a:buFont typeface="Arial" panose="020B0604020202020204" pitchFamily="34" charset="0"/>
              <a:buChar char="•"/>
            </a:pPr>
            <a:r>
              <a:rPr lang="en-IN" sz="1400" b="1" i="0" dirty="0">
                <a:solidFill>
                  <a:schemeClr val="accent5">
                    <a:lumMod val="50000"/>
                  </a:schemeClr>
                </a:solidFill>
                <a:effectLst/>
              </a:rPr>
              <a:t>Zone-redundant storage (ZRS)</a:t>
            </a:r>
            <a:endParaRPr lang="en-IN" sz="1200" b="1" i="1" dirty="0">
              <a:solidFill>
                <a:srgbClr val="0070C0"/>
              </a:solidFill>
              <a:effectLst/>
            </a:endParaRPr>
          </a:p>
        </p:txBody>
      </p:sp>
      <p:pic>
        <p:nvPicPr>
          <p:cNvPr id="8" name="Picture 7">
            <a:extLst>
              <a:ext uri="{FF2B5EF4-FFF2-40B4-BE49-F238E27FC236}">
                <a16:creationId xmlns:a16="http://schemas.microsoft.com/office/drawing/2014/main" id="{2C3E5587-220C-403E-8A9D-8344AF02C3D3}"/>
              </a:ext>
            </a:extLst>
          </p:cNvPr>
          <p:cNvPicPr>
            <a:picLocks noChangeAspect="1"/>
          </p:cNvPicPr>
          <p:nvPr/>
        </p:nvPicPr>
        <p:blipFill>
          <a:blip r:embed="rId5"/>
          <a:stretch>
            <a:fillRect/>
          </a:stretch>
        </p:blipFill>
        <p:spPr>
          <a:xfrm>
            <a:off x="3941736" y="1855667"/>
            <a:ext cx="4477247" cy="4463034"/>
          </a:xfrm>
          <a:prstGeom prst="rect">
            <a:avLst/>
          </a:prstGeom>
        </p:spPr>
      </p:pic>
    </p:spTree>
    <p:extLst>
      <p:ext uri="{BB962C8B-B14F-4D97-AF65-F5344CB8AC3E}">
        <p14:creationId xmlns:p14="http://schemas.microsoft.com/office/powerpoint/2010/main" val="4003997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23</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583336" cy="400110"/>
          </a:xfrm>
          <a:prstGeom prst="rect">
            <a:avLst/>
          </a:prstGeom>
          <a:noFill/>
        </p:spPr>
        <p:txBody>
          <a:bodyPr wrap="none" rtlCol="0">
            <a:spAutoFit/>
          </a:bodyPr>
          <a:lstStyle/>
          <a:p>
            <a:r>
              <a:rPr lang="en-IN" sz="2000" b="1" i="1" dirty="0">
                <a:solidFill>
                  <a:schemeClr val="accent2">
                    <a:lumMod val="75000"/>
                  </a:schemeClr>
                </a:solidFill>
              </a:rPr>
              <a:t>Azure Storage Account</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55FCC62E-5105-4B3E-A5B5-DD27BAAA56A2}"/>
              </a:ext>
            </a:extLst>
          </p:cNvPr>
          <p:cNvPicPr>
            <a:picLocks noChangeAspect="1"/>
          </p:cNvPicPr>
          <p:nvPr/>
        </p:nvPicPr>
        <p:blipFill>
          <a:blip r:embed="rId4"/>
          <a:stretch>
            <a:fillRect/>
          </a:stretch>
        </p:blipFill>
        <p:spPr>
          <a:xfrm>
            <a:off x="3109712" y="201171"/>
            <a:ext cx="574705" cy="400111"/>
          </a:xfrm>
          <a:prstGeom prst="rect">
            <a:avLst/>
          </a:prstGeom>
        </p:spPr>
      </p:pic>
      <p:sp>
        <p:nvSpPr>
          <p:cNvPr id="5" name="TextBox 4">
            <a:extLst>
              <a:ext uri="{FF2B5EF4-FFF2-40B4-BE49-F238E27FC236}">
                <a16:creationId xmlns:a16="http://schemas.microsoft.com/office/drawing/2014/main" id="{A2D80C57-2DCA-4FDA-BD74-FC2BFAB9018E}"/>
              </a:ext>
            </a:extLst>
          </p:cNvPr>
          <p:cNvSpPr txBox="1"/>
          <p:nvPr/>
        </p:nvSpPr>
        <p:spPr>
          <a:xfrm>
            <a:off x="1159949" y="1328366"/>
            <a:ext cx="3032818" cy="400110"/>
          </a:xfrm>
          <a:prstGeom prst="rect">
            <a:avLst/>
          </a:prstGeom>
          <a:noFill/>
        </p:spPr>
        <p:txBody>
          <a:bodyPr wrap="none" rtlCol="0">
            <a:spAutoFit/>
          </a:bodyPr>
          <a:lstStyle/>
          <a:p>
            <a:r>
              <a:rPr lang="en-IN" sz="2000" b="1" i="1" dirty="0">
                <a:solidFill>
                  <a:schemeClr val="accent2">
                    <a:lumMod val="75000"/>
                  </a:schemeClr>
                </a:solidFill>
              </a:rPr>
              <a:t>Azure Storage Redundancy</a:t>
            </a:r>
          </a:p>
        </p:txBody>
      </p:sp>
      <p:sp>
        <p:nvSpPr>
          <p:cNvPr id="3" name="TextBox 2">
            <a:extLst>
              <a:ext uri="{FF2B5EF4-FFF2-40B4-BE49-F238E27FC236}">
                <a16:creationId xmlns:a16="http://schemas.microsoft.com/office/drawing/2014/main" id="{2DB21B33-B979-42DF-B58B-4CDD9ABAA807}"/>
              </a:ext>
            </a:extLst>
          </p:cNvPr>
          <p:cNvSpPr txBox="1"/>
          <p:nvPr/>
        </p:nvSpPr>
        <p:spPr>
          <a:xfrm>
            <a:off x="537663" y="1969335"/>
            <a:ext cx="3450881" cy="307777"/>
          </a:xfrm>
          <a:prstGeom prst="rect">
            <a:avLst/>
          </a:prstGeom>
          <a:noFill/>
        </p:spPr>
        <p:txBody>
          <a:bodyPr wrap="none" rtlCol="0">
            <a:spAutoFit/>
          </a:bodyPr>
          <a:lstStyle/>
          <a:p>
            <a:pPr marL="285750" indent="-285750">
              <a:buFont typeface="Arial" panose="020B0604020202020204" pitchFamily="34" charset="0"/>
              <a:buChar char="•"/>
            </a:pPr>
            <a:r>
              <a:rPr lang="en-IN" sz="1400" b="1" i="0" dirty="0">
                <a:solidFill>
                  <a:schemeClr val="accent5">
                    <a:lumMod val="50000"/>
                  </a:schemeClr>
                </a:solidFill>
                <a:effectLst/>
              </a:rPr>
              <a:t>Geo-redundant storage (GRS or RA-GRS)</a:t>
            </a:r>
            <a:endParaRPr lang="en-IN" sz="1400" b="1" i="1" dirty="0">
              <a:solidFill>
                <a:srgbClr val="0070C0"/>
              </a:solidFill>
              <a:effectLst/>
            </a:endParaRPr>
          </a:p>
        </p:txBody>
      </p:sp>
      <p:pic>
        <p:nvPicPr>
          <p:cNvPr id="7" name="Picture 6">
            <a:extLst>
              <a:ext uri="{FF2B5EF4-FFF2-40B4-BE49-F238E27FC236}">
                <a16:creationId xmlns:a16="http://schemas.microsoft.com/office/drawing/2014/main" id="{50CEE0D8-CEB0-411C-B044-E1F1F27DBE46}"/>
              </a:ext>
            </a:extLst>
          </p:cNvPr>
          <p:cNvPicPr>
            <a:picLocks noChangeAspect="1"/>
          </p:cNvPicPr>
          <p:nvPr/>
        </p:nvPicPr>
        <p:blipFill>
          <a:blip r:embed="rId5"/>
          <a:stretch>
            <a:fillRect/>
          </a:stretch>
        </p:blipFill>
        <p:spPr>
          <a:xfrm>
            <a:off x="1771650" y="2355755"/>
            <a:ext cx="8648700" cy="3590925"/>
          </a:xfrm>
          <a:prstGeom prst="rect">
            <a:avLst/>
          </a:prstGeom>
        </p:spPr>
      </p:pic>
    </p:spTree>
    <p:extLst>
      <p:ext uri="{BB962C8B-B14F-4D97-AF65-F5344CB8AC3E}">
        <p14:creationId xmlns:p14="http://schemas.microsoft.com/office/powerpoint/2010/main" val="1789598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24</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583336" cy="400110"/>
          </a:xfrm>
          <a:prstGeom prst="rect">
            <a:avLst/>
          </a:prstGeom>
          <a:noFill/>
        </p:spPr>
        <p:txBody>
          <a:bodyPr wrap="none" rtlCol="0">
            <a:spAutoFit/>
          </a:bodyPr>
          <a:lstStyle/>
          <a:p>
            <a:r>
              <a:rPr lang="en-IN" sz="2000" b="1" i="1" dirty="0">
                <a:solidFill>
                  <a:schemeClr val="accent2">
                    <a:lumMod val="75000"/>
                  </a:schemeClr>
                </a:solidFill>
              </a:rPr>
              <a:t>Azure Storage Account</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55FCC62E-5105-4B3E-A5B5-DD27BAAA56A2}"/>
              </a:ext>
            </a:extLst>
          </p:cNvPr>
          <p:cNvPicPr>
            <a:picLocks noChangeAspect="1"/>
          </p:cNvPicPr>
          <p:nvPr/>
        </p:nvPicPr>
        <p:blipFill>
          <a:blip r:embed="rId4"/>
          <a:stretch>
            <a:fillRect/>
          </a:stretch>
        </p:blipFill>
        <p:spPr>
          <a:xfrm>
            <a:off x="3109712" y="201171"/>
            <a:ext cx="574705" cy="400111"/>
          </a:xfrm>
          <a:prstGeom prst="rect">
            <a:avLst/>
          </a:prstGeom>
        </p:spPr>
      </p:pic>
      <p:sp>
        <p:nvSpPr>
          <p:cNvPr id="5" name="TextBox 4">
            <a:extLst>
              <a:ext uri="{FF2B5EF4-FFF2-40B4-BE49-F238E27FC236}">
                <a16:creationId xmlns:a16="http://schemas.microsoft.com/office/drawing/2014/main" id="{A2D80C57-2DCA-4FDA-BD74-FC2BFAB9018E}"/>
              </a:ext>
            </a:extLst>
          </p:cNvPr>
          <p:cNvSpPr txBox="1"/>
          <p:nvPr/>
        </p:nvSpPr>
        <p:spPr>
          <a:xfrm>
            <a:off x="1155608" y="1161528"/>
            <a:ext cx="3032818" cy="400110"/>
          </a:xfrm>
          <a:prstGeom prst="rect">
            <a:avLst/>
          </a:prstGeom>
          <a:noFill/>
        </p:spPr>
        <p:txBody>
          <a:bodyPr wrap="none" rtlCol="0">
            <a:spAutoFit/>
          </a:bodyPr>
          <a:lstStyle/>
          <a:p>
            <a:r>
              <a:rPr lang="en-IN" sz="2000" b="1" i="1" dirty="0">
                <a:solidFill>
                  <a:schemeClr val="accent2">
                    <a:lumMod val="75000"/>
                  </a:schemeClr>
                </a:solidFill>
              </a:rPr>
              <a:t>Azure Storage Redundancy</a:t>
            </a:r>
          </a:p>
        </p:txBody>
      </p:sp>
      <p:sp>
        <p:nvSpPr>
          <p:cNvPr id="3" name="TextBox 2">
            <a:extLst>
              <a:ext uri="{FF2B5EF4-FFF2-40B4-BE49-F238E27FC236}">
                <a16:creationId xmlns:a16="http://schemas.microsoft.com/office/drawing/2014/main" id="{2DB21B33-B979-42DF-B58B-4CDD9ABAA807}"/>
              </a:ext>
            </a:extLst>
          </p:cNvPr>
          <p:cNvSpPr txBox="1"/>
          <p:nvPr/>
        </p:nvSpPr>
        <p:spPr>
          <a:xfrm>
            <a:off x="537663" y="1586531"/>
            <a:ext cx="4029693" cy="307777"/>
          </a:xfrm>
          <a:prstGeom prst="rect">
            <a:avLst/>
          </a:prstGeom>
          <a:noFill/>
        </p:spPr>
        <p:txBody>
          <a:bodyPr wrap="none" rtlCol="0">
            <a:spAutoFit/>
          </a:bodyPr>
          <a:lstStyle/>
          <a:p>
            <a:pPr marL="285750" indent="-285750">
              <a:buFont typeface="Arial" panose="020B0604020202020204" pitchFamily="34" charset="0"/>
              <a:buChar char="•"/>
            </a:pPr>
            <a:r>
              <a:rPr lang="en-IN" sz="1400" b="1" i="0" dirty="0">
                <a:solidFill>
                  <a:schemeClr val="accent5">
                    <a:lumMod val="50000"/>
                  </a:schemeClr>
                </a:solidFill>
                <a:effectLst/>
              </a:rPr>
              <a:t>Geo-zone-redundant storage (GZRS or RA-GZRS)</a:t>
            </a:r>
            <a:endParaRPr lang="en-IN" sz="1400" b="1" i="1" dirty="0">
              <a:solidFill>
                <a:srgbClr val="0070C0"/>
              </a:solidFill>
              <a:effectLst/>
            </a:endParaRPr>
          </a:p>
        </p:txBody>
      </p:sp>
      <p:pic>
        <p:nvPicPr>
          <p:cNvPr id="8" name="Picture 7">
            <a:extLst>
              <a:ext uri="{FF2B5EF4-FFF2-40B4-BE49-F238E27FC236}">
                <a16:creationId xmlns:a16="http://schemas.microsoft.com/office/drawing/2014/main" id="{65C91F92-7A33-4C0F-A010-EFDFA7D411BC}"/>
              </a:ext>
            </a:extLst>
          </p:cNvPr>
          <p:cNvPicPr>
            <a:picLocks noChangeAspect="1"/>
          </p:cNvPicPr>
          <p:nvPr/>
        </p:nvPicPr>
        <p:blipFill>
          <a:blip r:embed="rId5"/>
          <a:stretch>
            <a:fillRect/>
          </a:stretch>
        </p:blipFill>
        <p:spPr>
          <a:xfrm>
            <a:off x="2154547" y="2012820"/>
            <a:ext cx="7593135" cy="4327001"/>
          </a:xfrm>
          <a:prstGeom prst="rect">
            <a:avLst/>
          </a:prstGeom>
        </p:spPr>
      </p:pic>
    </p:spTree>
    <p:extLst>
      <p:ext uri="{BB962C8B-B14F-4D97-AF65-F5344CB8AC3E}">
        <p14:creationId xmlns:p14="http://schemas.microsoft.com/office/powerpoint/2010/main" val="156478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25</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583336" cy="400110"/>
          </a:xfrm>
          <a:prstGeom prst="rect">
            <a:avLst/>
          </a:prstGeom>
          <a:noFill/>
        </p:spPr>
        <p:txBody>
          <a:bodyPr wrap="none" rtlCol="0">
            <a:spAutoFit/>
          </a:bodyPr>
          <a:lstStyle/>
          <a:p>
            <a:r>
              <a:rPr lang="en-IN" sz="2000" b="1" i="1" dirty="0">
                <a:solidFill>
                  <a:schemeClr val="accent2">
                    <a:lumMod val="75000"/>
                  </a:schemeClr>
                </a:solidFill>
              </a:rPr>
              <a:t>Azure Storage Account</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55FCC62E-5105-4B3E-A5B5-DD27BAAA56A2}"/>
              </a:ext>
            </a:extLst>
          </p:cNvPr>
          <p:cNvPicPr>
            <a:picLocks noChangeAspect="1"/>
          </p:cNvPicPr>
          <p:nvPr/>
        </p:nvPicPr>
        <p:blipFill>
          <a:blip r:embed="rId4"/>
          <a:stretch>
            <a:fillRect/>
          </a:stretch>
        </p:blipFill>
        <p:spPr>
          <a:xfrm>
            <a:off x="3109712" y="201171"/>
            <a:ext cx="574705" cy="400111"/>
          </a:xfrm>
          <a:prstGeom prst="rect">
            <a:avLst/>
          </a:prstGeom>
        </p:spPr>
      </p:pic>
      <p:sp>
        <p:nvSpPr>
          <p:cNvPr id="5" name="TextBox 4">
            <a:extLst>
              <a:ext uri="{FF2B5EF4-FFF2-40B4-BE49-F238E27FC236}">
                <a16:creationId xmlns:a16="http://schemas.microsoft.com/office/drawing/2014/main" id="{A2D80C57-2DCA-4FDA-BD74-FC2BFAB9018E}"/>
              </a:ext>
            </a:extLst>
          </p:cNvPr>
          <p:cNvSpPr txBox="1"/>
          <p:nvPr/>
        </p:nvSpPr>
        <p:spPr>
          <a:xfrm>
            <a:off x="796865" y="3635191"/>
            <a:ext cx="2600199" cy="400110"/>
          </a:xfrm>
          <a:prstGeom prst="rect">
            <a:avLst/>
          </a:prstGeom>
          <a:noFill/>
        </p:spPr>
        <p:txBody>
          <a:bodyPr wrap="none" rtlCol="0">
            <a:spAutoFit/>
          </a:bodyPr>
          <a:lstStyle/>
          <a:p>
            <a:r>
              <a:rPr lang="en-IN" sz="2000" b="1" i="1" dirty="0">
                <a:solidFill>
                  <a:schemeClr val="accent2">
                    <a:lumMod val="75000"/>
                  </a:schemeClr>
                </a:solidFill>
              </a:rPr>
              <a:t>Azure Blob Access tiers</a:t>
            </a:r>
          </a:p>
        </p:txBody>
      </p:sp>
      <p:sp>
        <p:nvSpPr>
          <p:cNvPr id="6" name="TextBox 5">
            <a:extLst>
              <a:ext uri="{FF2B5EF4-FFF2-40B4-BE49-F238E27FC236}">
                <a16:creationId xmlns:a16="http://schemas.microsoft.com/office/drawing/2014/main" id="{51B320DE-A30D-46D3-AE99-CAD061C5056D}"/>
              </a:ext>
            </a:extLst>
          </p:cNvPr>
          <p:cNvSpPr txBox="1"/>
          <p:nvPr/>
        </p:nvSpPr>
        <p:spPr>
          <a:xfrm>
            <a:off x="852022" y="4206830"/>
            <a:ext cx="7725776" cy="1384995"/>
          </a:xfrm>
          <a:prstGeom prst="rect">
            <a:avLst/>
          </a:prstGeom>
          <a:noFill/>
        </p:spPr>
        <p:txBody>
          <a:bodyPr wrap="square" rtlCol="0">
            <a:spAutoFit/>
          </a:bodyPr>
          <a:lstStyle/>
          <a:p>
            <a:pPr algn="l">
              <a:buFont typeface="Arial" panose="020B0604020202020204" pitchFamily="34" charset="0"/>
              <a:buChar char="•"/>
            </a:pPr>
            <a:r>
              <a:rPr lang="en-IN" sz="1400" b="1" i="0" dirty="0">
                <a:solidFill>
                  <a:srgbClr val="171717"/>
                </a:solidFill>
                <a:effectLst/>
                <a:latin typeface="Segoe UI" panose="020B0502040204020203" pitchFamily="34" charset="0"/>
              </a:rPr>
              <a:t>Hot access tier</a:t>
            </a:r>
            <a:r>
              <a:rPr lang="en-IN" sz="1400" b="0" i="0" dirty="0">
                <a:solidFill>
                  <a:srgbClr val="171717"/>
                </a:solidFill>
                <a:effectLst/>
                <a:latin typeface="Segoe UI" panose="020B0502040204020203" pitchFamily="34" charset="0"/>
              </a:rPr>
              <a:t>: </a:t>
            </a:r>
            <a:r>
              <a:rPr lang="en-IN" sz="1400" b="1" i="1" dirty="0">
                <a:solidFill>
                  <a:srgbClr val="0070C0"/>
                </a:solidFill>
              </a:rPr>
              <a:t>Optimized for storing data that is accessed frequently (for example, images for your 		website).</a:t>
            </a:r>
          </a:p>
          <a:p>
            <a:pPr algn="l">
              <a:buFont typeface="Arial" panose="020B0604020202020204" pitchFamily="34" charset="0"/>
              <a:buChar char="•"/>
            </a:pPr>
            <a:r>
              <a:rPr lang="en-IN" sz="1400" b="1" i="0" dirty="0">
                <a:solidFill>
                  <a:srgbClr val="171717"/>
                </a:solidFill>
                <a:effectLst/>
                <a:latin typeface="Segoe UI" panose="020B0502040204020203" pitchFamily="34" charset="0"/>
              </a:rPr>
              <a:t>Cool access tier</a:t>
            </a:r>
            <a:r>
              <a:rPr lang="en-IN" sz="1400" b="0" i="0" dirty="0">
                <a:solidFill>
                  <a:srgbClr val="171717"/>
                </a:solidFill>
                <a:effectLst/>
                <a:latin typeface="Segoe UI" panose="020B0502040204020203" pitchFamily="34" charset="0"/>
              </a:rPr>
              <a:t>: </a:t>
            </a:r>
            <a:r>
              <a:rPr lang="en-IN" sz="1400" b="1" i="1" dirty="0">
                <a:solidFill>
                  <a:srgbClr val="0070C0"/>
                </a:solidFill>
              </a:rPr>
              <a:t>Optimized for data that is infrequently accessed and stored for at least 30 days (for 		example, invoices for your customers).</a:t>
            </a:r>
          </a:p>
          <a:p>
            <a:pPr algn="l">
              <a:buFont typeface="Arial" panose="020B0604020202020204" pitchFamily="34" charset="0"/>
              <a:buChar char="•"/>
            </a:pPr>
            <a:r>
              <a:rPr lang="en-IN" sz="1400" b="1" i="0" dirty="0">
                <a:solidFill>
                  <a:srgbClr val="171717"/>
                </a:solidFill>
                <a:effectLst/>
                <a:latin typeface="Segoe UI" panose="020B0502040204020203" pitchFamily="34" charset="0"/>
              </a:rPr>
              <a:t>Archive access tier</a:t>
            </a:r>
            <a:r>
              <a:rPr lang="en-IN" sz="1400" b="0" i="0" dirty="0">
                <a:solidFill>
                  <a:srgbClr val="171717"/>
                </a:solidFill>
                <a:effectLst/>
                <a:latin typeface="Segoe UI" panose="020B0502040204020203" pitchFamily="34" charset="0"/>
              </a:rPr>
              <a:t>: </a:t>
            </a:r>
            <a:r>
              <a:rPr lang="en-IN" sz="1400" b="1" i="1" dirty="0">
                <a:solidFill>
                  <a:srgbClr val="0070C0"/>
                </a:solidFill>
              </a:rPr>
              <a:t>Appropriate for data that is rarely accessed and stored for at least 180 days, 			with flexible latency requirements (for example, long-term backups).</a:t>
            </a:r>
          </a:p>
        </p:txBody>
      </p:sp>
      <p:sp>
        <p:nvSpPr>
          <p:cNvPr id="3" name="TextBox 2">
            <a:extLst>
              <a:ext uri="{FF2B5EF4-FFF2-40B4-BE49-F238E27FC236}">
                <a16:creationId xmlns:a16="http://schemas.microsoft.com/office/drawing/2014/main" id="{91755007-C00A-4D4F-9F01-5230C972814E}"/>
              </a:ext>
            </a:extLst>
          </p:cNvPr>
          <p:cNvSpPr txBox="1"/>
          <p:nvPr/>
        </p:nvSpPr>
        <p:spPr>
          <a:xfrm>
            <a:off x="757980" y="2402367"/>
            <a:ext cx="10691709" cy="954107"/>
          </a:xfrm>
          <a:prstGeom prst="rect">
            <a:avLst/>
          </a:prstGeom>
          <a:noFill/>
        </p:spPr>
        <p:txBody>
          <a:bodyPr wrap="none" rtlCol="0">
            <a:spAutoFit/>
          </a:bodyPr>
          <a:lstStyle/>
          <a:p>
            <a:pPr algn="l">
              <a:buFont typeface="Arial" panose="020B0604020202020204" pitchFamily="34" charset="0"/>
              <a:buChar char="•"/>
            </a:pPr>
            <a:r>
              <a:rPr lang="en-IN" sz="1400" b="1" dirty="0">
                <a:solidFill>
                  <a:srgbClr val="171717"/>
                </a:solidFill>
                <a:latin typeface="Segoe UI" panose="020B0502040204020203" pitchFamily="34" charset="0"/>
              </a:rPr>
              <a:t>Standard: </a:t>
            </a:r>
            <a:r>
              <a:rPr lang="en-IN" sz="1400" b="1" i="1" dirty="0">
                <a:solidFill>
                  <a:srgbClr val="0070C0"/>
                </a:solidFill>
              </a:rPr>
              <a:t>This is the standard general-purpose v2 account and is recommended for most scenarios using Azure Storage.</a:t>
            </a:r>
          </a:p>
          <a:p>
            <a:pPr algn="l">
              <a:buFont typeface="Arial" panose="020B0604020202020204" pitchFamily="34" charset="0"/>
              <a:buChar char="•"/>
            </a:pPr>
            <a:endParaRPr lang="en-IN" sz="1400" b="1" i="1" dirty="0">
              <a:solidFill>
                <a:srgbClr val="0070C0"/>
              </a:solidFill>
            </a:endParaRPr>
          </a:p>
          <a:p>
            <a:pPr algn="l">
              <a:buFont typeface="Arial" panose="020B0604020202020204" pitchFamily="34" charset="0"/>
              <a:buChar char="•"/>
            </a:pPr>
            <a:r>
              <a:rPr lang="en-IN" sz="1400" b="1" dirty="0">
                <a:solidFill>
                  <a:srgbClr val="171717"/>
                </a:solidFill>
                <a:latin typeface="Segoe UI" panose="020B0502040204020203" pitchFamily="34" charset="0"/>
              </a:rPr>
              <a:t>Premium: </a:t>
            </a:r>
            <a:r>
              <a:rPr lang="en-IN" sz="1400" b="1" i="1" dirty="0">
                <a:solidFill>
                  <a:srgbClr val="0070C0"/>
                </a:solidFill>
              </a:rPr>
              <a:t>Premium accounts offer higher performance by using solid-state drives. </a:t>
            </a:r>
          </a:p>
          <a:p>
            <a:pPr lvl="2"/>
            <a:r>
              <a:rPr lang="en-IN" sz="1400" b="1" i="1" dirty="0">
                <a:solidFill>
                  <a:srgbClr val="0070C0"/>
                </a:solidFill>
              </a:rPr>
              <a:t>	If you create a premium account you can choose between three account types, block blobs, page blobs, or file shares.</a:t>
            </a:r>
          </a:p>
        </p:txBody>
      </p:sp>
      <p:sp>
        <p:nvSpPr>
          <p:cNvPr id="25" name="TextBox 24">
            <a:extLst>
              <a:ext uri="{FF2B5EF4-FFF2-40B4-BE49-F238E27FC236}">
                <a16:creationId xmlns:a16="http://schemas.microsoft.com/office/drawing/2014/main" id="{745EF8C7-2A3E-4F3A-B306-89557019ABFB}"/>
              </a:ext>
            </a:extLst>
          </p:cNvPr>
          <p:cNvSpPr txBox="1"/>
          <p:nvPr/>
        </p:nvSpPr>
        <p:spPr>
          <a:xfrm>
            <a:off x="796865" y="1736520"/>
            <a:ext cx="3211713" cy="400110"/>
          </a:xfrm>
          <a:prstGeom prst="rect">
            <a:avLst/>
          </a:prstGeom>
          <a:noFill/>
        </p:spPr>
        <p:txBody>
          <a:bodyPr wrap="none" rtlCol="0">
            <a:spAutoFit/>
          </a:bodyPr>
          <a:lstStyle/>
          <a:p>
            <a:r>
              <a:rPr lang="en-IN" sz="2000" b="1" i="1" dirty="0">
                <a:solidFill>
                  <a:schemeClr val="accent2">
                    <a:lumMod val="75000"/>
                  </a:schemeClr>
                </a:solidFill>
              </a:rPr>
              <a:t>Azure Storage Account types</a:t>
            </a:r>
          </a:p>
        </p:txBody>
      </p:sp>
    </p:spTree>
    <p:extLst>
      <p:ext uri="{BB962C8B-B14F-4D97-AF65-F5344CB8AC3E}">
        <p14:creationId xmlns:p14="http://schemas.microsoft.com/office/powerpoint/2010/main" val="118725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26</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583336" cy="400110"/>
          </a:xfrm>
          <a:prstGeom prst="rect">
            <a:avLst/>
          </a:prstGeom>
          <a:noFill/>
        </p:spPr>
        <p:txBody>
          <a:bodyPr wrap="none" rtlCol="0">
            <a:spAutoFit/>
          </a:bodyPr>
          <a:lstStyle/>
          <a:p>
            <a:r>
              <a:rPr lang="en-IN" sz="2000" b="1" i="1" dirty="0">
                <a:solidFill>
                  <a:schemeClr val="accent2">
                    <a:lumMod val="75000"/>
                  </a:schemeClr>
                </a:solidFill>
              </a:rPr>
              <a:t>Azure Storage Account</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55FCC62E-5105-4B3E-A5B5-DD27BAAA56A2}"/>
              </a:ext>
            </a:extLst>
          </p:cNvPr>
          <p:cNvPicPr>
            <a:picLocks noChangeAspect="1"/>
          </p:cNvPicPr>
          <p:nvPr/>
        </p:nvPicPr>
        <p:blipFill>
          <a:blip r:embed="rId4"/>
          <a:stretch>
            <a:fillRect/>
          </a:stretch>
        </p:blipFill>
        <p:spPr>
          <a:xfrm>
            <a:off x="3109712" y="201171"/>
            <a:ext cx="574705" cy="400111"/>
          </a:xfrm>
          <a:prstGeom prst="rect">
            <a:avLst/>
          </a:prstGeom>
        </p:spPr>
      </p:pic>
      <p:sp>
        <p:nvSpPr>
          <p:cNvPr id="5" name="TextBox 4">
            <a:extLst>
              <a:ext uri="{FF2B5EF4-FFF2-40B4-BE49-F238E27FC236}">
                <a16:creationId xmlns:a16="http://schemas.microsoft.com/office/drawing/2014/main" id="{A2D80C57-2DCA-4FDA-BD74-FC2BFAB9018E}"/>
              </a:ext>
            </a:extLst>
          </p:cNvPr>
          <p:cNvSpPr txBox="1"/>
          <p:nvPr/>
        </p:nvSpPr>
        <p:spPr>
          <a:xfrm>
            <a:off x="1155608" y="1161528"/>
            <a:ext cx="2754344" cy="400110"/>
          </a:xfrm>
          <a:prstGeom prst="rect">
            <a:avLst/>
          </a:prstGeom>
          <a:noFill/>
        </p:spPr>
        <p:txBody>
          <a:bodyPr wrap="none" rtlCol="0">
            <a:spAutoFit/>
          </a:bodyPr>
          <a:lstStyle/>
          <a:p>
            <a:r>
              <a:rPr lang="en-IN" sz="2000" b="1" i="1" dirty="0">
                <a:solidFill>
                  <a:schemeClr val="accent2">
                    <a:lumMod val="75000"/>
                  </a:schemeClr>
                </a:solidFill>
              </a:rPr>
              <a:t>Shared Access Signature</a:t>
            </a:r>
          </a:p>
        </p:txBody>
      </p:sp>
      <p:sp>
        <p:nvSpPr>
          <p:cNvPr id="6" name="TextBox 5">
            <a:extLst>
              <a:ext uri="{FF2B5EF4-FFF2-40B4-BE49-F238E27FC236}">
                <a16:creationId xmlns:a16="http://schemas.microsoft.com/office/drawing/2014/main" id="{51B320DE-A30D-46D3-AE99-CAD061C5056D}"/>
              </a:ext>
            </a:extLst>
          </p:cNvPr>
          <p:cNvSpPr txBox="1"/>
          <p:nvPr/>
        </p:nvSpPr>
        <p:spPr>
          <a:xfrm>
            <a:off x="884825" y="1761421"/>
            <a:ext cx="7725776" cy="1384995"/>
          </a:xfrm>
          <a:prstGeom prst="rect">
            <a:avLst/>
          </a:prstGeom>
          <a:noFill/>
        </p:spPr>
        <p:txBody>
          <a:bodyPr wrap="square" rtlCol="0">
            <a:spAutoFit/>
          </a:bodyPr>
          <a:lstStyle/>
          <a:p>
            <a:pPr algn="l"/>
            <a:r>
              <a:rPr lang="en-IN" sz="1400" b="1" i="1" dirty="0">
                <a:solidFill>
                  <a:srgbClr val="0070C0"/>
                </a:solidFill>
                <a:effectLst/>
              </a:rPr>
              <a:t>A shared access signature (SAS) provides secure delegated access to resources in your storage account. </a:t>
            </a:r>
          </a:p>
          <a:p>
            <a:pPr algn="l"/>
            <a:r>
              <a:rPr lang="en-IN" sz="1400" b="1" i="1" dirty="0">
                <a:solidFill>
                  <a:srgbClr val="0070C0"/>
                </a:solidFill>
                <a:effectLst/>
              </a:rPr>
              <a:t>	With a SAS, you have granular control over how a client can access your data. </a:t>
            </a:r>
          </a:p>
          <a:p>
            <a:pPr algn="l"/>
            <a:r>
              <a:rPr lang="en-IN" sz="1400" b="1" i="1" dirty="0">
                <a:solidFill>
                  <a:srgbClr val="0070C0"/>
                </a:solidFill>
                <a:effectLst/>
              </a:rPr>
              <a:t>For example:</a:t>
            </a:r>
          </a:p>
          <a:p>
            <a:pPr lvl="1">
              <a:buFont typeface="Arial" panose="020B0604020202020204" pitchFamily="34" charset="0"/>
              <a:buChar char="•"/>
            </a:pPr>
            <a:r>
              <a:rPr lang="en-IN" sz="1400" b="1" i="1" dirty="0">
                <a:solidFill>
                  <a:srgbClr val="0070C0"/>
                </a:solidFill>
                <a:effectLst/>
              </a:rPr>
              <a:t>What resources the client may access.</a:t>
            </a:r>
          </a:p>
          <a:p>
            <a:pPr lvl="1">
              <a:buFont typeface="Arial" panose="020B0604020202020204" pitchFamily="34" charset="0"/>
              <a:buChar char="•"/>
            </a:pPr>
            <a:r>
              <a:rPr lang="en-IN" sz="1400" b="1" i="1" dirty="0">
                <a:solidFill>
                  <a:srgbClr val="0070C0"/>
                </a:solidFill>
                <a:effectLst/>
              </a:rPr>
              <a:t>What permissions they have to those resources.</a:t>
            </a:r>
          </a:p>
          <a:p>
            <a:pPr lvl="1">
              <a:buFont typeface="Arial" panose="020B0604020202020204" pitchFamily="34" charset="0"/>
              <a:buChar char="•"/>
            </a:pPr>
            <a:r>
              <a:rPr lang="en-IN" sz="1400" b="1" i="1" dirty="0">
                <a:solidFill>
                  <a:srgbClr val="0070C0"/>
                </a:solidFill>
                <a:effectLst/>
              </a:rPr>
              <a:t>How long the SAS is valid.</a:t>
            </a:r>
          </a:p>
        </p:txBody>
      </p:sp>
      <p:pic>
        <p:nvPicPr>
          <p:cNvPr id="9" name="Picture 8">
            <a:extLst>
              <a:ext uri="{FF2B5EF4-FFF2-40B4-BE49-F238E27FC236}">
                <a16:creationId xmlns:a16="http://schemas.microsoft.com/office/drawing/2014/main" id="{127FC0BB-603C-461C-84E2-FA492C33C4D2}"/>
              </a:ext>
            </a:extLst>
          </p:cNvPr>
          <p:cNvPicPr>
            <a:picLocks noChangeAspect="1"/>
          </p:cNvPicPr>
          <p:nvPr/>
        </p:nvPicPr>
        <p:blipFill>
          <a:blip r:embed="rId5"/>
          <a:stretch>
            <a:fillRect/>
          </a:stretch>
        </p:blipFill>
        <p:spPr>
          <a:xfrm>
            <a:off x="726993" y="3185947"/>
            <a:ext cx="8629650" cy="1133475"/>
          </a:xfrm>
          <a:prstGeom prst="rect">
            <a:avLst/>
          </a:prstGeom>
        </p:spPr>
      </p:pic>
      <p:sp>
        <p:nvSpPr>
          <p:cNvPr id="21" name="TextBox 20">
            <a:extLst>
              <a:ext uri="{FF2B5EF4-FFF2-40B4-BE49-F238E27FC236}">
                <a16:creationId xmlns:a16="http://schemas.microsoft.com/office/drawing/2014/main" id="{052CA62C-7149-4B2C-804C-0CA201902054}"/>
              </a:ext>
            </a:extLst>
          </p:cNvPr>
          <p:cNvSpPr txBox="1"/>
          <p:nvPr/>
        </p:nvSpPr>
        <p:spPr>
          <a:xfrm>
            <a:off x="966304" y="4626091"/>
            <a:ext cx="2296847" cy="400110"/>
          </a:xfrm>
          <a:prstGeom prst="rect">
            <a:avLst/>
          </a:prstGeom>
          <a:noFill/>
        </p:spPr>
        <p:txBody>
          <a:bodyPr wrap="none" rtlCol="0">
            <a:spAutoFit/>
          </a:bodyPr>
          <a:lstStyle/>
          <a:p>
            <a:r>
              <a:rPr lang="en-IN" sz="2000" b="1" i="1" dirty="0">
                <a:solidFill>
                  <a:schemeClr val="accent2">
                    <a:lumMod val="75000"/>
                  </a:schemeClr>
                </a:solidFill>
              </a:rPr>
              <a:t>Storage Access Keys</a:t>
            </a:r>
          </a:p>
        </p:txBody>
      </p:sp>
      <p:sp>
        <p:nvSpPr>
          <p:cNvPr id="24" name="TextBox 23">
            <a:extLst>
              <a:ext uri="{FF2B5EF4-FFF2-40B4-BE49-F238E27FC236}">
                <a16:creationId xmlns:a16="http://schemas.microsoft.com/office/drawing/2014/main" id="{6F0A7FE9-B452-4FB6-9035-A8D131F457F1}"/>
              </a:ext>
            </a:extLst>
          </p:cNvPr>
          <p:cNvSpPr txBox="1"/>
          <p:nvPr/>
        </p:nvSpPr>
        <p:spPr>
          <a:xfrm>
            <a:off x="884825" y="5155547"/>
            <a:ext cx="8781378" cy="523220"/>
          </a:xfrm>
          <a:prstGeom prst="rect">
            <a:avLst/>
          </a:prstGeom>
          <a:noFill/>
        </p:spPr>
        <p:txBody>
          <a:bodyPr wrap="none" rtlCol="0">
            <a:spAutoFit/>
          </a:bodyPr>
          <a:lstStyle/>
          <a:p>
            <a:r>
              <a:rPr lang="en-IN" sz="1400" b="1" i="1" dirty="0">
                <a:solidFill>
                  <a:srgbClr val="0070C0"/>
                </a:solidFill>
                <a:effectLst/>
              </a:rPr>
              <a:t>When you create a storage account, Azure generates two 512-bit storage account access keys for that account. </a:t>
            </a:r>
          </a:p>
          <a:p>
            <a:r>
              <a:rPr lang="en-IN" sz="1400" b="1" i="1" dirty="0">
                <a:solidFill>
                  <a:srgbClr val="0070C0"/>
                </a:solidFill>
              </a:rPr>
              <a:t>	</a:t>
            </a:r>
            <a:r>
              <a:rPr lang="en-IN" sz="1400" b="1" i="1" dirty="0">
                <a:solidFill>
                  <a:srgbClr val="0070C0"/>
                </a:solidFill>
                <a:effectLst/>
              </a:rPr>
              <a:t>These keys can be used to authorize access to data in your storage account via Shared Key authorization</a:t>
            </a:r>
            <a:endParaRPr lang="en-IN" sz="1400" b="1" i="1" dirty="0">
              <a:solidFill>
                <a:srgbClr val="0070C0"/>
              </a:solidFill>
            </a:endParaRPr>
          </a:p>
        </p:txBody>
      </p:sp>
    </p:spTree>
    <p:extLst>
      <p:ext uri="{BB962C8B-B14F-4D97-AF65-F5344CB8AC3E}">
        <p14:creationId xmlns:p14="http://schemas.microsoft.com/office/powerpoint/2010/main" val="3282548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6F55E-B2F8-46C6-958B-87902B1FD1A5}"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18475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1"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Azure </a:t>
            </a:r>
            <a:r>
              <a:rPr lang="en-IN" sz="2000" b="1" i="1" dirty="0">
                <a:solidFill>
                  <a:srgbClr val="ED7D31">
                    <a:lumMod val="75000"/>
                  </a:srgbClr>
                </a:solidFill>
                <a:latin typeface="Calibri" panose="020F0502020204030204"/>
              </a:rPr>
              <a:t>Key Vault</a:t>
            </a:r>
            <a:endParaRPr kumimoji="0" lang="en-IN" sz="2000" b="1" i="1" u="none" strike="noStrike" kern="1200" cap="none" spc="0" normalizeH="0" baseline="0" noProof="0" dirty="0">
              <a:ln>
                <a:noFill/>
              </a:ln>
              <a:solidFill>
                <a:srgbClr val="ED7D31">
                  <a:lumMod val="75000"/>
                </a:srgbClr>
              </a:solidFill>
              <a:effectLst/>
              <a:uLnTx/>
              <a:uFillTx/>
              <a:latin typeface="Calibri" panose="020F0502020204030204"/>
              <a:ea typeface="+mn-ea"/>
              <a:cs typeface="+mn-cs"/>
            </a:endParaRP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6" name="TextBox 5">
            <a:extLst>
              <a:ext uri="{FF2B5EF4-FFF2-40B4-BE49-F238E27FC236}">
                <a16:creationId xmlns:a16="http://schemas.microsoft.com/office/drawing/2014/main" id="{51B320DE-A30D-46D3-AE99-CAD061C5056D}"/>
              </a:ext>
            </a:extLst>
          </p:cNvPr>
          <p:cNvSpPr txBox="1"/>
          <p:nvPr/>
        </p:nvSpPr>
        <p:spPr>
          <a:xfrm>
            <a:off x="537663" y="1507712"/>
            <a:ext cx="10549614" cy="523220"/>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tabLst/>
              <a:defRPr/>
            </a:pPr>
            <a:r>
              <a:rPr lang="en-IN" sz="1400" b="1" i="1" dirty="0">
                <a:solidFill>
                  <a:srgbClr val="0070C0"/>
                </a:solidFill>
                <a:latin typeface="Calibri" panose="020F0502020204030204"/>
              </a:rPr>
              <a:t>Azure Key Vault is a cloud service for securely storing and accessing secrets. A secret is anything that you want to tightly control access to, such as API keys, passwords, certificates, or cryptographic keys</a:t>
            </a:r>
          </a:p>
        </p:txBody>
      </p:sp>
      <p:pic>
        <p:nvPicPr>
          <p:cNvPr id="7" name="Picture 6">
            <a:extLst>
              <a:ext uri="{FF2B5EF4-FFF2-40B4-BE49-F238E27FC236}">
                <a16:creationId xmlns:a16="http://schemas.microsoft.com/office/drawing/2014/main" id="{9C16C188-77DC-424D-8FE6-6B768CD51521}"/>
              </a:ext>
            </a:extLst>
          </p:cNvPr>
          <p:cNvPicPr>
            <a:picLocks noChangeAspect="1"/>
          </p:cNvPicPr>
          <p:nvPr/>
        </p:nvPicPr>
        <p:blipFill>
          <a:blip r:embed="rId4"/>
          <a:stretch>
            <a:fillRect/>
          </a:stretch>
        </p:blipFill>
        <p:spPr>
          <a:xfrm>
            <a:off x="3259712" y="219389"/>
            <a:ext cx="380940" cy="362799"/>
          </a:xfrm>
          <a:prstGeom prst="rect">
            <a:avLst/>
          </a:prstGeom>
        </p:spPr>
      </p:pic>
      <p:sp>
        <p:nvSpPr>
          <p:cNvPr id="3" name="TextBox 2">
            <a:extLst>
              <a:ext uri="{FF2B5EF4-FFF2-40B4-BE49-F238E27FC236}">
                <a16:creationId xmlns:a16="http://schemas.microsoft.com/office/drawing/2014/main" id="{4E597BB0-282A-47C0-A258-CA42B0D8241F}"/>
              </a:ext>
            </a:extLst>
          </p:cNvPr>
          <p:cNvSpPr txBox="1"/>
          <p:nvPr/>
        </p:nvSpPr>
        <p:spPr>
          <a:xfrm>
            <a:off x="757980" y="2503431"/>
            <a:ext cx="8000203" cy="1754326"/>
          </a:xfrm>
          <a:prstGeom prst="rect">
            <a:avLst/>
          </a:prstGeom>
          <a:noFill/>
        </p:spPr>
        <p:txBody>
          <a:bodyPr wrap="none" rtlCol="0">
            <a:spAutoFit/>
          </a:bodyPr>
          <a:lstStyle/>
          <a:p>
            <a:r>
              <a:rPr lang="en-IN" dirty="0"/>
              <a:t>Key vault reference format:</a:t>
            </a:r>
          </a:p>
          <a:p>
            <a:r>
              <a:rPr lang="en-IN" dirty="0"/>
              <a:t>@Microsoft.KeyVault(VaultName=myvault;SecretName=mysecret)</a:t>
            </a:r>
          </a:p>
          <a:p>
            <a:endParaRPr lang="en-IN" dirty="0"/>
          </a:p>
          <a:p>
            <a:r>
              <a:rPr lang="en-IN" dirty="0"/>
              <a:t>Alternate way:</a:t>
            </a:r>
          </a:p>
          <a:p>
            <a:endParaRPr lang="en-IN" dirty="0"/>
          </a:p>
          <a:p>
            <a:r>
              <a:rPr lang="en-IN" dirty="0"/>
              <a:t>@Microsoft.KeyVault(SecretUri=https://myvault.vault.azure.net/secrets/mysecret/)</a:t>
            </a:r>
          </a:p>
        </p:txBody>
      </p:sp>
    </p:spTree>
    <p:extLst>
      <p:ext uri="{BB962C8B-B14F-4D97-AF65-F5344CB8AC3E}">
        <p14:creationId xmlns:p14="http://schemas.microsoft.com/office/powerpoint/2010/main" val="2029401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6F55E-B2F8-46C6-958B-87902B1FD1A5}"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02504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1"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Azure AppService</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3" name="TextBox 2">
            <a:extLst>
              <a:ext uri="{FF2B5EF4-FFF2-40B4-BE49-F238E27FC236}">
                <a16:creationId xmlns:a16="http://schemas.microsoft.com/office/drawing/2014/main" id="{D0CE9EDA-2560-4695-B459-361ECFECFD4E}"/>
              </a:ext>
            </a:extLst>
          </p:cNvPr>
          <p:cNvSpPr txBox="1"/>
          <p:nvPr/>
        </p:nvSpPr>
        <p:spPr>
          <a:xfrm>
            <a:off x="296341" y="1603608"/>
            <a:ext cx="12003094" cy="523220"/>
          </a:xfrm>
          <a:prstGeom prst="rect">
            <a:avLst/>
          </a:prstGeom>
          <a:noFill/>
        </p:spPr>
        <p:txBody>
          <a:bodyPr wrap="none" rtlCol="0">
            <a:spAutoFit/>
          </a:bodyPr>
          <a:lstStyle/>
          <a:p>
            <a:r>
              <a:rPr lang="en-IN" sz="1400" b="1" i="1" dirty="0">
                <a:solidFill>
                  <a:schemeClr val="accent1">
                    <a:lumMod val="75000"/>
                  </a:schemeClr>
                </a:solidFill>
                <a:effectLst/>
              </a:rPr>
              <a:t>Azure App Service is a fully managed web application hosting platform. This platform as a service (PaaS) offered by Azure allows you to focus on designing and </a:t>
            </a:r>
          </a:p>
          <a:p>
            <a:r>
              <a:rPr lang="en-IN" sz="1400" b="1" i="1" dirty="0">
                <a:solidFill>
                  <a:schemeClr val="accent1">
                    <a:lumMod val="75000"/>
                  </a:schemeClr>
                </a:solidFill>
              </a:rPr>
              <a:t>		</a:t>
            </a:r>
            <a:r>
              <a:rPr lang="en-IN" sz="1400" b="1" i="1" dirty="0">
                <a:solidFill>
                  <a:schemeClr val="accent1">
                    <a:lumMod val="75000"/>
                  </a:schemeClr>
                </a:solidFill>
                <a:effectLst/>
              </a:rPr>
              <a:t>building your app while Azure takes care of the infrastructure to run and scale your applications..</a:t>
            </a:r>
            <a:endParaRPr lang="en-IN" sz="1400" b="1" i="1" dirty="0">
              <a:solidFill>
                <a:schemeClr val="accent1">
                  <a:lumMod val="75000"/>
                </a:schemeClr>
              </a:solidFill>
            </a:endParaRPr>
          </a:p>
        </p:txBody>
      </p:sp>
      <p:sp>
        <p:nvSpPr>
          <p:cNvPr id="4" name="TextBox 3">
            <a:extLst>
              <a:ext uri="{FF2B5EF4-FFF2-40B4-BE49-F238E27FC236}">
                <a16:creationId xmlns:a16="http://schemas.microsoft.com/office/drawing/2014/main" id="{34CF04B0-BDF8-4876-A078-052F220F6AF0}"/>
              </a:ext>
            </a:extLst>
          </p:cNvPr>
          <p:cNvSpPr txBox="1"/>
          <p:nvPr/>
        </p:nvSpPr>
        <p:spPr>
          <a:xfrm>
            <a:off x="149892" y="2441099"/>
            <a:ext cx="10781478" cy="1723549"/>
          </a:xfrm>
          <a:prstGeom prst="rect">
            <a:avLst/>
          </a:prstGeom>
          <a:noFill/>
        </p:spPr>
        <p:txBody>
          <a:bodyPr wrap="none" rtlCol="0">
            <a:spAutoFit/>
          </a:bodyPr>
          <a:lstStyle/>
          <a:p>
            <a:pPr>
              <a:defRPr/>
            </a:pPr>
            <a:r>
              <a:rPr lang="en-IN" sz="1600" b="1" i="1" dirty="0">
                <a:solidFill>
                  <a:srgbClr val="ED7D31">
                    <a:lumMod val="75000"/>
                  </a:srgbClr>
                </a:solidFill>
                <a:latin typeface="Calibri" panose="020F0502020204030204"/>
              </a:rPr>
              <a:t>App Service plans</a:t>
            </a:r>
          </a:p>
          <a:p>
            <a:pPr>
              <a:defRPr/>
            </a:pPr>
            <a:endParaRPr lang="en-IN" sz="1600" b="1" i="1" dirty="0">
              <a:solidFill>
                <a:srgbClr val="ED7D31">
                  <a:lumMod val="75000"/>
                </a:srgbClr>
              </a:solidFill>
              <a:latin typeface="Calibri" panose="020F0502020204030204"/>
            </a:endParaRPr>
          </a:p>
          <a:p>
            <a:pPr algn="l"/>
            <a:r>
              <a:rPr lang="en-IN" sz="1400" b="1" i="1" dirty="0">
                <a:solidFill>
                  <a:schemeClr val="accent1">
                    <a:lumMod val="75000"/>
                  </a:schemeClr>
                </a:solidFill>
              </a:rPr>
              <a:t>  An App Service plan is a set of virtual server resources that run App Service apps. A plan's size (sometimes referred to as its </a:t>
            </a:r>
            <a:r>
              <a:rPr lang="en-IN" sz="1400" b="1" i="1" dirty="0" err="1">
                <a:solidFill>
                  <a:schemeClr val="accent1">
                    <a:lumMod val="75000"/>
                  </a:schemeClr>
                </a:solidFill>
              </a:rPr>
              <a:t>sku</a:t>
            </a:r>
            <a:r>
              <a:rPr lang="en-IN" sz="1400" b="1" i="1" dirty="0">
                <a:solidFill>
                  <a:schemeClr val="accent1">
                    <a:lumMod val="75000"/>
                  </a:schemeClr>
                </a:solidFill>
              </a:rPr>
              <a:t> or pricing tier) </a:t>
            </a:r>
          </a:p>
          <a:p>
            <a:pPr algn="l"/>
            <a:r>
              <a:rPr lang="en-IN" sz="1400" b="1" i="1" dirty="0">
                <a:solidFill>
                  <a:schemeClr val="accent1">
                    <a:lumMod val="75000"/>
                  </a:schemeClr>
                </a:solidFill>
              </a:rPr>
              <a:t>	determines the performance characteristics of the virtual servers that run the apps assigned to the plan and </a:t>
            </a:r>
          </a:p>
          <a:p>
            <a:pPr algn="l"/>
            <a:r>
              <a:rPr lang="en-IN" sz="1400" b="1" i="1" dirty="0">
                <a:solidFill>
                  <a:schemeClr val="accent1">
                    <a:lumMod val="75000"/>
                  </a:schemeClr>
                </a:solidFill>
              </a:rPr>
              <a:t>	the App Service features that those apps have access to. </a:t>
            </a:r>
          </a:p>
          <a:p>
            <a:pPr algn="l"/>
            <a:r>
              <a:rPr lang="en-IN" sz="1400" b="1" i="1" dirty="0">
                <a:solidFill>
                  <a:schemeClr val="accent1">
                    <a:lumMod val="75000"/>
                  </a:schemeClr>
                </a:solidFill>
              </a:rPr>
              <a:t>	Every App Service web app you create must be assigned to a single App Service plan that runs it.</a:t>
            </a:r>
          </a:p>
          <a:p>
            <a:endParaRPr lang="en-IN" dirty="0"/>
          </a:p>
        </p:txBody>
      </p:sp>
      <p:pic>
        <p:nvPicPr>
          <p:cNvPr id="3074" name="Picture 2" descr="Azure App Service - Reviews, Pros &amp; Cons | Companies using Azure App Service">
            <a:extLst>
              <a:ext uri="{FF2B5EF4-FFF2-40B4-BE49-F238E27FC236}">
                <a16:creationId xmlns:a16="http://schemas.microsoft.com/office/drawing/2014/main" id="{DB671CB3-50C6-49D3-91E2-BA9EA6054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1968" y="260374"/>
            <a:ext cx="446196" cy="44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209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6F55E-B2F8-46C6-958B-87902B1FD1A5}"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02504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1"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Azure AppService</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19" name="TextBox 18">
            <a:extLst>
              <a:ext uri="{FF2B5EF4-FFF2-40B4-BE49-F238E27FC236}">
                <a16:creationId xmlns:a16="http://schemas.microsoft.com/office/drawing/2014/main" id="{4AAF9D05-F1DA-42FD-B636-C5FBEC19AD6F}"/>
              </a:ext>
            </a:extLst>
          </p:cNvPr>
          <p:cNvSpPr txBox="1"/>
          <p:nvPr/>
        </p:nvSpPr>
        <p:spPr>
          <a:xfrm>
            <a:off x="607985" y="1315155"/>
            <a:ext cx="10355802" cy="984885"/>
          </a:xfrm>
          <a:prstGeom prst="rect">
            <a:avLst/>
          </a:prstGeom>
          <a:noFill/>
        </p:spPr>
        <p:txBody>
          <a:bodyPr wrap="square">
            <a:spAutoFit/>
          </a:bodyPr>
          <a:lstStyle/>
          <a:p>
            <a:pPr>
              <a:defRPr/>
            </a:pPr>
            <a:r>
              <a:rPr lang="en-IN" sz="1600" b="1" i="1" dirty="0">
                <a:solidFill>
                  <a:srgbClr val="ED7D31">
                    <a:lumMod val="75000"/>
                  </a:srgbClr>
                </a:solidFill>
                <a:latin typeface="Calibri" panose="020F0502020204030204"/>
              </a:rPr>
              <a:t>Deployment slots</a:t>
            </a:r>
          </a:p>
          <a:p>
            <a:r>
              <a:rPr lang="en-IN" sz="1400" b="1" i="1" dirty="0">
                <a:solidFill>
                  <a:schemeClr val="accent1">
                    <a:lumMod val="75000"/>
                  </a:schemeClr>
                </a:solidFill>
              </a:rPr>
              <a:t>Using the Azure portal, you can easily add deployment slots to an App Service web app. For instance, you can create a staging deployment slot where you can push your code to test on Azure. Once you are happy with your code, you can easily swap the staging deployment slot with the production slot. You do all this with a few simple mouse clicks in the Azure portal.</a:t>
            </a:r>
          </a:p>
        </p:txBody>
      </p:sp>
      <p:pic>
        <p:nvPicPr>
          <p:cNvPr id="1028" name="Picture 4" descr="Screenshot of the staging deployment slot to test the deployments.">
            <a:extLst>
              <a:ext uri="{FF2B5EF4-FFF2-40B4-BE49-F238E27FC236}">
                <a16:creationId xmlns:a16="http://schemas.microsoft.com/office/drawing/2014/main" id="{98CB7494-4E61-4CAB-8728-1A0E3EE49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701" y="2340690"/>
            <a:ext cx="8793010" cy="37748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Azure App Service - Reviews, Pros &amp; Cons | Companies using Azure App Service">
            <a:extLst>
              <a:ext uri="{FF2B5EF4-FFF2-40B4-BE49-F238E27FC236}">
                <a16:creationId xmlns:a16="http://schemas.microsoft.com/office/drawing/2014/main" id="{100B674D-4C48-450F-BA97-F6C52507CB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1968" y="260374"/>
            <a:ext cx="446196" cy="44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63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3</a:t>
            </a:fld>
            <a:endParaRPr lang="en-IN"/>
          </a:p>
        </p:txBody>
      </p:sp>
      <p:sp>
        <p:nvSpPr>
          <p:cNvPr id="35" name="TextBox 34">
            <a:extLst>
              <a:ext uri="{FF2B5EF4-FFF2-40B4-BE49-F238E27FC236}">
                <a16:creationId xmlns:a16="http://schemas.microsoft.com/office/drawing/2014/main" id="{30E3DE9C-58F9-4EE2-9074-3432D1EA746A}"/>
              </a:ext>
            </a:extLst>
          </p:cNvPr>
          <p:cNvSpPr txBox="1"/>
          <p:nvPr/>
        </p:nvSpPr>
        <p:spPr>
          <a:xfrm>
            <a:off x="4416358" y="154679"/>
            <a:ext cx="2266014" cy="369332"/>
          </a:xfrm>
          <a:prstGeom prst="rect">
            <a:avLst/>
          </a:prstGeom>
          <a:noFill/>
        </p:spPr>
        <p:txBody>
          <a:bodyPr wrap="square" rtlCol="0">
            <a:spAutoFit/>
          </a:bodyPr>
          <a:lstStyle/>
          <a:p>
            <a:r>
              <a:rPr lang="en-IN" dirty="0"/>
              <a:t>Azure Cloud Services</a:t>
            </a:r>
          </a:p>
        </p:txBody>
      </p:sp>
      <p:pic>
        <p:nvPicPr>
          <p:cNvPr id="37" name="Picture 36" descr="Logo, company name&#10;&#10;Description automatically generated">
            <a:extLst>
              <a:ext uri="{FF2B5EF4-FFF2-40B4-BE49-F238E27FC236}">
                <a16:creationId xmlns:a16="http://schemas.microsoft.com/office/drawing/2014/main" id="{4BF2A7EF-8FF9-4E6A-B4A5-BC31E56F1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318" y="203723"/>
            <a:ext cx="464835" cy="309327"/>
          </a:xfrm>
          <a:prstGeom prst="rect">
            <a:avLst/>
          </a:prstGeom>
        </p:spPr>
      </p:pic>
      <p:sp>
        <p:nvSpPr>
          <p:cNvPr id="2" name="TextBox 1">
            <a:extLst>
              <a:ext uri="{FF2B5EF4-FFF2-40B4-BE49-F238E27FC236}">
                <a16:creationId xmlns:a16="http://schemas.microsoft.com/office/drawing/2014/main" id="{C82DBC51-C1E1-4441-AE7F-32392FB6F590}"/>
              </a:ext>
            </a:extLst>
          </p:cNvPr>
          <p:cNvSpPr txBox="1"/>
          <p:nvPr/>
        </p:nvSpPr>
        <p:spPr>
          <a:xfrm>
            <a:off x="511840" y="1296171"/>
            <a:ext cx="2311851" cy="369332"/>
          </a:xfrm>
          <a:prstGeom prst="rect">
            <a:avLst/>
          </a:prstGeom>
          <a:noFill/>
        </p:spPr>
        <p:txBody>
          <a:bodyPr wrap="none" rtlCol="0">
            <a:spAutoFit/>
          </a:bodyPr>
          <a:lstStyle/>
          <a:p>
            <a:r>
              <a:rPr lang="en-IN" b="1" i="1" dirty="0">
                <a:solidFill>
                  <a:schemeClr val="accent2">
                    <a:lumMod val="75000"/>
                  </a:schemeClr>
                </a:solidFill>
              </a:rPr>
              <a:t>Azure cloud Key terms</a:t>
            </a:r>
          </a:p>
        </p:txBody>
      </p:sp>
      <p:sp>
        <p:nvSpPr>
          <p:cNvPr id="3" name="TextBox 2">
            <a:extLst>
              <a:ext uri="{FF2B5EF4-FFF2-40B4-BE49-F238E27FC236}">
                <a16:creationId xmlns:a16="http://schemas.microsoft.com/office/drawing/2014/main" id="{E17AC0E0-82DD-40A0-B5D7-F93D20DAD17A}"/>
              </a:ext>
            </a:extLst>
          </p:cNvPr>
          <p:cNvSpPr txBox="1"/>
          <p:nvPr/>
        </p:nvSpPr>
        <p:spPr>
          <a:xfrm>
            <a:off x="501237" y="1798177"/>
            <a:ext cx="6138091" cy="369332"/>
          </a:xfrm>
          <a:prstGeom prst="rect">
            <a:avLst/>
          </a:prstGeom>
          <a:noFill/>
        </p:spPr>
        <p:txBody>
          <a:bodyPr wrap="none" rtlCol="0">
            <a:spAutoFit/>
          </a:bodyPr>
          <a:lstStyle/>
          <a:p>
            <a:pPr marL="285750" indent="-285750">
              <a:buFont typeface="Wingdings" panose="05000000000000000000" pitchFamily="2" charset="2"/>
              <a:buChar char="v"/>
            </a:pPr>
            <a:r>
              <a:rPr lang="en-IN" dirty="0"/>
              <a:t>Subscription- </a:t>
            </a:r>
            <a:r>
              <a:rPr lang="en-IN" sz="1200" b="1" i="1" dirty="0">
                <a:solidFill>
                  <a:schemeClr val="accent5">
                    <a:lumMod val="75000"/>
                  </a:schemeClr>
                </a:solidFill>
                <a:effectLst/>
              </a:rPr>
              <a:t>an agreement between organization and Microsoft to use resources</a:t>
            </a:r>
            <a:r>
              <a:rPr lang="en-IN" sz="1100" dirty="0">
                <a:solidFill>
                  <a:srgbClr val="202124"/>
                </a:solidFill>
                <a:latin typeface="arial" panose="020B0604020202020204" pitchFamily="34" charset="0"/>
              </a:rPr>
              <a:t>.</a:t>
            </a:r>
            <a:endParaRPr lang="en-IN" dirty="0"/>
          </a:p>
        </p:txBody>
      </p:sp>
      <p:sp>
        <p:nvSpPr>
          <p:cNvPr id="4" name="TextBox 3">
            <a:extLst>
              <a:ext uri="{FF2B5EF4-FFF2-40B4-BE49-F238E27FC236}">
                <a16:creationId xmlns:a16="http://schemas.microsoft.com/office/drawing/2014/main" id="{42D2D504-F300-439E-A992-7C4AA860D4E3}"/>
              </a:ext>
            </a:extLst>
          </p:cNvPr>
          <p:cNvSpPr txBox="1"/>
          <p:nvPr/>
        </p:nvSpPr>
        <p:spPr>
          <a:xfrm>
            <a:off x="501047" y="2298417"/>
            <a:ext cx="6560899" cy="369332"/>
          </a:xfrm>
          <a:prstGeom prst="rect">
            <a:avLst/>
          </a:prstGeom>
          <a:noFill/>
        </p:spPr>
        <p:txBody>
          <a:bodyPr wrap="none" rtlCol="0">
            <a:spAutoFit/>
          </a:bodyPr>
          <a:lstStyle/>
          <a:p>
            <a:pPr marL="285750" indent="-285750">
              <a:buFont typeface="Wingdings" panose="05000000000000000000" pitchFamily="2" charset="2"/>
              <a:buChar char="v"/>
            </a:pPr>
            <a:r>
              <a:rPr lang="en-IN" dirty="0"/>
              <a:t>Resource Groups- </a:t>
            </a:r>
            <a:r>
              <a:rPr lang="en-IN" sz="1200" b="1" i="1" dirty="0">
                <a:solidFill>
                  <a:schemeClr val="accent5">
                    <a:lumMod val="75000"/>
                  </a:schemeClr>
                </a:solidFill>
              </a:rPr>
              <a:t>a logical container that holds related resources for an Azure solution</a:t>
            </a:r>
          </a:p>
        </p:txBody>
      </p:sp>
      <p:sp>
        <p:nvSpPr>
          <p:cNvPr id="5" name="TextBox 4">
            <a:extLst>
              <a:ext uri="{FF2B5EF4-FFF2-40B4-BE49-F238E27FC236}">
                <a16:creationId xmlns:a16="http://schemas.microsoft.com/office/drawing/2014/main" id="{CF2721D9-601A-4041-947E-96C96174E58C}"/>
              </a:ext>
            </a:extLst>
          </p:cNvPr>
          <p:cNvSpPr txBox="1"/>
          <p:nvPr/>
        </p:nvSpPr>
        <p:spPr>
          <a:xfrm>
            <a:off x="501047" y="2817338"/>
            <a:ext cx="5894371" cy="553998"/>
          </a:xfrm>
          <a:prstGeom prst="rect">
            <a:avLst/>
          </a:prstGeom>
          <a:noFill/>
        </p:spPr>
        <p:txBody>
          <a:bodyPr wrap="none" rtlCol="0">
            <a:spAutoFit/>
          </a:bodyPr>
          <a:lstStyle/>
          <a:p>
            <a:pPr marL="285750" indent="-285750">
              <a:buFont typeface="Wingdings" panose="05000000000000000000" pitchFamily="2" charset="2"/>
              <a:buChar char="v"/>
            </a:pPr>
            <a:r>
              <a:rPr lang="en-IN" dirty="0"/>
              <a:t>Regions- </a:t>
            </a:r>
            <a:r>
              <a:rPr lang="en-IN" sz="1200" b="1" i="1" dirty="0">
                <a:solidFill>
                  <a:schemeClr val="accent5">
                    <a:lumMod val="75000"/>
                  </a:schemeClr>
                </a:solidFill>
              </a:rPr>
              <a:t>a set of datacentres deployed within an interval-defined perimeter and </a:t>
            </a:r>
          </a:p>
          <a:p>
            <a:pPr lvl="2"/>
            <a:r>
              <a:rPr lang="en-IN" sz="1200" b="1" i="1" dirty="0">
                <a:solidFill>
                  <a:schemeClr val="accent5">
                    <a:lumMod val="75000"/>
                  </a:schemeClr>
                </a:solidFill>
              </a:rPr>
              <a:t>	connected through a dedicated regional low-latency network</a:t>
            </a:r>
          </a:p>
        </p:txBody>
      </p:sp>
      <p:sp>
        <p:nvSpPr>
          <p:cNvPr id="6" name="TextBox 5">
            <a:extLst>
              <a:ext uri="{FF2B5EF4-FFF2-40B4-BE49-F238E27FC236}">
                <a16:creationId xmlns:a16="http://schemas.microsoft.com/office/drawing/2014/main" id="{2F847081-1926-4F97-B806-2846B15F0B36}"/>
              </a:ext>
            </a:extLst>
          </p:cNvPr>
          <p:cNvSpPr txBox="1"/>
          <p:nvPr/>
        </p:nvSpPr>
        <p:spPr>
          <a:xfrm>
            <a:off x="455944" y="3370854"/>
            <a:ext cx="5619102" cy="553998"/>
          </a:xfrm>
          <a:prstGeom prst="rect">
            <a:avLst/>
          </a:prstGeom>
          <a:noFill/>
        </p:spPr>
        <p:txBody>
          <a:bodyPr wrap="none" rtlCol="0">
            <a:spAutoFit/>
          </a:bodyPr>
          <a:lstStyle/>
          <a:p>
            <a:pPr marL="285750" indent="-285750">
              <a:buFont typeface="Wingdings" panose="05000000000000000000" pitchFamily="2" charset="2"/>
              <a:buChar char="v"/>
            </a:pPr>
            <a:r>
              <a:rPr lang="en-IN" dirty="0"/>
              <a:t>Availability Zones- </a:t>
            </a:r>
            <a:r>
              <a:rPr lang="en-IN" sz="1200" b="1" i="1" dirty="0">
                <a:solidFill>
                  <a:schemeClr val="accent5">
                    <a:lumMod val="75000"/>
                  </a:schemeClr>
                </a:solidFill>
              </a:rPr>
              <a:t>connected by a high-performance network </a:t>
            </a:r>
          </a:p>
          <a:p>
            <a:r>
              <a:rPr lang="en-IN" sz="1200" b="1" i="1" dirty="0">
                <a:solidFill>
                  <a:schemeClr val="accent5">
                    <a:lumMod val="75000"/>
                  </a:schemeClr>
                </a:solidFill>
              </a:rPr>
              <a:t>			with a round-trip latency of less than 2ms</a:t>
            </a:r>
          </a:p>
        </p:txBody>
      </p:sp>
      <p:sp>
        <p:nvSpPr>
          <p:cNvPr id="9" name="TextBox 8">
            <a:extLst>
              <a:ext uri="{FF2B5EF4-FFF2-40B4-BE49-F238E27FC236}">
                <a16:creationId xmlns:a16="http://schemas.microsoft.com/office/drawing/2014/main" id="{627DE597-AFC8-4C55-AF3F-5EF20E736164}"/>
              </a:ext>
            </a:extLst>
          </p:cNvPr>
          <p:cNvSpPr txBox="1"/>
          <p:nvPr/>
        </p:nvSpPr>
        <p:spPr>
          <a:xfrm>
            <a:off x="431039" y="3963920"/>
            <a:ext cx="10054932" cy="553998"/>
          </a:xfrm>
          <a:prstGeom prst="rect">
            <a:avLst/>
          </a:prstGeom>
          <a:noFill/>
        </p:spPr>
        <p:txBody>
          <a:bodyPr wrap="none" rtlCol="0">
            <a:spAutoFit/>
          </a:bodyPr>
          <a:lstStyle/>
          <a:p>
            <a:pPr marL="285750" indent="-285750">
              <a:buFont typeface="Wingdings" panose="05000000000000000000" pitchFamily="2" charset="2"/>
              <a:buChar char="v"/>
            </a:pPr>
            <a:r>
              <a:rPr lang="en-IN" dirty="0"/>
              <a:t>Azure Resource Manager- </a:t>
            </a:r>
            <a:r>
              <a:rPr lang="en-IN" sz="1200" b="1" i="1" dirty="0">
                <a:solidFill>
                  <a:schemeClr val="accent5">
                    <a:lumMod val="75000"/>
                  </a:schemeClr>
                </a:solidFill>
              </a:rPr>
              <a:t>is the deployment and management service for Azure. </a:t>
            </a:r>
          </a:p>
          <a:p>
            <a:pPr lvl="5"/>
            <a:r>
              <a:rPr lang="en-IN" sz="1200" b="1" i="1" dirty="0">
                <a:solidFill>
                  <a:schemeClr val="accent5">
                    <a:lumMod val="75000"/>
                  </a:schemeClr>
                </a:solidFill>
              </a:rPr>
              <a:t>    	It provides a management layer that enables you to create, update, and delete resources in your Azure account</a:t>
            </a:r>
          </a:p>
        </p:txBody>
      </p:sp>
      <p:sp>
        <p:nvSpPr>
          <p:cNvPr id="11" name="TextBox 10">
            <a:extLst>
              <a:ext uri="{FF2B5EF4-FFF2-40B4-BE49-F238E27FC236}">
                <a16:creationId xmlns:a16="http://schemas.microsoft.com/office/drawing/2014/main" id="{AD263793-CE4B-40B8-8348-6301DCFDF1FB}"/>
              </a:ext>
            </a:extLst>
          </p:cNvPr>
          <p:cNvSpPr txBox="1"/>
          <p:nvPr/>
        </p:nvSpPr>
        <p:spPr>
          <a:xfrm>
            <a:off x="455944" y="4416673"/>
            <a:ext cx="8771440" cy="369332"/>
          </a:xfrm>
          <a:prstGeom prst="rect">
            <a:avLst/>
          </a:prstGeom>
          <a:noFill/>
        </p:spPr>
        <p:txBody>
          <a:bodyPr wrap="none" rtlCol="0">
            <a:spAutoFit/>
          </a:bodyPr>
          <a:lstStyle/>
          <a:p>
            <a:pPr marL="285750" indent="-285750">
              <a:buFont typeface="Wingdings" panose="05000000000000000000" pitchFamily="2" charset="2"/>
              <a:buChar char="v"/>
            </a:pPr>
            <a:r>
              <a:rPr lang="en-IN" dirty="0"/>
              <a:t>Azure CLI- </a:t>
            </a:r>
            <a:r>
              <a:rPr lang="en-IN" sz="1200" b="1" i="1" dirty="0">
                <a:solidFill>
                  <a:schemeClr val="accent5">
                    <a:lumMod val="75000"/>
                  </a:schemeClr>
                </a:solidFill>
              </a:rPr>
              <a:t>a cross-platform command-line tool to connect to Azure and execute administrative commands on Azure resources</a:t>
            </a:r>
          </a:p>
        </p:txBody>
      </p:sp>
      <p:sp>
        <p:nvSpPr>
          <p:cNvPr id="13" name="TextBox 12">
            <a:extLst>
              <a:ext uri="{FF2B5EF4-FFF2-40B4-BE49-F238E27FC236}">
                <a16:creationId xmlns:a16="http://schemas.microsoft.com/office/drawing/2014/main" id="{238C23AE-D292-42C2-BA9E-20DACC9294E0}"/>
              </a:ext>
            </a:extLst>
          </p:cNvPr>
          <p:cNvSpPr txBox="1"/>
          <p:nvPr/>
        </p:nvSpPr>
        <p:spPr>
          <a:xfrm>
            <a:off x="436398" y="4878338"/>
            <a:ext cx="7195239" cy="369332"/>
          </a:xfrm>
          <a:prstGeom prst="rect">
            <a:avLst/>
          </a:prstGeom>
          <a:noFill/>
        </p:spPr>
        <p:txBody>
          <a:bodyPr wrap="none" rtlCol="0">
            <a:spAutoFit/>
          </a:bodyPr>
          <a:lstStyle/>
          <a:p>
            <a:pPr marL="285750" indent="-285750">
              <a:buFont typeface="Wingdings" panose="05000000000000000000" pitchFamily="2" charset="2"/>
              <a:buChar char="v"/>
            </a:pPr>
            <a:r>
              <a:rPr lang="en-IN" dirty="0"/>
              <a:t>Cloud Shell- </a:t>
            </a:r>
            <a:r>
              <a:rPr lang="en-IN" sz="1200" b="1" i="1" dirty="0">
                <a:solidFill>
                  <a:schemeClr val="accent5">
                    <a:lumMod val="75000"/>
                  </a:schemeClr>
                </a:solidFill>
              </a:rPr>
              <a:t>is an interactive, authenticated, browser-accessible shell for managing Azure resources</a:t>
            </a:r>
          </a:p>
        </p:txBody>
      </p:sp>
      <p:sp>
        <p:nvSpPr>
          <p:cNvPr id="15" name="TextBox 14">
            <a:extLst>
              <a:ext uri="{FF2B5EF4-FFF2-40B4-BE49-F238E27FC236}">
                <a16:creationId xmlns:a16="http://schemas.microsoft.com/office/drawing/2014/main" id="{EF43E385-E0B0-4CED-B6D2-713C15A05402}"/>
              </a:ext>
            </a:extLst>
          </p:cNvPr>
          <p:cNvSpPr txBox="1"/>
          <p:nvPr/>
        </p:nvSpPr>
        <p:spPr>
          <a:xfrm>
            <a:off x="476146" y="5432336"/>
            <a:ext cx="9599103" cy="369332"/>
          </a:xfrm>
          <a:prstGeom prst="rect">
            <a:avLst/>
          </a:prstGeom>
          <a:noFill/>
        </p:spPr>
        <p:txBody>
          <a:bodyPr wrap="none" rtlCol="0">
            <a:spAutoFit/>
          </a:bodyPr>
          <a:lstStyle/>
          <a:p>
            <a:pPr marL="285750" indent="-285750">
              <a:buFont typeface="Wingdings" panose="05000000000000000000" pitchFamily="2" charset="2"/>
              <a:buChar char="v"/>
            </a:pPr>
            <a:r>
              <a:rPr lang="en-IN" dirty="0"/>
              <a:t>Tags- </a:t>
            </a:r>
            <a:r>
              <a:rPr lang="en-IN" sz="1200" b="1" i="1" dirty="0">
                <a:solidFill>
                  <a:schemeClr val="accent5">
                    <a:lumMod val="75000"/>
                  </a:schemeClr>
                </a:solidFill>
              </a:rPr>
              <a:t>to your Azure resources, resource groups, and subscriptions to logically organize them by values that make sense for your organization</a:t>
            </a:r>
          </a:p>
        </p:txBody>
      </p:sp>
      <p:pic>
        <p:nvPicPr>
          <p:cNvPr id="26" name="Picture 25" descr="Diagram&#10;&#10;Description automatically generated">
            <a:extLst>
              <a:ext uri="{FF2B5EF4-FFF2-40B4-BE49-F238E27FC236}">
                <a16:creationId xmlns:a16="http://schemas.microsoft.com/office/drawing/2014/main" id="{42625E9A-3A66-454A-A616-CD10163CF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521" y="1542567"/>
            <a:ext cx="4188660" cy="2493800"/>
          </a:xfrm>
          <a:prstGeom prst="rect">
            <a:avLst/>
          </a:prstGeom>
        </p:spPr>
      </p:pic>
      <p:pic>
        <p:nvPicPr>
          <p:cNvPr id="31" name="Picture 30">
            <a:extLst>
              <a:ext uri="{FF2B5EF4-FFF2-40B4-BE49-F238E27FC236}">
                <a16:creationId xmlns:a16="http://schemas.microsoft.com/office/drawing/2014/main" id="{10F0F697-165C-4B6E-BA19-92015ADC9BDB}"/>
              </a:ext>
            </a:extLst>
          </p:cNvPr>
          <p:cNvPicPr>
            <a:picLocks noChangeAspect="1"/>
          </p:cNvPicPr>
          <p:nvPr/>
        </p:nvPicPr>
        <p:blipFill>
          <a:blip r:embed="rId4"/>
          <a:stretch>
            <a:fillRect/>
          </a:stretch>
        </p:blipFill>
        <p:spPr>
          <a:xfrm>
            <a:off x="7647208" y="4971660"/>
            <a:ext cx="2152783" cy="349100"/>
          </a:xfrm>
          <a:prstGeom prst="rect">
            <a:avLst/>
          </a:prstGeom>
        </p:spPr>
      </p:pic>
      <p:pic>
        <p:nvPicPr>
          <p:cNvPr id="34" name="Picture 33" descr="Logo, company name&#10;&#10;Description automatically generated">
            <a:extLst>
              <a:ext uri="{FF2B5EF4-FFF2-40B4-BE49-F238E27FC236}">
                <a16:creationId xmlns:a16="http://schemas.microsoft.com/office/drawing/2014/main" id="{D7E34E2D-DFF1-4629-B68C-500FC25AAB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Tree>
    <p:extLst>
      <p:ext uri="{BB962C8B-B14F-4D97-AF65-F5344CB8AC3E}">
        <p14:creationId xmlns:p14="http://schemas.microsoft.com/office/powerpoint/2010/main" val="903874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6F55E-B2F8-46C6-958B-87902B1FD1A5}"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202504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1"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Azure AppService</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1F7FF580-1CFE-4FF6-9CE5-2F1F37DEF417}"/>
              </a:ext>
            </a:extLst>
          </p:cNvPr>
          <p:cNvPicPr>
            <a:picLocks noChangeAspect="1"/>
          </p:cNvPicPr>
          <p:nvPr/>
        </p:nvPicPr>
        <p:blipFill>
          <a:blip r:embed="rId4"/>
          <a:stretch>
            <a:fillRect/>
          </a:stretch>
        </p:blipFill>
        <p:spPr>
          <a:xfrm>
            <a:off x="5472208" y="2080701"/>
            <a:ext cx="6266892" cy="2837528"/>
          </a:xfrm>
          <a:prstGeom prst="rect">
            <a:avLst/>
          </a:prstGeom>
        </p:spPr>
      </p:pic>
      <p:sp>
        <p:nvSpPr>
          <p:cNvPr id="5" name="TextBox 4">
            <a:extLst>
              <a:ext uri="{FF2B5EF4-FFF2-40B4-BE49-F238E27FC236}">
                <a16:creationId xmlns:a16="http://schemas.microsoft.com/office/drawing/2014/main" id="{B588A344-1DCA-401D-9E2F-DCC871014F13}"/>
              </a:ext>
            </a:extLst>
          </p:cNvPr>
          <p:cNvSpPr txBox="1"/>
          <p:nvPr/>
        </p:nvSpPr>
        <p:spPr>
          <a:xfrm>
            <a:off x="1145496" y="1343176"/>
            <a:ext cx="6024598" cy="369332"/>
          </a:xfrm>
          <a:prstGeom prst="rect">
            <a:avLst/>
          </a:prstGeom>
          <a:noFill/>
        </p:spPr>
        <p:txBody>
          <a:bodyPr wrap="none" rtlCol="0">
            <a:spAutoFit/>
          </a:bodyPr>
          <a:lstStyle/>
          <a:p>
            <a:r>
              <a:rPr lang="en-IN" dirty="0"/>
              <a:t>To check the utilization of each app service in App service plan</a:t>
            </a:r>
          </a:p>
        </p:txBody>
      </p:sp>
      <p:sp>
        <p:nvSpPr>
          <p:cNvPr id="6" name="TextBox 5">
            <a:extLst>
              <a:ext uri="{FF2B5EF4-FFF2-40B4-BE49-F238E27FC236}">
                <a16:creationId xmlns:a16="http://schemas.microsoft.com/office/drawing/2014/main" id="{CEA38821-47AA-47DC-92DB-64237E455F7E}"/>
              </a:ext>
            </a:extLst>
          </p:cNvPr>
          <p:cNvSpPr txBox="1"/>
          <p:nvPr/>
        </p:nvSpPr>
        <p:spPr>
          <a:xfrm>
            <a:off x="203137" y="2057953"/>
            <a:ext cx="4537396" cy="1815882"/>
          </a:xfrm>
          <a:prstGeom prst="rect">
            <a:avLst/>
          </a:prstGeom>
          <a:noFill/>
        </p:spPr>
        <p:txBody>
          <a:bodyPr wrap="none" rtlCol="0">
            <a:spAutoFit/>
          </a:bodyPr>
          <a:lstStyle/>
          <a:p>
            <a:r>
              <a:rPr lang="en-IN" sz="1400" dirty="0">
                <a:solidFill>
                  <a:schemeClr val="accent1">
                    <a:lumMod val="75000"/>
                  </a:schemeClr>
                </a:solidFill>
              </a:rPr>
              <a:t>Step1: Select the app service</a:t>
            </a:r>
          </a:p>
          <a:p>
            <a:r>
              <a:rPr lang="en-IN" sz="1400" dirty="0">
                <a:solidFill>
                  <a:schemeClr val="accent1">
                    <a:lumMod val="75000"/>
                  </a:schemeClr>
                </a:solidFill>
              </a:rPr>
              <a:t>Step2: </a:t>
            </a:r>
            <a:r>
              <a:rPr lang="en-IN" sz="1400" dirty="0" err="1">
                <a:solidFill>
                  <a:schemeClr val="accent1">
                    <a:lumMod val="75000"/>
                  </a:schemeClr>
                </a:solidFill>
              </a:rPr>
              <a:t>Goto</a:t>
            </a:r>
            <a:r>
              <a:rPr lang="en-IN" sz="1400" dirty="0">
                <a:solidFill>
                  <a:schemeClr val="accent1">
                    <a:lumMod val="75000"/>
                  </a:schemeClr>
                </a:solidFill>
              </a:rPr>
              <a:t> </a:t>
            </a:r>
            <a:r>
              <a:rPr lang="en-IN" sz="1400" b="1" dirty="0">
                <a:solidFill>
                  <a:schemeClr val="accent1">
                    <a:lumMod val="75000"/>
                  </a:schemeClr>
                </a:solidFill>
              </a:rPr>
              <a:t>Metrics</a:t>
            </a:r>
          </a:p>
          <a:p>
            <a:r>
              <a:rPr lang="en-IN" sz="1400" dirty="0">
                <a:solidFill>
                  <a:schemeClr val="accent1">
                    <a:lumMod val="75000"/>
                  </a:schemeClr>
                </a:solidFill>
              </a:rPr>
              <a:t>Step3: Select the scope and metric as </a:t>
            </a:r>
          </a:p>
          <a:p>
            <a:r>
              <a:rPr lang="en-IN" sz="1400" b="1" dirty="0" err="1">
                <a:solidFill>
                  <a:schemeClr val="accent1">
                    <a:lumMod val="75000"/>
                  </a:schemeClr>
                </a:solidFill>
              </a:rPr>
              <a:t>Avg</a:t>
            </a:r>
            <a:r>
              <a:rPr lang="en-IN" sz="1400" b="1" dirty="0">
                <a:solidFill>
                  <a:schemeClr val="accent1">
                    <a:lumMod val="75000"/>
                  </a:schemeClr>
                </a:solidFill>
              </a:rPr>
              <a:t> memory working Set</a:t>
            </a:r>
          </a:p>
          <a:p>
            <a:r>
              <a:rPr lang="en-IN" sz="1400" dirty="0">
                <a:solidFill>
                  <a:schemeClr val="accent1">
                    <a:lumMod val="75000"/>
                  </a:schemeClr>
                </a:solidFill>
              </a:rPr>
              <a:t> It will show as graph.</a:t>
            </a:r>
          </a:p>
          <a:p>
            <a:r>
              <a:rPr lang="en-IN" sz="1400" dirty="0">
                <a:solidFill>
                  <a:schemeClr val="accent1">
                    <a:lumMod val="75000"/>
                  </a:schemeClr>
                </a:solidFill>
              </a:rPr>
              <a:t>If we want see in Numbers</a:t>
            </a:r>
          </a:p>
          <a:p>
            <a:r>
              <a:rPr lang="en-IN" sz="1400" dirty="0">
                <a:solidFill>
                  <a:schemeClr val="accent1">
                    <a:lumMod val="75000"/>
                  </a:schemeClr>
                </a:solidFill>
              </a:rPr>
              <a:t>Click three dot at the right end and select the </a:t>
            </a:r>
            <a:r>
              <a:rPr lang="en-IN" sz="1400" b="1" dirty="0">
                <a:solidFill>
                  <a:schemeClr val="accent1">
                    <a:lumMod val="75000"/>
                  </a:schemeClr>
                </a:solidFill>
              </a:rPr>
              <a:t>chart settings</a:t>
            </a:r>
          </a:p>
          <a:p>
            <a:r>
              <a:rPr lang="en-IN" sz="1400" dirty="0">
                <a:solidFill>
                  <a:schemeClr val="accent1">
                    <a:lumMod val="75000"/>
                  </a:schemeClr>
                </a:solidFill>
              </a:rPr>
              <a:t>And change to </a:t>
            </a:r>
            <a:r>
              <a:rPr lang="en-IN" sz="1400" b="1" dirty="0">
                <a:solidFill>
                  <a:schemeClr val="accent1">
                    <a:lumMod val="75000"/>
                  </a:schemeClr>
                </a:solidFill>
              </a:rPr>
              <a:t>table</a:t>
            </a:r>
          </a:p>
        </p:txBody>
      </p:sp>
      <p:pic>
        <p:nvPicPr>
          <p:cNvPr id="19" name="Picture 2" descr="Azure App Service - Reviews, Pros &amp; Cons | Companies using Azure App Service">
            <a:extLst>
              <a:ext uri="{FF2B5EF4-FFF2-40B4-BE49-F238E27FC236}">
                <a16:creationId xmlns:a16="http://schemas.microsoft.com/office/drawing/2014/main" id="{60D452FB-DF08-427E-BE84-18E37931B3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1968" y="260374"/>
            <a:ext cx="446196" cy="44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896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6F55E-B2F8-46C6-958B-87902B1FD1A5}"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186025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1"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Azure Functions</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19" name="TextBox 18">
            <a:extLst>
              <a:ext uri="{FF2B5EF4-FFF2-40B4-BE49-F238E27FC236}">
                <a16:creationId xmlns:a16="http://schemas.microsoft.com/office/drawing/2014/main" id="{0D4D0DDF-088E-4171-8DF6-051122528220}"/>
              </a:ext>
            </a:extLst>
          </p:cNvPr>
          <p:cNvSpPr txBox="1"/>
          <p:nvPr/>
        </p:nvSpPr>
        <p:spPr>
          <a:xfrm>
            <a:off x="757980" y="1172779"/>
            <a:ext cx="9465512" cy="830997"/>
          </a:xfrm>
          <a:prstGeom prst="rect">
            <a:avLst/>
          </a:prstGeom>
          <a:noFill/>
        </p:spPr>
        <p:txBody>
          <a:bodyPr wrap="square">
            <a:spAutoFit/>
          </a:bodyPr>
          <a:lstStyle/>
          <a:p>
            <a:r>
              <a:rPr lang="en-IN" sz="1200" b="1" i="0" dirty="0">
                <a:solidFill>
                  <a:schemeClr val="accent1">
                    <a:lumMod val="50000"/>
                  </a:schemeClr>
                </a:solidFill>
                <a:effectLst/>
              </a:rPr>
              <a:t>Azure Functions is a serverless application platform. It enables developers to host business logic that can be executed without provisioning infrastructure. Azure Functions provides intrinsic scalability and you are charged only for the resources used. You can write your function code in the language of your choice, including C#, F#, JavaScript, Python, and PowerShell Core. Support for package managers like NuGet and NPM is also included, so you can use popular libraries in your business logic.</a:t>
            </a:r>
            <a:endParaRPr lang="en-IN" sz="1200" b="1" dirty="0">
              <a:solidFill>
                <a:schemeClr val="accent1">
                  <a:lumMod val="50000"/>
                </a:schemeClr>
              </a:solidFill>
            </a:endParaRPr>
          </a:p>
        </p:txBody>
      </p:sp>
      <p:sp>
        <p:nvSpPr>
          <p:cNvPr id="7" name="TextBox 6">
            <a:extLst>
              <a:ext uri="{FF2B5EF4-FFF2-40B4-BE49-F238E27FC236}">
                <a16:creationId xmlns:a16="http://schemas.microsoft.com/office/drawing/2014/main" id="{BDBFE59F-7753-4670-94D8-05A896E30F81}"/>
              </a:ext>
            </a:extLst>
          </p:cNvPr>
          <p:cNvSpPr txBox="1"/>
          <p:nvPr/>
        </p:nvSpPr>
        <p:spPr>
          <a:xfrm>
            <a:off x="923278" y="2388093"/>
            <a:ext cx="3722109" cy="738664"/>
          </a:xfrm>
          <a:prstGeom prst="rect">
            <a:avLst/>
          </a:prstGeom>
          <a:noFill/>
        </p:spPr>
        <p:txBody>
          <a:bodyPr wrap="none" rtlCol="0">
            <a:spAutoFit/>
          </a:bodyPr>
          <a:lstStyle/>
          <a:p>
            <a:pPr marL="285750" indent="-285750">
              <a:buFont typeface="Arial" panose="020B0604020202020204" pitchFamily="34" charset="0"/>
              <a:buChar char="•"/>
            </a:pPr>
            <a:r>
              <a:rPr lang="en-IN" sz="1400" b="1" i="1" dirty="0">
                <a:solidFill>
                  <a:schemeClr val="accent1">
                    <a:lumMod val="50000"/>
                  </a:schemeClr>
                </a:solidFill>
              </a:rPr>
              <a:t>Serverless architecture</a:t>
            </a:r>
          </a:p>
          <a:p>
            <a:pPr marL="285750" indent="-285750">
              <a:buFont typeface="Arial" panose="020B0604020202020204" pitchFamily="34" charset="0"/>
              <a:buChar char="•"/>
            </a:pPr>
            <a:r>
              <a:rPr lang="en-IN" sz="1400" b="1" i="1" dirty="0">
                <a:solidFill>
                  <a:schemeClr val="accent1">
                    <a:lumMod val="50000"/>
                  </a:schemeClr>
                </a:solidFill>
              </a:rPr>
              <a:t>Event driven</a:t>
            </a:r>
          </a:p>
          <a:p>
            <a:pPr marL="285750" indent="-285750">
              <a:buFont typeface="Arial" panose="020B0604020202020204" pitchFamily="34" charset="0"/>
              <a:buChar char="•"/>
            </a:pPr>
            <a:r>
              <a:rPr lang="en-IN" sz="1400" b="1" i="1" dirty="0">
                <a:solidFill>
                  <a:schemeClr val="accent1">
                    <a:lumMod val="50000"/>
                  </a:schemeClr>
                </a:solidFill>
              </a:rPr>
              <a:t>Execution Time is not more than 10 minutes</a:t>
            </a:r>
          </a:p>
        </p:txBody>
      </p:sp>
      <p:pic>
        <p:nvPicPr>
          <p:cNvPr id="15" name="Picture 14">
            <a:extLst>
              <a:ext uri="{FF2B5EF4-FFF2-40B4-BE49-F238E27FC236}">
                <a16:creationId xmlns:a16="http://schemas.microsoft.com/office/drawing/2014/main" id="{280FDF2A-3482-498A-B114-191282E62190}"/>
              </a:ext>
            </a:extLst>
          </p:cNvPr>
          <p:cNvPicPr>
            <a:picLocks noChangeAspect="1"/>
          </p:cNvPicPr>
          <p:nvPr/>
        </p:nvPicPr>
        <p:blipFill>
          <a:blip r:embed="rId4"/>
          <a:stretch>
            <a:fillRect/>
          </a:stretch>
        </p:blipFill>
        <p:spPr>
          <a:xfrm>
            <a:off x="5713624" y="2024071"/>
            <a:ext cx="3640668" cy="2747401"/>
          </a:xfrm>
          <a:prstGeom prst="rect">
            <a:avLst/>
          </a:prstGeom>
        </p:spPr>
      </p:pic>
      <p:sp>
        <p:nvSpPr>
          <p:cNvPr id="24" name="TextBox 23">
            <a:extLst>
              <a:ext uri="{FF2B5EF4-FFF2-40B4-BE49-F238E27FC236}">
                <a16:creationId xmlns:a16="http://schemas.microsoft.com/office/drawing/2014/main" id="{2D2EABBD-312D-4852-944C-0BFFC8F180B2}"/>
              </a:ext>
            </a:extLst>
          </p:cNvPr>
          <p:cNvSpPr txBox="1"/>
          <p:nvPr/>
        </p:nvSpPr>
        <p:spPr>
          <a:xfrm>
            <a:off x="652508" y="3652030"/>
            <a:ext cx="6098958" cy="1692771"/>
          </a:xfrm>
          <a:prstGeom prst="rect">
            <a:avLst/>
          </a:prstGeom>
          <a:noFill/>
        </p:spPr>
        <p:txBody>
          <a:bodyPr wrap="square">
            <a:spAutoFit/>
          </a:bodyPr>
          <a:lstStyle/>
          <a:p>
            <a:pPr algn="l"/>
            <a:r>
              <a:rPr lang="en-IN" sz="1600" b="1" i="1" dirty="0">
                <a:solidFill>
                  <a:srgbClr val="ED7D31">
                    <a:lumMod val="75000"/>
                  </a:srgbClr>
                </a:solidFill>
                <a:latin typeface="Calibri" panose="020F0502020204030204"/>
              </a:rPr>
              <a:t>Dataflow</a:t>
            </a:r>
          </a:p>
          <a:p>
            <a:pPr algn="l"/>
            <a:endParaRPr lang="en-IN" sz="1600" b="1" i="1" dirty="0">
              <a:solidFill>
                <a:srgbClr val="ED7D31">
                  <a:lumMod val="75000"/>
                </a:srgbClr>
              </a:solidFill>
              <a:latin typeface="Calibri" panose="020F0502020204030204"/>
            </a:endParaRPr>
          </a:p>
          <a:p>
            <a:pPr algn="l">
              <a:buFont typeface="+mj-lt"/>
              <a:buAutoNum type="arabicPeriod"/>
            </a:pPr>
            <a:r>
              <a:rPr lang="en-IN" sz="1200" i="1" dirty="0">
                <a:solidFill>
                  <a:schemeClr val="accent1">
                    <a:lumMod val="50000"/>
                  </a:schemeClr>
                </a:solidFill>
              </a:rPr>
              <a:t>A user uploads a photo to a Blob storage container.</a:t>
            </a:r>
          </a:p>
          <a:p>
            <a:pPr algn="l">
              <a:buFont typeface="+mj-lt"/>
              <a:buAutoNum type="arabicPeriod"/>
            </a:pPr>
            <a:r>
              <a:rPr lang="en-IN" sz="1200" i="1" dirty="0">
                <a:solidFill>
                  <a:schemeClr val="accent1">
                    <a:lumMod val="50000"/>
                  </a:schemeClr>
                </a:solidFill>
              </a:rPr>
              <a:t>Blob storage publishes storage object events to Event Grid.</a:t>
            </a:r>
          </a:p>
          <a:p>
            <a:pPr algn="l">
              <a:buFont typeface="+mj-lt"/>
              <a:buAutoNum type="arabicPeriod"/>
            </a:pPr>
            <a:r>
              <a:rPr lang="en-IN" sz="1200" i="1" dirty="0">
                <a:solidFill>
                  <a:schemeClr val="accent1">
                    <a:lumMod val="50000"/>
                  </a:schemeClr>
                </a:solidFill>
              </a:rPr>
              <a:t>Event Grid triggers an Azure Function, based on the event criteria that the Function subscribed.</a:t>
            </a:r>
          </a:p>
          <a:p>
            <a:pPr algn="l">
              <a:buFont typeface="+mj-lt"/>
              <a:buAutoNum type="arabicPeriod"/>
            </a:pPr>
            <a:r>
              <a:rPr lang="en-IN" sz="1200" i="1" dirty="0">
                <a:solidFill>
                  <a:schemeClr val="accent1">
                    <a:lumMod val="50000"/>
                  </a:schemeClr>
                </a:solidFill>
              </a:rPr>
              <a:t>The function retrieves the photo and runs the image process on it (such as to shrink an image). Then it saves the new image to another Blob storage container.</a:t>
            </a:r>
          </a:p>
        </p:txBody>
      </p:sp>
      <p:pic>
        <p:nvPicPr>
          <p:cNvPr id="1026" name="Picture 2" descr="Azure Functions-icon | Brands AP - AZ">
            <a:extLst>
              <a:ext uri="{FF2B5EF4-FFF2-40B4-BE49-F238E27FC236}">
                <a16:creationId xmlns:a16="http://schemas.microsoft.com/office/drawing/2014/main" id="{6096375A-0A56-4099-8F98-67E50A1937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053" y="249335"/>
            <a:ext cx="400111" cy="40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266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6F55E-B2F8-46C6-958B-87902B1FD1A5}"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19784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1"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Azure </a:t>
            </a:r>
            <a:r>
              <a:rPr lang="en-IN" sz="2000" b="1" i="1" dirty="0">
                <a:solidFill>
                  <a:srgbClr val="ED7D31">
                    <a:lumMod val="75000"/>
                  </a:srgbClr>
                </a:solidFill>
                <a:latin typeface="Calibri" panose="020F0502020204030204"/>
              </a:rPr>
              <a:t>Logic Apps</a:t>
            </a:r>
            <a:endParaRPr kumimoji="0" lang="en-IN" sz="2000" b="1" i="1" u="none" strike="noStrike" kern="1200" cap="none" spc="0" normalizeH="0" baseline="0" noProof="0" dirty="0">
              <a:ln>
                <a:noFill/>
              </a:ln>
              <a:solidFill>
                <a:srgbClr val="ED7D31">
                  <a:lumMod val="75000"/>
                </a:srgbClr>
              </a:solidFill>
              <a:effectLst/>
              <a:uLnTx/>
              <a:uFillTx/>
              <a:latin typeface="Calibri" panose="020F0502020204030204"/>
              <a:ea typeface="+mn-ea"/>
              <a:cs typeface="+mn-cs"/>
            </a:endParaRP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3" name="TextBox 2">
            <a:extLst>
              <a:ext uri="{FF2B5EF4-FFF2-40B4-BE49-F238E27FC236}">
                <a16:creationId xmlns:a16="http://schemas.microsoft.com/office/drawing/2014/main" id="{F26D165D-46C5-4929-9772-60F6F5BD24CF}"/>
              </a:ext>
            </a:extLst>
          </p:cNvPr>
          <p:cNvSpPr txBox="1"/>
          <p:nvPr/>
        </p:nvSpPr>
        <p:spPr>
          <a:xfrm>
            <a:off x="659264" y="1248789"/>
            <a:ext cx="9322937" cy="954107"/>
          </a:xfrm>
          <a:prstGeom prst="rect">
            <a:avLst/>
          </a:prstGeom>
          <a:noFill/>
        </p:spPr>
        <p:txBody>
          <a:bodyPr wrap="none" rtlCol="0">
            <a:spAutoFit/>
          </a:bodyPr>
          <a:lstStyle/>
          <a:p>
            <a:r>
              <a:rPr lang="en-IN" sz="1400" i="0" dirty="0">
                <a:solidFill>
                  <a:schemeClr val="accent1">
                    <a:lumMod val="50000"/>
                  </a:schemeClr>
                </a:solidFill>
                <a:effectLst/>
              </a:rPr>
              <a:t>Azure Logic Apps is a cloud service that automates the execution of your business processes. </a:t>
            </a:r>
          </a:p>
          <a:p>
            <a:r>
              <a:rPr lang="en-IN" sz="1400" i="0" dirty="0">
                <a:solidFill>
                  <a:schemeClr val="accent1">
                    <a:lumMod val="50000"/>
                  </a:schemeClr>
                </a:solidFill>
                <a:effectLst/>
              </a:rPr>
              <a:t>You use a graphical design tool called the </a:t>
            </a:r>
            <a:r>
              <a:rPr lang="en-IN" sz="1400" i="1" dirty="0">
                <a:solidFill>
                  <a:schemeClr val="accent1">
                    <a:lumMod val="50000"/>
                  </a:schemeClr>
                </a:solidFill>
                <a:effectLst/>
              </a:rPr>
              <a:t>Logic Apps Designer</a:t>
            </a:r>
            <a:r>
              <a:rPr lang="en-IN" sz="1400" i="0" dirty="0">
                <a:solidFill>
                  <a:schemeClr val="accent1">
                    <a:lumMod val="50000"/>
                  </a:schemeClr>
                </a:solidFill>
                <a:effectLst/>
              </a:rPr>
              <a:t> to arrange pre-made components into the sequence you need. </a:t>
            </a:r>
          </a:p>
          <a:p>
            <a:r>
              <a:rPr lang="en-IN" sz="1400" i="0" dirty="0">
                <a:solidFill>
                  <a:schemeClr val="accent1">
                    <a:lumMod val="50000"/>
                  </a:schemeClr>
                </a:solidFill>
                <a:effectLst/>
              </a:rPr>
              <a:t>The designer sends a definition of your workflow to the Logic Apps execution engine. </a:t>
            </a:r>
          </a:p>
          <a:p>
            <a:r>
              <a:rPr lang="en-IN" sz="1400" i="0" dirty="0">
                <a:solidFill>
                  <a:schemeClr val="accent1">
                    <a:lumMod val="50000"/>
                  </a:schemeClr>
                </a:solidFill>
                <a:effectLst/>
              </a:rPr>
              <a:t>The execution engine launches your app when conditions are right and manages the compute resources needed to run it. </a:t>
            </a:r>
            <a:endParaRPr lang="en-IN" sz="1400" dirty="0">
              <a:solidFill>
                <a:schemeClr val="accent1">
                  <a:lumMod val="50000"/>
                </a:schemeClr>
              </a:solidFill>
            </a:endParaRPr>
          </a:p>
        </p:txBody>
      </p:sp>
      <p:pic>
        <p:nvPicPr>
          <p:cNvPr id="8" name="Picture 7">
            <a:extLst>
              <a:ext uri="{FF2B5EF4-FFF2-40B4-BE49-F238E27FC236}">
                <a16:creationId xmlns:a16="http://schemas.microsoft.com/office/drawing/2014/main" id="{4699CBB2-327B-405D-B554-ED1D3B6891A0}"/>
              </a:ext>
            </a:extLst>
          </p:cNvPr>
          <p:cNvPicPr>
            <a:picLocks noChangeAspect="1"/>
          </p:cNvPicPr>
          <p:nvPr/>
        </p:nvPicPr>
        <p:blipFill>
          <a:blip r:embed="rId3"/>
          <a:stretch>
            <a:fillRect/>
          </a:stretch>
        </p:blipFill>
        <p:spPr>
          <a:xfrm>
            <a:off x="7213518" y="2304106"/>
            <a:ext cx="4286250" cy="3228975"/>
          </a:xfrm>
          <a:prstGeom prst="rect">
            <a:avLst/>
          </a:prstGeom>
        </p:spPr>
      </p:pic>
      <p:sp>
        <p:nvSpPr>
          <p:cNvPr id="25" name="TextBox 24">
            <a:extLst>
              <a:ext uri="{FF2B5EF4-FFF2-40B4-BE49-F238E27FC236}">
                <a16:creationId xmlns:a16="http://schemas.microsoft.com/office/drawing/2014/main" id="{2E8C7987-07A5-4447-9705-201E854DD1DF}"/>
              </a:ext>
            </a:extLst>
          </p:cNvPr>
          <p:cNvSpPr txBox="1"/>
          <p:nvPr/>
        </p:nvSpPr>
        <p:spPr>
          <a:xfrm>
            <a:off x="557280" y="2901079"/>
            <a:ext cx="6098958" cy="1169551"/>
          </a:xfrm>
          <a:prstGeom prst="rect">
            <a:avLst/>
          </a:prstGeom>
          <a:noFill/>
        </p:spPr>
        <p:txBody>
          <a:bodyPr wrap="square">
            <a:spAutoFit/>
          </a:bodyPr>
          <a:lstStyle/>
          <a:p>
            <a:pPr algn="l">
              <a:buFont typeface="Arial" panose="020B0604020202020204" pitchFamily="34" charset="0"/>
              <a:buChar char="•"/>
            </a:pPr>
            <a:r>
              <a:rPr lang="en-IN" sz="1400" b="0" i="0" dirty="0">
                <a:solidFill>
                  <a:schemeClr val="accent1">
                    <a:lumMod val="50000"/>
                  </a:schemeClr>
                </a:solidFill>
                <a:effectLst/>
              </a:rPr>
              <a:t>A </a:t>
            </a:r>
            <a:r>
              <a:rPr lang="en-IN" sz="1400" b="1" i="1" dirty="0">
                <a:solidFill>
                  <a:schemeClr val="accent1">
                    <a:lumMod val="50000"/>
                  </a:schemeClr>
                </a:solidFill>
                <a:effectLst/>
              </a:rPr>
              <a:t>trigger</a:t>
            </a:r>
            <a:r>
              <a:rPr lang="en-IN" sz="1400" b="1" i="0" dirty="0">
                <a:solidFill>
                  <a:schemeClr val="accent1">
                    <a:lumMod val="50000"/>
                  </a:schemeClr>
                </a:solidFill>
                <a:effectLst/>
              </a:rPr>
              <a:t> </a:t>
            </a:r>
            <a:r>
              <a:rPr lang="en-IN" sz="1400" b="0" i="0" dirty="0">
                <a:solidFill>
                  <a:schemeClr val="accent1">
                    <a:lumMod val="50000"/>
                  </a:schemeClr>
                </a:solidFill>
                <a:effectLst/>
              </a:rPr>
              <a:t>is an event that occurs when a specific set of conditions is satisfied. Triggers activate automatically when conditions are met. For example, when a timer expires or data becomes available.</a:t>
            </a:r>
          </a:p>
          <a:p>
            <a:pPr algn="l">
              <a:buFont typeface="Arial" panose="020B0604020202020204" pitchFamily="34" charset="0"/>
              <a:buChar char="•"/>
            </a:pPr>
            <a:r>
              <a:rPr lang="en-IN" sz="1400" b="0" i="0" dirty="0">
                <a:solidFill>
                  <a:schemeClr val="accent1">
                    <a:lumMod val="50000"/>
                  </a:schemeClr>
                </a:solidFill>
                <a:effectLst/>
              </a:rPr>
              <a:t>An </a:t>
            </a:r>
            <a:r>
              <a:rPr lang="en-IN" sz="1400" b="1" i="1" dirty="0">
                <a:solidFill>
                  <a:schemeClr val="accent1">
                    <a:lumMod val="50000"/>
                  </a:schemeClr>
                </a:solidFill>
                <a:effectLst/>
              </a:rPr>
              <a:t>action</a:t>
            </a:r>
            <a:r>
              <a:rPr lang="en-IN" sz="1400" b="0" i="0" dirty="0">
                <a:solidFill>
                  <a:schemeClr val="accent1">
                    <a:lumMod val="50000"/>
                  </a:schemeClr>
                </a:solidFill>
                <a:effectLst/>
              </a:rPr>
              <a:t> is an operation that executes a task in your business process. Actions run when a trigger activates or another action completes.</a:t>
            </a:r>
          </a:p>
        </p:txBody>
      </p:sp>
      <p:pic>
        <p:nvPicPr>
          <p:cNvPr id="2050" name="Picture 2">
            <a:extLst>
              <a:ext uri="{FF2B5EF4-FFF2-40B4-BE49-F238E27FC236}">
                <a16:creationId xmlns:a16="http://schemas.microsoft.com/office/drawing/2014/main" id="{67CE4BDB-DC87-4E08-8435-4428D5F2C1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385" y="243245"/>
            <a:ext cx="509101" cy="41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2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6F55E-B2F8-46C6-958B-87902B1FD1A5}"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087E6C5-86D7-4C0E-B66C-51CFD5B5649B}"/>
              </a:ext>
            </a:extLst>
          </p:cNvPr>
          <p:cNvSpPr txBox="1"/>
          <p:nvPr/>
        </p:nvSpPr>
        <p:spPr>
          <a:xfrm>
            <a:off x="3598164" y="229435"/>
            <a:ext cx="19784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1"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Azure </a:t>
            </a:r>
            <a:r>
              <a:rPr lang="en-IN" sz="2000" b="1" i="1" dirty="0">
                <a:solidFill>
                  <a:srgbClr val="ED7D31">
                    <a:lumMod val="75000"/>
                  </a:srgbClr>
                </a:solidFill>
                <a:latin typeface="Calibri" panose="020F0502020204030204"/>
              </a:rPr>
              <a:t>Logic Apps</a:t>
            </a:r>
            <a:endParaRPr kumimoji="0" lang="en-IN" sz="2000" b="1" i="1" u="none" strike="noStrike" kern="1200" cap="none" spc="0" normalizeH="0" baseline="0" noProof="0" dirty="0">
              <a:ln>
                <a:noFill/>
              </a:ln>
              <a:solidFill>
                <a:srgbClr val="ED7D31">
                  <a:lumMod val="75000"/>
                </a:srgbClr>
              </a:solidFill>
              <a:effectLst/>
              <a:uLnTx/>
              <a:uFillTx/>
              <a:latin typeface="Calibri" panose="020F0502020204030204"/>
              <a:ea typeface="+mn-ea"/>
              <a:cs typeface="+mn-cs"/>
            </a:endParaRP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5" name="Picture 4">
            <a:extLst>
              <a:ext uri="{FF2B5EF4-FFF2-40B4-BE49-F238E27FC236}">
                <a16:creationId xmlns:a16="http://schemas.microsoft.com/office/drawing/2014/main" id="{A288D6CB-38DC-4C8B-8EE3-7A2A8B605E73}"/>
              </a:ext>
            </a:extLst>
          </p:cNvPr>
          <p:cNvPicPr>
            <a:picLocks noChangeAspect="1"/>
          </p:cNvPicPr>
          <p:nvPr/>
        </p:nvPicPr>
        <p:blipFill>
          <a:blip r:embed="rId3"/>
          <a:stretch>
            <a:fillRect/>
          </a:stretch>
        </p:blipFill>
        <p:spPr>
          <a:xfrm>
            <a:off x="1917484" y="1557240"/>
            <a:ext cx="6058860" cy="4727082"/>
          </a:xfrm>
          <a:prstGeom prst="rect">
            <a:avLst/>
          </a:prstGeom>
        </p:spPr>
      </p:pic>
      <p:sp>
        <p:nvSpPr>
          <p:cNvPr id="19" name="TextBox 18">
            <a:extLst>
              <a:ext uri="{FF2B5EF4-FFF2-40B4-BE49-F238E27FC236}">
                <a16:creationId xmlns:a16="http://schemas.microsoft.com/office/drawing/2014/main" id="{29893E38-8EC4-4CDE-8948-BB140A9CE047}"/>
              </a:ext>
            </a:extLst>
          </p:cNvPr>
          <p:cNvSpPr txBox="1"/>
          <p:nvPr/>
        </p:nvSpPr>
        <p:spPr>
          <a:xfrm>
            <a:off x="1234988" y="1062219"/>
            <a:ext cx="8176351" cy="307777"/>
          </a:xfrm>
          <a:prstGeom prst="rect">
            <a:avLst/>
          </a:prstGeom>
          <a:noFill/>
        </p:spPr>
        <p:txBody>
          <a:bodyPr wrap="square">
            <a:spAutoFit/>
          </a:bodyPr>
          <a:lstStyle/>
          <a:p>
            <a:r>
              <a:rPr lang="en-IN" sz="1400" b="0" i="0" dirty="0">
                <a:solidFill>
                  <a:schemeClr val="accent1">
                    <a:lumMod val="50000"/>
                  </a:schemeClr>
                </a:solidFill>
                <a:effectLst/>
              </a:rPr>
              <a:t>The following flowchart summarizes the key questions to ask when you're considering using Logic Apps.</a:t>
            </a:r>
            <a:endParaRPr lang="en-IN" sz="1400" dirty="0">
              <a:solidFill>
                <a:schemeClr val="accent1">
                  <a:lumMod val="50000"/>
                </a:schemeClr>
              </a:solidFill>
            </a:endParaRPr>
          </a:p>
        </p:txBody>
      </p:sp>
      <p:pic>
        <p:nvPicPr>
          <p:cNvPr id="21" name="Picture 2">
            <a:extLst>
              <a:ext uri="{FF2B5EF4-FFF2-40B4-BE49-F238E27FC236}">
                <a16:creationId xmlns:a16="http://schemas.microsoft.com/office/drawing/2014/main" id="{98DA983D-01E7-4BD5-B854-944CC0E1C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385" y="243245"/>
            <a:ext cx="509101" cy="41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661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34</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773095" y="2072410"/>
            <a:ext cx="3830985" cy="769441"/>
          </a:xfrm>
          <a:prstGeom prst="rect">
            <a:avLst/>
          </a:prstGeom>
          <a:noFill/>
        </p:spPr>
        <p:txBody>
          <a:bodyPr wrap="none" rtlCol="0">
            <a:spAutoFit/>
          </a:bodyPr>
          <a:lstStyle/>
          <a:p>
            <a:r>
              <a:rPr lang="en-IN" sz="4400" b="1" i="1" dirty="0">
                <a:solidFill>
                  <a:schemeClr val="accent2">
                    <a:lumMod val="75000"/>
                  </a:schemeClr>
                </a:solidFill>
              </a:rPr>
              <a:t>Any Questions?</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Tree>
    <p:extLst>
      <p:ext uri="{BB962C8B-B14F-4D97-AF65-F5344CB8AC3E}">
        <p14:creationId xmlns:p14="http://schemas.microsoft.com/office/powerpoint/2010/main" val="2425801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35</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160A88C6-5C6A-45EC-A97B-1A6441707965}"/>
              </a:ext>
            </a:extLst>
          </p:cNvPr>
          <p:cNvSpPr txBox="1"/>
          <p:nvPr/>
        </p:nvSpPr>
        <p:spPr>
          <a:xfrm>
            <a:off x="3684232" y="2847686"/>
            <a:ext cx="3213717" cy="646331"/>
          </a:xfrm>
          <a:prstGeom prst="rect">
            <a:avLst/>
          </a:prstGeom>
          <a:noFill/>
        </p:spPr>
        <p:txBody>
          <a:bodyPr wrap="square" rtlCol="0">
            <a:spAutoFit/>
          </a:bodyPr>
          <a:lstStyle/>
          <a:p>
            <a:r>
              <a:rPr lang="en-IN" sz="3600" b="1" i="1" dirty="0">
                <a:solidFill>
                  <a:schemeClr val="accent6">
                    <a:lumMod val="50000"/>
                  </a:schemeClr>
                </a:solidFill>
              </a:rPr>
              <a:t>Thank you…!!!</a:t>
            </a:r>
          </a:p>
        </p:txBody>
      </p:sp>
    </p:spTree>
    <p:extLst>
      <p:ext uri="{BB962C8B-B14F-4D97-AF65-F5344CB8AC3E}">
        <p14:creationId xmlns:p14="http://schemas.microsoft.com/office/powerpoint/2010/main" val="23313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4</a:t>
            </a:fld>
            <a:endParaRPr lang="en-IN"/>
          </a:p>
        </p:txBody>
      </p:sp>
      <p:sp>
        <p:nvSpPr>
          <p:cNvPr id="35" name="TextBox 34">
            <a:extLst>
              <a:ext uri="{FF2B5EF4-FFF2-40B4-BE49-F238E27FC236}">
                <a16:creationId xmlns:a16="http://schemas.microsoft.com/office/drawing/2014/main" id="{30E3DE9C-58F9-4EE2-9074-3432D1EA746A}"/>
              </a:ext>
            </a:extLst>
          </p:cNvPr>
          <p:cNvSpPr txBox="1"/>
          <p:nvPr/>
        </p:nvSpPr>
        <p:spPr>
          <a:xfrm>
            <a:off x="4416358" y="154679"/>
            <a:ext cx="2297974" cy="369332"/>
          </a:xfrm>
          <a:prstGeom prst="rect">
            <a:avLst/>
          </a:prstGeom>
          <a:noFill/>
        </p:spPr>
        <p:txBody>
          <a:bodyPr wrap="square" rtlCol="0">
            <a:spAutoFit/>
          </a:bodyPr>
          <a:lstStyle/>
          <a:p>
            <a:r>
              <a:rPr lang="en-IN" dirty="0"/>
              <a:t>Azure Cloud Services</a:t>
            </a:r>
          </a:p>
        </p:txBody>
      </p:sp>
      <p:pic>
        <p:nvPicPr>
          <p:cNvPr id="37" name="Picture 36" descr="Logo, company name&#10;&#10;Description automatically generated">
            <a:extLst>
              <a:ext uri="{FF2B5EF4-FFF2-40B4-BE49-F238E27FC236}">
                <a16:creationId xmlns:a16="http://schemas.microsoft.com/office/drawing/2014/main" id="{4BF2A7EF-8FF9-4E6A-B4A5-BC31E56F1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848" y="203723"/>
            <a:ext cx="481306" cy="320288"/>
          </a:xfrm>
          <a:prstGeom prst="rect">
            <a:avLst/>
          </a:prstGeom>
        </p:spPr>
      </p:pic>
      <p:sp>
        <p:nvSpPr>
          <p:cNvPr id="7" name="TextBox 6">
            <a:extLst>
              <a:ext uri="{FF2B5EF4-FFF2-40B4-BE49-F238E27FC236}">
                <a16:creationId xmlns:a16="http://schemas.microsoft.com/office/drawing/2014/main" id="{DEC982BF-DD0C-4859-8D88-E41588B9AA5D}"/>
              </a:ext>
            </a:extLst>
          </p:cNvPr>
          <p:cNvSpPr txBox="1"/>
          <p:nvPr/>
        </p:nvSpPr>
        <p:spPr>
          <a:xfrm>
            <a:off x="1068498" y="1199838"/>
            <a:ext cx="1671740" cy="369332"/>
          </a:xfrm>
          <a:prstGeom prst="rect">
            <a:avLst/>
          </a:prstGeom>
          <a:noFill/>
        </p:spPr>
        <p:txBody>
          <a:bodyPr wrap="none" rtlCol="0">
            <a:spAutoFit/>
          </a:bodyPr>
          <a:lstStyle/>
          <a:p>
            <a:r>
              <a:rPr lang="en-IN" b="1" i="1" dirty="0">
                <a:solidFill>
                  <a:schemeClr val="accent2">
                    <a:lumMod val="75000"/>
                  </a:schemeClr>
                </a:solidFill>
              </a:rPr>
              <a:t>List Of Services </a:t>
            </a:r>
          </a:p>
        </p:txBody>
      </p:sp>
      <p:pic>
        <p:nvPicPr>
          <p:cNvPr id="19" name="Picture 18">
            <a:extLst>
              <a:ext uri="{FF2B5EF4-FFF2-40B4-BE49-F238E27FC236}">
                <a16:creationId xmlns:a16="http://schemas.microsoft.com/office/drawing/2014/main" id="{ECE37270-7FE3-4A27-A4B4-736D1A9E68AB}"/>
              </a:ext>
            </a:extLst>
          </p:cNvPr>
          <p:cNvPicPr>
            <a:picLocks noChangeAspect="1"/>
          </p:cNvPicPr>
          <p:nvPr/>
        </p:nvPicPr>
        <p:blipFill>
          <a:blip r:embed="rId3"/>
          <a:stretch>
            <a:fillRect/>
          </a:stretch>
        </p:blipFill>
        <p:spPr>
          <a:xfrm>
            <a:off x="1068497" y="1696164"/>
            <a:ext cx="2120334" cy="1244710"/>
          </a:xfrm>
          <a:prstGeom prst="rect">
            <a:avLst/>
          </a:prstGeom>
        </p:spPr>
      </p:pic>
      <p:pic>
        <p:nvPicPr>
          <p:cNvPr id="23" name="Picture 22">
            <a:extLst>
              <a:ext uri="{FF2B5EF4-FFF2-40B4-BE49-F238E27FC236}">
                <a16:creationId xmlns:a16="http://schemas.microsoft.com/office/drawing/2014/main" id="{5A2711FD-82C2-43B9-930F-9EF8590AA6DD}"/>
              </a:ext>
            </a:extLst>
          </p:cNvPr>
          <p:cNvPicPr>
            <a:picLocks noChangeAspect="1"/>
          </p:cNvPicPr>
          <p:nvPr/>
        </p:nvPicPr>
        <p:blipFill>
          <a:blip r:embed="rId4"/>
          <a:stretch>
            <a:fillRect/>
          </a:stretch>
        </p:blipFill>
        <p:spPr>
          <a:xfrm>
            <a:off x="1048749" y="2942212"/>
            <a:ext cx="1581150" cy="381000"/>
          </a:xfrm>
          <a:prstGeom prst="rect">
            <a:avLst/>
          </a:prstGeom>
        </p:spPr>
      </p:pic>
      <p:pic>
        <p:nvPicPr>
          <p:cNvPr id="25" name="Picture 24">
            <a:extLst>
              <a:ext uri="{FF2B5EF4-FFF2-40B4-BE49-F238E27FC236}">
                <a16:creationId xmlns:a16="http://schemas.microsoft.com/office/drawing/2014/main" id="{FAB305D1-6B0D-48BA-87AE-8EF647A114E8}"/>
              </a:ext>
            </a:extLst>
          </p:cNvPr>
          <p:cNvPicPr>
            <a:picLocks noChangeAspect="1"/>
          </p:cNvPicPr>
          <p:nvPr/>
        </p:nvPicPr>
        <p:blipFill>
          <a:blip r:embed="rId5"/>
          <a:stretch>
            <a:fillRect/>
          </a:stretch>
        </p:blipFill>
        <p:spPr>
          <a:xfrm>
            <a:off x="929674" y="3424016"/>
            <a:ext cx="2209800" cy="1828800"/>
          </a:xfrm>
          <a:prstGeom prst="rect">
            <a:avLst/>
          </a:prstGeom>
        </p:spPr>
      </p:pic>
      <p:pic>
        <p:nvPicPr>
          <p:cNvPr id="28" name="Picture 27">
            <a:extLst>
              <a:ext uri="{FF2B5EF4-FFF2-40B4-BE49-F238E27FC236}">
                <a16:creationId xmlns:a16="http://schemas.microsoft.com/office/drawing/2014/main" id="{D704E2F7-F8A8-484A-9014-AAE445B0EF1A}"/>
              </a:ext>
            </a:extLst>
          </p:cNvPr>
          <p:cNvPicPr>
            <a:picLocks noChangeAspect="1"/>
          </p:cNvPicPr>
          <p:nvPr/>
        </p:nvPicPr>
        <p:blipFill>
          <a:blip r:embed="rId6"/>
          <a:stretch>
            <a:fillRect/>
          </a:stretch>
        </p:blipFill>
        <p:spPr>
          <a:xfrm>
            <a:off x="1025635" y="5211497"/>
            <a:ext cx="1666875" cy="371475"/>
          </a:xfrm>
          <a:prstGeom prst="rect">
            <a:avLst/>
          </a:prstGeom>
        </p:spPr>
      </p:pic>
      <p:pic>
        <p:nvPicPr>
          <p:cNvPr id="30" name="Picture 29">
            <a:extLst>
              <a:ext uri="{FF2B5EF4-FFF2-40B4-BE49-F238E27FC236}">
                <a16:creationId xmlns:a16="http://schemas.microsoft.com/office/drawing/2014/main" id="{7226F3FD-9274-4049-89EB-B216352C67D0}"/>
              </a:ext>
            </a:extLst>
          </p:cNvPr>
          <p:cNvPicPr>
            <a:picLocks noChangeAspect="1"/>
          </p:cNvPicPr>
          <p:nvPr/>
        </p:nvPicPr>
        <p:blipFill>
          <a:blip r:embed="rId7"/>
          <a:stretch>
            <a:fillRect/>
          </a:stretch>
        </p:blipFill>
        <p:spPr>
          <a:xfrm>
            <a:off x="3656281" y="1569934"/>
            <a:ext cx="1857375" cy="790575"/>
          </a:xfrm>
          <a:prstGeom prst="rect">
            <a:avLst/>
          </a:prstGeom>
        </p:spPr>
      </p:pic>
      <p:pic>
        <p:nvPicPr>
          <p:cNvPr id="33" name="Picture 32">
            <a:extLst>
              <a:ext uri="{FF2B5EF4-FFF2-40B4-BE49-F238E27FC236}">
                <a16:creationId xmlns:a16="http://schemas.microsoft.com/office/drawing/2014/main" id="{7B3C17BF-3E2C-4620-B59B-11C4E39CDA77}"/>
              </a:ext>
            </a:extLst>
          </p:cNvPr>
          <p:cNvPicPr>
            <a:picLocks noChangeAspect="1"/>
          </p:cNvPicPr>
          <p:nvPr/>
        </p:nvPicPr>
        <p:blipFill>
          <a:blip r:embed="rId8"/>
          <a:stretch>
            <a:fillRect/>
          </a:stretch>
        </p:blipFill>
        <p:spPr>
          <a:xfrm>
            <a:off x="3718146" y="2539893"/>
            <a:ext cx="1932154" cy="1089735"/>
          </a:xfrm>
          <a:prstGeom prst="rect">
            <a:avLst/>
          </a:prstGeom>
        </p:spPr>
      </p:pic>
      <p:pic>
        <p:nvPicPr>
          <p:cNvPr id="36" name="Picture 35">
            <a:extLst>
              <a:ext uri="{FF2B5EF4-FFF2-40B4-BE49-F238E27FC236}">
                <a16:creationId xmlns:a16="http://schemas.microsoft.com/office/drawing/2014/main" id="{7596FA56-0433-4FDD-A0D2-F1B0D9AEF919}"/>
              </a:ext>
            </a:extLst>
          </p:cNvPr>
          <p:cNvPicPr>
            <a:picLocks noChangeAspect="1"/>
          </p:cNvPicPr>
          <p:nvPr/>
        </p:nvPicPr>
        <p:blipFill>
          <a:blip r:embed="rId9"/>
          <a:stretch>
            <a:fillRect/>
          </a:stretch>
        </p:blipFill>
        <p:spPr>
          <a:xfrm>
            <a:off x="3739461" y="3671810"/>
            <a:ext cx="1774195" cy="1362583"/>
          </a:xfrm>
          <a:prstGeom prst="rect">
            <a:avLst/>
          </a:prstGeom>
        </p:spPr>
      </p:pic>
      <p:pic>
        <p:nvPicPr>
          <p:cNvPr id="39" name="Picture 38">
            <a:extLst>
              <a:ext uri="{FF2B5EF4-FFF2-40B4-BE49-F238E27FC236}">
                <a16:creationId xmlns:a16="http://schemas.microsoft.com/office/drawing/2014/main" id="{E2AF62B9-97FF-4976-8031-266F49FD751A}"/>
              </a:ext>
            </a:extLst>
          </p:cNvPr>
          <p:cNvPicPr>
            <a:picLocks noChangeAspect="1"/>
          </p:cNvPicPr>
          <p:nvPr/>
        </p:nvPicPr>
        <p:blipFill>
          <a:blip r:embed="rId10"/>
          <a:stretch>
            <a:fillRect/>
          </a:stretch>
        </p:blipFill>
        <p:spPr>
          <a:xfrm>
            <a:off x="5754726" y="1580250"/>
            <a:ext cx="2017911" cy="780259"/>
          </a:xfrm>
          <a:prstGeom prst="rect">
            <a:avLst/>
          </a:prstGeom>
        </p:spPr>
      </p:pic>
      <p:pic>
        <p:nvPicPr>
          <p:cNvPr id="41" name="Picture 40">
            <a:extLst>
              <a:ext uri="{FF2B5EF4-FFF2-40B4-BE49-F238E27FC236}">
                <a16:creationId xmlns:a16="http://schemas.microsoft.com/office/drawing/2014/main" id="{92CEA5FA-21B8-444F-8AD4-03D985BA4127}"/>
              </a:ext>
            </a:extLst>
          </p:cNvPr>
          <p:cNvPicPr>
            <a:picLocks noChangeAspect="1"/>
          </p:cNvPicPr>
          <p:nvPr/>
        </p:nvPicPr>
        <p:blipFill>
          <a:blip r:embed="rId11"/>
          <a:stretch>
            <a:fillRect/>
          </a:stretch>
        </p:blipFill>
        <p:spPr>
          <a:xfrm>
            <a:off x="5738065" y="2493998"/>
            <a:ext cx="1619250" cy="352425"/>
          </a:xfrm>
          <a:prstGeom prst="rect">
            <a:avLst/>
          </a:prstGeom>
        </p:spPr>
      </p:pic>
      <p:pic>
        <p:nvPicPr>
          <p:cNvPr id="43" name="Picture 42">
            <a:extLst>
              <a:ext uri="{FF2B5EF4-FFF2-40B4-BE49-F238E27FC236}">
                <a16:creationId xmlns:a16="http://schemas.microsoft.com/office/drawing/2014/main" id="{3556306F-209F-486F-BBFE-204C62652B98}"/>
              </a:ext>
            </a:extLst>
          </p:cNvPr>
          <p:cNvPicPr>
            <a:picLocks noChangeAspect="1"/>
          </p:cNvPicPr>
          <p:nvPr/>
        </p:nvPicPr>
        <p:blipFill>
          <a:blip r:embed="rId12"/>
          <a:stretch>
            <a:fillRect/>
          </a:stretch>
        </p:blipFill>
        <p:spPr>
          <a:xfrm>
            <a:off x="5738065" y="3035649"/>
            <a:ext cx="2542167" cy="1127187"/>
          </a:xfrm>
          <a:prstGeom prst="rect">
            <a:avLst/>
          </a:prstGeom>
        </p:spPr>
      </p:pic>
      <p:pic>
        <p:nvPicPr>
          <p:cNvPr id="45" name="Picture 44">
            <a:extLst>
              <a:ext uri="{FF2B5EF4-FFF2-40B4-BE49-F238E27FC236}">
                <a16:creationId xmlns:a16="http://schemas.microsoft.com/office/drawing/2014/main" id="{FE62ADCF-FC9C-4DD3-B4CE-FF24B134AFA6}"/>
              </a:ext>
            </a:extLst>
          </p:cNvPr>
          <p:cNvPicPr>
            <a:picLocks noChangeAspect="1"/>
          </p:cNvPicPr>
          <p:nvPr/>
        </p:nvPicPr>
        <p:blipFill>
          <a:blip r:embed="rId13"/>
          <a:stretch>
            <a:fillRect/>
          </a:stretch>
        </p:blipFill>
        <p:spPr>
          <a:xfrm>
            <a:off x="5732853" y="4161342"/>
            <a:ext cx="2209800" cy="419100"/>
          </a:xfrm>
          <a:prstGeom prst="rect">
            <a:avLst/>
          </a:prstGeom>
        </p:spPr>
      </p:pic>
      <p:pic>
        <p:nvPicPr>
          <p:cNvPr id="47" name="Picture 46">
            <a:extLst>
              <a:ext uri="{FF2B5EF4-FFF2-40B4-BE49-F238E27FC236}">
                <a16:creationId xmlns:a16="http://schemas.microsoft.com/office/drawing/2014/main" id="{B9BE8839-A070-422F-94B1-F89FEAC2E9C9}"/>
              </a:ext>
            </a:extLst>
          </p:cNvPr>
          <p:cNvPicPr>
            <a:picLocks noChangeAspect="1"/>
          </p:cNvPicPr>
          <p:nvPr/>
        </p:nvPicPr>
        <p:blipFill>
          <a:blip r:embed="rId14"/>
          <a:stretch>
            <a:fillRect/>
          </a:stretch>
        </p:blipFill>
        <p:spPr>
          <a:xfrm>
            <a:off x="5673783" y="4580442"/>
            <a:ext cx="1609725" cy="352425"/>
          </a:xfrm>
          <a:prstGeom prst="rect">
            <a:avLst/>
          </a:prstGeom>
        </p:spPr>
      </p:pic>
      <p:pic>
        <p:nvPicPr>
          <p:cNvPr id="49" name="Picture 48">
            <a:extLst>
              <a:ext uri="{FF2B5EF4-FFF2-40B4-BE49-F238E27FC236}">
                <a16:creationId xmlns:a16="http://schemas.microsoft.com/office/drawing/2014/main" id="{8513BFE9-7127-4EDA-A73E-43C8C15D514E}"/>
              </a:ext>
            </a:extLst>
          </p:cNvPr>
          <p:cNvPicPr>
            <a:picLocks noChangeAspect="1"/>
          </p:cNvPicPr>
          <p:nvPr/>
        </p:nvPicPr>
        <p:blipFill>
          <a:blip r:embed="rId15"/>
          <a:stretch>
            <a:fillRect/>
          </a:stretch>
        </p:blipFill>
        <p:spPr>
          <a:xfrm>
            <a:off x="8097544" y="1515339"/>
            <a:ext cx="1857375" cy="379214"/>
          </a:xfrm>
          <a:prstGeom prst="rect">
            <a:avLst/>
          </a:prstGeom>
        </p:spPr>
      </p:pic>
      <p:pic>
        <p:nvPicPr>
          <p:cNvPr id="51" name="Picture 50">
            <a:extLst>
              <a:ext uri="{FF2B5EF4-FFF2-40B4-BE49-F238E27FC236}">
                <a16:creationId xmlns:a16="http://schemas.microsoft.com/office/drawing/2014/main" id="{E19367EC-38CC-4A27-8ECC-E16AC66A99C9}"/>
              </a:ext>
            </a:extLst>
          </p:cNvPr>
          <p:cNvPicPr>
            <a:picLocks noChangeAspect="1"/>
          </p:cNvPicPr>
          <p:nvPr/>
        </p:nvPicPr>
        <p:blipFill>
          <a:blip r:embed="rId16"/>
          <a:stretch>
            <a:fillRect/>
          </a:stretch>
        </p:blipFill>
        <p:spPr>
          <a:xfrm>
            <a:off x="8188698" y="1924899"/>
            <a:ext cx="1408063" cy="403645"/>
          </a:xfrm>
          <a:prstGeom prst="rect">
            <a:avLst/>
          </a:prstGeom>
        </p:spPr>
      </p:pic>
      <p:pic>
        <p:nvPicPr>
          <p:cNvPr id="53" name="Picture 52">
            <a:extLst>
              <a:ext uri="{FF2B5EF4-FFF2-40B4-BE49-F238E27FC236}">
                <a16:creationId xmlns:a16="http://schemas.microsoft.com/office/drawing/2014/main" id="{A0E64D10-7B24-4E83-8B08-D8BDE65F3291}"/>
              </a:ext>
            </a:extLst>
          </p:cNvPr>
          <p:cNvPicPr>
            <a:picLocks noChangeAspect="1"/>
          </p:cNvPicPr>
          <p:nvPr/>
        </p:nvPicPr>
        <p:blipFill>
          <a:blip r:embed="rId17"/>
          <a:stretch>
            <a:fillRect/>
          </a:stretch>
        </p:blipFill>
        <p:spPr>
          <a:xfrm>
            <a:off x="8143573" y="2338499"/>
            <a:ext cx="1932154" cy="367622"/>
          </a:xfrm>
          <a:prstGeom prst="rect">
            <a:avLst/>
          </a:prstGeom>
        </p:spPr>
      </p:pic>
      <p:pic>
        <p:nvPicPr>
          <p:cNvPr id="55" name="Picture 54">
            <a:extLst>
              <a:ext uri="{FF2B5EF4-FFF2-40B4-BE49-F238E27FC236}">
                <a16:creationId xmlns:a16="http://schemas.microsoft.com/office/drawing/2014/main" id="{D56E3E01-E0F0-4C9D-B8EA-7C1BCC91B075}"/>
              </a:ext>
            </a:extLst>
          </p:cNvPr>
          <p:cNvPicPr>
            <a:picLocks noChangeAspect="1"/>
          </p:cNvPicPr>
          <p:nvPr/>
        </p:nvPicPr>
        <p:blipFill>
          <a:blip r:embed="rId18"/>
          <a:stretch>
            <a:fillRect/>
          </a:stretch>
        </p:blipFill>
        <p:spPr>
          <a:xfrm>
            <a:off x="8128287" y="2751354"/>
            <a:ext cx="1190625" cy="466725"/>
          </a:xfrm>
          <a:prstGeom prst="rect">
            <a:avLst/>
          </a:prstGeom>
        </p:spPr>
      </p:pic>
      <p:pic>
        <p:nvPicPr>
          <p:cNvPr id="57" name="Picture 56">
            <a:extLst>
              <a:ext uri="{FF2B5EF4-FFF2-40B4-BE49-F238E27FC236}">
                <a16:creationId xmlns:a16="http://schemas.microsoft.com/office/drawing/2014/main" id="{E683449A-A6FB-4A1B-8441-F26F8580F417}"/>
              </a:ext>
            </a:extLst>
          </p:cNvPr>
          <p:cNvPicPr>
            <a:picLocks noChangeAspect="1"/>
          </p:cNvPicPr>
          <p:nvPr/>
        </p:nvPicPr>
        <p:blipFill>
          <a:blip r:embed="rId19"/>
          <a:stretch>
            <a:fillRect/>
          </a:stretch>
        </p:blipFill>
        <p:spPr>
          <a:xfrm>
            <a:off x="8147279" y="3191646"/>
            <a:ext cx="962025" cy="314325"/>
          </a:xfrm>
          <a:prstGeom prst="rect">
            <a:avLst/>
          </a:prstGeom>
        </p:spPr>
      </p:pic>
      <p:pic>
        <p:nvPicPr>
          <p:cNvPr id="59" name="Picture 58">
            <a:extLst>
              <a:ext uri="{FF2B5EF4-FFF2-40B4-BE49-F238E27FC236}">
                <a16:creationId xmlns:a16="http://schemas.microsoft.com/office/drawing/2014/main" id="{1A890B03-4523-4607-BEC3-B3BADBE384FE}"/>
              </a:ext>
            </a:extLst>
          </p:cNvPr>
          <p:cNvPicPr>
            <a:picLocks noChangeAspect="1"/>
          </p:cNvPicPr>
          <p:nvPr/>
        </p:nvPicPr>
        <p:blipFill>
          <a:blip r:embed="rId20"/>
          <a:stretch>
            <a:fillRect/>
          </a:stretch>
        </p:blipFill>
        <p:spPr>
          <a:xfrm>
            <a:off x="8372362" y="3734322"/>
            <a:ext cx="1447800" cy="400050"/>
          </a:xfrm>
          <a:prstGeom prst="rect">
            <a:avLst/>
          </a:prstGeom>
        </p:spPr>
      </p:pic>
      <p:pic>
        <p:nvPicPr>
          <p:cNvPr id="61" name="Picture 60">
            <a:extLst>
              <a:ext uri="{FF2B5EF4-FFF2-40B4-BE49-F238E27FC236}">
                <a16:creationId xmlns:a16="http://schemas.microsoft.com/office/drawing/2014/main" id="{80622705-17DE-4D16-9E25-F13F116D6DEF}"/>
              </a:ext>
            </a:extLst>
          </p:cNvPr>
          <p:cNvPicPr>
            <a:picLocks noChangeAspect="1"/>
          </p:cNvPicPr>
          <p:nvPr/>
        </p:nvPicPr>
        <p:blipFill>
          <a:blip r:embed="rId21"/>
          <a:stretch>
            <a:fillRect/>
          </a:stretch>
        </p:blipFill>
        <p:spPr>
          <a:xfrm>
            <a:off x="8143215" y="3860767"/>
            <a:ext cx="1419225" cy="361950"/>
          </a:xfrm>
          <a:prstGeom prst="rect">
            <a:avLst/>
          </a:prstGeom>
        </p:spPr>
      </p:pic>
      <p:pic>
        <p:nvPicPr>
          <p:cNvPr id="63" name="Picture 62">
            <a:extLst>
              <a:ext uri="{FF2B5EF4-FFF2-40B4-BE49-F238E27FC236}">
                <a16:creationId xmlns:a16="http://schemas.microsoft.com/office/drawing/2014/main" id="{A2184715-1B35-4540-8378-A50340C00341}"/>
              </a:ext>
            </a:extLst>
          </p:cNvPr>
          <p:cNvPicPr>
            <a:picLocks noChangeAspect="1"/>
          </p:cNvPicPr>
          <p:nvPr/>
        </p:nvPicPr>
        <p:blipFill>
          <a:blip r:embed="rId22"/>
          <a:stretch>
            <a:fillRect/>
          </a:stretch>
        </p:blipFill>
        <p:spPr>
          <a:xfrm>
            <a:off x="10256153" y="1638940"/>
            <a:ext cx="1774195" cy="1766740"/>
          </a:xfrm>
          <a:prstGeom prst="rect">
            <a:avLst/>
          </a:prstGeom>
        </p:spPr>
      </p:pic>
      <p:pic>
        <p:nvPicPr>
          <p:cNvPr id="65" name="Picture 64">
            <a:extLst>
              <a:ext uri="{FF2B5EF4-FFF2-40B4-BE49-F238E27FC236}">
                <a16:creationId xmlns:a16="http://schemas.microsoft.com/office/drawing/2014/main" id="{973B1126-2CBB-471D-9391-769D171A9F9F}"/>
              </a:ext>
            </a:extLst>
          </p:cNvPr>
          <p:cNvPicPr>
            <a:picLocks noChangeAspect="1"/>
          </p:cNvPicPr>
          <p:nvPr/>
        </p:nvPicPr>
        <p:blipFill>
          <a:blip r:embed="rId23"/>
          <a:stretch>
            <a:fillRect/>
          </a:stretch>
        </p:blipFill>
        <p:spPr>
          <a:xfrm>
            <a:off x="8188698" y="3471095"/>
            <a:ext cx="1685925" cy="323850"/>
          </a:xfrm>
          <a:prstGeom prst="rect">
            <a:avLst/>
          </a:prstGeom>
        </p:spPr>
      </p:pic>
      <p:pic>
        <p:nvPicPr>
          <p:cNvPr id="66" name="Picture 65" descr="Logo, company name&#10;&#10;Description automatically generated">
            <a:extLst>
              <a:ext uri="{FF2B5EF4-FFF2-40B4-BE49-F238E27FC236}">
                <a16:creationId xmlns:a16="http://schemas.microsoft.com/office/drawing/2014/main" id="{A755302B-FB85-4800-88A7-A080D3076E3B}"/>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Tree>
    <p:extLst>
      <p:ext uri="{BB962C8B-B14F-4D97-AF65-F5344CB8AC3E}">
        <p14:creationId xmlns:p14="http://schemas.microsoft.com/office/powerpoint/2010/main" val="71573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5</a:t>
            </a:fld>
            <a:endParaRPr lang="en-IN"/>
          </a:p>
        </p:txBody>
      </p:sp>
      <p:sp>
        <p:nvSpPr>
          <p:cNvPr id="35" name="TextBox 34">
            <a:extLst>
              <a:ext uri="{FF2B5EF4-FFF2-40B4-BE49-F238E27FC236}">
                <a16:creationId xmlns:a16="http://schemas.microsoft.com/office/drawing/2014/main" id="{30E3DE9C-58F9-4EE2-9074-3432D1EA746A}"/>
              </a:ext>
            </a:extLst>
          </p:cNvPr>
          <p:cNvSpPr txBox="1"/>
          <p:nvPr/>
        </p:nvSpPr>
        <p:spPr>
          <a:xfrm>
            <a:off x="4416358" y="154679"/>
            <a:ext cx="2297974" cy="369332"/>
          </a:xfrm>
          <a:prstGeom prst="rect">
            <a:avLst/>
          </a:prstGeom>
          <a:noFill/>
        </p:spPr>
        <p:txBody>
          <a:bodyPr wrap="square" rtlCol="0">
            <a:spAutoFit/>
          </a:bodyPr>
          <a:lstStyle/>
          <a:p>
            <a:r>
              <a:rPr lang="en-IN" dirty="0"/>
              <a:t>Azure Cloud Services</a:t>
            </a:r>
          </a:p>
        </p:txBody>
      </p:sp>
      <p:pic>
        <p:nvPicPr>
          <p:cNvPr id="37" name="Picture 36" descr="Logo, company name&#10;&#10;Description automatically generated">
            <a:extLst>
              <a:ext uri="{FF2B5EF4-FFF2-40B4-BE49-F238E27FC236}">
                <a16:creationId xmlns:a16="http://schemas.microsoft.com/office/drawing/2014/main" id="{4BF2A7EF-8FF9-4E6A-B4A5-BC31E56F1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848" y="203723"/>
            <a:ext cx="481306" cy="320288"/>
          </a:xfrm>
          <a:prstGeom prst="rect">
            <a:avLst/>
          </a:prstGeom>
        </p:spPr>
      </p:pic>
      <p:sp>
        <p:nvSpPr>
          <p:cNvPr id="7" name="TextBox 6">
            <a:extLst>
              <a:ext uri="{FF2B5EF4-FFF2-40B4-BE49-F238E27FC236}">
                <a16:creationId xmlns:a16="http://schemas.microsoft.com/office/drawing/2014/main" id="{DEC982BF-DD0C-4859-8D88-E41588B9AA5D}"/>
              </a:ext>
            </a:extLst>
          </p:cNvPr>
          <p:cNvSpPr txBox="1"/>
          <p:nvPr/>
        </p:nvSpPr>
        <p:spPr>
          <a:xfrm>
            <a:off x="1068498" y="1199838"/>
            <a:ext cx="3016467" cy="369332"/>
          </a:xfrm>
          <a:prstGeom prst="rect">
            <a:avLst/>
          </a:prstGeom>
          <a:noFill/>
        </p:spPr>
        <p:txBody>
          <a:bodyPr wrap="none" rtlCol="0">
            <a:spAutoFit/>
          </a:bodyPr>
          <a:lstStyle/>
          <a:p>
            <a:r>
              <a:rPr lang="en-IN" b="1" i="1" dirty="0">
                <a:solidFill>
                  <a:schemeClr val="accent2">
                    <a:lumMod val="75000"/>
                  </a:schemeClr>
                </a:solidFill>
              </a:rPr>
              <a:t>Hierarchy of Azure Resources </a:t>
            </a:r>
          </a:p>
        </p:txBody>
      </p:sp>
      <p:pic>
        <p:nvPicPr>
          <p:cNvPr id="66" name="Picture 65" descr="Logo, company name&#10;&#10;Description automatically generated">
            <a:extLst>
              <a:ext uri="{FF2B5EF4-FFF2-40B4-BE49-F238E27FC236}">
                <a16:creationId xmlns:a16="http://schemas.microsoft.com/office/drawing/2014/main" id="{A755302B-FB85-4800-88A7-A080D3076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3" name="Picture 2">
            <a:extLst>
              <a:ext uri="{FF2B5EF4-FFF2-40B4-BE49-F238E27FC236}">
                <a16:creationId xmlns:a16="http://schemas.microsoft.com/office/drawing/2014/main" id="{0D123BF9-D82F-43DD-BA1D-77392B4F0DA1}"/>
              </a:ext>
            </a:extLst>
          </p:cNvPr>
          <p:cNvPicPr>
            <a:picLocks noChangeAspect="1"/>
          </p:cNvPicPr>
          <p:nvPr/>
        </p:nvPicPr>
        <p:blipFill>
          <a:blip r:embed="rId4"/>
          <a:stretch>
            <a:fillRect/>
          </a:stretch>
        </p:blipFill>
        <p:spPr>
          <a:xfrm>
            <a:off x="97655" y="1771555"/>
            <a:ext cx="5752730" cy="3182028"/>
          </a:xfrm>
          <a:prstGeom prst="rect">
            <a:avLst/>
          </a:prstGeom>
        </p:spPr>
      </p:pic>
      <p:pic>
        <p:nvPicPr>
          <p:cNvPr id="5" name="Picture 4">
            <a:extLst>
              <a:ext uri="{FF2B5EF4-FFF2-40B4-BE49-F238E27FC236}">
                <a16:creationId xmlns:a16="http://schemas.microsoft.com/office/drawing/2014/main" id="{CC16596A-B0AC-4751-9B96-C215E7C41851}"/>
              </a:ext>
            </a:extLst>
          </p:cNvPr>
          <p:cNvPicPr>
            <a:picLocks noChangeAspect="1"/>
          </p:cNvPicPr>
          <p:nvPr/>
        </p:nvPicPr>
        <p:blipFill>
          <a:blip r:embed="rId5"/>
          <a:stretch>
            <a:fillRect/>
          </a:stretch>
        </p:blipFill>
        <p:spPr>
          <a:xfrm>
            <a:off x="5740892" y="1701582"/>
            <a:ext cx="5500688" cy="3386138"/>
          </a:xfrm>
          <a:prstGeom prst="rect">
            <a:avLst/>
          </a:prstGeom>
        </p:spPr>
      </p:pic>
    </p:spTree>
    <p:extLst>
      <p:ext uri="{BB962C8B-B14F-4D97-AF65-F5344CB8AC3E}">
        <p14:creationId xmlns:p14="http://schemas.microsoft.com/office/powerpoint/2010/main" val="304043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6</a:t>
            </a:fld>
            <a:endParaRPr lang="en-IN"/>
          </a:p>
        </p:txBody>
      </p:sp>
      <p:sp>
        <p:nvSpPr>
          <p:cNvPr id="35" name="TextBox 34">
            <a:extLst>
              <a:ext uri="{FF2B5EF4-FFF2-40B4-BE49-F238E27FC236}">
                <a16:creationId xmlns:a16="http://schemas.microsoft.com/office/drawing/2014/main" id="{30E3DE9C-58F9-4EE2-9074-3432D1EA746A}"/>
              </a:ext>
            </a:extLst>
          </p:cNvPr>
          <p:cNvSpPr txBox="1"/>
          <p:nvPr/>
        </p:nvSpPr>
        <p:spPr>
          <a:xfrm>
            <a:off x="4416358" y="154679"/>
            <a:ext cx="2297974" cy="369332"/>
          </a:xfrm>
          <a:prstGeom prst="rect">
            <a:avLst/>
          </a:prstGeom>
          <a:noFill/>
        </p:spPr>
        <p:txBody>
          <a:bodyPr wrap="square" rtlCol="0">
            <a:spAutoFit/>
          </a:bodyPr>
          <a:lstStyle/>
          <a:p>
            <a:r>
              <a:rPr lang="en-IN" dirty="0"/>
              <a:t>Azure Cloud Services</a:t>
            </a:r>
          </a:p>
        </p:txBody>
      </p:sp>
      <p:pic>
        <p:nvPicPr>
          <p:cNvPr id="37" name="Picture 36" descr="Logo, company name&#10;&#10;Description automatically generated">
            <a:extLst>
              <a:ext uri="{FF2B5EF4-FFF2-40B4-BE49-F238E27FC236}">
                <a16:creationId xmlns:a16="http://schemas.microsoft.com/office/drawing/2014/main" id="{4BF2A7EF-8FF9-4E6A-B4A5-BC31E56F1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848" y="203723"/>
            <a:ext cx="481306" cy="320288"/>
          </a:xfrm>
          <a:prstGeom prst="rect">
            <a:avLst/>
          </a:prstGeom>
        </p:spPr>
      </p:pic>
      <p:sp>
        <p:nvSpPr>
          <p:cNvPr id="7" name="TextBox 6">
            <a:extLst>
              <a:ext uri="{FF2B5EF4-FFF2-40B4-BE49-F238E27FC236}">
                <a16:creationId xmlns:a16="http://schemas.microsoft.com/office/drawing/2014/main" id="{DEC982BF-DD0C-4859-8D88-E41588B9AA5D}"/>
              </a:ext>
            </a:extLst>
          </p:cNvPr>
          <p:cNvSpPr txBox="1"/>
          <p:nvPr/>
        </p:nvSpPr>
        <p:spPr>
          <a:xfrm>
            <a:off x="1068498" y="1199838"/>
            <a:ext cx="3627724" cy="369332"/>
          </a:xfrm>
          <a:prstGeom prst="rect">
            <a:avLst/>
          </a:prstGeom>
          <a:noFill/>
        </p:spPr>
        <p:txBody>
          <a:bodyPr wrap="none" rtlCol="0">
            <a:spAutoFit/>
          </a:bodyPr>
          <a:lstStyle/>
          <a:p>
            <a:r>
              <a:rPr lang="en-IN" b="1" i="1" dirty="0">
                <a:solidFill>
                  <a:schemeClr val="accent2">
                    <a:lumMod val="75000"/>
                  </a:schemeClr>
                </a:solidFill>
              </a:rPr>
              <a:t>Tools for Deploying Azure Resources</a:t>
            </a:r>
          </a:p>
        </p:txBody>
      </p:sp>
      <p:pic>
        <p:nvPicPr>
          <p:cNvPr id="66" name="Picture 65" descr="Logo, company name&#10;&#10;Description automatically generated">
            <a:extLst>
              <a:ext uri="{FF2B5EF4-FFF2-40B4-BE49-F238E27FC236}">
                <a16:creationId xmlns:a16="http://schemas.microsoft.com/office/drawing/2014/main" id="{A755302B-FB85-4800-88A7-A080D3076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0A31B1EA-E209-4A46-A914-887828660662}"/>
              </a:ext>
            </a:extLst>
          </p:cNvPr>
          <p:cNvSpPr txBox="1"/>
          <p:nvPr/>
        </p:nvSpPr>
        <p:spPr>
          <a:xfrm>
            <a:off x="1154096" y="1802167"/>
            <a:ext cx="10537795" cy="1754326"/>
          </a:xfrm>
          <a:prstGeom prst="rect">
            <a:avLst/>
          </a:prstGeom>
          <a:noFill/>
        </p:spPr>
        <p:txBody>
          <a:bodyPr wrap="square" rtlCol="0">
            <a:spAutoFit/>
          </a:bodyPr>
          <a:lstStyle/>
          <a:p>
            <a:pPr marL="342900" indent="-342900">
              <a:buFont typeface="+mj-lt"/>
              <a:buAutoNum type="arabicPeriod"/>
            </a:pPr>
            <a:r>
              <a:rPr lang="en-IN" dirty="0"/>
              <a:t>Azure Portal – </a:t>
            </a:r>
            <a:r>
              <a:rPr lang="en-IN" sz="1600" b="1" i="1" dirty="0">
                <a:solidFill>
                  <a:schemeClr val="accent1">
                    <a:lumMod val="75000"/>
                  </a:schemeClr>
                </a:solidFill>
              </a:rPr>
              <a:t>Graphical Interface which can accessible from browser or we can install azure desktop app</a:t>
            </a:r>
          </a:p>
          <a:p>
            <a:pPr marL="342900" indent="-342900">
              <a:buFont typeface="+mj-lt"/>
              <a:buAutoNum type="arabicPeriod"/>
            </a:pPr>
            <a:r>
              <a:rPr lang="en-IN" dirty="0"/>
              <a:t>Cloud Shell - </a:t>
            </a:r>
            <a:r>
              <a:rPr lang="en-IN" sz="1600" b="1" i="1" dirty="0">
                <a:solidFill>
                  <a:schemeClr val="accent1">
                    <a:lumMod val="75000"/>
                  </a:schemeClr>
                </a:solidFill>
              </a:rPr>
              <a:t>interactive, authenticated, browser-accessible shell. Either Bash or PowerShell commands</a:t>
            </a:r>
          </a:p>
          <a:p>
            <a:pPr marL="342900" indent="-342900">
              <a:buFont typeface="+mj-lt"/>
              <a:buAutoNum type="arabicPeriod"/>
            </a:pPr>
            <a:r>
              <a:rPr lang="en-IN" dirty="0"/>
              <a:t>Azure CLI - </a:t>
            </a:r>
            <a:r>
              <a:rPr lang="en-IN" sz="1600" b="1" i="1" dirty="0">
                <a:solidFill>
                  <a:schemeClr val="accent1">
                    <a:lumMod val="75000"/>
                  </a:schemeClr>
                </a:solidFill>
              </a:rPr>
              <a:t>set of commands used to create and manage Azure resources.</a:t>
            </a:r>
          </a:p>
          <a:p>
            <a:pPr marL="342900" indent="-342900">
              <a:buFont typeface="+mj-lt"/>
              <a:buAutoNum type="arabicPeriod"/>
            </a:pPr>
            <a:r>
              <a:rPr lang="en-IN" dirty="0"/>
              <a:t>Azure PowerShell - </a:t>
            </a:r>
            <a:r>
              <a:rPr lang="en-IN" sz="1600" b="1" i="1" dirty="0">
                <a:solidFill>
                  <a:schemeClr val="accent1">
                    <a:lumMod val="75000"/>
                  </a:schemeClr>
                </a:solidFill>
              </a:rPr>
              <a:t>a set of cmdlets for managing Azure resources directly from PowerShell</a:t>
            </a:r>
          </a:p>
          <a:p>
            <a:pPr marL="342900" indent="-342900">
              <a:buFont typeface="+mj-lt"/>
              <a:buAutoNum type="arabicPeriod"/>
            </a:pPr>
            <a:r>
              <a:rPr lang="en-IN" dirty="0"/>
              <a:t>ARM Templates – </a:t>
            </a:r>
            <a:r>
              <a:rPr lang="en-IN" sz="1600" b="1" i="1" dirty="0">
                <a:solidFill>
                  <a:schemeClr val="accent1">
                    <a:lumMod val="75000"/>
                  </a:schemeClr>
                </a:solidFill>
              </a:rPr>
              <a:t>JSON files that declare azure resources and deploy them to Azure cloud</a:t>
            </a:r>
          </a:p>
          <a:p>
            <a:pPr marL="342900" indent="-342900">
              <a:buFont typeface="+mj-lt"/>
              <a:buAutoNum type="arabicPeriod"/>
            </a:pPr>
            <a:r>
              <a:rPr lang="en-IN" dirty="0"/>
              <a:t>Terraform – </a:t>
            </a:r>
            <a:r>
              <a:rPr lang="en-IN" sz="1600" b="1" i="1" dirty="0">
                <a:solidFill>
                  <a:schemeClr val="accent1">
                    <a:lumMod val="75000"/>
                  </a:schemeClr>
                </a:solidFill>
              </a:rPr>
              <a:t>Open source tool used as Infrastructure as a Code to build, change and destroy the infrastructure</a:t>
            </a:r>
          </a:p>
        </p:txBody>
      </p:sp>
    </p:spTree>
    <p:extLst>
      <p:ext uri="{BB962C8B-B14F-4D97-AF65-F5344CB8AC3E}">
        <p14:creationId xmlns:p14="http://schemas.microsoft.com/office/powerpoint/2010/main" val="307422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7</a:t>
            </a:fld>
            <a:endParaRPr lang="en-IN"/>
          </a:p>
        </p:txBody>
      </p:sp>
      <p:sp>
        <p:nvSpPr>
          <p:cNvPr id="35" name="TextBox 34">
            <a:extLst>
              <a:ext uri="{FF2B5EF4-FFF2-40B4-BE49-F238E27FC236}">
                <a16:creationId xmlns:a16="http://schemas.microsoft.com/office/drawing/2014/main" id="{30E3DE9C-58F9-4EE2-9074-3432D1EA746A}"/>
              </a:ext>
            </a:extLst>
          </p:cNvPr>
          <p:cNvSpPr txBox="1"/>
          <p:nvPr/>
        </p:nvSpPr>
        <p:spPr>
          <a:xfrm>
            <a:off x="4416358" y="154679"/>
            <a:ext cx="2297974" cy="369332"/>
          </a:xfrm>
          <a:prstGeom prst="rect">
            <a:avLst/>
          </a:prstGeom>
          <a:noFill/>
        </p:spPr>
        <p:txBody>
          <a:bodyPr wrap="square" rtlCol="0">
            <a:spAutoFit/>
          </a:bodyPr>
          <a:lstStyle/>
          <a:p>
            <a:r>
              <a:rPr lang="en-IN" dirty="0"/>
              <a:t>Azure Cloud Services</a:t>
            </a:r>
          </a:p>
        </p:txBody>
      </p:sp>
      <p:pic>
        <p:nvPicPr>
          <p:cNvPr id="37" name="Picture 36" descr="Logo, company name&#10;&#10;Description automatically generated">
            <a:extLst>
              <a:ext uri="{FF2B5EF4-FFF2-40B4-BE49-F238E27FC236}">
                <a16:creationId xmlns:a16="http://schemas.microsoft.com/office/drawing/2014/main" id="{4BF2A7EF-8FF9-4E6A-B4A5-BC31E56F1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848" y="203723"/>
            <a:ext cx="481306" cy="320288"/>
          </a:xfrm>
          <a:prstGeom prst="rect">
            <a:avLst/>
          </a:prstGeom>
        </p:spPr>
      </p:pic>
      <p:sp>
        <p:nvSpPr>
          <p:cNvPr id="7" name="TextBox 6">
            <a:extLst>
              <a:ext uri="{FF2B5EF4-FFF2-40B4-BE49-F238E27FC236}">
                <a16:creationId xmlns:a16="http://schemas.microsoft.com/office/drawing/2014/main" id="{DEC982BF-DD0C-4859-8D88-E41588B9AA5D}"/>
              </a:ext>
            </a:extLst>
          </p:cNvPr>
          <p:cNvSpPr txBox="1"/>
          <p:nvPr/>
        </p:nvSpPr>
        <p:spPr>
          <a:xfrm>
            <a:off x="1004656" y="2587231"/>
            <a:ext cx="2486386" cy="369332"/>
          </a:xfrm>
          <a:prstGeom prst="rect">
            <a:avLst/>
          </a:prstGeom>
          <a:noFill/>
        </p:spPr>
        <p:txBody>
          <a:bodyPr wrap="none" rtlCol="0">
            <a:spAutoFit/>
          </a:bodyPr>
          <a:lstStyle/>
          <a:p>
            <a:r>
              <a:rPr lang="en-IN" b="1" i="1" dirty="0">
                <a:solidFill>
                  <a:schemeClr val="accent2">
                    <a:lumMod val="75000"/>
                  </a:schemeClr>
                </a:solidFill>
              </a:rPr>
              <a:t>ARM Templates Schema</a:t>
            </a:r>
          </a:p>
        </p:txBody>
      </p:sp>
      <p:pic>
        <p:nvPicPr>
          <p:cNvPr id="66" name="Picture 65" descr="Logo, company name&#10;&#10;Description automatically generated">
            <a:extLst>
              <a:ext uri="{FF2B5EF4-FFF2-40B4-BE49-F238E27FC236}">
                <a16:creationId xmlns:a16="http://schemas.microsoft.com/office/drawing/2014/main" id="{A755302B-FB85-4800-88A7-A080D3076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0A31B1EA-E209-4A46-A914-887828660662}"/>
              </a:ext>
            </a:extLst>
          </p:cNvPr>
          <p:cNvSpPr txBox="1"/>
          <p:nvPr/>
        </p:nvSpPr>
        <p:spPr>
          <a:xfrm>
            <a:off x="1004656" y="1734396"/>
            <a:ext cx="10537795" cy="523220"/>
          </a:xfrm>
          <a:prstGeom prst="rect">
            <a:avLst/>
          </a:prstGeom>
          <a:noFill/>
        </p:spPr>
        <p:txBody>
          <a:bodyPr wrap="square" rtlCol="0">
            <a:spAutoFit/>
          </a:bodyPr>
          <a:lstStyle/>
          <a:p>
            <a:r>
              <a:rPr lang="en-IN" sz="1400" b="1" i="1" dirty="0">
                <a:solidFill>
                  <a:srgbClr val="202124"/>
                </a:solidFill>
                <a:effectLst/>
              </a:rPr>
              <a:t>ARM Templates are JSON files, to declare the objects you want, the types, names and properties and can be checked into source control and managed like any other code file</a:t>
            </a:r>
            <a:endParaRPr lang="en-IN" sz="1400" b="1" i="1" dirty="0">
              <a:solidFill>
                <a:schemeClr val="accent1">
                  <a:lumMod val="75000"/>
                </a:schemeClr>
              </a:solidFill>
            </a:endParaRPr>
          </a:p>
        </p:txBody>
      </p:sp>
      <p:sp>
        <p:nvSpPr>
          <p:cNvPr id="15" name="TextBox 14">
            <a:extLst>
              <a:ext uri="{FF2B5EF4-FFF2-40B4-BE49-F238E27FC236}">
                <a16:creationId xmlns:a16="http://schemas.microsoft.com/office/drawing/2014/main" id="{8B4FE08C-BC1E-4619-A54F-642F49C24C51}"/>
              </a:ext>
            </a:extLst>
          </p:cNvPr>
          <p:cNvSpPr txBox="1"/>
          <p:nvPr/>
        </p:nvSpPr>
        <p:spPr>
          <a:xfrm>
            <a:off x="1220898" y="1352238"/>
            <a:ext cx="1688091" cy="369332"/>
          </a:xfrm>
          <a:prstGeom prst="rect">
            <a:avLst/>
          </a:prstGeom>
          <a:noFill/>
        </p:spPr>
        <p:txBody>
          <a:bodyPr wrap="none" rtlCol="0">
            <a:spAutoFit/>
          </a:bodyPr>
          <a:lstStyle/>
          <a:p>
            <a:r>
              <a:rPr lang="en-IN" b="1" i="1" dirty="0">
                <a:solidFill>
                  <a:schemeClr val="accent2">
                    <a:lumMod val="75000"/>
                  </a:schemeClr>
                </a:solidFill>
              </a:rPr>
              <a:t>ARM Templates</a:t>
            </a:r>
          </a:p>
        </p:txBody>
      </p:sp>
      <p:sp>
        <p:nvSpPr>
          <p:cNvPr id="4" name="TextBox 3">
            <a:extLst>
              <a:ext uri="{FF2B5EF4-FFF2-40B4-BE49-F238E27FC236}">
                <a16:creationId xmlns:a16="http://schemas.microsoft.com/office/drawing/2014/main" id="{E4A93124-CE6A-4A7C-8753-E3235F8A70DA}"/>
              </a:ext>
            </a:extLst>
          </p:cNvPr>
          <p:cNvSpPr txBox="1"/>
          <p:nvPr/>
        </p:nvSpPr>
        <p:spPr>
          <a:xfrm>
            <a:off x="1196340" y="3111257"/>
            <a:ext cx="10471008" cy="2585323"/>
          </a:xfrm>
          <a:prstGeom prst="rect">
            <a:avLst/>
          </a:prstGeom>
          <a:noFill/>
        </p:spPr>
        <p:txBody>
          <a:bodyPr wrap="none" rtlCol="0">
            <a:spAutoFit/>
          </a:bodyPr>
          <a:lstStyle/>
          <a:p>
            <a:r>
              <a:rPr lang="fr-FR" dirty="0"/>
              <a:t>{</a:t>
            </a:r>
          </a:p>
          <a:p>
            <a:r>
              <a:rPr lang="fr-FR" dirty="0"/>
              <a:t>    </a:t>
            </a:r>
            <a:r>
              <a:rPr lang="fr-FR" b="1" dirty="0">
                <a:solidFill>
                  <a:srgbClr val="FF0000"/>
                </a:solidFill>
              </a:rPr>
              <a:t>"$schema": "https://schema.management.azure.com/</a:t>
            </a:r>
            <a:r>
              <a:rPr lang="fr-FR" b="1" dirty="0" err="1">
                <a:solidFill>
                  <a:srgbClr val="FF0000"/>
                </a:solidFill>
              </a:rPr>
              <a:t>schemas</a:t>
            </a:r>
            <a:r>
              <a:rPr lang="fr-FR" b="1" dirty="0">
                <a:solidFill>
                  <a:srgbClr val="FF0000"/>
                </a:solidFill>
              </a:rPr>
              <a:t>/2019-04-01/deploymentTemplate.json#",</a:t>
            </a:r>
          </a:p>
          <a:p>
            <a:r>
              <a:rPr lang="fr-FR" b="1" dirty="0">
                <a:solidFill>
                  <a:srgbClr val="FF0000"/>
                </a:solidFill>
              </a:rPr>
              <a:t>    "contentVersion": "1.0.0.0",</a:t>
            </a:r>
          </a:p>
          <a:p>
            <a:r>
              <a:rPr lang="fr-FR" dirty="0"/>
              <a:t>    "parameters": {},</a:t>
            </a:r>
          </a:p>
          <a:p>
            <a:r>
              <a:rPr lang="fr-FR" dirty="0"/>
              <a:t>    "functions": [],</a:t>
            </a:r>
          </a:p>
          <a:p>
            <a:r>
              <a:rPr lang="fr-FR" dirty="0"/>
              <a:t>    "variables": {},</a:t>
            </a:r>
          </a:p>
          <a:p>
            <a:r>
              <a:rPr lang="fr-FR" dirty="0"/>
              <a:t>    </a:t>
            </a:r>
            <a:r>
              <a:rPr lang="fr-FR" b="1" dirty="0">
                <a:solidFill>
                  <a:srgbClr val="FF0000"/>
                </a:solidFill>
              </a:rPr>
              <a:t>"resources": [],</a:t>
            </a:r>
          </a:p>
          <a:p>
            <a:r>
              <a:rPr lang="fr-FR" dirty="0"/>
              <a:t>    "outputs": {}</a:t>
            </a:r>
          </a:p>
          <a:p>
            <a:r>
              <a:rPr lang="fr-FR" dirty="0"/>
              <a:t>}</a:t>
            </a:r>
          </a:p>
        </p:txBody>
      </p:sp>
      <p:sp>
        <p:nvSpPr>
          <p:cNvPr id="5" name="TextBox 4">
            <a:extLst>
              <a:ext uri="{FF2B5EF4-FFF2-40B4-BE49-F238E27FC236}">
                <a16:creationId xmlns:a16="http://schemas.microsoft.com/office/drawing/2014/main" id="{BDA7473C-966A-4EF4-8164-D21F4738FD65}"/>
              </a:ext>
            </a:extLst>
          </p:cNvPr>
          <p:cNvSpPr txBox="1"/>
          <p:nvPr/>
        </p:nvSpPr>
        <p:spPr>
          <a:xfrm>
            <a:off x="1111367" y="5796274"/>
            <a:ext cx="9984336" cy="307777"/>
          </a:xfrm>
          <a:prstGeom prst="rect">
            <a:avLst/>
          </a:prstGeom>
          <a:noFill/>
        </p:spPr>
        <p:txBody>
          <a:bodyPr wrap="none" rtlCol="0">
            <a:spAutoFit/>
          </a:bodyPr>
          <a:lstStyle/>
          <a:p>
            <a:r>
              <a:rPr lang="en-IN" sz="1400" b="1" i="1" dirty="0">
                <a:solidFill>
                  <a:schemeClr val="accent1">
                    <a:lumMod val="75000"/>
                  </a:schemeClr>
                </a:solidFill>
              </a:rPr>
              <a:t>https://docs.microsoft.com/en-us/azure/azure-resource-manager/templates/template-tutorial-create-first-template?tabs=azure-cli</a:t>
            </a:r>
          </a:p>
        </p:txBody>
      </p:sp>
    </p:spTree>
    <p:extLst>
      <p:ext uri="{BB962C8B-B14F-4D97-AF65-F5344CB8AC3E}">
        <p14:creationId xmlns:p14="http://schemas.microsoft.com/office/powerpoint/2010/main" val="223825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8</a:t>
            </a:fld>
            <a:endParaRPr lang="en-IN"/>
          </a:p>
        </p:txBody>
      </p:sp>
      <p:sp>
        <p:nvSpPr>
          <p:cNvPr id="35" name="TextBox 34">
            <a:extLst>
              <a:ext uri="{FF2B5EF4-FFF2-40B4-BE49-F238E27FC236}">
                <a16:creationId xmlns:a16="http://schemas.microsoft.com/office/drawing/2014/main" id="{30E3DE9C-58F9-4EE2-9074-3432D1EA746A}"/>
              </a:ext>
            </a:extLst>
          </p:cNvPr>
          <p:cNvSpPr txBox="1"/>
          <p:nvPr/>
        </p:nvSpPr>
        <p:spPr>
          <a:xfrm>
            <a:off x="4416358" y="154679"/>
            <a:ext cx="2297974" cy="369332"/>
          </a:xfrm>
          <a:prstGeom prst="rect">
            <a:avLst/>
          </a:prstGeom>
          <a:noFill/>
        </p:spPr>
        <p:txBody>
          <a:bodyPr wrap="square" rtlCol="0">
            <a:spAutoFit/>
          </a:bodyPr>
          <a:lstStyle/>
          <a:p>
            <a:r>
              <a:rPr lang="en-IN" dirty="0"/>
              <a:t>Azure Cloud Services</a:t>
            </a:r>
          </a:p>
        </p:txBody>
      </p:sp>
      <p:pic>
        <p:nvPicPr>
          <p:cNvPr id="37" name="Picture 36" descr="Logo, company name&#10;&#10;Description automatically generated">
            <a:extLst>
              <a:ext uri="{FF2B5EF4-FFF2-40B4-BE49-F238E27FC236}">
                <a16:creationId xmlns:a16="http://schemas.microsoft.com/office/drawing/2014/main" id="{4BF2A7EF-8FF9-4E6A-B4A5-BC31E56F1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848" y="203723"/>
            <a:ext cx="481306" cy="320288"/>
          </a:xfrm>
          <a:prstGeom prst="rect">
            <a:avLst/>
          </a:prstGeom>
        </p:spPr>
      </p:pic>
      <p:pic>
        <p:nvPicPr>
          <p:cNvPr id="66" name="Picture 65" descr="Logo, company name&#10;&#10;Description automatically generated">
            <a:extLst>
              <a:ext uri="{FF2B5EF4-FFF2-40B4-BE49-F238E27FC236}">
                <a16:creationId xmlns:a16="http://schemas.microsoft.com/office/drawing/2014/main" id="{A755302B-FB85-4800-88A7-A080D3076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0A31B1EA-E209-4A46-A914-887828660662}"/>
              </a:ext>
            </a:extLst>
          </p:cNvPr>
          <p:cNvSpPr txBox="1"/>
          <p:nvPr/>
        </p:nvSpPr>
        <p:spPr>
          <a:xfrm>
            <a:off x="1004656" y="1734396"/>
            <a:ext cx="10537795" cy="923330"/>
          </a:xfrm>
          <a:prstGeom prst="rect">
            <a:avLst/>
          </a:prstGeom>
          <a:noFill/>
        </p:spPr>
        <p:txBody>
          <a:bodyPr wrap="square" rtlCol="0">
            <a:spAutoFit/>
          </a:bodyPr>
          <a:lstStyle/>
          <a:p>
            <a:r>
              <a:rPr lang="en-IN" sz="1400" b="1" i="1" dirty="0">
                <a:solidFill>
                  <a:srgbClr val="202124"/>
                </a:solidFill>
              </a:rPr>
              <a:t>Incremental - </a:t>
            </a:r>
            <a:r>
              <a:rPr lang="en-IN" sz="1200" b="0" i="1" dirty="0">
                <a:solidFill>
                  <a:schemeClr val="accent1">
                    <a:lumMod val="75000"/>
                  </a:schemeClr>
                </a:solidFill>
                <a:effectLst/>
                <a:latin typeface="Segoe UI" panose="020B0502040204020203" pitchFamily="34" charset="0"/>
              </a:rPr>
              <a:t>In incremental mode, Resource Manager </a:t>
            </a:r>
            <a:r>
              <a:rPr lang="en-IN" sz="1200" b="1" i="1" dirty="0">
                <a:solidFill>
                  <a:schemeClr val="accent1">
                    <a:lumMod val="75000"/>
                  </a:schemeClr>
                </a:solidFill>
                <a:effectLst/>
                <a:latin typeface="Segoe UI" panose="020B0502040204020203" pitchFamily="34" charset="0"/>
              </a:rPr>
              <a:t>leaves unchanged</a:t>
            </a:r>
            <a:r>
              <a:rPr lang="en-IN" sz="1200" b="0" i="1" dirty="0">
                <a:solidFill>
                  <a:schemeClr val="accent1">
                    <a:lumMod val="75000"/>
                  </a:schemeClr>
                </a:solidFill>
                <a:effectLst/>
                <a:latin typeface="Segoe UI" panose="020B0502040204020203" pitchFamily="34" charset="0"/>
              </a:rPr>
              <a:t> resources that exist in the resource group but aren't specified in the template. 	Resources in the template </a:t>
            </a:r>
            <a:r>
              <a:rPr lang="en-IN" sz="1200" b="1" i="1" dirty="0">
                <a:solidFill>
                  <a:schemeClr val="accent1">
                    <a:lumMod val="75000"/>
                  </a:schemeClr>
                </a:solidFill>
                <a:effectLst/>
                <a:latin typeface="Segoe UI" panose="020B0502040204020203" pitchFamily="34" charset="0"/>
              </a:rPr>
              <a:t>are added</a:t>
            </a:r>
            <a:r>
              <a:rPr lang="en-IN" sz="1200" b="0" i="1" dirty="0">
                <a:solidFill>
                  <a:schemeClr val="accent1">
                    <a:lumMod val="75000"/>
                  </a:schemeClr>
                </a:solidFill>
                <a:effectLst/>
                <a:latin typeface="Segoe UI" panose="020B0502040204020203" pitchFamily="34" charset="0"/>
              </a:rPr>
              <a:t> to the resource group</a:t>
            </a:r>
            <a:r>
              <a:rPr lang="en-IN" sz="1200" b="1" i="1" dirty="0">
                <a:solidFill>
                  <a:schemeClr val="accent1">
                    <a:lumMod val="75000"/>
                  </a:schemeClr>
                </a:solidFill>
                <a:effectLst/>
                <a:latin typeface="Segoe UI" panose="020B0502040204020203" pitchFamily="34" charset="0"/>
              </a:rPr>
              <a:t>. It is Default method</a:t>
            </a:r>
            <a:endParaRPr lang="en-IN" sz="1200" b="1" i="1" dirty="0">
              <a:solidFill>
                <a:schemeClr val="accent1">
                  <a:lumMod val="75000"/>
                </a:schemeClr>
              </a:solidFill>
            </a:endParaRPr>
          </a:p>
          <a:p>
            <a:endParaRPr lang="en-IN" sz="1400" b="1" i="1" dirty="0">
              <a:solidFill>
                <a:srgbClr val="202124"/>
              </a:solidFill>
            </a:endParaRPr>
          </a:p>
          <a:p>
            <a:r>
              <a:rPr lang="en-IN" sz="1400" b="1" i="1" dirty="0">
                <a:solidFill>
                  <a:srgbClr val="202124"/>
                </a:solidFill>
              </a:rPr>
              <a:t>Complete - </a:t>
            </a:r>
            <a:r>
              <a:rPr lang="en-IN" sz="1200" i="1" dirty="0">
                <a:solidFill>
                  <a:schemeClr val="accent1">
                    <a:lumMod val="75000"/>
                  </a:schemeClr>
                </a:solidFill>
                <a:latin typeface="Segoe UI" panose="020B0502040204020203" pitchFamily="34" charset="0"/>
              </a:rPr>
              <a:t>In complete mode, Resource Manager </a:t>
            </a:r>
            <a:r>
              <a:rPr lang="en-IN" sz="1200" b="1" i="1" dirty="0">
                <a:solidFill>
                  <a:schemeClr val="accent1">
                    <a:lumMod val="75000"/>
                  </a:schemeClr>
                </a:solidFill>
                <a:latin typeface="Segoe UI" panose="020B0502040204020203" pitchFamily="34" charset="0"/>
              </a:rPr>
              <a:t>deletes</a:t>
            </a:r>
            <a:r>
              <a:rPr lang="en-IN" sz="1200" i="1" dirty="0">
                <a:solidFill>
                  <a:schemeClr val="accent1">
                    <a:lumMod val="75000"/>
                  </a:schemeClr>
                </a:solidFill>
                <a:latin typeface="Segoe UI" panose="020B0502040204020203" pitchFamily="34" charset="0"/>
              </a:rPr>
              <a:t> resources that exist in the resource group but </a:t>
            </a:r>
            <a:r>
              <a:rPr lang="en-IN" sz="1200" b="1" i="1" dirty="0">
                <a:solidFill>
                  <a:schemeClr val="accent1">
                    <a:lumMod val="75000"/>
                  </a:schemeClr>
                </a:solidFill>
                <a:latin typeface="Segoe UI" panose="020B0502040204020203" pitchFamily="34" charset="0"/>
              </a:rPr>
              <a:t>aren't specified in the template</a:t>
            </a:r>
            <a:r>
              <a:rPr lang="en-IN" sz="1400" b="0" i="0" dirty="0">
                <a:solidFill>
                  <a:srgbClr val="171717"/>
                </a:solidFill>
                <a:effectLst/>
                <a:latin typeface="Segoe UI" panose="020B0502040204020203" pitchFamily="34" charset="0"/>
              </a:rPr>
              <a:t>.</a:t>
            </a:r>
            <a:endParaRPr lang="en-IN" sz="1400" b="1" i="1" dirty="0">
              <a:solidFill>
                <a:schemeClr val="accent1">
                  <a:lumMod val="75000"/>
                </a:schemeClr>
              </a:solidFill>
            </a:endParaRPr>
          </a:p>
        </p:txBody>
      </p:sp>
      <p:sp>
        <p:nvSpPr>
          <p:cNvPr id="15" name="TextBox 14">
            <a:extLst>
              <a:ext uri="{FF2B5EF4-FFF2-40B4-BE49-F238E27FC236}">
                <a16:creationId xmlns:a16="http://schemas.microsoft.com/office/drawing/2014/main" id="{8B4FE08C-BC1E-4619-A54F-642F49C24C51}"/>
              </a:ext>
            </a:extLst>
          </p:cNvPr>
          <p:cNvSpPr txBox="1"/>
          <p:nvPr/>
        </p:nvSpPr>
        <p:spPr>
          <a:xfrm>
            <a:off x="1229776" y="1352238"/>
            <a:ext cx="3771161" cy="369332"/>
          </a:xfrm>
          <a:prstGeom prst="rect">
            <a:avLst/>
          </a:prstGeom>
          <a:noFill/>
        </p:spPr>
        <p:txBody>
          <a:bodyPr wrap="none" rtlCol="0">
            <a:spAutoFit/>
          </a:bodyPr>
          <a:lstStyle/>
          <a:p>
            <a:r>
              <a:rPr lang="en-IN" b="1" i="1" u="sng" dirty="0">
                <a:solidFill>
                  <a:schemeClr val="accent2">
                    <a:lumMod val="75000"/>
                  </a:schemeClr>
                </a:solidFill>
              </a:rPr>
              <a:t>ARM Templates deployment methods</a:t>
            </a:r>
          </a:p>
        </p:txBody>
      </p:sp>
      <p:sp>
        <p:nvSpPr>
          <p:cNvPr id="4" name="TextBox 3">
            <a:extLst>
              <a:ext uri="{FF2B5EF4-FFF2-40B4-BE49-F238E27FC236}">
                <a16:creationId xmlns:a16="http://schemas.microsoft.com/office/drawing/2014/main" id="{E4A93124-CE6A-4A7C-8753-E3235F8A70DA}"/>
              </a:ext>
            </a:extLst>
          </p:cNvPr>
          <p:cNvSpPr txBox="1"/>
          <p:nvPr/>
        </p:nvSpPr>
        <p:spPr>
          <a:xfrm>
            <a:off x="1405436" y="3040618"/>
            <a:ext cx="7607724" cy="523220"/>
          </a:xfrm>
          <a:prstGeom prst="rect">
            <a:avLst/>
          </a:prstGeom>
          <a:noFill/>
        </p:spPr>
        <p:txBody>
          <a:bodyPr wrap="none" rtlCol="0">
            <a:spAutoFit/>
          </a:bodyPr>
          <a:lstStyle/>
          <a:p>
            <a:r>
              <a:rPr lang="en-IN" sz="1400" b="1" i="1" dirty="0" err="1"/>
              <a:t>az</a:t>
            </a:r>
            <a:r>
              <a:rPr lang="en-IN" sz="1400" b="1" i="1" dirty="0"/>
              <a:t> deployment group create   </a:t>
            </a:r>
            <a:r>
              <a:rPr lang="en-IN" sz="1400" b="1" i="1" dirty="0">
                <a:solidFill>
                  <a:schemeClr val="accent1">
                    <a:lumMod val="75000"/>
                  </a:schemeClr>
                </a:solidFill>
              </a:rPr>
              <a:t>--mode Complete or incremental </a:t>
            </a:r>
            <a:r>
              <a:rPr lang="en-IN" sz="1400" b="1" i="1" dirty="0"/>
              <a:t> </a:t>
            </a:r>
          </a:p>
          <a:p>
            <a:r>
              <a:rPr lang="en-IN" sz="1400" b="1" i="1" dirty="0"/>
              <a:t> --name </a:t>
            </a:r>
            <a:r>
              <a:rPr lang="en-IN" sz="1400" b="1" i="1" dirty="0" err="1"/>
              <a:t>ExampleDeployment</a:t>
            </a:r>
            <a:r>
              <a:rPr lang="en-IN" sz="1400" b="1" i="1" dirty="0"/>
              <a:t>  --resource-group </a:t>
            </a:r>
            <a:r>
              <a:rPr lang="en-IN" sz="1400" b="1" i="1" dirty="0" err="1"/>
              <a:t>ExampleResourceGroup</a:t>
            </a:r>
            <a:r>
              <a:rPr lang="en-IN" sz="1400" b="1" i="1" dirty="0"/>
              <a:t>   --template-file </a:t>
            </a:r>
            <a:r>
              <a:rPr lang="en-IN" sz="1400" b="1" i="1" dirty="0" err="1"/>
              <a:t>storage.json</a:t>
            </a:r>
            <a:endParaRPr lang="fr-FR" sz="1400" b="1" i="1" dirty="0"/>
          </a:p>
        </p:txBody>
      </p:sp>
      <p:sp>
        <p:nvSpPr>
          <p:cNvPr id="19" name="TextBox 18">
            <a:extLst>
              <a:ext uri="{FF2B5EF4-FFF2-40B4-BE49-F238E27FC236}">
                <a16:creationId xmlns:a16="http://schemas.microsoft.com/office/drawing/2014/main" id="{5B225679-8741-47D9-908F-3D823EC4B67E}"/>
              </a:ext>
            </a:extLst>
          </p:cNvPr>
          <p:cNvSpPr txBox="1"/>
          <p:nvPr/>
        </p:nvSpPr>
        <p:spPr>
          <a:xfrm>
            <a:off x="943797" y="4121524"/>
            <a:ext cx="3584699" cy="369332"/>
          </a:xfrm>
          <a:prstGeom prst="rect">
            <a:avLst/>
          </a:prstGeom>
          <a:noFill/>
        </p:spPr>
        <p:txBody>
          <a:bodyPr wrap="none" rtlCol="0">
            <a:spAutoFit/>
          </a:bodyPr>
          <a:lstStyle/>
          <a:p>
            <a:r>
              <a:rPr lang="en-IN" b="1" i="1" u="sng" dirty="0">
                <a:solidFill>
                  <a:schemeClr val="accent2">
                    <a:lumMod val="75000"/>
                  </a:schemeClr>
                </a:solidFill>
              </a:rPr>
              <a:t>ARM Templates deployment Scope</a:t>
            </a:r>
          </a:p>
        </p:txBody>
      </p:sp>
      <p:sp>
        <p:nvSpPr>
          <p:cNvPr id="3" name="TextBox 2">
            <a:extLst>
              <a:ext uri="{FF2B5EF4-FFF2-40B4-BE49-F238E27FC236}">
                <a16:creationId xmlns:a16="http://schemas.microsoft.com/office/drawing/2014/main" id="{630DAC03-1029-4A55-9B09-FCE8E8D8D822}"/>
              </a:ext>
            </a:extLst>
          </p:cNvPr>
          <p:cNvSpPr txBox="1"/>
          <p:nvPr/>
        </p:nvSpPr>
        <p:spPr>
          <a:xfrm>
            <a:off x="1017897" y="4588874"/>
            <a:ext cx="2459904" cy="1200329"/>
          </a:xfrm>
          <a:prstGeom prst="rect">
            <a:avLst/>
          </a:prstGeom>
          <a:noFill/>
        </p:spPr>
        <p:txBody>
          <a:bodyPr wrap="none" rtlCol="0">
            <a:spAutoFit/>
          </a:bodyPr>
          <a:lstStyle/>
          <a:p>
            <a:pPr marL="342900" indent="-342900">
              <a:buFont typeface="+mj-lt"/>
              <a:buAutoNum type="arabicPeriod"/>
            </a:pPr>
            <a:r>
              <a:rPr lang="en-IN" i="1" dirty="0">
                <a:solidFill>
                  <a:schemeClr val="accent1">
                    <a:lumMod val="75000"/>
                  </a:schemeClr>
                </a:solidFill>
              </a:rPr>
              <a:t>Resource Group</a:t>
            </a:r>
          </a:p>
          <a:p>
            <a:pPr marL="342900" indent="-342900">
              <a:buFont typeface="+mj-lt"/>
              <a:buAutoNum type="arabicPeriod"/>
            </a:pPr>
            <a:r>
              <a:rPr lang="en-IN" i="1" dirty="0">
                <a:solidFill>
                  <a:schemeClr val="accent1">
                    <a:lumMod val="75000"/>
                  </a:schemeClr>
                </a:solidFill>
              </a:rPr>
              <a:t>Subscription</a:t>
            </a:r>
          </a:p>
          <a:p>
            <a:pPr marL="342900" indent="-342900">
              <a:buFont typeface="+mj-lt"/>
              <a:buAutoNum type="arabicPeriod"/>
            </a:pPr>
            <a:r>
              <a:rPr lang="en-IN" i="1" dirty="0">
                <a:solidFill>
                  <a:schemeClr val="accent1">
                    <a:lumMod val="75000"/>
                  </a:schemeClr>
                </a:solidFill>
              </a:rPr>
              <a:t>Management Group</a:t>
            </a:r>
          </a:p>
          <a:p>
            <a:pPr marL="342900" indent="-342900">
              <a:buFont typeface="+mj-lt"/>
              <a:buAutoNum type="arabicPeriod"/>
            </a:pPr>
            <a:r>
              <a:rPr lang="en-IN" i="1" dirty="0">
                <a:solidFill>
                  <a:schemeClr val="accent1">
                    <a:lumMod val="75000"/>
                  </a:schemeClr>
                </a:solidFill>
              </a:rPr>
              <a:t>Tenant</a:t>
            </a:r>
          </a:p>
        </p:txBody>
      </p:sp>
    </p:spTree>
    <p:extLst>
      <p:ext uri="{BB962C8B-B14F-4D97-AF65-F5344CB8AC3E}">
        <p14:creationId xmlns:p14="http://schemas.microsoft.com/office/powerpoint/2010/main" val="383293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9</a:t>
            </a:fld>
            <a:endParaRPr lang="en-IN"/>
          </a:p>
        </p:txBody>
      </p:sp>
      <p:sp>
        <p:nvSpPr>
          <p:cNvPr id="35" name="TextBox 34">
            <a:extLst>
              <a:ext uri="{FF2B5EF4-FFF2-40B4-BE49-F238E27FC236}">
                <a16:creationId xmlns:a16="http://schemas.microsoft.com/office/drawing/2014/main" id="{30E3DE9C-58F9-4EE2-9074-3432D1EA746A}"/>
              </a:ext>
            </a:extLst>
          </p:cNvPr>
          <p:cNvSpPr txBox="1"/>
          <p:nvPr/>
        </p:nvSpPr>
        <p:spPr>
          <a:xfrm>
            <a:off x="4416358" y="154679"/>
            <a:ext cx="2297974" cy="369332"/>
          </a:xfrm>
          <a:prstGeom prst="rect">
            <a:avLst/>
          </a:prstGeom>
          <a:noFill/>
        </p:spPr>
        <p:txBody>
          <a:bodyPr wrap="square" rtlCol="0">
            <a:spAutoFit/>
          </a:bodyPr>
          <a:lstStyle/>
          <a:p>
            <a:r>
              <a:rPr lang="en-IN" dirty="0"/>
              <a:t>Azure Cloud Services</a:t>
            </a:r>
          </a:p>
        </p:txBody>
      </p:sp>
      <p:pic>
        <p:nvPicPr>
          <p:cNvPr id="37" name="Picture 36" descr="Logo, company name&#10;&#10;Description automatically generated">
            <a:extLst>
              <a:ext uri="{FF2B5EF4-FFF2-40B4-BE49-F238E27FC236}">
                <a16:creationId xmlns:a16="http://schemas.microsoft.com/office/drawing/2014/main" id="{4BF2A7EF-8FF9-4E6A-B4A5-BC31E56F1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848" y="203723"/>
            <a:ext cx="481306" cy="320288"/>
          </a:xfrm>
          <a:prstGeom prst="rect">
            <a:avLst/>
          </a:prstGeom>
        </p:spPr>
      </p:pic>
      <p:pic>
        <p:nvPicPr>
          <p:cNvPr id="66" name="Picture 65" descr="Logo, company name&#10;&#10;Description automatically generated">
            <a:extLst>
              <a:ext uri="{FF2B5EF4-FFF2-40B4-BE49-F238E27FC236}">
                <a16:creationId xmlns:a16="http://schemas.microsoft.com/office/drawing/2014/main" id="{A755302B-FB85-4800-88A7-A080D3076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19" name="TextBox 18">
            <a:extLst>
              <a:ext uri="{FF2B5EF4-FFF2-40B4-BE49-F238E27FC236}">
                <a16:creationId xmlns:a16="http://schemas.microsoft.com/office/drawing/2014/main" id="{5B225679-8741-47D9-908F-3D823EC4B67E}"/>
              </a:ext>
            </a:extLst>
          </p:cNvPr>
          <p:cNvSpPr txBox="1"/>
          <p:nvPr/>
        </p:nvSpPr>
        <p:spPr>
          <a:xfrm>
            <a:off x="1397173" y="787161"/>
            <a:ext cx="3584699" cy="369332"/>
          </a:xfrm>
          <a:prstGeom prst="rect">
            <a:avLst/>
          </a:prstGeom>
          <a:noFill/>
        </p:spPr>
        <p:txBody>
          <a:bodyPr wrap="none" rtlCol="0">
            <a:spAutoFit/>
          </a:bodyPr>
          <a:lstStyle/>
          <a:p>
            <a:r>
              <a:rPr lang="en-IN" b="1" i="1" u="sng" dirty="0">
                <a:solidFill>
                  <a:schemeClr val="accent2">
                    <a:lumMod val="75000"/>
                  </a:schemeClr>
                </a:solidFill>
              </a:rPr>
              <a:t>ARM Templates deployment Scope</a:t>
            </a:r>
          </a:p>
        </p:txBody>
      </p:sp>
      <p:sp>
        <p:nvSpPr>
          <p:cNvPr id="3" name="TextBox 2">
            <a:extLst>
              <a:ext uri="{FF2B5EF4-FFF2-40B4-BE49-F238E27FC236}">
                <a16:creationId xmlns:a16="http://schemas.microsoft.com/office/drawing/2014/main" id="{630DAC03-1029-4A55-9B09-FCE8E8D8D822}"/>
              </a:ext>
            </a:extLst>
          </p:cNvPr>
          <p:cNvSpPr txBox="1"/>
          <p:nvPr/>
        </p:nvSpPr>
        <p:spPr>
          <a:xfrm>
            <a:off x="698275" y="1229451"/>
            <a:ext cx="9573968" cy="4308872"/>
          </a:xfrm>
          <a:prstGeom prst="rect">
            <a:avLst/>
          </a:prstGeom>
          <a:noFill/>
        </p:spPr>
        <p:txBody>
          <a:bodyPr wrap="none" rtlCol="0">
            <a:spAutoFit/>
          </a:bodyPr>
          <a:lstStyle/>
          <a:p>
            <a:pPr marL="342900" indent="-342900">
              <a:buFont typeface="Arial" panose="020B0604020202020204" pitchFamily="34" charset="0"/>
              <a:buChar char="•"/>
            </a:pPr>
            <a:r>
              <a:rPr lang="en-IN" b="1" i="1" u="sng" dirty="0">
                <a:solidFill>
                  <a:schemeClr val="accent1">
                    <a:lumMod val="75000"/>
                  </a:schemeClr>
                </a:solidFill>
              </a:rPr>
              <a:t>Resource Group</a:t>
            </a:r>
          </a:p>
          <a:p>
            <a:endParaRPr lang="en-IN" b="1" i="1" u="sng" dirty="0">
              <a:solidFill>
                <a:schemeClr val="accent1">
                  <a:lumMod val="75000"/>
                </a:schemeClr>
              </a:solidFill>
            </a:endParaRPr>
          </a:p>
          <a:p>
            <a:pPr lvl="1"/>
            <a:r>
              <a:rPr lang="en-IN" sz="1400" b="1" i="1" dirty="0">
                <a:solidFill>
                  <a:schemeClr val="accent1">
                    <a:lumMod val="75000"/>
                  </a:schemeClr>
                </a:solidFill>
              </a:rPr>
              <a:t>{</a:t>
            </a:r>
          </a:p>
          <a:p>
            <a:pPr lvl="1"/>
            <a:r>
              <a:rPr lang="en-IN" sz="1400" b="1" i="1" dirty="0">
                <a:solidFill>
                  <a:schemeClr val="accent1">
                    <a:lumMod val="75000"/>
                  </a:schemeClr>
                </a:solidFill>
              </a:rPr>
              <a:t>    "$schema": "https://schema.management.azure.com/schemas/2019-04-01/</a:t>
            </a:r>
            <a:r>
              <a:rPr lang="en-IN" sz="1400" b="1" i="1" dirty="0">
                <a:solidFill>
                  <a:schemeClr val="accent1">
                    <a:lumMod val="75000"/>
                  </a:schemeClr>
                </a:solidFill>
                <a:highlight>
                  <a:srgbClr val="FFFF00"/>
                </a:highlight>
              </a:rPr>
              <a:t>deploymentTemplate.json#",</a:t>
            </a:r>
          </a:p>
          <a:p>
            <a:pPr lvl="1"/>
            <a:r>
              <a:rPr lang="en-IN" sz="1400" b="1" i="1" dirty="0">
                <a:solidFill>
                  <a:schemeClr val="accent1">
                    <a:lumMod val="75000"/>
                  </a:schemeClr>
                </a:solidFill>
              </a:rPr>
              <a:t>    "contentVersion": "1.0.0.0",</a:t>
            </a:r>
          </a:p>
          <a:p>
            <a:pPr lvl="1"/>
            <a:r>
              <a:rPr lang="en-IN" sz="1400" b="1" i="1" dirty="0">
                <a:solidFill>
                  <a:schemeClr val="accent1">
                    <a:lumMod val="75000"/>
                  </a:schemeClr>
                </a:solidFill>
              </a:rPr>
              <a:t>    "resources": []</a:t>
            </a:r>
          </a:p>
          <a:p>
            <a:pPr lvl="1"/>
            <a:r>
              <a:rPr lang="en-IN" sz="1400" b="1" i="1" dirty="0">
                <a:solidFill>
                  <a:schemeClr val="accent1">
                    <a:lumMod val="75000"/>
                  </a:schemeClr>
                </a:solidFill>
              </a:rPr>
              <a:t>}</a:t>
            </a:r>
          </a:p>
          <a:p>
            <a:pPr lvl="1"/>
            <a:endParaRPr lang="en-IN" sz="1400" b="1" i="1" dirty="0">
              <a:solidFill>
                <a:schemeClr val="accent1">
                  <a:lumMod val="75000"/>
                </a:schemeClr>
              </a:solidFill>
            </a:endParaRPr>
          </a:p>
          <a:p>
            <a:pPr lvl="1"/>
            <a:r>
              <a:rPr lang="en-IN" sz="1400" b="1" dirty="0">
                <a:solidFill>
                  <a:srgbClr val="0101FD"/>
                </a:solidFill>
                <a:effectLst/>
                <a:latin typeface="SFMono-Regular"/>
              </a:rPr>
              <a:t>Az cli command: </a:t>
            </a:r>
            <a:r>
              <a:rPr lang="en-IN" sz="1400" i="1" dirty="0" err="1">
                <a:solidFill>
                  <a:srgbClr val="0101FD"/>
                </a:solidFill>
                <a:effectLst/>
                <a:latin typeface="SFMono-Regular"/>
              </a:rPr>
              <a:t>az</a:t>
            </a:r>
            <a:r>
              <a:rPr lang="en-IN" sz="1400" i="1" dirty="0">
                <a:solidFill>
                  <a:srgbClr val="0101FD"/>
                </a:solidFill>
                <a:effectLst/>
                <a:latin typeface="SFMono-Regular"/>
              </a:rPr>
              <a:t> deployment </a:t>
            </a:r>
            <a:r>
              <a:rPr lang="en-IN" sz="1400" i="1" dirty="0">
                <a:solidFill>
                  <a:srgbClr val="0101FD"/>
                </a:solidFill>
                <a:effectLst/>
                <a:highlight>
                  <a:srgbClr val="FFFF00"/>
                </a:highlight>
                <a:latin typeface="SFMono-Regular"/>
              </a:rPr>
              <a:t>group </a:t>
            </a:r>
            <a:r>
              <a:rPr lang="en-IN" sz="1400" i="1" dirty="0">
                <a:solidFill>
                  <a:srgbClr val="0101FD"/>
                </a:solidFill>
                <a:effectLst/>
                <a:latin typeface="SFMono-Regular"/>
              </a:rPr>
              <a:t>create  –template-file  &lt;path to template file&gt;</a:t>
            </a:r>
          </a:p>
          <a:p>
            <a:pPr lvl="1"/>
            <a:endParaRPr lang="en-IN" sz="1200" i="1" dirty="0">
              <a:solidFill>
                <a:schemeClr val="accent1">
                  <a:lumMod val="75000"/>
                </a:schemeClr>
              </a:solidFill>
            </a:endParaRPr>
          </a:p>
          <a:p>
            <a:pPr marL="342900" indent="-342900">
              <a:buFont typeface="Arial" panose="020B0604020202020204" pitchFamily="34" charset="0"/>
              <a:buChar char="•"/>
            </a:pPr>
            <a:r>
              <a:rPr lang="en-IN" b="1" i="1" u="sng" dirty="0">
                <a:solidFill>
                  <a:schemeClr val="accent1">
                    <a:lumMod val="75000"/>
                  </a:schemeClr>
                </a:solidFill>
              </a:rPr>
              <a:t>Subscription</a:t>
            </a:r>
          </a:p>
          <a:p>
            <a:pPr lvl="1"/>
            <a:r>
              <a:rPr lang="fr-FR" sz="1400" b="1" i="1" dirty="0">
                <a:solidFill>
                  <a:schemeClr val="accent1">
                    <a:lumMod val="75000"/>
                  </a:schemeClr>
                </a:solidFill>
              </a:rPr>
              <a:t>{</a:t>
            </a:r>
          </a:p>
          <a:p>
            <a:pPr lvl="1"/>
            <a:r>
              <a:rPr lang="fr-FR" sz="1400" b="1" i="1" dirty="0">
                <a:solidFill>
                  <a:schemeClr val="accent1">
                    <a:lumMod val="75000"/>
                  </a:schemeClr>
                </a:solidFill>
              </a:rPr>
              <a:t>    "$schema": "https://schema.management.azure.com/</a:t>
            </a:r>
            <a:r>
              <a:rPr lang="fr-FR" sz="1400" b="1" i="1" dirty="0" err="1">
                <a:solidFill>
                  <a:schemeClr val="accent1">
                    <a:lumMod val="75000"/>
                  </a:schemeClr>
                </a:solidFill>
              </a:rPr>
              <a:t>schemas</a:t>
            </a:r>
            <a:r>
              <a:rPr lang="fr-FR" sz="1400" b="1" i="1" dirty="0">
                <a:solidFill>
                  <a:schemeClr val="accent1">
                    <a:lumMod val="75000"/>
                  </a:schemeClr>
                </a:solidFill>
              </a:rPr>
              <a:t>/2018-05-01/</a:t>
            </a:r>
            <a:r>
              <a:rPr lang="fr-FR" sz="1400" b="1" i="1" dirty="0" err="1">
                <a:solidFill>
                  <a:schemeClr val="accent1">
                    <a:lumMod val="75000"/>
                  </a:schemeClr>
                </a:solidFill>
                <a:highlight>
                  <a:srgbClr val="FFFF00"/>
                </a:highlight>
              </a:rPr>
              <a:t>subscriptionDeploymentTemplate.json</a:t>
            </a:r>
            <a:r>
              <a:rPr lang="fr-FR" sz="1400" b="1" i="1" dirty="0">
                <a:solidFill>
                  <a:schemeClr val="accent1">
                    <a:lumMod val="75000"/>
                  </a:schemeClr>
                </a:solidFill>
                <a:highlight>
                  <a:srgbClr val="FFFF00"/>
                </a:highlight>
              </a:rPr>
              <a:t>#",</a:t>
            </a:r>
          </a:p>
          <a:p>
            <a:pPr lvl="1"/>
            <a:r>
              <a:rPr lang="fr-FR" sz="1400" b="1" i="1" dirty="0">
                <a:solidFill>
                  <a:schemeClr val="accent1">
                    <a:lumMod val="75000"/>
                  </a:schemeClr>
                </a:solidFill>
              </a:rPr>
              <a:t>    "contentVersion": "1.0.0.0",</a:t>
            </a:r>
          </a:p>
          <a:p>
            <a:pPr lvl="1"/>
            <a:r>
              <a:rPr lang="fr-FR" sz="1400" b="1" i="1" dirty="0">
                <a:solidFill>
                  <a:schemeClr val="accent1">
                    <a:lumMod val="75000"/>
                  </a:schemeClr>
                </a:solidFill>
              </a:rPr>
              <a:t>    "resources": []</a:t>
            </a:r>
          </a:p>
          <a:p>
            <a:pPr lvl="1"/>
            <a:r>
              <a:rPr lang="fr-FR" sz="1400" b="1" i="1" dirty="0">
                <a:solidFill>
                  <a:schemeClr val="accent1">
                    <a:lumMod val="75000"/>
                  </a:schemeClr>
                </a:solidFill>
              </a:rPr>
              <a:t>}</a:t>
            </a:r>
          </a:p>
          <a:p>
            <a:pPr lvl="1"/>
            <a:endParaRPr lang="fr-FR" sz="1400" b="1" i="1" dirty="0">
              <a:solidFill>
                <a:schemeClr val="accent1">
                  <a:lumMod val="75000"/>
                </a:schemeClr>
              </a:solidFill>
            </a:endParaRPr>
          </a:p>
          <a:p>
            <a:pPr lvl="1"/>
            <a:r>
              <a:rPr lang="en-IN" sz="1400" b="1" dirty="0">
                <a:solidFill>
                  <a:srgbClr val="0101FD"/>
                </a:solidFill>
                <a:effectLst/>
                <a:latin typeface="SFMono-Regular"/>
              </a:rPr>
              <a:t>Az cli command: </a:t>
            </a:r>
            <a:r>
              <a:rPr lang="en-IN" sz="1400" b="0" i="1" dirty="0" err="1">
                <a:solidFill>
                  <a:srgbClr val="0101FD"/>
                </a:solidFill>
                <a:effectLst/>
                <a:latin typeface="SFMono-Regular"/>
              </a:rPr>
              <a:t>az</a:t>
            </a:r>
            <a:r>
              <a:rPr lang="en-IN" sz="1400" b="0" i="1" dirty="0">
                <a:solidFill>
                  <a:srgbClr val="0101FD"/>
                </a:solidFill>
                <a:effectLst/>
                <a:latin typeface="SFMono-Regular"/>
              </a:rPr>
              <a:t> deployment </a:t>
            </a:r>
            <a:r>
              <a:rPr lang="en-IN" sz="1400" b="0" i="1" dirty="0">
                <a:solidFill>
                  <a:srgbClr val="0101FD"/>
                </a:solidFill>
                <a:effectLst/>
                <a:highlight>
                  <a:srgbClr val="FFFF00"/>
                </a:highlight>
                <a:latin typeface="SFMono-Regular"/>
              </a:rPr>
              <a:t>sub</a:t>
            </a:r>
            <a:r>
              <a:rPr lang="en-IN" sz="1400" b="0" i="1" dirty="0">
                <a:solidFill>
                  <a:srgbClr val="0101FD"/>
                </a:solidFill>
                <a:effectLst/>
                <a:latin typeface="SFMono-Regular"/>
              </a:rPr>
              <a:t> create</a:t>
            </a:r>
            <a:r>
              <a:rPr lang="en-IN" sz="1400" i="1" dirty="0">
                <a:solidFill>
                  <a:srgbClr val="0101FD"/>
                </a:solidFill>
                <a:effectLst/>
                <a:latin typeface="SFMono-Regular"/>
              </a:rPr>
              <a:t>  –template-file  &lt;path to template file&gt;</a:t>
            </a:r>
            <a:endParaRPr lang="en-IN" sz="1400" i="1" dirty="0">
              <a:solidFill>
                <a:schemeClr val="accent1">
                  <a:lumMod val="75000"/>
                </a:schemeClr>
              </a:solidFill>
            </a:endParaRPr>
          </a:p>
          <a:p>
            <a:pPr lvl="1"/>
            <a:endParaRPr lang="en-IN" sz="1200" b="1" i="1" dirty="0">
              <a:solidFill>
                <a:schemeClr val="accent1">
                  <a:lumMod val="75000"/>
                </a:schemeClr>
              </a:solidFill>
            </a:endParaRPr>
          </a:p>
        </p:txBody>
      </p:sp>
    </p:spTree>
    <p:extLst>
      <p:ext uri="{BB962C8B-B14F-4D97-AF65-F5344CB8AC3E}">
        <p14:creationId xmlns:p14="http://schemas.microsoft.com/office/powerpoint/2010/main" val="3130221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4885</TotalTime>
  <Words>2616</Words>
  <Application>Microsoft Office PowerPoint</Application>
  <PresentationFormat>Widescreen</PresentationFormat>
  <Paragraphs>293</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vt:lpstr>
      <vt:lpstr>Calibri</vt:lpstr>
      <vt:lpstr>Calibri Light</vt:lpstr>
      <vt:lpstr>Segoe UI</vt:lpstr>
      <vt:lpstr>SFMono-Regular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RamanaReddy, Buchepalli</dc:creator>
  <cp:lastModifiedBy>RamanaReddy, Buchepalli</cp:lastModifiedBy>
  <cp:revision>170</cp:revision>
  <dcterms:created xsi:type="dcterms:W3CDTF">2022-05-04T17:17:33Z</dcterms:created>
  <dcterms:modified xsi:type="dcterms:W3CDTF">2022-06-09T01:58:47Z</dcterms:modified>
</cp:coreProperties>
</file>