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handoutMasterIdLst>
    <p:handoutMasterId r:id="rId29"/>
  </p:handoutMasterIdLst>
  <p:sldIdLst>
    <p:sldId id="256" r:id="rId2"/>
    <p:sldId id="286" r:id="rId3"/>
    <p:sldId id="287" r:id="rId4"/>
    <p:sldId id="288" r:id="rId5"/>
    <p:sldId id="289" r:id="rId6"/>
    <p:sldId id="290" r:id="rId7"/>
    <p:sldId id="291" r:id="rId8"/>
    <p:sldId id="292" r:id="rId9"/>
    <p:sldId id="293" r:id="rId10"/>
    <p:sldId id="294" r:id="rId11"/>
    <p:sldId id="295" r:id="rId12"/>
    <p:sldId id="299" r:id="rId13"/>
    <p:sldId id="297" r:id="rId14"/>
    <p:sldId id="298" r:id="rId15"/>
    <p:sldId id="285" r:id="rId16"/>
    <p:sldId id="301" r:id="rId17"/>
    <p:sldId id="311" r:id="rId18"/>
    <p:sldId id="305" r:id="rId19"/>
    <p:sldId id="306" r:id="rId20"/>
    <p:sldId id="308" r:id="rId21"/>
    <p:sldId id="309" r:id="rId22"/>
    <p:sldId id="310" r:id="rId23"/>
    <p:sldId id="303" r:id="rId24"/>
    <p:sldId id="304" r:id="rId25"/>
    <p:sldId id="300" r:id="rId26"/>
    <p:sldId id="27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Network basics" id="{EFE3DFF1-F762-4C80-9EDD-3F9D471715A7}">
          <p14:sldIdLst>
            <p14:sldId id="256"/>
            <p14:sldId id="286"/>
            <p14:sldId id="287"/>
            <p14:sldId id="288"/>
            <p14:sldId id="289"/>
            <p14:sldId id="290"/>
            <p14:sldId id="291"/>
            <p14:sldId id="292"/>
            <p14:sldId id="293"/>
            <p14:sldId id="294"/>
            <p14:sldId id="295"/>
            <p14:sldId id="299"/>
          </p14:sldIdLst>
        </p14:section>
        <p14:section name="Azure VNET" id="{03CFDFEC-7BE8-4B1D-97F0-623F340674CF}">
          <p14:sldIdLst>
            <p14:sldId id="297"/>
            <p14:sldId id="298"/>
            <p14:sldId id="285"/>
            <p14:sldId id="301"/>
            <p14:sldId id="311"/>
          </p14:sldIdLst>
        </p14:section>
        <p14:section name="Azure Load Balancers" id="{3A0841EC-D9EB-445E-8122-65165D3F1480}">
          <p14:sldIdLst>
            <p14:sldId id="305"/>
            <p14:sldId id="306"/>
            <p14:sldId id="308"/>
            <p14:sldId id="309"/>
            <p14:sldId id="310"/>
            <p14:sldId id="303"/>
            <p14:sldId id="304"/>
            <p14:sldId id="300"/>
            <p14:sldId id="271"/>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2"/>
      </p:cViewPr>
      <p:guideLst/>
    </p:cSldViewPr>
  </p:slideViewPr>
  <p:notesTextViewPr>
    <p:cViewPr>
      <p:scale>
        <a:sx n="1" d="1"/>
        <a:sy n="1" d="1"/>
      </p:scale>
      <p:origin x="0" y="0"/>
    </p:cViewPr>
  </p:notesTextViewPr>
  <p:notesViewPr>
    <p:cSldViewPr snapToGrid="0">
      <p:cViewPr varScale="1">
        <p:scale>
          <a:sx n="65" d="100"/>
          <a:sy n="65" d="100"/>
        </p:scale>
        <p:origin x="3154" y="4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manaReddy, Buchepalli" userId="1badf3cc-4aa7-4c20-8d0f-dace4dab76e5" providerId="ADAL" clId="{4187051D-519D-4A12-87BC-8CE33654FB87}"/>
    <pc:docChg chg="undo redo custSel addSld delSld modSld addSection delSection modSection">
      <pc:chgData name="RamanaReddy, Buchepalli" userId="1badf3cc-4aa7-4c20-8d0f-dace4dab76e5" providerId="ADAL" clId="{4187051D-519D-4A12-87BC-8CE33654FB87}" dt="2022-06-07T02:00:41.222" v="1937" actId="47"/>
      <pc:docMkLst>
        <pc:docMk/>
      </pc:docMkLst>
      <pc:sldChg chg="del">
        <pc:chgData name="RamanaReddy, Buchepalli" userId="1badf3cc-4aa7-4c20-8d0f-dace4dab76e5" providerId="ADAL" clId="{4187051D-519D-4A12-87BC-8CE33654FB87}" dt="2022-05-30T00:48:54.180" v="0" actId="47"/>
        <pc:sldMkLst>
          <pc:docMk/>
          <pc:sldMk cId="386550244" sldId="264"/>
        </pc:sldMkLst>
      </pc:sldChg>
      <pc:sldChg chg="del">
        <pc:chgData name="RamanaReddy, Buchepalli" userId="1badf3cc-4aa7-4c20-8d0f-dace4dab76e5" providerId="ADAL" clId="{4187051D-519D-4A12-87BC-8CE33654FB87}" dt="2022-05-30T00:49:04.890" v="1" actId="47"/>
        <pc:sldMkLst>
          <pc:docMk/>
          <pc:sldMk cId="903874991" sldId="265"/>
        </pc:sldMkLst>
      </pc:sldChg>
      <pc:sldChg chg="del">
        <pc:chgData name="RamanaReddy, Buchepalli" userId="1badf3cc-4aa7-4c20-8d0f-dace4dab76e5" providerId="ADAL" clId="{4187051D-519D-4A12-87BC-8CE33654FB87}" dt="2022-05-30T00:49:04.890" v="1" actId="47"/>
        <pc:sldMkLst>
          <pc:docMk/>
          <pc:sldMk cId="715731785" sldId="267"/>
        </pc:sldMkLst>
      </pc:sldChg>
      <pc:sldChg chg="del">
        <pc:chgData name="RamanaReddy, Buchepalli" userId="1badf3cc-4aa7-4c20-8d0f-dace4dab76e5" providerId="ADAL" clId="{4187051D-519D-4A12-87BC-8CE33654FB87}" dt="2022-05-30T00:49:04.890" v="1" actId="47"/>
        <pc:sldMkLst>
          <pc:docMk/>
          <pc:sldMk cId="3006980649" sldId="270"/>
        </pc:sldMkLst>
      </pc:sldChg>
      <pc:sldChg chg="del">
        <pc:chgData name="RamanaReddy, Buchepalli" userId="1badf3cc-4aa7-4c20-8d0f-dace4dab76e5" providerId="ADAL" clId="{4187051D-519D-4A12-87BC-8CE33654FB87}" dt="2022-05-30T00:49:04.890" v="1" actId="47"/>
        <pc:sldMkLst>
          <pc:docMk/>
          <pc:sldMk cId="3040435786" sldId="272"/>
        </pc:sldMkLst>
      </pc:sldChg>
      <pc:sldChg chg="del">
        <pc:chgData name="RamanaReddy, Buchepalli" userId="1badf3cc-4aa7-4c20-8d0f-dace4dab76e5" providerId="ADAL" clId="{4187051D-519D-4A12-87BC-8CE33654FB87}" dt="2022-05-30T00:49:04.890" v="1" actId="47"/>
        <pc:sldMkLst>
          <pc:docMk/>
          <pc:sldMk cId="3074223230" sldId="273"/>
        </pc:sldMkLst>
      </pc:sldChg>
      <pc:sldChg chg="del">
        <pc:chgData name="RamanaReddy, Buchepalli" userId="1badf3cc-4aa7-4c20-8d0f-dace4dab76e5" providerId="ADAL" clId="{4187051D-519D-4A12-87BC-8CE33654FB87}" dt="2022-05-30T00:49:04.890" v="1" actId="47"/>
        <pc:sldMkLst>
          <pc:docMk/>
          <pc:sldMk cId="2238257625" sldId="274"/>
        </pc:sldMkLst>
      </pc:sldChg>
      <pc:sldChg chg="del">
        <pc:chgData name="RamanaReddy, Buchepalli" userId="1badf3cc-4aa7-4c20-8d0f-dace4dab76e5" providerId="ADAL" clId="{4187051D-519D-4A12-87BC-8CE33654FB87}" dt="2022-05-30T00:49:04.890" v="1" actId="47"/>
        <pc:sldMkLst>
          <pc:docMk/>
          <pc:sldMk cId="3832932673" sldId="275"/>
        </pc:sldMkLst>
      </pc:sldChg>
      <pc:sldChg chg="del">
        <pc:chgData name="RamanaReddy, Buchepalli" userId="1badf3cc-4aa7-4c20-8d0f-dace4dab76e5" providerId="ADAL" clId="{4187051D-519D-4A12-87BC-8CE33654FB87}" dt="2022-05-30T00:49:04.890" v="1" actId="47"/>
        <pc:sldMkLst>
          <pc:docMk/>
          <pc:sldMk cId="3130221335" sldId="276"/>
        </pc:sldMkLst>
      </pc:sldChg>
      <pc:sldChg chg="del">
        <pc:chgData name="RamanaReddy, Buchepalli" userId="1badf3cc-4aa7-4c20-8d0f-dace4dab76e5" providerId="ADAL" clId="{4187051D-519D-4A12-87BC-8CE33654FB87}" dt="2022-05-30T00:49:04.890" v="1" actId="47"/>
        <pc:sldMkLst>
          <pc:docMk/>
          <pc:sldMk cId="2432769554" sldId="277"/>
        </pc:sldMkLst>
      </pc:sldChg>
      <pc:sldChg chg="del">
        <pc:chgData name="RamanaReddy, Buchepalli" userId="1badf3cc-4aa7-4c20-8d0f-dace4dab76e5" providerId="ADAL" clId="{4187051D-519D-4A12-87BC-8CE33654FB87}" dt="2022-05-30T00:49:04.890" v="1" actId="47"/>
        <pc:sldMkLst>
          <pc:docMk/>
          <pc:sldMk cId="3261657784" sldId="278"/>
        </pc:sldMkLst>
      </pc:sldChg>
      <pc:sldChg chg="del">
        <pc:chgData name="RamanaReddy, Buchepalli" userId="1badf3cc-4aa7-4c20-8d0f-dace4dab76e5" providerId="ADAL" clId="{4187051D-519D-4A12-87BC-8CE33654FB87}" dt="2022-05-30T00:49:04.890" v="1" actId="47"/>
        <pc:sldMkLst>
          <pc:docMk/>
          <pc:sldMk cId="3255468198" sldId="279"/>
        </pc:sldMkLst>
      </pc:sldChg>
      <pc:sldChg chg="del">
        <pc:chgData name="RamanaReddy, Buchepalli" userId="1badf3cc-4aa7-4c20-8d0f-dace4dab76e5" providerId="ADAL" clId="{4187051D-519D-4A12-87BC-8CE33654FB87}" dt="2022-05-30T00:49:04.890" v="1" actId="47"/>
        <pc:sldMkLst>
          <pc:docMk/>
          <pc:sldMk cId="2471601556" sldId="280"/>
        </pc:sldMkLst>
      </pc:sldChg>
      <pc:sldChg chg="del">
        <pc:chgData name="RamanaReddy, Buchepalli" userId="1badf3cc-4aa7-4c20-8d0f-dace4dab76e5" providerId="ADAL" clId="{4187051D-519D-4A12-87BC-8CE33654FB87}" dt="2022-05-30T00:49:04.890" v="1" actId="47"/>
        <pc:sldMkLst>
          <pc:docMk/>
          <pc:sldMk cId="1119492219" sldId="281"/>
        </pc:sldMkLst>
      </pc:sldChg>
      <pc:sldChg chg="del">
        <pc:chgData name="RamanaReddy, Buchepalli" userId="1badf3cc-4aa7-4c20-8d0f-dace4dab76e5" providerId="ADAL" clId="{4187051D-519D-4A12-87BC-8CE33654FB87}" dt="2022-05-30T00:49:04.890" v="1" actId="47"/>
        <pc:sldMkLst>
          <pc:docMk/>
          <pc:sldMk cId="1388669856" sldId="282"/>
        </pc:sldMkLst>
      </pc:sldChg>
      <pc:sldChg chg="del">
        <pc:chgData name="RamanaReddy, Buchepalli" userId="1badf3cc-4aa7-4c20-8d0f-dace4dab76e5" providerId="ADAL" clId="{4187051D-519D-4A12-87BC-8CE33654FB87}" dt="2022-05-30T00:49:04.890" v="1" actId="47"/>
        <pc:sldMkLst>
          <pc:docMk/>
          <pc:sldMk cId="3802036738" sldId="283"/>
        </pc:sldMkLst>
      </pc:sldChg>
      <pc:sldChg chg="del">
        <pc:chgData name="RamanaReddy, Buchepalli" userId="1badf3cc-4aa7-4c20-8d0f-dace4dab76e5" providerId="ADAL" clId="{4187051D-519D-4A12-87BC-8CE33654FB87}" dt="2022-05-30T00:49:04.890" v="1" actId="47"/>
        <pc:sldMkLst>
          <pc:docMk/>
          <pc:sldMk cId="190841260" sldId="284"/>
        </pc:sldMkLst>
      </pc:sldChg>
      <pc:sldChg chg="addSp delSp modSp mod">
        <pc:chgData name="RamanaReddy, Buchepalli" userId="1badf3cc-4aa7-4c20-8d0f-dace4dab76e5" providerId="ADAL" clId="{4187051D-519D-4A12-87BC-8CE33654FB87}" dt="2022-06-06T13:48:18.430" v="1364" actId="207"/>
        <pc:sldMkLst>
          <pc:docMk/>
          <pc:sldMk cId="2425801905" sldId="285"/>
        </pc:sldMkLst>
        <pc:spChg chg="del">
          <ac:chgData name="RamanaReddy, Buchepalli" userId="1badf3cc-4aa7-4c20-8d0f-dace4dab76e5" providerId="ADAL" clId="{4187051D-519D-4A12-87BC-8CE33654FB87}" dt="2022-06-06T13:37:39.920" v="1328" actId="478"/>
          <ac:spMkLst>
            <pc:docMk/>
            <pc:sldMk cId="2425801905" sldId="285"/>
            <ac:spMk id="2" creationId="{9087E6C5-86D7-4C0E-B66C-51CFD5B5649B}"/>
          </ac:spMkLst>
        </pc:spChg>
        <pc:spChg chg="add mod">
          <ac:chgData name="RamanaReddy, Buchepalli" userId="1badf3cc-4aa7-4c20-8d0f-dace4dab76e5" providerId="ADAL" clId="{4187051D-519D-4A12-87BC-8CE33654FB87}" dt="2022-06-06T13:48:18.430" v="1364" actId="207"/>
          <ac:spMkLst>
            <pc:docMk/>
            <pc:sldMk cId="2425801905" sldId="285"/>
            <ac:spMk id="5" creationId="{D82C814C-D094-477B-800C-3214A4118A6D}"/>
          </ac:spMkLst>
        </pc:spChg>
        <pc:spChg chg="add mod">
          <ac:chgData name="RamanaReddy, Buchepalli" userId="1badf3cc-4aa7-4c20-8d0f-dace4dab76e5" providerId="ADAL" clId="{4187051D-519D-4A12-87BC-8CE33654FB87}" dt="2022-06-06T13:48:02.338" v="1363" actId="108"/>
          <ac:spMkLst>
            <pc:docMk/>
            <pc:sldMk cId="2425801905" sldId="285"/>
            <ac:spMk id="6" creationId="{04607C67-A87E-4C16-8C6C-DDF4D00B1590}"/>
          </ac:spMkLst>
        </pc:spChg>
        <pc:picChg chg="add mod">
          <ac:chgData name="RamanaReddy, Buchepalli" userId="1badf3cc-4aa7-4c20-8d0f-dace4dab76e5" providerId="ADAL" clId="{4187051D-519D-4A12-87BC-8CE33654FB87}" dt="2022-06-06T13:47:40.103" v="1349" actId="1076"/>
          <ac:picMkLst>
            <pc:docMk/>
            <pc:sldMk cId="2425801905" sldId="285"/>
            <ac:picMk id="4" creationId="{A589EA5B-2F66-4A3A-8670-9098ED8BC6A1}"/>
          </ac:picMkLst>
        </pc:picChg>
      </pc:sldChg>
      <pc:sldChg chg="del">
        <pc:chgData name="RamanaReddy, Buchepalli" userId="1badf3cc-4aa7-4c20-8d0f-dace4dab76e5" providerId="ADAL" clId="{4187051D-519D-4A12-87BC-8CE33654FB87}" dt="2022-05-30T00:49:04.890" v="1" actId="47"/>
        <pc:sldMkLst>
          <pc:docMk/>
          <pc:sldMk cId="1080499021" sldId="286"/>
        </pc:sldMkLst>
      </pc:sldChg>
      <pc:sldChg chg="addSp modSp add mod">
        <pc:chgData name="RamanaReddy, Buchepalli" userId="1badf3cc-4aa7-4c20-8d0f-dace4dab76e5" providerId="ADAL" clId="{4187051D-519D-4A12-87BC-8CE33654FB87}" dt="2022-05-30T01:01:16.885" v="345" actId="12"/>
        <pc:sldMkLst>
          <pc:docMk/>
          <pc:sldMk cId="1988596655" sldId="286"/>
        </pc:sldMkLst>
        <pc:spChg chg="add mod">
          <ac:chgData name="RamanaReddy, Buchepalli" userId="1badf3cc-4aa7-4c20-8d0f-dace4dab76e5" providerId="ADAL" clId="{4187051D-519D-4A12-87BC-8CE33654FB87}" dt="2022-05-30T01:01:16.885" v="345" actId="12"/>
          <ac:spMkLst>
            <pc:docMk/>
            <pc:sldMk cId="1988596655" sldId="286"/>
            <ac:spMk id="2" creationId="{909B6AF2-7D8D-466C-AE83-B44FE4D3E342}"/>
          </ac:spMkLst>
        </pc:spChg>
        <pc:spChg chg="mod">
          <ac:chgData name="RamanaReddy, Buchepalli" userId="1badf3cc-4aa7-4c20-8d0f-dace4dab76e5" providerId="ADAL" clId="{4187051D-519D-4A12-87BC-8CE33654FB87}" dt="2022-05-30T00:50:46.768" v="37" actId="1076"/>
          <ac:spMkLst>
            <pc:docMk/>
            <pc:sldMk cId="1988596655" sldId="286"/>
            <ac:spMk id="7" creationId="{85F9BB5B-3881-4772-AFE6-7616E6E27888}"/>
          </ac:spMkLst>
        </pc:spChg>
      </pc:sldChg>
      <pc:sldChg chg="addSp delSp modSp add mod">
        <pc:chgData name="RamanaReddy, Buchepalli" userId="1badf3cc-4aa7-4c20-8d0f-dace4dab76e5" providerId="ADAL" clId="{4187051D-519D-4A12-87BC-8CE33654FB87}" dt="2022-05-30T01:00:39.418" v="343" actId="255"/>
        <pc:sldMkLst>
          <pc:docMk/>
          <pc:sldMk cId="1860733051" sldId="287"/>
        </pc:sldMkLst>
        <pc:spChg chg="del mod">
          <ac:chgData name="RamanaReddy, Buchepalli" userId="1badf3cc-4aa7-4c20-8d0f-dace4dab76e5" providerId="ADAL" clId="{4187051D-519D-4A12-87BC-8CE33654FB87}" dt="2022-05-30T00:56:14.356" v="102"/>
          <ac:spMkLst>
            <pc:docMk/>
            <pc:sldMk cId="1860733051" sldId="287"/>
            <ac:spMk id="2" creationId="{909B6AF2-7D8D-466C-AE83-B44FE4D3E342}"/>
          </ac:spMkLst>
        </pc:spChg>
        <pc:spChg chg="add mod">
          <ac:chgData name="RamanaReddy, Buchepalli" userId="1badf3cc-4aa7-4c20-8d0f-dace4dab76e5" providerId="ADAL" clId="{4187051D-519D-4A12-87BC-8CE33654FB87}" dt="2022-05-30T01:00:39.418" v="343" actId="255"/>
          <ac:spMkLst>
            <pc:docMk/>
            <pc:sldMk cId="1860733051" sldId="287"/>
            <ac:spMk id="4" creationId="{19D05C90-7CEF-47A9-8AF2-7F2E9E4440B7}"/>
          </ac:spMkLst>
        </pc:spChg>
      </pc:sldChg>
      <pc:sldChg chg="del">
        <pc:chgData name="RamanaReddy, Buchepalli" userId="1badf3cc-4aa7-4c20-8d0f-dace4dab76e5" providerId="ADAL" clId="{4187051D-519D-4A12-87BC-8CE33654FB87}" dt="2022-05-30T00:49:04.890" v="1" actId="47"/>
        <pc:sldMkLst>
          <pc:docMk/>
          <pc:sldMk cId="2720118393" sldId="287"/>
        </pc:sldMkLst>
      </pc:sldChg>
      <pc:sldChg chg="addSp modSp add mod">
        <pc:chgData name="RamanaReddy, Buchepalli" userId="1badf3cc-4aa7-4c20-8d0f-dace4dab76e5" providerId="ADAL" clId="{4187051D-519D-4A12-87BC-8CE33654FB87}" dt="2022-05-30T00:56:37.701" v="107" actId="1076"/>
        <pc:sldMkLst>
          <pc:docMk/>
          <pc:sldMk cId="2493215716" sldId="288"/>
        </pc:sldMkLst>
        <pc:picChg chg="add mod">
          <ac:chgData name="RamanaReddy, Buchepalli" userId="1badf3cc-4aa7-4c20-8d0f-dace4dab76e5" providerId="ADAL" clId="{4187051D-519D-4A12-87BC-8CE33654FB87}" dt="2022-05-30T00:56:37.701" v="107" actId="1076"/>
          <ac:picMkLst>
            <pc:docMk/>
            <pc:sldMk cId="2493215716" sldId="288"/>
            <ac:picMk id="4" creationId="{ACD723C9-DB94-47B1-91D0-7B176FDF8FFD}"/>
          </ac:picMkLst>
        </pc:picChg>
      </pc:sldChg>
      <pc:sldChg chg="del">
        <pc:chgData name="RamanaReddy, Buchepalli" userId="1badf3cc-4aa7-4c20-8d0f-dace4dab76e5" providerId="ADAL" clId="{4187051D-519D-4A12-87BC-8CE33654FB87}" dt="2022-05-30T00:49:04.890" v="1" actId="47"/>
        <pc:sldMkLst>
          <pc:docMk/>
          <pc:sldMk cId="4003997824" sldId="288"/>
        </pc:sldMkLst>
      </pc:sldChg>
      <pc:sldChg chg="del">
        <pc:chgData name="RamanaReddy, Buchepalli" userId="1badf3cc-4aa7-4c20-8d0f-dace4dab76e5" providerId="ADAL" clId="{4187051D-519D-4A12-87BC-8CE33654FB87}" dt="2022-05-30T00:49:04.890" v="1" actId="47"/>
        <pc:sldMkLst>
          <pc:docMk/>
          <pc:sldMk cId="1789598391" sldId="289"/>
        </pc:sldMkLst>
      </pc:sldChg>
      <pc:sldChg chg="addSp delSp modSp add mod">
        <pc:chgData name="RamanaReddy, Buchepalli" userId="1badf3cc-4aa7-4c20-8d0f-dace4dab76e5" providerId="ADAL" clId="{4187051D-519D-4A12-87BC-8CE33654FB87}" dt="2022-05-30T01:32:36.777" v="383" actId="255"/>
        <pc:sldMkLst>
          <pc:docMk/>
          <pc:sldMk cId="3033261497" sldId="289"/>
        </pc:sldMkLst>
        <pc:spChg chg="add mod">
          <ac:chgData name="RamanaReddy, Buchepalli" userId="1badf3cc-4aa7-4c20-8d0f-dace4dab76e5" providerId="ADAL" clId="{4187051D-519D-4A12-87BC-8CE33654FB87}" dt="2022-05-30T01:32:36.777" v="383" actId="255"/>
          <ac:spMkLst>
            <pc:docMk/>
            <pc:sldMk cId="3033261497" sldId="289"/>
            <ac:spMk id="2" creationId="{61A067EE-8002-4660-B172-9F9B4A144044}"/>
          </ac:spMkLst>
        </pc:spChg>
        <pc:picChg chg="del">
          <ac:chgData name="RamanaReddy, Buchepalli" userId="1badf3cc-4aa7-4c20-8d0f-dace4dab76e5" providerId="ADAL" clId="{4187051D-519D-4A12-87BC-8CE33654FB87}" dt="2022-05-30T01:22:48.105" v="347" actId="478"/>
          <ac:picMkLst>
            <pc:docMk/>
            <pc:sldMk cId="3033261497" sldId="289"/>
            <ac:picMk id="4" creationId="{ACD723C9-DB94-47B1-91D0-7B176FDF8FFD}"/>
          </ac:picMkLst>
        </pc:picChg>
        <pc:picChg chg="add del mod">
          <ac:chgData name="RamanaReddy, Buchepalli" userId="1badf3cc-4aa7-4c20-8d0f-dace4dab76e5" providerId="ADAL" clId="{4187051D-519D-4A12-87BC-8CE33654FB87}" dt="2022-05-30T01:31:32.793" v="375" actId="478"/>
          <ac:picMkLst>
            <pc:docMk/>
            <pc:sldMk cId="3033261497" sldId="289"/>
            <ac:picMk id="6" creationId="{F277B473-220C-4149-A05E-6C685DCB307D}"/>
          </ac:picMkLst>
        </pc:picChg>
        <pc:picChg chg="add del mod">
          <ac:chgData name="RamanaReddy, Buchepalli" userId="1badf3cc-4aa7-4c20-8d0f-dace4dab76e5" providerId="ADAL" clId="{4187051D-519D-4A12-87BC-8CE33654FB87}" dt="2022-05-30T01:22:55.690" v="353"/>
          <ac:picMkLst>
            <pc:docMk/>
            <pc:sldMk cId="3033261497" sldId="289"/>
            <ac:picMk id="1026" creationId="{06E1795C-E417-49E4-A1E0-1CFF57D00E91}"/>
          </ac:picMkLst>
        </pc:picChg>
        <pc:picChg chg="add mod">
          <ac:chgData name="RamanaReddy, Buchepalli" userId="1badf3cc-4aa7-4c20-8d0f-dace4dab76e5" providerId="ADAL" clId="{4187051D-519D-4A12-87BC-8CE33654FB87}" dt="2022-05-30T01:31:52.921" v="379" actId="14100"/>
          <ac:picMkLst>
            <pc:docMk/>
            <pc:sldMk cId="3033261497" sldId="289"/>
            <ac:picMk id="1028" creationId="{B2B6CBC0-3E45-4D9A-95E4-00F538BA8D83}"/>
          </ac:picMkLst>
        </pc:picChg>
      </pc:sldChg>
      <pc:sldChg chg="addSp delSp modSp add mod">
        <pc:chgData name="RamanaReddy, Buchepalli" userId="1badf3cc-4aa7-4c20-8d0f-dace4dab76e5" providerId="ADAL" clId="{4187051D-519D-4A12-87BC-8CE33654FB87}" dt="2022-05-30T01:36:33.096" v="456" actId="20577"/>
        <pc:sldMkLst>
          <pc:docMk/>
          <pc:sldMk cId="1370489731" sldId="290"/>
        </pc:sldMkLst>
        <pc:spChg chg="mod">
          <ac:chgData name="RamanaReddy, Buchepalli" userId="1badf3cc-4aa7-4c20-8d0f-dace4dab76e5" providerId="ADAL" clId="{4187051D-519D-4A12-87BC-8CE33654FB87}" dt="2022-05-30T01:36:33.096" v="456" actId="20577"/>
          <ac:spMkLst>
            <pc:docMk/>
            <pc:sldMk cId="1370489731" sldId="290"/>
            <ac:spMk id="2" creationId="{61A067EE-8002-4660-B172-9F9B4A144044}"/>
          </ac:spMkLst>
        </pc:spChg>
        <pc:picChg chg="add del mod">
          <ac:chgData name="RamanaReddy, Buchepalli" userId="1badf3cc-4aa7-4c20-8d0f-dace4dab76e5" providerId="ADAL" clId="{4187051D-519D-4A12-87BC-8CE33654FB87}" dt="2022-05-30T01:35:18.538" v="433" actId="478"/>
          <ac:picMkLst>
            <pc:docMk/>
            <pc:sldMk cId="1370489731" sldId="290"/>
            <ac:picMk id="5" creationId="{E513162D-283D-44A9-889F-AEAE9ED197A0}"/>
          </ac:picMkLst>
        </pc:picChg>
        <pc:picChg chg="add del mod">
          <ac:chgData name="RamanaReddy, Buchepalli" userId="1badf3cc-4aa7-4c20-8d0f-dace4dab76e5" providerId="ADAL" clId="{4187051D-519D-4A12-87BC-8CE33654FB87}" dt="2022-05-30T01:34:26.556" v="420" actId="478"/>
          <ac:picMkLst>
            <pc:docMk/>
            <pc:sldMk cId="1370489731" sldId="290"/>
            <ac:picMk id="9" creationId="{32D58003-8378-40D3-8D14-4857C9FAD77E}"/>
          </ac:picMkLst>
        </pc:picChg>
        <pc:picChg chg="add del mod">
          <ac:chgData name="RamanaReddy, Buchepalli" userId="1badf3cc-4aa7-4c20-8d0f-dace4dab76e5" providerId="ADAL" clId="{4187051D-519D-4A12-87BC-8CE33654FB87}" dt="2022-05-30T01:34:43.803" v="424" actId="478"/>
          <ac:picMkLst>
            <pc:docMk/>
            <pc:sldMk cId="1370489731" sldId="290"/>
            <ac:picMk id="15" creationId="{8317CC9D-7F1F-4DC6-A913-DB91DBE78AD3}"/>
          </ac:picMkLst>
        </pc:picChg>
        <pc:picChg chg="add del mod">
          <ac:chgData name="RamanaReddy, Buchepalli" userId="1badf3cc-4aa7-4c20-8d0f-dace4dab76e5" providerId="ADAL" clId="{4187051D-519D-4A12-87BC-8CE33654FB87}" dt="2022-05-30T01:35:01.111" v="428" actId="478"/>
          <ac:picMkLst>
            <pc:docMk/>
            <pc:sldMk cId="1370489731" sldId="290"/>
            <ac:picMk id="21" creationId="{CF681A76-E406-4E4D-9AA6-FC2A233039DB}"/>
          </ac:picMkLst>
        </pc:picChg>
        <pc:picChg chg="add mod">
          <ac:chgData name="RamanaReddy, Buchepalli" userId="1badf3cc-4aa7-4c20-8d0f-dace4dab76e5" providerId="ADAL" clId="{4187051D-519D-4A12-87BC-8CE33654FB87}" dt="2022-05-30T01:35:31.651" v="438" actId="1076"/>
          <ac:picMkLst>
            <pc:docMk/>
            <pc:sldMk cId="1370489731" sldId="290"/>
            <ac:picMk id="25" creationId="{97DC58DC-570F-4C83-8DDE-2E3F3BEF0919}"/>
          </ac:picMkLst>
        </pc:picChg>
        <pc:picChg chg="del">
          <ac:chgData name="RamanaReddy, Buchepalli" userId="1badf3cc-4aa7-4c20-8d0f-dace4dab76e5" providerId="ADAL" clId="{4187051D-519D-4A12-87BC-8CE33654FB87}" dt="2022-05-30T01:33:19.057" v="409" actId="478"/>
          <ac:picMkLst>
            <pc:docMk/>
            <pc:sldMk cId="1370489731" sldId="290"/>
            <ac:picMk id="1028" creationId="{B2B6CBC0-3E45-4D9A-95E4-00F538BA8D83}"/>
          </ac:picMkLst>
        </pc:picChg>
      </pc:sldChg>
      <pc:sldChg chg="del">
        <pc:chgData name="RamanaReddy, Buchepalli" userId="1badf3cc-4aa7-4c20-8d0f-dace4dab76e5" providerId="ADAL" clId="{4187051D-519D-4A12-87BC-8CE33654FB87}" dt="2022-05-30T00:49:04.890" v="1" actId="47"/>
        <pc:sldMkLst>
          <pc:docMk/>
          <pc:sldMk cId="1564780790" sldId="290"/>
        </pc:sldMkLst>
      </pc:sldChg>
      <pc:sldChg chg="del">
        <pc:chgData name="RamanaReddy, Buchepalli" userId="1badf3cc-4aa7-4c20-8d0f-dace4dab76e5" providerId="ADAL" clId="{4187051D-519D-4A12-87BC-8CE33654FB87}" dt="2022-05-30T00:49:04.890" v="1" actId="47"/>
        <pc:sldMkLst>
          <pc:docMk/>
          <pc:sldMk cId="1187258466" sldId="291"/>
        </pc:sldMkLst>
      </pc:sldChg>
      <pc:sldChg chg="modSp add mod">
        <pc:chgData name="RamanaReddy, Buchepalli" userId="1badf3cc-4aa7-4c20-8d0f-dace4dab76e5" providerId="ADAL" clId="{4187051D-519D-4A12-87BC-8CE33654FB87}" dt="2022-05-30T01:36:51.482" v="457" actId="1076"/>
        <pc:sldMkLst>
          <pc:docMk/>
          <pc:sldMk cId="2858076326" sldId="291"/>
        </pc:sldMkLst>
        <pc:picChg chg="mod">
          <ac:chgData name="RamanaReddy, Buchepalli" userId="1badf3cc-4aa7-4c20-8d0f-dace4dab76e5" providerId="ADAL" clId="{4187051D-519D-4A12-87BC-8CE33654FB87}" dt="2022-05-30T01:36:51.482" v="457" actId="1076"/>
          <ac:picMkLst>
            <pc:docMk/>
            <pc:sldMk cId="2858076326" sldId="291"/>
            <ac:picMk id="5" creationId="{E513162D-283D-44A9-889F-AEAE9ED197A0}"/>
          </ac:picMkLst>
        </pc:picChg>
      </pc:sldChg>
      <pc:sldChg chg="addSp delSp modSp add mod">
        <pc:chgData name="RamanaReddy, Buchepalli" userId="1badf3cc-4aa7-4c20-8d0f-dace4dab76e5" providerId="ADAL" clId="{4187051D-519D-4A12-87BC-8CE33654FB87}" dt="2022-05-30T01:39:14.771" v="493" actId="14100"/>
        <pc:sldMkLst>
          <pc:docMk/>
          <pc:sldMk cId="782309053" sldId="292"/>
        </pc:sldMkLst>
        <pc:spChg chg="mod">
          <ac:chgData name="RamanaReddy, Buchepalli" userId="1badf3cc-4aa7-4c20-8d0f-dace4dab76e5" providerId="ADAL" clId="{4187051D-519D-4A12-87BC-8CE33654FB87}" dt="2022-05-30T01:37:17.849" v="483" actId="20577"/>
          <ac:spMkLst>
            <pc:docMk/>
            <pc:sldMk cId="782309053" sldId="292"/>
            <ac:spMk id="2" creationId="{61A067EE-8002-4660-B172-9F9B4A144044}"/>
          </ac:spMkLst>
        </pc:spChg>
        <pc:picChg chg="del">
          <ac:chgData name="RamanaReddy, Buchepalli" userId="1badf3cc-4aa7-4c20-8d0f-dace4dab76e5" providerId="ADAL" clId="{4187051D-519D-4A12-87BC-8CE33654FB87}" dt="2022-05-30T01:37:06.963" v="459" actId="478"/>
          <ac:picMkLst>
            <pc:docMk/>
            <pc:sldMk cId="782309053" sldId="292"/>
            <ac:picMk id="5" creationId="{E513162D-283D-44A9-889F-AEAE9ED197A0}"/>
          </ac:picMkLst>
        </pc:picChg>
        <pc:picChg chg="add mod">
          <ac:chgData name="RamanaReddy, Buchepalli" userId="1badf3cc-4aa7-4c20-8d0f-dace4dab76e5" providerId="ADAL" clId="{4187051D-519D-4A12-87BC-8CE33654FB87}" dt="2022-05-30T01:39:14.771" v="493" actId="14100"/>
          <ac:picMkLst>
            <pc:docMk/>
            <pc:sldMk cId="782309053" sldId="292"/>
            <ac:picMk id="6" creationId="{F7319059-33CD-436B-9BDE-3B4876874298}"/>
          </ac:picMkLst>
        </pc:picChg>
      </pc:sldChg>
      <pc:sldChg chg="del">
        <pc:chgData name="RamanaReddy, Buchepalli" userId="1badf3cc-4aa7-4c20-8d0f-dace4dab76e5" providerId="ADAL" clId="{4187051D-519D-4A12-87BC-8CE33654FB87}" dt="2022-05-30T00:49:04.890" v="1" actId="47"/>
        <pc:sldMkLst>
          <pc:docMk/>
          <pc:sldMk cId="3282548144" sldId="292"/>
        </pc:sldMkLst>
      </pc:sldChg>
      <pc:sldChg chg="addSp delSp modSp add mod">
        <pc:chgData name="RamanaReddy, Buchepalli" userId="1badf3cc-4aa7-4c20-8d0f-dace4dab76e5" providerId="ADAL" clId="{4187051D-519D-4A12-87BC-8CE33654FB87}" dt="2022-05-30T01:50:20.996" v="545" actId="20577"/>
        <pc:sldMkLst>
          <pc:docMk/>
          <pc:sldMk cId="3877331602" sldId="293"/>
        </pc:sldMkLst>
        <pc:spChg chg="mod">
          <ac:chgData name="RamanaReddy, Buchepalli" userId="1badf3cc-4aa7-4c20-8d0f-dace4dab76e5" providerId="ADAL" clId="{4187051D-519D-4A12-87BC-8CE33654FB87}" dt="2022-05-30T01:50:20.996" v="545" actId="20577"/>
          <ac:spMkLst>
            <pc:docMk/>
            <pc:sldMk cId="3877331602" sldId="293"/>
            <ac:spMk id="2" creationId="{61A067EE-8002-4660-B172-9F9B4A144044}"/>
          </ac:spMkLst>
        </pc:spChg>
        <pc:picChg chg="add del mod">
          <ac:chgData name="RamanaReddy, Buchepalli" userId="1badf3cc-4aa7-4c20-8d0f-dace4dab76e5" providerId="ADAL" clId="{4187051D-519D-4A12-87BC-8CE33654FB87}" dt="2022-05-30T01:48:12.399" v="502" actId="478"/>
          <ac:picMkLst>
            <pc:docMk/>
            <pc:sldMk cId="3877331602" sldId="293"/>
            <ac:picMk id="5" creationId="{6C26D5DB-7E8B-4F13-AAB1-1F91E84EE4F2}"/>
          </ac:picMkLst>
        </pc:picChg>
        <pc:picChg chg="del">
          <ac:chgData name="RamanaReddy, Buchepalli" userId="1badf3cc-4aa7-4c20-8d0f-dace4dab76e5" providerId="ADAL" clId="{4187051D-519D-4A12-87BC-8CE33654FB87}" dt="2022-05-30T01:40:07.028" v="495" actId="478"/>
          <ac:picMkLst>
            <pc:docMk/>
            <pc:sldMk cId="3877331602" sldId="293"/>
            <ac:picMk id="6" creationId="{F7319059-33CD-436B-9BDE-3B4876874298}"/>
          </ac:picMkLst>
        </pc:picChg>
        <pc:picChg chg="add del mod">
          <ac:chgData name="RamanaReddy, Buchepalli" userId="1badf3cc-4aa7-4c20-8d0f-dace4dab76e5" providerId="ADAL" clId="{4187051D-519D-4A12-87BC-8CE33654FB87}" dt="2022-05-30T01:50:05.123" v="508" actId="478"/>
          <ac:picMkLst>
            <pc:docMk/>
            <pc:sldMk cId="3877331602" sldId="293"/>
            <ac:picMk id="13" creationId="{676D9F0B-EF26-4C0C-BE4C-B20E8F9DC0A1}"/>
          </ac:picMkLst>
        </pc:picChg>
        <pc:picChg chg="add mod">
          <ac:chgData name="RamanaReddy, Buchepalli" userId="1badf3cc-4aa7-4c20-8d0f-dace4dab76e5" providerId="ADAL" clId="{4187051D-519D-4A12-87BC-8CE33654FB87}" dt="2022-05-30T01:50:10.043" v="510" actId="1076"/>
          <ac:picMkLst>
            <pc:docMk/>
            <pc:sldMk cId="3877331602" sldId="293"/>
            <ac:picMk id="19" creationId="{FFD6E19E-F43C-4144-AA63-129BCC78A1CA}"/>
          </ac:picMkLst>
        </pc:picChg>
      </pc:sldChg>
      <pc:sldChg chg="del">
        <pc:chgData name="RamanaReddy, Buchepalli" userId="1badf3cc-4aa7-4c20-8d0f-dace4dab76e5" providerId="ADAL" clId="{4187051D-519D-4A12-87BC-8CE33654FB87}" dt="2022-05-30T00:49:04.890" v="1" actId="47"/>
        <pc:sldMkLst>
          <pc:docMk/>
          <pc:sldMk cId="4174674529" sldId="293"/>
        </pc:sldMkLst>
      </pc:sldChg>
      <pc:sldChg chg="addSp delSp modSp add mod">
        <pc:chgData name="RamanaReddy, Buchepalli" userId="1badf3cc-4aa7-4c20-8d0f-dace4dab76e5" providerId="ADAL" clId="{4187051D-519D-4A12-87BC-8CE33654FB87}" dt="2022-05-30T01:58:54.891" v="791"/>
        <pc:sldMkLst>
          <pc:docMk/>
          <pc:sldMk cId="812622145" sldId="294"/>
        </pc:sldMkLst>
        <pc:spChg chg="mod">
          <ac:chgData name="RamanaReddy, Buchepalli" userId="1badf3cc-4aa7-4c20-8d0f-dace4dab76e5" providerId="ADAL" clId="{4187051D-519D-4A12-87BC-8CE33654FB87}" dt="2022-05-30T01:58:53.722" v="789" actId="1076"/>
          <ac:spMkLst>
            <pc:docMk/>
            <pc:sldMk cId="812622145" sldId="294"/>
            <ac:spMk id="2" creationId="{61A067EE-8002-4660-B172-9F9B4A144044}"/>
          </ac:spMkLst>
        </pc:spChg>
        <pc:spChg chg="add del mod">
          <ac:chgData name="RamanaReddy, Buchepalli" userId="1badf3cc-4aa7-4c20-8d0f-dace4dab76e5" providerId="ADAL" clId="{4187051D-519D-4A12-87BC-8CE33654FB87}" dt="2022-05-30T01:58:54.891" v="791"/>
          <ac:spMkLst>
            <pc:docMk/>
            <pc:sldMk cId="812622145" sldId="294"/>
            <ac:spMk id="4" creationId="{84C1D45E-729C-4F12-8D00-F477B8F12898}"/>
          </ac:spMkLst>
        </pc:spChg>
        <pc:picChg chg="del">
          <ac:chgData name="RamanaReddy, Buchepalli" userId="1badf3cc-4aa7-4c20-8d0f-dace4dab76e5" providerId="ADAL" clId="{4187051D-519D-4A12-87BC-8CE33654FB87}" dt="2022-05-30T01:50:31.096" v="547" actId="478"/>
          <ac:picMkLst>
            <pc:docMk/>
            <pc:sldMk cId="812622145" sldId="294"/>
            <ac:picMk id="19" creationId="{FFD6E19E-F43C-4144-AA63-129BCC78A1CA}"/>
          </ac:picMkLst>
        </pc:picChg>
        <pc:picChg chg="add del mod">
          <ac:chgData name="RamanaReddy, Buchepalli" userId="1badf3cc-4aa7-4c20-8d0f-dace4dab76e5" providerId="ADAL" clId="{4187051D-519D-4A12-87BC-8CE33654FB87}" dt="2022-05-30T01:56:44.020" v="757" actId="478"/>
          <ac:picMkLst>
            <pc:docMk/>
            <pc:sldMk cId="812622145" sldId="294"/>
            <ac:picMk id="2050" creationId="{0E70A5D9-C390-456F-AC4A-F9E71A34E187}"/>
          </ac:picMkLst>
        </pc:picChg>
      </pc:sldChg>
      <pc:sldChg chg="del">
        <pc:chgData name="RamanaReddy, Buchepalli" userId="1badf3cc-4aa7-4c20-8d0f-dace4dab76e5" providerId="ADAL" clId="{4187051D-519D-4A12-87BC-8CE33654FB87}" dt="2022-05-30T00:49:04.890" v="1" actId="47"/>
        <pc:sldMkLst>
          <pc:docMk/>
          <pc:sldMk cId="2029401739" sldId="294"/>
        </pc:sldMkLst>
      </pc:sldChg>
      <pc:sldChg chg="addSp modSp add mod">
        <pc:chgData name="RamanaReddy, Buchepalli" userId="1badf3cc-4aa7-4c20-8d0f-dace4dab76e5" providerId="ADAL" clId="{4187051D-519D-4A12-87BC-8CE33654FB87}" dt="2022-05-30T02:00:23.052" v="826" actId="1076"/>
        <pc:sldMkLst>
          <pc:docMk/>
          <pc:sldMk cId="3370667245" sldId="295"/>
        </pc:sldMkLst>
        <pc:spChg chg="mod">
          <ac:chgData name="RamanaReddy, Buchepalli" userId="1badf3cc-4aa7-4c20-8d0f-dace4dab76e5" providerId="ADAL" clId="{4187051D-519D-4A12-87BC-8CE33654FB87}" dt="2022-05-30T01:59:16.506" v="822" actId="20577"/>
          <ac:spMkLst>
            <pc:docMk/>
            <pc:sldMk cId="3370667245" sldId="295"/>
            <ac:spMk id="2" creationId="{61A067EE-8002-4660-B172-9F9B4A144044}"/>
          </ac:spMkLst>
        </pc:spChg>
        <pc:picChg chg="add mod">
          <ac:chgData name="RamanaReddy, Buchepalli" userId="1badf3cc-4aa7-4c20-8d0f-dace4dab76e5" providerId="ADAL" clId="{4187051D-519D-4A12-87BC-8CE33654FB87}" dt="2022-05-30T02:00:23.052" v="826" actId="1076"/>
          <ac:picMkLst>
            <pc:docMk/>
            <pc:sldMk cId="3370667245" sldId="295"/>
            <ac:picMk id="5" creationId="{04768EAE-71A1-43F0-ACB7-81CF2FCF4C7E}"/>
          </ac:picMkLst>
        </pc:picChg>
      </pc:sldChg>
      <pc:sldChg chg="addSp delSp modSp add del mod">
        <pc:chgData name="RamanaReddy, Buchepalli" userId="1badf3cc-4aa7-4c20-8d0f-dace4dab76e5" providerId="ADAL" clId="{4187051D-519D-4A12-87BC-8CE33654FB87}" dt="2022-05-31T13:43:14.947" v="1293" actId="2696"/>
        <pc:sldMkLst>
          <pc:docMk/>
          <pc:sldMk cId="1212209" sldId="296"/>
        </pc:sldMkLst>
        <pc:spChg chg="mod">
          <ac:chgData name="RamanaReddy, Buchepalli" userId="1badf3cc-4aa7-4c20-8d0f-dace4dab76e5" providerId="ADAL" clId="{4187051D-519D-4A12-87BC-8CE33654FB87}" dt="2022-05-31T09:53:09.471" v="944" actId="14100"/>
          <ac:spMkLst>
            <pc:docMk/>
            <pc:sldMk cId="1212209" sldId="296"/>
            <ac:spMk id="2" creationId="{61A067EE-8002-4660-B172-9F9B4A144044}"/>
          </ac:spMkLst>
        </pc:spChg>
        <pc:spChg chg="add del">
          <ac:chgData name="RamanaReddy, Buchepalli" userId="1badf3cc-4aa7-4c20-8d0f-dace4dab76e5" providerId="ADAL" clId="{4187051D-519D-4A12-87BC-8CE33654FB87}" dt="2022-05-31T02:05:38.700" v="830"/>
          <ac:spMkLst>
            <pc:docMk/>
            <pc:sldMk cId="1212209" sldId="296"/>
            <ac:spMk id="4" creationId="{DCFE66C9-9A07-4811-B184-F980546CE581}"/>
          </ac:spMkLst>
        </pc:spChg>
        <pc:spChg chg="add mod">
          <ac:chgData name="RamanaReddy, Buchepalli" userId="1badf3cc-4aa7-4c20-8d0f-dace4dab76e5" providerId="ADAL" clId="{4187051D-519D-4A12-87BC-8CE33654FB87}" dt="2022-05-31T02:06:34.278" v="884" actId="1076"/>
          <ac:spMkLst>
            <pc:docMk/>
            <pc:sldMk cId="1212209" sldId="296"/>
            <ac:spMk id="6" creationId="{47ED1125-7837-4DF2-85D3-ED3FC726FA48}"/>
          </ac:spMkLst>
        </pc:spChg>
        <pc:spChg chg="add del mod">
          <ac:chgData name="RamanaReddy, Buchepalli" userId="1badf3cc-4aa7-4c20-8d0f-dace4dab76e5" providerId="ADAL" clId="{4187051D-519D-4A12-87BC-8CE33654FB87}" dt="2022-05-31T02:05:57.161" v="837"/>
          <ac:spMkLst>
            <pc:docMk/>
            <pc:sldMk cId="1212209" sldId="296"/>
            <ac:spMk id="9" creationId="{AA147467-9791-48D9-81E4-C76521005F70}"/>
          </ac:spMkLst>
        </pc:spChg>
        <pc:picChg chg="del">
          <ac:chgData name="RamanaReddy, Buchepalli" userId="1badf3cc-4aa7-4c20-8d0f-dace4dab76e5" providerId="ADAL" clId="{4187051D-519D-4A12-87BC-8CE33654FB87}" dt="2022-05-31T02:05:35.940" v="828" actId="478"/>
          <ac:picMkLst>
            <pc:docMk/>
            <pc:sldMk cId="1212209" sldId="296"/>
            <ac:picMk id="5" creationId="{04768EAE-71A1-43F0-ACB7-81CF2FCF4C7E}"/>
          </ac:picMkLst>
        </pc:picChg>
      </pc:sldChg>
      <pc:sldChg chg="addSp delSp modSp add mod">
        <pc:chgData name="RamanaReddy, Buchepalli" userId="1badf3cc-4aa7-4c20-8d0f-dace4dab76e5" providerId="ADAL" clId="{4187051D-519D-4A12-87BC-8CE33654FB87}" dt="2022-05-31T10:43:05.036" v="1064" actId="20577"/>
        <pc:sldMkLst>
          <pc:docMk/>
          <pc:sldMk cId="4230330862" sldId="297"/>
        </pc:sldMkLst>
        <pc:spChg chg="del mod">
          <ac:chgData name="RamanaReddy, Buchepalli" userId="1badf3cc-4aa7-4c20-8d0f-dace4dab76e5" providerId="ADAL" clId="{4187051D-519D-4A12-87BC-8CE33654FB87}" dt="2022-05-31T09:55:19.271" v="966" actId="478"/>
          <ac:spMkLst>
            <pc:docMk/>
            <pc:sldMk cId="4230330862" sldId="297"/>
            <ac:spMk id="2" creationId="{61A067EE-8002-4660-B172-9F9B4A144044}"/>
          </ac:spMkLst>
        </pc:spChg>
        <pc:spChg chg="del">
          <ac:chgData name="RamanaReddy, Buchepalli" userId="1badf3cc-4aa7-4c20-8d0f-dace4dab76e5" providerId="ADAL" clId="{4187051D-519D-4A12-87BC-8CE33654FB87}" dt="2022-05-31T02:06:46.361" v="886" actId="478"/>
          <ac:spMkLst>
            <pc:docMk/>
            <pc:sldMk cId="4230330862" sldId="297"/>
            <ac:spMk id="6" creationId="{47ED1125-7837-4DF2-85D3-ED3FC726FA48}"/>
          </ac:spMkLst>
        </pc:spChg>
        <pc:spChg chg="add mod">
          <ac:chgData name="RamanaReddy, Buchepalli" userId="1badf3cc-4aa7-4c20-8d0f-dace4dab76e5" providerId="ADAL" clId="{4187051D-519D-4A12-87BC-8CE33654FB87}" dt="2022-05-31T10:42:41.642" v="1060" actId="1076"/>
          <ac:spMkLst>
            <pc:docMk/>
            <pc:sldMk cId="4230330862" sldId="297"/>
            <ac:spMk id="6" creationId="{66CBD70D-5731-4DB6-8F72-F0016A7691F8}"/>
          </ac:spMkLst>
        </pc:spChg>
        <pc:spChg chg="mod">
          <ac:chgData name="RamanaReddy, Buchepalli" userId="1badf3cc-4aa7-4c20-8d0f-dace4dab76e5" providerId="ADAL" clId="{4187051D-519D-4A12-87BC-8CE33654FB87}" dt="2022-05-31T09:55:33.272" v="988" actId="1076"/>
          <ac:spMkLst>
            <pc:docMk/>
            <pc:sldMk cId="4230330862" sldId="297"/>
            <ac:spMk id="7" creationId="{85F9BB5B-3881-4772-AFE6-7616E6E27888}"/>
          </ac:spMkLst>
        </pc:spChg>
        <pc:spChg chg="add mod">
          <ac:chgData name="RamanaReddy, Buchepalli" userId="1badf3cc-4aa7-4c20-8d0f-dace4dab76e5" providerId="ADAL" clId="{4187051D-519D-4A12-87BC-8CE33654FB87}" dt="2022-05-31T10:42:47.482" v="1061" actId="1076"/>
          <ac:spMkLst>
            <pc:docMk/>
            <pc:sldMk cId="4230330862" sldId="297"/>
            <ac:spMk id="9" creationId="{B8C87576-AE84-4790-AF22-A7E5C017D6B0}"/>
          </ac:spMkLst>
        </pc:spChg>
        <pc:spChg chg="add mod">
          <ac:chgData name="RamanaReddy, Buchepalli" userId="1badf3cc-4aa7-4c20-8d0f-dace4dab76e5" providerId="ADAL" clId="{4187051D-519D-4A12-87BC-8CE33654FB87}" dt="2022-05-31T10:43:05.036" v="1064" actId="20577"/>
          <ac:spMkLst>
            <pc:docMk/>
            <pc:sldMk cId="4230330862" sldId="297"/>
            <ac:spMk id="13" creationId="{577B80C1-58B1-43CE-AC22-6D25A425FC96}"/>
          </ac:spMkLst>
        </pc:spChg>
        <pc:picChg chg="add mod">
          <ac:chgData name="RamanaReddy, Buchepalli" userId="1badf3cc-4aa7-4c20-8d0f-dace4dab76e5" providerId="ADAL" clId="{4187051D-519D-4A12-87BC-8CE33654FB87}" dt="2022-05-31T09:57:53.724" v="993" actId="1076"/>
          <ac:picMkLst>
            <pc:docMk/>
            <pc:sldMk cId="4230330862" sldId="297"/>
            <ac:picMk id="5" creationId="{44542D83-0D9A-4BE2-9DE1-F950E41D1726}"/>
          </ac:picMkLst>
        </pc:picChg>
      </pc:sldChg>
      <pc:sldChg chg="addSp delSp modSp add mod">
        <pc:chgData name="RamanaReddy, Buchepalli" userId="1badf3cc-4aa7-4c20-8d0f-dace4dab76e5" providerId="ADAL" clId="{4187051D-519D-4A12-87BC-8CE33654FB87}" dt="2022-05-31T13:41:57.422" v="1292" actId="1076"/>
        <pc:sldMkLst>
          <pc:docMk/>
          <pc:sldMk cId="3350140473" sldId="298"/>
        </pc:sldMkLst>
        <pc:spChg chg="add mod">
          <ac:chgData name="RamanaReddy, Buchepalli" userId="1badf3cc-4aa7-4c20-8d0f-dace4dab76e5" providerId="ADAL" clId="{4187051D-519D-4A12-87BC-8CE33654FB87}" dt="2022-05-31T13:40:55.063" v="1255" actId="1076"/>
          <ac:spMkLst>
            <pc:docMk/>
            <pc:sldMk cId="3350140473" sldId="298"/>
            <ac:spMk id="2" creationId="{CCCB496A-449A-44A1-989F-4176BAE77C2B}"/>
          </ac:spMkLst>
        </pc:spChg>
        <pc:spChg chg="add mod">
          <ac:chgData name="RamanaReddy, Buchepalli" userId="1badf3cc-4aa7-4c20-8d0f-dace4dab76e5" providerId="ADAL" clId="{4187051D-519D-4A12-87BC-8CE33654FB87}" dt="2022-05-31T13:41:01.166" v="1256" actId="1076"/>
          <ac:spMkLst>
            <pc:docMk/>
            <pc:sldMk cId="3350140473" sldId="298"/>
            <ac:spMk id="4" creationId="{9DE4F8CE-CD63-4245-A07D-F46143C682B4}"/>
          </ac:spMkLst>
        </pc:spChg>
        <pc:spChg chg="del mod">
          <ac:chgData name="RamanaReddy, Buchepalli" userId="1badf3cc-4aa7-4c20-8d0f-dace4dab76e5" providerId="ADAL" clId="{4187051D-519D-4A12-87BC-8CE33654FB87}" dt="2022-05-31T10:44:22.180" v="1070"/>
          <ac:spMkLst>
            <pc:docMk/>
            <pc:sldMk cId="3350140473" sldId="298"/>
            <ac:spMk id="6" creationId="{66CBD70D-5731-4DB6-8F72-F0016A7691F8}"/>
          </ac:spMkLst>
        </pc:spChg>
        <pc:spChg chg="del mod">
          <ac:chgData name="RamanaReddy, Buchepalli" userId="1badf3cc-4aa7-4c20-8d0f-dace4dab76e5" providerId="ADAL" clId="{4187051D-519D-4A12-87BC-8CE33654FB87}" dt="2022-05-31T10:44:22.183" v="1074"/>
          <ac:spMkLst>
            <pc:docMk/>
            <pc:sldMk cId="3350140473" sldId="298"/>
            <ac:spMk id="9" creationId="{B8C87576-AE84-4790-AF22-A7E5C017D6B0}"/>
          </ac:spMkLst>
        </pc:spChg>
        <pc:spChg chg="del mod">
          <ac:chgData name="RamanaReddy, Buchepalli" userId="1badf3cc-4aa7-4c20-8d0f-dace4dab76e5" providerId="ADAL" clId="{4187051D-519D-4A12-87BC-8CE33654FB87}" dt="2022-05-31T10:44:22.182" v="1072"/>
          <ac:spMkLst>
            <pc:docMk/>
            <pc:sldMk cId="3350140473" sldId="298"/>
            <ac:spMk id="13" creationId="{577B80C1-58B1-43CE-AC22-6D25A425FC96}"/>
          </ac:spMkLst>
        </pc:spChg>
        <pc:spChg chg="add mod">
          <ac:chgData name="RamanaReddy, Buchepalli" userId="1badf3cc-4aa7-4c20-8d0f-dace4dab76e5" providerId="ADAL" clId="{4187051D-519D-4A12-87BC-8CE33654FB87}" dt="2022-05-31T13:41:57.422" v="1292" actId="1076"/>
          <ac:spMkLst>
            <pc:docMk/>
            <pc:sldMk cId="3350140473" sldId="298"/>
            <ac:spMk id="15" creationId="{2465B074-3B7E-43CA-AE95-F9E8FEFC8027}"/>
          </ac:spMkLst>
        </pc:spChg>
      </pc:sldChg>
      <pc:sldChg chg="addSp delSp modSp add mod">
        <pc:chgData name="RamanaReddy, Buchepalli" userId="1badf3cc-4aa7-4c20-8d0f-dace4dab76e5" providerId="ADAL" clId="{4187051D-519D-4A12-87BC-8CE33654FB87}" dt="2022-05-31T13:51:38.924" v="1326" actId="1076"/>
        <pc:sldMkLst>
          <pc:docMk/>
          <pc:sldMk cId="3097035572" sldId="299"/>
        </pc:sldMkLst>
        <pc:spChg chg="mod">
          <ac:chgData name="RamanaReddy, Buchepalli" userId="1badf3cc-4aa7-4c20-8d0f-dace4dab76e5" providerId="ADAL" clId="{4187051D-519D-4A12-87BC-8CE33654FB87}" dt="2022-05-31T13:51:29.994" v="1324" actId="20577"/>
          <ac:spMkLst>
            <pc:docMk/>
            <pc:sldMk cId="3097035572" sldId="299"/>
            <ac:spMk id="2" creationId="{61A067EE-8002-4660-B172-9F9B4A144044}"/>
          </ac:spMkLst>
        </pc:spChg>
        <pc:picChg chg="del">
          <ac:chgData name="RamanaReddy, Buchepalli" userId="1badf3cc-4aa7-4c20-8d0f-dace4dab76e5" providerId="ADAL" clId="{4187051D-519D-4A12-87BC-8CE33654FB87}" dt="2022-05-31T13:51:19.048" v="1295" actId="478"/>
          <ac:picMkLst>
            <pc:docMk/>
            <pc:sldMk cId="3097035572" sldId="299"/>
            <ac:picMk id="5" creationId="{04768EAE-71A1-43F0-ACB7-81CF2FCF4C7E}"/>
          </ac:picMkLst>
        </pc:picChg>
        <pc:picChg chg="add mod">
          <ac:chgData name="RamanaReddy, Buchepalli" userId="1badf3cc-4aa7-4c20-8d0f-dace4dab76e5" providerId="ADAL" clId="{4187051D-519D-4A12-87BC-8CE33654FB87}" dt="2022-05-31T13:51:38.924" v="1326" actId="1076"/>
          <ac:picMkLst>
            <pc:docMk/>
            <pc:sldMk cId="3097035572" sldId="299"/>
            <ac:picMk id="1026" creationId="{E2AF7D31-5AAD-453A-8A28-B8B5E4B1502C}"/>
          </ac:picMkLst>
        </pc:picChg>
      </pc:sldChg>
      <pc:sldChg chg="add">
        <pc:chgData name="RamanaReddy, Buchepalli" userId="1badf3cc-4aa7-4c20-8d0f-dace4dab76e5" providerId="ADAL" clId="{4187051D-519D-4A12-87BC-8CE33654FB87}" dt="2022-06-06T13:37:33.303" v="1327" actId="2890"/>
        <pc:sldMkLst>
          <pc:docMk/>
          <pc:sldMk cId="1548642050" sldId="300"/>
        </pc:sldMkLst>
      </pc:sldChg>
      <pc:sldChg chg="addSp delSp modSp add mod">
        <pc:chgData name="RamanaReddy, Buchepalli" userId="1badf3cc-4aa7-4c20-8d0f-dace4dab76e5" providerId="ADAL" clId="{4187051D-519D-4A12-87BC-8CE33654FB87}" dt="2022-06-07T01:43:09.857" v="1838" actId="20577"/>
        <pc:sldMkLst>
          <pc:docMk/>
          <pc:sldMk cId="1159428974" sldId="301"/>
        </pc:sldMkLst>
        <pc:spChg chg="add mod">
          <ac:chgData name="RamanaReddy, Buchepalli" userId="1badf3cc-4aa7-4c20-8d0f-dace4dab76e5" providerId="ADAL" clId="{4187051D-519D-4A12-87BC-8CE33654FB87}" dt="2022-06-07T01:43:09.857" v="1838" actId="20577"/>
          <ac:spMkLst>
            <pc:docMk/>
            <pc:sldMk cId="1159428974" sldId="301"/>
            <ac:spMk id="2" creationId="{FC89630E-523C-4848-B2C4-86CCC838B3F6}"/>
          </ac:spMkLst>
        </pc:spChg>
        <pc:spChg chg="del">
          <ac:chgData name="RamanaReddy, Buchepalli" userId="1badf3cc-4aa7-4c20-8d0f-dace4dab76e5" providerId="ADAL" clId="{4187051D-519D-4A12-87BC-8CE33654FB87}" dt="2022-06-06T13:49:44.988" v="1366" actId="478"/>
          <ac:spMkLst>
            <pc:docMk/>
            <pc:sldMk cId="1159428974" sldId="301"/>
            <ac:spMk id="5" creationId="{D82C814C-D094-477B-800C-3214A4118A6D}"/>
          </ac:spMkLst>
        </pc:spChg>
        <pc:spChg chg="mod">
          <ac:chgData name="RamanaReddy, Buchepalli" userId="1badf3cc-4aa7-4c20-8d0f-dace4dab76e5" providerId="ADAL" clId="{4187051D-519D-4A12-87BC-8CE33654FB87}" dt="2022-06-06T13:52:05.835" v="1395" actId="20577"/>
          <ac:spMkLst>
            <pc:docMk/>
            <pc:sldMk cId="1159428974" sldId="301"/>
            <ac:spMk id="6" creationId="{04607C67-A87E-4C16-8C6C-DDF4D00B1590}"/>
          </ac:spMkLst>
        </pc:spChg>
        <pc:picChg chg="del">
          <ac:chgData name="RamanaReddy, Buchepalli" userId="1badf3cc-4aa7-4c20-8d0f-dace4dab76e5" providerId="ADAL" clId="{4187051D-519D-4A12-87BC-8CE33654FB87}" dt="2022-06-06T13:49:46.353" v="1367" actId="478"/>
          <ac:picMkLst>
            <pc:docMk/>
            <pc:sldMk cId="1159428974" sldId="301"/>
            <ac:picMk id="4" creationId="{A589EA5B-2F66-4A3A-8670-9098ED8BC6A1}"/>
          </ac:picMkLst>
        </pc:picChg>
        <pc:picChg chg="add del mod">
          <ac:chgData name="RamanaReddy, Buchepalli" userId="1badf3cc-4aa7-4c20-8d0f-dace4dab76e5" providerId="ADAL" clId="{4187051D-519D-4A12-87BC-8CE33654FB87}" dt="2022-06-06T13:56:37.326" v="1402" actId="478"/>
          <ac:picMkLst>
            <pc:docMk/>
            <pc:sldMk cId="1159428974" sldId="301"/>
            <ac:picMk id="1026" creationId="{42D86CA4-D2D1-44F6-96BD-893E9DF6BBF7}"/>
          </ac:picMkLst>
        </pc:picChg>
      </pc:sldChg>
      <pc:sldChg chg="add del">
        <pc:chgData name="RamanaReddy, Buchepalli" userId="1badf3cc-4aa7-4c20-8d0f-dace4dab76e5" providerId="ADAL" clId="{4187051D-519D-4A12-87BC-8CE33654FB87}" dt="2022-06-07T01:14:49.058" v="1648" actId="2696"/>
        <pc:sldMkLst>
          <pc:docMk/>
          <pc:sldMk cId="3438472119" sldId="302"/>
        </pc:sldMkLst>
      </pc:sldChg>
      <pc:sldChg chg="addSp delSp modSp add mod">
        <pc:chgData name="RamanaReddy, Buchepalli" userId="1badf3cc-4aa7-4c20-8d0f-dace4dab76e5" providerId="ADAL" clId="{4187051D-519D-4A12-87BC-8CE33654FB87}" dt="2022-06-06T14:04:37.093" v="1412" actId="1076"/>
        <pc:sldMkLst>
          <pc:docMk/>
          <pc:sldMk cId="826317225" sldId="303"/>
        </pc:sldMkLst>
        <pc:spChg chg="del">
          <ac:chgData name="RamanaReddy, Buchepalli" userId="1badf3cc-4aa7-4c20-8d0f-dace4dab76e5" providerId="ADAL" clId="{4187051D-519D-4A12-87BC-8CE33654FB87}" dt="2022-06-06T14:04:04.313" v="1405" actId="478"/>
          <ac:spMkLst>
            <pc:docMk/>
            <pc:sldMk cId="826317225" sldId="303"/>
            <ac:spMk id="2" creationId="{FC89630E-523C-4848-B2C4-86CCC838B3F6}"/>
          </ac:spMkLst>
        </pc:spChg>
        <pc:spChg chg="del">
          <ac:chgData name="RamanaReddy, Buchepalli" userId="1badf3cc-4aa7-4c20-8d0f-dace4dab76e5" providerId="ADAL" clId="{4187051D-519D-4A12-87BC-8CE33654FB87}" dt="2022-06-06T14:04:07.523" v="1406" actId="478"/>
          <ac:spMkLst>
            <pc:docMk/>
            <pc:sldMk cId="826317225" sldId="303"/>
            <ac:spMk id="6" creationId="{04607C67-A87E-4C16-8C6C-DDF4D00B1590}"/>
          </ac:spMkLst>
        </pc:spChg>
        <pc:picChg chg="add mod">
          <ac:chgData name="RamanaReddy, Buchepalli" userId="1badf3cc-4aa7-4c20-8d0f-dace4dab76e5" providerId="ADAL" clId="{4187051D-519D-4A12-87BC-8CE33654FB87}" dt="2022-06-06T14:04:37.093" v="1412" actId="1076"/>
          <ac:picMkLst>
            <pc:docMk/>
            <pc:sldMk cId="826317225" sldId="303"/>
            <ac:picMk id="4" creationId="{A6AB1135-3F24-41AC-B4FB-7EB7238588D9}"/>
          </ac:picMkLst>
        </pc:picChg>
      </pc:sldChg>
      <pc:sldChg chg="addSp delSp modSp add mod">
        <pc:chgData name="RamanaReddy, Buchepalli" userId="1badf3cc-4aa7-4c20-8d0f-dace4dab76e5" providerId="ADAL" clId="{4187051D-519D-4A12-87BC-8CE33654FB87}" dt="2022-06-06T14:05:08.660" v="1416" actId="1076"/>
        <pc:sldMkLst>
          <pc:docMk/>
          <pc:sldMk cId="3330131992" sldId="304"/>
        </pc:sldMkLst>
        <pc:picChg chg="add mod">
          <ac:chgData name="RamanaReddy, Buchepalli" userId="1badf3cc-4aa7-4c20-8d0f-dace4dab76e5" providerId="ADAL" clId="{4187051D-519D-4A12-87BC-8CE33654FB87}" dt="2022-06-06T14:05:08.660" v="1416" actId="1076"/>
          <ac:picMkLst>
            <pc:docMk/>
            <pc:sldMk cId="3330131992" sldId="304"/>
            <ac:picMk id="3" creationId="{688F0EBF-B010-4E6D-90B7-EAE01E13DE00}"/>
          </ac:picMkLst>
        </pc:picChg>
        <pc:picChg chg="del">
          <ac:chgData name="RamanaReddy, Buchepalli" userId="1badf3cc-4aa7-4c20-8d0f-dace4dab76e5" providerId="ADAL" clId="{4187051D-519D-4A12-87BC-8CE33654FB87}" dt="2022-06-06T14:04:45.894" v="1414" actId="478"/>
          <ac:picMkLst>
            <pc:docMk/>
            <pc:sldMk cId="3330131992" sldId="304"/>
            <ac:picMk id="4" creationId="{A6AB1135-3F24-41AC-B4FB-7EB7238588D9}"/>
          </ac:picMkLst>
        </pc:picChg>
      </pc:sldChg>
      <pc:sldChg chg="addSp delSp modSp add mod">
        <pc:chgData name="RamanaReddy, Buchepalli" userId="1badf3cc-4aa7-4c20-8d0f-dace4dab76e5" providerId="ADAL" clId="{4187051D-519D-4A12-87BC-8CE33654FB87}" dt="2022-06-06T14:17:14.616" v="1472" actId="207"/>
        <pc:sldMkLst>
          <pc:docMk/>
          <pc:sldMk cId="790670088" sldId="305"/>
        </pc:sldMkLst>
        <pc:spChg chg="del">
          <ac:chgData name="RamanaReddy, Buchepalli" userId="1badf3cc-4aa7-4c20-8d0f-dace4dab76e5" providerId="ADAL" clId="{4187051D-519D-4A12-87BC-8CE33654FB87}" dt="2022-06-06T14:05:32.153" v="1418" actId="478"/>
          <ac:spMkLst>
            <pc:docMk/>
            <pc:sldMk cId="790670088" sldId="305"/>
            <ac:spMk id="2" creationId="{FC89630E-523C-4848-B2C4-86CCC838B3F6}"/>
          </ac:spMkLst>
        </pc:spChg>
        <pc:spChg chg="add mod">
          <ac:chgData name="RamanaReddy, Buchepalli" userId="1badf3cc-4aa7-4c20-8d0f-dace4dab76e5" providerId="ADAL" clId="{4187051D-519D-4A12-87BC-8CE33654FB87}" dt="2022-06-06T14:14:57.425" v="1460" actId="108"/>
          <ac:spMkLst>
            <pc:docMk/>
            <pc:sldMk cId="790670088" sldId="305"/>
            <ac:spMk id="3" creationId="{8EF5B999-4482-435F-ADF1-2C6B95B207DA}"/>
          </ac:spMkLst>
        </pc:spChg>
        <pc:spChg chg="del">
          <ac:chgData name="RamanaReddy, Buchepalli" userId="1badf3cc-4aa7-4c20-8d0f-dace4dab76e5" providerId="ADAL" clId="{4187051D-519D-4A12-87BC-8CE33654FB87}" dt="2022-06-06T14:05:34.620" v="1419" actId="478"/>
          <ac:spMkLst>
            <pc:docMk/>
            <pc:sldMk cId="790670088" sldId="305"/>
            <ac:spMk id="6" creationId="{04607C67-A87E-4C16-8C6C-DDF4D00B1590}"/>
          </ac:spMkLst>
        </pc:spChg>
        <pc:spChg chg="add mod">
          <ac:chgData name="RamanaReddy, Buchepalli" userId="1badf3cc-4aa7-4c20-8d0f-dace4dab76e5" providerId="ADAL" clId="{4187051D-519D-4A12-87BC-8CE33654FB87}" dt="2022-06-06T14:14:28.498" v="1458" actId="20577"/>
          <ac:spMkLst>
            <pc:docMk/>
            <pc:sldMk cId="790670088" sldId="305"/>
            <ac:spMk id="7" creationId="{0D00F292-2F70-4C0D-BE36-3EDC47AAD1D0}"/>
          </ac:spMkLst>
        </pc:spChg>
        <pc:spChg chg="add mod">
          <ac:chgData name="RamanaReddy, Buchepalli" userId="1badf3cc-4aa7-4c20-8d0f-dace4dab76e5" providerId="ADAL" clId="{4187051D-519D-4A12-87BC-8CE33654FB87}" dt="2022-06-06T14:17:14.616" v="1472" actId="207"/>
          <ac:spMkLst>
            <pc:docMk/>
            <pc:sldMk cId="790670088" sldId="305"/>
            <ac:spMk id="8" creationId="{B34A2F30-7CEA-4C2D-89C6-22B285E03D0E}"/>
          </ac:spMkLst>
        </pc:spChg>
        <pc:picChg chg="add mod">
          <ac:chgData name="RamanaReddy, Buchepalli" userId="1badf3cc-4aa7-4c20-8d0f-dace4dab76e5" providerId="ADAL" clId="{4187051D-519D-4A12-87BC-8CE33654FB87}" dt="2022-06-06T14:13:37.929" v="1448" actId="1076"/>
          <ac:picMkLst>
            <pc:docMk/>
            <pc:sldMk cId="790670088" sldId="305"/>
            <ac:picMk id="5" creationId="{AEC80BDC-D660-48E2-9055-8CBCE0DD85D3}"/>
          </ac:picMkLst>
        </pc:picChg>
      </pc:sldChg>
      <pc:sldChg chg="addSp delSp modSp add mod">
        <pc:chgData name="RamanaReddy, Buchepalli" userId="1badf3cc-4aa7-4c20-8d0f-dace4dab76e5" providerId="ADAL" clId="{4187051D-519D-4A12-87BC-8CE33654FB87}" dt="2022-06-06T14:39:44.946" v="1646" actId="20577"/>
        <pc:sldMkLst>
          <pc:docMk/>
          <pc:sldMk cId="1894689752" sldId="306"/>
        </pc:sldMkLst>
        <pc:spChg chg="mod">
          <ac:chgData name="RamanaReddy, Buchepalli" userId="1badf3cc-4aa7-4c20-8d0f-dace4dab76e5" providerId="ADAL" clId="{4187051D-519D-4A12-87BC-8CE33654FB87}" dt="2022-06-06T14:17:43.826" v="1501" actId="20577"/>
          <ac:spMkLst>
            <pc:docMk/>
            <pc:sldMk cId="1894689752" sldId="306"/>
            <ac:spMk id="3" creationId="{8EF5B999-4482-435F-ADF1-2C6B95B207DA}"/>
          </ac:spMkLst>
        </pc:spChg>
        <pc:spChg chg="add mod">
          <ac:chgData name="RamanaReddy, Buchepalli" userId="1badf3cc-4aa7-4c20-8d0f-dace4dab76e5" providerId="ADAL" clId="{4187051D-519D-4A12-87BC-8CE33654FB87}" dt="2022-06-06T14:39:44.946" v="1646" actId="20577"/>
          <ac:spMkLst>
            <pc:docMk/>
            <pc:sldMk cId="1894689752" sldId="306"/>
            <ac:spMk id="6" creationId="{82C4A421-9E7E-477F-B80A-2F8EDCE87E14}"/>
          </ac:spMkLst>
        </pc:spChg>
        <pc:spChg chg="del">
          <ac:chgData name="RamanaReddy, Buchepalli" userId="1badf3cc-4aa7-4c20-8d0f-dace4dab76e5" providerId="ADAL" clId="{4187051D-519D-4A12-87BC-8CE33654FB87}" dt="2022-06-06T14:17:49.960" v="1502" actId="478"/>
          <ac:spMkLst>
            <pc:docMk/>
            <pc:sldMk cId="1894689752" sldId="306"/>
            <ac:spMk id="7" creationId="{0D00F292-2F70-4C0D-BE36-3EDC47AAD1D0}"/>
          </ac:spMkLst>
        </pc:spChg>
        <pc:spChg chg="del">
          <ac:chgData name="RamanaReddy, Buchepalli" userId="1badf3cc-4aa7-4c20-8d0f-dace4dab76e5" providerId="ADAL" clId="{4187051D-519D-4A12-87BC-8CE33654FB87}" dt="2022-06-06T14:17:49.960" v="1502" actId="478"/>
          <ac:spMkLst>
            <pc:docMk/>
            <pc:sldMk cId="1894689752" sldId="306"/>
            <ac:spMk id="8" creationId="{B34A2F30-7CEA-4C2D-89C6-22B285E03D0E}"/>
          </ac:spMkLst>
        </pc:spChg>
        <pc:spChg chg="add mod">
          <ac:chgData name="RamanaReddy, Buchepalli" userId="1badf3cc-4aa7-4c20-8d0f-dace4dab76e5" providerId="ADAL" clId="{4187051D-519D-4A12-87BC-8CE33654FB87}" dt="2022-06-06T14:39:26.254" v="1641" actId="113"/>
          <ac:spMkLst>
            <pc:docMk/>
            <pc:sldMk cId="1894689752" sldId="306"/>
            <ac:spMk id="9" creationId="{0665FE50-1ADD-4229-AD24-86E904B5C549}"/>
          </ac:spMkLst>
        </pc:spChg>
        <pc:picChg chg="add del mod">
          <ac:chgData name="RamanaReddy, Buchepalli" userId="1badf3cc-4aa7-4c20-8d0f-dace4dab76e5" providerId="ADAL" clId="{4187051D-519D-4A12-87BC-8CE33654FB87}" dt="2022-06-06T14:28:16.778" v="1545" actId="478"/>
          <ac:picMkLst>
            <pc:docMk/>
            <pc:sldMk cId="1894689752" sldId="306"/>
            <ac:picMk id="4" creationId="{EB30D9DA-90F7-4104-8019-833ADE642E5A}"/>
          </ac:picMkLst>
        </pc:picChg>
        <pc:picChg chg="del">
          <ac:chgData name="RamanaReddy, Buchepalli" userId="1badf3cc-4aa7-4c20-8d0f-dace4dab76e5" providerId="ADAL" clId="{4187051D-519D-4A12-87BC-8CE33654FB87}" dt="2022-06-06T14:17:49.960" v="1502" actId="478"/>
          <ac:picMkLst>
            <pc:docMk/>
            <pc:sldMk cId="1894689752" sldId="306"/>
            <ac:picMk id="5" creationId="{AEC80BDC-D660-48E2-9055-8CBCE0DD85D3}"/>
          </ac:picMkLst>
        </pc:picChg>
      </pc:sldChg>
      <pc:sldChg chg="addSp delSp modSp add del mod">
        <pc:chgData name="RamanaReddy, Buchepalli" userId="1badf3cc-4aa7-4c20-8d0f-dace4dab76e5" providerId="ADAL" clId="{4187051D-519D-4A12-87BC-8CE33654FB87}" dt="2022-06-06T14:40:03.809" v="1647" actId="2696"/>
        <pc:sldMkLst>
          <pc:docMk/>
          <pc:sldMk cId="44840814" sldId="307"/>
        </pc:sldMkLst>
        <pc:spChg chg="del">
          <ac:chgData name="RamanaReddy, Buchepalli" userId="1badf3cc-4aa7-4c20-8d0f-dace4dab76e5" providerId="ADAL" clId="{4187051D-519D-4A12-87BC-8CE33654FB87}" dt="2022-06-06T14:27:59.983" v="1541" actId="478"/>
          <ac:spMkLst>
            <pc:docMk/>
            <pc:sldMk cId="44840814" sldId="307"/>
            <ac:spMk id="6" creationId="{82C4A421-9E7E-477F-B80A-2F8EDCE87E14}"/>
          </ac:spMkLst>
        </pc:spChg>
        <pc:spChg chg="del">
          <ac:chgData name="RamanaReddy, Buchepalli" userId="1badf3cc-4aa7-4c20-8d0f-dace4dab76e5" providerId="ADAL" clId="{4187051D-519D-4A12-87BC-8CE33654FB87}" dt="2022-06-06T14:28:02.610" v="1542" actId="478"/>
          <ac:spMkLst>
            <pc:docMk/>
            <pc:sldMk cId="44840814" sldId="307"/>
            <ac:spMk id="9" creationId="{0665FE50-1ADD-4229-AD24-86E904B5C549}"/>
          </ac:spMkLst>
        </pc:spChg>
        <pc:spChg chg="add mod">
          <ac:chgData name="RamanaReddy, Buchepalli" userId="1badf3cc-4aa7-4c20-8d0f-dace4dab76e5" providerId="ADAL" clId="{4187051D-519D-4A12-87BC-8CE33654FB87}" dt="2022-06-06T14:34:58.943" v="1613" actId="1076"/>
          <ac:spMkLst>
            <pc:docMk/>
            <pc:sldMk cId="44840814" sldId="307"/>
            <ac:spMk id="19" creationId="{CD2F5524-0C2A-460D-BFCE-D454645F6CD5}"/>
          </ac:spMkLst>
        </pc:spChg>
        <pc:picChg chg="del mod">
          <ac:chgData name="RamanaReddy, Buchepalli" userId="1badf3cc-4aa7-4c20-8d0f-dace4dab76e5" providerId="ADAL" clId="{4187051D-519D-4A12-87BC-8CE33654FB87}" dt="2022-06-06T14:31:35.881" v="1598" actId="478"/>
          <ac:picMkLst>
            <pc:docMk/>
            <pc:sldMk cId="44840814" sldId="307"/>
            <ac:picMk id="4" creationId="{EB30D9DA-90F7-4104-8019-833ADE642E5A}"/>
          </ac:picMkLst>
        </pc:picChg>
        <pc:picChg chg="add mod">
          <ac:chgData name="RamanaReddy, Buchepalli" userId="1badf3cc-4aa7-4c20-8d0f-dace4dab76e5" providerId="ADAL" clId="{4187051D-519D-4A12-87BC-8CE33654FB87}" dt="2022-06-06T14:35:01.237" v="1614" actId="1076"/>
          <ac:picMkLst>
            <pc:docMk/>
            <pc:sldMk cId="44840814" sldId="307"/>
            <ac:picMk id="5" creationId="{A903DDB6-BDE4-456B-9DF2-72544C0C1E94}"/>
          </ac:picMkLst>
        </pc:picChg>
      </pc:sldChg>
      <pc:sldChg chg="addSp delSp modSp add mod">
        <pc:chgData name="RamanaReddy, Buchepalli" userId="1badf3cc-4aa7-4c20-8d0f-dace4dab76e5" providerId="ADAL" clId="{4187051D-519D-4A12-87BC-8CE33654FB87}" dt="2022-06-07T01:58:53.749" v="1931" actId="1076"/>
        <pc:sldMkLst>
          <pc:docMk/>
          <pc:sldMk cId="1249561165" sldId="308"/>
        </pc:sldMkLst>
        <pc:spChg chg="del mod">
          <ac:chgData name="RamanaReddy, Buchepalli" userId="1badf3cc-4aa7-4c20-8d0f-dace4dab76e5" providerId="ADAL" clId="{4187051D-519D-4A12-87BC-8CE33654FB87}" dt="2022-06-06T14:36:45.941" v="1624"/>
          <ac:spMkLst>
            <pc:docMk/>
            <pc:sldMk cId="1249561165" sldId="308"/>
            <ac:spMk id="19" creationId="{CD2F5524-0C2A-460D-BFCE-D454645F6CD5}"/>
          </ac:spMkLst>
        </pc:spChg>
        <pc:spChg chg="add mod">
          <ac:chgData name="RamanaReddy, Buchepalli" userId="1badf3cc-4aa7-4c20-8d0f-dace4dab76e5" providerId="ADAL" clId="{4187051D-519D-4A12-87BC-8CE33654FB87}" dt="2022-06-06T14:38:54.982" v="1637" actId="1076"/>
          <ac:spMkLst>
            <pc:docMk/>
            <pc:sldMk cId="1249561165" sldId="308"/>
            <ac:spMk id="21" creationId="{1BFE3FD7-C4E6-48DB-B311-8FC236DFFC49}"/>
          </ac:spMkLst>
        </pc:spChg>
        <pc:picChg chg="add del mod">
          <ac:chgData name="RamanaReddy, Buchepalli" userId="1badf3cc-4aa7-4c20-8d0f-dace4dab76e5" providerId="ADAL" clId="{4187051D-519D-4A12-87BC-8CE33654FB87}" dt="2022-06-07T01:58:40.822" v="1926" actId="478"/>
          <ac:picMkLst>
            <pc:docMk/>
            <pc:sldMk cId="1249561165" sldId="308"/>
            <ac:picMk id="4" creationId="{32D7BB95-323F-4698-8A0D-BA580D9DEE93}"/>
          </ac:picMkLst>
        </pc:picChg>
        <pc:picChg chg="add mod">
          <ac:chgData name="RamanaReddy, Buchepalli" userId="1badf3cc-4aa7-4c20-8d0f-dace4dab76e5" providerId="ADAL" clId="{4187051D-519D-4A12-87BC-8CE33654FB87}" dt="2022-06-07T01:58:53.749" v="1931" actId="1076"/>
          <ac:picMkLst>
            <pc:docMk/>
            <pc:sldMk cId="1249561165" sldId="308"/>
            <ac:picMk id="5" creationId="{592D958C-925A-45C0-88CF-6694D39DC535}"/>
          </ac:picMkLst>
        </pc:picChg>
        <pc:picChg chg="del">
          <ac:chgData name="RamanaReddy, Buchepalli" userId="1badf3cc-4aa7-4c20-8d0f-dace4dab76e5" providerId="ADAL" clId="{4187051D-519D-4A12-87BC-8CE33654FB87}" dt="2022-06-06T14:36:22.147" v="1616" actId="478"/>
          <ac:picMkLst>
            <pc:docMk/>
            <pc:sldMk cId="1249561165" sldId="308"/>
            <ac:picMk id="5" creationId="{A903DDB6-BDE4-456B-9DF2-72544C0C1E94}"/>
          </ac:picMkLst>
        </pc:picChg>
      </pc:sldChg>
      <pc:sldChg chg="addSp delSp modSp add mod">
        <pc:chgData name="RamanaReddy, Buchepalli" userId="1badf3cc-4aa7-4c20-8d0f-dace4dab76e5" providerId="ADAL" clId="{4187051D-519D-4A12-87BC-8CE33654FB87}" dt="2022-06-07T01:59:32.524" v="1935" actId="1076"/>
        <pc:sldMkLst>
          <pc:docMk/>
          <pc:sldMk cId="3860971927" sldId="309"/>
        </pc:sldMkLst>
        <pc:spChg chg="mod">
          <ac:chgData name="RamanaReddy, Buchepalli" userId="1badf3cc-4aa7-4c20-8d0f-dace4dab76e5" providerId="ADAL" clId="{4187051D-519D-4A12-87BC-8CE33654FB87}" dt="2022-06-07T01:37:50.309" v="1788" actId="20577"/>
          <ac:spMkLst>
            <pc:docMk/>
            <pc:sldMk cId="3860971927" sldId="309"/>
            <ac:spMk id="3" creationId="{8EF5B999-4482-435F-ADF1-2C6B95B207DA}"/>
          </ac:spMkLst>
        </pc:spChg>
        <pc:spChg chg="add mod">
          <ac:chgData name="RamanaReddy, Buchepalli" userId="1badf3cc-4aa7-4c20-8d0f-dace4dab76e5" providerId="ADAL" clId="{4187051D-519D-4A12-87BC-8CE33654FB87}" dt="2022-06-07T01:38:06.439" v="1790" actId="1076"/>
          <ac:spMkLst>
            <pc:docMk/>
            <pc:sldMk cId="3860971927" sldId="309"/>
            <ac:spMk id="19" creationId="{C4DC5AE3-6543-470C-9D97-7B2D1217A133}"/>
          </ac:spMkLst>
        </pc:spChg>
        <pc:spChg chg="del">
          <ac:chgData name="RamanaReddy, Buchepalli" userId="1badf3cc-4aa7-4c20-8d0f-dace4dab76e5" providerId="ADAL" clId="{4187051D-519D-4A12-87BC-8CE33654FB87}" dt="2022-06-07T01:16:08.380" v="1650" actId="478"/>
          <ac:spMkLst>
            <pc:docMk/>
            <pc:sldMk cId="3860971927" sldId="309"/>
            <ac:spMk id="21" creationId="{1BFE3FD7-C4E6-48DB-B311-8FC236DFFC49}"/>
          </ac:spMkLst>
        </pc:spChg>
        <pc:picChg chg="add mod">
          <ac:chgData name="RamanaReddy, Buchepalli" userId="1badf3cc-4aa7-4c20-8d0f-dace4dab76e5" providerId="ADAL" clId="{4187051D-519D-4A12-87BC-8CE33654FB87}" dt="2022-06-07T01:59:32.524" v="1935" actId="1076"/>
          <ac:picMkLst>
            <pc:docMk/>
            <pc:sldMk cId="3860971927" sldId="309"/>
            <ac:picMk id="4" creationId="{31F76AFC-CCC8-4C0F-9B81-B15C67435804}"/>
          </ac:picMkLst>
        </pc:picChg>
        <pc:picChg chg="del">
          <ac:chgData name="RamanaReddy, Buchepalli" userId="1badf3cc-4aa7-4c20-8d0f-dace4dab76e5" providerId="ADAL" clId="{4187051D-519D-4A12-87BC-8CE33654FB87}" dt="2022-06-07T01:16:10.065" v="1651" actId="478"/>
          <ac:picMkLst>
            <pc:docMk/>
            <pc:sldMk cId="3860971927" sldId="309"/>
            <ac:picMk id="4" creationId="{32D7BB95-323F-4698-8A0D-BA580D9DEE93}"/>
          </ac:picMkLst>
        </pc:picChg>
        <pc:picChg chg="add del mod">
          <ac:chgData name="RamanaReddy, Buchepalli" userId="1badf3cc-4aa7-4c20-8d0f-dace4dab76e5" providerId="ADAL" clId="{4187051D-519D-4A12-87BC-8CE33654FB87}" dt="2022-06-07T01:59:27.597" v="1932" actId="478"/>
          <ac:picMkLst>
            <pc:docMk/>
            <pc:sldMk cId="3860971927" sldId="309"/>
            <ac:picMk id="5" creationId="{8378A0DB-8744-4098-A768-32146099F458}"/>
          </ac:picMkLst>
        </pc:picChg>
      </pc:sldChg>
      <pc:sldChg chg="addSp modSp add mod">
        <pc:chgData name="RamanaReddy, Buchepalli" userId="1badf3cc-4aa7-4c20-8d0f-dace4dab76e5" providerId="ADAL" clId="{4187051D-519D-4A12-87BC-8CE33654FB87}" dt="2022-06-07T01:31:20.076" v="1755" actId="1076"/>
        <pc:sldMkLst>
          <pc:docMk/>
          <pc:sldMk cId="2108604684" sldId="310"/>
        </pc:sldMkLst>
        <pc:spChg chg="mod">
          <ac:chgData name="RamanaReddy, Buchepalli" userId="1badf3cc-4aa7-4c20-8d0f-dace4dab76e5" providerId="ADAL" clId="{4187051D-519D-4A12-87BC-8CE33654FB87}" dt="2022-06-07T01:19:22.286" v="1707" actId="255"/>
          <ac:spMkLst>
            <pc:docMk/>
            <pc:sldMk cId="2108604684" sldId="310"/>
            <ac:spMk id="3" creationId="{8EF5B999-4482-435F-ADF1-2C6B95B207DA}"/>
          </ac:spMkLst>
        </pc:spChg>
        <pc:spChg chg="add mod">
          <ac:chgData name="RamanaReddy, Buchepalli" userId="1badf3cc-4aa7-4c20-8d0f-dace4dab76e5" providerId="ADAL" clId="{4187051D-519D-4A12-87BC-8CE33654FB87}" dt="2022-06-07T01:23:43.564" v="1749" actId="114"/>
          <ac:spMkLst>
            <pc:docMk/>
            <pc:sldMk cId="2108604684" sldId="310"/>
            <ac:spMk id="19" creationId="{B30CDCAB-9C95-4C18-97EF-7817EA7AEBA7}"/>
          </ac:spMkLst>
        </pc:spChg>
        <pc:picChg chg="add mod">
          <ac:chgData name="RamanaReddy, Buchepalli" userId="1badf3cc-4aa7-4c20-8d0f-dace4dab76e5" providerId="ADAL" clId="{4187051D-519D-4A12-87BC-8CE33654FB87}" dt="2022-06-07T01:31:20.076" v="1755" actId="1076"/>
          <ac:picMkLst>
            <pc:docMk/>
            <pc:sldMk cId="2108604684" sldId="310"/>
            <ac:picMk id="4" creationId="{2AEE09EC-D6F8-43E8-8B2B-66A73AC2B216}"/>
          </ac:picMkLst>
        </pc:picChg>
      </pc:sldChg>
      <pc:sldChg chg="addSp delSp modSp add mod">
        <pc:chgData name="RamanaReddy, Buchepalli" userId="1badf3cc-4aa7-4c20-8d0f-dace4dab76e5" providerId="ADAL" clId="{4187051D-519D-4A12-87BC-8CE33654FB87}" dt="2022-06-07T01:52:25.446" v="1923" actId="1076"/>
        <pc:sldMkLst>
          <pc:docMk/>
          <pc:sldMk cId="1305298336" sldId="311"/>
        </pc:sldMkLst>
        <pc:spChg chg="del mod">
          <ac:chgData name="RamanaReddy, Buchepalli" userId="1badf3cc-4aa7-4c20-8d0f-dace4dab76e5" providerId="ADAL" clId="{4187051D-519D-4A12-87BC-8CE33654FB87}" dt="2022-06-07T01:43:21.937" v="1841"/>
          <ac:spMkLst>
            <pc:docMk/>
            <pc:sldMk cId="1305298336" sldId="311"/>
            <ac:spMk id="2" creationId="{FC89630E-523C-4848-B2C4-86CCC838B3F6}"/>
          </ac:spMkLst>
        </pc:spChg>
        <pc:spChg chg="mod">
          <ac:chgData name="RamanaReddy, Buchepalli" userId="1badf3cc-4aa7-4c20-8d0f-dace4dab76e5" providerId="ADAL" clId="{4187051D-519D-4A12-87BC-8CE33654FB87}" dt="2022-06-07T01:51:21.740" v="1870" actId="1076"/>
          <ac:spMkLst>
            <pc:docMk/>
            <pc:sldMk cId="1305298336" sldId="311"/>
            <ac:spMk id="6" creationId="{04607C67-A87E-4C16-8C6C-DDF4D00B1590}"/>
          </ac:spMkLst>
        </pc:spChg>
        <pc:spChg chg="add mod">
          <ac:chgData name="RamanaReddy, Buchepalli" userId="1badf3cc-4aa7-4c20-8d0f-dace4dab76e5" providerId="ADAL" clId="{4187051D-519D-4A12-87BC-8CE33654FB87}" dt="2022-06-07T01:52:22.238" v="1922" actId="1076"/>
          <ac:spMkLst>
            <pc:docMk/>
            <pc:sldMk cId="1305298336" sldId="311"/>
            <ac:spMk id="13" creationId="{7639FB4D-67F3-460D-8606-12DAD38D3BEF}"/>
          </ac:spMkLst>
        </pc:spChg>
        <pc:spChg chg="add mod">
          <ac:chgData name="RamanaReddy, Buchepalli" userId="1badf3cc-4aa7-4c20-8d0f-dace4dab76e5" providerId="ADAL" clId="{4187051D-519D-4A12-87BC-8CE33654FB87}" dt="2022-06-07T01:52:25.446" v="1923" actId="1076"/>
          <ac:spMkLst>
            <pc:docMk/>
            <pc:sldMk cId="1305298336" sldId="311"/>
            <ac:spMk id="15" creationId="{0BB16EF0-4304-4EE7-B7F2-FE0B68A284FE}"/>
          </ac:spMkLst>
        </pc:spChg>
        <pc:spChg chg="add mod">
          <ac:chgData name="RamanaReddy, Buchepalli" userId="1badf3cc-4aa7-4c20-8d0f-dace4dab76e5" providerId="ADAL" clId="{4187051D-519D-4A12-87BC-8CE33654FB87}" dt="2022-06-07T01:51:07.421" v="1867" actId="1076"/>
          <ac:spMkLst>
            <pc:docMk/>
            <pc:sldMk cId="1305298336" sldId="311"/>
            <ac:spMk id="19" creationId="{424BE3AB-DD2C-496C-B68F-80CBE9CD65A7}"/>
          </ac:spMkLst>
        </pc:spChg>
        <pc:spChg chg="add mod">
          <ac:chgData name="RamanaReddy, Buchepalli" userId="1badf3cc-4aa7-4c20-8d0f-dace4dab76e5" providerId="ADAL" clId="{4187051D-519D-4A12-87BC-8CE33654FB87}" dt="2022-06-07T01:52:04.365" v="1919" actId="20577"/>
          <ac:spMkLst>
            <pc:docMk/>
            <pc:sldMk cId="1305298336" sldId="311"/>
            <ac:spMk id="24" creationId="{A4151B43-03FD-472D-843C-C5D986CCFA00}"/>
          </ac:spMkLst>
        </pc:spChg>
        <pc:picChg chg="add mod">
          <ac:chgData name="RamanaReddy, Buchepalli" userId="1badf3cc-4aa7-4c20-8d0f-dace4dab76e5" providerId="ADAL" clId="{4187051D-519D-4A12-87BC-8CE33654FB87}" dt="2022-06-07T01:51:28.106" v="1872" actId="1076"/>
          <ac:picMkLst>
            <pc:docMk/>
            <pc:sldMk cId="1305298336" sldId="311"/>
            <ac:picMk id="5" creationId="{B7A564C3-672E-48E6-A113-7613F613C0B8}"/>
          </ac:picMkLst>
        </pc:picChg>
        <pc:picChg chg="add mod">
          <ac:chgData name="RamanaReddy, Buchepalli" userId="1badf3cc-4aa7-4c20-8d0f-dace4dab76e5" providerId="ADAL" clId="{4187051D-519D-4A12-87BC-8CE33654FB87}" dt="2022-06-07T01:51:03.527" v="1866" actId="1076"/>
          <ac:picMkLst>
            <pc:docMk/>
            <pc:sldMk cId="1305298336" sldId="311"/>
            <ac:picMk id="9" creationId="{5CBA3591-01A7-490E-845A-630BBD5AF9B8}"/>
          </ac:picMkLst>
        </pc:picChg>
      </pc:sldChg>
      <pc:sldChg chg="add del">
        <pc:chgData name="RamanaReddy, Buchepalli" userId="1badf3cc-4aa7-4c20-8d0f-dace4dab76e5" providerId="ADAL" clId="{4187051D-519D-4A12-87BC-8CE33654FB87}" dt="2022-06-07T02:00:41.222" v="1937" actId="47"/>
        <pc:sldMkLst>
          <pc:docMk/>
          <pc:sldMk cId="1152786361" sldId="312"/>
        </pc:sldMkLst>
      </pc:sldChg>
    </pc:docChg>
  </pc:docChgLst>
</pc:chgInfo>
</file>

<file path=ppt/handoutMasters/_rels/handoutMaster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DBC7B85-2C7B-4CEA-AA60-76843FF1867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42A63054-A37A-4709-BC85-9AB03E274A9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FE1DBC8-23A8-42A7-B2FD-E5AAA12F60B4}" type="datetimeFigureOut">
              <a:rPr lang="en-IN" smtClean="0"/>
              <a:t>07-06-2022</a:t>
            </a:fld>
            <a:endParaRPr lang="en-IN"/>
          </a:p>
        </p:txBody>
      </p:sp>
      <p:sp>
        <p:nvSpPr>
          <p:cNvPr id="4" name="Footer Placeholder 3">
            <a:extLst>
              <a:ext uri="{FF2B5EF4-FFF2-40B4-BE49-F238E27FC236}">
                <a16:creationId xmlns:a16="http://schemas.microsoft.com/office/drawing/2014/main" id="{968A26E8-655B-4890-815E-0F2E04E0EA3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2A69CB37-625A-41E6-8222-DE195D573CB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2ED16AF-6C01-477E-84B0-DE6244E8413C}" type="slidenum">
              <a:rPr lang="en-IN" smtClean="0"/>
              <a:t>‹#›</a:t>
            </a:fld>
            <a:endParaRPr lang="en-IN"/>
          </a:p>
        </p:txBody>
      </p:sp>
      <p:pic>
        <p:nvPicPr>
          <p:cNvPr id="7" name="Picture 6">
            <a:extLst>
              <a:ext uri="{FF2B5EF4-FFF2-40B4-BE49-F238E27FC236}">
                <a16:creationId xmlns:a16="http://schemas.microsoft.com/office/drawing/2014/main" id="{E5B3983E-69C0-480B-A025-EC821A3567DA}"/>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0" y="7971692"/>
            <a:ext cx="1172308" cy="1172308"/>
          </a:xfrm>
          <a:prstGeom prst="rect">
            <a:avLst/>
          </a:prstGeom>
        </p:spPr>
      </p:pic>
    </p:spTree>
    <p:extLst>
      <p:ext uri="{BB962C8B-B14F-4D97-AF65-F5344CB8AC3E}">
        <p14:creationId xmlns:p14="http://schemas.microsoft.com/office/powerpoint/2010/main" val="38579668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922C80-6E11-4D98-AA0B-1CAA7CE08F22}" type="datetimeFigureOut">
              <a:rPr lang="en-IN" smtClean="0"/>
              <a:t>07-06-2022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AE5801-4C97-44A8-BFBB-F2F3448E4BC5}" type="slidenum">
              <a:rPr lang="en-IN" smtClean="0"/>
              <a:t>‹#›</a:t>
            </a:fld>
            <a:endParaRPr lang="en-IN"/>
          </a:p>
        </p:txBody>
      </p:sp>
    </p:spTree>
    <p:extLst>
      <p:ext uri="{BB962C8B-B14F-4D97-AF65-F5344CB8AC3E}">
        <p14:creationId xmlns:p14="http://schemas.microsoft.com/office/powerpoint/2010/main" val="18889213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12E57-0219-4995-98B6-C18237F42FC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5B2A5D1-22E1-4E26-B595-B691A2B56E3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4EEF6A1-7678-4F3D-ACE0-EB113E5A6FCF}"/>
              </a:ext>
            </a:extLst>
          </p:cNvPr>
          <p:cNvSpPr>
            <a:spLocks noGrp="1"/>
          </p:cNvSpPr>
          <p:nvPr>
            <p:ph type="dt" sz="half" idx="10"/>
          </p:nvPr>
        </p:nvSpPr>
        <p:spPr/>
        <p:txBody>
          <a:bodyPr/>
          <a:lstStyle/>
          <a:p>
            <a:fld id="{E6BA112A-52B1-4D4D-8A4A-C999F6D4724A}" type="datetime1">
              <a:rPr lang="en-IN" smtClean="0"/>
              <a:t>07-06-2022</a:t>
            </a:fld>
            <a:endParaRPr lang="en-IN"/>
          </a:p>
        </p:txBody>
      </p:sp>
      <p:sp>
        <p:nvSpPr>
          <p:cNvPr id="5" name="Footer Placeholder 4">
            <a:extLst>
              <a:ext uri="{FF2B5EF4-FFF2-40B4-BE49-F238E27FC236}">
                <a16:creationId xmlns:a16="http://schemas.microsoft.com/office/drawing/2014/main" id="{9F47988B-4B02-4715-81A6-D6FE788044E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FFAD9DA-F044-4F0B-A102-67BA9AAE963C}"/>
              </a:ext>
            </a:extLst>
          </p:cNvPr>
          <p:cNvSpPr>
            <a:spLocks noGrp="1"/>
          </p:cNvSpPr>
          <p:nvPr>
            <p:ph type="sldNum" sz="quarter" idx="12"/>
          </p:nvPr>
        </p:nvSpPr>
        <p:spPr/>
        <p:txBody>
          <a:bodyPr/>
          <a:lstStyle/>
          <a:p>
            <a:fld id="{3326F55E-B2F8-46C6-958B-87902B1FD1A5}" type="slidenum">
              <a:rPr lang="en-IN" smtClean="0"/>
              <a:t>‹#›</a:t>
            </a:fld>
            <a:endParaRPr lang="en-IN"/>
          </a:p>
        </p:txBody>
      </p:sp>
    </p:spTree>
    <p:extLst>
      <p:ext uri="{BB962C8B-B14F-4D97-AF65-F5344CB8AC3E}">
        <p14:creationId xmlns:p14="http://schemas.microsoft.com/office/powerpoint/2010/main" val="37343247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5C5F7-1ED6-4679-9E43-A2FBC135023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F3ABD77-9E54-41F2-8119-B21E627037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922B1A9-2EC1-4DFB-B2A3-F426706DA713}"/>
              </a:ext>
            </a:extLst>
          </p:cNvPr>
          <p:cNvSpPr>
            <a:spLocks noGrp="1"/>
          </p:cNvSpPr>
          <p:nvPr>
            <p:ph type="dt" sz="half" idx="10"/>
          </p:nvPr>
        </p:nvSpPr>
        <p:spPr/>
        <p:txBody>
          <a:bodyPr/>
          <a:lstStyle/>
          <a:p>
            <a:fld id="{C6436444-5DED-4F85-903F-3ABFCE1C71A2}" type="datetime1">
              <a:rPr lang="en-IN" smtClean="0"/>
              <a:t>07-06-2022</a:t>
            </a:fld>
            <a:endParaRPr lang="en-IN"/>
          </a:p>
        </p:txBody>
      </p:sp>
      <p:sp>
        <p:nvSpPr>
          <p:cNvPr id="5" name="Footer Placeholder 4">
            <a:extLst>
              <a:ext uri="{FF2B5EF4-FFF2-40B4-BE49-F238E27FC236}">
                <a16:creationId xmlns:a16="http://schemas.microsoft.com/office/drawing/2014/main" id="{ADD5B507-0FFB-4C9B-ACE7-555EB8ADA32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06614BE-5FFA-40C5-9287-D40661F7A59E}"/>
              </a:ext>
            </a:extLst>
          </p:cNvPr>
          <p:cNvSpPr>
            <a:spLocks noGrp="1"/>
          </p:cNvSpPr>
          <p:nvPr>
            <p:ph type="sldNum" sz="quarter" idx="12"/>
          </p:nvPr>
        </p:nvSpPr>
        <p:spPr/>
        <p:txBody>
          <a:bodyPr/>
          <a:lstStyle/>
          <a:p>
            <a:fld id="{3326F55E-B2F8-46C6-958B-87902B1FD1A5}" type="slidenum">
              <a:rPr lang="en-IN" smtClean="0"/>
              <a:t>‹#›</a:t>
            </a:fld>
            <a:endParaRPr lang="en-IN"/>
          </a:p>
        </p:txBody>
      </p:sp>
    </p:spTree>
    <p:extLst>
      <p:ext uri="{BB962C8B-B14F-4D97-AF65-F5344CB8AC3E}">
        <p14:creationId xmlns:p14="http://schemas.microsoft.com/office/powerpoint/2010/main" val="5102483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86309B-5907-4BBA-BAF1-14F4BEAC692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8DA299F-4F08-42A0-981D-173B31295F2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58CEAC0-067B-45C7-9A50-8F1F44D401BF}"/>
              </a:ext>
            </a:extLst>
          </p:cNvPr>
          <p:cNvSpPr>
            <a:spLocks noGrp="1"/>
          </p:cNvSpPr>
          <p:nvPr>
            <p:ph type="dt" sz="half" idx="10"/>
          </p:nvPr>
        </p:nvSpPr>
        <p:spPr/>
        <p:txBody>
          <a:bodyPr/>
          <a:lstStyle/>
          <a:p>
            <a:fld id="{85941C61-722E-459F-9080-D81B6C49B3CC}" type="datetime1">
              <a:rPr lang="en-IN" smtClean="0"/>
              <a:t>07-06-2022</a:t>
            </a:fld>
            <a:endParaRPr lang="en-IN"/>
          </a:p>
        </p:txBody>
      </p:sp>
      <p:sp>
        <p:nvSpPr>
          <p:cNvPr id="5" name="Footer Placeholder 4">
            <a:extLst>
              <a:ext uri="{FF2B5EF4-FFF2-40B4-BE49-F238E27FC236}">
                <a16:creationId xmlns:a16="http://schemas.microsoft.com/office/drawing/2014/main" id="{E49A14EC-87D6-497C-BB4C-CC2EF4B127E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596D86D-FC7C-4C59-9E34-4FBB85FD5391}"/>
              </a:ext>
            </a:extLst>
          </p:cNvPr>
          <p:cNvSpPr>
            <a:spLocks noGrp="1"/>
          </p:cNvSpPr>
          <p:nvPr>
            <p:ph type="sldNum" sz="quarter" idx="12"/>
          </p:nvPr>
        </p:nvSpPr>
        <p:spPr/>
        <p:txBody>
          <a:bodyPr/>
          <a:lstStyle/>
          <a:p>
            <a:fld id="{3326F55E-B2F8-46C6-958B-87902B1FD1A5}" type="slidenum">
              <a:rPr lang="en-IN" smtClean="0"/>
              <a:t>‹#›</a:t>
            </a:fld>
            <a:endParaRPr lang="en-IN"/>
          </a:p>
        </p:txBody>
      </p:sp>
    </p:spTree>
    <p:extLst>
      <p:ext uri="{BB962C8B-B14F-4D97-AF65-F5344CB8AC3E}">
        <p14:creationId xmlns:p14="http://schemas.microsoft.com/office/powerpoint/2010/main" val="2944573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5E911-1295-4C3F-A615-9B454250C6E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5D11567-BB1C-4E61-A0B4-D526822CB52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7626116-F3E9-4E79-9956-F83035466CC7}"/>
              </a:ext>
            </a:extLst>
          </p:cNvPr>
          <p:cNvSpPr>
            <a:spLocks noGrp="1"/>
          </p:cNvSpPr>
          <p:nvPr>
            <p:ph type="dt" sz="half" idx="10"/>
          </p:nvPr>
        </p:nvSpPr>
        <p:spPr/>
        <p:txBody>
          <a:bodyPr/>
          <a:lstStyle/>
          <a:p>
            <a:fld id="{EC3EE996-5B1B-4A56-B7A5-B33970CAB36D}" type="datetime1">
              <a:rPr lang="en-IN" smtClean="0"/>
              <a:t>07-06-2022</a:t>
            </a:fld>
            <a:endParaRPr lang="en-IN"/>
          </a:p>
        </p:txBody>
      </p:sp>
      <p:sp>
        <p:nvSpPr>
          <p:cNvPr id="5" name="Footer Placeholder 4">
            <a:extLst>
              <a:ext uri="{FF2B5EF4-FFF2-40B4-BE49-F238E27FC236}">
                <a16:creationId xmlns:a16="http://schemas.microsoft.com/office/drawing/2014/main" id="{629C4D2E-C3FA-4F7D-85B0-897D24429C8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4DAE4BE-BD3F-4318-A783-35119C81FED1}"/>
              </a:ext>
            </a:extLst>
          </p:cNvPr>
          <p:cNvSpPr>
            <a:spLocks noGrp="1"/>
          </p:cNvSpPr>
          <p:nvPr>
            <p:ph type="sldNum" sz="quarter" idx="12"/>
          </p:nvPr>
        </p:nvSpPr>
        <p:spPr/>
        <p:txBody>
          <a:bodyPr/>
          <a:lstStyle/>
          <a:p>
            <a:fld id="{3326F55E-B2F8-46C6-958B-87902B1FD1A5}" type="slidenum">
              <a:rPr lang="en-IN" smtClean="0"/>
              <a:t>‹#›</a:t>
            </a:fld>
            <a:endParaRPr lang="en-IN"/>
          </a:p>
        </p:txBody>
      </p:sp>
    </p:spTree>
    <p:extLst>
      <p:ext uri="{BB962C8B-B14F-4D97-AF65-F5344CB8AC3E}">
        <p14:creationId xmlns:p14="http://schemas.microsoft.com/office/powerpoint/2010/main" val="29451059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80E94-6C96-4B14-A078-7EE39152A5F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FDED0A9-9C88-4F7C-8958-5DE75E1B00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1C66F34-6FFA-4416-B5B2-060F77B82AA9}"/>
              </a:ext>
            </a:extLst>
          </p:cNvPr>
          <p:cNvSpPr>
            <a:spLocks noGrp="1"/>
          </p:cNvSpPr>
          <p:nvPr>
            <p:ph type="dt" sz="half" idx="10"/>
          </p:nvPr>
        </p:nvSpPr>
        <p:spPr/>
        <p:txBody>
          <a:bodyPr/>
          <a:lstStyle/>
          <a:p>
            <a:fld id="{8C8AE83B-3D17-4ED7-9D08-9FB60CE10B2A}" type="datetime1">
              <a:rPr lang="en-IN" smtClean="0"/>
              <a:t>07-06-2022</a:t>
            </a:fld>
            <a:endParaRPr lang="en-IN"/>
          </a:p>
        </p:txBody>
      </p:sp>
      <p:sp>
        <p:nvSpPr>
          <p:cNvPr id="5" name="Footer Placeholder 4">
            <a:extLst>
              <a:ext uri="{FF2B5EF4-FFF2-40B4-BE49-F238E27FC236}">
                <a16:creationId xmlns:a16="http://schemas.microsoft.com/office/drawing/2014/main" id="{203A5743-308C-4AF9-BB53-54C0A56020B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33D126F-2F8D-4F91-A825-8CF5EF4A2515}"/>
              </a:ext>
            </a:extLst>
          </p:cNvPr>
          <p:cNvSpPr>
            <a:spLocks noGrp="1"/>
          </p:cNvSpPr>
          <p:nvPr>
            <p:ph type="sldNum" sz="quarter" idx="12"/>
          </p:nvPr>
        </p:nvSpPr>
        <p:spPr/>
        <p:txBody>
          <a:bodyPr/>
          <a:lstStyle/>
          <a:p>
            <a:fld id="{3326F55E-B2F8-46C6-958B-87902B1FD1A5}" type="slidenum">
              <a:rPr lang="en-IN" smtClean="0"/>
              <a:t>‹#›</a:t>
            </a:fld>
            <a:endParaRPr lang="en-IN"/>
          </a:p>
        </p:txBody>
      </p:sp>
    </p:spTree>
    <p:extLst>
      <p:ext uri="{BB962C8B-B14F-4D97-AF65-F5344CB8AC3E}">
        <p14:creationId xmlns:p14="http://schemas.microsoft.com/office/powerpoint/2010/main" val="18644751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13BB8-FDA7-435C-B439-D4B575BA23F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87FFB93-2732-442D-883C-85709346985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27E7D7B-D6DC-44D3-9FD0-154D9FB56F0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86E9B3A-B69A-4366-94B5-458DED4996EF}"/>
              </a:ext>
            </a:extLst>
          </p:cNvPr>
          <p:cNvSpPr>
            <a:spLocks noGrp="1"/>
          </p:cNvSpPr>
          <p:nvPr>
            <p:ph type="dt" sz="half" idx="10"/>
          </p:nvPr>
        </p:nvSpPr>
        <p:spPr/>
        <p:txBody>
          <a:bodyPr/>
          <a:lstStyle/>
          <a:p>
            <a:fld id="{ADAC01FB-4B30-44DD-8EAE-2A7638980843}" type="datetime1">
              <a:rPr lang="en-IN" smtClean="0"/>
              <a:t>07-06-2022</a:t>
            </a:fld>
            <a:endParaRPr lang="en-IN"/>
          </a:p>
        </p:txBody>
      </p:sp>
      <p:sp>
        <p:nvSpPr>
          <p:cNvPr id="6" name="Footer Placeholder 5">
            <a:extLst>
              <a:ext uri="{FF2B5EF4-FFF2-40B4-BE49-F238E27FC236}">
                <a16:creationId xmlns:a16="http://schemas.microsoft.com/office/drawing/2014/main" id="{27B8F697-E4D8-4A36-AE91-36EDF131CA5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29458EC-2D25-44F4-B2CC-E53DEBCABA6F}"/>
              </a:ext>
            </a:extLst>
          </p:cNvPr>
          <p:cNvSpPr>
            <a:spLocks noGrp="1"/>
          </p:cNvSpPr>
          <p:nvPr>
            <p:ph type="sldNum" sz="quarter" idx="12"/>
          </p:nvPr>
        </p:nvSpPr>
        <p:spPr/>
        <p:txBody>
          <a:bodyPr/>
          <a:lstStyle/>
          <a:p>
            <a:fld id="{3326F55E-B2F8-46C6-958B-87902B1FD1A5}" type="slidenum">
              <a:rPr lang="en-IN" smtClean="0"/>
              <a:t>‹#›</a:t>
            </a:fld>
            <a:endParaRPr lang="en-IN"/>
          </a:p>
        </p:txBody>
      </p:sp>
    </p:spTree>
    <p:extLst>
      <p:ext uri="{BB962C8B-B14F-4D97-AF65-F5344CB8AC3E}">
        <p14:creationId xmlns:p14="http://schemas.microsoft.com/office/powerpoint/2010/main" val="14992976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A34C7-27C0-4DC2-B75F-2EB65A9CBF8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2542CB7-C161-4FEC-B633-14E2E5B28E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A3AA297-EA9E-44DC-A5D8-1E43776DDE0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CAFAF20-5891-4E2C-BEF5-0B450247537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5BF85B7-06E7-422A-8E7D-9A85D9A8F45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948BA47-70C1-4626-9513-C36454F2E7A5}"/>
              </a:ext>
            </a:extLst>
          </p:cNvPr>
          <p:cNvSpPr>
            <a:spLocks noGrp="1"/>
          </p:cNvSpPr>
          <p:nvPr>
            <p:ph type="dt" sz="half" idx="10"/>
          </p:nvPr>
        </p:nvSpPr>
        <p:spPr/>
        <p:txBody>
          <a:bodyPr/>
          <a:lstStyle/>
          <a:p>
            <a:fld id="{EFFBD672-3DA4-4D0E-9BDC-49BBFB13B5F6}" type="datetime1">
              <a:rPr lang="en-IN" smtClean="0"/>
              <a:t>07-06-2022</a:t>
            </a:fld>
            <a:endParaRPr lang="en-IN"/>
          </a:p>
        </p:txBody>
      </p:sp>
      <p:sp>
        <p:nvSpPr>
          <p:cNvPr id="8" name="Footer Placeholder 7">
            <a:extLst>
              <a:ext uri="{FF2B5EF4-FFF2-40B4-BE49-F238E27FC236}">
                <a16:creationId xmlns:a16="http://schemas.microsoft.com/office/drawing/2014/main" id="{40748991-F098-455F-8C37-428FDBC9964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A1A9C34-9FAA-46B0-AD6C-6DEA3AC8FDFA}"/>
              </a:ext>
            </a:extLst>
          </p:cNvPr>
          <p:cNvSpPr>
            <a:spLocks noGrp="1"/>
          </p:cNvSpPr>
          <p:nvPr>
            <p:ph type="sldNum" sz="quarter" idx="12"/>
          </p:nvPr>
        </p:nvSpPr>
        <p:spPr/>
        <p:txBody>
          <a:bodyPr/>
          <a:lstStyle/>
          <a:p>
            <a:fld id="{3326F55E-B2F8-46C6-958B-87902B1FD1A5}" type="slidenum">
              <a:rPr lang="en-IN" smtClean="0"/>
              <a:t>‹#›</a:t>
            </a:fld>
            <a:endParaRPr lang="en-IN"/>
          </a:p>
        </p:txBody>
      </p:sp>
    </p:spTree>
    <p:extLst>
      <p:ext uri="{BB962C8B-B14F-4D97-AF65-F5344CB8AC3E}">
        <p14:creationId xmlns:p14="http://schemas.microsoft.com/office/powerpoint/2010/main" val="2282521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355DA-F5FD-4C38-B62E-8F76A71EBCB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15A7DAC-587A-4561-9C55-F1BFC9E37A4C}"/>
              </a:ext>
            </a:extLst>
          </p:cNvPr>
          <p:cNvSpPr>
            <a:spLocks noGrp="1"/>
          </p:cNvSpPr>
          <p:nvPr>
            <p:ph type="dt" sz="half" idx="10"/>
          </p:nvPr>
        </p:nvSpPr>
        <p:spPr/>
        <p:txBody>
          <a:bodyPr/>
          <a:lstStyle/>
          <a:p>
            <a:fld id="{80763A9B-9F99-4B2B-BE3E-98C84384B7F8}" type="datetime1">
              <a:rPr lang="en-IN" smtClean="0"/>
              <a:t>07-06-2022</a:t>
            </a:fld>
            <a:endParaRPr lang="en-IN"/>
          </a:p>
        </p:txBody>
      </p:sp>
      <p:sp>
        <p:nvSpPr>
          <p:cNvPr id="4" name="Footer Placeholder 3">
            <a:extLst>
              <a:ext uri="{FF2B5EF4-FFF2-40B4-BE49-F238E27FC236}">
                <a16:creationId xmlns:a16="http://schemas.microsoft.com/office/drawing/2014/main" id="{D5831E7C-833F-4130-B500-4BBB25EC481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C71922C-A798-4B4E-A6B4-524FE0C7D276}"/>
              </a:ext>
            </a:extLst>
          </p:cNvPr>
          <p:cNvSpPr>
            <a:spLocks noGrp="1"/>
          </p:cNvSpPr>
          <p:nvPr>
            <p:ph type="sldNum" sz="quarter" idx="12"/>
          </p:nvPr>
        </p:nvSpPr>
        <p:spPr/>
        <p:txBody>
          <a:bodyPr/>
          <a:lstStyle/>
          <a:p>
            <a:fld id="{3326F55E-B2F8-46C6-958B-87902B1FD1A5}" type="slidenum">
              <a:rPr lang="en-IN" smtClean="0"/>
              <a:t>‹#›</a:t>
            </a:fld>
            <a:endParaRPr lang="en-IN"/>
          </a:p>
        </p:txBody>
      </p:sp>
    </p:spTree>
    <p:extLst>
      <p:ext uri="{BB962C8B-B14F-4D97-AF65-F5344CB8AC3E}">
        <p14:creationId xmlns:p14="http://schemas.microsoft.com/office/powerpoint/2010/main" val="2973638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908088A-76FC-4400-85E3-EB3F529842DD}"/>
              </a:ext>
            </a:extLst>
          </p:cNvPr>
          <p:cNvSpPr>
            <a:spLocks noGrp="1"/>
          </p:cNvSpPr>
          <p:nvPr>
            <p:ph type="dt" sz="half" idx="10"/>
          </p:nvPr>
        </p:nvSpPr>
        <p:spPr/>
        <p:txBody>
          <a:bodyPr/>
          <a:lstStyle/>
          <a:p>
            <a:fld id="{5D511AE9-535C-4B43-BA68-5DE6CDEE9E3C}" type="datetime1">
              <a:rPr lang="en-IN" smtClean="0"/>
              <a:t>07-06-2022</a:t>
            </a:fld>
            <a:endParaRPr lang="en-IN"/>
          </a:p>
        </p:txBody>
      </p:sp>
      <p:sp>
        <p:nvSpPr>
          <p:cNvPr id="3" name="Footer Placeholder 2">
            <a:extLst>
              <a:ext uri="{FF2B5EF4-FFF2-40B4-BE49-F238E27FC236}">
                <a16:creationId xmlns:a16="http://schemas.microsoft.com/office/drawing/2014/main" id="{4E0BA12C-3319-472C-BCA4-62CBB8CBFAA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34636C0-F782-4556-B4E2-DC43F71BF1B4}"/>
              </a:ext>
            </a:extLst>
          </p:cNvPr>
          <p:cNvSpPr>
            <a:spLocks noGrp="1"/>
          </p:cNvSpPr>
          <p:nvPr>
            <p:ph type="sldNum" sz="quarter" idx="12"/>
          </p:nvPr>
        </p:nvSpPr>
        <p:spPr/>
        <p:txBody>
          <a:bodyPr/>
          <a:lstStyle/>
          <a:p>
            <a:fld id="{3326F55E-B2F8-46C6-958B-87902B1FD1A5}" type="slidenum">
              <a:rPr lang="en-IN" smtClean="0"/>
              <a:t>‹#›</a:t>
            </a:fld>
            <a:endParaRPr lang="en-IN"/>
          </a:p>
        </p:txBody>
      </p:sp>
    </p:spTree>
    <p:extLst>
      <p:ext uri="{BB962C8B-B14F-4D97-AF65-F5344CB8AC3E}">
        <p14:creationId xmlns:p14="http://schemas.microsoft.com/office/powerpoint/2010/main" val="4925916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74D47-8FD7-4E54-9291-E8D7998B49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32FD76A-B5B5-40A4-A212-599F39BB8F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0DC9AF8-8703-4DC4-A5DA-ABF80AC1C9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FE7A81-F763-48C8-A0C6-78281F063EF4}"/>
              </a:ext>
            </a:extLst>
          </p:cNvPr>
          <p:cNvSpPr>
            <a:spLocks noGrp="1"/>
          </p:cNvSpPr>
          <p:nvPr>
            <p:ph type="dt" sz="half" idx="10"/>
          </p:nvPr>
        </p:nvSpPr>
        <p:spPr/>
        <p:txBody>
          <a:bodyPr/>
          <a:lstStyle/>
          <a:p>
            <a:fld id="{BF28005D-A40D-4C01-AD77-FACFE810AF96}" type="datetime1">
              <a:rPr lang="en-IN" smtClean="0"/>
              <a:t>07-06-2022</a:t>
            </a:fld>
            <a:endParaRPr lang="en-IN"/>
          </a:p>
        </p:txBody>
      </p:sp>
      <p:sp>
        <p:nvSpPr>
          <p:cNvPr id="6" name="Footer Placeholder 5">
            <a:extLst>
              <a:ext uri="{FF2B5EF4-FFF2-40B4-BE49-F238E27FC236}">
                <a16:creationId xmlns:a16="http://schemas.microsoft.com/office/drawing/2014/main" id="{F2A6F7D5-E8F1-48E3-9D6C-199108C5521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608AD50-6667-4BE9-A886-A8DAB8E2A7C2}"/>
              </a:ext>
            </a:extLst>
          </p:cNvPr>
          <p:cNvSpPr>
            <a:spLocks noGrp="1"/>
          </p:cNvSpPr>
          <p:nvPr>
            <p:ph type="sldNum" sz="quarter" idx="12"/>
          </p:nvPr>
        </p:nvSpPr>
        <p:spPr/>
        <p:txBody>
          <a:bodyPr/>
          <a:lstStyle/>
          <a:p>
            <a:fld id="{3326F55E-B2F8-46C6-958B-87902B1FD1A5}" type="slidenum">
              <a:rPr lang="en-IN" smtClean="0"/>
              <a:t>‹#›</a:t>
            </a:fld>
            <a:endParaRPr lang="en-IN"/>
          </a:p>
        </p:txBody>
      </p:sp>
    </p:spTree>
    <p:extLst>
      <p:ext uri="{BB962C8B-B14F-4D97-AF65-F5344CB8AC3E}">
        <p14:creationId xmlns:p14="http://schemas.microsoft.com/office/powerpoint/2010/main" val="25887288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5DA84-0443-481B-94FE-6C70057679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A3EBFC7-1311-4636-921B-53B40C0C283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8607320-757D-4701-8583-EB756099A8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C7B6CA-E51A-4EBB-8709-EBFF239F5B54}"/>
              </a:ext>
            </a:extLst>
          </p:cNvPr>
          <p:cNvSpPr>
            <a:spLocks noGrp="1"/>
          </p:cNvSpPr>
          <p:nvPr>
            <p:ph type="dt" sz="half" idx="10"/>
          </p:nvPr>
        </p:nvSpPr>
        <p:spPr/>
        <p:txBody>
          <a:bodyPr/>
          <a:lstStyle/>
          <a:p>
            <a:fld id="{12CE1FEC-ACC6-410B-9E6F-6D4F497BEAF9}" type="datetime1">
              <a:rPr lang="en-IN" smtClean="0"/>
              <a:t>07-06-2022</a:t>
            </a:fld>
            <a:endParaRPr lang="en-IN"/>
          </a:p>
        </p:txBody>
      </p:sp>
      <p:sp>
        <p:nvSpPr>
          <p:cNvPr id="6" name="Footer Placeholder 5">
            <a:extLst>
              <a:ext uri="{FF2B5EF4-FFF2-40B4-BE49-F238E27FC236}">
                <a16:creationId xmlns:a16="http://schemas.microsoft.com/office/drawing/2014/main" id="{93807E28-0EEF-461B-97D9-5D7C0B70896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57947C4-17A0-484E-A23B-86124204214B}"/>
              </a:ext>
            </a:extLst>
          </p:cNvPr>
          <p:cNvSpPr>
            <a:spLocks noGrp="1"/>
          </p:cNvSpPr>
          <p:nvPr>
            <p:ph type="sldNum" sz="quarter" idx="12"/>
          </p:nvPr>
        </p:nvSpPr>
        <p:spPr/>
        <p:txBody>
          <a:bodyPr/>
          <a:lstStyle/>
          <a:p>
            <a:fld id="{3326F55E-B2F8-46C6-958B-87902B1FD1A5}" type="slidenum">
              <a:rPr lang="en-IN" smtClean="0"/>
              <a:t>‹#›</a:t>
            </a:fld>
            <a:endParaRPr lang="en-IN"/>
          </a:p>
        </p:txBody>
      </p:sp>
    </p:spTree>
    <p:extLst>
      <p:ext uri="{BB962C8B-B14F-4D97-AF65-F5344CB8AC3E}">
        <p14:creationId xmlns:p14="http://schemas.microsoft.com/office/powerpoint/2010/main" val="17640017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5000" r="-5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FBF4AED-6BB1-438B-91A8-293A90E00A8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7731FF6-5179-4169-8EBF-2591B700FC9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63787B7-9E93-4138-949A-6ABB4B8D250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B4BB8-FD4B-49F4-9679-861DA2D5CF14}" type="datetime1">
              <a:rPr lang="en-IN" smtClean="0"/>
              <a:t>07-06-2022</a:t>
            </a:fld>
            <a:endParaRPr lang="en-IN"/>
          </a:p>
        </p:txBody>
      </p:sp>
      <p:sp>
        <p:nvSpPr>
          <p:cNvPr id="5" name="Footer Placeholder 4">
            <a:extLst>
              <a:ext uri="{FF2B5EF4-FFF2-40B4-BE49-F238E27FC236}">
                <a16:creationId xmlns:a16="http://schemas.microsoft.com/office/drawing/2014/main" id="{A9102793-2873-4E88-8252-0D0D20C5E5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12435C2-38D4-4821-AA25-6CCF00B4CAD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26F55E-B2F8-46C6-958B-87902B1FD1A5}" type="slidenum">
              <a:rPr lang="en-IN" smtClean="0"/>
              <a:t>‹#›</a:t>
            </a:fld>
            <a:endParaRPr lang="en-IN"/>
          </a:p>
        </p:txBody>
      </p:sp>
    </p:spTree>
    <p:extLst>
      <p:ext uri="{BB962C8B-B14F-4D97-AF65-F5344CB8AC3E}">
        <p14:creationId xmlns:p14="http://schemas.microsoft.com/office/powerpoint/2010/main" val="26199413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12.jp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10.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12.jp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1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9.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12.jp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1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20.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12.jp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1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21.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12.jp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1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21.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12.jp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22.png"/><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22.png"/><Relationship Id="rId1" Type="http://schemas.openxmlformats.org/officeDocument/2006/relationships/slideLayout" Target="../slideLayouts/slideLayout1.xml"/><Relationship Id="rId5" Type="http://schemas.openxmlformats.org/officeDocument/2006/relationships/image" Target="../media/image25.png"/><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22.png"/><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12.jp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2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22.png"/><Relationship Id="rId1" Type="http://schemas.openxmlformats.org/officeDocument/2006/relationships/slideLayout" Target="../slideLayouts/slideLayout1.xml"/><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22.png"/><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22.xml.rels><?xml version="1.0" encoding="UTF-8" standalone="yes"?>
<Relationships xmlns="http://schemas.openxmlformats.org/package/2006/relationships"><Relationship Id="rId3" Type="http://schemas.openxmlformats.org/officeDocument/2006/relationships/image" Target="../media/image12.jpg"/><Relationship Id="rId7" Type="http://schemas.openxmlformats.org/officeDocument/2006/relationships/hyperlink" Target="https://docs.microsoft.com/en-us/azure/frontdoor/front-door-faq#when-should-we-deploy-an-application-gateway-behind-front-door" TargetMode="External"/><Relationship Id="rId2" Type="http://schemas.openxmlformats.org/officeDocument/2006/relationships/image" Target="../media/image22.png"/><Relationship Id="rId1" Type="http://schemas.openxmlformats.org/officeDocument/2006/relationships/slideLayout" Target="../slideLayouts/slideLayout1.xml"/><Relationship Id="rId6" Type="http://schemas.openxmlformats.org/officeDocument/2006/relationships/hyperlink" Target="https://docs.microsoft.com/en-us/azure/architecture/reference-architectures/containers/aks-start-here" TargetMode="External"/><Relationship Id="rId5" Type="http://schemas.openxmlformats.org/officeDocument/2006/relationships/hyperlink" Target="https://docs.microsoft.com/en-us/azure/architecture/guide/technology-choices/compute-decision-tree#scalability" TargetMode="External"/><Relationship Id="rId4" Type="http://schemas.openxmlformats.org/officeDocument/2006/relationships/image" Target="../media/image29.png"/></Relationships>
</file>

<file path=ppt/slides/_rels/slide2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22.png"/><Relationship Id="rId1" Type="http://schemas.openxmlformats.org/officeDocument/2006/relationships/slideLayout" Target="../slideLayouts/slideLayout1.xml"/><Relationship Id="rId4" Type="http://schemas.openxmlformats.org/officeDocument/2006/relationships/image" Target="../media/image30.png"/></Relationships>
</file>

<file path=ppt/slides/_rels/slide2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22.png"/><Relationship Id="rId1" Type="http://schemas.openxmlformats.org/officeDocument/2006/relationships/slideLayout" Target="../slideLayouts/slideLayout1.xml"/><Relationship Id="rId4" Type="http://schemas.openxmlformats.org/officeDocument/2006/relationships/image" Target="../media/image31.png"/></Relationships>
</file>

<file path=ppt/slides/_rels/slide2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12.jp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12.jp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12.jp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4.jpe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12.jp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5.jpe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12.jp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6.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12.jp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8.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7.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12.jp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9.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8.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12.jp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85F9BB5B-3881-4772-AFE6-7616E6E27888}"/>
              </a:ext>
            </a:extLst>
          </p:cNvPr>
          <p:cNvSpPr txBox="1"/>
          <p:nvPr/>
        </p:nvSpPr>
        <p:spPr>
          <a:xfrm>
            <a:off x="3800569" y="2441742"/>
            <a:ext cx="4144070" cy="523220"/>
          </a:xfrm>
          <a:prstGeom prst="rect">
            <a:avLst/>
          </a:prstGeom>
          <a:noFill/>
        </p:spPr>
        <p:txBody>
          <a:bodyPr wrap="square" rtlCol="0">
            <a:spAutoFit/>
          </a:bodyPr>
          <a:lstStyle/>
          <a:p>
            <a:r>
              <a:rPr lang="en-IN" sz="2800" b="1" i="1" dirty="0">
                <a:solidFill>
                  <a:schemeClr val="accent1">
                    <a:lumMod val="75000"/>
                  </a:schemeClr>
                </a:solidFill>
              </a:rPr>
              <a:t>Network Basics</a:t>
            </a:r>
          </a:p>
        </p:txBody>
      </p:sp>
      <p:sp>
        <p:nvSpPr>
          <p:cNvPr id="17" name="Slide Number Placeholder 16">
            <a:extLst>
              <a:ext uri="{FF2B5EF4-FFF2-40B4-BE49-F238E27FC236}">
                <a16:creationId xmlns:a16="http://schemas.microsoft.com/office/drawing/2014/main" id="{3340CAD5-E11B-476F-BC4B-3E2E19909B54}"/>
              </a:ext>
            </a:extLst>
          </p:cNvPr>
          <p:cNvSpPr>
            <a:spLocks noGrp="1"/>
          </p:cNvSpPr>
          <p:nvPr>
            <p:ph type="sldNum" sz="quarter" idx="12"/>
          </p:nvPr>
        </p:nvSpPr>
        <p:spPr/>
        <p:txBody>
          <a:bodyPr/>
          <a:lstStyle/>
          <a:p>
            <a:fld id="{3326F55E-B2F8-46C6-958B-87902B1FD1A5}" type="slidenum">
              <a:rPr lang="en-IN" smtClean="0"/>
              <a:t>1</a:t>
            </a:fld>
            <a:endParaRPr lang="en-IN"/>
          </a:p>
        </p:txBody>
      </p:sp>
      <p:pic>
        <p:nvPicPr>
          <p:cNvPr id="3" name="Picture 2" descr="A picture containing application&#10;&#10;Description automatically generated">
            <a:extLst>
              <a:ext uri="{FF2B5EF4-FFF2-40B4-BE49-F238E27FC236}">
                <a16:creationId xmlns:a16="http://schemas.microsoft.com/office/drawing/2014/main" id="{A8421A66-CF66-425E-B268-7816B9B1A4CC}"/>
              </a:ext>
            </a:extLst>
          </p:cNvPr>
          <p:cNvPicPr>
            <a:picLocks noChangeAspect="1"/>
          </p:cNvPicPr>
          <p:nvPr/>
        </p:nvPicPr>
        <p:blipFill>
          <a:blip r:embed="rId2">
            <a:alphaModFix amt="5000"/>
            <a:extLst>
              <a:ext uri="{28A0092B-C50C-407E-A947-70E740481C1C}">
                <a14:useLocalDpi xmlns:a14="http://schemas.microsoft.com/office/drawing/2010/main" val="0"/>
              </a:ext>
            </a:extLst>
          </a:blip>
          <a:stretch>
            <a:fillRect/>
          </a:stretch>
        </p:blipFill>
        <p:spPr>
          <a:xfrm>
            <a:off x="8242311" y="1799112"/>
            <a:ext cx="2761742" cy="1546576"/>
          </a:xfrm>
          <a:prstGeom prst="rect">
            <a:avLst/>
          </a:prstGeom>
        </p:spPr>
      </p:pic>
      <p:pic>
        <p:nvPicPr>
          <p:cNvPr id="8" name="Picture 7" descr="Icon&#10;&#10;Description automatically generated">
            <a:extLst>
              <a:ext uri="{FF2B5EF4-FFF2-40B4-BE49-F238E27FC236}">
                <a16:creationId xmlns:a16="http://schemas.microsoft.com/office/drawing/2014/main" id="{8A1A7B1D-37CD-4C16-AF9C-2765E77E8242}"/>
              </a:ext>
            </a:extLst>
          </p:cNvPr>
          <p:cNvPicPr>
            <a:picLocks noChangeAspect="1"/>
          </p:cNvPicPr>
          <p:nvPr/>
        </p:nvPicPr>
        <p:blipFill>
          <a:blip r:embed="rId3">
            <a:alphaModFix amt="20000"/>
            <a:extLst>
              <a:ext uri="{28A0092B-C50C-407E-A947-70E740481C1C}">
                <a14:useLocalDpi xmlns:a14="http://schemas.microsoft.com/office/drawing/2010/main" val="0"/>
              </a:ext>
            </a:extLst>
          </a:blip>
          <a:stretch>
            <a:fillRect/>
          </a:stretch>
        </p:blipFill>
        <p:spPr>
          <a:xfrm>
            <a:off x="241451" y="5664502"/>
            <a:ext cx="1095322" cy="1095322"/>
          </a:xfrm>
          <a:prstGeom prst="rect">
            <a:avLst/>
          </a:prstGeom>
        </p:spPr>
      </p:pic>
      <p:pic>
        <p:nvPicPr>
          <p:cNvPr id="11" name="Picture 10" descr="Logo, company name&#10;&#10;Description automatically generated">
            <a:extLst>
              <a:ext uri="{FF2B5EF4-FFF2-40B4-BE49-F238E27FC236}">
                <a16:creationId xmlns:a16="http://schemas.microsoft.com/office/drawing/2014/main" id="{45CD60BA-EFBE-4963-9084-F0CC2663D9DE}"/>
              </a:ext>
            </a:extLst>
          </p:cNvPr>
          <p:cNvPicPr>
            <a:picLocks noChangeAspect="1"/>
          </p:cNvPicPr>
          <p:nvPr/>
        </p:nvPicPr>
        <p:blipFill>
          <a:blip r:embed="rId4">
            <a:alphaModFix amt="20000"/>
            <a:extLst>
              <a:ext uri="{28A0092B-C50C-407E-A947-70E740481C1C}">
                <a14:useLocalDpi xmlns:a14="http://schemas.microsoft.com/office/drawing/2010/main" val="0"/>
              </a:ext>
            </a:extLst>
          </a:blip>
          <a:stretch>
            <a:fillRect/>
          </a:stretch>
        </p:blipFill>
        <p:spPr>
          <a:xfrm>
            <a:off x="440516" y="3683086"/>
            <a:ext cx="1095321" cy="728886"/>
          </a:xfrm>
          <a:prstGeom prst="rect">
            <a:avLst/>
          </a:prstGeom>
        </p:spPr>
      </p:pic>
      <p:pic>
        <p:nvPicPr>
          <p:cNvPr id="23" name="Picture 22" descr="Icon&#10;&#10;Description automatically generated">
            <a:extLst>
              <a:ext uri="{FF2B5EF4-FFF2-40B4-BE49-F238E27FC236}">
                <a16:creationId xmlns:a16="http://schemas.microsoft.com/office/drawing/2014/main" id="{145C2445-9D33-41DC-A11E-E8225FD08D20}"/>
              </a:ext>
            </a:extLst>
          </p:cNvPr>
          <p:cNvPicPr>
            <a:picLocks noChangeAspect="1"/>
          </p:cNvPicPr>
          <p:nvPr/>
        </p:nvPicPr>
        <p:blipFill>
          <a:blip r:embed="rId5">
            <a:alphaModFix amt="5000"/>
            <a:extLst>
              <a:ext uri="{28A0092B-C50C-407E-A947-70E740481C1C}">
                <a14:useLocalDpi xmlns:a14="http://schemas.microsoft.com/office/drawing/2010/main" val="0"/>
              </a:ext>
            </a:extLst>
          </a:blip>
          <a:stretch>
            <a:fillRect/>
          </a:stretch>
        </p:blipFill>
        <p:spPr>
          <a:xfrm>
            <a:off x="679301" y="1856317"/>
            <a:ext cx="991369" cy="991369"/>
          </a:xfrm>
          <a:prstGeom prst="rect">
            <a:avLst/>
          </a:prstGeom>
        </p:spPr>
      </p:pic>
      <p:pic>
        <p:nvPicPr>
          <p:cNvPr id="27" name="Picture 26" descr="Icon&#10;&#10;Description automatically generated">
            <a:extLst>
              <a:ext uri="{FF2B5EF4-FFF2-40B4-BE49-F238E27FC236}">
                <a16:creationId xmlns:a16="http://schemas.microsoft.com/office/drawing/2014/main" id="{AC689997-C9F1-473E-9628-717E2E675027}"/>
              </a:ext>
            </a:extLst>
          </p:cNvPr>
          <p:cNvPicPr>
            <a:picLocks noChangeAspect="1"/>
          </p:cNvPicPr>
          <p:nvPr/>
        </p:nvPicPr>
        <p:blipFill>
          <a:blip r:embed="rId6">
            <a:alphaModFix amt="20000"/>
            <a:extLst>
              <a:ext uri="{28A0092B-C50C-407E-A947-70E740481C1C}">
                <a14:useLocalDpi xmlns:a14="http://schemas.microsoft.com/office/drawing/2010/main" val="0"/>
              </a:ext>
            </a:extLst>
          </a:blip>
          <a:stretch>
            <a:fillRect/>
          </a:stretch>
        </p:blipFill>
        <p:spPr>
          <a:xfrm>
            <a:off x="10050680" y="4158335"/>
            <a:ext cx="1210965" cy="1004215"/>
          </a:xfrm>
          <a:prstGeom prst="rect">
            <a:avLst/>
          </a:prstGeom>
        </p:spPr>
      </p:pic>
      <p:pic>
        <p:nvPicPr>
          <p:cNvPr id="29" name="Picture 28" descr="Icon&#10;&#10;Description automatically generated">
            <a:extLst>
              <a:ext uri="{FF2B5EF4-FFF2-40B4-BE49-F238E27FC236}">
                <a16:creationId xmlns:a16="http://schemas.microsoft.com/office/drawing/2014/main" id="{AB2C0348-A112-4CC4-A3E4-1C4E414EEB78}"/>
              </a:ext>
            </a:extLst>
          </p:cNvPr>
          <p:cNvPicPr>
            <a:picLocks noChangeAspect="1"/>
          </p:cNvPicPr>
          <p:nvPr/>
        </p:nvPicPr>
        <p:blipFill>
          <a:blip r:embed="rId7">
            <a:alphaModFix amt="20000"/>
            <a:extLst>
              <a:ext uri="{28A0092B-C50C-407E-A947-70E740481C1C}">
                <a14:useLocalDpi xmlns:a14="http://schemas.microsoft.com/office/drawing/2010/main" val="0"/>
              </a:ext>
            </a:extLst>
          </a:blip>
          <a:stretch>
            <a:fillRect/>
          </a:stretch>
        </p:blipFill>
        <p:spPr>
          <a:xfrm>
            <a:off x="5131575" y="129118"/>
            <a:ext cx="1362717" cy="716525"/>
          </a:xfrm>
          <a:prstGeom prst="rect">
            <a:avLst/>
          </a:prstGeom>
        </p:spPr>
      </p:pic>
      <p:pic>
        <p:nvPicPr>
          <p:cNvPr id="31" name="Picture 30" descr="Logo, company name&#10;&#10;Description automatically generated">
            <a:extLst>
              <a:ext uri="{FF2B5EF4-FFF2-40B4-BE49-F238E27FC236}">
                <a16:creationId xmlns:a16="http://schemas.microsoft.com/office/drawing/2014/main" id="{ACF5D9A4-A045-46AD-BE40-50630DB00AF4}"/>
              </a:ext>
            </a:extLst>
          </p:cNvPr>
          <p:cNvPicPr>
            <a:picLocks noChangeAspect="1"/>
          </p:cNvPicPr>
          <p:nvPr/>
        </p:nvPicPr>
        <p:blipFill>
          <a:blip r:embed="rId8">
            <a:alphaModFix amt="20000"/>
            <a:extLst>
              <a:ext uri="{28A0092B-C50C-407E-A947-70E740481C1C}">
                <a14:useLocalDpi xmlns:a14="http://schemas.microsoft.com/office/drawing/2010/main" val="0"/>
              </a:ext>
            </a:extLst>
          </a:blip>
          <a:stretch>
            <a:fillRect/>
          </a:stretch>
        </p:blipFill>
        <p:spPr>
          <a:xfrm>
            <a:off x="7867437" y="-85917"/>
            <a:ext cx="1157328" cy="1157328"/>
          </a:xfrm>
          <a:prstGeom prst="rect">
            <a:avLst/>
          </a:prstGeom>
        </p:spPr>
      </p:pic>
      <p:pic>
        <p:nvPicPr>
          <p:cNvPr id="33" name="Picture 32" descr="Logo&#10;&#10;Description automatically generated with medium confidence">
            <a:extLst>
              <a:ext uri="{FF2B5EF4-FFF2-40B4-BE49-F238E27FC236}">
                <a16:creationId xmlns:a16="http://schemas.microsoft.com/office/drawing/2014/main" id="{DD608B77-41A7-4C1F-839A-B3EC2597EC6E}"/>
              </a:ext>
            </a:extLst>
          </p:cNvPr>
          <p:cNvPicPr>
            <a:picLocks noChangeAspect="1"/>
          </p:cNvPicPr>
          <p:nvPr/>
        </p:nvPicPr>
        <p:blipFill>
          <a:blip r:embed="rId9">
            <a:alphaModFix amt="20000"/>
            <a:extLst>
              <a:ext uri="{28A0092B-C50C-407E-A947-70E740481C1C}">
                <a14:useLocalDpi xmlns:a14="http://schemas.microsoft.com/office/drawing/2010/main" val="0"/>
              </a:ext>
            </a:extLst>
          </a:blip>
          <a:stretch>
            <a:fillRect/>
          </a:stretch>
        </p:blipFill>
        <p:spPr>
          <a:xfrm>
            <a:off x="3541522" y="5328895"/>
            <a:ext cx="928904" cy="671214"/>
          </a:xfrm>
          <a:prstGeom prst="rect">
            <a:avLst/>
          </a:prstGeom>
        </p:spPr>
      </p:pic>
      <p:pic>
        <p:nvPicPr>
          <p:cNvPr id="35" name="Picture 34" descr="Icon&#10;&#10;Description automatically generated">
            <a:extLst>
              <a:ext uri="{FF2B5EF4-FFF2-40B4-BE49-F238E27FC236}">
                <a16:creationId xmlns:a16="http://schemas.microsoft.com/office/drawing/2014/main" id="{A8F294EA-2D1A-4FD8-A191-CD721672A727}"/>
              </a:ext>
            </a:extLst>
          </p:cNvPr>
          <p:cNvPicPr>
            <a:picLocks noChangeAspect="1"/>
          </p:cNvPicPr>
          <p:nvPr/>
        </p:nvPicPr>
        <p:blipFill>
          <a:blip r:embed="rId10">
            <a:alphaModFix amt="20000"/>
            <a:extLst>
              <a:ext uri="{28A0092B-C50C-407E-A947-70E740481C1C}">
                <a14:useLocalDpi xmlns:a14="http://schemas.microsoft.com/office/drawing/2010/main" val="0"/>
              </a:ext>
            </a:extLst>
          </a:blip>
          <a:stretch>
            <a:fillRect/>
          </a:stretch>
        </p:blipFill>
        <p:spPr>
          <a:xfrm>
            <a:off x="1778274" y="148168"/>
            <a:ext cx="650376" cy="689159"/>
          </a:xfrm>
          <a:prstGeom prst="rect">
            <a:avLst/>
          </a:prstGeom>
        </p:spPr>
      </p:pic>
      <p:pic>
        <p:nvPicPr>
          <p:cNvPr id="37" name="Picture 36" descr="Logo, company name&#10;&#10;Description automatically generated">
            <a:extLst>
              <a:ext uri="{FF2B5EF4-FFF2-40B4-BE49-F238E27FC236}">
                <a16:creationId xmlns:a16="http://schemas.microsoft.com/office/drawing/2014/main" id="{A70DFA68-C381-45CC-B6BA-275F026B67B1}"/>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9747682" y="-24262"/>
            <a:ext cx="2444318" cy="1480838"/>
          </a:xfrm>
          <a:prstGeom prst="rect">
            <a:avLst/>
          </a:prstGeom>
        </p:spPr>
      </p:pic>
    </p:spTree>
    <p:extLst>
      <p:ext uri="{BB962C8B-B14F-4D97-AF65-F5344CB8AC3E}">
        <p14:creationId xmlns:p14="http://schemas.microsoft.com/office/powerpoint/2010/main" val="25825856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85F9BB5B-3881-4772-AFE6-7616E6E27888}"/>
              </a:ext>
            </a:extLst>
          </p:cNvPr>
          <p:cNvSpPr txBox="1"/>
          <p:nvPr/>
        </p:nvSpPr>
        <p:spPr>
          <a:xfrm>
            <a:off x="3412767" y="225770"/>
            <a:ext cx="4144070" cy="523220"/>
          </a:xfrm>
          <a:prstGeom prst="rect">
            <a:avLst/>
          </a:prstGeom>
          <a:noFill/>
        </p:spPr>
        <p:txBody>
          <a:bodyPr wrap="square" rtlCol="0">
            <a:spAutoFit/>
          </a:bodyPr>
          <a:lstStyle/>
          <a:p>
            <a:r>
              <a:rPr lang="en-IN" sz="2800" b="1" i="1" dirty="0">
                <a:solidFill>
                  <a:schemeClr val="accent2">
                    <a:lumMod val="75000"/>
                  </a:schemeClr>
                </a:solidFill>
              </a:rPr>
              <a:t>Computer Networks</a:t>
            </a:r>
          </a:p>
        </p:txBody>
      </p:sp>
      <p:sp>
        <p:nvSpPr>
          <p:cNvPr id="17" name="Slide Number Placeholder 16">
            <a:extLst>
              <a:ext uri="{FF2B5EF4-FFF2-40B4-BE49-F238E27FC236}">
                <a16:creationId xmlns:a16="http://schemas.microsoft.com/office/drawing/2014/main" id="{3340CAD5-E11B-476F-BC4B-3E2E19909B54}"/>
              </a:ext>
            </a:extLst>
          </p:cNvPr>
          <p:cNvSpPr>
            <a:spLocks noGrp="1"/>
          </p:cNvSpPr>
          <p:nvPr>
            <p:ph type="sldNum" sz="quarter" idx="12"/>
          </p:nvPr>
        </p:nvSpPr>
        <p:spPr/>
        <p:txBody>
          <a:bodyPr/>
          <a:lstStyle/>
          <a:p>
            <a:fld id="{3326F55E-B2F8-46C6-958B-87902B1FD1A5}" type="slidenum">
              <a:rPr lang="en-IN" smtClean="0"/>
              <a:t>10</a:t>
            </a:fld>
            <a:endParaRPr lang="en-IN"/>
          </a:p>
        </p:txBody>
      </p:sp>
      <p:pic>
        <p:nvPicPr>
          <p:cNvPr id="3" name="Picture 2" descr="A picture containing application&#10;&#10;Description automatically generated">
            <a:extLst>
              <a:ext uri="{FF2B5EF4-FFF2-40B4-BE49-F238E27FC236}">
                <a16:creationId xmlns:a16="http://schemas.microsoft.com/office/drawing/2014/main" id="{A8421A66-CF66-425E-B268-7816B9B1A4CC}"/>
              </a:ext>
            </a:extLst>
          </p:cNvPr>
          <p:cNvPicPr>
            <a:picLocks noChangeAspect="1"/>
          </p:cNvPicPr>
          <p:nvPr/>
        </p:nvPicPr>
        <p:blipFill>
          <a:blip r:embed="rId2">
            <a:alphaModFix amt="5000"/>
            <a:extLst>
              <a:ext uri="{28A0092B-C50C-407E-A947-70E740481C1C}">
                <a14:useLocalDpi xmlns:a14="http://schemas.microsoft.com/office/drawing/2010/main" val="0"/>
              </a:ext>
            </a:extLst>
          </a:blip>
          <a:stretch>
            <a:fillRect/>
          </a:stretch>
        </p:blipFill>
        <p:spPr>
          <a:xfrm>
            <a:off x="8242311" y="1799112"/>
            <a:ext cx="2761742" cy="1546576"/>
          </a:xfrm>
          <a:prstGeom prst="rect">
            <a:avLst/>
          </a:prstGeom>
        </p:spPr>
      </p:pic>
      <p:pic>
        <p:nvPicPr>
          <p:cNvPr id="8" name="Picture 7" descr="Icon&#10;&#10;Description automatically generated">
            <a:extLst>
              <a:ext uri="{FF2B5EF4-FFF2-40B4-BE49-F238E27FC236}">
                <a16:creationId xmlns:a16="http://schemas.microsoft.com/office/drawing/2014/main" id="{8A1A7B1D-37CD-4C16-AF9C-2765E77E8242}"/>
              </a:ext>
            </a:extLst>
          </p:cNvPr>
          <p:cNvPicPr>
            <a:picLocks noChangeAspect="1"/>
          </p:cNvPicPr>
          <p:nvPr/>
        </p:nvPicPr>
        <p:blipFill>
          <a:blip r:embed="rId3">
            <a:alphaModFix amt="20000"/>
            <a:extLst>
              <a:ext uri="{28A0092B-C50C-407E-A947-70E740481C1C}">
                <a14:useLocalDpi xmlns:a14="http://schemas.microsoft.com/office/drawing/2010/main" val="0"/>
              </a:ext>
            </a:extLst>
          </a:blip>
          <a:stretch>
            <a:fillRect/>
          </a:stretch>
        </p:blipFill>
        <p:spPr>
          <a:xfrm>
            <a:off x="241451" y="5664502"/>
            <a:ext cx="1095322" cy="1095322"/>
          </a:xfrm>
          <a:prstGeom prst="rect">
            <a:avLst/>
          </a:prstGeom>
        </p:spPr>
      </p:pic>
      <p:pic>
        <p:nvPicPr>
          <p:cNvPr id="11" name="Picture 10" descr="Logo, company name&#10;&#10;Description automatically generated">
            <a:extLst>
              <a:ext uri="{FF2B5EF4-FFF2-40B4-BE49-F238E27FC236}">
                <a16:creationId xmlns:a16="http://schemas.microsoft.com/office/drawing/2014/main" id="{45CD60BA-EFBE-4963-9084-F0CC2663D9DE}"/>
              </a:ext>
            </a:extLst>
          </p:cNvPr>
          <p:cNvPicPr>
            <a:picLocks noChangeAspect="1"/>
          </p:cNvPicPr>
          <p:nvPr/>
        </p:nvPicPr>
        <p:blipFill>
          <a:blip r:embed="rId4">
            <a:alphaModFix amt="20000"/>
            <a:extLst>
              <a:ext uri="{28A0092B-C50C-407E-A947-70E740481C1C}">
                <a14:useLocalDpi xmlns:a14="http://schemas.microsoft.com/office/drawing/2010/main" val="0"/>
              </a:ext>
            </a:extLst>
          </a:blip>
          <a:stretch>
            <a:fillRect/>
          </a:stretch>
        </p:blipFill>
        <p:spPr>
          <a:xfrm>
            <a:off x="440516" y="3683086"/>
            <a:ext cx="1095321" cy="728886"/>
          </a:xfrm>
          <a:prstGeom prst="rect">
            <a:avLst/>
          </a:prstGeom>
        </p:spPr>
      </p:pic>
      <p:pic>
        <p:nvPicPr>
          <p:cNvPr id="23" name="Picture 22" descr="Icon&#10;&#10;Description automatically generated">
            <a:extLst>
              <a:ext uri="{FF2B5EF4-FFF2-40B4-BE49-F238E27FC236}">
                <a16:creationId xmlns:a16="http://schemas.microsoft.com/office/drawing/2014/main" id="{145C2445-9D33-41DC-A11E-E8225FD08D20}"/>
              </a:ext>
            </a:extLst>
          </p:cNvPr>
          <p:cNvPicPr>
            <a:picLocks noChangeAspect="1"/>
          </p:cNvPicPr>
          <p:nvPr/>
        </p:nvPicPr>
        <p:blipFill>
          <a:blip r:embed="rId5">
            <a:alphaModFix amt="5000"/>
            <a:extLst>
              <a:ext uri="{28A0092B-C50C-407E-A947-70E740481C1C}">
                <a14:useLocalDpi xmlns:a14="http://schemas.microsoft.com/office/drawing/2010/main" val="0"/>
              </a:ext>
            </a:extLst>
          </a:blip>
          <a:stretch>
            <a:fillRect/>
          </a:stretch>
        </p:blipFill>
        <p:spPr>
          <a:xfrm>
            <a:off x="679301" y="1856317"/>
            <a:ext cx="991369" cy="991369"/>
          </a:xfrm>
          <a:prstGeom prst="rect">
            <a:avLst/>
          </a:prstGeom>
        </p:spPr>
      </p:pic>
      <p:pic>
        <p:nvPicPr>
          <p:cNvPr id="27" name="Picture 26" descr="Icon&#10;&#10;Description automatically generated">
            <a:extLst>
              <a:ext uri="{FF2B5EF4-FFF2-40B4-BE49-F238E27FC236}">
                <a16:creationId xmlns:a16="http://schemas.microsoft.com/office/drawing/2014/main" id="{AC689997-C9F1-473E-9628-717E2E675027}"/>
              </a:ext>
            </a:extLst>
          </p:cNvPr>
          <p:cNvPicPr>
            <a:picLocks noChangeAspect="1"/>
          </p:cNvPicPr>
          <p:nvPr/>
        </p:nvPicPr>
        <p:blipFill>
          <a:blip r:embed="rId6">
            <a:alphaModFix amt="20000"/>
            <a:extLst>
              <a:ext uri="{28A0092B-C50C-407E-A947-70E740481C1C}">
                <a14:useLocalDpi xmlns:a14="http://schemas.microsoft.com/office/drawing/2010/main" val="0"/>
              </a:ext>
            </a:extLst>
          </a:blip>
          <a:stretch>
            <a:fillRect/>
          </a:stretch>
        </p:blipFill>
        <p:spPr>
          <a:xfrm>
            <a:off x="10050680" y="4158335"/>
            <a:ext cx="1210965" cy="1004215"/>
          </a:xfrm>
          <a:prstGeom prst="rect">
            <a:avLst/>
          </a:prstGeom>
        </p:spPr>
      </p:pic>
      <p:pic>
        <p:nvPicPr>
          <p:cNvPr id="29" name="Picture 28" descr="Icon&#10;&#10;Description automatically generated">
            <a:extLst>
              <a:ext uri="{FF2B5EF4-FFF2-40B4-BE49-F238E27FC236}">
                <a16:creationId xmlns:a16="http://schemas.microsoft.com/office/drawing/2014/main" id="{AB2C0348-A112-4CC4-A3E4-1C4E414EEB78}"/>
              </a:ext>
            </a:extLst>
          </p:cNvPr>
          <p:cNvPicPr>
            <a:picLocks noChangeAspect="1"/>
          </p:cNvPicPr>
          <p:nvPr/>
        </p:nvPicPr>
        <p:blipFill>
          <a:blip r:embed="rId7">
            <a:alphaModFix amt="20000"/>
            <a:extLst>
              <a:ext uri="{28A0092B-C50C-407E-A947-70E740481C1C}">
                <a14:useLocalDpi xmlns:a14="http://schemas.microsoft.com/office/drawing/2010/main" val="0"/>
              </a:ext>
            </a:extLst>
          </a:blip>
          <a:stretch>
            <a:fillRect/>
          </a:stretch>
        </p:blipFill>
        <p:spPr>
          <a:xfrm>
            <a:off x="5131575" y="129118"/>
            <a:ext cx="1362717" cy="716525"/>
          </a:xfrm>
          <a:prstGeom prst="rect">
            <a:avLst/>
          </a:prstGeom>
        </p:spPr>
      </p:pic>
      <p:pic>
        <p:nvPicPr>
          <p:cNvPr id="31" name="Picture 30" descr="Logo, company name&#10;&#10;Description automatically generated">
            <a:extLst>
              <a:ext uri="{FF2B5EF4-FFF2-40B4-BE49-F238E27FC236}">
                <a16:creationId xmlns:a16="http://schemas.microsoft.com/office/drawing/2014/main" id="{ACF5D9A4-A045-46AD-BE40-50630DB00AF4}"/>
              </a:ext>
            </a:extLst>
          </p:cNvPr>
          <p:cNvPicPr>
            <a:picLocks noChangeAspect="1"/>
          </p:cNvPicPr>
          <p:nvPr/>
        </p:nvPicPr>
        <p:blipFill>
          <a:blip r:embed="rId8">
            <a:alphaModFix amt="20000"/>
            <a:extLst>
              <a:ext uri="{28A0092B-C50C-407E-A947-70E740481C1C}">
                <a14:useLocalDpi xmlns:a14="http://schemas.microsoft.com/office/drawing/2010/main" val="0"/>
              </a:ext>
            </a:extLst>
          </a:blip>
          <a:stretch>
            <a:fillRect/>
          </a:stretch>
        </p:blipFill>
        <p:spPr>
          <a:xfrm>
            <a:off x="7867437" y="-85917"/>
            <a:ext cx="1157328" cy="1157328"/>
          </a:xfrm>
          <a:prstGeom prst="rect">
            <a:avLst/>
          </a:prstGeom>
        </p:spPr>
      </p:pic>
      <p:pic>
        <p:nvPicPr>
          <p:cNvPr id="33" name="Picture 32" descr="Logo&#10;&#10;Description automatically generated with medium confidence">
            <a:extLst>
              <a:ext uri="{FF2B5EF4-FFF2-40B4-BE49-F238E27FC236}">
                <a16:creationId xmlns:a16="http://schemas.microsoft.com/office/drawing/2014/main" id="{DD608B77-41A7-4C1F-839A-B3EC2597EC6E}"/>
              </a:ext>
            </a:extLst>
          </p:cNvPr>
          <p:cNvPicPr>
            <a:picLocks noChangeAspect="1"/>
          </p:cNvPicPr>
          <p:nvPr/>
        </p:nvPicPr>
        <p:blipFill>
          <a:blip r:embed="rId9">
            <a:alphaModFix amt="20000"/>
            <a:extLst>
              <a:ext uri="{28A0092B-C50C-407E-A947-70E740481C1C}">
                <a14:useLocalDpi xmlns:a14="http://schemas.microsoft.com/office/drawing/2010/main" val="0"/>
              </a:ext>
            </a:extLst>
          </a:blip>
          <a:stretch>
            <a:fillRect/>
          </a:stretch>
        </p:blipFill>
        <p:spPr>
          <a:xfrm>
            <a:off x="3541522" y="5328895"/>
            <a:ext cx="928904" cy="671214"/>
          </a:xfrm>
          <a:prstGeom prst="rect">
            <a:avLst/>
          </a:prstGeom>
        </p:spPr>
      </p:pic>
      <p:pic>
        <p:nvPicPr>
          <p:cNvPr id="35" name="Picture 34" descr="Icon&#10;&#10;Description automatically generated">
            <a:extLst>
              <a:ext uri="{FF2B5EF4-FFF2-40B4-BE49-F238E27FC236}">
                <a16:creationId xmlns:a16="http://schemas.microsoft.com/office/drawing/2014/main" id="{A8F294EA-2D1A-4FD8-A191-CD721672A727}"/>
              </a:ext>
            </a:extLst>
          </p:cNvPr>
          <p:cNvPicPr>
            <a:picLocks noChangeAspect="1"/>
          </p:cNvPicPr>
          <p:nvPr/>
        </p:nvPicPr>
        <p:blipFill>
          <a:blip r:embed="rId10">
            <a:alphaModFix amt="20000"/>
            <a:extLst>
              <a:ext uri="{28A0092B-C50C-407E-A947-70E740481C1C}">
                <a14:useLocalDpi xmlns:a14="http://schemas.microsoft.com/office/drawing/2010/main" val="0"/>
              </a:ext>
            </a:extLst>
          </a:blip>
          <a:stretch>
            <a:fillRect/>
          </a:stretch>
        </p:blipFill>
        <p:spPr>
          <a:xfrm>
            <a:off x="1778274" y="148168"/>
            <a:ext cx="650376" cy="689159"/>
          </a:xfrm>
          <a:prstGeom prst="rect">
            <a:avLst/>
          </a:prstGeom>
        </p:spPr>
      </p:pic>
      <p:pic>
        <p:nvPicPr>
          <p:cNvPr id="37" name="Picture 36" descr="Logo, company name&#10;&#10;Description automatically generated">
            <a:extLst>
              <a:ext uri="{FF2B5EF4-FFF2-40B4-BE49-F238E27FC236}">
                <a16:creationId xmlns:a16="http://schemas.microsoft.com/office/drawing/2014/main" id="{A70DFA68-C381-45CC-B6BA-275F026B67B1}"/>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9747682" y="-24262"/>
            <a:ext cx="2444318" cy="1480838"/>
          </a:xfrm>
          <a:prstGeom prst="rect">
            <a:avLst/>
          </a:prstGeom>
        </p:spPr>
      </p:pic>
      <p:sp>
        <p:nvSpPr>
          <p:cNvPr id="2" name="TextBox 1">
            <a:extLst>
              <a:ext uri="{FF2B5EF4-FFF2-40B4-BE49-F238E27FC236}">
                <a16:creationId xmlns:a16="http://schemas.microsoft.com/office/drawing/2014/main" id="{61A067EE-8002-4660-B172-9F9B4A144044}"/>
              </a:ext>
            </a:extLst>
          </p:cNvPr>
          <p:cNvSpPr txBox="1"/>
          <p:nvPr/>
        </p:nvSpPr>
        <p:spPr>
          <a:xfrm>
            <a:off x="1343537" y="1174969"/>
            <a:ext cx="10784363" cy="4185761"/>
          </a:xfrm>
          <a:prstGeom prst="rect">
            <a:avLst/>
          </a:prstGeom>
          <a:noFill/>
        </p:spPr>
        <p:txBody>
          <a:bodyPr wrap="none" rtlCol="0">
            <a:spAutoFit/>
          </a:bodyPr>
          <a:lstStyle/>
          <a:p>
            <a:r>
              <a:rPr lang="en-IN" sz="1400" b="1" i="1" dirty="0">
                <a:solidFill>
                  <a:schemeClr val="accent2">
                    <a:lumMod val="75000"/>
                  </a:schemeClr>
                </a:solidFill>
              </a:rPr>
              <a:t>Protocol:</a:t>
            </a:r>
          </a:p>
          <a:p>
            <a:r>
              <a:rPr lang="en-IN" sz="1400" b="0" i="0" dirty="0">
                <a:solidFill>
                  <a:schemeClr val="accent5">
                    <a:lumMod val="50000"/>
                  </a:schemeClr>
                </a:solidFill>
                <a:effectLst/>
              </a:rPr>
              <a:t>	A network protocol is </a:t>
            </a:r>
            <a:r>
              <a:rPr lang="en-IN" sz="1400" b="1" i="0" dirty="0">
                <a:solidFill>
                  <a:schemeClr val="accent5">
                    <a:lumMod val="50000"/>
                  </a:schemeClr>
                </a:solidFill>
                <a:effectLst/>
              </a:rPr>
              <a:t>an established set of rules that determine </a:t>
            </a:r>
          </a:p>
          <a:p>
            <a:r>
              <a:rPr lang="en-IN" sz="1400" b="1" dirty="0">
                <a:solidFill>
                  <a:schemeClr val="accent5">
                    <a:lumMod val="50000"/>
                  </a:schemeClr>
                </a:solidFill>
              </a:rPr>
              <a:t>	</a:t>
            </a:r>
            <a:r>
              <a:rPr lang="en-IN" sz="1400" b="1" i="0" dirty="0">
                <a:solidFill>
                  <a:schemeClr val="accent5">
                    <a:lumMod val="50000"/>
                  </a:schemeClr>
                </a:solidFill>
                <a:effectLst/>
              </a:rPr>
              <a:t>how data is transmitted between different devices in the same network</a:t>
            </a:r>
            <a:endParaRPr lang="en-IN" sz="1400" b="1" i="1" dirty="0">
              <a:solidFill>
                <a:schemeClr val="accent5">
                  <a:lumMod val="50000"/>
                </a:schemeClr>
              </a:solidFill>
            </a:endParaRPr>
          </a:p>
          <a:p>
            <a:endParaRPr lang="en-IN" sz="1400" b="1" i="1" dirty="0">
              <a:solidFill>
                <a:schemeClr val="accent2">
                  <a:lumMod val="75000"/>
                </a:schemeClr>
              </a:solidFill>
            </a:endParaRPr>
          </a:p>
          <a:p>
            <a:r>
              <a:rPr lang="en-IN" sz="1400" b="1" i="1" dirty="0">
                <a:solidFill>
                  <a:schemeClr val="accent2">
                    <a:lumMod val="75000"/>
                  </a:schemeClr>
                </a:solidFill>
              </a:rPr>
              <a:t>IP Address:</a:t>
            </a:r>
          </a:p>
          <a:p>
            <a:r>
              <a:rPr lang="en-IN" sz="1400" b="1" i="1" dirty="0">
                <a:solidFill>
                  <a:schemeClr val="accent5">
                    <a:lumMod val="50000"/>
                  </a:schemeClr>
                </a:solidFill>
              </a:rPr>
              <a:t>	</a:t>
            </a:r>
            <a:r>
              <a:rPr lang="en-IN" sz="1400" b="0" i="0" dirty="0">
                <a:solidFill>
                  <a:schemeClr val="accent5">
                    <a:lumMod val="50000"/>
                  </a:schemeClr>
                </a:solidFill>
                <a:effectLst/>
              </a:rPr>
              <a:t>IP address stands for internet protocol address.</a:t>
            </a:r>
          </a:p>
          <a:p>
            <a:r>
              <a:rPr lang="en-IN" sz="1400" dirty="0">
                <a:solidFill>
                  <a:schemeClr val="accent5">
                    <a:lumMod val="50000"/>
                  </a:schemeClr>
                </a:solidFill>
              </a:rPr>
              <a:t>	</a:t>
            </a:r>
            <a:r>
              <a:rPr lang="en-IN" sz="1400" b="0" i="0" dirty="0">
                <a:solidFill>
                  <a:schemeClr val="accent5">
                    <a:lumMod val="50000"/>
                  </a:schemeClr>
                </a:solidFill>
                <a:effectLst/>
              </a:rPr>
              <a:t>it is </a:t>
            </a:r>
            <a:r>
              <a:rPr lang="en-IN" sz="1400" b="1" i="0" dirty="0">
                <a:solidFill>
                  <a:schemeClr val="accent5">
                    <a:lumMod val="50000"/>
                  </a:schemeClr>
                </a:solidFill>
                <a:effectLst/>
              </a:rPr>
              <a:t>an identifying number that is associated with a specific computer or computer network</a:t>
            </a:r>
            <a:endParaRPr lang="en-IN" sz="1400" b="1" i="1" dirty="0">
              <a:solidFill>
                <a:schemeClr val="accent5">
                  <a:lumMod val="50000"/>
                </a:schemeClr>
              </a:solidFill>
            </a:endParaRPr>
          </a:p>
          <a:p>
            <a:r>
              <a:rPr lang="en-IN" sz="1400" b="1" i="1" dirty="0">
                <a:solidFill>
                  <a:schemeClr val="accent2">
                    <a:lumMod val="75000"/>
                  </a:schemeClr>
                </a:solidFill>
              </a:rPr>
              <a:t>DNS (Domain Name System):</a:t>
            </a:r>
          </a:p>
          <a:p>
            <a:r>
              <a:rPr lang="en-IN" sz="1400" b="1" i="1" dirty="0">
                <a:solidFill>
                  <a:schemeClr val="accent5">
                    <a:lumMod val="50000"/>
                  </a:schemeClr>
                </a:solidFill>
              </a:rPr>
              <a:t>	</a:t>
            </a:r>
            <a:r>
              <a:rPr lang="en-IN" sz="1400" dirty="0">
                <a:solidFill>
                  <a:schemeClr val="accent5">
                    <a:lumMod val="50000"/>
                  </a:schemeClr>
                </a:solidFill>
              </a:rPr>
              <a:t>The Domain Name System (DNS) Server is </a:t>
            </a:r>
            <a:r>
              <a:rPr lang="en-IN" sz="1400" b="1" dirty="0">
                <a:solidFill>
                  <a:schemeClr val="accent5">
                    <a:lumMod val="50000"/>
                  </a:schemeClr>
                </a:solidFill>
              </a:rPr>
              <a:t>a server that is specifically used for matching website </a:t>
            </a:r>
          </a:p>
          <a:p>
            <a:r>
              <a:rPr lang="en-IN" sz="1400" b="1" dirty="0">
                <a:solidFill>
                  <a:schemeClr val="accent5">
                    <a:lumMod val="50000"/>
                  </a:schemeClr>
                </a:solidFill>
              </a:rPr>
              <a:t>	hostnames (like example.com)to their corresponding Internet Protocol or IP addresses</a:t>
            </a:r>
            <a:r>
              <a:rPr lang="en-IN" sz="1400" dirty="0">
                <a:solidFill>
                  <a:schemeClr val="accent5">
                    <a:lumMod val="50000"/>
                  </a:schemeClr>
                </a:solidFill>
              </a:rPr>
              <a:t>.</a:t>
            </a:r>
            <a:endParaRPr lang="en-IN" sz="1400" b="1" i="1" dirty="0">
              <a:solidFill>
                <a:schemeClr val="accent5">
                  <a:lumMod val="50000"/>
                </a:schemeClr>
              </a:solidFill>
            </a:endParaRPr>
          </a:p>
          <a:p>
            <a:endParaRPr lang="en-IN" sz="1400" b="1" i="1" dirty="0">
              <a:solidFill>
                <a:schemeClr val="accent5">
                  <a:lumMod val="50000"/>
                </a:schemeClr>
              </a:solidFill>
            </a:endParaRPr>
          </a:p>
          <a:p>
            <a:r>
              <a:rPr lang="en-IN" sz="1400" b="1" i="1" dirty="0">
                <a:solidFill>
                  <a:schemeClr val="accent2">
                    <a:lumMod val="75000"/>
                  </a:schemeClr>
                </a:solidFill>
              </a:rPr>
              <a:t>DHCP(Dynamic Host Configuration Protocol): </a:t>
            </a:r>
          </a:p>
          <a:p>
            <a:r>
              <a:rPr lang="en-IN" sz="1400" b="0" i="0" dirty="0">
                <a:solidFill>
                  <a:schemeClr val="accent5">
                    <a:lumMod val="50000"/>
                  </a:schemeClr>
                </a:solidFill>
                <a:effectLst/>
              </a:rPr>
              <a:t>	Dynamic Host Configuration Protocol (DHCP) is </a:t>
            </a:r>
            <a:r>
              <a:rPr lang="en-IN" sz="1400" b="1" i="0" dirty="0">
                <a:solidFill>
                  <a:schemeClr val="accent5">
                    <a:lumMod val="50000"/>
                  </a:schemeClr>
                </a:solidFill>
                <a:effectLst/>
              </a:rPr>
              <a:t>a client/server protocol that automatically</a:t>
            </a:r>
          </a:p>
          <a:p>
            <a:r>
              <a:rPr lang="en-IN" sz="1400" b="1" dirty="0">
                <a:solidFill>
                  <a:schemeClr val="accent5">
                    <a:lumMod val="50000"/>
                  </a:schemeClr>
                </a:solidFill>
              </a:rPr>
              <a:t>	</a:t>
            </a:r>
            <a:r>
              <a:rPr lang="en-IN" sz="1400" b="1" i="0" dirty="0">
                <a:solidFill>
                  <a:schemeClr val="accent5">
                    <a:lumMod val="50000"/>
                  </a:schemeClr>
                </a:solidFill>
                <a:effectLst/>
              </a:rPr>
              <a:t>provides an Internet Protocol (IP) host with its  IP address and other related configuration information </a:t>
            </a:r>
          </a:p>
          <a:p>
            <a:r>
              <a:rPr lang="en-IN" sz="1400" b="1" dirty="0">
                <a:solidFill>
                  <a:schemeClr val="accent5">
                    <a:lumMod val="50000"/>
                  </a:schemeClr>
                </a:solidFill>
              </a:rPr>
              <a:t>	</a:t>
            </a:r>
            <a:r>
              <a:rPr lang="en-IN" sz="1400" b="1" i="0" dirty="0">
                <a:solidFill>
                  <a:schemeClr val="accent5">
                    <a:lumMod val="50000"/>
                  </a:schemeClr>
                </a:solidFill>
                <a:effectLst/>
              </a:rPr>
              <a:t>such as the subnet mask and default gateway</a:t>
            </a:r>
            <a:endParaRPr lang="en-IN" sz="1400" b="1" i="1" dirty="0">
              <a:solidFill>
                <a:schemeClr val="accent5">
                  <a:lumMod val="50000"/>
                </a:schemeClr>
              </a:solidFill>
            </a:endParaRPr>
          </a:p>
          <a:p>
            <a:r>
              <a:rPr lang="en-IN" sz="1400" b="1" i="1" dirty="0">
                <a:solidFill>
                  <a:schemeClr val="accent2">
                    <a:lumMod val="75000"/>
                  </a:schemeClr>
                </a:solidFill>
              </a:rPr>
              <a:t>	</a:t>
            </a:r>
          </a:p>
          <a:p>
            <a:r>
              <a:rPr lang="en-IN" sz="1400" b="1" i="1" dirty="0">
                <a:solidFill>
                  <a:schemeClr val="accent2">
                    <a:lumMod val="75000"/>
                  </a:schemeClr>
                </a:solidFill>
              </a:rPr>
              <a:t>Gateway</a:t>
            </a:r>
          </a:p>
          <a:p>
            <a:r>
              <a:rPr lang="en-IN" sz="1400" b="0" i="0" dirty="0">
                <a:solidFill>
                  <a:schemeClr val="accent5">
                    <a:lumMod val="50000"/>
                  </a:schemeClr>
                </a:solidFill>
                <a:effectLst/>
              </a:rPr>
              <a:t>	A </a:t>
            </a:r>
            <a:r>
              <a:rPr lang="en-IN" sz="1400" b="1" i="0" dirty="0">
                <a:solidFill>
                  <a:schemeClr val="accent5">
                    <a:lumMod val="50000"/>
                  </a:schemeClr>
                </a:solidFill>
                <a:effectLst/>
              </a:rPr>
              <a:t>gateway</a:t>
            </a:r>
            <a:r>
              <a:rPr lang="en-IN" sz="1400" b="0" i="0" dirty="0">
                <a:solidFill>
                  <a:schemeClr val="accent5">
                    <a:lumMod val="50000"/>
                  </a:schemeClr>
                </a:solidFill>
                <a:effectLst/>
              </a:rPr>
              <a:t> is a network node used in telecommunications that connects two networks with different transmission protocols together</a:t>
            </a:r>
            <a:endParaRPr lang="en-IN" sz="1400" dirty="0">
              <a:solidFill>
                <a:schemeClr val="accent5">
                  <a:lumMod val="50000"/>
                </a:schemeClr>
              </a:solidFill>
            </a:endParaRPr>
          </a:p>
          <a:p>
            <a:endParaRPr lang="en-IN" sz="1400" b="1" i="1" dirty="0">
              <a:solidFill>
                <a:schemeClr val="accent2">
                  <a:lumMod val="75000"/>
                </a:schemeClr>
              </a:solidFill>
            </a:endParaRPr>
          </a:p>
        </p:txBody>
      </p:sp>
    </p:spTree>
    <p:extLst>
      <p:ext uri="{BB962C8B-B14F-4D97-AF65-F5344CB8AC3E}">
        <p14:creationId xmlns:p14="http://schemas.microsoft.com/office/powerpoint/2010/main" val="8126221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85F9BB5B-3881-4772-AFE6-7616E6E27888}"/>
              </a:ext>
            </a:extLst>
          </p:cNvPr>
          <p:cNvSpPr txBox="1"/>
          <p:nvPr/>
        </p:nvSpPr>
        <p:spPr>
          <a:xfrm>
            <a:off x="3412767" y="225770"/>
            <a:ext cx="4144070" cy="523220"/>
          </a:xfrm>
          <a:prstGeom prst="rect">
            <a:avLst/>
          </a:prstGeom>
          <a:noFill/>
        </p:spPr>
        <p:txBody>
          <a:bodyPr wrap="square" rtlCol="0">
            <a:spAutoFit/>
          </a:bodyPr>
          <a:lstStyle/>
          <a:p>
            <a:r>
              <a:rPr lang="en-IN" sz="2800" b="1" i="1" dirty="0">
                <a:solidFill>
                  <a:schemeClr val="accent2">
                    <a:lumMod val="75000"/>
                  </a:schemeClr>
                </a:solidFill>
              </a:rPr>
              <a:t>Computer Networks</a:t>
            </a:r>
          </a:p>
        </p:txBody>
      </p:sp>
      <p:sp>
        <p:nvSpPr>
          <p:cNvPr id="17" name="Slide Number Placeholder 16">
            <a:extLst>
              <a:ext uri="{FF2B5EF4-FFF2-40B4-BE49-F238E27FC236}">
                <a16:creationId xmlns:a16="http://schemas.microsoft.com/office/drawing/2014/main" id="{3340CAD5-E11B-476F-BC4B-3E2E19909B54}"/>
              </a:ext>
            </a:extLst>
          </p:cNvPr>
          <p:cNvSpPr>
            <a:spLocks noGrp="1"/>
          </p:cNvSpPr>
          <p:nvPr>
            <p:ph type="sldNum" sz="quarter" idx="12"/>
          </p:nvPr>
        </p:nvSpPr>
        <p:spPr/>
        <p:txBody>
          <a:bodyPr/>
          <a:lstStyle/>
          <a:p>
            <a:fld id="{3326F55E-B2F8-46C6-958B-87902B1FD1A5}" type="slidenum">
              <a:rPr lang="en-IN" smtClean="0"/>
              <a:t>11</a:t>
            </a:fld>
            <a:endParaRPr lang="en-IN"/>
          </a:p>
        </p:txBody>
      </p:sp>
      <p:pic>
        <p:nvPicPr>
          <p:cNvPr id="3" name="Picture 2" descr="A picture containing application&#10;&#10;Description automatically generated">
            <a:extLst>
              <a:ext uri="{FF2B5EF4-FFF2-40B4-BE49-F238E27FC236}">
                <a16:creationId xmlns:a16="http://schemas.microsoft.com/office/drawing/2014/main" id="{A8421A66-CF66-425E-B268-7816B9B1A4CC}"/>
              </a:ext>
            </a:extLst>
          </p:cNvPr>
          <p:cNvPicPr>
            <a:picLocks noChangeAspect="1"/>
          </p:cNvPicPr>
          <p:nvPr/>
        </p:nvPicPr>
        <p:blipFill>
          <a:blip r:embed="rId2">
            <a:alphaModFix amt="5000"/>
            <a:extLst>
              <a:ext uri="{28A0092B-C50C-407E-A947-70E740481C1C}">
                <a14:useLocalDpi xmlns:a14="http://schemas.microsoft.com/office/drawing/2010/main" val="0"/>
              </a:ext>
            </a:extLst>
          </a:blip>
          <a:stretch>
            <a:fillRect/>
          </a:stretch>
        </p:blipFill>
        <p:spPr>
          <a:xfrm>
            <a:off x="8242311" y="1799112"/>
            <a:ext cx="2761742" cy="1546576"/>
          </a:xfrm>
          <a:prstGeom prst="rect">
            <a:avLst/>
          </a:prstGeom>
        </p:spPr>
      </p:pic>
      <p:pic>
        <p:nvPicPr>
          <p:cNvPr id="8" name="Picture 7" descr="Icon&#10;&#10;Description automatically generated">
            <a:extLst>
              <a:ext uri="{FF2B5EF4-FFF2-40B4-BE49-F238E27FC236}">
                <a16:creationId xmlns:a16="http://schemas.microsoft.com/office/drawing/2014/main" id="{8A1A7B1D-37CD-4C16-AF9C-2765E77E8242}"/>
              </a:ext>
            </a:extLst>
          </p:cNvPr>
          <p:cNvPicPr>
            <a:picLocks noChangeAspect="1"/>
          </p:cNvPicPr>
          <p:nvPr/>
        </p:nvPicPr>
        <p:blipFill>
          <a:blip r:embed="rId3">
            <a:alphaModFix amt="20000"/>
            <a:extLst>
              <a:ext uri="{28A0092B-C50C-407E-A947-70E740481C1C}">
                <a14:useLocalDpi xmlns:a14="http://schemas.microsoft.com/office/drawing/2010/main" val="0"/>
              </a:ext>
            </a:extLst>
          </a:blip>
          <a:stretch>
            <a:fillRect/>
          </a:stretch>
        </p:blipFill>
        <p:spPr>
          <a:xfrm>
            <a:off x="241451" y="5664502"/>
            <a:ext cx="1095322" cy="1095322"/>
          </a:xfrm>
          <a:prstGeom prst="rect">
            <a:avLst/>
          </a:prstGeom>
        </p:spPr>
      </p:pic>
      <p:pic>
        <p:nvPicPr>
          <p:cNvPr id="11" name="Picture 10" descr="Logo, company name&#10;&#10;Description automatically generated">
            <a:extLst>
              <a:ext uri="{FF2B5EF4-FFF2-40B4-BE49-F238E27FC236}">
                <a16:creationId xmlns:a16="http://schemas.microsoft.com/office/drawing/2014/main" id="{45CD60BA-EFBE-4963-9084-F0CC2663D9DE}"/>
              </a:ext>
            </a:extLst>
          </p:cNvPr>
          <p:cNvPicPr>
            <a:picLocks noChangeAspect="1"/>
          </p:cNvPicPr>
          <p:nvPr/>
        </p:nvPicPr>
        <p:blipFill>
          <a:blip r:embed="rId4">
            <a:alphaModFix amt="20000"/>
            <a:extLst>
              <a:ext uri="{28A0092B-C50C-407E-A947-70E740481C1C}">
                <a14:useLocalDpi xmlns:a14="http://schemas.microsoft.com/office/drawing/2010/main" val="0"/>
              </a:ext>
            </a:extLst>
          </a:blip>
          <a:stretch>
            <a:fillRect/>
          </a:stretch>
        </p:blipFill>
        <p:spPr>
          <a:xfrm>
            <a:off x="440516" y="3683086"/>
            <a:ext cx="1095321" cy="728886"/>
          </a:xfrm>
          <a:prstGeom prst="rect">
            <a:avLst/>
          </a:prstGeom>
        </p:spPr>
      </p:pic>
      <p:pic>
        <p:nvPicPr>
          <p:cNvPr id="23" name="Picture 22" descr="Icon&#10;&#10;Description automatically generated">
            <a:extLst>
              <a:ext uri="{FF2B5EF4-FFF2-40B4-BE49-F238E27FC236}">
                <a16:creationId xmlns:a16="http://schemas.microsoft.com/office/drawing/2014/main" id="{145C2445-9D33-41DC-A11E-E8225FD08D20}"/>
              </a:ext>
            </a:extLst>
          </p:cNvPr>
          <p:cNvPicPr>
            <a:picLocks noChangeAspect="1"/>
          </p:cNvPicPr>
          <p:nvPr/>
        </p:nvPicPr>
        <p:blipFill>
          <a:blip r:embed="rId5">
            <a:alphaModFix amt="5000"/>
            <a:extLst>
              <a:ext uri="{28A0092B-C50C-407E-A947-70E740481C1C}">
                <a14:useLocalDpi xmlns:a14="http://schemas.microsoft.com/office/drawing/2010/main" val="0"/>
              </a:ext>
            </a:extLst>
          </a:blip>
          <a:stretch>
            <a:fillRect/>
          </a:stretch>
        </p:blipFill>
        <p:spPr>
          <a:xfrm>
            <a:off x="679301" y="1856317"/>
            <a:ext cx="991369" cy="991369"/>
          </a:xfrm>
          <a:prstGeom prst="rect">
            <a:avLst/>
          </a:prstGeom>
        </p:spPr>
      </p:pic>
      <p:pic>
        <p:nvPicPr>
          <p:cNvPr id="27" name="Picture 26" descr="Icon&#10;&#10;Description automatically generated">
            <a:extLst>
              <a:ext uri="{FF2B5EF4-FFF2-40B4-BE49-F238E27FC236}">
                <a16:creationId xmlns:a16="http://schemas.microsoft.com/office/drawing/2014/main" id="{AC689997-C9F1-473E-9628-717E2E675027}"/>
              </a:ext>
            </a:extLst>
          </p:cNvPr>
          <p:cNvPicPr>
            <a:picLocks noChangeAspect="1"/>
          </p:cNvPicPr>
          <p:nvPr/>
        </p:nvPicPr>
        <p:blipFill>
          <a:blip r:embed="rId6">
            <a:alphaModFix amt="20000"/>
            <a:extLst>
              <a:ext uri="{28A0092B-C50C-407E-A947-70E740481C1C}">
                <a14:useLocalDpi xmlns:a14="http://schemas.microsoft.com/office/drawing/2010/main" val="0"/>
              </a:ext>
            </a:extLst>
          </a:blip>
          <a:stretch>
            <a:fillRect/>
          </a:stretch>
        </p:blipFill>
        <p:spPr>
          <a:xfrm>
            <a:off x="10050680" y="4158335"/>
            <a:ext cx="1210965" cy="1004215"/>
          </a:xfrm>
          <a:prstGeom prst="rect">
            <a:avLst/>
          </a:prstGeom>
        </p:spPr>
      </p:pic>
      <p:pic>
        <p:nvPicPr>
          <p:cNvPr id="29" name="Picture 28" descr="Icon&#10;&#10;Description automatically generated">
            <a:extLst>
              <a:ext uri="{FF2B5EF4-FFF2-40B4-BE49-F238E27FC236}">
                <a16:creationId xmlns:a16="http://schemas.microsoft.com/office/drawing/2014/main" id="{AB2C0348-A112-4CC4-A3E4-1C4E414EEB78}"/>
              </a:ext>
            </a:extLst>
          </p:cNvPr>
          <p:cNvPicPr>
            <a:picLocks noChangeAspect="1"/>
          </p:cNvPicPr>
          <p:nvPr/>
        </p:nvPicPr>
        <p:blipFill>
          <a:blip r:embed="rId7">
            <a:alphaModFix amt="20000"/>
            <a:extLst>
              <a:ext uri="{28A0092B-C50C-407E-A947-70E740481C1C}">
                <a14:useLocalDpi xmlns:a14="http://schemas.microsoft.com/office/drawing/2010/main" val="0"/>
              </a:ext>
            </a:extLst>
          </a:blip>
          <a:stretch>
            <a:fillRect/>
          </a:stretch>
        </p:blipFill>
        <p:spPr>
          <a:xfrm>
            <a:off x="5131575" y="129118"/>
            <a:ext cx="1362717" cy="716525"/>
          </a:xfrm>
          <a:prstGeom prst="rect">
            <a:avLst/>
          </a:prstGeom>
        </p:spPr>
      </p:pic>
      <p:pic>
        <p:nvPicPr>
          <p:cNvPr id="31" name="Picture 30" descr="Logo, company name&#10;&#10;Description automatically generated">
            <a:extLst>
              <a:ext uri="{FF2B5EF4-FFF2-40B4-BE49-F238E27FC236}">
                <a16:creationId xmlns:a16="http://schemas.microsoft.com/office/drawing/2014/main" id="{ACF5D9A4-A045-46AD-BE40-50630DB00AF4}"/>
              </a:ext>
            </a:extLst>
          </p:cNvPr>
          <p:cNvPicPr>
            <a:picLocks noChangeAspect="1"/>
          </p:cNvPicPr>
          <p:nvPr/>
        </p:nvPicPr>
        <p:blipFill>
          <a:blip r:embed="rId8">
            <a:alphaModFix amt="20000"/>
            <a:extLst>
              <a:ext uri="{28A0092B-C50C-407E-A947-70E740481C1C}">
                <a14:useLocalDpi xmlns:a14="http://schemas.microsoft.com/office/drawing/2010/main" val="0"/>
              </a:ext>
            </a:extLst>
          </a:blip>
          <a:stretch>
            <a:fillRect/>
          </a:stretch>
        </p:blipFill>
        <p:spPr>
          <a:xfrm>
            <a:off x="7867437" y="-85917"/>
            <a:ext cx="1157328" cy="1157328"/>
          </a:xfrm>
          <a:prstGeom prst="rect">
            <a:avLst/>
          </a:prstGeom>
        </p:spPr>
      </p:pic>
      <p:pic>
        <p:nvPicPr>
          <p:cNvPr id="33" name="Picture 32" descr="Logo&#10;&#10;Description automatically generated with medium confidence">
            <a:extLst>
              <a:ext uri="{FF2B5EF4-FFF2-40B4-BE49-F238E27FC236}">
                <a16:creationId xmlns:a16="http://schemas.microsoft.com/office/drawing/2014/main" id="{DD608B77-41A7-4C1F-839A-B3EC2597EC6E}"/>
              </a:ext>
            </a:extLst>
          </p:cNvPr>
          <p:cNvPicPr>
            <a:picLocks noChangeAspect="1"/>
          </p:cNvPicPr>
          <p:nvPr/>
        </p:nvPicPr>
        <p:blipFill>
          <a:blip r:embed="rId9">
            <a:alphaModFix amt="20000"/>
            <a:extLst>
              <a:ext uri="{28A0092B-C50C-407E-A947-70E740481C1C}">
                <a14:useLocalDpi xmlns:a14="http://schemas.microsoft.com/office/drawing/2010/main" val="0"/>
              </a:ext>
            </a:extLst>
          </a:blip>
          <a:stretch>
            <a:fillRect/>
          </a:stretch>
        </p:blipFill>
        <p:spPr>
          <a:xfrm>
            <a:off x="3541522" y="5328895"/>
            <a:ext cx="928904" cy="671214"/>
          </a:xfrm>
          <a:prstGeom prst="rect">
            <a:avLst/>
          </a:prstGeom>
        </p:spPr>
      </p:pic>
      <p:pic>
        <p:nvPicPr>
          <p:cNvPr id="35" name="Picture 34" descr="Icon&#10;&#10;Description automatically generated">
            <a:extLst>
              <a:ext uri="{FF2B5EF4-FFF2-40B4-BE49-F238E27FC236}">
                <a16:creationId xmlns:a16="http://schemas.microsoft.com/office/drawing/2014/main" id="{A8F294EA-2D1A-4FD8-A191-CD721672A727}"/>
              </a:ext>
            </a:extLst>
          </p:cNvPr>
          <p:cNvPicPr>
            <a:picLocks noChangeAspect="1"/>
          </p:cNvPicPr>
          <p:nvPr/>
        </p:nvPicPr>
        <p:blipFill>
          <a:blip r:embed="rId10">
            <a:alphaModFix amt="20000"/>
            <a:extLst>
              <a:ext uri="{28A0092B-C50C-407E-A947-70E740481C1C}">
                <a14:useLocalDpi xmlns:a14="http://schemas.microsoft.com/office/drawing/2010/main" val="0"/>
              </a:ext>
            </a:extLst>
          </a:blip>
          <a:stretch>
            <a:fillRect/>
          </a:stretch>
        </p:blipFill>
        <p:spPr>
          <a:xfrm>
            <a:off x="1778274" y="148168"/>
            <a:ext cx="650376" cy="689159"/>
          </a:xfrm>
          <a:prstGeom prst="rect">
            <a:avLst/>
          </a:prstGeom>
        </p:spPr>
      </p:pic>
      <p:pic>
        <p:nvPicPr>
          <p:cNvPr id="37" name="Picture 36" descr="Logo, company name&#10;&#10;Description automatically generated">
            <a:extLst>
              <a:ext uri="{FF2B5EF4-FFF2-40B4-BE49-F238E27FC236}">
                <a16:creationId xmlns:a16="http://schemas.microsoft.com/office/drawing/2014/main" id="{A70DFA68-C381-45CC-B6BA-275F026B67B1}"/>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9747682" y="-24262"/>
            <a:ext cx="2444318" cy="1480838"/>
          </a:xfrm>
          <a:prstGeom prst="rect">
            <a:avLst/>
          </a:prstGeom>
        </p:spPr>
      </p:pic>
      <p:sp>
        <p:nvSpPr>
          <p:cNvPr id="2" name="TextBox 1">
            <a:extLst>
              <a:ext uri="{FF2B5EF4-FFF2-40B4-BE49-F238E27FC236}">
                <a16:creationId xmlns:a16="http://schemas.microsoft.com/office/drawing/2014/main" id="{61A067EE-8002-4660-B172-9F9B4A144044}"/>
              </a:ext>
            </a:extLst>
          </p:cNvPr>
          <p:cNvSpPr txBox="1"/>
          <p:nvPr/>
        </p:nvSpPr>
        <p:spPr>
          <a:xfrm>
            <a:off x="1343537" y="1174969"/>
            <a:ext cx="2102050" cy="738664"/>
          </a:xfrm>
          <a:prstGeom prst="rect">
            <a:avLst/>
          </a:prstGeom>
          <a:noFill/>
        </p:spPr>
        <p:txBody>
          <a:bodyPr wrap="none" rtlCol="0">
            <a:spAutoFit/>
          </a:bodyPr>
          <a:lstStyle/>
          <a:p>
            <a:r>
              <a:rPr lang="en-IN" sz="1400" b="1" i="1" dirty="0">
                <a:solidFill>
                  <a:schemeClr val="accent2">
                    <a:lumMod val="75000"/>
                  </a:schemeClr>
                </a:solidFill>
              </a:rPr>
              <a:t>IP Address Classifications:</a:t>
            </a:r>
          </a:p>
          <a:p>
            <a:endParaRPr lang="en-IN" sz="1400" b="1" i="1" dirty="0">
              <a:solidFill>
                <a:schemeClr val="accent2">
                  <a:lumMod val="75000"/>
                </a:schemeClr>
              </a:solidFill>
            </a:endParaRPr>
          </a:p>
          <a:p>
            <a:endParaRPr lang="en-IN" sz="1400" b="1" i="1" dirty="0">
              <a:solidFill>
                <a:schemeClr val="accent2">
                  <a:lumMod val="75000"/>
                </a:schemeClr>
              </a:solidFill>
            </a:endParaRPr>
          </a:p>
        </p:txBody>
      </p:sp>
      <p:pic>
        <p:nvPicPr>
          <p:cNvPr id="5" name="Picture 4">
            <a:extLst>
              <a:ext uri="{FF2B5EF4-FFF2-40B4-BE49-F238E27FC236}">
                <a16:creationId xmlns:a16="http://schemas.microsoft.com/office/drawing/2014/main" id="{04768EAE-71A1-43F0-ACB7-81CF2FCF4C7E}"/>
              </a:ext>
            </a:extLst>
          </p:cNvPr>
          <p:cNvPicPr>
            <a:picLocks noChangeAspect="1"/>
          </p:cNvPicPr>
          <p:nvPr/>
        </p:nvPicPr>
        <p:blipFill>
          <a:blip r:embed="rId12"/>
          <a:stretch>
            <a:fillRect/>
          </a:stretch>
        </p:blipFill>
        <p:spPr>
          <a:xfrm>
            <a:off x="1768824" y="1639872"/>
            <a:ext cx="7650741" cy="4100681"/>
          </a:xfrm>
          <a:prstGeom prst="rect">
            <a:avLst/>
          </a:prstGeom>
        </p:spPr>
      </p:pic>
    </p:spTree>
    <p:extLst>
      <p:ext uri="{BB962C8B-B14F-4D97-AF65-F5344CB8AC3E}">
        <p14:creationId xmlns:p14="http://schemas.microsoft.com/office/powerpoint/2010/main" val="33706672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85F9BB5B-3881-4772-AFE6-7616E6E27888}"/>
              </a:ext>
            </a:extLst>
          </p:cNvPr>
          <p:cNvSpPr txBox="1"/>
          <p:nvPr/>
        </p:nvSpPr>
        <p:spPr>
          <a:xfrm>
            <a:off x="3412767" y="225770"/>
            <a:ext cx="4144070" cy="523220"/>
          </a:xfrm>
          <a:prstGeom prst="rect">
            <a:avLst/>
          </a:prstGeom>
          <a:noFill/>
        </p:spPr>
        <p:txBody>
          <a:bodyPr wrap="square" rtlCol="0">
            <a:spAutoFit/>
          </a:bodyPr>
          <a:lstStyle/>
          <a:p>
            <a:r>
              <a:rPr lang="en-IN" sz="2800" b="1" i="1" dirty="0">
                <a:solidFill>
                  <a:schemeClr val="accent2">
                    <a:lumMod val="75000"/>
                  </a:schemeClr>
                </a:solidFill>
              </a:rPr>
              <a:t>Computer Networks</a:t>
            </a:r>
          </a:p>
        </p:txBody>
      </p:sp>
      <p:sp>
        <p:nvSpPr>
          <p:cNvPr id="17" name="Slide Number Placeholder 16">
            <a:extLst>
              <a:ext uri="{FF2B5EF4-FFF2-40B4-BE49-F238E27FC236}">
                <a16:creationId xmlns:a16="http://schemas.microsoft.com/office/drawing/2014/main" id="{3340CAD5-E11B-476F-BC4B-3E2E19909B54}"/>
              </a:ext>
            </a:extLst>
          </p:cNvPr>
          <p:cNvSpPr>
            <a:spLocks noGrp="1"/>
          </p:cNvSpPr>
          <p:nvPr>
            <p:ph type="sldNum" sz="quarter" idx="12"/>
          </p:nvPr>
        </p:nvSpPr>
        <p:spPr/>
        <p:txBody>
          <a:bodyPr/>
          <a:lstStyle/>
          <a:p>
            <a:fld id="{3326F55E-B2F8-46C6-958B-87902B1FD1A5}" type="slidenum">
              <a:rPr lang="en-IN" smtClean="0"/>
              <a:t>12</a:t>
            </a:fld>
            <a:endParaRPr lang="en-IN"/>
          </a:p>
        </p:txBody>
      </p:sp>
      <p:pic>
        <p:nvPicPr>
          <p:cNvPr id="3" name="Picture 2" descr="A picture containing application&#10;&#10;Description automatically generated">
            <a:extLst>
              <a:ext uri="{FF2B5EF4-FFF2-40B4-BE49-F238E27FC236}">
                <a16:creationId xmlns:a16="http://schemas.microsoft.com/office/drawing/2014/main" id="{A8421A66-CF66-425E-B268-7816B9B1A4CC}"/>
              </a:ext>
            </a:extLst>
          </p:cNvPr>
          <p:cNvPicPr>
            <a:picLocks noChangeAspect="1"/>
          </p:cNvPicPr>
          <p:nvPr/>
        </p:nvPicPr>
        <p:blipFill>
          <a:blip r:embed="rId2">
            <a:alphaModFix amt="5000"/>
            <a:extLst>
              <a:ext uri="{28A0092B-C50C-407E-A947-70E740481C1C}">
                <a14:useLocalDpi xmlns:a14="http://schemas.microsoft.com/office/drawing/2010/main" val="0"/>
              </a:ext>
            </a:extLst>
          </a:blip>
          <a:stretch>
            <a:fillRect/>
          </a:stretch>
        </p:blipFill>
        <p:spPr>
          <a:xfrm>
            <a:off x="8242311" y="1799112"/>
            <a:ext cx="2761742" cy="1546576"/>
          </a:xfrm>
          <a:prstGeom prst="rect">
            <a:avLst/>
          </a:prstGeom>
        </p:spPr>
      </p:pic>
      <p:pic>
        <p:nvPicPr>
          <p:cNvPr id="8" name="Picture 7" descr="Icon&#10;&#10;Description automatically generated">
            <a:extLst>
              <a:ext uri="{FF2B5EF4-FFF2-40B4-BE49-F238E27FC236}">
                <a16:creationId xmlns:a16="http://schemas.microsoft.com/office/drawing/2014/main" id="{8A1A7B1D-37CD-4C16-AF9C-2765E77E8242}"/>
              </a:ext>
            </a:extLst>
          </p:cNvPr>
          <p:cNvPicPr>
            <a:picLocks noChangeAspect="1"/>
          </p:cNvPicPr>
          <p:nvPr/>
        </p:nvPicPr>
        <p:blipFill>
          <a:blip r:embed="rId3">
            <a:alphaModFix amt="20000"/>
            <a:extLst>
              <a:ext uri="{28A0092B-C50C-407E-A947-70E740481C1C}">
                <a14:useLocalDpi xmlns:a14="http://schemas.microsoft.com/office/drawing/2010/main" val="0"/>
              </a:ext>
            </a:extLst>
          </a:blip>
          <a:stretch>
            <a:fillRect/>
          </a:stretch>
        </p:blipFill>
        <p:spPr>
          <a:xfrm>
            <a:off x="241451" y="5664502"/>
            <a:ext cx="1095322" cy="1095322"/>
          </a:xfrm>
          <a:prstGeom prst="rect">
            <a:avLst/>
          </a:prstGeom>
        </p:spPr>
      </p:pic>
      <p:pic>
        <p:nvPicPr>
          <p:cNvPr id="11" name="Picture 10" descr="Logo, company name&#10;&#10;Description automatically generated">
            <a:extLst>
              <a:ext uri="{FF2B5EF4-FFF2-40B4-BE49-F238E27FC236}">
                <a16:creationId xmlns:a16="http://schemas.microsoft.com/office/drawing/2014/main" id="{45CD60BA-EFBE-4963-9084-F0CC2663D9DE}"/>
              </a:ext>
            </a:extLst>
          </p:cNvPr>
          <p:cNvPicPr>
            <a:picLocks noChangeAspect="1"/>
          </p:cNvPicPr>
          <p:nvPr/>
        </p:nvPicPr>
        <p:blipFill>
          <a:blip r:embed="rId4">
            <a:alphaModFix amt="20000"/>
            <a:extLst>
              <a:ext uri="{28A0092B-C50C-407E-A947-70E740481C1C}">
                <a14:useLocalDpi xmlns:a14="http://schemas.microsoft.com/office/drawing/2010/main" val="0"/>
              </a:ext>
            </a:extLst>
          </a:blip>
          <a:stretch>
            <a:fillRect/>
          </a:stretch>
        </p:blipFill>
        <p:spPr>
          <a:xfrm>
            <a:off x="440516" y="3683086"/>
            <a:ext cx="1095321" cy="728886"/>
          </a:xfrm>
          <a:prstGeom prst="rect">
            <a:avLst/>
          </a:prstGeom>
        </p:spPr>
      </p:pic>
      <p:pic>
        <p:nvPicPr>
          <p:cNvPr id="23" name="Picture 22" descr="Icon&#10;&#10;Description automatically generated">
            <a:extLst>
              <a:ext uri="{FF2B5EF4-FFF2-40B4-BE49-F238E27FC236}">
                <a16:creationId xmlns:a16="http://schemas.microsoft.com/office/drawing/2014/main" id="{145C2445-9D33-41DC-A11E-E8225FD08D20}"/>
              </a:ext>
            </a:extLst>
          </p:cNvPr>
          <p:cNvPicPr>
            <a:picLocks noChangeAspect="1"/>
          </p:cNvPicPr>
          <p:nvPr/>
        </p:nvPicPr>
        <p:blipFill>
          <a:blip r:embed="rId5">
            <a:alphaModFix amt="5000"/>
            <a:extLst>
              <a:ext uri="{28A0092B-C50C-407E-A947-70E740481C1C}">
                <a14:useLocalDpi xmlns:a14="http://schemas.microsoft.com/office/drawing/2010/main" val="0"/>
              </a:ext>
            </a:extLst>
          </a:blip>
          <a:stretch>
            <a:fillRect/>
          </a:stretch>
        </p:blipFill>
        <p:spPr>
          <a:xfrm>
            <a:off x="679301" y="1856317"/>
            <a:ext cx="991369" cy="991369"/>
          </a:xfrm>
          <a:prstGeom prst="rect">
            <a:avLst/>
          </a:prstGeom>
        </p:spPr>
      </p:pic>
      <p:pic>
        <p:nvPicPr>
          <p:cNvPr id="27" name="Picture 26" descr="Icon&#10;&#10;Description automatically generated">
            <a:extLst>
              <a:ext uri="{FF2B5EF4-FFF2-40B4-BE49-F238E27FC236}">
                <a16:creationId xmlns:a16="http://schemas.microsoft.com/office/drawing/2014/main" id="{AC689997-C9F1-473E-9628-717E2E675027}"/>
              </a:ext>
            </a:extLst>
          </p:cNvPr>
          <p:cNvPicPr>
            <a:picLocks noChangeAspect="1"/>
          </p:cNvPicPr>
          <p:nvPr/>
        </p:nvPicPr>
        <p:blipFill>
          <a:blip r:embed="rId6">
            <a:alphaModFix amt="20000"/>
            <a:extLst>
              <a:ext uri="{28A0092B-C50C-407E-A947-70E740481C1C}">
                <a14:useLocalDpi xmlns:a14="http://schemas.microsoft.com/office/drawing/2010/main" val="0"/>
              </a:ext>
            </a:extLst>
          </a:blip>
          <a:stretch>
            <a:fillRect/>
          </a:stretch>
        </p:blipFill>
        <p:spPr>
          <a:xfrm>
            <a:off x="10050680" y="4158335"/>
            <a:ext cx="1210965" cy="1004215"/>
          </a:xfrm>
          <a:prstGeom prst="rect">
            <a:avLst/>
          </a:prstGeom>
        </p:spPr>
      </p:pic>
      <p:pic>
        <p:nvPicPr>
          <p:cNvPr id="29" name="Picture 28" descr="Icon&#10;&#10;Description automatically generated">
            <a:extLst>
              <a:ext uri="{FF2B5EF4-FFF2-40B4-BE49-F238E27FC236}">
                <a16:creationId xmlns:a16="http://schemas.microsoft.com/office/drawing/2014/main" id="{AB2C0348-A112-4CC4-A3E4-1C4E414EEB78}"/>
              </a:ext>
            </a:extLst>
          </p:cNvPr>
          <p:cNvPicPr>
            <a:picLocks noChangeAspect="1"/>
          </p:cNvPicPr>
          <p:nvPr/>
        </p:nvPicPr>
        <p:blipFill>
          <a:blip r:embed="rId7">
            <a:alphaModFix amt="20000"/>
            <a:extLst>
              <a:ext uri="{28A0092B-C50C-407E-A947-70E740481C1C}">
                <a14:useLocalDpi xmlns:a14="http://schemas.microsoft.com/office/drawing/2010/main" val="0"/>
              </a:ext>
            </a:extLst>
          </a:blip>
          <a:stretch>
            <a:fillRect/>
          </a:stretch>
        </p:blipFill>
        <p:spPr>
          <a:xfrm>
            <a:off x="5131575" y="129118"/>
            <a:ext cx="1362717" cy="716525"/>
          </a:xfrm>
          <a:prstGeom prst="rect">
            <a:avLst/>
          </a:prstGeom>
        </p:spPr>
      </p:pic>
      <p:pic>
        <p:nvPicPr>
          <p:cNvPr id="31" name="Picture 30" descr="Logo, company name&#10;&#10;Description automatically generated">
            <a:extLst>
              <a:ext uri="{FF2B5EF4-FFF2-40B4-BE49-F238E27FC236}">
                <a16:creationId xmlns:a16="http://schemas.microsoft.com/office/drawing/2014/main" id="{ACF5D9A4-A045-46AD-BE40-50630DB00AF4}"/>
              </a:ext>
            </a:extLst>
          </p:cNvPr>
          <p:cNvPicPr>
            <a:picLocks noChangeAspect="1"/>
          </p:cNvPicPr>
          <p:nvPr/>
        </p:nvPicPr>
        <p:blipFill>
          <a:blip r:embed="rId8">
            <a:alphaModFix amt="20000"/>
            <a:extLst>
              <a:ext uri="{28A0092B-C50C-407E-A947-70E740481C1C}">
                <a14:useLocalDpi xmlns:a14="http://schemas.microsoft.com/office/drawing/2010/main" val="0"/>
              </a:ext>
            </a:extLst>
          </a:blip>
          <a:stretch>
            <a:fillRect/>
          </a:stretch>
        </p:blipFill>
        <p:spPr>
          <a:xfrm>
            <a:off x="7867437" y="-85917"/>
            <a:ext cx="1157328" cy="1157328"/>
          </a:xfrm>
          <a:prstGeom prst="rect">
            <a:avLst/>
          </a:prstGeom>
        </p:spPr>
      </p:pic>
      <p:pic>
        <p:nvPicPr>
          <p:cNvPr id="33" name="Picture 32" descr="Logo&#10;&#10;Description automatically generated with medium confidence">
            <a:extLst>
              <a:ext uri="{FF2B5EF4-FFF2-40B4-BE49-F238E27FC236}">
                <a16:creationId xmlns:a16="http://schemas.microsoft.com/office/drawing/2014/main" id="{DD608B77-41A7-4C1F-839A-B3EC2597EC6E}"/>
              </a:ext>
            </a:extLst>
          </p:cNvPr>
          <p:cNvPicPr>
            <a:picLocks noChangeAspect="1"/>
          </p:cNvPicPr>
          <p:nvPr/>
        </p:nvPicPr>
        <p:blipFill>
          <a:blip r:embed="rId9">
            <a:alphaModFix amt="20000"/>
            <a:extLst>
              <a:ext uri="{28A0092B-C50C-407E-A947-70E740481C1C}">
                <a14:useLocalDpi xmlns:a14="http://schemas.microsoft.com/office/drawing/2010/main" val="0"/>
              </a:ext>
            </a:extLst>
          </a:blip>
          <a:stretch>
            <a:fillRect/>
          </a:stretch>
        </p:blipFill>
        <p:spPr>
          <a:xfrm>
            <a:off x="3541522" y="5328895"/>
            <a:ext cx="928904" cy="671214"/>
          </a:xfrm>
          <a:prstGeom prst="rect">
            <a:avLst/>
          </a:prstGeom>
        </p:spPr>
      </p:pic>
      <p:pic>
        <p:nvPicPr>
          <p:cNvPr id="35" name="Picture 34" descr="Icon&#10;&#10;Description automatically generated">
            <a:extLst>
              <a:ext uri="{FF2B5EF4-FFF2-40B4-BE49-F238E27FC236}">
                <a16:creationId xmlns:a16="http://schemas.microsoft.com/office/drawing/2014/main" id="{A8F294EA-2D1A-4FD8-A191-CD721672A727}"/>
              </a:ext>
            </a:extLst>
          </p:cNvPr>
          <p:cNvPicPr>
            <a:picLocks noChangeAspect="1"/>
          </p:cNvPicPr>
          <p:nvPr/>
        </p:nvPicPr>
        <p:blipFill>
          <a:blip r:embed="rId10">
            <a:alphaModFix amt="20000"/>
            <a:extLst>
              <a:ext uri="{28A0092B-C50C-407E-A947-70E740481C1C}">
                <a14:useLocalDpi xmlns:a14="http://schemas.microsoft.com/office/drawing/2010/main" val="0"/>
              </a:ext>
            </a:extLst>
          </a:blip>
          <a:stretch>
            <a:fillRect/>
          </a:stretch>
        </p:blipFill>
        <p:spPr>
          <a:xfrm>
            <a:off x="1778274" y="148168"/>
            <a:ext cx="650376" cy="689159"/>
          </a:xfrm>
          <a:prstGeom prst="rect">
            <a:avLst/>
          </a:prstGeom>
        </p:spPr>
      </p:pic>
      <p:pic>
        <p:nvPicPr>
          <p:cNvPr id="37" name="Picture 36" descr="Logo, company name&#10;&#10;Description automatically generated">
            <a:extLst>
              <a:ext uri="{FF2B5EF4-FFF2-40B4-BE49-F238E27FC236}">
                <a16:creationId xmlns:a16="http://schemas.microsoft.com/office/drawing/2014/main" id="{A70DFA68-C381-45CC-B6BA-275F026B67B1}"/>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9747682" y="-24262"/>
            <a:ext cx="2444318" cy="1480838"/>
          </a:xfrm>
          <a:prstGeom prst="rect">
            <a:avLst/>
          </a:prstGeom>
        </p:spPr>
      </p:pic>
      <p:sp>
        <p:nvSpPr>
          <p:cNvPr id="2" name="TextBox 1">
            <a:extLst>
              <a:ext uri="{FF2B5EF4-FFF2-40B4-BE49-F238E27FC236}">
                <a16:creationId xmlns:a16="http://schemas.microsoft.com/office/drawing/2014/main" id="{61A067EE-8002-4660-B172-9F9B4A144044}"/>
              </a:ext>
            </a:extLst>
          </p:cNvPr>
          <p:cNvSpPr txBox="1"/>
          <p:nvPr/>
        </p:nvSpPr>
        <p:spPr>
          <a:xfrm>
            <a:off x="1343537" y="1174969"/>
            <a:ext cx="528093" cy="738664"/>
          </a:xfrm>
          <a:prstGeom prst="rect">
            <a:avLst/>
          </a:prstGeom>
          <a:noFill/>
        </p:spPr>
        <p:txBody>
          <a:bodyPr wrap="none" rtlCol="0">
            <a:spAutoFit/>
          </a:bodyPr>
          <a:lstStyle/>
          <a:p>
            <a:r>
              <a:rPr lang="en-IN" sz="1400" b="1" i="1" dirty="0">
                <a:solidFill>
                  <a:schemeClr val="accent2">
                    <a:lumMod val="75000"/>
                  </a:schemeClr>
                </a:solidFill>
              </a:rPr>
              <a:t>NAT:</a:t>
            </a:r>
          </a:p>
          <a:p>
            <a:endParaRPr lang="en-IN" sz="1400" b="1" i="1" dirty="0">
              <a:solidFill>
                <a:schemeClr val="accent2">
                  <a:lumMod val="75000"/>
                </a:schemeClr>
              </a:solidFill>
            </a:endParaRPr>
          </a:p>
          <a:p>
            <a:endParaRPr lang="en-IN" sz="1400" b="1" i="1" dirty="0">
              <a:solidFill>
                <a:schemeClr val="accent2">
                  <a:lumMod val="75000"/>
                </a:schemeClr>
              </a:solidFill>
            </a:endParaRPr>
          </a:p>
        </p:txBody>
      </p:sp>
      <p:pic>
        <p:nvPicPr>
          <p:cNvPr id="1026" name="Picture 2" descr="See the source image">
            <a:extLst>
              <a:ext uri="{FF2B5EF4-FFF2-40B4-BE49-F238E27FC236}">
                <a16:creationId xmlns:a16="http://schemas.microsoft.com/office/drawing/2014/main" id="{E2AF7D31-5AAD-453A-8A28-B8B5E4B1502C}"/>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425089" y="1597308"/>
            <a:ext cx="5629275" cy="3076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70355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85F9BB5B-3881-4772-AFE6-7616E6E27888}"/>
              </a:ext>
            </a:extLst>
          </p:cNvPr>
          <p:cNvSpPr txBox="1"/>
          <p:nvPr/>
        </p:nvSpPr>
        <p:spPr>
          <a:xfrm>
            <a:off x="3801795" y="251149"/>
            <a:ext cx="4144070" cy="523220"/>
          </a:xfrm>
          <a:prstGeom prst="rect">
            <a:avLst/>
          </a:prstGeom>
          <a:noFill/>
        </p:spPr>
        <p:txBody>
          <a:bodyPr wrap="square" rtlCol="0">
            <a:spAutoFit/>
          </a:bodyPr>
          <a:lstStyle/>
          <a:p>
            <a:r>
              <a:rPr lang="en-IN" sz="2800" b="1" i="1" dirty="0">
                <a:solidFill>
                  <a:schemeClr val="accent2">
                    <a:lumMod val="75000"/>
                  </a:schemeClr>
                </a:solidFill>
              </a:rPr>
              <a:t>Azure Virtual Networks</a:t>
            </a:r>
          </a:p>
        </p:txBody>
      </p:sp>
      <p:sp>
        <p:nvSpPr>
          <p:cNvPr id="17" name="Slide Number Placeholder 16">
            <a:extLst>
              <a:ext uri="{FF2B5EF4-FFF2-40B4-BE49-F238E27FC236}">
                <a16:creationId xmlns:a16="http://schemas.microsoft.com/office/drawing/2014/main" id="{3340CAD5-E11B-476F-BC4B-3E2E19909B54}"/>
              </a:ext>
            </a:extLst>
          </p:cNvPr>
          <p:cNvSpPr>
            <a:spLocks noGrp="1"/>
          </p:cNvSpPr>
          <p:nvPr>
            <p:ph type="sldNum" sz="quarter" idx="12"/>
          </p:nvPr>
        </p:nvSpPr>
        <p:spPr/>
        <p:txBody>
          <a:bodyPr/>
          <a:lstStyle/>
          <a:p>
            <a:fld id="{3326F55E-B2F8-46C6-958B-87902B1FD1A5}" type="slidenum">
              <a:rPr lang="en-IN" smtClean="0"/>
              <a:t>13</a:t>
            </a:fld>
            <a:endParaRPr lang="en-IN"/>
          </a:p>
        </p:txBody>
      </p:sp>
      <p:pic>
        <p:nvPicPr>
          <p:cNvPr id="3" name="Picture 2" descr="A picture containing application&#10;&#10;Description automatically generated">
            <a:extLst>
              <a:ext uri="{FF2B5EF4-FFF2-40B4-BE49-F238E27FC236}">
                <a16:creationId xmlns:a16="http://schemas.microsoft.com/office/drawing/2014/main" id="{A8421A66-CF66-425E-B268-7816B9B1A4CC}"/>
              </a:ext>
            </a:extLst>
          </p:cNvPr>
          <p:cNvPicPr>
            <a:picLocks noChangeAspect="1"/>
          </p:cNvPicPr>
          <p:nvPr/>
        </p:nvPicPr>
        <p:blipFill>
          <a:blip r:embed="rId2">
            <a:alphaModFix amt="5000"/>
            <a:extLst>
              <a:ext uri="{28A0092B-C50C-407E-A947-70E740481C1C}">
                <a14:useLocalDpi xmlns:a14="http://schemas.microsoft.com/office/drawing/2010/main" val="0"/>
              </a:ext>
            </a:extLst>
          </a:blip>
          <a:stretch>
            <a:fillRect/>
          </a:stretch>
        </p:blipFill>
        <p:spPr>
          <a:xfrm>
            <a:off x="8242311" y="1799112"/>
            <a:ext cx="2761742" cy="1546576"/>
          </a:xfrm>
          <a:prstGeom prst="rect">
            <a:avLst/>
          </a:prstGeom>
        </p:spPr>
      </p:pic>
      <p:pic>
        <p:nvPicPr>
          <p:cNvPr id="8" name="Picture 7" descr="Icon&#10;&#10;Description automatically generated">
            <a:extLst>
              <a:ext uri="{FF2B5EF4-FFF2-40B4-BE49-F238E27FC236}">
                <a16:creationId xmlns:a16="http://schemas.microsoft.com/office/drawing/2014/main" id="{8A1A7B1D-37CD-4C16-AF9C-2765E77E8242}"/>
              </a:ext>
            </a:extLst>
          </p:cNvPr>
          <p:cNvPicPr>
            <a:picLocks noChangeAspect="1"/>
          </p:cNvPicPr>
          <p:nvPr/>
        </p:nvPicPr>
        <p:blipFill>
          <a:blip r:embed="rId3">
            <a:alphaModFix amt="20000"/>
            <a:extLst>
              <a:ext uri="{28A0092B-C50C-407E-A947-70E740481C1C}">
                <a14:useLocalDpi xmlns:a14="http://schemas.microsoft.com/office/drawing/2010/main" val="0"/>
              </a:ext>
            </a:extLst>
          </a:blip>
          <a:stretch>
            <a:fillRect/>
          </a:stretch>
        </p:blipFill>
        <p:spPr>
          <a:xfrm>
            <a:off x="241451" y="5664502"/>
            <a:ext cx="1095322" cy="1095322"/>
          </a:xfrm>
          <a:prstGeom prst="rect">
            <a:avLst/>
          </a:prstGeom>
        </p:spPr>
      </p:pic>
      <p:pic>
        <p:nvPicPr>
          <p:cNvPr id="11" name="Picture 10" descr="Logo, company name&#10;&#10;Description automatically generated">
            <a:extLst>
              <a:ext uri="{FF2B5EF4-FFF2-40B4-BE49-F238E27FC236}">
                <a16:creationId xmlns:a16="http://schemas.microsoft.com/office/drawing/2014/main" id="{45CD60BA-EFBE-4963-9084-F0CC2663D9DE}"/>
              </a:ext>
            </a:extLst>
          </p:cNvPr>
          <p:cNvPicPr>
            <a:picLocks noChangeAspect="1"/>
          </p:cNvPicPr>
          <p:nvPr/>
        </p:nvPicPr>
        <p:blipFill>
          <a:blip r:embed="rId4">
            <a:alphaModFix amt="20000"/>
            <a:extLst>
              <a:ext uri="{28A0092B-C50C-407E-A947-70E740481C1C}">
                <a14:useLocalDpi xmlns:a14="http://schemas.microsoft.com/office/drawing/2010/main" val="0"/>
              </a:ext>
            </a:extLst>
          </a:blip>
          <a:stretch>
            <a:fillRect/>
          </a:stretch>
        </p:blipFill>
        <p:spPr>
          <a:xfrm>
            <a:off x="440516" y="3683086"/>
            <a:ext cx="1095321" cy="728886"/>
          </a:xfrm>
          <a:prstGeom prst="rect">
            <a:avLst/>
          </a:prstGeom>
        </p:spPr>
      </p:pic>
      <p:pic>
        <p:nvPicPr>
          <p:cNvPr id="23" name="Picture 22" descr="Icon&#10;&#10;Description automatically generated">
            <a:extLst>
              <a:ext uri="{FF2B5EF4-FFF2-40B4-BE49-F238E27FC236}">
                <a16:creationId xmlns:a16="http://schemas.microsoft.com/office/drawing/2014/main" id="{145C2445-9D33-41DC-A11E-E8225FD08D20}"/>
              </a:ext>
            </a:extLst>
          </p:cNvPr>
          <p:cNvPicPr>
            <a:picLocks noChangeAspect="1"/>
          </p:cNvPicPr>
          <p:nvPr/>
        </p:nvPicPr>
        <p:blipFill>
          <a:blip r:embed="rId5">
            <a:alphaModFix amt="5000"/>
            <a:extLst>
              <a:ext uri="{28A0092B-C50C-407E-A947-70E740481C1C}">
                <a14:useLocalDpi xmlns:a14="http://schemas.microsoft.com/office/drawing/2010/main" val="0"/>
              </a:ext>
            </a:extLst>
          </a:blip>
          <a:stretch>
            <a:fillRect/>
          </a:stretch>
        </p:blipFill>
        <p:spPr>
          <a:xfrm>
            <a:off x="679301" y="1856317"/>
            <a:ext cx="991369" cy="991369"/>
          </a:xfrm>
          <a:prstGeom prst="rect">
            <a:avLst/>
          </a:prstGeom>
        </p:spPr>
      </p:pic>
      <p:pic>
        <p:nvPicPr>
          <p:cNvPr id="27" name="Picture 26" descr="Icon&#10;&#10;Description automatically generated">
            <a:extLst>
              <a:ext uri="{FF2B5EF4-FFF2-40B4-BE49-F238E27FC236}">
                <a16:creationId xmlns:a16="http://schemas.microsoft.com/office/drawing/2014/main" id="{AC689997-C9F1-473E-9628-717E2E675027}"/>
              </a:ext>
            </a:extLst>
          </p:cNvPr>
          <p:cNvPicPr>
            <a:picLocks noChangeAspect="1"/>
          </p:cNvPicPr>
          <p:nvPr/>
        </p:nvPicPr>
        <p:blipFill>
          <a:blip r:embed="rId6">
            <a:alphaModFix amt="20000"/>
            <a:extLst>
              <a:ext uri="{28A0092B-C50C-407E-A947-70E740481C1C}">
                <a14:useLocalDpi xmlns:a14="http://schemas.microsoft.com/office/drawing/2010/main" val="0"/>
              </a:ext>
            </a:extLst>
          </a:blip>
          <a:stretch>
            <a:fillRect/>
          </a:stretch>
        </p:blipFill>
        <p:spPr>
          <a:xfrm>
            <a:off x="10050680" y="4158335"/>
            <a:ext cx="1210965" cy="1004215"/>
          </a:xfrm>
          <a:prstGeom prst="rect">
            <a:avLst/>
          </a:prstGeom>
        </p:spPr>
      </p:pic>
      <p:pic>
        <p:nvPicPr>
          <p:cNvPr id="29" name="Picture 28" descr="Icon&#10;&#10;Description automatically generated">
            <a:extLst>
              <a:ext uri="{FF2B5EF4-FFF2-40B4-BE49-F238E27FC236}">
                <a16:creationId xmlns:a16="http://schemas.microsoft.com/office/drawing/2014/main" id="{AB2C0348-A112-4CC4-A3E4-1C4E414EEB78}"/>
              </a:ext>
            </a:extLst>
          </p:cNvPr>
          <p:cNvPicPr>
            <a:picLocks noChangeAspect="1"/>
          </p:cNvPicPr>
          <p:nvPr/>
        </p:nvPicPr>
        <p:blipFill>
          <a:blip r:embed="rId7">
            <a:alphaModFix amt="20000"/>
            <a:extLst>
              <a:ext uri="{28A0092B-C50C-407E-A947-70E740481C1C}">
                <a14:useLocalDpi xmlns:a14="http://schemas.microsoft.com/office/drawing/2010/main" val="0"/>
              </a:ext>
            </a:extLst>
          </a:blip>
          <a:stretch>
            <a:fillRect/>
          </a:stretch>
        </p:blipFill>
        <p:spPr>
          <a:xfrm>
            <a:off x="5131575" y="129118"/>
            <a:ext cx="1362717" cy="716525"/>
          </a:xfrm>
          <a:prstGeom prst="rect">
            <a:avLst/>
          </a:prstGeom>
        </p:spPr>
      </p:pic>
      <p:pic>
        <p:nvPicPr>
          <p:cNvPr id="31" name="Picture 30" descr="Logo, company name&#10;&#10;Description automatically generated">
            <a:extLst>
              <a:ext uri="{FF2B5EF4-FFF2-40B4-BE49-F238E27FC236}">
                <a16:creationId xmlns:a16="http://schemas.microsoft.com/office/drawing/2014/main" id="{ACF5D9A4-A045-46AD-BE40-50630DB00AF4}"/>
              </a:ext>
            </a:extLst>
          </p:cNvPr>
          <p:cNvPicPr>
            <a:picLocks noChangeAspect="1"/>
          </p:cNvPicPr>
          <p:nvPr/>
        </p:nvPicPr>
        <p:blipFill>
          <a:blip r:embed="rId8">
            <a:alphaModFix amt="20000"/>
            <a:extLst>
              <a:ext uri="{28A0092B-C50C-407E-A947-70E740481C1C}">
                <a14:useLocalDpi xmlns:a14="http://schemas.microsoft.com/office/drawing/2010/main" val="0"/>
              </a:ext>
            </a:extLst>
          </a:blip>
          <a:stretch>
            <a:fillRect/>
          </a:stretch>
        </p:blipFill>
        <p:spPr>
          <a:xfrm>
            <a:off x="7867437" y="-85917"/>
            <a:ext cx="1157328" cy="1157328"/>
          </a:xfrm>
          <a:prstGeom prst="rect">
            <a:avLst/>
          </a:prstGeom>
        </p:spPr>
      </p:pic>
      <p:pic>
        <p:nvPicPr>
          <p:cNvPr id="33" name="Picture 32" descr="Logo&#10;&#10;Description automatically generated with medium confidence">
            <a:extLst>
              <a:ext uri="{FF2B5EF4-FFF2-40B4-BE49-F238E27FC236}">
                <a16:creationId xmlns:a16="http://schemas.microsoft.com/office/drawing/2014/main" id="{DD608B77-41A7-4C1F-839A-B3EC2597EC6E}"/>
              </a:ext>
            </a:extLst>
          </p:cNvPr>
          <p:cNvPicPr>
            <a:picLocks noChangeAspect="1"/>
          </p:cNvPicPr>
          <p:nvPr/>
        </p:nvPicPr>
        <p:blipFill>
          <a:blip r:embed="rId9">
            <a:alphaModFix amt="20000"/>
            <a:extLst>
              <a:ext uri="{28A0092B-C50C-407E-A947-70E740481C1C}">
                <a14:useLocalDpi xmlns:a14="http://schemas.microsoft.com/office/drawing/2010/main" val="0"/>
              </a:ext>
            </a:extLst>
          </a:blip>
          <a:stretch>
            <a:fillRect/>
          </a:stretch>
        </p:blipFill>
        <p:spPr>
          <a:xfrm>
            <a:off x="3541522" y="5328895"/>
            <a:ext cx="928904" cy="671214"/>
          </a:xfrm>
          <a:prstGeom prst="rect">
            <a:avLst/>
          </a:prstGeom>
        </p:spPr>
      </p:pic>
      <p:pic>
        <p:nvPicPr>
          <p:cNvPr id="35" name="Picture 34" descr="Icon&#10;&#10;Description automatically generated">
            <a:extLst>
              <a:ext uri="{FF2B5EF4-FFF2-40B4-BE49-F238E27FC236}">
                <a16:creationId xmlns:a16="http://schemas.microsoft.com/office/drawing/2014/main" id="{A8F294EA-2D1A-4FD8-A191-CD721672A727}"/>
              </a:ext>
            </a:extLst>
          </p:cNvPr>
          <p:cNvPicPr>
            <a:picLocks noChangeAspect="1"/>
          </p:cNvPicPr>
          <p:nvPr/>
        </p:nvPicPr>
        <p:blipFill>
          <a:blip r:embed="rId10">
            <a:alphaModFix amt="20000"/>
            <a:extLst>
              <a:ext uri="{28A0092B-C50C-407E-A947-70E740481C1C}">
                <a14:useLocalDpi xmlns:a14="http://schemas.microsoft.com/office/drawing/2010/main" val="0"/>
              </a:ext>
            </a:extLst>
          </a:blip>
          <a:stretch>
            <a:fillRect/>
          </a:stretch>
        </p:blipFill>
        <p:spPr>
          <a:xfrm>
            <a:off x="1778274" y="148168"/>
            <a:ext cx="650376" cy="689159"/>
          </a:xfrm>
          <a:prstGeom prst="rect">
            <a:avLst/>
          </a:prstGeom>
        </p:spPr>
      </p:pic>
      <p:pic>
        <p:nvPicPr>
          <p:cNvPr id="37" name="Picture 36" descr="Logo, company name&#10;&#10;Description automatically generated">
            <a:extLst>
              <a:ext uri="{FF2B5EF4-FFF2-40B4-BE49-F238E27FC236}">
                <a16:creationId xmlns:a16="http://schemas.microsoft.com/office/drawing/2014/main" id="{A70DFA68-C381-45CC-B6BA-275F026B67B1}"/>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9747682" y="-24262"/>
            <a:ext cx="2444318" cy="1480838"/>
          </a:xfrm>
          <a:prstGeom prst="rect">
            <a:avLst/>
          </a:prstGeom>
        </p:spPr>
      </p:pic>
      <p:pic>
        <p:nvPicPr>
          <p:cNvPr id="5" name="Picture 4" descr="Icon&#10;&#10;Description automatically generated">
            <a:extLst>
              <a:ext uri="{FF2B5EF4-FFF2-40B4-BE49-F238E27FC236}">
                <a16:creationId xmlns:a16="http://schemas.microsoft.com/office/drawing/2014/main" id="{44542D83-0D9A-4BE2-9DE1-F950E41D1726}"/>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990864" y="364541"/>
            <a:ext cx="775946" cy="472786"/>
          </a:xfrm>
          <a:prstGeom prst="rect">
            <a:avLst/>
          </a:prstGeom>
        </p:spPr>
      </p:pic>
      <p:sp>
        <p:nvSpPr>
          <p:cNvPr id="6" name="TextBox 5">
            <a:extLst>
              <a:ext uri="{FF2B5EF4-FFF2-40B4-BE49-F238E27FC236}">
                <a16:creationId xmlns:a16="http://schemas.microsoft.com/office/drawing/2014/main" id="{66CBD70D-5731-4DB6-8F72-F0016A7691F8}"/>
              </a:ext>
            </a:extLst>
          </p:cNvPr>
          <p:cNvSpPr txBox="1"/>
          <p:nvPr/>
        </p:nvSpPr>
        <p:spPr>
          <a:xfrm>
            <a:off x="1160646" y="1111709"/>
            <a:ext cx="10009215" cy="1169551"/>
          </a:xfrm>
          <a:prstGeom prst="rect">
            <a:avLst/>
          </a:prstGeom>
          <a:noFill/>
        </p:spPr>
        <p:txBody>
          <a:bodyPr wrap="none" rtlCol="0">
            <a:spAutoFit/>
          </a:bodyPr>
          <a:lstStyle/>
          <a:p>
            <a:r>
              <a:rPr lang="en-IN" sz="1400" b="1" i="1" dirty="0">
                <a:solidFill>
                  <a:schemeClr val="accent1">
                    <a:lumMod val="75000"/>
                  </a:schemeClr>
                </a:solidFill>
                <a:effectLst/>
              </a:rPr>
              <a:t>Azure Virtual Networks (</a:t>
            </a:r>
            <a:r>
              <a:rPr lang="en-IN" sz="1400" b="1" i="1" dirty="0" err="1">
                <a:solidFill>
                  <a:schemeClr val="accent1">
                    <a:lumMod val="75000"/>
                  </a:schemeClr>
                </a:solidFill>
                <a:effectLst/>
              </a:rPr>
              <a:t>VNets</a:t>
            </a:r>
            <a:r>
              <a:rPr lang="en-IN" sz="1400" b="1" i="1" dirty="0">
                <a:solidFill>
                  <a:schemeClr val="accent1">
                    <a:lumMod val="75000"/>
                  </a:schemeClr>
                </a:solidFill>
                <a:effectLst/>
              </a:rPr>
              <a:t>) are the fundamental building block of your private network in Azure. </a:t>
            </a:r>
          </a:p>
          <a:p>
            <a:r>
              <a:rPr lang="en-IN" sz="1400" b="1" i="1" dirty="0">
                <a:solidFill>
                  <a:schemeClr val="accent1">
                    <a:lumMod val="75000"/>
                  </a:schemeClr>
                </a:solidFill>
                <a:effectLst/>
              </a:rPr>
              <a:t>	</a:t>
            </a:r>
            <a:r>
              <a:rPr lang="en-IN" sz="1400" b="1" i="1" dirty="0" err="1">
                <a:solidFill>
                  <a:schemeClr val="accent1">
                    <a:lumMod val="75000"/>
                  </a:schemeClr>
                </a:solidFill>
                <a:effectLst/>
              </a:rPr>
              <a:t>VNets</a:t>
            </a:r>
            <a:r>
              <a:rPr lang="en-IN" sz="1400" b="1" i="1" dirty="0">
                <a:solidFill>
                  <a:schemeClr val="accent1">
                    <a:lumMod val="75000"/>
                  </a:schemeClr>
                </a:solidFill>
                <a:effectLst/>
              </a:rPr>
              <a:t> enable you to build complex virtual networks that are similar to an on-premises network, </a:t>
            </a:r>
          </a:p>
          <a:p>
            <a:r>
              <a:rPr lang="en-IN" sz="1400" b="1" i="1" dirty="0">
                <a:solidFill>
                  <a:schemeClr val="accent1">
                    <a:lumMod val="75000"/>
                  </a:schemeClr>
                </a:solidFill>
                <a:effectLst/>
              </a:rPr>
              <a:t>	with additional benefits of Azure infrastructure such as scale, availability, and isolation. </a:t>
            </a:r>
          </a:p>
          <a:p>
            <a:endParaRPr lang="en-IN" sz="1400" b="1" i="1" dirty="0">
              <a:solidFill>
                <a:schemeClr val="accent1">
                  <a:lumMod val="75000"/>
                </a:schemeClr>
              </a:solidFill>
              <a:effectLst/>
            </a:endParaRPr>
          </a:p>
          <a:p>
            <a:r>
              <a:rPr lang="en-IN" sz="1400" b="1" i="1" dirty="0">
                <a:solidFill>
                  <a:schemeClr val="accent1">
                    <a:lumMod val="75000"/>
                  </a:schemeClr>
                </a:solidFill>
                <a:effectLst/>
              </a:rPr>
              <a:t>A VNet is a representation of your own network in the cloud. It is a logical isolation of the Azure cloud dedicated to your subscription</a:t>
            </a:r>
            <a:endParaRPr lang="en-IN" sz="1400" b="1" i="1" dirty="0">
              <a:solidFill>
                <a:schemeClr val="accent1">
                  <a:lumMod val="75000"/>
                </a:schemeClr>
              </a:solidFill>
            </a:endParaRPr>
          </a:p>
        </p:txBody>
      </p:sp>
      <p:sp>
        <p:nvSpPr>
          <p:cNvPr id="9" name="TextBox 8">
            <a:extLst>
              <a:ext uri="{FF2B5EF4-FFF2-40B4-BE49-F238E27FC236}">
                <a16:creationId xmlns:a16="http://schemas.microsoft.com/office/drawing/2014/main" id="{B8C87576-AE84-4790-AF22-A7E5C017D6B0}"/>
              </a:ext>
            </a:extLst>
          </p:cNvPr>
          <p:cNvSpPr txBox="1"/>
          <p:nvPr/>
        </p:nvSpPr>
        <p:spPr>
          <a:xfrm>
            <a:off x="362498" y="2435109"/>
            <a:ext cx="3016339" cy="307777"/>
          </a:xfrm>
          <a:prstGeom prst="rect">
            <a:avLst/>
          </a:prstGeom>
          <a:noFill/>
        </p:spPr>
        <p:txBody>
          <a:bodyPr wrap="none" rtlCol="0">
            <a:spAutoFit/>
          </a:bodyPr>
          <a:lstStyle/>
          <a:p>
            <a:r>
              <a:rPr lang="en-IN" sz="1400" b="1" i="1" dirty="0">
                <a:solidFill>
                  <a:schemeClr val="accent2">
                    <a:lumMod val="75000"/>
                  </a:schemeClr>
                </a:solidFill>
              </a:rPr>
              <a:t>Capabilities of Azure Virtual Networks</a:t>
            </a:r>
            <a:endParaRPr lang="en-IN" sz="1400" dirty="0"/>
          </a:p>
        </p:txBody>
      </p:sp>
      <p:sp>
        <p:nvSpPr>
          <p:cNvPr id="13" name="TextBox 12">
            <a:extLst>
              <a:ext uri="{FF2B5EF4-FFF2-40B4-BE49-F238E27FC236}">
                <a16:creationId xmlns:a16="http://schemas.microsoft.com/office/drawing/2014/main" id="{577B80C1-58B1-43CE-AC22-6D25A425FC96}"/>
              </a:ext>
            </a:extLst>
          </p:cNvPr>
          <p:cNvSpPr txBox="1"/>
          <p:nvPr/>
        </p:nvSpPr>
        <p:spPr>
          <a:xfrm>
            <a:off x="440516" y="2858834"/>
            <a:ext cx="10273838" cy="3046988"/>
          </a:xfrm>
          <a:prstGeom prst="rect">
            <a:avLst/>
          </a:prstGeom>
          <a:noFill/>
        </p:spPr>
        <p:txBody>
          <a:bodyPr wrap="none" rtlCol="0">
            <a:spAutoFit/>
          </a:bodyPr>
          <a:lstStyle/>
          <a:p>
            <a:pPr algn="l"/>
            <a:r>
              <a:rPr lang="en-IN" sz="1200" b="0" i="1" dirty="0">
                <a:solidFill>
                  <a:schemeClr val="accent1">
                    <a:lumMod val="75000"/>
                  </a:schemeClr>
                </a:solidFill>
                <a:effectLst/>
              </a:rPr>
              <a:t>Azure </a:t>
            </a:r>
            <a:r>
              <a:rPr lang="en-IN" sz="1200" b="0" i="1" dirty="0" err="1">
                <a:solidFill>
                  <a:schemeClr val="accent1">
                    <a:lumMod val="75000"/>
                  </a:schemeClr>
                </a:solidFill>
                <a:effectLst/>
              </a:rPr>
              <a:t>VNets</a:t>
            </a:r>
            <a:r>
              <a:rPr lang="en-IN" sz="1200" b="0" i="1" dirty="0">
                <a:solidFill>
                  <a:schemeClr val="accent1">
                    <a:lumMod val="75000"/>
                  </a:schemeClr>
                </a:solidFill>
                <a:effectLst/>
              </a:rPr>
              <a:t> enable resources in Azure to securely communicate with each other, the internet, and on-premises networks.</a:t>
            </a:r>
          </a:p>
          <a:p>
            <a:pPr algn="l"/>
            <a:endParaRPr lang="en-IN" sz="1200" b="0" i="1" dirty="0">
              <a:solidFill>
                <a:schemeClr val="accent1">
                  <a:lumMod val="75000"/>
                </a:schemeClr>
              </a:solidFill>
              <a:effectLst/>
            </a:endParaRPr>
          </a:p>
          <a:p>
            <a:pPr lvl="1">
              <a:buFont typeface="Arial" panose="020B0604020202020204" pitchFamily="34" charset="0"/>
              <a:buChar char="•"/>
            </a:pPr>
            <a:r>
              <a:rPr lang="en-IN" sz="1200" b="1" i="1" dirty="0">
                <a:solidFill>
                  <a:schemeClr val="accent2"/>
                </a:solidFill>
                <a:effectLst/>
              </a:rPr>
              <a:t>Communication with the internet.</a:t>
            </a:r>
            <a:r>
              <a:rPr lang="en-IN" sz="1200" b="0" i="1" dirty="0">
                <a:solidFill>
                  <a:schemeClr val="accent2"/>
                </a:solidFill>
                <a:effectLst/>
              </a:rPr>
              <a:t> </a:t>
            </a:r>
            <a:r>
              <a:rPr lang="en-IN" sz="1200" b="0" i="1" dirty="0">
                <a:solidFill>
                  <a:schemeClr val="accent1">
                    <a:lumMod val="75000"/>
                  </a:schemeClr>
                </a:solidFill>
                <a:effectLst/>
              </a:rPr>
              <a:t>All resources in a VNet can communicate outbound to the internet, by default. </a:t>
            </a:r>
          </a:p>
          <a:p>
            <a:pPr lvl="1"/>
            <a:r>
              <a:rPr lang="en-IN" sz="1200" i="1" dirty="0">
                <a:solidFill>
                  <a:schemeClr val="accent1">
                    <a:lumMod val="75000"/>
                  </a:schemeClr>
                </a:solidFill>
              </a:rPr>
              <a:t>	</a:t>
            </a:r>
            <a:r>
              <a:rPr lang="en-IN" sz="1200" b="0" i="1" dirty="0">
                <a:solidFill>
                  <a:schemeClr val="accent1">
                    <a:lumMod val="75000"/>
                  </a:schemeClr>
                </a:solidFill>
                <a:effectLst/>
              </a:rPr>
              <a:t>You can communicate inbound to a resource by assigning a public IP address or a public Load Balancer. </a:t>
            </a:r>
          </a:p>
          <a:p>
            <a:pPr lvl="1"/>
            <a:r>
              <a:rPr lang="en-IN" sz="1200" i="1" dirty="0">
                <a:solidFill>
                  <a:schemeClr val="accent1">
                    <a:lumMod val="75000"/>
                  </a:schemeClr>
                </a:solidFill>
              </a:rPr>
              <a:t>	</a:t>
            </a:r>
            <a:r>
              <a:rPr lang="en-IN" sz="1200" b="0" i="1" dirty="0">
                <a:solidFill>
                  <a:schemeClr val="accent1">
                    <a:lumMod val="75000"/>
                  </a:schemeClr>
                </a:solidFill>
                <a:effectLst/>
              </a:rPr>
              <a:t>You can also use public IP or public Load Balancer to manage your outbound connections.</a:t>
            </a:r>
          </a:p>
          <a:p>
            <a:pPr lvl="1">
              <a:buFont typeface="Arial" panose="020B0604020202020204" pitchFamily="34" charset="0"/>
              <a:buChar char="•"/>
            </a:pPr>
            <a:r>
              <a:rPr lang="en-IN" sz="1200" b="1" i="1" dirty="0">
                <a:solidFill>
                  <a:schemeClr val="accent2"/>
                </a:solidFill>
                <a:effectLst/>
              </a:rPr>
              <a:t>Communication between Azure resources.</a:t>
            </a:r>
            <a:r>
              <a:rPr lang="en-IN" sz="1200" b="0" i="1" dirty="0">
                <a:solidFill>
                  <a:schemeClr val="accent1">
                    <a:lumMod val="75000"/>
                  </a:schemeClr>
                </a:solidFill>
                <a:effectLst/>
              </a:rPr>
              <a:t> There are three key mechanisms through which Azure resource can communicate: </a:t>
            </a:r>
            <a:r>
              <a:rPr lang="en-IN" sz="1200" b="0" i="1" dirty="0" err="1">
                <a:solidFill>
                  <a:schemeClr val="accent1">
                    <a:lumMod val="75000"/>
                  </a:schemeClr>
                </a:solidFill>
                <a:effectLst/>
              </a:rPr>
              <a:t>VNets</a:t>
            </a:r>
            <a:r>
              <a:rPr lang="en-IN" sz="1200" b="0" i="1" dirty="0">
                <a:solidFill>
                  <a:schemeClr val="accent1">
                    <a:lumMod val="75000"/>
                  </a:schemeClr>
                </a:solidFill>
                <a:effectLst/>
              </a:rPr>
              <a:t>, </a:t>
            </a:r>
          </a:p>
          <a:p>
            <a:pPr lvl="1"/>
            <a:r>
              <a:rPr lang="en-IN" sz="1200" i="1" dirty="0">
                <a:solidFill>
                  <a:schemeClr val="accent1">
                    <a:lumMod val="75000"/>
                  </a:schemeClr>
                </a:solidFill>
              </a:rPr>
              <a:t>	</a:t>
            </a:r>
            <a:r>
              <a:rPr lang="en-IN" sz="1200" b="0" i="1" dirty="0">
                <a:solidFill>
                  <a:schemeClr val="accent1">
                    <a:lumMod val="75000"/>
                  </a:schemeClr>
                </a:solidFill>
                <a:effectLst/>
              </a:rPr>
              <a:t>VNet service endpoints and VNet peering. Virtual Networks can connect not only VMs, but other Azure Resources, </a:t>
            </a:r>
          </a:p>
          <a:p>
            <a:pPr lvl="1"/>
            <a:r>
              <a:rPr lang="en-IN" sz="1200" i="1" dirty="0">
                <a:solidFill>
                  <a:schemeClr val="accent1">
                    <a:lumMod val="75000"/>
                  </a:schemeClr>
                </a:solidFill>
              </a:rPr>
              <a:t>	</a:t>
            </a:r>
            <a:r>
              <a:rPr lang="en-IN" sz="1200" b="0" i="1" dirty="0">
                <a:solidFill>
                  <a:schemeClr val="accent1">
                    <a:lumMod val="75000"/>
                  </a:schemeClr>
                </a:solidFill>
                <a:effectLst/>
              </a:rPr>
              <a:t>such as the App Service Environment, Azure Kubernetes Service, and Azure virtual machine scale sets. </a:t>
            </a:r>
          </a:p>
          <a:p>
            <a:pPr lvl="1"/>
            <a:r>
              <a:rPr lang="en-IN" sz="1200" i="1" dirty="0">
                <a:solidFill>
                  <a:schemeClr val="accent1">
                    <a:lumMod val="75000"/>
                  </a:schemeClr>
                </a:solidFill>
              </a:rPr>
              <a:t>	</a:t>
            </a:r>
            <a:r>
              <a:rPr lang="en-IN" sz="1200" b="0" i="1" dirty="0">
                <a:solidFill>
                  <a:schemeClr val="accent1">
                    <a:lumMod val="75000"/>
                  </a:schemeClr>
                </a:solidFill>
                <a:effectLst/>
              </a:rPr>
              <a:t>You can use service endpoints to connect to other Azure resource types, such as Azure SQL databases and storage accounts. </a:t>
            </a:r>
          </a:p>
          <a:p>
            <a:pPr lvl="1"/>
            <a:r>
              <a:rPr lang="en-IN" sz="1200" i="1" dirty="0">
                <a:solidFill>
                  <a:schemeClr val="accent1">
                    <a:lumMod val="75000"/>
                  </a:schemeClr>
                </a:solidFill>
              </a:rPr>
              <a:t>	</a:t>
            </a:r>
            <a:r>
              <a:rPr lang="en-IN" sz="1200" b="0" i="1" dirty="0">
                <a:solidFill>
                  <a:schemeClr val="accent1">
                    <a:lumMod val="75000"/>
                  </a:schemeClr>
                </a:solidFill>
                <a:effectLst/>
              </a:rPr>
              <a:t>When you create a VNet, your services and VMs within your VNet can communicate directly and securely with each other in the cloud.</a:t>
            </a:r>
          </a:p>
          <a:p>
            <a:pPr lvl="1">
              <a:buFont typeface="Arial" panose="020B0604020202020204" pitchFamily="34" charset="0"/>
              <a:buChar char="•"/>
            </a:pPr>
            <a:r>
              <a:rPr lang="en-IN" sz="1200" b="1" i="1" dirty="0">
                <a:solidFill>
                  <a:schemeClr val="accent2"/>
                </a:solidFill>
                <a:effectLst/>
              </a:rPr>
              <a:t>Communication between on-premises resources</a:t>
            </a:r>
            <a:r>
              <a:rPr lang="en-IN" sz="1200" b="1" i="1" dirty="0">
                <a:solidFill>
                  <a:schemeClr val="accent1">
                    <a:lumMod val="75000"/>
                  </a:schemeClr>
                </a:solidFill>
                <a:effectLst/>
              </a:rPr>
              <a:t>.</a:t>
            </a:r>
            <a:r>
              <a:rPr lang="en-IN" sz="1200" b="0" i="1" dirty="0">
                <a:solidFill>
                  <a:schemeClr val="accent1">
                    <a:lumMod val="75000"/>
                  </a:schemeClr>
                </a:solidFill>
                <a:effectLst/>
              </a:rPr>
              <a:t> Securely extend your data </a:t>
            </a:r>
            <a:r>
              <a:rPr lang="en-IN" sz="1200" b="0" i="1" dirty="0" err="1">
                <a:solidFill>
                  <a:schemeClr val="accent1">
                    <a:lumMod val="75000"/>
                  </a:schemeClr>
                </a:solidFill>
                <a:effectLst/>
              </a:rPr>
              <a:t>center</a:t>
            </a:r>
            <a:r>
              <a:rPr lang="en-IN" sz="1200" b="0" i="1" dirty="0">
                <a:solidFill>
                  <a:schemeClr val="accent1">
                    <a:lumMod val="75000"/>
                  </a:schemeClr>
                </a:solidFill>
                <a:effectLst/>
              </a:rPr>
              <a:t>. You can connect your on-premises computers and </a:t>
            </a:r>
            <a:endParaRPr lang="en-IN" sz="1200" i="1" dirty="0">
              <a:solidFill>
                <a:schemeClr val="accent1">
                  <a:lumMod val="75000"/>
                </a:schemeClr>
              </a:solidFill>
            </a:endParaRPr>
          </a:p>
          <a:p>
            <a:pPr lvl="1"/>
            <a:r>
              <a:rPr lang="en-IN" sz="1200" b="0" i="1" dirty="0">
                <a:solidFill>
                  <a:schemeClr val="accent1">
                    <a:lumMod val="75000"/>
                  </a:schemeClr>
                </a:solidFill>
                <a:effectLst/>
              </a:rPr>
              <a:t>	networks to a virtual network using any of the following options: Point-to-site virtual private network (VPN), Site-to-site VPN, Azure ExpressRoute.</a:t>
            </a:r>
          </a:p>
          <a:p>
            <a:pPr lvl="1">
              <a:buFont typeface="Arial" panose="020B0604020202020204" pitchFamily="34" charset="0"/>
              <a:buChar char="•"/>
            </a:pPr>
            <a:r>
              <a:rPr lang="en-IN" sz="1200" b="1" i="1" dirty="0">
                <a:solidFill>
                  <a:schemeClr val="accent2"/>
                </a:solidFill>
                <a:effectLst/>
              </a:rPr>
              <a:t>Filtering network traffic.</a:t>
            </a:r>
            <a:r>
              <a:rPr lang="en-IN" sz="1200" b="0" i="1" dirty="0">
                <a:solidFill>
                  <a:schemeClr val="accent1">
                    <a:lumMod val="75000"/>
                  </a:schemeClr>
                </a:solidFill>
                <a:effectLst/>
              </a:rPr>
              <a:t> You can filter network traffic between subnets using any combination of network security groups and network virtual appliances </a:t>
            </a:r>
          </a:p>
          <a:p>
            <a:pPr lvl="2"/>
            <a:r>
              <a:rPr lang="en-IN" sz="1200" i="1" dirty="0">
                <a:solidFill>
                  <a:schemeClr val="accent1">
                    <a:lumMod val="75000"/>
                  </a:schemeClr>
                </a:solidFill>
              </a:rPr>
              <a:t>	</a:t>
            </a:r>
            <a:r>
              <a:rPr lang="en-IN" sz="1200" b="0" i="1" dirty="0">
                <a:solidFill>
                  <a:schemeClr val="accent1">
                    <a:lumMod val="75000"/>
                  </a:schemeClr>
                </a:solidFill>
                <a:effectLst/>
              </a:rPr>
              <a:t>like firewalls, gateways, proxies, and Network Address Translation (NAT) services.</a:t>
            </a:r>
          </a:p>
          <a:p>
            <a:pPr lvl="1">
              <a:buFont typeface="Arial" panose="020B0604020202020204" pitchFamily="34" charset="0"/>
              <a:buChar char="•"/>
            </a:pPr>
            <a:r>
              <a:rPr lang="en-IN" sz="1200" b="1" i="1" dirty="0">
                <a:solidFill>
                  <a:schemeClr val="accent2"/>
                </a:solidFill>
                <a:effectLst/>
              </a:rPr>
              <a:t>Routing network traffic.</a:t>
            </a:r>
            <a:r>
              <a:rPr lang="en-IN" sz="1200" b="0" i="1" dirty="0">
                <a:solidFill>
                  <a:schemeClr val="accent2"/>
                </a:solidFill>
                <a:effectLst/>
              </a:rPr>
              <a:t> </a:t>
            </a:r>
            <a:r>
              <a:rPr lang="en-IN" sz="1200" b="0" i="1" dirty="0">
                <a:solidFill>
                  <a:schemeClr val="accent1">
                    <a:lumMod val="75000"/>
                  </a:schemeClr>
                </a:solidFill>
                <a:effectLst/>
              </a:rPr>
              <a:t>Azure routes traffic between subnets, connected virtual networks, on-premises networks, and the Internet, by default. </a:t>
            </a:r>
          </a:p>
          <a:p>
            <a:pPr lvl="1"/>
            <a:r>
              <a:rPr lang="en-IN" sz="1200" i="1" dirty="0">
                <a:solidFill>
                  <a:schemeClr val="accent1">
                    <a:lumMod val="75000"/>
                  </a:schemeClr>
                </a:solidFill>
              </a:rPr>
              <a:t>	</a:t>
            </a:r>
            <a:r>
              <a:rPr lang="en-IN" sz="1200" b="0" i="1" dirty="0">
                <a:solidFill>
                  <a:schemeClr val="accent1">
                    <a:lumMod val="75000"/>
                  </a:schemeClr>
                </a:solidFill>
                <a:effectLst/>
              </a:rPr>
              <a:t>You can implement route tables or border gateway protocol (BGP) routes to override the default routes Azure creates.</a:t>
            </a:r>
          </a:p>
        </p:txBody>
      </p:sp>
    </p:spTree>
    <p:extLst>
      <p:ext uri="{BB962C8B-B14F-4D97-AF65-F5344CB8AC3E}">
        <p14:creationId xmlns:p14="http://schemas.microsoft.com/office/powerpoint/2010/main" val="42303308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85F9BB5B-3881-4772-AFE6-7616E6E27888}"/>
              </a:ext>
            </a:extLst>
          </p:cNvPr>
          <p:cNvSpPr txBox="1"/>
          <p:nvPr/>
        </p:nvSpPr>
        <p:spPr>
          <a:xfrm>
            <a:off x="3801795" y="251149"/>
            <a:ext cx="4144070" cy="523220"/>
          </a:xfrm>
          <a:prstGeom prst="rect">
            <a:avLst/>
          </a:prstGeom>
          <a:noFill/>
        </p:spPr>
        <p:txBody>
          <a:bodyPr wrap="square" rtlCol="0">
            <a:spAutoFit/>
          </a:bodyPr>
          <a:lstStyle/>
          <a:p>
            <a:r>
              <a:rPr lang="en-IN" sz="2800" b="1" i="1" dirty="0">
                <a:solidFill>
                  <a:schemeClr val="accent2">
                    <a:lumMod val="75000"/>
                  </a:schemeClr>
                </a:solidFill>
              </a:rPr>
              <a:t>Azure Virtual Networks</a:t>
            </a:r>
          </a:p>
        </p:txBody>
      </p:sp>
      <p:sp>
        <p:nvSpPr>
          <p:cNvPr id="17" name="Slide Number Placeholder 16">
            <a:extLst>
              <a:ext uri="{FF2B5EF4-FFF2-40B4-BE49-F238E27FC236}">
                <a16:creationId xmlns:a16="http://schemas.microsoft.com/office/drawing/2014/main" id="{3340CAD5-E11B-476F-BC4B-3E2E19909B54}"/>
              </a:ext>
            </a:extLst>
          </p:cNvPr>
          <p:cNvSpPr>
            <a:spLocks noGrp="1"/>
          </p:cNvSpPr>
          <p:nvPr>
            <p:ph type="sldNum" sz="quarter" idx="12"/>
          </p:nvPr>
        </p:nvSpPr>
        <p:spPr/>
        <p:txBody>
          <a:bodyPr/>
          <a:lstStyle/>
          <a:p>
            <a:fld id="{3326F55E-B2F8-46C6-958B-87902B1FD1A5}" type="slidenum">
              <a:rPr lang="en-IN" smtClean="0"/>
              <a:t>14</a:t>
            </a:fld>
            <a:endParaRPr lang="en-IN"/>
          </a:p>
        </p:txBody>
      </p:sp>
      <p:pic>
        <p:nvPicPr>
          <p:cNvPr id="3" name="Picture 2" descr="A picture containing application&#10;&#10;Description automatically generated">
            <a:extLst>
              <a:ext uri="{FF2B5EF4-FFF2-40B4-BE49-F238E27FC236}">
                <a16:creationId xmlns:a16="http://schemas.microsoft.com/office/drawing/2014/main" id="{A8421A66-CF66-425E-B268-7816B9B1A4CC}"/>
              </a:ext>
            </a:extLst>
          </p:cNvPr>
          <p:cNvPicPr>
            <a:picLocks noChangeAspect="1"/>
          </p:cNvPicPr>
          <p:nvPr/>
        </p:nvPicPr>
        <p:blipFill>
          <a:blip r:embed="rId2">
            <a:alphaModFix amt="5000"/>
            <a:extLst>
              <a:ext uri="{28A0092B-C50C-407E-A947-70E740481C1C}">
                <a14:useLocalDpi xmlns:a14="http://schemas.microsoft.com/office/drawing/2010/main" val="0"/>
              </a:ext>
            </a:extLst>
          </a:blip>
          <a:stretch>
            <a:fillRect/>
          </a:stretch>
        </p:blipFill>
        <p:spPr>
          <a:xfrm>
            <a:off x="8242311" y="1799112"/>
            <a:ext cx="2761742" cy="1546576"/>
          </a:xfrm>
          <a:prstGeom prst="rect">
            <a:avLst/>
          </a:prstGeom>
        </p:spPr>
      </p:pic>
      <p:pic>
        <p:nvPicPr>
          <p:cNvPr id="8" name="Picture 7" descr="Icon&#10;&#10;Description automatically generated">
            <a:extLst>
              <a:ext uri="{FF2B5EF4-FFF2-40B4-BE49-F238E27FC236}">
                <a16:creationId xmlns:a16="http://schemas.microsoft.com/office/drawing/2014/main" id="{8A1A7B1D-37CD-4C16-AF9C-2765E77E8242}"/>
              </a:ext>
            </a:extLst>
          </p:cNvPr>
          <p:cNvPicPr>
            <a:picLocks noChangeAspect="1"/>
          </p:cNvPicPr>
          <p:nvPr/>
        </p:nvPicPr>
        <p:blipFill>
          <a:blip r:embed="rId3">
            <a:alphaModFix amt="20000"/>
            <a:extLst>
              <a:ext uri="{28A0092B-C50C-407E-A947-70E740481C1C}">
                <a14:useLocalDpi xmlns:a14="http://schemas.microsoft.com/office/drawing/2010/main" val="0"/>
              </a:ext>
            </a:extLst>
          </a:blip>
          <a:stretch>
            <a:fillRect/>
          </a:stretch>
        </p:blipFill>
        <p:spPr>
          <a:xfrm>
            <a:off x="241451" y="5664502"/>
            <a:ext cx="1095322" cy="1095322"/>
          </a:xfrm>
          <a:prstGeom prst="rect">
            <a:avLst/>
          </a:prstGeom>
        </p:spPr>
      </p:pic>
      <p:pic>
        <p:nvPicPr>
          <p:cNvPr id="11" name="Picture 10" descr="Logo, company name&#10;&#10;Description automatically generated">
            <a:extLst>
              <a:ext uri="{FF2B5EF4-FFF2-40B4-BE49-F238E27FC236}">
                <a16:creationId xmlns:a16="http://schemas.microsoft.com/office/drawing/2014/main" id="{45CD60BA-EFBE-4963-9084-F0CC2663D9DE}"/>
              </a:ext>
            </a:extLst>
          </p:cNvPr>
          <p:cNvPicPr>
            <a:picLocks noChangeAspect="1"/>
          </p:cNvPicPr>
          <p:nvPr/>
        </p:nvPicPr>
        <p:blipFill>
          <a:blip r:embed="rId4">
            <a:alphaModFix amt="20000"/>
            <a:extLst>
              <a:ext uri="{28A0092B-C50C-407E-A947-70E740481C1C}">
                <a14:useLocalDpi xmlns:a14="http://schemas.microsoft.com/office/drawing/2010/main" val="0"/>
              </a:ext>
            </a:extLst>
          </a:blip>
          <a:stretch>
            <a:fillRect/>
          </a:stretch>
        </p:blipFill>
        <p:spPr>
          <a:xfrm>
            <a:off x="440516" y="3683086"/>
            <a:ext cx="1095321" cy="728886"/>
          </a:xfrm>
          <a:prstGeom prst="rect">
            <a:avLst/>
          </a:prstGeom>
        </p:spPr>
      </p:pic>
      <p:pic>
        <p:nvPicPr>
          <p:cNvPr id="23" name="Picture 22" descr="Icon&#10;&#10;Description automatically generated">
            <a:extLst>
              <a:ext uri="{FF2B5EF4-FFF2-40B4-BE49-F238E27FC236}">
                <a16:creationId xmlns:a16="http://schemas.microsoft.com/office/drawing/2014/main" id="{145C2445-9D33-41DC-A11E-E8225FD08D20}"/>
              </a:ext>
            </a:extLst>
          </p:cNvPr>
          <p:cNvPicPr>
            <a:picLocks noChangeAspect="1"/>
          </p:cNvPicPr>
          <p:nvPr/>
        </p:nvPicPr>
        <p:blipFill>
          <a:blip r:embed="rId5">
            <a:alphaModFix amt="5000"/>
            <a:extLst>
              <a:ext uri="{28A0092B-C50C-407E-A947-70E740481C1C}">
                <a14:useLocalDpi xmlns:a14="http://schemas.microsoft.com/office/drawing/2010/main" val="0"/>
              </a:ext>
            </a:extLst>
          </a:blip>
          <a:stretch>
            <a:fillRect/>
          </a:stretch>
        </p:blipFill>
        <p:spPr>
          <a:xfrm>
            <a:off x="679301" y="1856317"/>
            <a:ext cx="991369" cy="991369"/>
          </a:xfrm>
          <a:prstGeom prst="rect">
            <a:avLst/>
          </a:prstGeom>
        </p:spPr>
      </p:pic>
      <p:pic>
        <p:nvPicPr>
          <p:cNvPr id="27" name="Picture 26" descr="Icon&#10;&#10;Description automatically generated">
            <a:extLst>
              <a:ext uri="{FF2B5EF4-FFF2-40B4-BE49-F238E27FC236}">
                <a16:creationId xmlns:a16="http://schemas.microsoft.com/office/drawing/2014/main" id="{AC689997-C9F1-473E-9628-717E2E675027}"/>
              </a:ext>
            </a:extLst>
          </p:cNvPr>
          <p:cNvPicPr>
            <a:picLocks noChangeAspect="1"/>
          </p:cNvPicPr>
          <p:nvPr/>
        </p:nvPicPr>
        <p:blipFill>
          <a:blip r:embed="rId6">
            <a:alphaModFix amt="20000"/>
            <a:extLst>
              <a:ext uri="{28A0092B-C50C-407E-A947-70E740481C1C}">
                <a14:useLocalDpi xmlns:a14="http://schemas.microsoft.com/office/drawing/2010/main" val="0"/>
              </a:ext>
            </a:extLst>
          </a:blip>
          <a:stretch>
            <a:fillRect/>
          </a:stretch>
        </p:blipFill>
        <p:spPr>
          <a:xfrm>
            <a:off x="10050680" y="4158335"/>
            <a:ext cx="1210965" cy="1004215"/>
          </a:xfrm>
          <a:prstGeom prst="rect">
            <a:avLst/>
          </a:prstGeom>
        </p:spPr>
      </p:pic>
      <p:pic>
        <p:nvPicPr>
          <p:cNvPr id="29" name="Picture 28" descr="Icon&#10;&#10;Description automatically generated">
            <a:extLst>
              <a:ext uri="{FF2B5EF4-FFF2-40B4-BE49-F238E27FC236}">
                <a16:creationId xmlns:a16="http://schemas.microsoft.com/office/drawing/2014/main" id="{AB2C0348-A112-4CC4-A3E4-1C4E414EEB78}"/>
              </a:ext>
            </a:extLst>
          </p:cNvPr>
          <p:cNvPicPr>
            <a:picLocks noChangeAspect="1"/>
          </p:cNvPicPr>
          <p:nvPr/>
        </p:nvPicPr>
        <p:blipFill>
          <a:blip r:embed="rId7">
            <a:alphaModFix amt="20000"/>
            <a:extLst>
              <a:ext uri="{28A0092B-C50C-407E-A947-70E740481C1C}">
                <a14:useLocalDpi xmlns:a14="http://schemas.microsoft.com/office/drawing/2010/main" val="0"/>
              </a:ext>
            </a:extLst>
          </a:blip>
          <a:stretch>
            <a:fillRect/>
          </a:stretch>
        </p:blipFill>
        <p:spPr>
          <a:xfrm>
            <a:off x="5131575" y="129118"/>
            <a:ext cx="1362717" cy="716525"/>
          </a:xfrm>
          <a:prstGeom prst="rect">
            <a:avLst/>
          </a:prstGeom>
        </p:spPr>
      </p:pic>
      <p:pic>
        <p:nvPicPr>
          <p:cNvPr id="31" name="Picture 30" descr="Logo, company name&#10;&#10;Description automatically generated">
            <a:extLst>
              <a:ext uri="{FF2B5EF4-FFF2-40B4-BE49-F238E27FC236}">
                <a16:creationId xmlns:a16="http://schemas.microsoft.com/office/drawing/2014/main" id="{ACF5D9A4-A045-46AD-BE40-50630DB00AF4}"/>
              </a:ext>
            </a:extLst>
          </p:cNvPr>
          <p:cNvPicPr>
            <a:picLocks noChangeAspect="1"/>
          </p:cNvPicPr>
          <p:nvPr/>
        </p:nvPicPr>
        <p:blipFill>
          <a:blip r:embed="rId8">
            <a:alphaModFix amt="20000"/>
            <a:extLst>
              <a:ext uri="{28A0092B-C50C-407E-A947-70E740481C1C}">
                <a14:useLocalDpi xmlns:a14="http://schemas.microsoft.com/office/drawing/2010/main" val="0"/>
              </a:ext>
            </a:extLst>
          </a:blip>
          <a:stretch>
            <a:fillRect/>
          </a:stretch>
        </p:blipFill>
        <p:spPr>
          <a:xfrm>
            <a:off x="7867437" y="-85917"/>
            <a:ext cx="1157328" cy="1157328"/>
          </a:xfrm>
          <a:prstGeom prst="rect">
            <a:avLst/>
          </a:prstGeom>
        </p:spPr>
      </p:pic>
      <p:pic>
        <p:nvPicPr>
          <p:cNvPr id="33" name="Picture 32" descr="Logo&#10;&#10;Description automatically generated with medium confidence">
            <a:extLst>
              <a:ext uri="{FF2B5EF4-FFF2-40B4-BE49-F238E27FC236}">
                <a16:creationId xmlns:a16="http://schemas.microsoft.com/office/drawing/2014/main" id="{DD608B77-41A7-4C1F-839A-B3EC2597EC6E}"/>
              </a:ext>
            </a:extLst>
          </p:cNvPr>
          <p:cNvPicPr>
            <a:picLocks noChangeAspect="1"/>
          </p:cNvPicPr>
          <p:nvPr/>
        </p:nvPicPr>
        <p:blipFill>
          <a:blip r:embed="rId9">
            <a:alphaModFix amt="20000"/>
            <a:extLst>
              <a:ext uri="{28A0092B-C50C-407E-A947-70E740481C1C}">
                <a14:useLocalDpi xmlns:a14="http://schemas.microsoft.com/office/drawing/2010/main" val="0"/>
              </a:ext>
            </a:extLst>
          </a:blip>
          <a:stretch>
            <a:fillRect/>
          </a:stretch>
        </p:blipFill>
        <p:spPr>
          <a:xfrm>
            <a:off x="3541522" y="5328895"/>
            <a:ext cx="928904" cy="671214"/>
          </a:xfrm>
          <a:prstGeom prst="rect">
            <a:avLst/>
          </a:prstGeom>
        </p:spPr>
      </p:pic>
      <p:pic>
        <p:nvPicPr>
          <p:cNvPr id="35" name="Picture 34" descr="Icon&#10;&#10;Description automatically generated">
            <a:extLst>
              <a:ext uri="{FF2B5EF4-FFF2-40B4-BE49-F238E27FC236}">
                <a16:creationId xmlns:a16="http://schemas.microsoft.com/office/drawing/2014/main" id="{A8F294EA-2D1A-4FD8-A191-CD721672A727}"/>
              </a:ext>
            </a:extLst>
          </p:cNvPr>
          <p:cNvPicPr>
            <a:picLocks noChangeAspect="1"/>
          </p:cNvPicPr>
          <p:nvPr/>
        </p:nvPicPr>
        <p:blipFill>
          <a:blip r:embed="rId10">
            <a:alphaModFix amt="20000"/>
            <a:extLst>
              <a:ext uri="{28A0092B-C50C-407E-A947-70E740481C1C}">
                <a14:useLocalDpi xmlns:a14="http://schemas.microsoft.com/office/drawing/2010/main" val="0"/>
              </a:ext>
            </a:extLst>
          </a:blip>
          <a:stretch>
            <a:fillRect/>
          </a:stretch>
        </p:blipFill>
        <p:spPr>
          <a:xfrm>
            <a:off x="1778274" y="148168"/>
            <a:ext cx="650376" cy="689159"/>
          </a:xfrm>
          <a:prstGeom prst="rect">
            <a:avLst/>
          </a:prstGeom>
        </p:spPr>
      </p:pic>
      <p:pic>
        <p:nvPicPr>
          <p:cNvPr id="37" name="Picture 36" descr="Logo, company name&#10;&#10;Description automatically generated">
            <a:extLst>
              <a:ext uri="{FF2B5EF4-FFF2-40B4-BE49-F238E27FC236}">
                <a16:creationId xmlns:a16="http://schemas.microsoft.com/office/drawing/2014/main" id="{A70DFA68-C381-45CC-B6BA-275F026B67B1}"/>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9747682" y="-24262"/>
            <a:ext cx="2444318" cy="1480838"/>
          </a:xfrm>
          <a:prstGeom prst="rect">
            <a:avLst/>
          </a:prstGeom>
        </p:spPr>
      </p:pic>
      <p:pic>
        <p:nvPicPr>
          <p:cNvPr id="5" name="Picture 4" descr="Icon&#10;&#10;Description automatically generated">
            <a:extLst>
              <a:ext uri="{FF2B5EF4-FFF2-40B4-BE49-F238E27FC236}">
                <a16:creationId xmlns:a16="http://schemas.microsoft.com/office/drawing/2014/main" id="{44542D83-0D9A-4BE2-9DE1-F950E41D1726}"/>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990864" y="364541"/>
            <a:ext cx="775946" cy="472786"/>
          </a:xfrm>
          <a:prstGeom prst="rect">
            <a:avLst/>
          </a:prstGeom>
        </p:spPr>
      </p:pic>
      <p:sp>
        <p:nvSpPr>
          <p:cNvPr id="2" name="TextBox 1">
            <a:extLst>
              <a:ext uri="{FF2B5EF4-FFF2-40B4-BE49-F238E27FC236}">
                <a16:creationId xmlns:a16="http://schemas.microsoft.com/office/drawing/2014/main" id="{CCCB496A-449A-44A1-989F-4176BAE77C2B}"/>
              </a:ext>
            </a:extLst>
          </p:cNvPr>
          <p:cNvSpPr txBox="1"/>
          <p:nvPr/>
        </p:nvSpPr>
        <p:spPr>
          <a:xfrm>
            <a:off x="1682122" y="1073769"/>
            <a:ext cx="4878067" cy="1292662"/>
          </a:xfrm>
          <a:prstGeom prst="rect">
            <a:avLst/>
          </a:prstGeom>
          <a:noFill/>
        </p:spPr>
        <p:txBody>
          <a:bodyPr wrap="none" rtlCol="0">
            <a:spAutoFit/>
          </a:bodyPr>
          <a:lstStyle/>
          <a:p>
            <a:r>
              <a:rPr lang="en-IN" b="1" i="1" dirty="0">
                <a:solidFill>
                  <a:schemeClr val="accent2"/>
                </a:solidFill>
              </a:rPr>
              <a:t>Recommended IP Address Space:</a:t>
            </a:r>
          </a:p>
          <a:p>
            <a:endParaRPr lang="en-IN" dirty="0"/>
          </a:p>
          <a:p>
            <a:pPr lvl="1"/>
            <a:r>
              <a:rPr lang="pt-BR" sz="1400" i="1" dirty="0">
                <a:solidFill>
                  <a:schemeClr val="accent1">
                    <a:lumMod val="75000"/>
                  </a:schemeClr>
                </a:solidFill>
              </a:rPr>
              <a:t>Class A:  10.0.0.0 - 10.255.255.255 (10/8 prefix)</a:t>
            </a:r>
          </a:p>
          <a:p>
            <a:pPr lvl="1"/>
            <a:r>
              <a:rPr lang="pt-BR" sz="1400" i="1" dirty="0">
                <a:solidFill>
                  <a:schemeClr val="accent1">
                    <a:lumMod val="75000"/>
                  </a:schemeClr>
                </a:solidFill>
              </a:rPr>
              <a:t>Class B:  172.16.0.0 - 172.31.255.255 (172.16/12 prefix)</a:t>
            </a:r>
          </a:p>
          <a:p>
            <a:pPr lvl="1"/>
            <a:r>
              <a:rPr lang="pt-BR" sz="1400" i="1" dirty="0">
                <a:solidFill>
                  <a:schemeClr val="accent1">
                    <a:lumMod val="75000"/>
                  </a:schemeClr>
                </a:solidFill>
              </a:rPr>
              <a:t>Class C: 192.168.0.0 - 192.168.255.255 (192.168/16 prefix)</a:t>
            </a:r>
            <a:endParaRPr lang="en-IN" sz="1400" i="1" dirty="0">
              <a:solidFill>
                <a:schemeClr val="accent1">
                  <a:lumMod val="75000"/>
                </a:schemeClr>
              </a:solidFill>
            </a:endParaRPr>
          </a:p>
        </p:txBody>
      </p:sp>
      <p:sp>
        <p:nvSpPr>
          <p:cNvPr id="4" name="TextBox 3">
            <a:extLst>
              <a:ext uri="{FF2B5EF4-FFF2-40B4-BE49-F238E27FC236}">
                <a16:creationId xmlns:a16="http://schemas.microsoft.com/office/drawing/2014/main" id="{9DE4F8CE-CD63-4245-A07D-F46143C682B4}"/>
              </a:ext>
            </a:extLst>
          </p:cNvPr>
          <p:cNvSpPr txBox="1"/>
          <p:nvPr/>
        </p:nvSpPr>
        <p:spPr>
          <a:xfrm>
            <a:off x="1713793" y="2594557"/>
            <a:ext cx="3027945" cy="1785104"/>
          </a:xfrm>
          <a:prstGeom prst="rect">
            <a:avLst/>
          </a:prstGeom>
          <a:noFill/>
        </p:spPr>
        <p:txBody>
          <a:bodyPr wrap="none" rtlCol="0">
            <a:spAutoFit/>
          </a:bodyPr>
          <a:lstStyle>
            <a:defPPr>
              <a:defRPr lang="en-US"/>
            </a:defPPr>
            <a:lvl2pPr lvl="1">
              <a:defRPr sz="1400" i="1">
                <a:solidFill>
                  <a:schemeClr val="accent1">
                    <a:lumMod val="75000"/>
                  </a:schemeClr>
                </a:solidFill>
              </a:defRPr>
            </a:lvl2pPr>
          </a:lstStyle>
          <a:p>
            <a:r>
              <a:rPr lang="en-IN" b="1" i="1" dirty="0">
                <a:solidFill>
                  <a:schemeClr val="accent2"/>
                </a:solidFill>
              </a:rPr>
              <a:t>Should not used IP Addresses:</a:t>
            </a:r>
          </a:p>
          <a:p>
            <a:endParaRPr lang="en-IN" dirty="0"/>
          </a:p>
          <a:p>
            <a:pPr lvl="1"/>
            <a:r>
              <a:rPr lang="en-IN" dirty="0"/>
              <a:t>224.0.0.0/4 (Multicast)</a:t>
            </a:r>
          </a:p>
          <a:p>
            <a:pPr lvl="1"/>
            <a:r>
              <a:rPr lang="en-IN" dirty="0"/>
              <a:t>255.255.255.255/32 (Broadcast)</a:t>
            </a:r>
          </a:p>
          <a:p>
            <a:pPr lvl="1"/>
            <a:r>
              <a:rPr lang="en-IN" dirty="0"/>
              <a:t>127.0.0.0/8 (Loopback)</a:t>
            </a:r>
          </a:p>
          <a:p>
            <a:pPr lvl="1"/>
            <a:r>
              <a:rPr lang="en-IN" dirty="0"/>
              <a:t>169.254.0.0/16 (Link-local)</a:t>
            </a:r>
          </a:p>
          <a:p>
            <a:pPr lvl="1"/>
            <a:r>
              <a:rPr lang="en-IN" dirty="0"/>
              <a:t>168.63.129.16/32 (Internal DNS)</a:t>
            </a:r>
          </a:p>
        </p:txBody>
      </p:sp>
      <p:sp>
        <p:nvSpPr>
          <p:cNvPr id="15" name="TextBox 14">
            <a:extLst>
              <a:ext uri="{FF2B5EF4-FFF2-40B4-BE49-F238E27FC236}">
                <a16:creationId xmlns:a16="http://schemas.microsoft.com/office/drawing/2014/main" id="{2465B074-3B7E-43CA-AE95-F9E8FEFC8027}"/>
              </a:ext>
            </a:extLst>
          </p:cNvPr>
          <p:cNvSpPr txBox="1"/>
          <p:nvPr/>
        </p:nvSpPr>
        <p:spPr>
          <a:xfrm>
            <a:off x="1777289" y="4379326"/>
            <a:ext cx="6276847" cy="1508105"/>
          </a:xfrm>
          <a:prstGeom prst="rect">
            <a:avLst/>
          </a:prstGeom>
          <a:noFill/>
        </p:spPr>
        <p:txBody>
          <a:bodyPr wrap="none" rtlCol="0">
            <a:spAutoFit/>
          </a:bodyPr>
          <a:lstStyle/>
          <a:p>
            <a:r>
              <a:rPr lang="en-IN" b="1" i="1" dirty="0">
                <a:solidFill>
                  <a:schemeClr val="accent2"/>
                </a:solidFill>
              </a:rPr>
              <a:t>Azure Reserved 5 IP addresses</a:t>
            </a:r>
          </a:p>
          <a:p>
            <a:endParaRPr lang="en-IN" dirty="0"/>
          </a:p>
          <a:p>
            <a:pPr lvl="1"/>
            <a:r>
              <a:rPr lang="en-IN" sz="1400" i="1" dirty="0">
                <a:solidFill>
                  <a:schemeClr val="accent1">
                    <a:lumMod val="75000"/>
                  </a:schemeClr>
                </a:solidFill>
              </a:rPr>
              <a:t>x.x.x.0: Network address</a:t>
            </a:r>
          </a:p>
          <a:p>
            <a:pPr lvl="1"/>
            <a:r>
              <a:rPr lang="en-IN" sz="1400" i="1" dirty="0">
                <a:solidFill>
                  <a:schemeClr val="accent1">
                    <a:lumMod val="75000"/>
                  </a:schemeClr>
                </a:solidFill>
              </a:rPr>
              <a:t>x.x.x.1: Reserved by Azure for the default gateway</a:t>
            </a:r>
          </a:p>
          <a:p>
            <a:pPr lvl="1"/>
            <a:r>
              <a:rPr lang="en-IN" sz="1400" i="1" dirty="0">
                <a:solidFill>
                  <a:schemeClr val="accent1">
                    <a:lumMod val="75000"/>
                  </a:schemeClr>
                </a:solidFill>
              </a:rPr>
              <a:t>x.x.x.2, x.x.x.3: Reserved by Azure to map the Azure DNS IPs to the VNet space</a:t>
            </a:r>
          </a:p>
          <a:p>
            <a:pPr lvl="1"/>
            <a:r>
              <a:rPr lang="en-IN" sz="1400" i="1" dirty="0">
                <a:solidFill>
                  <a:schemeClr val="accent1">
                    <a:lumMod val="75000"/>
                  </a:schemeClr>
                </a:solidFill>
              </a:rPr>
              <a:t>x.x.x.255: Network broadcast address</a:t>
            </a:r>
          </a:p>
        </p:txBody>
      </p:sp>
    </p:spTree>
    <p:extLst>
      <p:ext uri="{BB962C8B-B14F-4D97-AF65-F5344CB8AC3E}">
        <p14:creationId xmlns:p14="http://schemas.microsoft.com/office/powerpoint/2010/main" val="33501404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alpha val="92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Slide Number Placeholder 16">
            <a:extLst>
              <a:ext uri="{FF2B5EF4-FFF2-40B4-BE49-F238E27FC236}">
                <a16:creationId xmlns:a16="http://schemas.microsoft.com/office/drawing/2014/main" id="{3340CAD5-E11B-476F-BC4B-3E2E19909B54}"/>
              </a:ext>
            </a:extLst>
          </p:cNvPr>
          <p:cNvSpPr>
            <a:spLocks noGrp="1"/>
          </p:cNvSpPr>
          <p:nvPr>
            <p:ph type="sldNum" sz="quarter" idx="12"/>
          </p:nvPr>
        </p:nvSpPr>
        <p:spPr>
          <a:xfrm>
            <a:off x="8610601" y="6360507"/>
            <a:ext cx="2743200" cy="365125"/>
          </a:xfrm>
        </p:spPr>
        <p:txBody>
          <a:bodyPr/>
          <a:lstStyle/>
          <a:p>
            <a:fld id="{3326F55E-B2F8-46C6-958B-87902B1FD1A5}" type="slidenum">
              <a:rPr lang="en-IN" smtClean="0"/>
              <a:t>15</a:t>
            </a:fld>
            <a:endParaRPr lang="en-IN"/>
          </a:p>
        </p:txBody>
      </p:sp>
      <p:pic>
        <p:nvPicPr>
          <p:cNvPr id="11" name="Picture 10">
            <a:extLst>
              <a:ext uri="{FF2B5EF4-FFF2-40B4-BE49-F238E27FC236}">
                <a16:creationId xmlns:a16="http://schemas.microsoft.com/office/drawing/2014/main" id="{D325952D-AF50-4591-97F6-B3C344424D05}"/>
              </a:ext>
            </a:extLst>
          </p:cNvPr>
          <p:cNvPicPr>
            <a:picLocks noChangeAspect="1"/>
          </p:cNvPicPr>
          <p:nvPr/>
        </p:nvPicPr>
        <p:blipFill>
          <a:blip r:embed="rId2"/>
          <a:stretch>
            <a:fillRect/>
          </a:stretch>
        </p:blipFill>
        <p:spPr>
          <a:xfrm>
            <a:off x="2365621" y="3492616"/>
            <a:ext cx="1619250" cy="182740"/>
          </a:xfrm>
          <a:prstGeom prst="rect">
            <a:avLst/>
          </a:prstGeom>
        </p:spPr>
      </p:pic>
      <p:pic>
        <p:nvPicPr>
          <p:cNvPr id="23" name="Picture 22" descr="Logo, company name&#10;&#10;Description automatically generated">
            <a:extLst>
              <a:ext uri="{FF2B5EF4-FFF2-40B4-BE49-F238E27FC236}">
                <a16:creationId xmlns:a16="http://schemas.microsoft.com/office/drawing/2014/main" id="{3BEEEB05-1CD2-4845-9801-4DA1F73154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47682" y="-24262"/>
            <a:ext cx="2444318" cy="1480838"/>
          </a:xfrm>
          <a:prstGeom prst="rect">
            <a:avLst/>
          </a:prstGeom>
        </p:spPr>
      </p:pic>
      <p:pic>
        <p:nvPicPr>
          <p:cNvPr id="4" name="Picture 3" descr="Graphical user interface&#10;&#10;Description automatically generated">
            <a:extLst>
              <a:ext uri="{FF2B5EF4-FFF2-40B4-BE49-F238E27FC236}">
                <a16:creationId xmlns:a16="http://schemas.microsoft.com/office/drawing/2014/main" id="{A589EA5B-2F66-4A3A-8670-9098ED8BC6A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16739" y="2799333"/>
            <a:ext cx="3619209" cy="3468707"/>
          </a:xfrm>
          <a:prstGeom prst="rect">
            <a:avLst/>
          </a:prstGeom>
        </p:spPr>
      </p:pic>
      <p:sp>
        <p:nvSpPr>
          <p:cNvPr id="5" name="TextBox 4">
            <a:extLst>
              <a:ext uri="{FF2B5EF4-FFF2-40B4-BE49-F238E27FC236}">
                <a16:creationId xmlns:a16="http://schemas.microsoft.com/office/drawing/2014/main" id="{D82C814C-D094-477B-800C-3214A4118A6D}"/>
              </a:ext>
            </a:extLst>
          </p:cNvPr>
          <p:cNvSpPr txBox="1"/>
          <p:nvPr/>
        </p:nvSpPr>
        <p:spPr>
          <a:xfrm>
            <a:off x="468459" y="1444679"/>
            <a:ext cx="7617726" cy="1169551"/>
          </a:xfrm>
          <a:prstGeom prst="rect">
            <a:avLst/>
          </a:prstGeom>
          <a:noFill/>
        </p:spPr>
        <p:txBody>
          <a:bodyPr wrap="none" rtlCol="0">
            <a:spAutoFit/>
          </a:bodyPr>
          <a:lstStyle/>
          <a:p>
            <a:r>
              <a:rPr lang="en-IN" sz="1400" b="0" i="0" dirty="0">
                <a:solidFill>
                  <a:schemeClr val="accent1">
                    <a:lumMod val="75000"/>
                  </a:schemeClr>
                </a:solidFill>
                <a:effectLst/>
              </a:rPr>
              <a:t>Azure VNET peering allows connecting virtual networks seamlessly via Azure backbone infrastructure.</a:t>
            </a:r>
          </a:p>
          <a:p>
            <a:r>
              <a:rPr lang="en-IN" sz="1400" b="0" i="0" dirty="0">
                <a:solidFill>
                  <a:schemeClr val="accent1">
                    <a:lumMod val="75000"/>
                  </a:schemeClr>
                </a:solidFill>
                <a:effectLst/>
              </a:rPr>
              <a:t>This is similar to inter-VLAN routing in on-premises networks. </a:t>
            </a:r>
          </a:p>
          <a:p>
            <a:r>
              <a:rPr lang="en-IN" sz="1400" b="0" i="0" dirty="0">
                <a:solidFill>
                  <a:schemeClr val="accent1">
                    <a:lumMod val="75000"/>
                  </a:schemeClr>
                </a:solidFill>
                <a:effectLst/>
              </a:rPr>
              <a:t>The traffic will not pass via the public internet. </a:t>
            </a:r>
          </a:p>
          <a:p>
            <a:r>
              <a:rPr lang="en-IN" sz="1400" b="0" i="0" dirty="0">
                <a:solidFill>
                  <a:schemeClr val="accent1">
                    <a:lumMod val="75000"/>
                  </a:schemeClr>
                </a:solidFill>
                <a:effectLst/>
              </a:rPr>
              <a:t>It provides low latency, high bandwidth connectivity between virtual networks. </a:t>
            </a:r>
          </a:p>
          <a:p>
            <a:r>
              <a:rPr lang="en-IN" sz="1400" b="0" i="0" dirty="0">
                <a:solidFill>
                  <a:schemeClr val="accent1">
                    <a:lumMod val="75000"/>
                  </a:schemeClr>
                </a:solidFill>
                <a:effectLst/>
              </a:rPr>
              <a:t>VNET peering can use to connect virtual networks in the same Azure region or different Azure regions.</a:t>
            </a:r>
            <a:endParaRPr lang="en-IN" sz="1400" dirty="0">
              <a:solidFill>
                <a:schemeClr val="accent1">
                  <a:lumMod val="75000"/>
                </a:schemeClr>
              </a:solidFill>
            </a:endParaRPr>
          </a:p>
        </p:txBody>
      </p:sp>
      <p:sp>
        <p:nvSpPr>
          <p:cNvPr id="6" name="TextBox 5">
            <a:extLst>
              <a:ext uri="{FF2B5EF4-FFF2-40B4-BE49-F238E27FC236}">
                <a16:creationId xmlns:a16="http://schemas.microsoft.com/office/drawing/2014/main" id="{04607C67-A87E-4C16-8C6C-DDF4D00B1590}"/>
              </a:ext>
            </a:extLst>
          </p:cNvPr>
          <p:cNvSpPr txBox="1"/>
          <p:nvPr/>
        </p:nvSpPr>
        <p:spPr>
          <a:xfrm>
            <a:off x="3311371" y="716157"/>
            <a:ext cx="2197076" cy="523220"/>
          </a:xfrm>
          <a:prstGeom prst="rect">
            <a:avLst/>
          </a:prstGeom>
          <a:noFill/>
        </p:spPr>
        <p:txBody>
          <a:bodyPr wrap="none" rtlCol="0">
            <a:spAutoFit/>
          </a:bodyPr>
          <a:lstStyle/>
          <a:p>
            <a:r>
              <a:rPr lang="en-IN" sz="2800" b="1" i="1" dirty="0">
                <a:solidFill>
                  <a:schemeClr val="accent2">
                    <a:lumMod val="75000"/>
                  </a:schemeClr>
                </a:solidFill>
              </a:rPr>
              <a:t>VNET Peering</a:t>
            </a:r>
          </a:p>
        </p:txBody>
      </p:sp>
    </p:spTree>
    <p:extLst>
      <p:ext uri="{BB962C8B-B14F-4D97-AF65-F5344CB8AC3E}">
        <p14:creationId xmlns:p14="http://schemas.microsoft.com/office/powerpoint/2010/main" val="24258019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1">
            <a:alpha val="92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Slide Number Placeholder 16">
            <a:extLst>
              <a:ext uri="{FF2B5EF4-FFF2-40B4-BE49-F238E27FC236}">
                <a16:creationId xmlns:a16="http://schemas.microsoft.com/office/drawing/2014/main" id="{3340CAD5-E11B-476F-BC4B-3E2E19909B54}"/>
              </a:ext>
            </a:extLst>
          </p:cNvPr>
          <p:cNvSpPr>
            <a:spLocks noGrp="1"/>
          </p:cNvSpPr>
          <p:nvPr>
            <p:ph type="sldNum" sz="quarter" idx="12"/>
          </p:nvPr>
        </p:nvSpPr>
        <p:spPr>
          <a:xfrm>
            <a:off x="8610601" y="6360507"/>
            <a:ext cx="2743200" cy="365125"/>
          </a:xfrm>
        </p:spPr>
        <p:txBody>
          <a:bodyPr/>
          <a:lstStyle/>
          <a:p>
            <a:fld id="{3326F55E-B2F8-46C6-958B-87902B1FD1A5}" type="slidenum">
              <a:rPr lang="en-IN" smtClean="0"/>
              <a:t>16</a:t>
            </a:fld>
            <a:endParaRPr lang="en-IN"/>
          </a:p>
        </p:txBody>
      </p:sp>
      <p:pic>
        <p:nvPicPr>
          <p:cNvPr id="11" name="Picture 10">
            <a:extLst>
              <a:ext uri="{FF2B5EF4-FFF2-40B4-BE49-F238E27FC236}">
                <a16:creationId xmlns:a16="http://schemas.microsoft.com/office/drawing/2014/main" id="{D325952D-AF50-4591-97F6-B3C344424D05}"/>
              </a:ext>
            </a:extLst>
          </p:cNvPr>
          <p:cNvPicPr>
            <a:picLocks noChangeAspect="1"/>
          </p:cNvPicPr>
          <p:nvPr/>
        </p:nvPicPr>
        <p:blipFill>
          <a:blip r:embed="rId2"/>
          <a:stretch>
            <a:fillRect/>
          </a:stretch>
        </p:blipFill>
        <p:spPr>
          <a:xfrm>
            <a:off x="2365621" y="3492616"/>
            <a:ext cx="1619250" cy="182740"/>
          </a:xfrm>
          <a:prstGeom prst="rect">
            <a:avLst/>
          </a:prstGeom>
        </p:spPr>
      </p:pic>
      <p:pic>
        <p:nvPicPr>
          <p:cNvPr id="23" name="Picture 22" descr="Logo, company name&#10;&#10;Description automatically generated">
            <a:extLst>
              <a:ext uri="{FF2B5EF4-FFF2-40B4-BE49-F238E27FC236}">
                <a16:creationId xmlns:a16="http://schemas.microsoft.com/office/drawing/2014/main" id="{3BEEEB05-1CD2-4845-9801-4DA1F73154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47682" y="-24262"/>
            <a:ext cx="2444318" cy="1480838"/>
          </a:xfrm>
          <a:prstGeom prst="rect">
            <a:avLst/>
          </a:prstGeom>
        </p:spPr>
      </p:pic>
      <p:sp>
        <p:nvSpPr>
          <p:cNvPr id="6" name="TextBox 5">
            <a:extLst>
              <a:ext uri="{FF2B5EF4-FFF2-40B4-BE49-F238E27FC236}">
                <a16:creationId xmlns:a16="http://schemas.microsoft.com/office/drawing/2014/main" id="{04607C67-A87E-4C16-8C6C-DDF4D00B1590}"/>
              </a:ext>
            </a:extLst>
          </p:cNvPr>
          <p:cNvSpPr txBox="1"/>
          <p:nvPr/>
        </p:nvSpPr>
        <p:spPr>
          <a:xfrm>
            <a:off x="3311371" y="716157"/>
            <a:ext cx="1902059" cy="523220"/>
          </a:xfrm>
          <a:prstGeom prst="rect">
            <a:avLst/>
          </a:prstGeom>
          <a:noFill/>
        </p:spPr>
        <p:txBody>
          <a:bodyPr wrap="none" rtlCol="0">
            <a:spAutoFit/>
          </a:bodyPr>
          <a:lstStyle/>
          <a:p>
            <a:r>
              <a:rPr lang="en-IN" sz="2800" b="1" i="1" dirty="0">
                <a:solidFill>
                  <a:schemeClr val="accent2">
                    <a:lumMod val="75000"/>
                  </a:schemeClr>
                </a:solidFill>
              </a:rPr>
              <a:t>NSG vs ASG</a:t>
            </a:r>
          </a:p>
        </p:txBody>
      </p:sp>
      <p:sp>
        <p:nvSpPr>
          <p:cNvPr id="2" name="TextBox 1">
            <a:extLst>
              <a:ext uri="{FF2B5EF4-FFF2-40B4-BE49-F238E27FC236}">
                <a16:creationId xmlns:a16="http://schemas.microsoft.com/office/drawing/2014/main" id="{FC89630E-523C-4848-B2C4-86CCC838B3F6}"/>
              </a:ext>
            </a:extLst>
          </p:cNvPr>
          <p:cNvSpPr txBox="1"/>
          <p:nvPr/>
        </p:nvSpPr>
        <p:spPr>
          <a:xfrm>
            <a:off x="537663" y="1436690"/>
            <a:ext cx="9433929" cy="4431983"/>
          </a:xfrm>
          <a:prstGeom prst="rect">
            <a:avLst/>
          </a:prstGeom>
          <a:noFill/>
        </p:spPr>
        <p:txBody>
          <a:bodyPr wrap="none" rtlCol="0">
            <a:spAutoFit/>
          </a:bodyPr>
          <a:lstStyle/>
          <a:p>
            <a:pPr algn="l"/>
            <a:r>
              <a:rPr lang="en-IN" b="1" i="1" dirty="0">
                <a:solidFill>
                  <a:schemeClr val="accent1">
                    <a:lumMod val="75000"/>
                  </a:schemeClr>
                </a:solidFill>
                <a:effectLst/>
                <a:latin typeface="+mj-lt"/>
              </a:rPr>
              <a:t>Network Security Group</a:t>
            </a:r>
          </a:p>
          <a:p>
            <a:pPr algn="l"/>
            <a:endParaRPr lang="en-IN" b="1" i="1" dirty="0">
              <a:solidFill>
                <a:schemeClr val="accent1">
                  <a:lumMod val="75000"/>
                </a:schemeClr>
              </a:solidFill>
              <a:effectLst/>
              <a:latin typeface="+mj-lt"/>
            </a:endParaRPr>
          </a:p>
          <a:p>
            <a:pPr lvl="1">
              <a:buFont typeface="Arial" panose="020B0604020202020204" pitchFamily="34" charset="0"/>
              <a:buChar char="•"/>
            </a:pPr>
            <a:r>
              <a:rPr lang="en-IN" sz="1400" b="0" i="0" dirty="0">
                <a:solidFill>
                  <a:schemeClr val="accent1">
                    <a:lumMod val="75000"/>
                  </a:schemeClr>
                </a:solidFill>
                <a:effectLst/>
              </a:rPr>
              <a:t>A network security group is used to enforce and control network traffic.</a:t>
            </a:r>
          </a:p>
          <a:p>
            <a:pPr lvl="1">
              <a:buFont typeface="Arial" panose="020B0604020202020204" pitchFamily="34" charset="0"/>
              <a:buChar char="•"/>
            </a:pPr>
            <a:r>
              <a:rPr lang="en-IN" sz="1400" b="0" i="0" dirty="0">
                <a:solidFill>
                  <a:schemeClr val="accent1">
                    <a:lumMod val="75000"/>
                  </a:schemeClr>
                </a:solidFill>
                <a:effectLst/>
              </a:rPr>
              <a:t>Controls the inbound and outbound traffic at the subnet level.</a:t>
            </a:r>
          </a:p>
          <a:p>
            <a:pPr lvl="1">
              <a:buFont typeface="Arial" panose="020B0604020202020204" pitchFamily="34" charset="0"/>
              <a:buChar char="•"/>
            </a:pPr>
            <a:r>
              <a:rPr lang="en-IN" sz="1400" b="0" i="0" dirty="0">
                <a:solidFill>
                  <a:schemeClr val="accent1">
                    <a:lumMod val="75000"/>
                  </a:schemeClr>
                </a:solidFill>
                <a:effectLst/>
              </a:rPr>
              <a:t>Rules are applied to all resources in the associated subnet.</a:t>
            </a:r>
          </a:p>
          <a:p>
            <a:pPr lvl="1">
              <a:buFont typeface="Arial" panose="020B0604020202020204" pitchFamily="34" charset="0"/>
              <a:buChar char="•"/>
            </a:pPr>
            <a:r>
              <a:rPr lang="en-IN" sz="1400" b="0" i="0" dirty="0">
                <a:solidFill>
                  <a:schemeClr val="accent1">
                    <a:lumMod val="75000"/>
                  </a:schemeClr>
                </a:solidFill>
                <a:effectLst/>
              </a:rPr>
              <a:t>Has separate rules for inbound and outbound traffic.</a:t>
            </a:r>
          </a:p>
          <a:p>
            <a:pPr lvl="1">
              <a:buFont typeface="Arial" panose="020B0604020202020204" pitchFamily="34" charset="0"/>
              <a:buChar char="•"/>
            </a:pPr>
            <a:r>
              <a:rPr lang="en-IN" sz="1400" b="0" i="0" dirty="0">
                <a:solidFill>
                  <a:schemeClr val="accent1">
                    <a:lumMod val="75000"/>
                  </a:schemeClr>
                </a:solidFill>
                <a:effectLst/>
              </a:rPr>
              <a:t>NSG has a limit of 1000 rules.</a:t>
            </a:r>
          </a:p>
          <a:p>
            <a:pPr lvl="1">
              <a:buFont typeface="Arial" panose="020B0604020202020204" pitchFamily="34" charset="0"/>
              <a:buChar char="•"/>
            </a:pPr>
            <a:r>
              <a:rPr lang="en-IN" sz="1400" b="0" i="0" dirty="0">
                <a:solidFill>
                  <a:schemeClr val="accent1">
                    <a:lumMod val="75000"/>
                  </a:schemeClr>
                </a:solidFill>
                <a:effectLst/>
              </a:rPr>
              <a:t>Supports ALLOW and DENY rules.</a:t>
            </a:r>
          </a:p>
          <a:p>
            <a:pPr lvl="1">
              <a:buFont typeface="Arial" panose="020B0604020202020204" pitchFamily="34" charset="0"/>
              <a:buChar char="•"/>
            </a:pPr>
            <a:r>
              <a:rPr lang="en-IN" sz="1400" b="0" i="0" dirty="0">
                <a:solidFill>
                  <a:schemeClr val="accent1">
                    <a:lumMod val="75000"/>
                  </a:schemeClr>
                </a:solidFill>
                <a:effectLst/>
              </a:rPr>
              <a:t>Not allowed to specify multiple IP addresses and IP address ranges in the NSG created by the classic deployment model.</a:t>
            </a:r>
          </a:p>
          <a:p>
            <a:pPr lvl="1"/>
            <a:endParaRPr lang="en-IN" sz="1400" b="0" i="0" dirty="0">
              <a:solidFill>
                <a:schemeClr val="accent1">
                  <a:lumMod val="75000"/>
                </a:schemeClr>
              </a:solidFill>
              <a:effectLst/>
            </a:endParaRPr>
          </a:p>
          <a:p>
            <a:pPr algn="l"/>
            <a:r>
              <a:rPr lang="en-IN" b="1" i="1" dirty="0">
                <a:solidFill>
                  <a:schemeClr val="accent1">
                    <a:lumMod val="75000"/>
                  </a:schemeClr>
                </a:solidFill>
                <a:effectLst/>
                <a:latin typeface="+mj-lt"/>
              </a:rPr>
              <a:t>Application Security Group</a:t>
            </a:r>
          </a:p>
          <a:p>
            <a:pPr lvl="1" indent="-285750">
              <a:buFont typeface="Arial" panose="020B0604020202020204" pitchFamily="34" charset="0"/>
              <a:buChar char="•"/>
            </a:pPr>
            <a:r>
              <a:rPr lang="en-IN" sz="1400" dirty="0">
                <a:solidFill>
                  <a:schemeClr val="accent1">
                    <a:lumMod val="75000"/>
                  </a:schemeClr>
                </a:solidFill>
              </a:rPr>
              <a:t>An application security group is an object reference within an NSG.</a:t>
            </a:r>
          </a:p>
          <a:p>
            <a:pPr lvl="1" indent="-285750">
              <a:buFont typeface="Arial" panose="020B0604020202020204" pitchFamily="34" charset="0"/>
              <a:buChar char="•"/>
            </a:pPr>
            <a:r>
              <a:rPr lang="en-IN" sz="1400" dirty="0">
                <a:solidFill>
                  <a:schemeClr val="accent1">
                    <a:lumMod val="75000"/>
                  </a:schemeClr>
                </a:solidFill>
              </a:rPr>
              <a:t>Controls the inbound and outbound traffic at the network interface level.</a:t>
            </a:r>
          </a:p>
          <a:p>
            <a:pPr lvl="1" indent="-285750">
              <a:buFont typeface="Arial" panose="020B0604020202020204" pitchFamily="34" charset="0"/>
              <a:buChar char="•"/>
            </a:pPr>
            <a:r>
              <a:rPr lang="en-IN" sz="1400" dirty="0">
                <a:solidFill>
                  <a:schemeClr val="accent1">
                    <a:lumMod val="75000"/>
                  </a:schemeClr>
                </a:solidFill>
              </a:rPr>
              <a:t>Rules are applied to all ASGs in the same virtual network.</a:t>
            </a:r>
          </a:p>
          <a:p>
            <a:pPr lvl="1" indent="-285750">
              <a:buFont typeface="Arial" panose="020B0604020202020204" pitchFamily="34" charset="0"/>
              <a:buChar char="•"/>
            </a:pPr>
            <a:r>
              <a:rPr lang="en-IN" sz="1400" dirty="0">
                <a:solidFill>
                  <a:schemeClr val="accent1">
                    <a:lumMod val="75000"/>
                  </a:schemeClr>
                </a:solidFill>
              </a:rPr>
              <a:t>Has separate rules for inbound and outbound traffic.</a:t>
            </a:r>
          </a:p>
          <a:p>
            <a:pPr lvl="1" indent="-285750">
              <a:buFont typeface="Arial" panose="020B0604020202020204" pitchFamily="34" charset="0"/>
              <a:buChar char="•"/>
            </a:pPr>
            <a:r>
              <a:rPr lang="en-IN" sz="1400" dirty="0">
                <a:solidFill>
                  <a:schemeClr val="accent1">
                    <a:lumMod val="75000"/>
                  </a:schemeClr>
                </a:solidFill>
              </a:rPr>
              <a:t>ASGs that can be specified within all security rules of an NSG have a limit of 100 rules.</a:t>
            </a:r>
          </a:p>
          <a:p>
            <a:pPr lvl="1" indent="-285750">
              <a:buFont typeface="Arial" panose="020B0604020202020204" pitchFamily="34" charset="0"/>
              <a:buChar char="•"/>
            </a:pPr>
            <a:r>
              <a:rPr lang="en-IN" sz="1400" dirty="0">
                <a:solidFill>
                  <a:schemeClr val="accent1">
                    <a:lumMod val="75000"/>
                  </a:schemeClr>
                </a:solidFill>
              </a:rPr>
              <a:t>Supports ALLOW and DENY rules.</a:t>
            </a:r>
          </a:p>
          <a:p>
            <a:pPr lvl="1" indent="-285750">
              <a:buFont typeface="Arial" panose="020B0604020202020204" pitchFamily="34" charset="0"/>
              <a:buChar char="•"/>
            </a:pPr>
            <a:r>
              <a:rPr lang="en-IN" sz="1400" dirty="0">
                <a:solidFill>
                  <a:schemeClr val="accent1">
                    <a:lumMod val="75000"/>
                  </a:schemeClr>
                </a:solidFill>
              </a:rPr>
              <a:t>Not allowed to specify multiple ASGs in the source or destination.</a:t>
            </a:r>
          </a:p>
          <a:p>
            <a:endParaRPr lang="en-IN" dirty="0"/>
          </a:p>
        </p:txBody>
      </p:sp>
    </p:spTree>
    <p:extLst>
      <p:ext uri="{BB962C8B-B14F-4D97-AF65-F5344CB8AC3E}">
        <p14:creationId xmlns:p14="http://schemas.microsoft.com/office/powerpoint/2010/main" val="11594289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1">
            <a:alpha val="92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Slide Number Placeholder 16">
            <a:extLst>
              <a:ext uri="{FF2B5EF4-FFF2-40B4-BE49-F238E27FC236}">
                <a16:creationId xmlns:a16="http://schemas.microsoft.com/office/drawing/2014/main" id="{3340CAD5-E11B-476F-BC4B-3E2E19909B54}"/>
              </a:ext>
            </a:extLst>
          </p:cNvPr>
          <p:cNvSpPr>
            <a:spLocks noGrp="1"/>
          </p:cNvSpPr>
          <p:nvPr>
            <p:ph type="sldNum" sz="quarter" idx="12"/>
          </p:nvPr>
        </p:nvSpPr>
        <p:spPr>
          <a:xfrm>
            <a:off x="8610601" y="6360507"/>
            <a:ext cx="2743200" cy="365125"/>
          </a:xfrm>
        </p:spPr>
        <p:txBody>
          <a:bodyPr/>
          <a:lstStyle/>
          <a:p>
            <a:fld id="{3326F55E-B2F8-46C6-958B-87902B1FD1A5}" type="slidenum">
              <a:rPr lang="en-IN" smtClean="0"/>
              <a:t>17</a:t>
            </a:fld>
            <a:endParaRPr lang="en-IN"/>
          </a:p>
        </p:txBody>
      </p:sp>
      <p:pic>
        <p:nvPicPr>
          <p:cNvPr id="11" name="Picture 10">
            <a:extLst>
              <a:ext uri="{FF2B5EF4-FFF2-40B4-BE49-F238E27FC236}">
                <a16:creationId xmlns:a16="http://schemas.microsoft.com/office/drawing/2014/main" id="{D325952D-AF50-4591-97F6-B3C344424D05}"/>
              </a:ext>
            </a:extLst>
          </p:cNvPr>
          <p:cNvPicPr>
            <a:picLocks noChangeAspect="1"/>
          </p:cNvPicPr>
          <p:nvPr/>
        </p:nvPicPr>
        <p:blipFill>
          <a:blip r:embed="rId2"/>
          <a:stretch>
            <a:fillRect/>
          </a:stretch>
        </p:blipFill>
        <p:spPr>
          <a:xfrm>
            <a:off x="2365621" y="3492616"/>
            <a:ext cx="1619250" cy="182740"/>
          </a:xfrm>
          <a:prstGeom prst="rect">
            <a:avLst/>
          </a:prstGeom>
        </p:spPr>
      </p:pic>
      <p:pic>
        <p:nvPicPr>
          <p:cNvPr id="23" name="Picture 22" descr="Logo, company name&#10;&#10;Description automatically generated">
            <a:extLst>
              <a:ext uri="{FF2B5EF4-FFF2-40B4-BE49-F238E27FC236}">
                <a16:creationId xmlns:a16="http://schemas.microsoft.com/office/drawing/2014/main" id="{3BEEEB05-1CD2-4845-9801-4DA1F73154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47682" y="-24262"/>
            <a:ext cx="2444318" cy="1480838"/>
          </a:xfrm>
          <a:prstGeom prst="rect">
            <a:avLst/>
          </a:prstGeom>
        </p:spPr>
      </p:pic>
      <p:sp>
        <p:nvSpPr>
          <p:cNvPr id="6" name="TextBox 5">
            <a:extLst>
              <a:ext uri="{FF2B5EF4-FFF2-40B4-BE49-F238E27FC236}">
                <a16:creationId xmlns:a16="http://schemas.microsoft.com/office/drawing/2014/main" id="{04607C67-A87E-4C16-8C6C-DDF4D00B1590}"/>
              </a:ext>
            </a:extLst>
          </p:cNvPr>
          <p:cNvSpPr txBox="1"/>
          <p:nvPr/>
        </p:nvSpPr>
        <p:spPr>
          <a:xfrm>
            <a:off x="2496174" y="93016"/>
            <a:ext cx="4336252" cy="400110"/>
          </a:xfrm>
          <a:prstGeom prst="rect">
            <a:avLst/>
          </a:prstGeom>
          <a:noFill/>
        </p:spPr>
        <p:txBody>
          <a:bodyPr wrap="none" rtlCol="0">
            <a:spAutoFit/>
          </a:bodyPr>
          <a:lstStyle/>
          <a:p>
            <a:r>
              <a:rPr lang="en-IN" sz="2000" b="1" i="1" dirty="0">
                <a:solidFill>
                  <a:schemeClr val="accent2">
                    <a:lumMod val="75000"/>
                  </a:schemeClr>
                </a:solidFill>
              </a:rPr>
              <a:t>Service end point and private end point</a:t>
            </a:r>
          </a:p>
        </p:txBody>
      </p:sp>
      <p:sp>
        <p:nvSpPr>
          <p:cNvPr id="15" name="TextBox 14">
            <a:extLst>
              <a:ext uri="{FF2B5EF4-FFF2-40B4-BE49-F238E27FC236}">
                <a16:creationId xmlns:a16="http://schemas.microsoft.com/office/drawing/2014/main" id="{0BB16EF0-4304-4EE7-B7F2-FE0B68A284FE}"/>
              </a:ext>
            </a:extLst>
          </p:cNvPr>
          <p:cNvSpPr txBox="1"/>
          <p:nvPr/>
        </p:nvSpPr>
        <p:spPr>
          <a:xfrm>
            <a:off x="441841" y="1870676"/>
            <a:ext cx="4719500" cy="1200329"/>
          </a:xfrm>
          <a:prstGeom prst="rect">
            <a:avLst/>
          </a:prstGeom>
          <a:noFill/>
        </p:spPr>
        <p:txBody>
          <a:bodyPr wrap="square">
            <a:spAutoFit/>
          </a:bodyPr>
          <a:lstStyle/>
          <a:p>
            <a:r>
              <a:rPr lang="en-IN" sz="1200" b="0" i="0" dirty="0">
                <a:solidFill>
                  <a:schemeClr val="accent1">
                    <a:lumMod val="75000"/>
                  </a:schemeClr>
                </a:solidFill>
                <a:effectLst/>
              </a:rPr>
              <a:t>Virtual Network (VNet) service endpoint provides secure and direct connectivity to Azure services over an optimized route over the Azure backbone network. Endpoints allow you to secure your critical Azure service resources to only your virtual networks. Service Endpoints enables private IP addresses in the VNet to reach the endpoint of an Azure service without needing a public IP address on the VNet.</a:t>
            </a:r>
            <a:endParaRPr lang="en-IN" sz="1200" dirty="0">
              <a:solidFill>
                <a:schemeClr val="accent1">
                  <a:lumMod val="75000"/>
                </a:schemeClr>
              </a:solidFill>
            </a:endParaRPr>
          </a:p>
        </p:txBody>
      </p:sp>
      <p:pic>
        <p:nvPicPr>
          <p:cNvPr id="5" name="Picture 4">
            <a:extLst>
              <a:ext uri="{FF2B5EF4-FFF2-40B4-BE49-F238E27FC236}">
                <a16:creationId xmlns:a16="http://schemas.microsoft.com/office/drawing/2014/main" id="{B7A564C3-672E-48E6-A113-7613F613C0B8}"/>
              </a:ext>
            </a:extLst>
          </p:cNvPr>
          <p:cNvPicPr>
            <a:picLocks noChangeAspect="1"/>
          </p:cNvPicPr>
          <p:nvPr/>
        </p:nvPicPr>
        <p:blipFill>
          <a:blip r:embed="rId4"/>
          <a:stretch>
            <a:fillRect/>
          </a:stretch>
        </p:blipFill>
        <p:spPr>
          <a:xfrm>
            <a:off x="5571980" y="528211"/>
            <a:ext cx="4064199" cy="3344231"/>
          </a:xfrm>
          <a:prstGeom prst="rect">
            <a:avLst/>
          </a:prstGeom>
        </p:spPr>
      </p:pic>
      <p:sp>
        <p:nvSpPr>
          <p:cNvPr id="19" name="TextBox 18">
            <a:extLst>
              <a:ext uri="{FF2B5EF4-FFF2-40B4-BE49-F238E27FC236}">
                <a16:creationId xmlns:a16="http://schemas.microsoft.com/office/drawing/2014/main" id="{424BE3AB-DD2C-496C-B68F-80CBE9CD65A7}"/>
              </a:ext>
            </a:extLst>
          </p:cNvPr>
          <p:cNvSpPr txBox="1"/>
          <p:nvPr/>
        </p:nvSpPr>
        <p:spPr>
          <a:xfrm>
            <a:off x="401000" y="4389617"/>
            <a:ext cx="4940423" cy="1384995"/>
          </a:xfrm>
          <a:prstGeom prst="rect">
            <a:avLst/>
          </a:prstGeom>
          <a:noFill/>
        </p:spPr>
        <p:txBody>
          <a:bodyPr wrap="square">
            <a:spAutoFit/>
          </a:bodyPr>
          <a:lstStyle/>
          <a:p>
            <a:r>
              <a:rPr lang="en-IN" sz="1200" dirty="0">
                <a:solidFill>
                  <a:schemeClr val="accent1">
                    <a:lumMod val="75000"/>
                  </a:schemeClr>
                </a:solidFill>
              </a:rPr>
              <a:t>Private endpoints provide a privately accessible IP address for the Azure service, but do not necessarily restrict public network access to it. Azure App Service and Azure Functions become inaccessible publicly when they are associated with a private endpoint. All other Azure services require additional access controls, however. These controls provide an extra network security layer to your resources, providing protection that helps prevent access to the Azure service associated with the private-link resource.</a:t>
            </a:r>
          </a:p>
        </p:txBody>
      </p:sp>
      <p:pic>
        <p:nvPicPr>
          <p:cNvPr id="9" name="Picture 8">
            <a:extLst>
              <a:ext uri="{FF2B5EF4-FFF2-40B4-BE49-F238E27FC236}">
                <a16:creationId xmlns:a16="http://schemas.microsoft.com/office/drawing/2014/main" id="{5CBA3591-01A7-490E-845A-630BBD5AF9B8}"/>
              </a:ext>
            </a:extLst>
          </p:cNvPr>
          <p:cNvPicPr>
            <a:picLocks noChangeAspect="1"/>
          </p:cNvPicPr>
          <p:nvPr/>
        </p:nvPicPr>
        <p:blipFill>
          <a:blip r:embed="rId5"/>
          <a:stretch>
            <a:fillRect/>
          </a:stretch>
        </p:blipFill>
        <p:spPr>
          <a:xfrm>
            <a:off x="5901256" y="3963138"/>
            <a:ext cx="3974608" cy="2237955"/>
          </a:xfrm>
          <a:prstGeom prst="rect">
            <a:avLst/>
          </a:prstGeom>
        </p:spPr>
      </p:pic>
      <p:sp>
        <p:nvSpPr>
          <p:cNvPr id="13" name="TextBox 12">
            <a:extLst>
              <a:ext uri="{FF2B5EF4-FFF2-40B4-BE49-F238E27FC236}">
                <a16:creationId xmlns:a16="http://schemas.microsoft.com/office/drawing/2014/main" id="{7639FB4D-67F3-460D-8606-12DAD38D3BEF}"/>
              </a:ext>
            </a:extLst>
          </p:cNvPr>
          <p:cNvSpPr txBox="1"/>
          <p:nvPr/>
        </p:nvSpPr>
        <p:spPr>
          <a:xfrm>
            <a:off x="441841" y="1442406"/>
            <a:ext cx="1760418" cy="369332"/>
          </a:xfrm>
          <a:prstGeom prst="rect">
            <a:avLst/>
          </a:prstGeom>
          <a:noFill/>
        </p:spPr>
        <p:txBody>
          <a:bodyPr wrap="none" rtlCol="0">
            <a:spAutoFit/>
          </a:bodyPr>
          <a:lstStyle/>
          <a:p>
            <a:r>
              <a:rPr lang="en-IN" dirty="0"/>
              <a:t>Service Endpoint</a:t>
            </a:r>
          </a:p>
        </p:txBody>
      </p:sp>
      <p:sp>
        <p:nvSpPr>
          <p:cNvPr id="24" name="TextBox 23">
            <a:extLst>
              <a:ext uri="{FF2B5EF4-FFF2-40B4-BE49-F238E27FC236}">
                <a16:creationId xmlns:a16="http://schemas.microsoft.com/office/drawing/2014/main" id="{A4151B43-03FD-472D-843C-C5D986CCFA00}"/>
              </a:ext>
            </a:extLst>
          </p:cNvPr>
          <p:cNvSpPr txBox="1"/>
          <p:nvPr/>
        </p:nvSpPr>
        <p:spPr>
          <a:xfrm>
            <a:off x="401000" y="3890467"/>
            <a:ext cx="1737463" cy="369332"/>
          </a:xfrm>
          <a:prstGeom prst="rect">
            <a:avLst/>
          </a:prstGeom>
          <a:noFill/>
        </p:spPr>
        <p:txBody>
          <a:bodyPr wrap="none" rtlCol="0">
            <a:spAutoFit/>
          </a:bodyPr>
          <a:lstStyle/>
          <a:p>
            <a:r>
              <a:rPr lang="en-IN" dirty="0"/>
              <a:t>Private Endpoint</a:t>
            </a:r>
          </a:p>
        </p:txBody>
      </p:sp>
    </p:spTree>
    <p:extLst>
      <p:ext uri="{BB962C8B-B14F-4D97-AF65-F5344CB8AC3E}">
        <p14:creationId xmlns:p14="http://schemas.microsoft.com/office/powerpoint/2010/main" val="13052983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1">
            <a:alpha val="92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Slide Number Placeholder 16">
            <a:extLst>
              <a:ext uri="{FF2B5EF4-FFF2-40B4-BE49-F238E27FC236}">
                <a16:creationId xmlns:a16="http://schemas.microsoft.com/office/drawing/2014/main" id="{3340CAD5-E11B-476F-BC4B-3E2E19909B54}"/>
              </a:ext>
            </a:extLst>
          </p:cNvPr>
          <p:cNvSpPr>
            <a:spLocks noGrp="1"/>
          </p:cNvSpPr>
          <p:nvPr>
            <p:ph type="sldNum" sz="quarter" idx="12"/>
          </p:nvPr>
        </p:nvSpPr>
        <p:spPr>
          <a:xfrm>
            <a:off x="8610601" y="6360507"/>
            <a:ext cx="2743200" cy="365125"/>
          </a:xfrm>
        </p:spPr>
        <p:txBody>
          <a:bodyPr/>
          <a:lstStyle/>
          <a:p>
            <a:fld id="{3326F55E-B2F8-46C6-958B-87902B1FD1A5}" type="slidenum">
              <a:rPr lang="en-IN" smtClean="0"/>
              <a:t>18</a:t>
            </a:fld>
            <a:endParaRPr lang="en-IN"/>
          </a:p>
        </p:txBody>
      </p:sp>
      <p:pic>
        <p:nvPicPr>
          <p:cNvPr id="11" name="Picture 10">
            <a:extLst>
              <a:ext uri="{FF2B5EF4-FFF2-40B4-BE49-F238E27FC236}">
                <a16:creationId xmlns:a16="http://schemas.microsoft.com/office/drawing/2014/main" id="{D325952D-AF50-4591-97F6-B3C344424D05}"/>
              </a:ext>
            </a:extLst>
          </p:cNvPr>
          <p:cNvPicPr>
            <a:picLocks noChangeAspect="1"/>
          </p:cNvPicPr>
          <p:nvPr/>
        </p:nvPicPr>
        <p:blipFill>
          <a:blip r:embed="rId2"/>
          <a:stretch>
            <a:fillRect/>
          </a:stretch>
        </p:blipFill>
        <p:spPr>
          <a:xfrm>
            <a:off x="2365621" y="3492616"/>
            <a:ext cx="1619250" cy="182740"/>
          </a:xfrm>
          <a:prstGeom prst="rect">
            <a:avLst/>
          </a:prstGeom>
        </p:spPr>
      </p:pic>
      <p:pic>
        <p:nvPicPr>
          <p:cNvPr id="23" name="Picture 22" descr="Logo, company name&#10;&#10;Description automatically generated">
            <a:extLst>
              <a:ext uri="{FF2B5EF4-FFF2-40B4-BE49-F238E27FC236}">
                <a16:creationId xmlns:a16="http://schemas.microsoft.com/office/drawing/2014/main" id="{3BEEEB05-1CD2-4845-9801-4DA1F73154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47682" y="-24262"/>
            <a:ext cx="2444318" cy="1480838"/>
          </a:xfrm>
          <a:prstGeom prst="rect">
            <a:avLst/>
          </a:prstGeom>
        </p:spPr>
      </p:pic>
      <p:sp>
        <p:nvSpPr>
          <p:cNvPr id="3" name="TextBox 2">
            <a:extLst>
              <a:ext uri="{FF2B5EF4-FFF2-40B4-BE49-F238E27FC236}">
                <a16:creationId xmlns:a16="http://schemas.microsoft.com/office/drawing/2014/main" id="{8EF5B999-4482-435F-ADF1-2C6B95B207DA}"/>
              </a:ext>
            </a:extLst>
          </p:cNvPr>
          <p:cNvSpPr txBox="1"/>
          <p:nvPr/>
        </p:nvSpPr>
        <p:spPr>
          <a:xfrm>
            <a:off x="3455577" y="242290"/>
            <a:ext cx="3210687" cy="523220"/>
          </a:xfrm>
          <a:prstGeom prst="rect">
            <a:avLst/>
          </a:prstGeom>
          <a:noFill/>
        </p:spPr>
        <p:txBody>
          <a:bodyPr wrap="none" rtlCol="0">
            <a:spAutoFit/>
          </a:bodyPr>
          <a:lstStyle/>
          <a:p>
            <a:r>
              <a:rPr lang="en-IN" sz="2800" b="1" i="1" dirty="0">
                <a:solidFill>
                  <a:schemeClr val="accent2">
                    <a:lumMod val="75000"/>
                  </a:schemeClr>
                </a:solidFill>
              </a:rPr>
              <a:t>Azure Load balancer</a:t>
            </a:r>
          </a:p>
        </p:txBody>
      </p:sp>
      <p:pic>
        <p:nvPicPr>
          <p:cNvPr id="5" name="Picture 4">
            <a:extLst>
              <a:ext uri="{FF2B5EF4-FFF2-40B4-BE49-F238E27FC236}">
                <a16:creationId xmlns:a16="http://schemas.microsoft.com/office/drawing/2014/main" id="{AEC80BDC-D660-48E2-9055-8CBCE0DD85D3}"/>
              </a:ext>
            </a:extLst>
          </p:cNvPr>
          <p:cNvPicPr>
            <a:picLocks noChangeAspect="1"/>
          </p:cNvPicPr>
          <p:nvPr/>
        </p:nvPicPr>
        <p:blipFill>
          <a:blip r:embed="rId4"/>
          <a:stretch>
            <a:fillRect/>
          </a:stretch>
        </p:blipFill>
        <p:spPr>
          <a:xfrm>
            <a:off x="7326664" y="1248221"/>
            <a:ext cx="4735219" cy="4552883"/>
          </a:xfrm>
          <a:prstGeom prst="rect">
            <a:avLst/>
          </a:prstGeom>
        </p:spPr>
      </p:pic>
      <p:sp>
        <p:nvSpPr>
          <p:cNvPr id="7" name="TextBox 6">
            <a:extLst>
              <a:ext uri="{FF2B5EF4-FFF2-40B4-BE49-F238E27FC236}">
                <a16:creationId xmlns:a16="http://schemas.microsoft.com/office/drawing/2014/main" id="{0D00F292-2F70-4C0D-BE36-3EDC47AAD1D0}"/>
              </a:ext>
            </a:extLst>
          </p:cNvPr>
          <p:cNvSpPr txBox="1"/>
          <p:nvPr/>
        </p:nvSpPr>
        <p:spPr>
          <a:xfrm>
            <a:off x="248575" y="1948019"/>
            <a:ext cx="6718827" cy="3600986"/>
          </a:xfrm>
          <a:prstGeom prst="rect">
            <a:avLst/>
          </a:prstGeom>
          <a:noFill/>
        </p:spPr>
        <p:txBody>
          <a:bodyPr wrap="none" rtlCol="0">
            <a:spAutoFit/>
          </a:bodyPr>
          <a:lstStyle/>
          <a:p>
            <a:pPr algn="l"/>
            <a:r>
              <a:rPr lang="en-IN" sz="1400" b="1" i="1" dirty="0">
                <a:solidFill>
                  <a:schemeClr val="accent1">
                    <a:lumMod val="75000"/>
                  </a:schemeClr>
                </a:solidFill>
                <a:effectLst/>
              </a:rPr>
              <a:t>Basic load balancers allow:</a:t>
            </a:r>
          </a:p>
          <a:p>
            <a:pPr lvl="1">
              <a:buFont typeface="Arial" panose="020B0604020202020204" pitchFamily="34" charset="0"/>
              <a:buChar char="•"/>
            </a:pPr>
            <a:r>
              <a:rPr lang="en-IN" sz="1400" b="0" i="0" dirty="0">
                <a:solidFill>
                  <a:schemeClr val="accent1">
                    <a:lumMod val="75000"/>
                  </a:schemeClr>
                </a:solidFill>
                <a:effectLst/>
              </a:rPr>
              <a:t>Port forwarding</a:t>
            </a:r>
          </a:p>
          <a:p>
            <a:pPr lvl="1">
              <a:buFont typeface="Arial" panose="020B0604020202020204" pitchFamily="34" charset="0"/>
              <a:buChar char="•"/>
            </a:pPr>
            <a:r>
              <a:rPr lang="en-IN" sz="1400" b="0" i="0" dirty="0">
                <a:solidFill>
                  <a:schemeClr val="accent1">
                    <a:lumMod val="75000"/>
                  </a:schemeClr>
                </a:solidFill>
                <a:effectLst/>
              </a:rPr>
              <a:t>Automatic reconfiguration</a:t>
            </a:r>
          </a:p>
          <a:p>
            <a:pPr lvl="1">
              <a:buFont typeface="Arial" panose="020B0604020202020204" pitchFamily="34" charset="0"/>
              <a:buChar char="•"/>
            </a:pPr>
            <a:r>
              <a:rPr lang="en-IN" sz="1400" b="0" i="0" dirty="0">
                <a:solidFill>
                  <a:schemeClr val="accent1">
                    <a:lumMod val="75000"/>
                  </a:schemeClr>
                </a:solidFill>
                <a:effectLst/>
              </a:rPr>
              <a:t>Health probes</a:t>
            </a:r>
          </a:p>
          <a:p>
            <a:pPr lvl="1">
              <a:buFont typeface="Arial" panose="020B0604020202020204" pitchFamily="34" charset="0"/>
              <a:buChar char="•"/>
            </a:pPr>
            <a:r>
              <a:rPr lang="en-IN" sz="1400" b="0" i="0" dirty="0">
                <a:solidFill>
                  <a:schemeClr val="accent1">
                    <a:lumMod val="75000"/>
                  </a:schemeClr>
                </a:solidFill>
                <a:effectLst/>
              </a:rPr>
              <a:t>Outbound connections through source network address translation (SNAT)</a:t>
            </a:r>
          </a:p>
          <a:p>
            <a:pPr lvl="1">
              <a:buFont typeface="Arial" panose="020B0604020202020204" pitchFamily="34" charset="0"/>
              <a:buChar char="•"/>
            </a:pPr>
            <a:r>
              <a:rPr lang="en-IN" sz="1400" b="0" i="0" dirty="0">
                <a:solidFill>
                  <a:schemeClr val="accent1">
                    <a:lumMod val="75000"/>
                  </a:schemeClr>
                </a:solidFill>
                <a:effectLst/>
              </a:rPr>
              <a:t>Diagnostics through Azure Log Analytics for public-facing load balancers</a:t>
            </a:r>
          </a:p>
          <a:p>
            <a:pPr lvl="1"/>
            <a:r>
              <a:rPr lang="en-IN" sz="1400" b="0" i="0" dirty="0">
                <a:solidFill>
                  <a:schemeClr val="accent1">
                    <a:lumMod val="75000"/>
                  </a:schemeClr>
                </a:solidFill>
                <a:effectLst/>
              </a:rPr>
              <a:t>Basic load balancers can be used only with a single availability set or scale set.</a:t>
            </a:r>
          </a:p>
          <a:p>
            <a:pPr lvl="1"/>
            <a:endParaRPr lang="en-IN" sz="1400" b="0" i="0" dirty="0">
              <a:solidFill>
                <a:schemeClr val="accent1">
                  <a:lumMod val="75000"/>
                </a:schemeClr>
              </a:solidFill>
              <a:effectLst/>
            </a:endParaRPr>
          </a:p>
          <a:p>
            <a:pPr algn="l"/>
            <a:r>
              <a:rPr lang="en-IN" sz="1400" b="1" i="1" dirty="0">
                <a:solidFill>
                  <a:schemeClr val="accent1">
                    <a:lumMod val="75000"/>
                  </a:schemeClr>
                </a:solidFill>
                <a:effectLst/>
              </a:rPr>
              <a:t>Standard load balancers support all of the basic load balancer features. They also allow</a:t>
            </a:r>
            <a:r>
              <a:rPr lang="en-IN" sz="1400" b="0" i="0" dirty="0">
                <a:solidFill>
                  <a:schemeClr val="accent1">
                    <a:lumMod val="75000"/>
                  </a:schemeClr>
                </a:solidFill>
                <a:effectLst/>
              </a:rPr>
              <a:t>:</a:t>
            </a:r>
          </a:p>
          <a:p>
            <a:pPr lvl="1">
              <a:buFont typeface="Arial" panose="020B0604020202020204" pitchFamily="34" charset="0"/>
              <a:buChar char="•"/>
            </a:pPr>
            <a:r>
              <a:rPr lang="en-IN" sz="1400" b="0" i="0" dirty="0">
                <a:solidFill>
                  <a:schemeClr val="accent1">
                    <a:lumMod val="75000"/>
                  </a:schemeClr>
                </a:solidFill>
                <a:effectLst/>
              </a:rPr>
              <a:t>HTTPS health probes</a:t>
            </a:r>
          </a:p>
          <a:p>
            <a:pPr lvl="1">
              <a:buFont typeface="Arial" panose="020B0604020202020204" pitchFamily="34" charset="0"/>
              <a:buChar char="•"/>
            </a:pPr>
            <a:r>
              <a:rPr lang="en-IN" sz="1400" b="0" i="0" dirty="0">
                <a:solidFill>
                  <a:schemeClr val="accent1">
                    <a:lumMod val="75000"/>
                  </a:schemeClr>
                </a:solidFill>
                <a:effectLst/>
              </a:rPr>
              <a:t>Availability zones</a:t>
            </a:r>
          </a:p>
          <a:p>
            <a:pPr lvl="1">
              <a:buFont typeface="Arial" panose="020B0604020202020204" pitchFamily="34" charset="0"/>
              <a:buChar char="•"/>
            </a:pPr>
            <a:r>
              <a:rPr lang="en-IN" sz="1400" b="0" i="0" dirty="0">
                <a:solidFill>
                  <a:schemeClr val="accent1">
                    <a:lumMod val="75000"/>
                  </a:schemeClr>
                </a:solidFill>
                <a:effectLst/>
              </a:rPr>
              <a:t>Diagnostics through Azure Monitor, for multidimensional metrics</a:t>
            </a:r>
          </a:p>
          <a:p>
            <a:pPr lvl="1">
              <a:buFont typeface="Arial" panose="020B0604020202020204" pitchFamily="34" charset="0"/>
              <a:buChar char="•"/>
            </a:pPr>
            <a:r>
              <a:rPr lang="en-IN" sz="1400" b="0" i="0" dirty="0">
                <a:solidFill>
                  <a:schemeClr val="accent1">
                    <a:lumMod val="75000"/>
                  </a:schemeClr>
                </a:solidFill>
                <a:effectLst/>
              </a:rPr>
              <a:t>High availability (HA) ports</a:t>
            </a:r>
          </a:p>
          <a:p>
            <a:pPr lvl="1">
              <a:buFont typeface="Arial" panose="020B0604020202020204" pitchFamily="34" charset="0"/>
              <a:buChar char="•"/>
            </a:pPr>
            <a:r>
              <a:rPr lang="en-IN" sz="1400" b="0" i="0" dirty="0">
                <a:solidFill>
                  <a:schemeClr val="accent1">
                    <a:lumMod val="75000"/>
                  </a:schemeClr>
                </a:solidFill>
                <a:effectLst/>
              </a:rPr>
              <a:t>Outbound rules</a:t>
            </a:r>
          </a:p>
          <a:p>
            <a:pPr lvl="1">
              <a:buFont typeface="Arial" panose="020B0604020202020204" pitchFamily="34" charset="0"/>
              <a:buChar char="•"/>
            </a:pPr>
            <a:r>
              <a:rPr lang="en-IN" sz="1400" b="0" i="0" dirty="0">
                <a:solidFill>
                  <a:schemeClr val="accent1">
                    <a:lumMod val="75000"/>
                  </a:schemeClr>
                </a:solidFill>
                <a:effectLst/>
              </a:rPr>
              <a:t>A guaranteed SLA (99.99% for two or more virtual machines)</a:t>
            </a:r>
          </a:p>
          <a:p>
            <a:endParaRPr lang="en-IN" dirty="0"/>
          </a:p>
        </p:txBody>
      </p:sp>
      <p:sp>
        <p:nvSpPr>
          <p:cNvPr id="8" name="TextBox 7">
            <a:extLst>
              <a:ext uri="{FF2B5EF4-FFF2-40B4-BE49-F238E27FC236}">
                <a16:creationId xmlns:a16="http://schemas.microsoft.com/office/drawing/2014/main" id="{B34A2F30-7CEA-4C2D-89C6-22B285E03D0E}"/>
              </a:ext>
            </a:extLst>
          </p:cNvPr>
          <p:cNvSpPr txBox="1"/>
          <p:nvPr/>
        </p:nvSpPr>
        <p:spPr>
          <a:xfrm>
            <a:off x="909664" y="1189175"/>
            <a:ext cx="6897337" cy="461665"/>
          </a:xfrm>
          <a:prstGeom prst="rect">
            <a:avLst/>
          </a:prstGeom>
          <a:noFill/>
        </p:spPr>
        <p:txBody>
          <a:bodyPr wrap="none" rtlCol="0">
            <a:spAutoFit/>
          </a:bodyPr>
          <a:lstStyle/>
          <a:p>
            <a:r>
              <a:rPr lang="en-IN" sz="1200" b="1" i="1" dirty="0">
                <a:solidFill>
                  <a:srgbClr val="C00000"/>
                </a:solidFill>
                <a:effectLst/>
              </a:rPr>
              <a:t>Azure Load Balancer is a service you can use to distribute traffic across multiple virtual machines. </a:t>
            </a:r>
          </a:p>
          <a:p>
            <a:r>
              <a:rPr lang="en-IN" sz="1200" b="1" i="1" dirty="0">
                <a:solidFill>
                  <a:srgbClr val="C00000"/>
                </a:solidFill>
                <a:effectLst/>
              </a:rPr>
              <a:t>Use Load Balancer to scale applications and create high availability for your virtual machines and services</a:t>
            </a:r>
            <a:endParaRPr lang="en-IN" sz="1200" b="1" i="1" dirty="0">
              <a:solidFill>
                <a:srgbClr val="C00000"/>
              </a:solidFill>
            </a:endParaRPr>
          </a:p>
        </p:txBody>
      </p:sp>
    </p:spTree>
    <p:extLst>
      <p:ext uri="{BB962C8B-B14F-4D97-AF65-F5344CB8AC3E}">
        <p14:creationId xmlns:p14="http://schemas.microsoft.com/office/powerpoint/2010/main" val="7906700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1">
            <a:alpha val="92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Slide Number Placeholder 16">
            <a:extLst>
              <a:ext uri="{FF2B5EF4-FFF2-40B4-BE49-F238E27FC236}">
                <a16:creationId xmlns:a16="http://schemas.microsoft.com/office/drawing/2014/main" id="{3340CAD5-E11B-476F-BC4B-3E2E19909B54}"/>
              </a:ext>
            </a:extLst>
          </p:cNvPr>
          <p:cNvSpPr>
            <a:spLocks noGrp="1"/>
          </p:cNvSpPr>
          <p:nvPr>
            <p:ph type="sldNum" sz="quarter" idx="12"/>
          </p:nvPr>
        </p:nvSpPr>
        <p:spPr>
          <a:xfrm>
            <a:off x="8610601" y="6360507"/>
            <a:ext cx="2743200" cy="365125"/>
          </a:xfrm>
        </p:spPr>
        <p:txBody>
          <a:bodyPr/>
          <a:lstStyle/>
          <a:p>
            <a:fld id="{3326F55E-B2F8-46C6-958B-87902B1FD1A5}" type="slidenum">
              <a:rPr lang="en-IN" smtClean="0"/>
              <a:t>19</a:t>
            </a:fld>
            <a:endParaRPr lang="en-IN"/>
          </a:p>
        </p:txBody>
      </p:sp>
      <p:pic>
        <p:nvPicPr>
          <p:cNvPr id="11" name="Picture 10">
            <a:extLst>
              <a:ext uri="{FF2B5EF4-FFF2-40B4-BE49-F238E27FC236}">
                <a16:creationId xmlns:a16="http://schemas.microsoft.com/office/drawing/2014/main" id="{D325952D-AF50-4591-97F6-B3C344424D05}"/>
              </a:ext>
            </a:extLst>
          </p:cNvPr>
          <p:cNvPicPr>
            <a:picLocks noChangeAspect="1"/>
          </p:cNvPicPr>
          <p:nvPr/>
        </p:nvPicPr>
        <p:blipFill>
          <a:blip r:embed="rId2"/>
          <a:stretch>
            <a:fillRect/>
          </a:stretch>
        </p:blipFill>
        <p:spPr>
          <a:xfrm>
            <a:off x="2365621" y="3492616"/>
            <a:ext cx="1619250" cy="182740"/>
          </a:xfrm>
          <a:prstGeom prst="rect">
            <a:avLst/>
          </a:prstGeom>
        </p:spPr>
      </p:pic>
      <p:pic>
        <p:nvPicPr>
          <p:cNvPr id="23" name="Picture 22" descr="Logo, company name&#10;&#10;Description automatically generated">
            <a:extLst>
              <a:ext uri="{FF2B5EF4-FFF2-40B4-BE49-F238E27FC236}">
                <a16:creationId xmlns:a16="http://schemas.microsoft.com/office/drawing/2014/main" id="{3BEEEB05-1CD2-4845-9801-4DA1F73154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47682" y="-24262"/>
            <a:ext cx="2444318" cy="1480838"/>
          </a:xfrm>
          <a:prstGeom prst="rect">
            <a:avLst/>
          </a:prstGeom>
        </p:spPr>
      </p:pic>
      <p:sp>
        <p:nvSpPr>
          <p:cNvPr id="3" name="TextBox 2">
            <a:extLst>
              <a:ext uri="{FF2B5EF4-FFF2-40B4-BE49-F238E27FC236}">
                <a16:creationId xmlns:a16="http://schemas.microsoft.com/office/drawing/2014/main" id="{8EF5B999-4482-435F-ADF1-2C6B95B207DA}"/>
              </a:ext>
            </a:extLst>
          </p:cNvPr>
          <p:cNvSpPr txBox="1"/>
          <p:nvPr/>
        </p:nvSpPr>
        <p:spPr>
          <a:xfrm>
            <a:off x="3455577" y="242290"/>
            <a:ext cx="3493649" cy="523220"/>
          </a:xfrm>
          <a:prstGeom prst="rect">
            <a:avLst/>
          </a:prstGeom>
          <a:noFill/>
        </p:spPr>
        <p:txBody>
          <a:bodyPr wrap="none" rtlCol="0">
            <a:spAutoFit/>
          </a:bodyPr>
          <a:lstStyle/>
          <a:p>
            <a:r>
              <a:rPr lang="en-IN" sz="2800" b="1" i="1" dirty="0">
                <a:solidFill>
                  <a:schemeClr val="accent2">
                    <a:lumMod val="75000"/>
                  </a:schemeClr>
                </a:solidFill>
              </a:rPr>
              <a:t>Azure Traffic manager</a:t>
            </a:r>
          </a:p>
        </p:txBody>
      </p:sp>
      <p:sp>
        <p:nvSpPr>
          <p:cNvPr id="6" name="TextBox 5">
            <a:extLst>
              <a:ext uri="{FF2B5EF4-FFF2-40B4-BE49-F238E27FC236}">
                <a16:creationId xmlns:a16="http://schemas.microsoft.com/office/drawing/2014/main" id="{82C4A421-9E7E-477F-B80A-2F8EDCE87E14}"/>
              </a:ext>
            </a:extLst>
          </p:cNvPr>
          <p:cNvSpPr txBox="1"/>
          <p:nvPr/>
        </p:nvSpPr>
        <p:spPr>
          <a:xfrm>
            <a:off x="479914" y="2131267"/>
            <a:ext cx="11098170" cy="3600986"/>
          </a:xfrm>
          <a:prstGeom prst="rect">
            <a:avLst/>
          </a:prstGeom>
          <a:noFill/>
        </p:spPr>
        <p:txBody>
          <a:bodyPr wrap="square" rtlCol="0">
            <a:spAutoFit/>
          </a:bodyPr>
          <a:lstStyle/>
          <a:p>
            <a:pPr algn="l"/>
            <a:r>
              <a:rPr lang="en-IN" sz="1400" b="0" i="0" dirty="0">
                <a:solidFill>
                  <a:schemeClr val="accent1">
                    <a:lumMod val="50000"/>
                  </a:schemeClr>
                </a:solidFill>
                <a:effectLst/>
              </a:rPr>
              <a:t>The following traffic routing methods are available in Traffic Manager:</a:t>
            </a:r>
          </a:p>
          <a:p>
            <a:pPr algn="l"/>
            <a:endParaRPr lang="en-IN" sz="1400" b="0" i="0" dirty="0">
              <a:solidFill>
                <a:schemeClr val="accent1">
                  <a:lumMod val="50000"/>
                </a:schemeClr>
              </a:solidFill>
              <a:effectLst/>
            </a:endParaRPr>
          </a:p>
          <a:p>
            <a:pPr algn="l">
              <a:buFont typeface="Arial" panose="020B0604020202020204" pitchFamily="34" charset="0"/>
              <a:buChar char="•"/>
            </a:pPr>
            <a:r>
              <a:rPr lang="en-IN" sz="1400" b="1" i="0" u="none" strike="noStrike" dirty="0">
                <a:solidFill>
                  <a:schemeClr val="accent1">
                    <a:lumMod val="50000"/>
                  </a:schemeClr>
                </a:solidFill>
                <a:effectLst/>
              </a:rPr>
              <a:t>Priority</a:t>
            </a:r>
            <a:r>
              <a:rPr lang="en-IN" sz="1400" b="1" i="0" dirty="0">
                <a:solidFill>
                  <a:schemeClr val="accent1">
                    <a:lumMod val="50000"/>
                  </a:schemeClr>
                </a:solidFill>
                <a:effectLst/>
              </a:rPr>
              <a:t>:</a:t>
            </a:r>
            <a:r>
              <a:rPr lang="en-IN" sz="1400" b="0" i="0" dirty="0">
                <a:solidFill>
                  <a:schemeClr val="accent1">
                    <a:lumMod val="50000"/>
                  </a:schemeClr>
                </a:solidFill>
                <a:effectLst/>
              </a:rPr>
              <a:t> Select </a:t>
            </a:r>
            <a:r>
              <a:rPr lang="en-IN" sz="1400" b="1" i="0" dirty="0">
                <a:solidFill>
                  <a:schemeClr val="accent1">
                    <a:lumMod val="50000"/>
                  </a:schemeClr>
                </a:solidFill>
                <a:effectLst/>
              </a:rPr>
              <a:t>Priority</a:t>
            </a:r>
            <a:r>
              <a:rPr lang="en-IN" sz="1400" b="0" i="0" dirty="0">
                <a:solidFill>
                  <a:schemeClr val="accent1">
                    <a:lumMod val="50000"/>
                  </a:schemeClr>
                </a:solidFill>
                <a:effectLst/>
              </a:rPr>
              <a:t> routing when you want to have a primary service endpoint for all traffic.</a:t>
            </a:r>
          </a:p>
          <a:p>
            <a:pPr algn="l"/>
            <a:r>
              <a:rPr lang="en-IN" sz="1400" b="0" i="0" dirty="0">
                <a:solidFill>
                  <a:schemeClr val="accent1">
                    <a:lumMod val="50000"/>
                  </a:schemeClr>
                </a:solidFill>
                <a:effectLst/>
              </a:rPr>
              <a:t>	 You can provide multiple backup endpoints in case the primary or one of the backup endpoints is unavailable.</a:t>
            </a:r>
          </a:p>
          <a:p>
            <a:pPr algn="l">
              <a:buFont typeface="Arial" panose="020B0604020202020204" pitchFamily="34" charset="0"/>
              <a:buChar char="•"/>
            </a:pPr>
            <a:r>
              <a:rPr lang="en-IN" sz="1400" b="1" i="0" u="none" strike="noStrike" dirty="0">
                <a:solidFill>
                  <a:schemeClr val="accent1">
                    <a:lumMod val="50000"/>
                  </a:schemeClr>
                </a:solidFill>
                <a:effectLst/>
              </a:rPr>
              <a:t>Weighted</a:t>
            </a:r>
            <a:r>
              <a:rPr lang="en-IN" sz="1400" b="1" i="0" dirty="0">
                <a:solidFill>
                  <a:schemeClr val="accent1">
                    <a:lumMod val="50000"/>
                  </a:schemeClr>
                </a:solidFill>
                <a:effectLst/>
              </a:rPr>
              <a:t>:</a:t>
            </a:r>
            <a:r>
              <a:rPr lang="en-IN" sz="1400" b="0" i="0" dirty="0">
                <a:solidFill>
                  <a:schemeClr val="accent1">
                    <a:lumMod val="50000"/>
                  </a:schemeClr>
                </a:solidFill>
                <a:effectLst/>
              </a:rPr>
              <a:t> Select </a:t>
            </a:r>
            <a:r>
              <a:rPr lang="en-IN" sz="1400" b="1" i="0" dirty="0">
                <a:solidFill>
                  <a:schemeClr val="accent1">
                    <a:lumMod val="50000"/>
                  </a:schemeClr>
                </a:solidFill>
                <a:effectLst/>
              </a:rPr>
              <a:t>Weighted</a:t>
            </a:r>
            <a:r>
              <a:rPr lang="en-IN" sz="1400" b="0" i="0" dirty="0">
                <a:solidFill>
                  <a:schemeClr val="accent1">
                    <a:lumMod val="50000"/>
                  </a:schemeClr>
                </a:solidFill>
                <a:effectLst/>
              </a:rPr>
              <a:t> routing when you want to distribute traffic across a set of endpoints based on their weight. </a:t>
            </a:r>
          </a:p>
          <a:p>
            <a:pPr algn="l"/>
            <a:r>
              <a:rPr lang="en-IN" sz="1400" dirty="0">
                <a:solidFill>
                  <a:schemeClr val="accent1">
                    <a:lumMod val="50000"/>
                  </a:schemeClr>
                </a:solidFill>
              </a:rPr>
              <a:t>	</a:t>
            </a:r>
            <a:r>
              <a:rPr lang="en-IN" sz="1400" b="0" i="0" dirty="0">
                <a:solidFill>
                  <a:schemeClr val="accent1">
                    <a:lumMod val="50000"/>
                  </a:schemeClr>
                </a:solidFill>
                <a:effectLst/>
              </a:rPr>
              <a:t>Set the weight the same to distribute evenly across all endpoints.</a:t>
            </a:r>
          </a:p>
          <a:p>
            <a:pPr algn="l">
              <a:buFont typeface="Arial" panose="020B0604020202020204" pitchFamily="34" charset="0"/>
              <a:buChar char="•"/>
            </a:pPr>
            <a:r>
              <a:rPr lang="en-IN" sz="1400" b="1" i="0" u="none" strike="noStrike" dirty="0">
                <a:solidFill>
                  <a:schemeClr val="accent1">
                    <a:lumMod val="50000"/>
                  </a:schemeClr>
                </a:solidFill>
                <a:effectLst/>
              </a:rPr>
              <a:t>Performance</a:t>
            </a:r>
            <a:r>
              <a:rPr lang="en-IN" sz="1400" b="1" i="0" dirty="0">
                <a:solidFill>
                  <a:schemeClr val="accent1">
                    <a:lumMod val="50000"/>
                  </a:schemeClr>
                </a:solidFill>
                <a:effectLst/>
              </a:rPr>
              <a:t>:</a:t>
            </a:r>
            <a:r>
              <a:rPr lang="en-IN" sz="1400" b="0" i="0" dirty="0">
                <a:solidFill>
                  <a:schemeClr val="accent1">
                    <a:lumMod val="50000"/>
                  </a:schemeClr>
                </a:solidFill>
                <a:effectLst/>
              </a:rPr>
              <a:t> Select </a:t>
            </a:r>
            <a:r>
              <a:rPr lang="en-IN" sz="1400" b="1" i="0" dirty="0">
                <a:solidFill>
                  <a:schemeClr val="accent1">
                    <a:lumMod val="50000"/>
                  </a:schemeClr>
                </a:solidFill>
                <a:effectLst/>
              </a:rPr>
              <a:t>Performance</a:t>
            </a:r>
            <a:r>
              <a:rPr lang="en-IN" sz="1400" b="0" i="0" dirty="0">
                <a:solidFill>
                  <a:schemeClr val="accent1">
                    <a:lumMod val="50000"/>
                  </a:schemeClr>
                </a:solidFill>
                <a:effectLst/>
              </a:rPr>
              <a:t> routing when you have endpoints in different geographic locations and </a:t>
            </a:r>
          </a:p>
          <a:p>
            <a:pPr algn="l"/>
            <a:r>
              <a:rPr lang="en-IN" sz="1400" dirty="0">
                <a:solidFill>
                  <a:schemeClr val="accent1">
                    <a:lumMod val="50000"/>
                  </a:schemeClr>
                </a:solidFill>
              </a:rPr>
              <a:t>	</a:t>
            </a:r>
            <a:r>
              <a:rPr lang="en-IN" sz="1400" b="0" i="0" dirty="0">
                <a:solidFill>
                  <a:schemeClr val="accent1">
                    <a:lumMod val="50000"/>
                  </a:schemeClr>
                </a:solidFill>
                <a:effectLst/>
              </a:rPr>
              <a:t>you want end users to use the "closest" endpoint for the lowest network latency.</a:t>
            </a:r>
          </a:p>
          <a:p>
            <a:pPr algn="l">
              <a:buFont typeface="Arial" panose="020B0604020202020204" pitchFamily="34" charset="0"/>
              <a:buChar char="•"/>
            </a:pPr>
            <a:r>
              <a:rPr lang="en-IN" sz="1400" b="1" i="0" u="none" strike="noStrike" dirty="0">
                <a:solidFill>
                  <a:schemeClr val="accent1">
                    <a:lumMod val="50000"/>
                  </a:schemeClr>
                </a:solidFill>
                <a:effectLst/>
              </a:rPr>
              <a:t>Geographic</a:t>
            </a:r>
            <a:r>
              <a:rPr lang="en-IN" sz="1400" b="1" i="0" dirty="0">
                <a:solidFill>
                  <a:schemeClr val="accent1">
                    <a:lumMod val="50000"/>
                  </a:schemeClr>
                </a:solidFill>
                <a:effectLst/>
              </a:rPr>
              <a:t>:</a:t>
            </a:r>
            <a:r>
              <a:rPr lang="en-IN" sz="1400" b="0" i="0" dirty="0">
                <a:solidFill>
                  <a:schemeClr val="accent1">
                    <a:lumMod val="50000"/>
                  </a:schemeClr>
                </a:solidFill>
                <a:effectLst/>
              </a:rPr>
              <a:t> Select </a:t>
            </a:r>
            <a:r>
              <a:rPr lang="en-IN" sz="1400" b="1" i="0" dirty="0">
                <a:solidFill>
                  <a:schemeClr val="accent1">
                    <a:lumMod val="50000"/>
                  </a:schemeClr>
                </a:solidFill>
                <a:effectLst/>
              </a:rPr>
              <a:t>Geographic</a:t>
            </a:r>
            <a:r>
              <a:rPr lang="en-IN" sz="1400" b="0" i="0" dirty="0">
                <a:solidFill>
                  <a:schemeClr val="accent1">
                    <a:lumMod val="50000"/>
                  </a:schemeClr>
                </a:solidFill>
                <a:effectLst/>
              </a:rPr>
              <a:t> routing to direct users to specific endpoints (Azure, External, or Nested) based on where their DNS queries originate f	rom geographically. With this routing method, it enables you to be in compliance with scenarios such as data sovereignty mandates, </a:t>
            </a:r>
          </a:p>
          <a:p>
            <a:pPr algn="l"/>
            <a:r>
              <a:rPr lang="en-IN" sz="1400" dirty="0">
                <a:solidFill>
                  <a:schemeClr val="accent1">
                    <a:lumMod val="50000"/>
                  </a:schemeClr>
                </a:solidFill>
              </a:rPr>
              <a:t>	l</a:t>
            </a:r>
            <a:r>
              <a:rPr lang="en-IN" sz="1400" b="0" i="0" dirty="0">
                <a:solidFill>
                  <a:schemeClr val="accent1">
                    <a:lumMod val="50000"/>
                  </a:schemeClr>
                </a:solidFill>
                <a:effectLst/>
              </a:rPr>
              <a:t>ocalization of content &amp; user experience and measuring traffic from different regions.</a:t>
            </a:r>
          </a:p>
          <a:p>
            <a:pPr algn="l">
              <a:buFont typeface="Arial" panose="020B0604020202020204" pitchFamily="34" charset="0"/>
              <a:buChar char="•"/>
            </a:pPr>
            <a:r>
              <a:rPr lang="en-IN" sz="1400" b="1" i="0" u="none" strike="noStrike" dirty="0">
                <a:solidFill>
                  <a:schemeClr val="accent1">
                    <a:lumMod val="50000"/>
                  </a:schemeClr>
                </a:solidFill>
                <a:effectLst/>
              </a:rPr>
              <a:t>Multivalue</a:t>
            </a:r>
            <a:r>
              <a:rPr lang="en-IN" sz="1400" b="1" i="0" dirty="0">
                <a:solidFill>
                  <a:schemeClr val="accent1">
                    <a:lumMod val="50000"/>
                  </a:schemeClr>
                </a:solidFill>
                <a:effectLst/>
              </a:rPr>
              <a:t>:</a:t>
            </a:r>
            <a:r>
              <a:rPr lang="en-IN" sz="1400" b="0" i="0" dirty="0">
                <a:solidFill>
                  <a:schemeClr val="accent1">
                    <a:lumMod val="50000"/>
                  </a:schemeClr>
                </a:solidFill>
                <a:effectLst/>
              </a:rPr>
              <a:t> Select </a:t>
            </a:r>
            <a:r>
              <a:rPr lang="en-IN" sz="1400" b="1" i="0" dirty="0" err="1">
                <a:solidFill>
                  <a:schemeClr val="accent1">
                    <a:lumMod val="50000"/>
                  </a:schemeClr>
                </a:solidFill>
                <a:effectLst/>
              </a:rPr>
              <a:t>MultiValue</a:t>
            </a:r>
            <a:r>
              <a:rPr lang="en-IN" sz="1400" b="0" i="0" dirty="0">
                <a:solidFill>
                  <a:schemeClr val="accent1">
                    <a:lumMod val="50000"/>
                  </a:schemeClr>
                </a:solidFill>
                <a:effectLst/>
              </a:rPr>
              <a:t> for Traffic Manager profiles that can only have IPv4/IPv6 addresses as endpoints. </a:t>
            </a:r>
          </a:p>
          <a:p>
            <a:pPr lvl="1"/>
            <a:r>
              <a:rPr lang="en-IN" sz="1400" dirty="0">
                <a:solidFill>
                  <a:schemeClr val="accent1">
                    <a:lumMod val="50000"/>
                  </a:schemeClr>
                </a:solidFill>
              </a:rPr>
              <a:t>	</a:t>
            </a:r>
            <a:r>
              <a:rPr lang="en-IN" sz="1400" b="0" i="0" dirty="0">
                <a:solidFill>
                  <a:schemeClr val="accent1">
                    <a:lumMod val="50000"/>
                  </a:schemeClr>
                </a:solidFill>
                <a:effectLst/>
              </a:rPr>
              <a:t>When a query is received for this profile, all healthy endpoints are returned.</a:t>
            </a:r>
          </a:p>
          <a:p>
            <a:pPr algn="l">
              <a:buFont typeface="Arial" panose="020B0604020202020204" pitchFamily="34" charset="0"/>
              <a:buChar char="•"/>
            </a:pPr>
            <a:r>
              <a:rPr lang="en-IN" sz="1400" b="1" i="0" u="none" strike="noStrike" dirty="0">
                <a:solidFill>
                  <a:schemeClr val="accent1">
                    <a:lumMod val="50000"/>
                  </a:schemeClr>
                </a:solidFill>
                <a:effectLst/>
              </a:rPr>
              <a:t>Subnet</a:t>
            </a:r>
            <a:r>
              <a:rPr lang="en-IN" sz="1400" b="1" i="0" dirty="0">
                <a:solidFill>
                  <a:schemeClr val="accent1">
                    <a:lumMod val="50000"/>
                  </a:schemeClr>
                </a:solidFill>
                <a:effectLst/>
              </a:rPr>
              <a:t>:</a:t>
            </a:r>
            <a:r>
              <a:rPr lang="en-IN" sz="1400" b="0" i="0" dirty="0">
                <a:solidFill>
                  <a:schemeClr val="accent1">
                    <a:lumMod val="50000"/>
                  </a:schemeClr>
                </a:solidFill>
                <a:effectLst/>
              </a:rPr>
              <a:t> Select </a:t>
            </a:r>
            <a:r>
              <a:rPr lang="en-IN" sz="1400" b="1" i="0" dirty="0">
                <a:solidFill>
                  <a:schemeClr val="accent1">
                    <a:lumMod val="50000"/>
                  </a:schemeClr>
                </a:solidFill>
                <a:effectLst/>
              </a:rPr>
              <a:t>Subnet</a:t>
            </a:r>
            <a:r>
              <a:rPr lang="en-IN" sz="1400" b="0" i="0" dirty="0">
                <a:solidFill>
                  <a:schemeClr val="accent1">
                    <a:lumMod val="50000"/>
                  </a:schemeClr>
                </a:solidFill>
                <a:effectLst/>
              </a:rPr>
              <a:t> traffic-routing method to map sets of end-user IP address ranges to a specific endpoint. When a request is received,</a:t>
            </a:r>
          </a:p>
          <a:p>
            <a:pPr lvl="1"/>
            <a:r>
              <a:rPr lang="en-IN" sz="1400" dirty="0">
                <a:solidFill>
                  <a:schemeClr val="accent1">
                    <a:lumMod val="50000"/>
                  </a:schemeClr>
                </a:solidFill>
              </a:rPr>
              <a:t>	t</a:t>
            </a:r>
            <a:r>
              <a:rPr lang="en-IN" sz="1400" b="0" i="0" dirty="0">
                <a:solidFill>
                  <a:schemeClr val="accent1">
                    <a:lumMod val="50000"/>
                  </a:schemeClr>
                </a:solidFill>
                <a:effectLst/>
              </a:rPr>
              <a:t>he endpoint returned will be the one mapped for that request’s source IP address. </a:t>
            </a:r>
          </a:p>
          <a:p>
            <a:endParaRPr lang="en-IN" dirty="0"/>
          </a:p>
        </p:txBody>
      </p:sp>
      <p:sp>
        <p:nvSpPr>
          <p:cNvPr id="9" name="TextBox 8">
            <a:extLst>
              <a:ext uri="{FF2B5EF4-FFF2-40B4-BE49-F238E27FC236}">
                <a16:creationId xmlns:a16="http://schemas.microsoft.com/office/drawing/2014/main" id="{0665FE50-1ADD-4229-AD24-86E904B5C549}"/>
              </a:ext>
            </a:extLst>
          </p:cNvPr>
          <p:cNvSpPr txBox="1"/>
          <p:nvPr/>
        </p:nvSpPr>
        <p:spPr>
          <a:xfrm>
            <a:off x="479914" y="1412254"/>
            <a:ext cx="10980635" cy="830997"/>
          </a:xfrm>
          <a:prstGeom prst="rect">
            <a:avLst/>
          </a:prstGeom>
          <a:noFill/>
        </p:spPr>
        <p:txBody>
          <a:bodyPr wrap="none" rtlCol="0">
            <a:spAutoFit/>
          </a:bodyPr>
          <a:lstStyle/>
          <a:p>
            <a:r>
              <a:rPr lang="en-IN" sz="1200" b="1" i="1" dirty="0">
                <a:solidFill>
                  <a:schemeClr val="accent1">
                    <a:lumMod val="50000"/>
                  </a:schemeClr>
                </a:solidFill>
                <a:effectLst/>
              </a:rPr>
              <a:t>Azure Traffic Manager is a DNS-based traffic load balancer. This service allows you to distribute traffic to your public facing applications across the global Azure regions. </a:t>
            </a:r>
          </a:p>
          <a:p>
            <a:r>
              <a:rPr lang="en-IN" sz="1200" b="1" i="1" dirty="0">
                <a:solidFill>
                  <a:schemeClr val="accent1">
                    <a:lumMod val="50000"/>
                  </a:schemeClr>
                </a:solidFill>
                <a:effectLst/>
              </a:rPr>
              <a:t>Traffic Manager also provides your public endpoints with high availability and quick responsiveness.</a:t>
            </a:r>
            <a:r>
              <a:rPr lang="en-IN" sz="1200" i="0" dirty="0">
                <a:solidFill>
                  <a:schemeClr val="accent1">
                    <a:lumMod val="50000"/>
                  </a:schemeClr>
                </a:solidFill>
                <a:effectLst/>
              </a:rPr>
              <a:t> </a:t>
            </a:r>
          </a:p>
          <a:p>
            <a:r>
              <a:rPr lang="en-IN" sz="1200" b="1" i="0" dirty="0">
                <a:solidFill>
                  <a:schemeClr val="accent1">
                    <a:lumMod val="50000"/>
                  </a:schemeClr>
                </a:solidFill>
                <a:effectLst/>
              </a:rPr>
              <a:t>The most important point to understand is that Traffic Manager works at the DNS level which is at the Application layer (Layer-7).</a:t>
            </a:r>
            <a:endParaRPr lang="en-IN" sz="1200" b="1" dirty="0">
              <a:solidFill>
                <a:schemeClr val="accent1">
                  <a:lumMod val="50000"/>
                </a:schemeClr>
              </a:solidFill>
            </a:endParaRPr>
          </a:p>
          <a:p>
            <a:endParaRPr lang="en-IN" sz="1200" b="1" i="1" dirty="0">
              <a:solidFill>
                <a:schemeClr val="accent1">
                  <a:lumMod val="50000"/>
                </a:schemeClr>
              </a:solidFill>
            </a:endParaRPr>
          </a:p>
        </p:txBody>
      </p:sp>
    </p:spTree>
    <p:extLst>
      <p:ext uri="{BB962C8B-B14F-4D97-AF65-F5344CB8AC3E}">
        <p14:creationId xmlns:p14="http://schemas.microsoft.com/office/powerpoint/2010/main" val="18946897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85F9BB5B-3881-4772-AFE6-7616E6E27888}"/>
              </a:ext>
            </a:extLst>
          </p:cNvPr>
          <p:cNvSpPr txBox="1"/>
          <p:nvPr/>
        </p:nvSpPr>
        <p:spPr>
          <a:xfrm>
            <a:off x="3412767" y="225770"/>
            <a:ext cx="4144070" cy="523220"/>
          </a:xfrm>
          <a:prstGeom prst="rect">
            <a:avLst/>
          </a:prstGeom>
          <a:noFill/>
        </p:spPr>
        <p:txBody>
          <a:bodyPr wrap="square" rtlCol="0">
            <a:spAutoFit/>
          </a:bodyPr>
          <a:lstStyle/>
          <a:p>
            <a:r>
              <a:rPr lang="en-IN" sz="2800" b="1" i="1" dirty="0">
                <a:solidFill>
                  <a:schemeClr val="accent2">
                    <a:lumMod val="75000"/>
                  </a:schemeClr>
                </a:solidFill>
              </a:rPr>
              <a:t>Computer Networks</a:t>
            </a:r>
          </a:p>
        </p:txBody>
      </p:sp>
      <p:sp>
        <p:nvSpPr>
          <p:cNvPr id="17" name="Slide Number Placeholder 16">
            <a:extLst>
              <a:ext uri="{FF2B5EF4-FFF2-40B4-BE49-F238E27FC236}">
                <a16:creationId xmlns:a16="http://schemas.microsoft.com/office/drawing/2014/main" id="{3340CAD5-E11B-476F-BC4B-3E2E19909B54}"/>
              </a:ext>
            </a:extLst>
          </p:cNvPr>
          <p:cNvSpPr>
            <a:spLocks noGrp="1"/>
          </p:cNvSpPr>
          <p:nvPr>
            <p:ph type="sldNum" sz="quarter" idx="12"/>
          </p:nvPr>
        </p:nvSpPr>
        <p:spPr/>
        <p:txBody>
          <a:bodyPr/>
          <a:lstStyle/>
          <a:p>
            <a:fld id="{3326F55E-B2F8-46C6-958B-87902B1FD1A5}" type="slidenum">
              <a:rPr lang="en-IN" smtClean="0"/>
              <a:t>2</a:t>
            </a:fld>
            <a:endParaRPr lang="en-IN"/>
          </a:p>
        </p:txBody>
      </p:sp>
      <p:pic>
        <p:nvPicPr>
          <p:cNvPr id="3" name="Picture 2" descr="A picture containing application&#10;&#10;Description automatically generated">
            <a:extLst>
              <a:ext uri="{FF2B5EF4-FFF2-40B4-BE49-F238E27FC236}">
                <a16:creationId xmlns:a16="http://schemas.microsoft.com/office/drawing/2014/main" id="{A8421A66-CF66-425E-B268-7816B9B1A4CC}"/>
              </a:ext>
            </a:extLst>
          </p:cNvPr>
          <p:cNvPicPr>
            <a:picLocks noChangeAspect="1"/>
          </p:cNvPicPr>
          <p:nvPr/>
        </p:nvPicPr>
        <p:blipFill>
          <a:blip r:embed="rId2">
            <a:alphaModFix amt="5000"/>
            <a:extLst>
              <a:ext uri="{28A0092B-C50C-407E-A947-70E740481C1C}">
                <a14:useLocalDpi xmlns:a14="http://schemas.microsoft.com/office/drawing/2010/main" val="0"/>
              </a:ext>
            </a:extLst>
          </a:blip>
          <a:stretch>
            <a:fillRect/>
          </a:stretch>
        </p:blipFill>
        <p:spPr>
          <a:xfrm>
            <a:off x="8242311" y="1799112"/>
            <a:ext cx="2761742" cy="1546576"/>
          </a:xfrm>
          <a:prstGeom prst="rect">
            <a:avLst/>
          </a:prstGeom>
        </p:spPr>
      </p:pic>
      <p:pic>
        <p:nvPicPr>
          <p:cNvPr id="8" name="Picture 7" descr="Icon&#10;&#10;Description automatically generated">
            <a:extLst>
              <a:ext uri="{FF2B5EF4-FFF2-40B4-BE49-F238E27FC236}">
                <a16:creationId xmlns:a16="http://schemas.microsoft.com/office/drawing/2014/main" id="{8A1A7B1D-37CD-4C16-AF9C-2765E77E8242}"/>
              </a:ext>
            </a:extLst>
          </p:cNvPr>
          <p:cNvPicPr>
            <a:picLocks noChangeAspect="1"/>
          </p:cNvPicPr>
          <p:nvPr/>
        </p:nvPicPr>
        <p:blipFill>
          <a:blip r:embed="rId3">
            <a:alphaModFix amt="20000"/>
            <a:extLst>
              <a:ext uri="{28A0092B-C50C-407E-A947-70E740481C1C}">
                <a14:useLocalDpi xmlns:a14="http://schemas.microsoft.com/office/drawing/2010/main" val="0"/>
              </a:ext>
            </a:extLst>
          </a:blip>
          <a:stretch>
            <a:fillRect/>
          </a:stretch>
        </p:blipFill>
        <p:spPr>
          <a:xfrm>
            <a:off x="241451" y="5664502"/>
            <a:ext cx="1095322" cy="1095322"/>
          </a:xfrm>
          <a:prstGeom prst="rect">
            <a:avLst/>
          </a:prstGeom>
        </p:spPr>
      </p:pic>
      <p:pic>
        <p:nvPicPr>
          <p:cNvPr id="11" name="Picture 10" descr="Logo, company name&#10;&#10;Description automatically generated">
            <a:extLst>
              <a:ext uri="{FF2B5EF4-FFF2-40B4-BE49-F238E27FC236}">
                <a16:creationId xmlns:a16="http://schemas.microsoft.com/office/drawing/2014/main" id="{45CD60BA-EFBE-4963-9084-F0CC2663D9DE}"/>
              </a:ext>
            </a:extLst>
          </p:cNvPr>
          <p:cNvPicPr>
            <a:picLocks noChangeAspect="1"/>
          </p:cNvPicPr>
          <p:nvPr/>
        </p:nvPicPr>
        <p:blipFill>
          <a:blip r:embed="rId4">
            <a:alphaModFix amt="20000"/>
            <a:extLst>
              <a:ext uri="{28A0092B-C50C-407E-A947-70E740481C1C}">
                <a14:useLocalDpi xmlns:a14="http://schemas.microsoft.com/office/drawing/2010/main" val="0"/>
              </a:ext>
            </a:extLst>
          </a:blip>
          <a:stretch>
            <a:fillRect/>
          </a:stretch>
        </p:blipFill>
        <p:spPr>
          <a:xfrm>
            <a:off x="440516" y="3683086"/>
            <a:ext cx="1095321" cy="728886"/>
          </a:xfrm>
          <a:prstGeom prst="rect">
            <a:avLst/>
          </a:prstGeom>
        </p:spPr>
      </p:pic>
      <p:pic>
        <p:nvPicPr>
          <p:cNvPr id="23" name="Picture 22" descr="Icon&#10;&#10;Description automatically generated">
            <a:extLst>
              <a:ext uri="{FF2B5EF4-FFF2-40B4-BE49-F238E27FC236}">
                <a16:creationId xmlns:a16="http://schemas.microsoft.com/office/drawing/2014/main" id="{145C2445-9D33-41DC-A11E-E8225FD08D20}"/>
              </a:ext>
            </a:extLst>
          </p:cNvPr>
          <p:cNvPicPr>
            <a:picLocks noChangeAspect="1"/>
          </p:cNvPicPr>
          <p:nvPr/>
        </p:nvPicPr>
        <p:blipFill>
          <a:blip r:embed="rId5">
            <a:alphaModFix amt="5000"/>
            <a:extLst>
              <a:ext uri="{28A0092B-C50C-407E-A947-70E740481C1C}">
                <a14:useLocalDpi xmlns:a14="http://schemas.microsoft.com/office/drawing/2010/main" val="0"/>
              </a:ext>
            </a:extLst>
          </a:blip>
          <a:stretch>
            <a:fillRect/>
          </a:stretch>
        </p:blipFill>
        <p:spPr>
          <a:xfrm>
            <a:off x="679301" y="1856317"/>
            <a:ext cx="991369" cy="991369"/>
          </a:xfrm>
          <a:prstGeom prst="rect">
            <a:avLst/>
          </a:prstGeom>
        </p:spPr>
      </p:pic>
      <p:pic>
        <p:nvPicPr>
          <p:cNvPr id="27" name="Picture 26" descr="Icon&#10;&#10;Description automatically generated">
            <a:extLst>
              <a:ext uri="{FF2B5EF4-FFF2-40B4-BE49-F238E27FC236}">
                <a16:creationId xmlns:a16="http://schemas.microsoft.com/office/drawing/2014/main" id="{AC689997-C9F1-473E-9628-717E2E675027}"/>
              </a:ext>
            </a:extLst>
          </p:cNvPr>
          <p:cNvPicPr>
            <a:picLocks noChangeAspect="1"/>
          </p:cNvPicPr>
          <p:nvPr/>
        </p:nvPicPr>
        <p:blipFill>
          <a:blip r:embed="rId6">
            <a:alphaModFix amt="20000"/>
            <a:extLst>
              <a:ext uri="{28A0092B-C50C-407E-A947-70E740481C1C}">
                <a14:useLocalDpi xmlns:a14="http://schemas.microsoft.com/office/drawing/2010/main" val="0"/>
              </a:ext>
            </a:extLst>
          </a:blip>
          <a:stretch>
            <a:fillRect/>
          </a:stretch>
        </p:blipFill>
        <p:spPr>
          <a:xfrm>
            <a:off x="10050680" y="4158335"/>
            <a:ext cx="1210965" cy="1004215"/>
          </a:xfrm>
          <a:prstGeom prst="rect">
            <a:avLst/>
          </a:prstGeom>
        </p:spPr>
      </p:pic>
      <p:pic>
        <p:nvPicPr>
          <p:cNvPr id="29" name="Picture 28" descr="Icon&#10;&#10;Description automatically generated">
            <a:extLst>
              <a:ext uri="{FF2B5EF4-FFF2-40B4-BE49-F238E27FC236}">
                <a16:creationId xmlns:a16="http://schemas.microsoft.com/office/drawing/2014/main" id="{AB2C0348-A112-4CC4-A3E4-1C4E414EEB78}"/>
              </a:ext>
            </a:extLst>
          </p:cNvPr>
          <p:cNvPicPr>
            <a:picLocks noChangeAspect="1"/>
          </p:cNvPicPr>
          <p:nvPr/>
        </p:nvPicPr>
        <p:blipFill>
          <a:blip r:embed="rId7">
            <a:alphaModFix amt="20000"/>
            <a:extLst>
              <a:ext uri="{28A0092B-C50C-407E-A947-70E740481C1C}">
                <a14:useLocalDpi xmlns:a14="http://schemas.microsoft.com/office/drawing/2010/main" val="0"/>
              </a:ext>
            </a:extLst>
          </a:blip>
          <a:stretch>
            <a:fillRect/>
          </a:stretch>
        </p:blipFill>
        <p:spPr>
          <a:xfrm>
            <a:off x="5131575" y="129118"/>
            <a:ext cx="1362717" cy="716525"/>
          </a:xfrm>
          <a:prstGeom prst="rect">
            <a:avLst/>
          </a:prstGeom>
        </p:spPr>
      </p:pic>
      <p:pic>
        <p:nvPicPr>
          <p:cNvPr id="31" name="Picture 30" descr="Logo, company name&#10;&#10;Description automatically generated">
            <a:extLst>
              <a:ext uri="{FF2B5EF4-FFF2-40B4-BE49-F238E27FC236}">
                <a16:creationId xmlns:a16="http://schemas.microsoft.com/office/drawing/2014/main" id="{ACF5D9A4-A045-46AD-BE40-50630DB00AF4}"/>
              </a:ext>
            </a:extLst>
          </p:cNvPr>
          <p:cNvPicPr>
            <a:picLocks noChangeAspect="1"/>
          </p:cNvPicPr>
          <p:nvPr/>
        </p:nvPicPr>
        <p:blipFill>
          <a:blip r:embed="rId8">
            <a:alphaModFix amt="20000"/>
            <a:extLst>
              <a:ext uri="{28A0092B-C50C-407E-A947-70E740481C1C}">
                <a14:useLocalDpi xmlns:a14="http://schemas.microsoft.com/office/drawing/2010/main" val="0"/>
              </a:ext>
            </a:extLst>
          </a:blip>
          <a:stretch>
            <a:fillRect/>
          </a:stretch>
        </p:blipFill>
        <p:spPr>
          <a:xfrm>
            <a:off x="7867437" y="-85917"/>
            <a:ext cx="1157328" cy="1157328"/>
          </a:xfrm>
          <a:prstGeom prst="rect">
            <a:avLst/>
          </a:prstGeom>
        </p:spPr>
      </p:pic>
      <p:pic>
        <p:nvPicPr>
          <p:cNvPr id="33" name="Picture 32" descr="Logo&#10;&#10;Description automatically generated with medium confidence">
            <a:extLst>
              <a:ext uri="{FF2B5EF4-FFF2-40B4-BE49-F238E27FC236}">
                <a16:creationId xmlns:a16="http://schemas.microsoft.com/office/drawing/2014/main" id="{DD608B77-41A7-4C1F-839A-B3EC2597EC6E}"/>
              </a:ext>
            </a:extLst>
          </p:cNvPr>
          <p:cNvPicPr>
            <a:picLocks noChangeAspect="1"/>
          </p:cNvPicPr>
          <p:nvPr/>
        </p:nvPicPr>
        <p:blipFill>
          <a:blip r:embed="rId9">
            <a:alphaModFix amt="20000"/>
            <a:extLst>
              <a:ext uri="{28A0092B-C50C-407E-A947-70E740481C1C}">
                <a14:useLocalDpi xmlns:a14="http://schemas.microsoft.com/office/drawing/2010/main" val="0"/>
              </a:ext>
            </a:extLst>
          </a:blip>
          <a:stretch>
            <a:fillRect/>
          </a:stretch>
        </p:blipFill>
        <p:spPr>
          <a:xfrm>
            <a:off x="3541522" y="5328895"/>
            <a:ext cx="928904" cy="671214"/>
          </a:xfrm>
          <a:prstGeom prst="rect">
            <a:avLst/>
          </a:prstGeom>
        </p:spPr>
      </p:pic>
      <p:pic>
        <p:nvPicPr>
          <p:cNvPr id="35" name="Picture 34" descr="Icon&#10;&#10;Description automatically generated">
            <a:extLst>
              <a:ext uri="{FF2B5EF4-FFF2-40B4-BE49-F238E27FC236}">
                <a16:creationId xmlns:a16="http://schemas.microsoft.com/office/drawing/2014/main" id="{A8F294EA-2D1A-4FD8-A191-CD721672A727}"/>
              </a:ext>
            </a:extLst>
          </p:cNvPr>
          <p:cNvPicPr>
            <a:picLocks noChangeAspect="1"/>
          </p:cNvPicPr>
          <p:nvPr/>
        </p:nvPicPr>
        <p:blipFill>
          <a:blip r:embed="rId10">
            <a:alphaModFix amt="20000"/>
            <a:extLst>
              <a:ext uri="{28A0092B-C50C-407E-A947-70E740481C1C}">
                <a14:useLocalDpi xmlns:a14="http://schemas.microsoft.com/office/drawing/2010/main" val="0"/>
              </a:ext>
            </a:extLst>
          </a:blip>
          <a:stretch>
            <a:fillRect/>
          </a:stretch>
        </p:blipFill>
        <p:spPr>
          <a:xfrm>
            <a:off x="1778274" y="148168"/>
            <a:ext cx="650376" cy="689159"/>
          </a:xfrm>
          <a:prstGeom prst="rect">
            <a:avLst/>
          </a:prstGeom>
        </p:spPr>
      </p:pic>
      <p:pic>
        <p:nvPicPr>
          <p:cNvPr id="37" name="Picture 36" descr="Logo, company name&#10;&#10;Description automatically generated">
            <a:extLst>
              <a:ext uri="{FF2B5EF4-FFF2-40B4-BE49-F238E27FC236}">
                <a16:creationId xmlns:a16="http://schemas.microsoft.com/office/drawing/2014/main" id="{A70DFA68-C381-45CC-B6BA-275F026B67B1}"/>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9747682" y="-24262"/>
            <a:ext cx="2444318" cy="1480838"/>
          </a:xfrm>
          <a:prstGeom prst="rect">
            <a:avLst/>
          </a:prstGeom>
        </p:spPr>
      </p:pic>
      <p:sp>
        <p:nvSpPr>
          <p:cNvPr id="2" name="TextBox 1">
            <a:extLst>
              <a:ext uri="{FF2B5EF4-FFF2-40B4-BE49-F238E27FC236}">
                <a16:creationId xmlns:a16="http://schemas.microsoft.com/office/drawing/2014/main" id="{909B6AF2-7D8D-466C-AE83-B44FE4D3E342}"/>
              </a:ext>
            </a:extLst>
          </p:cNvPr>
          <p:cNvSpPr txBox="1"/>
          <p:nvPr/>
        </p:nvSpPr>
        <p:spPr>
          <a:xfrm>
            <a:off x="1976353" y="1671844"/>
            <a:ext cx="9823443" cy="2554545"/>
          </a:xfrm>
          <a:prstGeom prst="rect">
            <a:avLst/>
          </a:prstGeom>
          <a:noFill/>
        </p:spPr>
        <p:txBody>
          <a:bodyPr wrap="square" rtlCol="0">
            <a:spAutoFit/>
          </a:bodyPr>
          <a:lstStyle/>
          <a:p>
            <a:r>
              <a:rPr lang="en-IN" sz="1600" b="1" i="1" dirty="0"/>
              <a:t>DEFINTION:</a:t>
            </a:r>
          </a:p>
          <a:p>
            <a:r>
              <a:rPr lang="en-IN" dirty="0"/>
              <a:t>	</a:t>
            </a:r>
            <a:r>
              <a:rPr lang="en-IN" sz="1400" dirty="0">
                <a:solidFill>
                  <a:schemeClr val="accent5">
                    <a:lumMod val="50000"/>
                  </a:schemeClr>
                </a:solidFill>
              </a:rPr>
              <a:t>A computer network is defined as the interconnection of two or more computers. It is done to enable the computers to communicate and share available resources.</a:t>
            </a:r>
          </a:p>
          <a:p>
            <a:endParaRPr lang="en-IN" dirty="0"/>
          </a:p>
          <a:p>
            <a:r>
              <a:rPr lang="en-IN" sz="1600" b="1" i="1" dirty="0"/>
              <a:t>APPLICATIONS:</a:t>
            </a:r>
          </a:p>
          <a:p>
            <a:pPr marL="285750" indent="-285750">
              <a:buFont typeface="Arial" panose="020B0604020202020204" pitchFamily="34" charset="0"/>
              <a:buChar char="•"/>
            </a:pPr>
            <a:r>
              <a:rPr lang="en-IN" dirty="0"/>
              <a:t>	</a:t>
            </a:r>
            <a:r>
              <a:rPr lang="en-IN" sz="1400" dirty="0">
                <a:solidFill>
                  <a:schemeClr val="accent5">
                    <a:lumMod val="50000"/>
                  </a:schemeClr>
                </a:solidFill>
              </a:rPr>
              <a:t>Sharing of resources such as printers</a:t>
            </a:r>
          </a:p>
          <a:p>
            <a:pPr marL="285750" indent="-285750">
              <a:buFont typeface="Arial" panose="020B0604020202020204" pitchFamily="34" charset="0"/>
              <a:buChar char="•"/>
            </a:pPr>
            <a:r>
              <a:rPr lang="en-IN" sz="1400" dirty="0">
                <a:solidFill>
                  <a:schemeClr val="accent5">
                    <a:lumMod val="50000"/>
                  </a:schemeClr>
                </a:solidFill>
              </a:rPr>
              <a:t>	Sharing of expensive software's and database</a:t>
            </a:r>
          </a:p>
          <a:p>
            <a:pPr marL="285750" indent="-285750">
              <a:buFont typeface="Arial" panose="020B0604020202020204" pitchFamily="34" charset="0"/>
              <a:buChar char="•"/>
            </a:pPr>
            <a:r>
              <a:rPr lang="en-IN" sz="1400" dirty="0">
                <a:solidFill>
                  <a:schemeClr val="accent5">
                    <a:lumMod val="50000"/>
                  </a:schemeClr>
                </a:solidFill>
              </a:rPr>
              <a:t>	Communication from one computer to another computer</a:t>
            </a:r>
          </a:p>
          <a:p>
            <a:pPr marL="285750" indent="-285750">
              <a:buFont typeface="Arial" panose="020B0604020202020204" pitchFamily="34" charset="0"/>
              <a:buChar char="•"/>
            </a:pPr>
            <a:r>
              <a:rPr lang="en-IN" sz="1400" dirty="0">
                <a:solidFill>
                  <a:schemeClr val="accent5">
                    <a:lumMod val="50000"/>
                  </a:schemeClr>
                </a:solidFill>
              </a:rPr>
              <a:t>	Exchange of data and information among users via network</a:t>
            </a:r>
          </a:p>
          <a:p>
            <a:pPr marL="285750" indent="-285750">
              <a:buFont typeface="Arial" panose="020B0604020202020204" pitchFamily="34" charset="0"/>
              <a:buChar char="•"/>
            </a:pPr>
            <a:r>
              <a:rPr lang="en-IN" sz="1400" dirty="0">
                <a:solidFill>
                  <a:schemeClr val="accent5">
                    <a:lumMod val="50000"/>
                  </a:schemeClr>
                </a:solidFill>
              </a:rPr>
              <a:t>	Sharing of information over geographically wide areas</a:t>
            </a:r>
            <a:r>
              <a:rPr lang="en-IN" dirty="0">
                <a:solidFill>
                  <a:schemeClr val="accent5">
                    <a:lumMod val="50000"/>
                  </a:schemeClr>
                </a:solidFill>
              </a:rPr>
              <a:t>.</a:t>
            </a:r>
          </a:p>
        </p:txBody>
      </p:sp>
    </p:spTree>
    <p:extLst>
      <p:ext uri="{BB962C8B-B14F-4D97-AF65-F5344CB8AC3E}">
        <p14:creationId xmlns:p14="http://schemas.microsoft.com/office/powerpoint/2010/main" val="19885966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1">
            <a:alpha val="92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Slide Number Placeholder 16">
            <a:extLst>
              <a:ext uri="{FF2B5EF4-FFF2-40B4-BE49-F238E27FC236}">
                <a16:creationId xmlns:a16="http://schemas.microsoft.com/office/drawing/2014/main" id="{3340CAD5-E11B-476F-BC4B-3E2E19909B54}"/>
              </a:ext>
            </a:extLst>
          </p:cNvPr>
          <p:cNvSpPr>
            <a:spLocks noGrp="1"/>
          </p:cNvSpPr>
          <p:nvPr>
            <p:ph type="sldNum" sz="quarter" idx="12"/>
          </p:nvPr>
        </p:nvSpPr>
        <p:spPr>
          <a:xfrm>
            <a:off x="8610601" y="6360507"/>
            <a:ext cx="2743200" cy="365125"/>
          </a:xfrm>
        </p:spPr>
        <p:txBody>
          <a:bodyPr/>
          <a:lstStyle/>
          <a:p>
            <a:fld id="{3326F55E-B2F8-46C6-958B-87902B1FD1A5}" type="slidenum">
              <a:rPr lang="en-IN" smtClean="0"/>
              <a:t>20</a:t>
            </a:fld>
            <a:endParaRPr lang="en-IN"/>
          </a:p>
        </p:txBody>
      </p:sp>
      <p:pic>
        <p:nvPicPr>
          <p:cNvPr id="11" name="Picture 10">
            <a:extLst>
              <a:ext uri="{FF2B5EF4-FFF2-40B4-BE49-F238E27FC236}">
                <a16:creationId xmlns:a16="http://schemas.microsoft.com/office/drawing/2014/main" id="{D325952D-AF50-4591-97F6-B3C344424D05}"/>
              </a:ext>
            </a:extLst>
          </p:cNvPr>
          <p:cNvPicPr>
            <a:picLocks noChangeAspect="1"/>
          </p:cNvPicPr>
          <p:nvPr/>
        </p:nvPicPr>
        <p:blipFill>
          <a:blip r:embed="rId2"/>
          <a:stretch>
            <a:fillRect/>
          </a:stretch>
        </p:blipFill>
        <p:spPr>
          <a:xfrm>
            <a:off x="2365621" y="3492616"/>
            <a:ext cx="1619250" cy="182740"/>
          </a:xfrm>
          <a:prstGeom prst="rect">
            <a:avLst/>
          </a:prstGeom>
        </p:spPr>
      </p:pic>
      <p:pic>
        <p:nvPicPr>
          <p:cNvPr id="23" name="Picture 22" descr="Logo, company name&#10;&#10;Description automatically generated">
            <a:extLst>
              <a:ext uri="{FF2B5EF4-FFF2-40B4-BE49-F238E27FC236}">
                <a16:creationId xmlns:a16="http://schemas.microsoft.com/office/drawing/2014/main" id="{3BEEEB05-1CD2-4845-9801-4DA1F73154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47682" y="-24262"/>
            <a:ext cx="2444318" cy="1480838"/>
          </a:xfrm>
          <a:prstGeom prst="rect">
            <a:avLst/>
          </a:prstGeom>
        </p:spPr>
      </p:pic>
      <p:sp>
        <p:nvSpPr>
          <p:cNvPr id="3" name="TextBox 2">
            <a:extLst>
              <a:ext uri="{FF2B5EF4-FFF2-40B4-BE49-F238E27FC236}">
                <a16:creationId xmlns:a16="http://schemas.microsoft.com/office/drawing/2014/main" id="{8EF5B999-4482-435F-ADF1-2C6B95B207DA}"/>
              </a:ext>
            </a:extLst>
          </p:cNvPr>
          <p:cNvSpPr txBox="1"/>
          <p:nvPr/>
        </p:nvSpPr>
        <p:spPr>
          <a:xfrm>
            <a:off x="3455577" y="242290"/>
            <a:ext cx="3493649" cy="523220"/>
          </a:xfrm>
          <a:prstGeom prst="rect">
            <a:avLst/>
          </a:prstGeom>
          <a:noFill/>
        </p:spPr>
        <p:txBody>
          <a:bodyPr wrap="none" rtlCol="0">
            <a:spAutoFit/>
          </a:bodyPr>
          <a:lstStyle/>
          <a:p>
            <a:r>
              <a:rPr lang="en-IN" sz="2800" b="1" i="1" dirty="0">
                <a:solidFill>
                  <a:schemeClr val="accent2">
                    <a:lumMod val="75000"/>
                  </a:schemeClr>
                </a:solidFill>
              </a:rPr>
              <a:t>Azure Traffic manager</a:t>
            </a:r>
          </a:p>
        </p:txBody>
      </p:sp>
      <p:sp>
        <p:nvSpPr>
          <p:cNvPr id="21" name="TextBox 20">
            <a:extLst>
              <a:ext uri="{FF2B5EF4-FFF2-40B4-BE49-F238E27FC236}">
                <a16:creationId xmlns:a16="http://schemas.microsoft.com/office/drawing/2014/main" id="{1BFE3FD7-C4E6-48DB-B311-8FC236DFFC49}"/>
              </a:ext>
            </a:extLst>
          </p:cNvPr>
          <p:cNvSpPr txBox="1"/>
          <p:nvPr/>
        </p:nvSpPr>
        <p:spPr>
          <a:xfrm>
            <a:off x="168550" y="1411882"/>
            <a:ext cx="6098958" cy="4708981"/>
          </a:xfrm>
          <a:prstGeom prst="rect">
            <a:avLst/>
          </a:prstGeom>
          <a:noFill/>
        </p:spPr>
        <p:txBody>
          <a:bodyPr wrap="square">
            <a:spAutoFit/>
          </a:bodyPr>
          <a:lstStyle/>
          <a:p>
            <a:pPr algn="l"/>
            <a:r>
              <a:rPr lang="en-IN" sz="1200" b="1" i="0" dirty="0">
                <a:solidFill>
                  <a:schemeClr val="accent1">
                    <a:lumMod val="50000"/>
                  </a:schemeClr>
                </a:solidFill>
                <a:effectLst/>
              </a:rPr>
              <a:t>Scenario:</a:t>
            </a:r>
          </a:p>
          <a:p>
            <a:pPr algn="l"/>
            <a:r>
              <a:rPr lang="en-IN" sz="1200" b="0" i="0" dirty="0">
                <a:solidFill>
                  <a:schemeClr val="accent1">
                    <a:lumMod val="50000"/>
                  </a:schemeClr>
                </a:solidFill>
                <a:effectLst/>
              </a:rPr>
              <a:t>In this example scenario, we use a simple website that serves two types of content: images and dynamically rendered webpages. The website must be geographically redundant, and it should serve its users from the closest (lowest latency) location to them. The application developer has decided that any URLs that match the pattern /images/* are served from a dedicated pool of VMs that are different from the rest of the web farm.</a:t>
            </a:r>
          </a:p>
          <a:p>
            <a:pPr algn="l"/>
            <a:r>
              <a:rPr lang="en-IN" sz="1200" b="0" i="0" dirty="0">
                <a:solidFill>
                  <a:schemeClr val="accent1">
                    <a:lumMod val="50000"/>
                  </a:schemeClr>
                </a:solidFill>
                <a:effectLst/>
              </a:rPr>
              <a:t>Additionally, the default VM pool serving the dynamic content needs to talk to a back-end database that is hosted on a high-availability cluster. The entire deployment is set up through Azure Resource Manager.</a:t>
            </a:r>
          </a:p>
          <a:p>
            <a:pPr algn="l"/>
            <a:r>
              <a:rPr lang="en-IN" sz="1200" b="0" i="0" dirty="0">
                <a:solidFill>
                  <a:schemeClr val="accent1">
                    <a:lumMod val="50000"/>
                  </a:schemeClr>
                </a:solidFill>
                <a:effectLst/>
              </a:rPr>
              <a:t>Using Traffic Manager, Application Gateway, and Load Balancer allows this website to achieve these design goals:</a:t>
            </a:r>
          </a:p>
          <a:p>
            <a:pPr algn="l">
              <a:buFont typeface="Arial" panose="020B0604020202020204" pitchFamily="34" charset="0"/>
              <a:buChar char="•"/>
            </a:pPr>
            <a:r>
              <a:rPr lang="en-IN" sz="1200" b="1" i="0" dirty="0">
                <a:solidFill>
                  <a:schemeClr val="accent1">
                    <a:lumMod val="50000"/>
                  </a:schemeClr>
                </a:solidFill>
                <a:effectLst/>
              </a:rPr>
              <a:t>Multi-geo redundancy</a:t>
            </a:r>
            <a:r>
              <a:rPr lang="en-IN" sz="1200" b="0" i="0" dirty="0">
                <a:solidFill>
                  <a:schemeClr val="accent1">
                    <a:lumMod val="50000"/>
                  </a:schemeClr>
                </a:solidFill>
                <a:effectLst/>
              </a:rPr>
              <a:t>: If one region goes down, Traffic Manager routes traffic seamlessly to the closest region without any intervention from the application owner.</a:t>
            </a:r>
          </a:p>
          <a:p>
            <a:pPr algn="l">
              <a:buFont typeface="Arial" panose="020B0604020202020204" pitchFamily="34" charset="0"/>
              <a:buChar char="•"/>
            </a:pPr>
            <a:r>
              <a:rPr lang="en-IN" sz="1200" b="1" i="0" dirty="0">
                <a:solidFill>
                  <a:schemeClr val="accent1">
                    <a:lumMod val="50000"/>
                  </a:schemeClr>
                </a:solidFill>
                <a:effectLst/>
              </a:rPr>
              <a:t>Reduced latency</a:t>
            </a:r>
            <a:r>
              <a:rPr lang="en-IN" sz="1200" b="0" i="0" dirty="0">
                <a:solidFill>
                  <a:schemeClr val="accent1">
                    <a:lumMod val="50000"/>
                  </a:schemeClr>
                </a:solidFill>
                <a:effectLst/>
              </a:rPr>
              <a:t>: Because Traffic Manager automatically directs the customer to the closest region, the customer experiences lower latency when requesting the webpage contents.</a:t>
            </a:r>
          </a:p>
          <a:p>
            <a:pPr algn="l">
              <a:buFont typeface="Arial" panose="020B0604020202020204" pitchFamily="34" charset="0"/>
              <a:buChar char="•"/>
            </a:pPr>
            <a:r>
              <a:rPr lang="en-IN" sz="1200" b="1" i="0" dirty="0">
                <a:solidFill>
                  <a:schemeClr val="accent1">
                    <a:lumMod val="50000"/>
                  </a:schemeClr>
                </a:solidFill>
                <a:effectLst/>
              </a:rPr>
              <a:t>Independent scalability</a:t>
            </a:r>
            <a:r>
              <a:rPr lang="en-IN" sz="1200" b="0" i="0" dirty="0">
                <a:solidFill>
                  <a:schemeClr val="accent1">
                    <a:lumMod val="50000"/>
                  </a:schemeClr>
                </a:solidFill>
                <a:effectLst/>
              </a:rPr>
              <a:t>: Because the web application workload is separated by type of content, the application owner can scale the request workloads independent of each other. Application Gateway ensures that the traffic is routed to the right pools based on the specified rules and the health of the application.</a:t>
            </a:r>
          </a:p>
          <a:p>
            <a:pPr algn="l">
              <a:buFont typeface="Arial" panose="020B0604020202020204" pitchFamily="34" charset="0"/>
              <a:buChar char="•"/>
            </a:pPr>
            <a:r>
              <a:rPr lang="en-IN" sz="1200" b="1" i="0" dirty="0">
                <a:solidFill>
                  <a:schemeClr val="accent1">
                    <a:lumMod val="50000"/>
                  </a:schemeClr>
                </a:solidFill>
                <a:effectLst/>
              </a:rPr>
              <a:t>Internal load balancing</a:t>
            </a:r>
            <a:r>
              <a:rPr lang="en-IN" sz="1200" b="0" i="0" dirty="0">
                <a:solidFill>
                  <a:schemeClr val="accent1">
                    <a:lumMod val="50000"/>
                  </a:schemeClr>
                </a:solidFill>
                <a:effectLst/>
              </a:rPr>
              <a:t>: Because Load Balancer is in front of the high-availability cluster, only the active and healthy endpoint for a database is exposed to the application. Additionally, a database administrator can optimize the workload by distributing active and passive replicas across the cluster independent of the front-end application. Load Balancer delivers connections to the high-availability cluster and ensures that only healthy databases receive connection requests.</a:t>
            </a:r>
          </a:p>
        </p:txBody>
      </p:sp>
      <p:pic>
        <p:nvPicPr>
          <p:cNvPr id="5" name="Picture 4">
            <a:extLst>
              <a:ext uri="{FF2B5EF4-FFF2-40B4-BE49-F238E27FC236}">
                <a16:creationId xmlns:a16="http://schemas.microsoft.com/office/drawing/2014/main" id="{592D958C-925A-45C0-88CF-6694D39DC535}"/>
              </a:ext>
            </a:extLst>
          </p:cNvPr>
          <p:cNvPicPr>
            <a:picLocks noChangeAspect="1"/>
          </p:cNvPicPr>
          <p:nvPr/>
        </p:nvPicPr>
        <p:blipFill>
          <a:blip r:embed="rId4"/>
          <a:stretch>
            <a:fillRect/>
          </a:stretch>
        </p:blipFill>
        <p:spPr>
          <a:xfrm>
            <a:off x="6564913" y="1651660"/>
            <a:ext cx="5329681" cy="3681912"/>
          </a:xfrm>
          <a:prstGeom prst="rect">
            <a:avLst/>
          </a:prstGeom>
        </p:spPr>
      </p:pic>
    </p:spTree>
    <p:extLst>
      <p:ext uri="{BB962C8B-B14F-4D97-AF65-F5344CB8AC3E}">
        <p14:creationId xmlns:p14="http://schemas.microsoft.com/office/powerpoint/2010/main" val="12495611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1">
            <a:alpha val="92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Slide Number Placeholder 16">
            <a:extLst>
              <a:ext uri="{FF2B5EF4-FFF2-40B4-BE49-F238E27FC236}">
                <a16:creationId xmlns:a16="http://schemas.microsoft.com/office/drawing/2014/main" id="{3340CAD5-E11B-476F-BC4B-3E2E19909B54}"/>
              </a:ext>
            </a:extLst>
          </p:cNvPr>
          <p:cNvSpPr>
            <a:spLocks noGrp="1"/>
          </p:cNvSpPr>
          <p:nvPr>
            <p:ph type="sldNum" sz="quarter" idx="12"/>
          </p:nvPr>
        </p:nvSpPr>
        <p:spPr>
          <a:xfrm>
            <a:off x="8610601" y="6360507"/>
            <a:ext cx="2743200" cy="365125"/>
          </a:xfrm>
        </p:spPr>
        <p:txBody>
          <a:bodyPr/>
          <a:lstStyle/>
          <a:p>
            <a:fld id="{3326F55E-B2F8-46C6-958B-87902B1FD1A5}" type="slidenum">
              <a:rPr lang="en-IN" smtClean="0"/>
              <a:t>21</a:t>
            </a:fld>
            <a:endParaRPr lang="en-IN"/>
          </a:p>
        </p:txBody>
      </p:sp>
      <p:pic>
        <p:nvPicPr>
          <p:cNvPr id="11" name="Picture 10">
            <a:extLst>
              <a:ext uri="{FF2B5EF4-FFF2-40B4-BE49-F238E27FC236}">
                <a16:creationId xmlns:a16="http://schemas.microsoft.com/office/drawing/2014/main" id="{D325952D-AF50-4591-97F6-B3C344424D05}"/>
              </a:ext>
            </a:extLst>
          </p:cNvPr>
          <p:cNvPicPr>
            <a:picLocks noChangeAspect="1"/>
          </p:cNvPicPr>
          <p:nvPr/>
        </p:nvPicPr>
        <p:blipFill>
          <a:blip r:embed="rId2"/>
          <a:stretch>
            <a:fillRect/>
          </a:stretch>
        </p:blipFill>
        <p:spPr>
          <a:xfrm>
            <a:off x="2365621" y="3492616"/>
            <a:ext cx="1619250" cy="182740"/>
          </a:xfrm>
          <a:prstGeom prst="rect">
            <a:avLst/>
          </a:prstGeom>
        </p:spPr>
      </p:pic>
      <p:pic>
        <p:nvPicPr>
          <p:cNvPr id="23" name="Picture 22" descr="Logo, company name&#10;&#10;Description automatically generated">
            <a:extLst>
              <a:ext uri="{FF2B5EF4-FFF2-40B4-BE49-F238E27FC236}">
                <a16:creationId xmlns:a16="http://schemas.microsoft.com/office/drawing/2014/main" id="{3BEEEB05-1CD2-4845-9801-4DA1F73154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47682" y="-24262"/>
            <a:ext cx="2444318" cy="1480838"/>
          </a:xfrm>
          <a:prstGeom prst="rect">
            <a:avLst/>
          </a:prstGeom>
        </p:spPr>
      </p:pic>
      <p:sp>
        <p:nvSpPr>
          <p:cNvPr id="3" name="TextBox 2">
            <a:extLst>
              <a:ext uri="{FF2B5EF4-FFF2-40B4-BE49-F238E27FC236}">
                <a16:creationId xmlns:a16="http://schemas.microsoft.com/office/drawing/2014/main" id="{8EF5B999-4482-435F-ADF1-2C6B95B207DA}"/>
              </a:ext>
            </a:extLst>
          </p:cNvPr>
          <p:cNvSpPr txBox="1"/>
          <p:nvPr/>
        </p:nvSpPr>
        <p:spPr>
          <a:xfrm>
            <a:off x="3455577" y="242290"/>
            <a:ext cx="2717539" cy="523220"/>
          </a:xfrm>
          <a:prstGeom prst="rect">
            <a:avLst/>
          </a:prstGeom>
          <a:noFill/>
        </p:spPr>
        <p:txBody>
          <a:bodyPr wrap="none" rtlCol="0">
            <a:spAutoFit/>
          </a:bodyPr>
          <a:lstStyle/>
          <a:p>
            <a:r>
              <a:rPr lang="en-IN" sz="2800" b="1" i="1" dirty="0">
                <a:solidFill>
                  <a:schemeClr val="accent2">
                    <a:lumMod val="75000"/>
                  </a:schemeClr>
                </a:solidFill>
              </a:rPr>
              <a:t>Azure Front Door</a:t>
            </a:r>
          </a:p>
        </p:txBody>
      </p:sp>
      <p:sp>
        <p:nvSpPr>
          <p:cNvPr id="19" name="TextBox 18">
            <a:extLst>
              <a:ext uri="{FF2B5EF4-FFF2-40B4-BE49-F238E27FC236}">
                <a16:creationId xmlns:a16="http://schemas.microsoft.com/office/drawing/2014/main" id="{C4DC5AE3-6543-470C-9D97-7B2D1217A133}"/>
              </a:ext>
            </a:extLst>
          </p:cNvPr>
          <p:cNvSpPr txBox="1"/>
          <p:nvPr/>
        </p:nvSpPr>
        <p:spPr>
          <a:xfrm>
            <a:off x="667931" y="1032875"/>
            <a:ext cx="10856138" cy="646331"/>
          </a:xfrm>
          <a:prstGeom prst="rect">
            <a:avLst/>
          </a:prstGeom>
          <a:noFill/>
        </p:spPr>
        <p:txBody>
          <a:bodyPr wrap="square">
            <a:spAutoFit/>
          </a:bodyPr>
          <a:lstStyle/>
          <a:p>
            <a:r>
              <a:rPr lang="en-IN" sz="1200" dirty="0">
                <a:solidFill>
                  <a:schemeClr val="accent1">
                    <a:lumMod val="75000"/>
                  </a:schemeClr>
                </a:solidFill>
              </a:rPr>
              <a:t>Azure Front Door is Microsoft’s modern cloud Content Delivery Network (CDN) that provides fast, reliable, and secure access between your users and your applications’ static and dynamic web content across the globe. Azure Front Door delivers your content using the Microsoft’s global edge network with hundreds of global and local POPs distributed around the world close to both your enterprise and consumer end users.</a:t>
            </a:r>
          </a:p>
        </p:txBody>
      </p:sp>
      <p:pic>
        <p:nvPicPr>
          <p:cNvPr id="4" name="Picture 3">
            <a:extLst>
              <a:ext uri="{FF2B5EF4-FFF2-40B4-BE49-F238E27FC236}">
                <a16:creationId xmlns:a16="http://schemas.microsoft.com/office/drawing/2014/main" id="{31F76AFC-CCC8-4C0F-9B81-B15C67435804}"/>
              </a:ext>
            </a:extLst>
          </p:cNvPr>
          <p:cNvPicPr>
            <a:picLocks noChangeAspect="1"/>
          </p:cNvPicPr>
          <p:nvPr/>
        </p:nvPicPr>
        <p:blipFill>
          <a:blip r:embed="rId4"/>
          <a:stretch>
            <a:fillRect/>
          </a:stretch>
        </p:blipFill>
        <p:spPr>
          <a:xfrm>
            <a:off x="2365621" y="1644615"/>
            <a:ext cx="8286750" cy="4762500"/>
          </a:xfrm>
          <a:prstGeom prst="rect">
            <a:avLst/>
          </a:prstGeom>
        </p:spPr>
      </p:pic>
    </p:spTree>
    <p:extLst>
      <p:ext uri="{BB962C8B-B14F-4D97-AF65-F5344CB8AC3E}">
        <p14:creationId xmlns:p14="http://schemas.microsoft.com/office/powerpoint/2010/main" val="38609719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1">
            <a:alpha val="92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Slide Number Placeholder 16">
            <a:extLst>
              <a:ext uri="{FF2B5EF4-FFF2-40B4-BE49-F238E27FC236}">
                <a16:creationId xmlns:a16="http://schemas.microsoft.com/office/drawing/2014/main" id="{3340CAD5-E11B-476F-BC4B-3E2E19909B54}"/>
              </a:ext>
            </a:extLst>
          </p:cNvPr>
          <p:cNvSpPr>
            <a:spLocks noGrp="1"/>
          </p:cNvSpPr>
          <p:nvPr>
            <p:ph type="sldNum" sz="quarter" idx="12"/>
          </p:nvPr>
        </p:nvSpPr>
        <p:spPr>
          <a:xfrm>
            <a:off x="8610601" y="6360507"/>
            <a:ext cx="2743200" cy="365125"/>
          </a:xfrm>
        </p:spPr>
        <p:txBody>
          <a:bodyPr/>
          <a:lstStyle/>
          <a:p>
            <a:fld id="{3326F55E-B2F8-46C6-958B-87902B1FD1A5}" type="slidenum">
              <a:rPr lang="en-IN" smtClean="0"/>
              <a:t>22</a:t>
            </a:fld>
            <a:endParaRPr lang="en-IN"/>
          </a:p>
        </p:txBody>
      </p:sp>
      <p:pic>
        <p:nvPicPr>
          <p:cNvPr id="11" name="Picture 10">
            <a:extLst>
              <a:ext uri="{FF2B5EF4-FFF2-40B4-BE49-F238E27FC236}">
                <a16:creationId xmlns:a16="http://schemas.microsoft.com/office/drawing/2014/main" id="{D325952D-AF50-4591-97F6-B3C344424D05}"/>
              </a:ext>
            </a:extLst>
          </p:cNvPr>
          <p:cNvPicPr>
            <a:picLocks noChangeAspect="1"/>
          </p:cNvPicPr>
          <p:nvPr/>
        </p:nvPicPr>
        <p:blipFill>
          <a:blip r:embed="rId2"/>
          <a:stretch>
            <a:fillRect/>
          </a:stretch>
        </p:blipFill>
        <p:spPr>
          <a:xfrm>
            <a:off x="2365621" y="3492616"/>
            <a:ext cx="1619250" cy="182740"/>
          </a:xfrm>
          <a:prstGeom prst="rect">
            <a:avLst/>
          </a:prstGeom>
        </p:spPr>
      </p:pic>
      <p:pic>
        <p:nvPicPr>
          <p:cNvPr id="23" name="Picture 22" descr="Logo, company name&#10;&#10;Description automatically generated">
            <a:extLst>
              <a:ext uri="{FF2B5EF4-FFF2-40B4-BE49-F238E27FC236}">
                <a16:creationId xmlns:a16="http://schemas.microsoft.com/office/drawing/2014/main" id="{3BEEEB05-1CD2-4845-9801-4DA1F73154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47682" y="-24262"/>
            <a:ext cx="2444318" cy="1480838"/>
          </a:xfrm>
          <a:prstGeom prst="rect">
            <a:avLst/>
          </a:prstGeom>
        </p:spPr>
      </p:pic>
      <p:sp>
        <p:nvSpPr>
          <p:cNvPr id="3" name="TextBox 2">
            <a:extLst>
              <a:ext uri="{FF2B5EF4-FFF2-40B4-BE49-F238E27FC236}">
                <a16:creationId xmlns:a16="http://schemas.microsoft.com/office/drawing/2014/main" id="{8EF5B999-4482-435F-ADF1-2C6B95B207DA}"/>
              </a:ext>
            </a:extLst>
          </p:cNvPr>
          <p:cNvSpPr txBox="1"/>
          <p:nvPr/>
        </p:nvSpPr>
        <p:spPr>
          <a:xfrm>
            <a:off x="2623769" y="251149"/>
            <a:ext cx="4562339" cy="400110"/>
          </a:xfrm>
          <a:prstGeom prst="rect">
            <a:avLst/>
          </a:prstGeom>
          <a:noFill/>
        </p:spPr>
        <p:txBody>
          <a:bodyPr wrap="none" rtlCol="0">
            <a:spAutoFit/>
          </a:bodyPr>
          <a:lstStyle/>
          <a:p>
            <a:r>
              <a:rPr lang="en-IN" sz="2000" b="1" i="1" dirty="0">
                <a:solidFill>
                  <a:schemeClr val="accent2">
                    <a:lumMod val="75000"/>
                  </a:schemeClr>
                </a:solidFill>
              </a:rPr>
              <a:t>Azure load Balancer service  decision tree</a:t>
            </a:r>
          </a:p>
        </p:txBody>
      </p:sp>
      <p:pic>
        <p:nvPicPr>
          <p:cNvPr id="4" name="Picture 3">
            <a:extLst>
              <a:ext uri="{FF2B5EF4-FFF2-40B4-BE49-F238E27FC236}">
                <a16:creationId xmlns:a16="http://schemas.microsoft.com/office/drawing/2014/main" id="{2AEE09EC-D6F8-43E8-8B2B-66A73AC2B216}"/>
              </a:ext>
            </a:extLst>
          </p:cNvPr>
          <p:cNvPicPr>
            <a:picLocks noChangeAspect="1"/>
          </p:cNvPicPr>
          <p:nvPr/>
        </p:nvPicPr>
        <p:blipFill>
          <a:blip r:embed="rId4"/>
          <a:stretch>
            <a:fillRect/>
          </a:stretch>
        </p:blipFill>
        <p:spPr>
          <a:xfrm>
            <a:off x="5645671" y="641809"/>
            <a:ext cx="6394374" cy="5884354"/>
          </a:xfrm>
          <a:prstGeom prst="rect">
            <a:avLst/>
          </a:prstGeom>
        </p:spPr>
      </p:pic>
      <p:sp>
        <p:nvSpPr>
          <p:cNvPr id="19" name="TextBox 18">
            <a:extLst>
              <a:ext uri="{FF2B5EF4-FFF2-40B4-BE49-F238E27FC236}">
                <a16:creationId xmlns:a16="http://schemas.microsoft.com/office/drawing/2014/main" id="{B30CDCAB-9C95-4C18-97EF-7817EA7AEBA7}"/>
              </a:ext>
            </a:extLst>
          </p:cNvPr>
          <p:cNvSpPr txBox="1"/>
          <p:nvPr/>
        </p:nvSpPr>
        <p:spPr>
          <a:xfrm>
            <a:off x="-2958" y="1506494"/>
            <a:ext cx="6098958" cy="4154984"/>
          </a:xfrm>
          <a:prstGeom prst="rect">
            <a:avLst/>
          </a:prstGeom>
          <a:noFill/>
        </p:spPr>
        <p:txBody>
          <a:bodyPr wrap="square">
            <a:spAutoFit/>
          </a:bodyPr>
          <a:lstStyle/>
          <a:p>
            <a:pPr algn="l"/>
            <a:r>
              <a:rPr lang="en-IN" sz="1200" b="1" i="1" dirty="0">
                <a:solidFill>
                  <a:schemeClr val="accent2">
                    <a:lumMod val="50000"/>
                  </a:schemeClr>
                </a:solidFill>
                <a:effectLst/>
              </a:rPr>
              <a:t>Definitions:</a:t>
            </a:r>
          </a:p>
          <a:p>
            <a:pPr algn="l">
              <a:buFont typeface="Arial" panose="020B0604020202020204" pitchFamily="34" charset="0"/>
              <a:buChar char="•"/>
            </a:pPr>
            <a:r>
              <a:rPr lang="en-IN" sz="1200" b="1" i="1" dirty="0">
                <a:solidFill>
                  <a:schemeClr val="accent1">
                    <a:lumMod val="75000"/>
                  </a:schemeClr>
                </a:solidFill>
                <a:effectLst/>
              </a:rPr>
              <a:t>Internet facing. </a:t>
            </a:r>
            <a:r>
              <a:rPr lang="en-IN" sz="1200" dirty="0">
                <a:solidFill>
                  <a:schemeClr val="accent1">
                    <a:lumMod val="75000"/>
                  </a:schemeClr>
                </a:solidFill>
                <a:effectLst/>
              </a:rPr>
              <a:t>Applications that are publicly accessible from the internet. As a best practice, application owners apply restrictive access policies or protect the application by setting up offerings like web application firewall and DDoS protection.</a:t>
            </a:r>
          </a:p>
          <a:p>
            <a:pPr algn="l">
              <a:buFont typeface="Arial" panose="020B0604020202020204" pitchFamily="34" charset="0"/>
              <a:buChar char="•"/>
            </a:pPr>
            <a:r>
              <a:rPr lang="en-IN" sz="1200" b="1" i="1" dirty="0">
                <a:solidFill>
                  <a:schemeClr val="accent1">
                    <a:lumMod val="75000"/>
                  </a:schemeClr>
                </a:solidFill>
                <a:effectLst/>
              </a:rPr>
              <a:t>Global. </a:t>
            </a:r>
            <a:r>
              <a:rPr lang="en-IN" sz="1200" dirty="0">
                <a:solidFill>
                  <a:schemeClr val="accent1">
                    <a:lumMod val="75000"/>
                  </a:schemeClr>
                </a:solidFill>
                <a:effectLst/>
              </a:rPr>
              <a:t>End users or clients are located beyond a small geographical area. For example, users across multiple continents, across countries/regions within a continent, or even across multiple metropolitan areas within a larger country/region.</a:t>
            </a:r>
          </a:p>
          <a:p>
            <a:pPr algn="l">
              <a:buFont typeface="Arial" panose="020B0604020202020204" pitchFamily="34" charset="0"/>
              <a:buChar char="•"/>
            </a:pPr>
            <a:r>
              <a:rPr lang="en-IN" sz="1200" b="1" i="1" dirty="0">
                <a:solidFill>
                  <a:schemeClr val="accent1">
                    <a:lumMod val="75000"/>
                  </a:schemeClr>
                </a:solidFill>
                <a:effectLst/>
              </a:rPr>
              <a:t>PaaS. </a:t>
            </a:r>
            <a:r>
              <a:rPr lang="en-IN" sz="1200" dirty="0">
                <a:solidFill>
                  <a:schemeClr val="accent1">
                    <a:lumMod val="75000"/>
                  </a:schemeClr>
                </a:solidFill>
                <a:effectLst/>
              </a:rPr>
              <a:t>Platform as a service (PaaS) services provide a managed hosting environment, where you can deploy your application without needing to manage VMs or networking resources. In this case, PaaS refers to services that provide integrated load balancing within a region. See </a:t>
            </a:r>
            <a:r>
              <a:rPr lang="en-IN" sz="1200" u="none" strike="noStrike" dirty="0">
                <a:solidFill>
                  <a:schemeClr val="accent1">
                    <a:lumMod val="75000"/>
                  </a:schemeClr>
                </a:solidFill>
                <a:effectLst/>
                <a:hlinkClick r:id="rId5">
                  <a:extLst>
                    <a:ext uri="{A12FA001-AC4F-418D-AE19-62706E023703}">
                      <ahyp:hlinkClr xmlns:ahyp="http://schemas.microsoft.com/office/drawing/2018/hyperlinkcolor" val="tx"/>
                    </a:ext>
                  </a:extLst>
                </a:hlinkClick>
              </a:rPr>
              <a:t>Choosing a compute service – Scalability</a:t>
            </a:r>
            <a:r>
              <a:rPr lang="en-IN" sz="1200" dirty="0">
                <a:solidFill>
                  <a:schemeClr val="accent1">
                    <a:lumMod val="75000"/>
                  </a:schemeClr>
                </a:solidFill>
                <a:effectLst/>
              </a:rPr>
              <a:t>.</a:t>
            </a:r>
          </a:p>
          <a:p>
            <a:pPr algn="l">
              <a:buFont typeface="Arial" panose="020B0604020202020204" pitchFamily="34" charset="0"/>
              <a:buChar char="•"/>
            </a:pPr>
            <a:r>
              <a:rPr lang="en-IN" sz="1200" b="1" i="1" dirty="0">
                <a:solidFill>
                  <a:schemeClr val="accent1">
                    <a:lumMod val="75000"/>
                  </a:schemeClr>
                </a:solidFill>
                <a:effectLst/>
              </a:rPr>
              <a:t>AKS. </a:t>
            </a:r>
            <a:r>
              <a:rPr lang="en-IN" sz="1200" dirty="0">
                <a:solidFill>
                  <a:schemeClr val="accent1">
                    <a:lumMod val="75000"/>
                  </a:schemeClr>
                </a:solidFill>
                <a:effectLst/>
              </a:rPr>
              <a:t>Azure Kubernetes Service enables you to deploy and manage containerized applications. AKS provides serverless Kubernetes, an integrated continuous integration and continuous delivery (CI/CD) experience, and enterprise-grade security and governance. For more information about our AKS architectural resources, see </a:t>
            </a:r>
            <a:r>
              <a:rPr lang="en-IN" sz="1200" u="none" strike="noStrike" dirty="0">
                <a:solidFill>
                  <a:schemeClr val="accent1">
                    <a:lumMod val="75000"/>
                  </a:schemeClr>
                </a:solidFill>
                <a:effectLst/>
                <a:hlinkClick r:id="rId6">
                  <a:extLst>
                    <a:ext uri="{A12FA001-AC4F-418D-AE19-62706E023703}">
                      <ahyp:hlinkClr xmlns:ahyp="http://schemas.microsoft.com/office/drawing/2018/hyperlinkcolor" val="tx"/>
                    </a:ext>
                  </a:extLst>
                </a:hlinkClick>
              </a:rPr>
              <a:t>Azure Kubernetes Service (AKS) architecture design</a:t>
            </a:r>
            <a:r>
              <a:rPr lang="en-IN" sz="1200" dirty="0">
                <a:solidFill>
                  <a:schemeClr val="accent1">
                    <a:lumMod val="75000"/>
                  </a:schemeClr>
                </a:solidFill>
                <a:effectLst/>
              </a:rPr>
              <a:t>.</a:t>
            </a:r>
          </a:p>
          <a:p>
            <a:pPr algn="l">
              <a:buFont typeface="Arial" panose="020B0604020202020204" pitchFamily="34" charset="0"/>
              <a:buChar char="•"/>
            </a:pPr>
            <a:r>
              <a:rPr lang="en-IN" sz="1200" b="1" i="1" dirty="0">
                <a:solidFill>
                  <a:schemeClr val="accent1">
                    <a:lumMod val="75000"/>
                  </a:schemeClr>
                </a:solidFill>
                <a:effectLst/>
              </a:rPr>
              <a:t>IaaS. </a:t>
            </a:r>
            <a:r>
              <a:rPr lang="en-IN" sz="1200" dirty="0">
                <a:solidFill>
                  <a:schemeClr val="accent1">
                    <a:lumMod val="75000"/>
                  </a:schemeClr>
                </a:solidFill>
                <a:effectLst/>
              </a:rPr>
              <a:t>Infrastructure as a service (IaaS) is a computing option where you provision the VMs that you need, along with associated network and storage components. IaaS applications require internal load balancing within a virtual network, using Azure Load Balancer.</a:t>
            </a:r>
          </a:p>
          <a:p>
            <a:pPr algn="l">
              <a:buFont typeface="Arial" panose="020B0604020202020204" pitchFamily="34" charset="0"/>
              <a:buChar char="•"/>
            </a:pPr>
            <a:r>
              <a:rPr lang="en-IN" sz="1200" b="1" i="1" dirty="0">
                <a:solidFill>
                  <a:schemeClr val="accent1">
                    <a:lumMod val="75000"/>
                  </a:schemeClr>
                </a:solidFill>
                <a:effectLst/>
              </a:rPr>
              <a:t>Application-layer</a:t>
            </a:r>
            <a:r>
              <a:rPr lang="en-IN" sz="1200" dirty="0">
                <a:solidFill>
                  <a:schemeClr val="accent1">
                    <a:lumMod val="75000"/>
                  </a:schemeClr>
                </a:solidFill>
                <a:effectLst/>
              </a:rPr>
              <a:t> processing refers to special routing within a virtual network. For example, path-based routing within the virtual network across VMs or virtual machine scale sets. For more information, see </a:t>
            </a:r>
            <a:r>
              <a:rPr lang="en-IN" sz="1200" u="none" strike="noStrike" dirty="0">
                <a:solidFill>
                  <a:schemeClr val="accent1">
                    <a:lumMod val="75000"/>
                  </a:schemeClr>
                </a:solidFill>
                <a:effectLst/>
                <a:hlinkClick r:id="rId7">
                  <a:extLst>
                    <a:ext uri="{A12FA001-AC4F-418D-AE19-62706E023703}">
                      <ahyp:hlinkClr xmlns:ahyp="http://schemas.microsoft.com/office/drawing/2018/hyperlinkcolor" val="tx"/>
                    </a:ext>
                  </a:extLst>
                </a:hlinkClick>
              </a:rPr>
              <a:t>When should we deploy an Application Gateway behind Front Door?</a:t>
            </a:r>
            <a:r>
              <a:rPr lang="en-IN" sz="1200" dirty="0">
                <a:solidFill>
                  <a:schemeClr val="accent1">
                    <a:lumMod val="75000"/>
                  </a:schemeClr>
                </a:solidFill>
                <a:effectLst/>
              </a:rPr>
              <a:t>.</a:t>
            </a:r>
          </a:p>
        </p:txBody>
      </p:sp>
    </p:spTree>
    <p:extLst>
      <p:ext uri="{BB962C8B-B14F-4D97-AF65-F5344CB8AC3E}">
        <p14:creationId xmlns:p14="http://schemas.microsoft.com/office/powerpoint/2010/main" val="21086046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1">
            <a:alpha val="92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Slide Number Placeholder 16">
            <a:extLst>
              <a:ext uri="{FF2B5EF4-FFF2-40B4-BE49-F238E27FC236}">
                <a16:creationId xmlns:a16="http://schemas.microsoft.com/office/drawing/2014/main" id="{3340CAD5-E11B-476F-BC4B-3E2E19909B54}"/>
              </a:ext>
            </a:extLst>
          </p:cNvPr>
          <p:cNvSpPr>
            <a:spLocks noGrp="1"/>
          </p:cNvSpPr>
          <p:nvPr>
            <p:ph type="sldNum" sz="quarter" idx="12"/>
          </p:nvPr>
        </p:nvSpPr>
        <p:spPr>
          <a:xfrm>
            <a:off x="8610601" y="6360507"/>
            <a:ext cx="2743200" cy="365125"/>
          </a:xfrm>
        </p:spPr>
        <p:txBody>
          <a:bodyPr/>
          <a:lstStyle/>
          <a:p>
            <a:fld id="{3326F55E-B2F8-46C6-958B-87902B1FD1A5}" type="slidenum">
              <a:rPr lang="en-IN" smtClean="0"/>
              <a:t>23</a:t>
            </a:fld>
            <a:endParaRPr lang="en-IN"/>
          </a:p>
        </p:txBody>
      </p:sp>
      <p:pic>
        <p:nvPicPr>
          <p:cNvPr id="11" name="Picture 10">
            <a:extLst>
              <a:ext uri="{FF2B5EF4-FFF2-40B4-BE49-F238E27FC236}">
                <a16:creationId xmlns:a16="http://schemas.microsoft.com/office/drawing/2014/main" id="{D325952D-AF50-4591-97F6-B3C344424D05}"/>
              </a:ext>
            </a:extLst>
          </p:cNvPr>
          <p:cNvPicPr>
            <a:picLocks noChangeAspect="1"/>
          </p:cNvPicPr>
          <p:nvPr/>
        </p:nvPicPr>
        <p:blipFill>
          <a:blip r:embed="rId2"/>
          <a:stretch>
            <a:fillRect/>
          </a:stretch>
        </p:blipFill>
        <p:spPr>
          <a:xfrm>
            <a:off x="2365621" y="3492616"/>
            <a:ext cx="1619250" cy="182740"/>
          </a:xfrm>
          <a:prstGeom prst="rect">
            <a:avLst/>
          </a:prstGeom>
        </p:spPr>
      </p:pic>
      <p:pic>
        <p:nvPicPr>
          <p:cNvPr id="23" name="Picture 22" descr="Logo, company name&#10;&#10;Description automatically generated">
            <a:extLst>
              <a:ext uri="{FF2B5EF4-FFF2-40B4-BE49-F238E27FC236}">
                <a16:creationId xmlns:a16="http://schemas.microsoft.com/office/drawing/2014/main" id="{3BEEEB05-1CD2-4845-9801-4DA1F73154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47682" y="-24262"/>
            <a:ext cx="2444318" cy="1480838"/>
          </a:xfrm>
          <a:prstGeom prst="rect">
            <a:avLst/>
          </a:prstGeom>
        </p:spPr>
      </p:pic>
      <p:pic>
        <p:nvPicPr>
          <p:cNvPr id="4" name="Picture 3">
            <a:extLst>
              <a:ext uri="{FF2B5EF4-FFF2-40B4-BE49-F238E27FC236}">
                <a16:creationId xmlns:a16="http://schemas.microsoft.com/office/drawing/2014/main" id="{A6AB1135-3F24-41AC-B4FB-7EB7238588D9}"/>
              </a:ext>
            </a:extLst>
          </p:cNvPr>
          <p:cNvPicPr>
            <a:picLocks noChangeAspect="1"/>
          </p:cNvPicPr>
          <p:nvPr/>
        </p:nvPicPr>
        <p:blipFill>
          <a:blip r:embed="rId4"/>
          <a:stretch>
            <a:fillRect/>
          </a:stretch>
        </p:blipFill>
        <p:spPr>
          <a:xfrm>
            <a:off x="1716692" y="346977"/>
            <a:ext cx="8265509" cy="6308594"/>
          </a:xfrm>
          <a:prstGeom prst="rect">
            <a:avLst/>
          </a:prstGeom>
        </p:spPr>
      </p:pic>
    </p:spTree>
    <p:extLst>
      <p:ext uri="{BB962C8B-B14F-4D97-AF65-F5344CB8AC3E}">
        <p14:creationId xmlns:p14="http://schemas.microsoft.com/office/powerpoint/2010/main" val="8263172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1">
            <a:alpha val="92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Slide Number Placeholder 16">
            <a:extLst>
              <a:ext uri="{FF2B5EF4-FFF2-40B4-BE49-F238E27FC236}">
                <a16:creationId xmlns:a16="http://schemas.microsoft.com/office/drawing/2014/main" id="{3340CAD5-E11B-476F-BC4B-3E2E19909B54}"/>
              </a:ext>
            </a:extLst>
          </p:cNvPr>
          <p:cNvSpPr>
            <a:spLocks noGrp="1"/>
          </p:cNvSpPr>
          <p:nvPr>
            <p:ph type="sldNum" sz="quarter" idx="12"/>
          </p:nvPr>
        </p:nvSpPr>
        <p:spPr>
          <a:xfrm>
            <a:off x="8610601" y="6360507"/>
            <a:ext cx="2743200" cy="365125"/>
          </a:xfrm>
        </p:spPr>
        <p:txBody>
          <a:bodyPr/>
          <a:lstStyle/>
          <a:p>
            <a:fld id="{3326F55E-B2F8-46C6-958B-87902B1FD1A5}" type="slidenum">
              <a:rPr lang="en-IN" smtClean="0"/>
              <a:t>24</a:t>
            </a:fld>
            <a:endParaRPr lang="en-IN"/>
          </a:p>
        </p:txBody>
      </p:sp>
      <p:pic>
        <p:nvPicPr>
          <p:cNvPr id="11" name="Picture 10">
            <a:extLst>
              <a:ext uri="{FF2B5EF4-FFF2-40B4-BE49-F238E27FC236}">
                <a16:creationId xmlns:a16="http://schemas.microsoft.com/office/drawing/2014/main" id="{D325952D-AF50-4591-97F6-B3C344424D05}"/>
              </a:ext>
            </a:extLst>
          </p:cNvPr>
          <p:cNvPicPr>
            <a:picLocks noChangeAspect="1"/>
          </p:cNvPicPr>
          <p:nvPr/>
        </p:nvPicPr>
        <p:blipFill>
          <a:blip r:embed="rId2"/>
          <a:stretch>
            <a:fillRect/>
          </a:stretch>
        </p:blipFill>
        <p:spPr>
          <a:xfrm>
            <a:off x="2365621" y="3492616"/>
            <a:ext cx="1619250" cy="182740"/>
          </a:xfrm>
          <a:prstGeom prst="rect">
            <a:avLst/>
          </a:prstGeom>
        </p:spPr>
      </p:pic>
      <p:pic>
        <p:nvPicPr>
          <p:cNvPr id="23" name="Picture 22" descr="Logo, company name&#10;&#10;Description automatically generated">
            <a:extLst>
              <a:ext uri="{FF2B5EF4-FFF2-40B4-BE49-F238E27FC236}">
                <a16:creationId xmlns:a16="http://schemas.microsoft.com/office/drawing/2014/main" id="{3BEEEB05-1CD2-4845-9801-4DA1F73154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47682" y="-24262"/>
            <a:ext cx="2444318" cy="1480838"/>
          </a:xfrm>
          <a:prstGeom prst="rect">
            <a:avLst/>
          </a:prstGeom>
        </p:spPr>
      </p:pic>
      <p:pic>
        <p:nvPicPr>
          <p:cNvPr id="3" name="Picture 2">
            <a:extLst>
              <a:ext uri="{FF2B5EF4-FFF2-40B4-BE49-F238E27FC236}">
                <a16:creationId xmlns:a16="http://schemas.microsoft.com/office/drawing/2014/main" id="{688F0EBF-B010-4E6D-90B7-EAE01E13DE00}"/>
              </a:ext>
            </a:extLst>
          </p:cNvPr>
          <p:cNvPicPr>
            <a:picLocks noChangeAspect="1"/>
          </p:cNvPicPr>
          <p:nvPr/>
        </p:nvPicPr>
        <p:blipFill>
          <a:blip r:embed="rId4"/>
          <a:stretch>
            <a:fillRect/>
          </a:stretch>
        </p:blipFill>
        <p:spPr>
          <a:xfrm>
            <a:off x="1418673" y="1294106"/>
            <a:ext cx="8734425" cy="4762500"/>
          </a:xfrm>
          <a:prstGeom prst="rect">
            <a:avLst/>
          </a:prstGeom>
        </p:spPr>
      </p:pic>
    </p:spTree>
    <p:extLst>
      <p:ext uri="{BB962C8B-B14F-4D97-AF65-F5344CB8AC3E}">
        <p14:creationId xmlns:p14="http://schemas.microsoft.com/office/powerpoint/2010/main" val="33301319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1">
            <a:alpha val="92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Slide Number Placeholder 16">
            <a:extLst>
              <a:ext uri="{FF2B5EF4-FFF2-40B4-BE49-F238E27FC236}">
                <a16:creationId xmlns:a16="http://schemas.microsoft.com/office/drawing/2014/main" id="{3340CAD5-E11B-476F-BC4B-3E2E19909B54}"/>
              </a:ext>
            </a:extLst>
          </p:cNvPr>
          <p:cNvSpPr>
            <a:spLocks noGrp="1"/>
          </p:cNvSpPr>
          <p:nvPr>
            <p:ph type="sldNum" sz="quarter" idx="12"/>
          </p:nvPr>
        </p:nvSpPr>
        <p:spPr>
          <a:xfrm>
            <a:off x="8610601" y="6360507"/>
            <a:ext cx="2743200" cy="365125"/>
          </a:xfrm>
        </p:spPr>
        <p:txBody>
          <a:bodyPr/>
          <a:lstStyle/>
          <a:p>
            <a:fld id="{3326F55E-B2F8-46C6-958B-87902B1FD1A5}" type="slidenum">
              <a:rPr lang="en-IN" smtClean="0"/>
              <a:t>25</a:t>
            </a:fld>
            <a:endParaRPr lang="en-IN"/>
          </a:p>
        </p:txBody>
      </p:sp>
      <p:pic>
        <p:nvPicPr>
          <p:cNvPr id="11" name="Picture 10">
            <a:extLst>
              <a:ext uri="{FF2B5EF4-FFF2-40B4-BE49-F238E27FC236}">
                <a16:creationId xmlns:a16="http://schemas.microsoft.com/office/drawing/2014/main" id="{D325952D-AF50-4591-97F6-B3C344424D05}"/>
              </a:ext>
            </a:extLst>
          </p:cNvPr>
          <p:cNvPicPr>
            <a:picLocks noChangeAspect="1"/>
          </p:cNvPicPr>
          <p:nvPr/>
        </p:nvPicPr>
        <p:blipFill>
          <a:blip r:embed="rId2"/>
          <a:stretch>
            <a:fillRect/>
          </a:stretch>
        </p:blipFill>
        <p:spPr>
          <a:xfrm>
            <a:off x="2365621" y="3492616"/>
            <a:ext cx="1619250" cy="182740"/>
          </a:xfrm>
          <a:prstGeom prst="rect">
            <a:avLst/>
          </a:prstGeom>
        </p:spPr>
      </p:pic>
      <p:sp>
        <p:nvSpPr>
          <p:cNvPr id="2" name="TextBox 1">
            <a:extLst>
              <a:ext uri="{FF2B5EF4-FFF2-40B4-BE49-F238E27FC236}">
                <a16:creationId xmlns:a16="http://schemas.microsoft.com/office/drawing/2014/main" id="{9087E6C5-86D7-4C0E-B66C-51CFD5B5649B}"/>
              </a:ext>
            </a:extLst>
          </p:cNvPr>
          <p:cNvSpPr txBox="1"/>
          <p:nvPr/>
        </p:nvSpPr>
        <p:spPr>
          <a:xfrm>
            <a:off x="3773095" y="2072410"/>
            <a:ext cx="3830985" cy="769441"/>
          </a:xfrm>
          <a:prstGeom prst="rect">
            <a:avLst/>
          </a:prstGeom>
          <a:noFill/>
        </p:spPr>
        <p:txBody>
          <a:bodyPr wrap="none" rtlCol="0">
            <a:spAutoFit/>
          </a:bodyPr>
          <a:lstStyle/>
          <a:p>
            <a:r>
              <a:rPr lang="en-IN" sz="4400" b="1" i="1" dirty="0">
                <a:solidFill>
                  <a:schemeClr val="accent2">
                    <a:lumMod val="75000"/>
                  </a:schemeClr>
                </a:solidFill>
              </a:rPr>
              <a:t>Any Questions?</a:t>
            </a:r>
          </a:p>
        </p:txBody>
      </p:sp>
      <p:pic>
        <p:nvPicPr>
          <p:cNvPr id="23" name="Picture 22" descr="Logo, company name&#10;&#10;Description automatically generated">
            <a:extLst>
              <a:ext uri="{FF2B5EF4-FFF2-40B4-BE49-F238E27FC236}">
                <a16:creationId xmlns:a16="http://schemas.microsoft.com/office/drawing/2014/main" id="{3BEEEB05-1CD2-4845-9801-4DA1F73154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47682" y="-24262"/>
            <a:ext cx="2444318" cy="1480838"/>
          </a:xfrm>
          <a:prstGeom prst="rect">
            <a:avLst/>
          </a:prstGeom>
        </p:spPr>
      </p:pic>
    </p:spTree>
    <p:extLst>
      <p:ext uri="{BB962C8B-B14F-4D97-AF65-F5344CB8AC3E}">
        <p14:creationId xmlns:p14="http://schemas.microsoft.com/office/powerpoint/2010/main" val="15486420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Slide Number Placeholder 16">
            <a:extLst>
              <a:ext uri="{FF2B5EF4-FFF2-40B4-BE49-F238E27FC236}">
                <a16:creationId xmlns:a16="http://schemas.microsoft.com/office/drawing/2014/main" id="{3340CAD5-E11B-476F-BC4B-3E2E19909B54}"/>
              </a:ext>
            </a:extLst>
          </p:cNvPr>
          <p:cNvSpPr>
            <a:spLocks noGrp="1"/>
          </p:cNvSpPr>
          <p:nvPr>
            <p:ph type="sldNum" sz="quarter" idx="12"/>
          </p:nvPr>
        </p:nvSpPr>
        <p:spPr/>
        <p:txBody>
          <a:bodyPr/>
          <a:lstStyle/>
          <a:p>
            <a:fld id="{3326F55E-B2F8-46C6-958B-87902B1FD1A5}" type="slidenum">
              <a:rPr lang="en-IN" smtClean="0"/>
              <a:t>26</a:t>
            </a:fld>
            <a:endParaRPr lang="en-IN"/>
          </a:p>
        </p:txBody>
      </p:sp>
      <p:pic>
        <p:nvPicPr>
          <p:cNvPr id="3" name="Picture 2" descr="A picture containing application&#10;&#10;Description automatically generated">
            <a:extLst>
              <a:ext uri="{FF2B5EF4-FFF2-40B4-BE49-F238E27FC236}">
                <a16:creationId xmlns:a16="http://schemas.microsoft.com/office/drawing/2014/main" id="{A8421A66-CF66-425E-B268-7816B9B1A4CC}"/>
              </a:ext>
            </a:extLst>
          </p:cNvPr>
          <p:cNvPicPr>
            <a:picLocks noChangeAspect="1"/>
          </p:cNvPicPr>
          <p:nvPr/>
        </p:nvPicPr>
        <p:blipFill>
          <a:blip r:embed="rId2">
            <a:alphaModFix amt="5000"/>
            <a:extLst>
              <a:ext uri="{28A0092B-C50C-407E-A947-70E740481C1C}">
                <a14:useLocalDpi xmlns:a14="http://schemas.microsoft.com/office/drawing/2010/main" val="0"/>
              </a:ext>
            </a:extLst>
          </a:blip>
          <a:stretch>
            <a:fillRect/>
          </a:stretch>
        </p:blipFill>
        <p:spPr>
          <a:xfrm>
            <a:off x="8242311" y="1799112"/>
            <a:ext cx="2761742" cy="1546576"/>
          </a:xfrm>
          <a:prstGeom prst="rect">
            <a:avLst/>
          </a:prstGeom>
        </p:spPr>
      </p:pic>
      <p:pic>
        <p:nvPicPr>
          <p:cNvPr id="8" name="Picture 7" descr="Icon&#10;&#10;Description automatically generated">
            <a:extLst>
              <a:ext uri="{FF2B5EF4-FFF2-40B4-BE49-F238E27FC236}">
                <a16:creationId xmlns:a16="http://schemas.microsoft.com/office/drawing/2014/main" id="{8A1A7B1D-37CD-4C16-AF9C-2765E77E8242}"/>
              </a:ext>
            </a:extLst>
          </p:cNvPr>
          <p:cNvPicPr>
            <a:picLocks noChangeAspect="1"/>
          </p:cNvPicPr>
          <p:nvPr/>
        </p:nvPicPr>
        <p:blipFill>
          <a:blip r:embed="rId3">
            <a:alphaModFix amt="20000"/>
            <a:extLst>
              <a:ext uri="{28A0092B-C50C-407E-A947-70E740481C1C}">
                <a14:useLocalDpi xmlns:a14="http://schemas.microsoft.com/office/drawing/2010/main" val="0"/>
              </a:ext>
            </a:extLst>
          </a:blip>
          <a:stretch>
            <a:fillRect/>
          </a:stretch>
        </p:blipFill>
        <p:spPr>
          <a:xfrm>
            <a:off x="241451" y="5664502"/>
            <a:ext cx="1095322" cy="1095322"/>
          </a:xfrm>
          <a:prstGeom prst="rect">
            <a:avLst/>
          </a:prstGeom>
        </p:spPr>
      </p:pic>
      <p:pic>
        <p:nvPicPr>
          <p:cNvPr id="11" name="Picture 10" descr="Logo, company name&#10;&#10;Description automatically generated">
            <a:extLst>
              <a:ext uri="{FF2B5EF4-FFF2-40B4-BE49-F238E27FC236}">
                <a16:creationId xmlns:a16="http://schemas.microsoft.com/office/drawing/2014/main" id="{45CD60BA-EFBE-4963-9084-F0CC2663D9DE}"/>
              </a:ext>
            </a:extLst>
          </p:cNvPr>
          <p:cNvPicPr>
            <a:picLocks noChangeAspect="1"/>
          </p:cNvPicPr>
          <p:nvPr/>
        </p:nvPicPr>
        <p:blipFill>
          <a:blip r:embed="rId4">
            <a:alphaModFix amt="20000"/>
            <a:extLst>
              <a:ext uri="{28A0092B-C50C-407E-A947-70E740481C1C}">
                <a14:useLocalDpi xmlns:a14="http://schemas.microsoft.com/office/drawing/2010/main" val="0"/>
              </a:ext>
            </a:extLst>
          </a:blip>
          <a:stretch>
            <a:fillRect/>
          </a:stretch>
        </p:blipFill>
        <p:spPr>
          <a:xfrm>
            <a:off x="440516" y="3683086"/>
            <a:ext cx="1095321" cy="728886"/>
          </a:xfrm>
          <a:prstGeom prst="rect">
            <a:avLst/>
          </a:prstGeom>
        </p:spPr>
      </p:pic>
      <p:pic>
        <p:nvPicPr>
          <p:cNvPr id="23" name="Picture 22" descr="Icon&#10;&#10;Description automatically generated">
            <a:extLst>
              <a:ext uri="{FF2B5EF4-FFF2-40B4-BE49-F238E27FC236}">
                <a16:creationId xmlns:a16="http://schemas.microsoft.com/office/drawing/2014/main" id="{145C2445-9D33-41DC-A11E-E8225FD08D20}"/>
              </a:ext>
            </a:extLst>
          </p:cNvPr>
          <p:cNvPicPr>
            <a:picLocks noChangeAspect="1"/>
          </p:cNvPicPr>
          <p:nvPr/>
        </p:nvPicPr>
        <p:blipFill>
          <a:blip r:embed="rId5">
            <a:alphaModFix amt="5000"/>
            <a:extLst>
              <a:ext uri="{28A0092B-C50C-407E-A947-70E740481C1C}">
                <a14:useLocalDpi xmlns:a14="http://schemas.microsoft.com/office/drawing/2010/main" val="0"/>
              </a:ext>
            </a:extLst>
          </a:blip>
          <a:stretch>
            <a:fillRect/>
          </a:stretch>
        </p:blipFill>
        <p:spPr>
          <a:xfrm>
            <a:off x="679301" y="1856317"/>
            <a:ext cx="991369" cy="991369"/>
          </a:xfrm>
          <a:prstGeom prst="rect">
            <a:avLst/>
          </a:prstGeom>
        </p:spPr>
      </p:pic>
      <p:pic>
        <p:nvPicPr>
          <p:cNvPr id="27" name="Picture 26" descr="Icon&#10;&#10;Description automatically generated">
            <a:extLst>
              <a:ext uri="{FF2B5EF4-FFF2-40B4-BE49-F238E27FC236}">
                <a16:creationId xmlns:a16="http://schemas.microsoft.com/office/drawing/2014/main" id="{AC689997-C9F1-473E-9628-717E2E675027}"/>
              </a:ext>
            </a:extLst>
          </p:cNvPr>
          <p:cNvPicPr>
            <a:picLocks noChangeAspect="1"/>
          </p:cNvPicPr>
          <p:nvPr/>
        </p:nvPicPr>
        <p:blipFill>
          <a:blip r:embed="rId6">
            <a:alphaModFix amt="20000"/>
            <a:extLst>
              <a:ext uri="{28A0092B-C50C-407E-A947-70E740481C1C}">
                <a14:useLocalDpi xmlns:a14="http://schemas.microsoft.com/office/drawing/2010/main" val="0"/>
              </a:ext>
            </a:extLst>
          </a:blip>
          <a:stretch>
            <a:fillRect/>
          </a:stretch>
        </p:blipFill>
        <p:spPr>
          <a:xfrm>
            <a:off x="10050680" y="4158335"/>
            <a:ext cx="1210965" cy="1004215"/>
          </a:xfrm>
          <a:prstGeom prst="rect">
            <a:avLst/>
          </a:prstGeom>
        </p:spPr>
      </p:pic>
      <p:pic>
        <p:nvPicPr>
          <p:cNvPr id="29" name="Picture 28" descr="Icon&#10;&#10;Description automatically generated">
            <a:extLst>
              <a:ext uri="{FF2B5EF4-FFF2-40B4-BE49-F238E27FC236}">
                <a16:creationId xmlns:a16="http://schemas.microsoft.com/office/drawing/2014/main" id="{AB2C0348-A112-4CC4-A3E4-1C4E414EEB78}"/>
              </a:ext>
            </a:extLst>
          </p:cNvPr>
          <p:cNvPicPr>
            <a:picLocks noChangeAspect="1"/>
          </p:cNvPicPr>
          <p:nvPr/>
        </p:nvPicPr>
        <p:blipFill>
          <a:blip r:embed="rId7">
            <a:alphaModFix amt="20000"/>
            <a:extLst>
              <a:ext uri="{28A0092B-C50C-407E-A947-70E740481C1C}">
                <a14:useLocalDpi xmlns:a14="http://schemas.microsoft.com/office/drawing/2010/main" val="0"/>
              </a:ext>
            </a:extLst>
          </a:blip>
          <a:stretch>
            <a:fillRect/>
          </a:stretch>
        </p:blipFill>
        <p:spPr>
          <a:xfrm>
            <a:off x="5131575" y="129118"/>
            <a:ext cx="1362717" cy="716525"/>
          </a:xfrm>
          <a:prstGeom prst="rect">
            <a:avLst/>
          </a:prstGeom>
        </p:spPr>
      </p:pic>
      <p:pic>
        <p:nvPicPr>
          <p:cNvPr id="31" name="Picture 30" descr="Logo, company name&#10;&#10;Description automatically generated">
            <a:extLst>
              <a:ext uri="{FF2B5EF4-FFF2-40B4-BE49-F238E27FC236}">
                <a16:creationId xmlns:a16="http://schemas.microsoft.com/office/drawing/2014/main" id="{ACF5D9A4-A045-46AD-BE40-50630DB00AF4}"/>
              </a:ext>
            </a:extLst>
          </p:cNvPr>
          <p:cNvPicPr>
            <a:picLocks noChangeAspect="1"/>
          </p:cNvPicPr>
          <p:nvPr/>
        </p:nvPicPr>
        <p:blipFill>
          <a:blip r:embed="rId8">
            <a:alphaModFix amt="20000"/>
            <a:extLst>
              <a:ext uri="{28A0092B-C50C-407E-A947-70E740481C1C}">
                <a14:useLocalDpi xmlns:a14="http://schemas.microsoft.com/office/drawing/2010/main" val="0"/>
              </a:ext>
            </a:extLst>
          </a:blip>
          <a:stretch>
            <a:fillRect/>
          </a:stretch>
        </p:blipFill>
        <p:spPr>
          <a:xfrm>
            <a:off x="7867437" y="-85917"/>
            <a:ext cx="1157328" cy="1157328"/>
          </a:xfrm>
          <a:prstGeom prst="rect">
            <a:avLst/>
          </a:prstGeom>
        </p:spPr>
      </p:pic>
      <p:pic>
        <p:nvPicPr>
          <p:cNvPr id="33" name="Picture 32" descr="Logo&#10;&#10;Description automatically generated with medium confidence">
            <a:extLst>
              <a:ext uri="{FF2B5EF4-FFF2-40B4-BE49-F238E27FC236}">
                <a16:creationId xmlns:a16="http://schemas.microsoft.com/office/drawing/2014/main" id="{DD608B77-41A7-4C1F-839A-B3EC2597EC6E}"/>
              </a:ext>
            </a:extLst>
          </p:cNvPr>
          <p:cNvPicPr>
            <a:picLocks noChangeAspect="1"/>
          </p:cNvPicPr>
          <p:nvPr/>
        </p:nvPicPr>
        <p:blipFill>
          <a:blip r:embed="rId9">
            <a:alphaModFix amt="20000"/>
            <a:extLst>
              <a:ext uri="{28A0092B-C50C-407E-A947-70E740481C1C}">
                <a14:useLocalDpi xmlns:a14="http://schemas.microsoft.com/office/drawing/2010/main" val="0"/>
              </a:ext>
            </a:extLst>
          </a:blip>
          <a:stretch>
            <a:fillRect/>
          </a:stretch>
        </p:blipFill>
        <p:spPr>
          <a:xfrm>
            <a:off x="3541522" y="5328895"/>
            <a:ext cx="928904" cy="671214"/>
          </a:xfrm>
          <a:prstGeom prst="rect">
            <a:avLst/>
          </a:prstGeom>
        </p:spPr>
      </p:pic>
      <p:pic>
        <p:nvPicPr>
          <p:cNvPr id="35" name="Picture 34" descr="Icon&#10;&#10;Description automatically generated">
            <a:extLst>
              <a:ext uri="{FF2B5EF4-FFF2-40B4-BE49-F238E27FC236}">
                <a16:creationId xmlns:a16="http://schemas.microsoft.com/office/drawing/2014/main" id="{A8F294EA-2D1A-4FD8-A191-CD721672A727}"/>
              </a:ext>
            </a:extLst>
          </p:cNvPr>
          <p:cNvPicPr>
            <a:picLocks noChangeAspect="1"/>
          </p:cNvPicPr>
          <p:nvPr/>
        </p:nvPicPr>
        <p:blipFill>
          <a:blip r:embed="rId10">
            <a:alphaModFix amt="20000"/>
            <a:extLst>
              <a:ext uri="{28A0092B-C50C-407E-A947-70E740481C1C}">
                <a14:useLocalDpi xmlns:a14="http://schemas.microsoft.com/office/drawing/2010/main" val="0"/>
              </a:ext>
            </a:extLst>
          </a:blip>
          <a:stretch>
            <a:fillRect/>
          </a:stretch>
        </p:blipFill>
        <p:spPr>
          <a:xfrm>
            <a:off x="1778274" y="148168"/>
            <a:ext cx="650376" cy="689159"/>
          </a:xfrm>
          <a:prstGeom prst="rect">
            <a:avLst/>
          </a:prstGeom>
        </p:spPr>
      </p:pic>
      <p:pic>
        <p:nvPicPr>
          <p:cNvPr id="37" name="Picture 36" descr="Logo, company name&#10;&#10;Description automatically generated">
            <a:extLst>
              <a:ext uri="{FF2B5EF4-FFF2-40B4-BE49-F238E27FC236}">
                <a16:creationId xmlns:a16="http://schemas.microsoft.com/office/drawing/2014/main" id="{A70DFA68-C381-45CC-B6BA-275F026B67B1}"/>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9747682" y="-24262"/>
            <a:ext cx="2444318" cy="1480838"/>
          </a:xfrm>
          <a:prstGeom prst="rect">
            <a:avLst/>
          </a:prstGeom>
        </p:spPr>
      </p:pic>
      <p:sp>
        <p:nvSpPr>
          <p:cNvPr id="2" name="TextBox 1">
            <a:extLst>
              <a:ext uri="{FF2B5EF4-FFF2-40B4-BE49-F238E27FC236}">
                <a16:creationId xmlns:a16="http://schemas.microsoft.com/office/drawing/2014/main" id="{160A88C6-5C6A-45EC-A97B-1A6441707965}"/>
              </a:ext>
            </a:extLst>
          </p:cNvPr>
          <p:cNvSpPr txBox="1"/>
          <p:nvPr/>
        </p:nvSpPr>
        <p:spPr>
          <a:xfrm>
            <a:off x="3684232" y="2847686"/>
            <a:ext cx="3213717" cy="646331"/>
          </a:xfrm>
          <a:prstGeom prst="rect">
            <a:avLst/>
          </a:prstGeom>
          <a:noFill/>
        </p:spPr>
        <p:txBody>
          <a:bodyPr wrap="square" rtlCol="0">
            <a:spAutoFit/>
          </a:bodyPr>
          <a:lstStyle/>
          <a:p>
            <a:r>
              <a:rPr lang="en-IN" sz="3600" b="1" i="1" dirty="0">
                <a:solidFill>
                  <a:schemeClr val="accent6">
                    <a:lumMod val="50000"/>
                  </a:schemeClr>
                </a:solidFill>
              </a:rPr>
              <a:t>Thank you…!!!</a:t>
            </a:r>
          </a:p>
        </p:txBody>
      </p:sp>
    </p:spTree>
    <p:extLst>
      <p:ext uri="{BB962C8B-B14F-4D97-AF65-F5344CB8AC3E}">
        <p14:creationId xmlns:p14="http://schemas.microsoft.com/office/powerpoint/2010/main" val="2331386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85F9BB5B-3881-4772-AFE6-7616E6E27888}"/>
              </a:ext>
            </a:extLst>
          </p:cNvPr>
          <p:cNvSpPr txBox="1"/>
          <p:nvPr/>
        </p:nvSpPr>
        <p:spPr>
          <a:xfrm>
            <a:off x="3412767" y="225770"/>
            <a:ext cx="4144070" cy="523220"/>
          </a:xfrm>
          <a:prstGeom prst="rect">
            <a:avLst/>
          </a:prstGeom>
          <a:noFill/>
        </p:spPr>
        <p:txBody>
          <a:bodyPr wrap="square" rtlCol="0">
            <a:spAutoFit/>
          </a:bodyPr>
          <a:lstStyle/>
          <a:p>
            <a:r>
              <a:rPr lang="en-IN" sz="2800" b="1" i="1" dirty="0">
                <a:solidFill>
                  <a:schemeClr val="accent2">
                    <a:lumMod val="75000"/>
                  </a:schemeClr>
                </a:solidFill>
              </a:rPr>
              <a:t>Computer Networks</a:t>
            </a:r>
          </a:p>
        </p:txBody>
      </p:sp>
      <p:sp>
        <p:nvSpPr>
          <p:cNvPr id="17" name="Slide Number Placeholder 16">
            <a:extLst>
              <a:ext uri="{FF2B5EF4-FFF2-40B4-BE49-F238E27FC236}">
                <a16:creationId xmlns:a16="http://schemas.microsoft.com/office/drawing/2014/main" id="{3340CAD5-E11B-476F-BC4B-3E2E19909B54}"/>
              </a:ext>
            </a:extLst>
          </p:cNvPr>
          <p:cNvSpPr>
            <a:spLocks noGrp="1"/>
          </p:cNvSpPr>
          <p:nvPr>
            <p:ph type="sldNum" sz="quarter" idx="12"/>
          </p:nvPr>
        </p:nvSpPr>
        <p:spPr/>
        <p:txBody>
          <a:bodyPr/>
          <a:lstStyle/>
          <a:p>
            <a:fld id="{3326F55E-B2F8-46C6-958B-87902B1FD1A5}" type="slidenum">
              <a:rPr lang="en-IN" smtClean="0"/>
              <a:t>3</a:t>
            </a:fld>
            <a:endParaRPr lang="en-IN"/>
          </a:p>
        </p:txBody>
      </p:sp>
      <p:pic>
        <p:nvPicPr>
          <p:cNvPr id="3" name="Picture 2" descr="A picture containing application&#10;&#10;Description automatically generated">
            <a:extLst>
              <a:ext uri="{FF2B5EF4-FFF2-40B4-BE49-F238E27FC236}">
                <a16:creationId xmlns:a16="http://schemas.microsoft.com/office/drawing/2014/main" id="{A8421A66-CF66-425E-B268-7816B9B1A4CC}"/>
              </a:ext>
            </a:extLst>
          </p:cNvPr>
          <p:cNvPicPr>
            <a:picLocks noChangeAspect="1"/>
          </p:cNvPicPr>
          <p:nvPr/>
        </p:nvPicPr>
        <p:blipFill>
          <a:blip r:embed="rId2">
            <a:alphaModFix amt="5000"/>
            <a:extLst>
              <a:ext uri="{28A0092B-C50C-407E-A947-70E740481C1C}">
                <a14:useLocalDpi xmlns:a14="http://schemas.microsoft.com/office/drawing/2010/main" val="0"/>
              </a:ext>
            </a:extLst>
          </a:blip>
          <a:stretch>
            <a:fillRect/>
          </a:stretch>
        </p:blipFill>
        <p:spPr>
          <a:xfrm>
            <a:off x="8242311" y="1799112"/>
            <a:ext cx="2761742" cy="1546576"/>
          </a:xfrm>
          <a:prstGeom prst="rect">
            <a:avLst/>
          </a:prstGeom>
        </p:spPr>
      </p:pic>
      <p:pic>
        <p:nvPicPr>
          <p:cNvPr id="8" name="Picture 7" descr="Icon&#10;&#10;Description automatically generated">
            <a:extLst>
              <a:ext uri="{FF2B5EF4-FFF2-40B4-BE49-F238E27FC236}">
                <a16:creationId xmlns:a16="http://schemas.microsoft.com/office/drawing/2014/main" id="{8A1A7B1D-37CD-4C16-AF9C-2765E77E8242}"/>
              </a:ext>
            </a:extLst>
          </p:cNvPr>
          <p:cNvPicPr>
            <a:picLocks noChangeAspect="1"/>
          </p:cNvPicPr>
          <p:nvPr/>
        </p:nvPicPr>
        <p:blipFill>
          <a:blip r:embed="rId3">
            <a:alphaModFix amt="20000"/>
            <a:extLst>
              <a:ext uri="{28A0092B-C50C-407E-A947-70E740481C1C}">
                <a14:useLocalDpi xmlns:a14="http://schemas.microsoft.com/office/drawing/2010/main" val="0"/>
              </a:ext>
            </a:extLst>
          </a:blip>
          <a:stretch>
            <a:fillRect/>
          </a:stretch>
        </p:blipFill>
        <p:spPr>
          <a:xfrm>
            <a:off x="241451" y="5664502"/>
            <a:ext cx="1095322" cy="1095322"/>
          </a:xfrm>
          <a:prstGeom prst="rect">
            <a:avLst/>
          </a:prstGeom>
        </p:spPr>
      </p:pic>
      <p:pic>
        <p:nvPicPr>
          <p:cNvPr id="11" name="Picture 10" descr="Logo, company name&#10;&#10;Description automatically generated">
            <a:extLst>
              <a:ext uri="{FF2B5EF4-FFF2-40B4-BE49-F238E27FC236}">
                <a16:creationId xmlns:a16="http://schemas.microsoft.com/office/drawing/2014/main" id="{45CD60BA-EFBE-4963-9084-F0CC2663D9DE}"/>
              </a:ext>
            </a:extLst>
          </p:cNvPr>
          <p:cNvPicPr>
            <a:picLocks noChangeAspect="1"/>
          </p:cNvPicPr>
          <p:nvPr/>
        </p:nvPicPr>
        <p:blipFill>
          <a:blip r:embed="rId4">
            <a:alphaModFix amt="20000"/>
            <a:extLst>
              <a:ext uri="{28A0092B-C50C-407E-A947-70E740481C1C}">
                <a14:useLocalDpi xmlns:a14="http://schemas.microsoft.com/office/drawing/2010/main" val="0"/>
              </a:ext>
            </a:extLst>
          </a:blip>
          <a:stretch>
            <a:fillRect/>
          </a:stretch>
        </p:blipFill>
        <p:spPr>
          <a:xfrm>
            <a:off x="440516" y="3683086"/>
            <a:ext cx="1095321" cy="728886"/>
          </a:xfrm>
          <a:prstGeom prst="rect">
            <a:avLst/>
          </a:prstGeom>
        </p:spPr>
      </p:pic>
      <p:pic>
        <p:nvPicPr>
          <p:cNvPr id="23" name="Picture 22" descr="Icon&#10;&#10;Description automatically generated">
            <a:extLst>
              <a:ext uri="{FF2B5EF4-FFF2-40B4-BE49-F238E27FC236}">
                <a16:creationId xmlns:a16="http://schemas.microsoft.com/office/drawing/2014/main" id="{145C2445-9D33-41DC-A11E-E8225FD08D20}"/>
              </a:ext>
            </a:extLst>
          </p:cNvPr>
          <p:cNvPicPr>
            <a:picLocks noChangeAspect="1"/>
          </p:cNvPicPr>
          <p:nvPr/>
        </p:nvPicPr>
        <p:blipFill>
          <a:blip r:embed="rId5">
            <a:alphaModFix amt="5000"/>
            <a:extLst>
              <a:ext uri="{28A0092B-C50C-407E-A947-70E740481C1C}">
                <a14:useLocalDpi xmlns:a14="http://schemas.microsoft.com/office/drawing/2010/main" val="0"/>
              </a:ext>
            </a:extLst>
          </a:blip>
          <a:stretch>
            <a:fillRect/>
          </a:stretch>
        </p:blipFill>
        <p:spPr>
          <a:xfrm>
            <a:off x="679301" y="1856317"/>
            <a:ext cx="991369" cy="991369"/>
          </a:xfrm>
          <a:prstGeom prst="rect">
            <a:avLst/>
          </a:prstGeom>
        </p:spPr>
      </p:pic>
      <p:pic>
        <p:nvPicPr>
          <p:cNvPr id="27" name="Picture 26" descr="Icon&#10;&#10;Description automatically generated">
            <a:extLst>
              <a:ext uri="{FF2B5EF4-FFF2-40B4-BE49-F238E27FC236}">
                <a16:creationId xmlns:a16="http://schemas.microsoft.com/office/drawing/2014/main" id="{AC689997-C9F1-473E-9628-717E2E675027}"/>
              </a:ext>
            </a:extLst>
          </p:cNvPr>
          <p:cNvPicPr>
            <a:picLocks noChangeAspect="1"/>
          </p:cNvPicPr>
          <p:nvPr/>
        </p:nvPicPr>
        <p:blipFill>
          <a:blip r:embed="rId6">
            <a:alphaModFix amt="20000"/>
            <a:extLst>
              <a:ext uri="{28A0092B-C50C-407E-A947-70E740481C1C}">
                <a14:useLocalDpi xmlns:a14="http://schemas.microsoft.com/office/drawing/2010/main" val="0"/>
              </a:ext>
            </a:extLst>
          </a:blip>
          <a:stretch>
            <a:fillRect/>
          </a:stretch>
        </p:blipFill>
        <p:spPr>
          <a:xfrm>
            <a:off x="10050680" y="4158335"/>
            <a:ext cx="1210965" cy="1004215"/>
          </a:xfrm>
          <a:prstGeom prst="rect">
            <a:avLst/>
          </a:prstGeom>
        </p:spPr>
      </p:pic>
      <p:pic>
        <p:nvPicPr>
          <p:cNvPr id="29" name="Picture 28" descr="Icon&#10;&#10;Description automatically generated">
            <a:extLst>
              <a:ext uri="{FF2B5EF4-FFF2-40B4-BE49-F238E27FC236}">
                <a16:creationId xmlns:a16="http://schemas.microsoft.com/office/drawing/2014/main" id="{AB2C0348-A112-4CC4-A3E4-1C4E414EEB78}"/>
              </a:ext>
            </a:extLst>
          </p:cNvPr>
          <p:cNvPicPr>
            <a:picLocks noChangeAspect="1"/>
          </p:cNvPicPr>
          <p:nvPr/>
        </p:nvPicPr>
        <p:blipFill>
          <a:blip r:embed="rId7">
            <a:alphaModFix amt="20000"/>
            <a:extLst>
              <a:ext uri="{28A0092B-C50C-407E-A947-70E740481C1C}">
                <a14:useLocalDpi xmlns:a14="http://schemas.microsoft.com/office/drawing/2010/main" val="0"/>
              </a:ext>
            </a:extLst>
          </a:blip>
          <a:stretch>
            <a:fillRect/>
          </a:stretch>
        </p:blipFill>
        <p:spPr>
          <a:xfrm>
            <a:off x="5131575" y="129118"/>
            <a:ext cx="1362717" cy="716525"/>
          </a:xfrm>
          <a:prstGeom prst="rect">
            <a:avLst/>
          </a:prstGeom>
        </p:spPr>
      </p:pic>
      <p:pic>
        <p:nvPicPr>
          <p:cNvPr id="31" name="Picture 30" descr="Logo, company name&#10;&#10;Description automatically generated">
            <a:extLst>
              <a:ext uri="{FF2B5EF4-FFF2-40B4-BE49-F238E27FC236}">
                <a16:creationId xmlns:a16="http://schemas.microsoft.com/office/drawing/2014/main" id="{ACF5D9A4-A045-46AD-BE40-50630DB00AF4}"/>
              </a:ext>
            </a:extLst>
          </p:cNvPr>
          <p:cNvPicPr>
            <a:picLocks noChangeAspect="1"/>
          </p:cNvPicPr>
          <p:nvPr/>
        </p:nvPicPr>
        <p:blipFill>
          <a:blip r:embed="rId8">
            <a:alphaModFix amt="20000"/>
            <a:extLst>
              <a:ext uri="{28A0092B-C50C-407E-A947-70E740481C1C}">
                <a14:useLocalDpi xmlns:a14="http://schemas.microsoft.com/office/drawing/2010/main" val="0"/>
              </a:ext>
            </a:extLst>
          </a:blip>
          <a:stretch>
            <a:fillRect/>
          </a:stretch>
        </p:blipFill>
        <p:spPr>
          <a:xfrm>
            <a:off x="7867437" y="-85917"/>
            <a:ext cx="1157328" cy="1157328"/>
          </a:xfrm>
          <a:prstGeom prst="rect">
            <a:avLst/>
          </a:prstGeom>
        </p:spPr>
      </p:pic>
      <p:pic>
        <p:nvPicPr>
          <p:cNvPr id="33" name="Picture 32" descr="Logo&#10;&#10;Description automatically generated with medium confidence">
            <a:extLst>
              <a:ext uri="{FF2B5EF4-FFF2-40B4-BE49-F238E27FC236}">
                <a16:creationId xmlns:a16="http://schemas.microsoft.com/office/drawing/2014/main" id="{DD608B77-41A7-4C1F-839A-B3EC2597EC6E}"/>
              </a:ext>
            </a:extLst>
          </p:cNvPr>
          <p:cNvPicPr>
            <a:picLocks noChangeAspect="1"/>
          </p:cNvPicPr>
          <p:nvPr/>
        </p:nvPicPr>
        <p:blipFill>
          <a:blip r:embed="rId9">
            <a:alphaModFix amt="20000"/>
            <a:extLst>
              <a:ext uri="{28A0092B-C50C-407E-A947-70E740481C1C}">
                <a14:useLocalDpi xmlns:a14="http://schemas.microsoft.com/office/drawing/2010/main" val="0"/>
              </a:ext>
            </a:extLst>
          </a:blip>
          <a:stretch>
            <a:fillRect/>
          </a:stretch>
        </p:blipFill>
        <p:spPr>
          <a:xfrm>
            <a:off x="3541522" y="5328895"/>
            <a:ext cx="928904" cy="671214"/>
          </a:xfrm>
          <a:prstGeom prst="rect">
            <a:avLst/>
          </a:prstGeom>
        </p:spPr>
      </p:pic>
      <p:pic>
        <p:nvPicPr>
          <p:cNvPr id="35" name="Picture 34" descr="Icon&#10;&#10;Description automatically generated">
            <a:extLst>
              <a:ext uri="{FF2B5EF4-FFF2-40B4-BE49-F238E27FC236}">
                <a16:creationId xmlns:a16="http://schemas.microsoft.com/office/drawing/2014/main" id="{A8F294EA-2D1A-4FD8-A191-CD721672A727}"/>
              </a:ext>
            </a:extLst>
          </p:cNvPr>
          <p:cNvPicPr>
            <a:picLocks noChangeAspect="1"/>
          </p:cNvPicPr>
          <p:nvPr/>
        </p:nvPicPr>
        <p:blipFill>
          <a:blip r:embed="rId10">
            <a:alphaModFix amt="20000"/>
            <a:extLst>
              <a:ext uri="{28A0092B-C50C-407E-A947-70E740481C1C}">
                <a14:useLocalDpi xmlns:a14="http://schemas.microsoft.com/office/drawing/2010/main" val="0"/>
              </a:ext>
            </a:extLst>
          </a:blip>
          <a:stretch>
            <a:fillRect/>
          </a:stretch>
        </p:blipFill>
        <p:spPr>
          <a:xfrm>
            <a:off x="1778274" y="148168"/>
            <a:ext cx="650376" cy="689159"/>
          </a:xfrm>
          <a:prstGeom prst="rect">
            <a:avLst/>
          </a:prstGeom>
        </p:spPr>
      </p:pic>
      <p:pic>
        <p:nvPicPr>
          <p:cNvPr id="37" name="Picture 36" descr="Logo, company name&#10;&#10;Description automatically generated">
            <a:extLst>
              <a:ext uri="{FF2B5EF4-FFF2-40B4-BE49-F238E27FC236}">
                <a16:creationId xmlns:a16="http://schemas.microsoft.com/office/drawing/2014/main" id="{A70DFA68-C381-45CC-B6BA-275F026B67B1}"/>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9747682" y="-24262"/>
            <a:ext cx="2444318" cy="1480838"/>
          </a:xfrm>
          <a:prstGeom prst="rect">
            <a:avLst/>
          </a:prstGeom>
        </p:spPr>
      </p:pic>
      <p:sp>
        <p:nvSpPr>
          <p:cNvPr id="4" name="TextBox 3">
            <a:extLst>
              <a:ext uri="{FF2B5EF4-FFF2-40B4-BE49-F238E27FC236}">
                <a16:creationId xmlns:a16="http://schemas.microsoft.com/office/drawing/2014/main" id="{19D05C90-7CEF-47A9-8AF2-7F2E9E4440B7}"/>
              </a:ext>
            </a:extLst>
          </p:cNvPr>
          <p:cNvSpPr txBox="1"/>
          <p:nvPr/>
        </p:nvSpPr>
        <p:spPr>
          <a:xfrm>
            <a:off x="3019363" y="1710625"/>
            <a:ext cx="3729547" cy="1877437"/>
          </a:xfrm>
          <a:prstGeom prst="rect">
            <a:avLst/>
          </a:prstGeom>
          <a:noFill/>
        </p:spPr>
        <p:txBody>
          <a:bodyPr wrap="none" rtlCol="0">
            <a:spAutoFit/>
          </a:bodyPr>
          <a:lstStyle/>
          <a:p>
            <a:r>
              <a:rPr lang="en-IN" b="1" i="1" dirty="0"/>
              <a:t>Classification of Computer Networks:</a:t>
            </a:r>
          </a:p>
          <a:p>
            <a:endParaRPr lang="en-IN" dirty="0"/>
          </a:p>
          <a:p>
            <a:pPr marL="342900" indent="-342900">
              <a:buFont typeface="+mj-lt"/>
              <a:buAutoNum type="arabicPeriod"/>
            </a:pPr>
            <a:r>
              <a:rPr lang="en-IN" sz="1600" dirty="0">
                <a:solidFill>
                  <a:schemeClr val="accent5">
                    <a:lumMod val="50000"/>
                  </a:schemeClr>
                </a:solidFill>
              </a:rPr>
              <a:t>Local Area Network(LAN)</a:t>
            </a:r>
          </a:p>
          <a:p>
            <a:pPr marL="342900" indent="-342900">
              <a:buFont typeface="+mj-lt"/>
              <a:buAutoNum type="arabicPeriod"/>
            </a:pPr>
            <a:r>
              <a:rPr lang="en-IN" sz="1600" dirty="0">
                <a:solidFill>
                  <a:schemeClr val="accent5">
                    <a:lumMod val="50000"/>
                  </a:schemeClr>
                </a:solidFill>
              </a:rPr>
              <a:t>Wide Area Network(WAN)</a:t>
            </a:r>
          </a:p>
          <a:p>
            <a:pPr marL="342900" indent="-342900">
              <a:buFont typeface="+mj-lt"/>
              <a:buAutoNum type="arabicPeriod"/>
            </a:pPr>
            <a:r>
              <a:rPr lang="en-IN" sz="1600" dirty="0">
                <a:solidFill>
                  <a:schemeClr val="accent5">
                    <a:lumMod val="50000"/>
                  </a:schemeClr>
                </a:solidFill>
              </a:rPr>
              <a:t>Metropolitan Area Network(MAN)</a:t>
            </a:r>
          </a:p>
          <a:p>
            <a:pPr marL="342900" indent="-342900">
              <a:buFont typeface="+mj-lt"/>
              <a:buAutoNum type="arabicPeriod"/>
            </a:pPr>
            <a:r>
              <a:rPr lang="en-IN" sz="1600" dirty="0">
                <a:solidFill>
                  <a:schemeClr val="accent5">
                    <a:lumMod val="50000"/>
                  </a:schemeClr>
                </a:solidFill>
              </a:rPr>
              <a:t>Personal Area Network(PAN)</a:t>
            </a:r>
          </a:p>
          <a:p>
            <a:pPr marL="342900" indent="-342900">
              <a:buFont typeface="+mj-lt"/>
              <a:buAutoNum type="arabicPeriod"/>
            </a:pPr>
            <a:r>
              <a:rPr lang="en-IN" sz="1600" dirty="0">
                <a:solidFill>
                  <a:schemeClr val="accent5">
                    <a:lumMod val="50000"/>
                  </a:schemeClr>
                </a:solidFill>
              </a:rPr>
              <a:t>Campus Area Network(CAN)</a:t>
            </a:r>
          </a:p>
        </p:txBody>
      </p:sp>
    </p:spTree>
    <p:extLst>
      <p:ext uri="{BB962C8B-B14F-4D97-AF65-F5344CB8AC3E}">
        <p14:creationId xmlns:p14="http://schemas.microsoft.com/office/powerpoint/2010/main" val="18607330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85F9BB5B-3881-4772-AFE6-7616E6E27888}"/>
              </a:ext>
            </a:extLst>
          </p:cNvPr>
          <p:cNvSpPr txBox="1"/>
          <p:nvPr/>
        </p:nvSpPr>
        <p:spPr>
          <a:xfrm>
            <a:off x="3412767" y="225770"/>
            <a:ext cx="4144070" cy="523220"/>
          </a:xfrm>
          <a:prstGeom prst="rect">
            <a:avLst/>
          </a:prstGeom>
          <a:noFill/>
        </p:spPr>
        <p:txBody>
          <a:bodyPr wrap="square" rtlCol="0">
            <a:spAutoFit/>
          </a:bodyPr>
          <a:lstStyle/>
          <a:p>
            <a:r>
              <a:rPr lang="en-IN" sz="2800" b="1" i="1" dirty="0">
                <a:solidFill>
                  <a:schemeClr val="accent2">
                    <a:lumMod val="75000"/>
                  </a:schemeClr>
                </a:solidFill>
              </a:rPr>
              <a:t>Computer Networks</a:t>
            </a:r>
          </a:p>
        </p:txBody>
      </p:sp>
      <p:sp>
        <p:nvSpPr>
          <p:cNvPr id="17" name="Slide Number Placeholder 16">
            <a:extLst>
              <a:ext uri="{FF2B5EF4-FFF2-40B4-BE49-F238E27FC236}">
                <a16:creationId xmlns:a16="http://schemas.microsoft.com/office/drawing/2014/main" id="{3340CAD5-E11B-476F-BC4B-3E2E19909B54}"/>
              </a:ext>
            </a:extLst>
          </p:cNvPr>
          <p:cNvSpPr>
            <a:spLocks noGrp="1"/>
          </p:cNvSpPr>
          <p:nvPr>
            <p:ph type="sldNum" sz="quarter" idx="12"/>
          </p:nvPr>
        </p:nvSpPr>
        <p:spPr/>
        <p:txBody>
          <a:bodyPr/>
          <a:lstStyle/>
          <a:p>
            <a:fld id="{3326F55E-B2F8-46C6-958B-87902B1FD1A5}" type="slidenum">
              <a:rPr lang="en-IN" smtClean="0"/>
              <a:t>4</a:t>
            </a:fld>
            <a:endParaRPr lang="en-IN"/>
          </a:p>
        </p:txBody>
      </p:sp>
      <p:pic>
        <p:nvPicPr>
          <p:cNvPr id="3" name="Picture 2" descr="A picture containing application&#10;&#10;Description automatically generated">
            <a:extLst>
              <a:ext uri="{FF2B5EF4-FFF2-40B4-BE49-F238E27FC236}">
                <a16:creationId xmlns:a16="http://schemas.microsoft.com/office/drawing/2014/main" id="{A8421A66-CF66-425E-B268-7816B9B1A4CC}"/>
              </a:ext>
            </a:extLst>
          </p:cNvPr>
          <p:cNvPicPr>
            <a:picLocks noChangeAspect="1"/>
          </p:cNvPicPr>
          <p:nvPr/>
        </p:nvPicPr>
        <p:blipFill>
          <a:blip r:embed="rId2">
            <a:alphaModFix amt="5000"/>
            <a:extLst>
              <a:ext uri="{28A0092B-C50C-407E-A947-70E740481C1C}">
                <a14:useLocalDpi xmlns:a14="http://schemas.microsoft.com/office/drawing/2010/main" val="0"/>
              </a:ext>
            </a:extLst>
          </a:blip>
          <a:stretch>
            <a:fillRect/>
          </a:stretch>
        </p:blipFill>
        <p:spPr>
          <a:xfrm>
            <a:off x="8242311" y="1799112"/>
            <a:ext cx="2761742" cy="1546576"/>
          </a:xfrm>
          <a:prstGeom prst="rect">
            <a:avLst/>
          </a:prstGeom>
        </p:spPr>
      </p:pic>
      <p:pic>
        <p:nvPicPr>
          <p:cNvPr id="8" name="Picture 7" descr="Icon&#10;&#10;Description automatically generated">
            <a:extLst>
              <a:ext uri="{FF2B5EF4-FFF2-40B4-BE49-F238E27FC236}">
                <a16:creationId xmlns:a16="http://schemas.microsoft.com/office/drawing/2014/main" id="{8A1A7B1D-37CD-4C16-AF9C-2765E77E8242}"/>
              </a:ext>
            </a:extLst>
          </p:cNvPr>
          <p:cNvPicPr>
            <a:picLocks noChangeAspect="1"/>
          </p:cNvPicPr>
          <p:nvPr/>
        </p:nvPicPr>
        <p:blipFill>
          <a:blip r:embed="rId3">
            <a:alphaModFix amt="20000"/>
            <a:extLst>
              <a:ext uri="{28A0092B-C50C-407E-A947-70E740481C1C}">
                <a14:useLocalDpi xmlns:a14="http://schemas.microsoft.com/office/drawing/2010/main" val="0"/>
              </a:ext>
            </a:extLst>
          </a:blip>
          <a:stretch>
            <a:fillRect/>
          </a:stretch>
        </p:blipFill>
        <p:spPr>
          <a:xfrm>
            <a:off x="241451" y="5664502"/>
            <a:ext cx="1095322" cy="1095322"/>
          </a:xfrm>
          <a:prstGeom prst="rect">
            <a:avLst/>
          </a:prstGeom>
        </p:spPr>
      </p:pic>
      <p:pic>
        <p:nvPicPr>
          <p:cNvPr id="11" name="Picture 10" descr="Logo, company name&#10;&#10;Description automatically generated">
            <a:extLst>
              <a:ext uri="{FF2B5EF4-FFF2-40B4-BE49-F238E27FC236}">
                <a16:creationId xmlns:a16="http://schemas.microsoft.com/office/drawing/2014/main" id="{45CD60BA-EFBE-4963-9084-F0CC2663D9DE}"/>
              </a:ext>
            </a:extLst>
          </p:cNvPr>
          <p:cNvPicPr>
            <a:picLocks noChangeAspect="1"/>
          </p:cNvPicPr>
          <p:nvPr/>
        </p:nvPicPr>
        <p:blipFill>
          <a:blip r:embed="rId4">
            <a:alphaModFix amt="20000"/>
            <a:extLst>
              <a:ext uri="{28A0092B-C50C-407E-A947-70E740481C1C}">
                <a14:useLocalDpi xmlns:a14="http://schemas.microsoft.com/office/drawing/2010/main" val="0"/>
              </a:ext>
            </a:extLst>
          </a:blip>
          <a:stretch>
            <a:fillRect/>
          </a:stretch>
        </p:blipFill>
        <p:spPr>
          <a:xfrm>
            <a:off x="440516" y="3683086"/>
            <a:ext cx="1095321" cy="728886"/>
          </a:xfrm>
          <a:prstGeom prst="rect">
            <a:avLst/>
          </a:prstGeom>
        </p:spPr>
      </p:pic>
      <p:pic>
        <p:nvPicPr>
          <p:cNvPr id="23" name="Picture 22" descr="Icon&#10;&#10;Description automatically generated">
            <a:extLst>
              <a:ext uri="{FF2B5EF4-FFF2-40B4-BE49-F238E27FC236}">
                <a16:creationId xmlns:a16="http://schemas.microsoft.com/office/drawing/2014/main" id="{145C2445-9D33-41DC-A11E-E8225FD08D20}"/>
              </a:ext>
            </a:extLst>
          </p:cNvPr>
          <p:cNvPicPr>
            <a:picLocks noChangeAspect="1"/>
          </p:cNvPicPr>
          <p:nvPr/>
        </p:nvPicPr>
        <p:blipFill>
          <a:blip r:embed="rId5">
            <a:alphaModFix amt="5000"/>
            <a:extLst>
              <a:ext uri="{28A0092B-C50C-407E-A947-70E740481C1C}">
                <a14:useLocalDpi xmlns:a14="http://schemas.microsoft.com/office/drawing/2010/main" val="0"/>
              </a:ext>
            </a:extLst>
          </a:blip>
          <a:stretch>
            <a:fillRect/>
          </a:stretch>
        </p:blipFill>
        <p:spPr>
          <a:xfrm>
            <a:off x="679301" y="1856317"/>
            <a:ext cx="991369" cy="991369"/>
          </a:xfrm>
          <a:prstGeom prst="rect">
            <a:avLst/>
          </a:prstGeom>
        </p:spPr>
      </p:pic>
      <p:pic>
        <p:nvPicPr>
          <p:cNvPr id="27" name="Picture 26" descr="Icon&#10;&#10;Description automatically generated">
            <a:extLst>
              <a:ext uri="{FF2B5EF4-FFF2-40B4-BE49-F238E27FC236}">
                <a16:creationId xmlns:a16="http://schemas.microsoft.com/office/drawing/2014/main" id="{AC689997-C9F1-473E-9628-717E2E675027}"/>
              </a:ext>
            </a:extLst>
          </p:cNvPr>
          <p:cNvPicPr>
            <a:picLocks noChangeAspect="1"/>
          </p:cNvPicPr>
          <p:nvPr/>
        </p:nvPicPr>
        <p:blipFill>
          <a:blip r:embed="rId6">
            <a:alphaModFix amt="20000"/>
            <a:extLst>
              <a:ext uri="{28A0092B-C50C-407E-A947-70E740481C1C}">
                <a14:useLocalDpi xmlns:a14="http://schemas.microsoft.com/office/drawing/2010/main" val="0"/>
              </a:ext>
            </a:extLst>
          </a:blip>
          <a:stretch>
            <a:fillRect/>
          </a:stretch>
        </p:blipFill>
        <p:spPr>
          <a:xfrm>
            <a:off x="10050680" y="4158335"/>
            <a:ext cx="1210965" cy="1004215"/>
          </a:xfrm>
          <a:prstGeom prst="rect">
            <a:avLst/>
          </a:prstGeom>
        </p:spPr>
      </p:pic>
      <p:pic>
        <p:nvPicPr>
          <p:cNvPr id="29" name="Picture 28" descr="Icon&#10;&#10;Description automatically generated">
            <a:extLst>
              <a:ext uri="{FF2B5EF4-FFF2-40B4-BE49-F238E27FC236}">
                <a16:creationId xmlns:a16="http://schemas.microsoft.com/office/drawing/2014/main" id="{AB2C0348-A112-4CC4-A3E4-1C4E414EEB78}"/>
              </a:ext>
            </a:extLst>
          </p:cNvPr>
          <p:cNvPicPr>
            <a:picLocks noChangeAspect="1"/>
          </p:cNvPicPr>
          <p:nvPr/>
        </p:nvPicPr>
        <p:blipFill>
          <a:blip r:embed="rId7">
            <a:alphaModFix amt="20000"/>
            <a:extLst>
              <a:ext uri="{28A0092B-C50C-407E-A947-70E740481C1C}">
                <a14:useLocalDpi xmlns:a14="http://schemas.microsoft.com/office/drawing/2010/main" val="0"/>
              </a:ext>
            </a:extLst>
          </a:blip>
          <a:stretch>
            <a:fillRect/>
          </a:stretch>
        </p:blipFill>
        <p:spPr>
          <a:xfrm>
            <a:off x="5131575" y="129118"/>
            <a:ext cx="1362717" cy="716525"/>
          </a:xfrm>
          <a:prstGeom prst="rect">
            <a:avLst/>
          </a:prstGeom>
        </p:spPr>
      </p:pic>
      <p:pic>
        <p:nvPicPr>
          <p:cNvPr id="31" name="Picture 30" descr="Logo, company name&#10;&#10;Description automatically generated">
            <a:extLst>
              <a:ext uri="{FF2B5EF4-FFF2-40B4-BE49-F238E27FC236}">
                <a16:creationId xmlns:a16="http://schemas.microsoft.com/office/drawing/2014/main" id="{ACF5D9A4-A045-46AD-BE40-50630DB00AF4}"/>
              </a:ext>
            </a:extLst>
          </p:cNvPr>
          <p:cNvPicPr>
            <a:picLocks noChangeAspect="1"/>
          </p:cNvPicPr>
          <p:nvPr/>
        </p:nvPicPr>
        <p:blipFill>
          <a:blip r:embed="rId8">
            <a:alphaModFix amt="20000"/>
            <a:extLst>
              <a:ext uri="{28A0092B-C50C-407E-A947-70E740481C1C}">
                <a14:useLocalDpi xmlns:a14="http://schemas.microsoft.com/office/drawing/2010/main" val="0"/>
              </a:ext>
            </a:extLst>
          </a:blip>
          <a:stretch>
            <a:fillRect/>
          </a:stretch>
        </p:blipFill>
        <p:spPr>
          <a:xfrm>
            <a:off x="7867437" y="-85917"/>
            <a:ext cx="1157328" cy="1157328"/>
          </a:xfrm>
          <a:prstGeom prst="rect">
            <a:avLst/>
          </a:prstGeom>
        </p:spPr>
      </p:pic>
      <p:pic>
        <p:nvPicPr>
          <p:cNvPr id="33" name="Picture 32" descr="Logo&#10;&#10;Description automatically generated with medium confidence">
            <a:extLst>
              <a:ext uri="{FF2B5EF4-FFF2-40B4-BE49-F238E27FC236}">
                <a16:creationId xmlns:a16="http://schemas.microsoft.com/office/drawing/2014/main" id="{DD608B77-41A7-4C1F-839A-B3EC2597EC6E}"/>
              </a:ext>
            </a:extLst>
          </p:cNvPr>
          <p:cNvPicPr>
            <a:picLocks noChangeAspect="1"/>
          </p:cNvPicPr>
          <p:nvPr/>
        </p:nvPicPr>
        <p:blipFill>
          <a:blip r:embed="rId9">
            <a:alphaModFix amt="20000"/>
            <a:extLst>
              <a:ext uri="{28A0092B-C50C-407E-A947-70E740481C1C}">
                <a14:useLocalDpi xmlns:a14="http://schemas.microsoft.com/office/drawing/2010/main" val="0"/>
              </a:ext>
            </a:extLst>
          </a:blip>
          <a:stretch>
            <a:fillRect/>
          </a:stretch>
        </p:blipFill>
        <p:spPr>
          <a:xfrm>
            <a:off x="3541522" y="5328895"/>
            <a:ext cx="928904" cy="671214"/>
          </a:xfrm>
          <a:prstGeom prst="rect">
            <a:avLst/>
          </a:prstGeom>
        </p:spPr>
      </p:pic>
      <p:pic>
        <p:nvPicPr>
          <p:cNvPr id="35" name="Picture 34" descr="Icon&#10;&#10;Description automatically generated">
            <a:extLst>
              <a:ext uri="{FF2B5EF4-FFF2-40B4-BE49-F238E27FC236}">
                <a16:creationId xmlns:a16="http://schemas.microsoft.com/office/drawing/2014/main" id="{A8F294EA-2D1A-4FD8-A191-CD721672A727}"/>
              </a:ext>
            </a:extLst>
          </p:cNvPr>
          <p:cNvPicPr>
            <a:picLocks noChangeAspect="1"/>
          </p:cNvPicPr>
          <p:nvPr/>
        </p:nvPicPr>
        <p:blipFill>
          <a:blip r:embed="rId10">
            <a:alphaModFix amt="20000"/>
            <a:extLst>
              <a:ext uri="{28A0092B-C50C-407E-A947-70E740481C1C}">
                <a14:useLocalDpi xmlns:a14="http://schemas.microsoft.com/office/drawing/2010/main" val="0"/>
              </a:ext>
            </a:extLst>
          </a:blip>
          <a:stretch>
            <a:fillRect/>
          </a:stretch>
        </p:blipFill>
        <p:spPr>
          <a:xfrm>
            <a:off x="1778274" y="148168"/>
            <a:ext cx="650376" cy="689159"/>
          </a:xfrm>
          <a:prstGeom prst="rect">
            <a:avLst/>
          </a:prstGeom>
        </p:spPr>
      </p:pic>
      <p:pic>
        <p:nvPicPr>
          <p:cNvPr id="37" name="Picture 36" descr="Logo, company name&#10;&#10;Description automatically generated">
            <a:extLst>
              <a:ext uri="{FF2B5EF4-FFF2-40B4-BE49-F238E27FC236}">
                <a16:creationId xmlns:a16="http://schemas.microsoft.com/office/drawing/2014/main" id="{A70DFA68-C381-45CC-B6BA-275F026B67B1}"/>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9747682" y="-24262"/>
            <a:ext cx="2444318" cy="1480838"/>
          </a:xfrm>
          <a:prstGeom prst="rect">
            <a:avLst/>
          </a:prstGeom>
        </p:spPr>
      </p:pic>
      <p:pic>
        <p:nvPicPr>
          <p:cNvPr id="4" name="Picture 3">
            <a:extLst>
              <a:ext uri="{FF2B5EF4-FFF2-40B4-BE49-F238E27FC236}">
                <a16:creationId xmlns:a16="http://schemas.microsoft.com/office/drawing/2014/main" id="{ACD723C9-DB94-47B1-91D0-7B176FDF8FFD}"/>
              </a:ext>
            </a:extLst>
          </p:cNvPr>
          <p:cNvPicPr>
            <a:picLocks noChangeAspect="1"/>
          </p:cNvPicPr>
          <p:nvPr/>
        </p:nvPicPr>
        <p:blipFill>
          <a:blip r:embed="rId12"/>
          <a:stretch>
            <a:fillRect/>
          </a:stretch>
        </p:blipFill>
        <p:spPr>
          <a:xfrm>
            <a:off x="2059690" y="899337"/>
            <a:ext cx="7629900" cy="5720630"/>
          </a:xfrm>
          <a:prstGeom prst="rect">
            <a:avLst/>
          </a:prstGeom>
        </p:spPr>
      </p:pic>
    </p:spTree>
    <p:extLst>
      <p:ext uri="{BB962C8B-B14F-4D97-AF65-F5344CB8AC3E}">
        <p14:creationId xmlns:p14="http://schemas.microsoft.com/office/powerpoint/2010/main" val="24932157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85F9BB5B-3881-4772-AFE6-7616E6E27888}"/>
              </a:ext>
            </a:extLst>
          </p:cNvPr>
          <p:cNvSpPr txBox="1"/>
          <p:nvPr/>
        </p:nvSpPr>
        <p:spPr>
          <a:xfrm>
            <a:off x="3412767" y="225770"/>
            <a:ext cx="4144070" cy="523220"/>
          </a:xfrm>
          <a:prstGeom prst="rect">
            <a:avLst/>
          </a:prstGeom>
          <a:noFill/>
        </p:spPr>
        <p:txBody>
          <a:bodyPr wrap="square" rtlCol="0">
            <a:spAutoFit/>
          </a:bodyPr>
          <a:lstStyle/>
          <a:p>
            <a:r>
              <a:rPr lang="en-IN" sz="2800" b="1" i="1" dirty="0">
                <a:solidFill>
                  <a:schemeClr val="accent2">
                    <a:lumMod val="75000"/>
                  </a:schemeClr>
                </a:solidFill>
              </a:rPr>
              <a:t>Computer Networks</a:t>
            </a:r>
          </a:p>
        </p:txBody>
      </p:sp>
      <p:sp>
        <p:nvSpPr>
          <p:cNvPr id="17" name="Slide Number Placeholder 16">
            <a:extLst>
              <a:ext uri="{FF2B5EF4-FFF2-40B4-BE49-F238E27FC236}">
                <a16:creationId xmlns:a16="http://schemas.microsoft.com/office/drawing/2014/main" id="{3340CAD5-E11B-476F-BC4B-3E2E19909B54}"/>
              </a:ext>
            </a:extLst>
          </p:cNvPr>
          <p:cNvSpPr>
            <a:spLocks noGrp="1"/>
          </p:cNvSpPr>
          <p:nvPr>
            <p:ph type="sldNum" sz="quarter" idx="12"/>
          </p:nvPr>
        </p:nvSpPr>
        <p:spPr/>
        <p:txBody>
          <a:bodyPr/>
          <a:lstStyle/>
          <a:p>
            <a:fld id="{3326F55E-B2F8-46C6-958B-87902B1FD1A5}" type="slidenum">
              <a:rPr lang="en-IN" smtClean="0"/>
              <a:t>5</a:t>
            </a:fld>
            <a:endParaRPr lang="en-IN"/>
          </a:p>
        </p:txBody>
      </p:sp>
      <p:pic>
        <p:nvPicPr>
          <p:cNvPr id="3" name="Picture 2" descr="A picture containing application&#10;&#10;Description automatically generated">
            <a:extLst>
              <a:ext uri="{FF2B5EF4-FFF2-40B4-BE49-F238E27FC236}">
                <a16:creationId xmlns:a16="http://schemas.microsoft.com/office/drawing/2014/main" id="{A8421A66-CF66-425E-B268-7816B9B1A4CC}"/>
              </a:ext>
            </a:extLst>
          </p:cNvPr>
          <p:cNvPicPr>
            <a:picLocks noChangeAspect="1"/>
          </p:cNvPicPr>
          <p:nvPr/>
        </p:nvPicPr>
        <p:blipFill>
          <a:blip r:embed="rId2">
            <a:alphaModFix amt="5000"/>
            <a:extLst>
              <a:ext uri="{28A0092B-C50C-407E-A947-70E740481C1C}">
                <a14:useLocalDpi xmlns:a14="http://schemas.microsoft.com/office/drawing/2010/main" val="0"/>
              </a:ext>
            </a:extLst>
          </a:blip>
          <a:stretch>
            <a:fillRect/>
          </a:stretch>
        </p:blipFill>
        <p:spPr>
          <a:xfrm>
            <a:off x="8242311" y="1799112"/>
            <a:ext cx="2761742" cy="1546576"/>
          </a:xfrm>
          <a:prstGeom prst="rect">
            <a:avLst/>
          </a:prstGeom>
        </p:spPr>
      </p:pic>
      <p:pic>
        <p:nvPicPr>
          <p:cNvPr id="8" name="Picture 7" descr="Icon&#10;&#10;Description automatically generated">
            <a:extLst>
              <a:ext uri="{FF2B5EF4-FFF2-40B4-BE49-F238E27FC236}">
                <a16:creationId xmlns:a16="http://schemas.microsoft.com/office/drawing/2014/main" id="{8A1A7B1D-37CD-4C16-AF9C-2765E77E8242}"/>
              </a:ext>
            </a:extLst>
          </p:cNvPr>
          <p:cNvPicPr>
            <a:picLocks noChangeAspect="1"/>
          </p:cNvPicPr>
          <p:nvPr/>
        </p:nvPicPr>
        <p:blipFill>
          <a:blip r:embed="rId3">
            <a:alphaModFix amt="20000"/>
            <a:extLst>
              <a:ext uri="{28A0092B-C50C-407E-A947-70E740481C1C}">
                <a14:useLocalDpi xmlns:a14="http://schemas.microsoft.com/office/drawing/2010/main" val="0"/>
              </a:ext>
            </a:extLst>
          </a:blip>
          <a:stretch>
            <a:fillRect/>
          </a:stretch>
        </p:blipFill>
        <p:spPr>
          <a:xfrm>
            <a:off x="241451" y="5664502"/>
            <a:ext cx="1095322" cy="1095322"/>
          </a:xfrm>
          <a:prstGeom prst="rect">
            <a:avLst/>
          </a:prstGeom>
        </p:spPr>
      </p:pic>
      <p:pic>
        <p:nvPicPr>
          <p:cNvPr id="11" name="Picture 10" descr="Logo, company name&#10;&#10;Description automatically generated">
            <a:extLst>
              <a:ext uri="{FF2B5EF4-FFF2-40B4-BE49-F238E27FC236}">
                <a16:creationId xmlns:a16="http://schemas.microsoft.com/office/drawing/2014/main" id="{45CD60BA-EFBE-4963-9084-F0CC2663D9DE}"/>
              </a:ext>
            </a:extLst>
          </p:cNvPr>
          <p:cNvPicPr>
            <a:picLocks noChangeAspect="1"/>
          </p:cNvPicPr>
          <p:nvPr/>
        </p:nvPicPr>
        <p:blipFill>
          <a:blip r:embed="rId4">
            <a:alphaModFix amt="20000"/>
            <a:extLst>
              <a:ext uri="{28A0092B-C50C-407E-A947-70E740481C1C}">
                <a14:useLocalDpi xmlns:a14="http://schemas.microsoft.com/office/drawing/2010/main" val="0"/>
              </a:ext>
            </a:extLst>
          </a:blip>
          <a:stretch>
            <a:fillRect/>
          </a:stretch>
        </p:blipFill>
        <p:spPr>
          <a:xfrm>
            <a:off x="440516" y="3683086"/>
            <a:ext cx="1095321" cy="728886"/>
          </a:xfrm>
          <a:prstGeom prst="rect">
            <a:avLst/>
          </a:prstGeom>
        </p:spPr>
      </p:pic>
      <p:pic>
        <p:nvPicPr>
          <p:cNvPr id="23" name="Picture 22" descr="Icon&#10;&#10;Description automatically generated">
            <a:extLst>
              <a:ext uri="{FF2B5EF4-FFF2-40B4-BE49-F238E27FC236}">
                <a16:creationId xmlns:a16="http://schemas.microsoft.com/office/drawing/2014/main" id="{145C2445-9D33-41DC-A11E-E8225FD08D20}"/>
              </a:ext>
            </a:extLst>
          </p:cNvPr>
          <p:cNvPicPr>
            <a:picLocks noChangeAspect="1"/>
          </p:cNvPicPr>
          <p:nvPr/>
        </p:nvPicPr>
        <p:blipFill>
          <a:blip r:embed="rId5">
            <a:alphaModFix amt="5000"/>
            <a:extLst>
              <a:ext uri="{28A0092B-C50C-407E-A947-70E740481C1C}">
                <a14:useLocalDpi xmlns:a14="http://schemas.microsoft.com/office/drawing/2010/main" val="0"/>
              </a:ext>
            </a:extLst>
          </a:blip>
          <a:stretch>
            <a:fillRect/>
          </a:stretch>
        </p:blipFill>
        <p:spPr>
          <a:xfrm>
            <a:off x="679301" y="1856317"/>
            <a:ext cx="991369" cy="991369"/>
          </a:xfrm>
          <a:prstGeom prst="rect">
            <a:avLst/>
          </a:prstGeom>
        </p:spPr>
      </p:pic>
      <p:pic>
        <p:nvPicPr>
          <p:cNvPr id="27" name="Picture 26" descr="Icon&#10;&#10;Description automatically generated">
            <a:extLst>
              <a:ext uri="{FF2B5EF4-FFF2-40B4-BE49-F238E27FC236}">
                <a16:creationId xmlns:a16="http://schemas.microsoft.com/office/drawing/2014/main" id="{AC689997-C9F1-473E-9628-717E2E675027}"/>
              </a:ext>
            </a:extLst>
          </p:cNvPr>
          <p:cNvPicPr>
            <a:picLocks noChangeAspect="1"/>
          </p:cNvPicPr>
          <p:nvPr/>
        </p:nvPicPr>
        <p:blipFill>
          <a:blip r:embed="rId6">
            <a:alphaModFix amt="20000"/>
            <a:extLst>
              <a:ext uri="{28A0092B-C50C-407E-A947-70E740481C1C}">
                <a14:useLocalDpi xmlns:a14="http://schemas.microsoft.com/office/drawing/2010/main" val="0"/>
              </a:ext>
            </a:extLst>
          </a:blip>
          <a:stretch>
            <a:fillRect/>
          </a:stretch>
        </p:blipFill>
        <p:spPr>
          <a:xfrm>
            <a:off x="10050680" y="4158335"/>
            <a:ext cx="1210965" cy="1004215"/>
          </a:xfrm>
          <a:prstGeom prst="rect">
            <a:avLst/>
          </a:prstGeom>
        </p:spPr>
      </p:pic>
      <p:pic>
        <p:nvPicPr>
          <p:cNvPr id="29" name="Picture 28" descr="Icon&#10;&#10;Description automatically generated">
            <a:extLst>
              <a:ext uri="{FF2B5EF4-FFF2-40B4-BE49-F238E27FC236}">
                <a16:creationId xmlns:a16="http://schemas.microsoft.com/office/drawing/2014/main" id="{AB2C0348-A112-4CC4-A3E4-1C4E414EEB78}"/>
              </a:ext>
            </a:extLst>
          </p:cNvPr>
          <p:cNvPicPr>
            <a:picLocks noChangeAspect="1"/>
          </p:cNvPicPr>
          <p:nvPr/>
        </p:nvPicPr>
        <p:blipFill>
          <a:blip r:embed="rId7">
            <a:alphaModFix amt="20000"/>
            <a:extLst>
              <a:ext uri="{28A0092B-C50C-407E-A947-70E740481C1C}">
                <a14:useLocalDpi xmlns:a14="http://schemas.microsoft.com/office/drawing/2010/main" val="0"/>
              </a:ext>
            </a:extLst>
          </a:blip>
          <a:stretch>
            <a:fillRect/>
          </a:stretch>
        </p:blipFill>
        <p:spPr>
          <a:xfrm>
            <a:off x="5131575" y="129118"/>
            <a:ext cx="1362717" cy="716525"/>
          </a:xfrm>
          <a:prstGeom prst="rect">
            <a:avLst/>
          </a:prstGeom>
        </p:spPr>
      </p:pic>
      <p:pic>
        <p:nvPicPr>
          <p:cNvPr id="31" name="Picture 30" descr="Logo, company name&#10;&#10;Description automatically generated">
            <a:extLst>
              <a:ext uri="{FF2B5EF4-FFF2-40B4-BE49-F238E27FC236}">
                <a16:creationId xmlns:a16="http://schemas.microsoft.com/office/drawing/2014/main" id="{ACF5D9A4-A045-46AD-BE40-50630DB00AF4}"/>
              </a:ext>
            </a:extLst>
          </p:cNvPr>
          <p:cNvPicPr>
            <a:picLocks noChangeAspect="1"/>
          </p:cNvPicPr>
          <p:nvPr/>
        </p:nvPicPr>
        <p:blipFill>
          <a:blip r:embed="rId8">
            <a:alphaModFix amt="20000"/>
            <a:extLst>
              <a:ext uri="{28A0092B-C50C-407E-A947-70E740481C1C}">
                <a14:useLocalDpi xmlns:a14="http://schemas.microsoft.com/office/drawing/2010/main" val="0"/>
              </a:ext>
            </a:extLst>
          </a:blip>
          <a:stretch>
            <a:fillRect/>
          </a:stretch>
        </p:blipFill>
        <p:spPr>
          <a:xfrm>
            <a:off x="7867437" y="-85917"/>
            <a:ext cx="1157328" cy="1157328"/>
          </a:xfrm>
          <a:prstGeom prst="rect">
            <a:avLst/>
          </a:prstGeom>
        </p:spPr>
      </p:pic>
      <p:pic>
        <p:nvPicPr>
          <p:cNvPr id="33" name="Picture 32" descr="Logo&#10;&#10;Description automatically generated with medium confidence">
            <a:extLst>
              <a:ext uri="{FF2B5EF4-FFF2-40B4-BE49-F238E27FC236}">
                <a16:creationId xmlns:a16="http://schemas.microsoft.com/office/drawing/2014/main" id="{DD608B77-41A7-4C1F-839A-B3EC2597EC6E}"/>
              </a:ext>
            </a:extLst>
          </p:cNvPr>
          <p:cNvPicPr>
            <a:picLocks noChangeAspect="1"/>
          </p:cNvPicPr>
          <p:nvPr/>
        </p:nvPicPr>
        <p:blipFill>
          <a:blip r:embed="rId9">
            <a:alphaModFix amt="20000"/>
            <a:extLst>
              <a:ext uri="{28A0092B-C50C-407E-A947-70E740481C1C}">
                <a14:useLocalDpi xmlns:a14="http://schemas.microsoft.com/office/drawing/2010/main" val="0"/>
              </a:ext>
            </a:extLst>
          </a:blip>
          <a:stretch>
            <a:fillRect/>
          </a:stretch>
        </p:blipFill>
        <p:spPr>
          <a:xfrm>
            <a:off x="3541522" y="5328895"/>
            <a:ext cx="928904" cy="671214"/>
          </a:xfrm>
          <a:prstGeom prst="rect">
            <a:avLst/>
          </a:prstGeom>
        </p:spPr>
      </p:pic>
      <p:pic>
        <p:nvPicPr>
          <p:cNvPr id="35" name="Picture 34" descr="Icon&#10;&#10;Description automatically generated">
            <a:extLst>
              <a:ext uri="{FF2B5EF4-FFF2-40B4-BE49-F238E27FC236}">
                <a16:creationId xmlns:a16="http://schemas.microsoft.com/office/drawing/2014/main" id="{A8F294EA-2D1A-4FD8-A191-CD721672A727}"/>
              </a:ext>
            </a:extLst>
          </p:cNvPr>
          <p:cNvPicPr>
            <a:picLocks noChangeAspect="1"/>
          </p:cNvPicPr>
          <p:nvPr/>
        </p:nvPicPr>
        <p:blipFill>
          <a:blip r:embed="rId10">
            <a:alphaModFix amt="20000"/>
            <a:extLst>
              <a:ext uri="{28A0092B-C50C-407E-A947-70E740481C1C}">
                <a14:useLocalDpi xmlns:a14="http://schemas.microsoft.com/office/drawing/2010/main" val="0"/>
              </a:ext>
            </a:extLst>
          </a:blip>
          <a:stretch>
            <a:fillRect/>
          </a:stretch>
        </p:blipFill>
        <p:spPr>
          <a:xfrm>
            <a:off x="1778274" y="148168"/>
            <a:ext cx="650376" cy="689159"/>
          </a:xfrm>
          <a:prstGeom prst="rect">
            <a:avLst/>
          </a:prstGeom>
        </p:spPr>
      </p:pic>
      <p:pic>
        <p:nvPicPr>
          <p:cNvPr id="37" name="Picture 36" descr="Logo, company name&#10;&#10;Description automatically generated">
            <a:extLst>
              <a:ext uri="{FF2B5EF4-FFF2-40B4-BE49-F238E27FC236}">
                <a16:creationId xmlns:a16="http://schemas.microsoft.com/office/drawing/2014/main" id="{A70DFA68-C381-45CC-B6BA-275F026B67B1}"/>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9747682" y="-24262"/>
            <a:ext cx="2444318" cy="1480838"/>
          </a:xfrm>
          <a:prstGeom prst="rect">
            <a:avLst/>
          </a:prstGeom>
        </p:spPr>
      </p:pic>
      <p:sp>
        <p:nvSpPr>
          <p:cNvPr id="2" name="TextBox 1">
            <a:extLst>
              <a:ext uri="{FF2B5EF4-FFF2-40B4-BE49-F238E27FC236}">
                <a16:creationId xmlns:a16="http://schemas.microsoft.com/office/drawing/2014/main" id="{61A067EE-8002-4660-B172-9F9B4A144044}"/>
              </a:ext>
            </a:extLst>
          </p:cNvPr>
          <p:cNvSpPr txBox="1"/>
          <p:nvPr/>
        </p:nvSpPr>
        <p:spPr>
          <a:xfrm>
            <a:off x="2123137" y="1228446"/>
            <a:ext cx="1430969" cy="307777"/>
          </a:xfrm>
          <a:prstGeom prst="rect">
            <a:avLst/>
          </a:prstGeom>
          <a:noFill/>
        </p:spPr>
        <p:txBody>
          <a:bodyPr wrap="none" rtlCol="0">
            <a:spAutoFit/>
          </a:bodyPr>
          <a:lstStyle/>
          <a:p>
            <a:r>
              <a:rPr lang="en-IN" sz="1400" b="1" i="1" dirty="0">
                <a:solidFill>
                  <a:schemeClr val="accent2">
                    <a:lumMod val="75000"/>
                  </a:schemeClr>
                </a:solidFill>
              </a:rPr>
              <a:t>Network Devices</a:t>
            </a:r>
          </a:p>
        </p:txBody>
      </p:sp>
      <p:pic>
        <p:nvPicPr>
          <p:cNvPr id="1028" name="Picture 4">
            <a:extLst>
              <a:ext uri="{FF2B5EF4-FFF2-40B4-BE49-F238E27FC236}">
                <a16:creationId xmlns:a16="http://schemas.microsoft.com/office/drawing/2014/main" id="{B2B6CBC0-3E45-4D9A-95E4-00F538BA8D83}"/>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793335" y="1780835"/>
            <a:ext cx="5257360" cy="46780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32614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85F9BB5B-3881-4772-AFE6-7616E6E27888}"/>
              </a:ext>
            </a:extLst>
          </p:cNvPr>
          <p:cNvSpPr txBox="1"/>
          <p:nvPr/>
        </p:nvSpPr>
        <p:spPr>
          <a:xfrm>
            <a:off x="3412767" y="225770"/>
            <a:ext cx="4144070" cy="523220"/>
          </a:xfrm>
          <a:prstGeom prst="rect">
            <a:avLst/>
          </a:prstGeom>
          <a:noFill/>
        </p:spPr>
        <p:txBody>
          <a:bodyPr wrap="square" rtlCol="0">
            <a:spAutoFit/>
          </a:bodyPr>
          <a:lstStyle/>
          <a:p>
            <a:r>
              <a:rPr lang="en-IN" sz="2800" b="1" i="1" dirty="0">
                <a:solidFill>
                  <a:schemeClr val="accent2">
                    <a:lumMod val="75000"/>
                  </a:schemeClr>
                </a:solidFill>
              </a:rPr>
              <a:t>Computer Networks</a:t>
            </a:r>
          </a:p>
        </p:txBody>
      </p:sp>
      <p:sp>
        <p:nvSpPr>
          <p:cNvPr id="17" name="Slide Number Placeholder 16">
            <a:extLst>
              <a:ext uri="{FF2B5EF4-FFF2-40B4-BE49-F238E27FC236}">
                <a16:creationId xmlns:a16="http://schemas.microsoft.com/office/drawing/2014/main" id="{3340CAD5-E11B-476F-BC4B-3E2E19909B54}"/>
              </a:ext>
            </a:extLst>
          </p:cNvPr>
          <p:cNvSpPr>
            <a:spLocks noGrp="1"/>
          </p:cNvSpPr>
          <p:nvPr>
            <p:ph type="sldNum" sz="quarter" idx="12"/>
          </p:nvPr>
        </p:nvSpPr>
        <p:spPr/>
        <p:txBody>
          <a:bodyPr/>
          <a:lstStyle/>
          <a:p>
            <a:fld id="{3326F55E-B2F8-46C6-958B-87902B1FD1A5}" type="slidenum">
              <a:rPr lang="en-IN" smtClean="0"/>
              <a:t>6</a:t>
            </a:fld>
            <a:endParaRPr lang="en-IN"/>
          </a:p>
        </p:txBody>
      </p:sp>
      <p:pic>
        <p:nvPicPr>
          <p:cNvPr id="3" name="Picture 2" descr="A picture containing application&#10;&#10;Description automatically generated">
            <a:extLst>
              <a:ext uri="{FF2B5EF4-FFF2-40B4-BE49-F238E27FC236}">
                <a16:creationId xmlns:a16="http://schemas.microsoft.com/office/drawing/2014/main" id="{A8421A66-CF66-425E-B268-7816B9B1A4CC}"/>
              </a:ext>
            </a:extLst>
          </p:cNvPr>
          <p:cNvPicPr>
            <a:picLocks noChangeAspect="1"/>
          </p:cNvPicPr>
          <p:nvPr/>
        </p:nvPicPr>
        <p:blipFill>
          <a:blip r:embed="rId2">
            <a:alphaModFix amt="5000"/>
            <a:extLst>
              <a:ext uri="{28A0092B-C50C-407E-A947-70E740481C1C}">
                <a14:useLocalDpi xmlns:a14="http://schemas.microsoft.com/office/drawing/2010/main" val="0"/>
              </a:ext>
            </a:extLst>
          </a:blip>
          <a:stretch>
            <a:fillRect/>
          </a:stretch>
        </p:blipFill>
        <p:spPr>
          <a:xfrm>
            <a:off x="8242311" y="1799112"/>
            <a:ext cx="2761742" cy="1546576"/>
          </a:xfrm>
          <a:prstGeom prst="rect">
            <a:avLst/>
          </a:prstGeom>
        </p:spPr>
      </p:pic>
      <p:pic>
        <p:nvPicPr>
          <p:cNvPr id="8" name="Picture 7" descr="Icon&#10;&#10;Description automatically generated">
            <a:extLst>
              <a:ext uri="{FF2B5EF4-FFF2-40B4-BE49-F238E27FC236}">
                <a16:creationId xmlns:a16="http://schemas.microsoft.com/office/drawing/2014/main" id="{8A1A7B1D-37CD-4C16-AF9C-2765E77E8242}"/>
              </a:ext>
            </a:extLst>
          </p:cNvPr>
          <p:cNvPicPr>
            <a:picLocks noChangeAspect="1"/>
          </p:cNvPicPr>
          <p:nvPr/>
        </p:nvPicPr>
        <p:blipFill>
          <a:blip r:embed="rId3">
            <a:alphaModFix amt="20000"/>
            <a:extLst>
              <a:ext uri="{28A0092B-C50C-407E-A947-70E740481C1C}">
                <a14:useLocalDpi xmlns:a14="http://schemas.microsoft.com/office/drawing/2010/main" val="0"/>
              </a:ext>
            </a:extLst>
          </a:blip>
          <a:stretch>
            <a:fillRect/>
          </a:stretch>
        </p:blipFill>
        <p:spPr>
          <a:xfrm>
            <a:off x="241451" y="5664502"/>
            <a:ext cx="1095322" cy="1095322"/>
          </a:xfrm>
          <a:prstGeom prst="rect">
            <a:avLst/>
          </a:prstGeom>
        </p:spPr>
      </p:pic>
      <p:pic>
        <p:nvPicPr>
          <p:cNvPr id="11" name="Picture 10" descr="Logo, company name&#10;&#10;Description automatically generated">
            <a:extLst>
              <a:ext uri="{FF2B5EF4-FFF2-40B4-BE49-F238E27FC236}">
                <a16:creationId xmlns:a16="http://schemas.microsoft.com/office/drawing/2014/main" id="{45CD60BA-EFBE-4963-9084-F0CC2663D9DE}"/>
              </a:ext>
            </a:extLst>
          </p:cNvPr>
          <p:cNvPicPr>
            <a:picLocks noChangeAspect="1"/>
          </p:cNvPicPr>
          <p:nvPr/>
        </p:nvPicPr>
        <p:blipFill>
          <a:blip r:embed="rId4">
            <a:alphaModFix amt="20000"/>
            <a:extLst>
              <a:ext uri="{28A0092B-C50C-407E-A947-70E740481C1C}">
                <a14:useLocalDpi xmlns:a14="http://schemas.microsoft.com/office/drawing/2010/main" val="0"/>
              </a:ext>
            </a:extLst>
          </a:blip>
          <a:stretch>
            <a:fillRect/>
          </a:stretch>
        </p:blipFill>
        <p:spPr>
          <a:xfrm>
            <a:off x="440516" y="3683086"/>
            <a:ext cx="1095321" cy="728886"/>
          </a:xfrm>
          <a:prstGeom prst="rect">
            <a:avLst/>
          </a:prstGeom>
        </p:spPr>
      </p:pic>
      <p:pic>
        <p:nvPicPr>
          <p:cNvPr id="23" name="Picture 22" descr="Icon&#10;&#10;Description automatically generated">
            <a:extLst>
              <a:ext uri="{FF2B5EF4-FFF2-40B4-BE49-F238E27FC236}">
                <a16:creationId xmlns:a16="http://schemas.microsoft.com/office/drawing/2014/main" id="{145C2445-9D33-41DC-A11E-E8225FD08D20}"/>
              </a:ext>
            </a:extLst>
          </p:cNvPr>
          <p:cNvPicPr>
            <a:picLocks noChangeAspect="1"/>
          </p:cNvPicPr>
          <p:nvPr/>
        </p:nvPicPr>
        <p:blipFill>
          <a:blip r:embed="rId5">
            <a:alphaModFix amt="5000"/>
            <a:extLst>
              <a:ext uri="{28A0092B-C50C-407E-A947-70E740481C1C}">
                <a14:useLocalDpi xmlns:a14="http://schemas.microsoft.com/office/drawing/2010/main" val="0"/>
              </a:ext>
            </a:extLst>
          </a:blip>
          <a:stretch>
            <a:fillRect/>
          </a:stretch>
        </p:blipFill>
        <p:spPr>
          <a:xfrm>
            <a:off x="679301" y="1856317"/>
            <a:ext cx="991369" cy="991369"/>
          </a:xfrm>
          <a:prstGeom prst="rect">
            <a:avLst/>
          </a:prstGeom>
        </p:spPr>
      </p:pic>
      <p:pic>
        <p:nvPicPr>
          <p:cNvPr id="27" name="Picture 26" descr="Icon&#10;&#10;Description automatically generated">
            <a:extLst>
              <a:ext uri="{FF2B5EF4-FFF2-40B4-BE49-F238E27FC236}">
                <a16:creationId xmlns:a16="http://schemas.microsoft.com/office/drawing/2014/main" id="{AC689997-C9F1-473E-9628-717E2E675027}"/>
              </a:ext>
            </a:extLst>
          </p:cNvPr>
          <p:cNvPicPr>
            <a:picLocks noChangeAspect="1"/>
          </p:cNvPicPr>
          <p:nvPr/>
        </p:nvPicPr>
        <p:blipFill>
          <a:blip r:embed="rId6">
            <a:alphaModFix amt="20000"/>
            <a:extLst>
              <a:ext uri="{28A0092B-C50C-407E-A947-70E740481C1C}">
                <a14:useLocalDpi xmlns:a14="http://schemas.microsoft.com/office/drawing/2010/main" val="0"/>
              </a:ext>
            </a:extLst>
          </a:blip>
          <a:stretch>
            <a:fillRect/>
          </a:stretch>
        </p:blipFill>
        <p:spPr>
          <a:xfrm>
            <a:off x="10050680" y="4158335"/>
            <a:ext cx="1210965" cy="1004215"/>
          </a:xfrm>
          <a:prstGeom prst="rect">
            <a:avLst/>
          </a:prstGeom>
        </p:spPr>
      </p:pic>
      <p:pic>
        <p:nvPicPr>
          <p:cNvPr id="29" name="Picture 28" descr="Icon&#10;&#10;Description automatically generated">
            <a:extLst>
              <a:ext uri="{FF2B5EF4-FFF2-40B4-BE49-F238E27FC236}">
                <a16:creationId xmlns:a16="http://schemas.microsoft.com/office/drawing/2014/main" id="{AB2C0348-A112-4CC4-A3E4-1C4E414EEB78}"/>
              </a:ext>
            </a:extLst>
          </p:cNvPr>
          <p:cNvPicPr>
            <a:picLocks noChangeAspect="1"/>
          </p:cNvPicPr>
          <p:nvPr/>
        </p:nvPicPr>
        <p:blipFill>
          <a:blip r:embed="rId7">
            <a:alphaModFix amt="20000"/>
            <a:extLst>
              <a:ext uri="{28A0092B-C50C-407E-A947-70E740481C1C}">
                <a14:useLocalDpi xmlns:a14="http://schemas.microsoft.com/office/drawing/2010/main" val="0"/>
              </a:ext>
            </a:extLst>
          </a:blip>
          <a:stretch>
            <a:fillRect/>
          </a:stretch>
        </p:blipFill>
        <p:spPr>
          <a:xfrm>
            <a:off x="5131575" y="129118"/>
            <a:ext cx="1362717" cy="716525"/>
          </a:xfrm>
          <a:prstGeom prst="rect">
            <a:avLst/>
          </a:prstGeom>
        </p:spPr>
      </p:pic>
      <p:pic>
        <p:nvPicPr>
          <p:cNvPr id="31" name="Picture 30" descr="Logo, company name&#10;&#10;Description automatically generated">
            <a:extLst>
              <a:ext uri="{FF2B5EF4-FFF2-40B4-BE49-F238E27FC236}">
                <a16:creationId xmlns:a16="http://schemas.microsoft.com/office/drawing/2014/main" id="{ACF5D9A4-A045-46AD-BE40-50630DB00AF4}"/>
              </a:ext>
            </a:extLst>
          </p:cNvPr>
          <p:cNvPicPr>
            <a:picLocks noChangeAspect="1"/>
          </p:cNvPicPr>
          <p:nvPr/>
        </p:nvPicPr>
        <p:blipFill>
          <a:blip r:embed="rId8">
            <a:alphaModFix amt="20000"/>
            <a:extLst>
              <a:ext uri="{28A0092B-C50C-407E-A947-70E740481C1C}">
                <a14:useLocalDpi xmlns:a14="http://schemas.microsoft.com/office/drawing/2010/main" val="0"/>
              </a:ext>
            </a:extLst>
          </a:blip>
          <a:stretch>
            <a:fillRect/>
          </a:stretch>
        </p:blipFill>
        <p:spPr>
          <a:xfrm>
            <a:off x="7867437" y="-85917"/>
            <a:ext cx="1157328" cy="1157328"/>
          </a:xfrm>
          <a:prstGeom prst="rect">
            <a:avLst/>
          </a:prstGeom>
        </p:spPr>
      </p:pic>
      <p:pic>
        <p:nvPicPr>
          <p:cNvPr id="33" name="Picture 32" descr="Logo&#10;&#10;Description automatically generated with medium confidence">
            <a:extLst>
              <a:ext uri="{FF2B5EF4-FFF2-40B4-BE49-F238E27FC236}">
                <a16:creationId xmlns:a16="http://schemas.microsoft.com/office/drawing/2014/main" id="{DD608B77-41A7-4C1F-839A-B3EC2597EC6E}"/>
              </a:ext>
            </a:extLst>
          </p:cNvPr>
          <p:cNvPicPr>
            <a:picLocks noChangeAspect="1"/>
          </p:cNvPicPr>
          <p:nvPr/>
        </p:nvPicPr>
        <p:blipFill>
          <a:blip r:embed="rId9">
            <a:alphaModFix amt="20000"/>
            <a:extLst>
              <a:ext uri="{28A0092B-C50C-407E-A947-70E740481C1C}">
                <a14:useLocalDpi xmlns:a14="http://schemas.microsoft.com/office/drawing/2010/main" val="0"/>
              </a:ext>
            </a:extLst>
          </a:blip>
          <a:stretch>
            <a:fillRect/>
          </a:stretch>
        </p:blipFill>
        <p:spPr>
          <a:xfrm>
            <a:off x="3541522" y="5328895"/>
            <a:ext cx="928904" cy="671214"/>
          </a:xfrm>
          <a:prstGeom prst="rect">
            <a:avLst/>
          </a:prstGeom>
        </p:spPr>
      </p:pic>
      <p:pic>
        <p:nvPicPr>
          <p:cNvPr id="35" name="Picture 34" descr="Icon&#10;&#10;Description automatically generated">
            <a:extLst>
              <a:ext uri="{FF2B5EF4-FFF2-40B4-BE49-F238E27FC236}">
                <a16:creationId xmlns:a16="http://schemas.microsoft.com/office/drawing/2014/main" id="{A8F294EA-2D1A-4FD8-A191-CD721672A727}"/>
              </a:ext>
            </a:extLst>
          </p:cNvPr>
          <p:cNvPicPr>
            <a:picLocks noChangeAspect="1"/>
          </p:cNvPicPr>
          <p:nvPr/>
        </p:nvPicPr>
        <p:blipFill>
          <a:blip r:embed="rId10">
            <a:alphaModFix amt="20000"/>
            <a:extLst>
              <a:ext uri="{28A0092B-C50C-407E-A947-70E740481C1C}">
                <a14:useLocalDpi xmlns:a14="http://schemas.microsoft.com/office/drawing/2010/main" val="0"/>
              </a:ext>
            </a:extLst>
          </a:blip>
          <a:stretch>
            <a:fillRect/>
          </a:stretch>
        </p:blipFill>
        <p:spPr>
          <a:xfrm>
            <a:off x="1778274" y="148168"/>
            <a:ext cx="650376" cy="689159"/>
          </a:xfrm>
          <a:prstGeom prst="rect">
            <a:avLst/>
          </a:prstGeom>
        </p:spPr>
      </p:pic>
      <p:pic>
        <p:nvPicPr>
          <p:cNvPr id="37" name="Picture 36" descr="Logo, company name&#10;&#10;Description automatically generated">
            <a:extLst>
              <a:ext uri="{FF2B5EF4-FFF2-40B4-BE49-F238E27FC236}">
                <a16:creationId xmlns:a16="http://schemas.microsoft.com/office/drawing/2014/main" id="{A70DFA68-C381-45CC-B6BA-275F026B67B1}"/>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9747682" y="-24262"/>
            <a:ext cx="2444318" cy="1480838"/>
          </a:xfrm>
          <a:prstGeom prst="rect">
            <a:avLst/>
          </a:prstGeom>
        </p:spPr>
      </p:pic>
      <p:sp>
        <p:nvSpPr>
          <p:cNvPr id="2" name="TextBox 1">
            <a:extLst>
              <a:ext uri="{FF2B5EF4-FFF2-40B4-BE49-F238E27FC236}">
                <a16:creationId xmlns:a16="http://schemas.microsoft.com/office/drawing/2014/main" id="{61A067EE-8002-4660-B172-9F9B4A144044}"/>
              </a:ext>
            </a:extLst>
          </p:cNvPr>
          <p:cNvSpPr txBox="1"/>
          <p:nvPr/>
        </p:nvSpPr>
        <p:spPr>
          <a:xfrm>
            <a:off x="2061709" y="1128617"/>
            <a:ext cx="3453189" cy="307777"/>
          </a:xfrm>
          <a:prstGeom prst="rect">
            <a:avLst/>
          </a:prstGeom>
          <a:noFill/>
        </p:spPr>
        <p:txBody>
          <a:bodyPr wrap="none" rtlCol="0">
            <a:spAutoFit/>
          </a:bodyPr>
          <a:lstStyle/>
          <a:p>
            <a:r>
              <a:rPr lang="en-IN" sz="1400" b="1" i="1" dirty="0">
                <a:solidFill>
                  <a:schemeClr val="accent2">
                    <a:lumMod val="75000"/>
                  </a:schemeClr>
                </a:solidFill>
              </a:rPr>
              <a:t>Open Systems Interconnection Model (OSI)</a:t>
            </a:r>
          </a:p>
        </p:txBody>
      </p:sp>
      <p:pic>
        <p:nvPicPr>
          <p:cNvPr id="25" name="Picture 24" descr="Diagram, timeline&#10;&#10;Description automatically generated">
            <a:extLst>
              <a:ext uri="{FF2B5EF4-FFF2-40B4-BE49-F238E27FC236}">
                <a16:creationId xmlns:a16="http://schemas.microsoft.com/office/drawing/2014/main" id="{97DC58DC-570F-4C83-8DDE-2E3F3BEF0919}"/>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777289" y="1713336"/>
            <a:ext cx="8738039" cy="4728507"/>
          </a:xfrm>
          <a:prstGeom prst="rect">
            <a:avLst/>
          </a:prstGeom>
        </p:spPr>
      </p:pic>
    </p:spTree>
    <p:extLst>
      <p:ext uri="{BB962C8B-B14F-4D97-AF65-F5344CB8AC3E}">
        <p14:creationId xmlns:p14="http://schemas.microsoft.com/office/powerpoint/2010/main" val="13704897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85F9BB5B-3881-4772-AFE6-7616E6E27888}"/>
              </a:ext>
            </a:extLst>
          </p:cNvPr>
          <p:cNvSpPr txBox="1"/>
          <p:nvPr/>
        </p:nvSpPr>
        <p:spPr>
          <a:xfrm>
            <a:off x="3412767" y="225770"/>
            <a:ext cx="4144070" cy="523220"/>
          </a:xfrm>
          <a:prstGeom prst="rect">
            <a:avLst/>
          </a:prstGeom>
          <a:noFill/>
        </p:spPr>
        <p:txBody>
          <a:bodyPr wrap="square" rtlCol="0">
            <a:spAutoFit/>
          </a:bodyPr>
          <a:lstStyle/>
          <a:p>
            <a:r>
              <a:rPr lang="en-IN" sz="2800" b="1" i="1" dirty="0">
                <a:solidFill>
                  <a:schemeClr val="accent2">
                    <a:lumMod val="75000"/>
                  </a:schemeClr>
                </a:solidFill>
              </a:rPr>
              <a:t>Computer Networks</a:t>
            </a:r>
          </a:p>
        </p:txBody>
      </p:sp>
      <p:sp>
        <p:nvSpPr>
          <p:cNvPr id="17" name="Slide Number Placeholder 16">
            <a:extLst>
              <a:ext uri="{FF2B5EF4-FFF2-40B4-BE49-F238E27FC236}">
                <a16:creationId xmlns:a16="http://schemas.microsoft.com/office/drawing/2014/main" id="{3340CAD5-E11B-476F-BC4B-3E2E19909B54}"/>
              </a:ext>
            </a:extLst>
          </p:cNvPr>
          <p:cNvSpPr>
            <a:spLocks noGrp="1"/>
          </p:cNvSpPr>
          <p:nvPr>
            <p:ph type="sldNum" sz="quarter" idx="12"/>
          </p:nvPr>
        </p:nvSpPr>
        <p:spPr/>
        <p:txBody>
          <a:bodyPr/>
          <a:lstStyle/>
          <a:p>
            <a:fld id="{3326F55E-B2F8-46C6-958B-87902B1FD1A5}" type="slidenum">
              <a:rPr lang="en-IN" smtClean="0"/>
              <a:t>7</a:t>
            </a:fld>
            <a:endParaRPr lang="en-IN"/>
          </a:p>
        </p:txBody>
      </p:sp>
      <p:pic>
        <p:nvPicPr>
          <p:cNvPr id="3" name="Picture 2" descr="A picture containing application&#10;&#10;Description automatically generated">
            <a:extLst>
              <a:ext uri="{FF2B5EF4-FFF2-40B4-BE49-F238E27FC236}">
                <a16:creationId xmlns:a16="http://schemas.microsoft.com/office/drawing/2014/main" id="{A8421A66-CF66-425E-B268-7816B9B1A4CC}"/>
              </a:ext>
            </a:extLst>
          </p:cNvPr>
          <p:cNvPicPr>
            <a:picLocks noChangeAspect="1"/>
          </p:cNvPicPr>
          <p:nvPr/>
        </p:nvPicPr>
        <p:blipFill>
          <a:blip r:embed="rId2">
            <a:alphaModFix amt="5000"/>
            <a:extLst>
              <a:ext uri="{28A0092B-C50C-407E-A947-70E740481C1C}">
                <a14:useLocalDpi xmlns:a14="http://schemas.microsoft.com/office/drawing/2010/main" val="0"/>
              </a:ext>
            </a:extLst>
          </a:blip>
          <a:stretch>
            <a:fillRect/>
          </a:stretch>
        </p:blipFill>
        <p:spPr>
          <a:xfrm>
            <a:off x="8242311" y="1799112"/>
            <a:ext cx="2761742" cy="1546576"/>
          </a:xfrm>
          <a:prstGeom prst="rect">
            <a:avLst/>
          </a:prstGeom>
        </p:spPr>
      </p:pic>
      <p:pic>
        <p:nvPicPr>
          <p:cNvPr id="8" name="Picture 7" descr="Icon&#10;&#10;Description automatically generated">
            <a:extLst>
              <a:ext uri="{FF2B5EF4-FFF2-40B4-BE49-F238E27FC236}">
                <a16:creationId xmlns:a16="http://schemas.microsoft.com/office/drawing/2014/main" id="{8A1A7B1D-37CD-4C16-AF9C-2765E77E8242}"/>
              </a:ext>
            </a:extLst>
          </p:cNvPr>
          <p:cNvPicPr>
            <a:picLocks noChangeAspect="1"/>
          </p:cNvPicPr>
          <p:nvPr/>
        </p:nvPicPr>
        <p:blipFill>
          <a:blip r:embed="rId3">
            <a:alphaModFix amt="20000"/>
            <a:extLst>
              <a:ext uri="{28A0092B-C50C-407E-A947-70E740481C1C}">
                <a14:useLocalDpi xmlns:a14="http://schemas.microsoft.com/office/drawing/2010/main" val="0"/>
              </a:ext>
            </a:extLst>
          </a:blip>
          <a:stretch>
            <a:fillRect/>
          </a:stretch>
        </p:blipFill>
        <p:spPr>
          <a:xfrm>
            <a:off x="241451" y="5664502"/>
            <a:ext cx="1095322" cy="1095322"/>
          </a:xfrm>
          <a:prstGeom prst="rect">
            <a:avLst/>
          </a:prstGeom>
        </p:spPr>
      </p:pic>
      <p:pic>
        <p:nvPicPr>
          <p:cNvPr id="11" name="Picture 10" descr="Logo, company name&#10;&#10;Description automatically generated">
            <a:extLst>
              <a:ext uri="{FF2B5EF4-FFF2-40B4-BE49-F238E27FC236}">
                <a16:creationId xmlns:a16="http://schemas.microsoft.com/office/drawing/2014/main" id="{45CD60BA-EFBE-4963-9084-F0CC2663D9DE}"/>
              </a:ext>
            </a:extLst>
          </p:cNvPr>
          <p:cNvPicPr>
            <a:picLocks noChangeAspect="1"/>
          </p:cNvPicPr>
          <p:nvPr/>
        </p:nvPicPr>
        <p:blipFill>
          <a:blip r:embed="rId4">
            <a:alphaModFix amt="20000"/>
            <a:extLst>
              <a:ext uri="{28A0092B-C50C-407E-A947-70E740481C1C}">
                <a14:useLocalDpi xmlns:a14="http://schemas.microsoft.com/office/drawing/2010/main" val="0"/>
              </a:ext>
            </a:extLst>
          </a:blip>
          <a:stretch>
            <a:fillRect/>
          </a:stretch>
        </p:blipFill>
        <p:spPr>
          <a:xfrm>
            <a:off x="440516" y="3683086"/>
            <a:ext cx="1095321" cy="728886"/>
          </a:xfrm>
          <a:prstGeom prst="rect">
            <a:avLst/>
          </a:prstGeom>
        </p:spPr>
      </p:pic>
      <p:pic>
        <p:nvPicPr>
          <p:cNvPr id="23" name="Picture 22" descr="Icon&#10;&#10;Description automatically generated">
            <a:extLst>
              <a:ext uri="{FF2B5EF4-FFF2-40B4-BE49-F238E27FC236}">
                <a16:creationId xmlns:a16="http://schemas.microsoft.com/office/drawing/2014/main" id="{145C2445-9D33-41DC-A11E-E8225FD08D20}"/>
              </a:ext>
            </a:extLst>
          </p:cNvPr>
          <p:cNvPicPr>
            <a:picLocks noChangeAspect="1"/>
          </p:cNvPicPr>
          <p:nvPr/>
        </p:nvPicPr>
        <p:blipFill>
          <a:blip r:embed="rId5">
            <a:alphaModFix amt="5000"/>
            <a:extLst>
              <a:ext uri="{28A0092B-C50C-407E-A947-70E740481C1C}">
                <a14:useLocalDpi xmlns:a14="http://schemas.microsoft.com/office/drawing/2010/main" val="0"/>
              </a:ext>
            </a:extLst>
          </a:blip>
          <a:stretch>
            <a:fillRect/>
          </a:stretch>
        </p:blipFill>
        <p:spPr>
          <a:xfrm>
            <a:off x="679301" y="1856317"/>
            <a:ext cx="991369" cy="991369"/>
          </a:xfrm>
          <a:prstGeom prst="rect">
            <a:avLst/>
          </a:prstGeom>
        </p:spPr>
      </p:pic>
      <p:pic>
        <p:nvPicPr>
          <p:cNvPr id="27" name="Picture 26" descr="Icon&#10;&#10;Description automatically generated">
            <a:extLst>
              <a:ext uri="{FF2B5EF4-FFF2-40B4-BE49-F238E27FC236}">
                <a16:creationId xmlns:a16="http://schemas.microsoft.com/office/drawing/2014/main" id="{AC689997-C9F1-473E-9628-717E2E675027}"/>
              </a:ext>
            </a:extLst>
          </p:cNvPr>
          <p:cNvPicPr>
            <a:picLocks noChangeAspect="1"/>
          </p:cNvPicPr>
          <p:nvPr/>
        </p:nvPicPr>
        <p:blipFill>
          <a:blip r:embed="rId6">
            <a:alphaModFix amt="20000"/>
            <a:extLst>
              <a:ext uri="{28A0092B-C50C-407E-A947-70E740481C1C}">
                <a14:useLocalDpi xmlns:a14="http://schemas.microsoft.com/office/drawing/2010/main" val="0"/>
              </a:ext>
            </a:extLst>
          </a:blip>
          <a:stretch>
            <a:fillRect/>
          </a:stretch>
        </p:blipFill>
        <p:spPr>
          <a:xfrm>
            <a:off x="10050680" y="4158335"/>
            <a:ext cx="1210965" cy="1004215"/>
          </a:xfrm>
          <a:prstGeom prst="rect">
            <a:avLst/>
          </a:prstGeom>
        </p:spPr>
      </p:pic>
      <p:pic>
        <p:nvPicPr>
          <p:cNvPr id="29" name="Picture 28" descr="Icon&#10;&#10;Description automatically generated">
            <a:extLst>
              <a:ext uri="{FF2B5EF4-FFF2-40B4-BE49-F238E27FC236}">
                <a16:creationId xmlns:a16="http://schemas.microsoft.com/office/drawing/2014/main" id="{AB2C0348-A112-4CC4-A3E4-1C4E414EEB78}"/>
              </a:ext>
            </a:extLst>
          </p:cNvPr>
          <p:cNvPicPr>
            <a:picLocks noChangeAspect="1"/>
          </p:cNvPicPr>
          <p:nvPr/>
        </p:nvPicPr>
        <p:blipFill>
          <a:blip r:embed="rId7">
            <a:alphaModFix amt="20000"/>
            <a:extLst>
              <a:ext uri="{28A0092B-C50C-407E-A947-70E740481C1C}">
                <a14:useLocalDpi xmlns:a14="http://schemas.microsoft.com/office/drawing/2010/main" val="0"/>
              </a:ext>
            </a:extLst>
          </a:blip>
          <a:stretch>
            <a:fillRect/>
          </a:stretch>
        </p:blipFill>
        <p:spPr>
          <a:xfrm>
            <a:off x="5131575" y="129118"/>
            <a:ext cx="1362717" cy="716525"/>
          </a:xfrm>
          <a:prstGeom prst="rect">
            <a:avLst/>
          </a:prstGeom>
        </p:spPr>
      </p:pic>
      <p:pic>
        <p:nvPicPr>
          <p:cNvPr id="31" name="Picture 30" descr="Logo, company name&#10;&#10;Description automatically generated">
            <a:extLst>
              <a:ext uri="{FF2B5EF4-FFF2-40B4-BE49-F238E27FC236}">
                <a16:creationId xmlns:a16="http://schemas.microsoft.com/office/drawing/2014/main" id="{ACF5D9A4-A045-46AD-BE40-50630DB00AF4}"/>
              </a:ext>
            </a:extLst>
          </p:cNvPr>
          <p:cNvPicPr>
            <a:picLocks noChangeAspect="1"/>
          </p:cNvPicPr>
          <p:nvPr/>
        </p:nvPicPr>
        <p:blipFill>
          <a:blip r:embed="rId8">
            <a:alphaModFix amt="20000"/>
            <a:extLst>
              <a:ext uri="{28A0092B-C50C-407E-A947-70E740481C1C}">
                <a14:useLocalDpi xmlns:a14="http://schemas.microsoft.com/office/drawing/2010/main" val="0"/>
              </a:ext>
            </a:extLst>
          </a:blip>
          <a:stretch>
            <a:fillRect/>
          </a:stretch>
        </p:blipFill>
        <p:spPr>
          <a:xfrm>
            <a:off x="7867437" y="-85917"/>
            <a:ext cx="1157328" cy="1157328"/>
          </a:xfrm>
          <a:prstGeom prst="rect">
            <a:avLst/>
          </a:prstGeom>
        </p:spPr>
      </p:pic>
      <p:pic>
        <p:nvPicPr>
          <p:cNvPr id="33" name="Picture 32" descr="Logo&#10;&#10;Description automatically generated with medium confidence">
            <a:extLst>
              <a:ext uri="{FF2B5EF4-FFF2-40B4-BE49-F238E27FC236}">
                <a16:creationId xmlns:a16="http://schemas.microsoft.com/office/drawing/2014/main" id="{DD608B77-41A7-4C1F-839A-B3EC2597EC6E}"/>
              </a:ext>
            </a:extLst>
          </p:cNvPr>
          <p:cNvPicPr>
            <a:picLocks noChangeAspect="1"/>
          </p:cNvPicPr>
          <p:nvPr/>
        </p:nvPicPr>
        <p:blipFill>
          <a:blip r:embed="rId9">
            <a:alphaModFix amt="20000"/>
            <a:extLst>
              <a:ext uri="{28A0092B-C50C-407E-A947-70E740481C1C}">
                <a14:useLocalDpi xmlns:a14="http://schemas.microsoft.com/office/drawing/2010/main" val="0"/>
              </a:ext>
            </a:extLst>
          </a:blip>
          <a:stretch>
            <a:fillRect/>
          </a:stretch>
        </p:blipFill>
        <p:spPr>
          <a:xfrm>
            <a:off x="3541522" y="5328895"/>
            <a:ext cx="928904" cy="671214"/>
          </a:xfrm>
          <a:prstGeom prst="rect">
            <a:avLst/>
          </a:prstGeom>
        </p:spPr>
      </p:pic>
      <p:pic>
        <p:nvPicPr>
          <p:cNvPr id="35" name="Picture 34" descr="Icon&#10;&#10;Description automatically generated">
            <a:extLst>
              <a:ext uri="{FF2B5EF4-FFF2-40B4-BE49-F238E27FC236}">
                <a16:creationId xmlns:a16="http://schemas.microsoft.com/office/drawing/2014/main" id="{A8F294EA-2D1A-4FD8-A191-CD721672A727}"/>
              </a:ext>
            </a:extLst>
          </p:cNvPr>
          <p:cNvPicPr>
            <a:picLocks noChangeAspect="1"/>
          </p:cNvPicPr>
          <p:nvPr/>
        </p:nvPicPr>
        <p:blipFill>
          <a:blip r:embed="rId10">
            <a:alphaModFix amt="20000"/>
            <a:extLst>
              <a:ext uri="{28A0092B-C50C-407E-A947-70E740481C1C}">
                <a14:useLocalDpi xmlns:a14="http://schemas.microsoft.com/office/drawing/2010/main" val="0"/>
              </a:ext>
            </a:extLst>
          </a:blip>
          <a:stretch>
            <a:fillRect/>
          </a:stretch>
        </p:blipFill>
        <p:spPr>
          <a:xfrm>
            <a:off x="1778274" y="148168"/>
            <a:ext cx="650376" cy="689159"/>
          </a:xfrm>
          <a:prstGeom prst="rect">
            <a:avLst/>
          </a:prstGeom>
        </p:spPr>
      </p:pic>
      <p:pic>
        <p:nvPicPr>
          <p:cNvPr id="37" name="Picture 36" descr="Logo, company name&#10;&#10;Description automatically generated">
            <a:extLst>
              <a:ext uri="{FF2B5EF4-FFF2-40B4-BE49-F238E27FC236}">
                <a16:creationId xmlns:a16="http://schemas.microsoft.com/office/drawing/2014/main" id="{A70DFA68-C381-45CC-B6BA-275F026B67B1}"/>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9747682" y="-24262"/>
            <a:ext cx="2444318" cy="1480838"/>
          </a:xfrm>
          <a:prstGeom prst="rect">
            <a:avLst/>
          </a:prstGeom>
        </p:spPr>
      </p:pic>
      <p:sp>
        <p:nvSpPr>
          <p:cNvPr id="2" name="TextBox 1">
            <a:extLst>
              <a:ext uri="{FF2B5EF4-FFF2-40B4-BE49-F238E27FC236}">
                <a16:creationId xmlns:a16="http://schemas.microsoft.com/office/drawing/2014/main" id="{61A067EE-8002-4660-B172-9F9B4A144044}"/>
              </a:ext>
            </a:extLst>
          </p:cNvPr>
          <p:cNvSpPr txBox="1"/>
          <p:nvPr/>
        </p:nvSpPr>
        <p:spPr>
          <a:xfrm>
            <a:off x="2123137" y="1228446"/>
            <a:ext cx="881973" cy="307777"/>
          </a:xfrm>
          <a:prstGeom prst="rect">
            <a:avLst/>
          </a:prstGeom>
          <a:noFill/>
        </p:spPr>
        <p:txBody>
          <a:bodyPr wrap="none" rtlCol="0">
            <a:spAutoFit/>
          </a:bodyPr>
          <a:lstStyle/>
          <a:p>
            <a:r>
              <a:rPr lang="en-IN" sz="1400" b="1" i="1" dirty="0">
                <a:solidFill>
                  <a:schemeClr val="accent2">
                    <a:lumMod val="75000"/>
                  </a:schemeClr>
                </a:solidFill>
              </a:rPr>
              <a:t>OSI Layer</a:t>
            </a:r>
          </a:p>
        </p:txBody>
      </p:sp>
      <p:pic>
        <p:nvPicPr>
          <p:cNvPr id="5" name="Picture 4" descr="Text&#10;&#10;Description automatically generated with medium confidence">
            <a:extLst>
              <a:ext uri="{FF2B5EF4-FFF2-40B4-BE49-F238E27FC236}">
                <a16:creationId xmlns:a16="http://schemas.microsoft.com/office/drawing/2014/main" id="{E513162D-283D-44A9-889F-AEAE9ED197A0}"/>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746494" y="1577489"/>
            <a:ext cx="7940471" cy="4332449"/>
          </a:xfrm>
          <a:prstGeom prst="rect">
            <a:avLst/>
          </a:prstGeom>
        </p:spPr>
      </p:pic>
    </p:spTree>
    <p:extLst>
      <p:ext uri="{BB962C8B-B14F-4D97-AF65-F5344CB8AC3E}">
        <p14:creationId xmlns:p14="http://schemas.microsoft.com/office/powerpoint/2010/main" val="28580763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85F9BB5B-3881-4772-AFE6-7616E6E27888}"/>
              </a:ext>
            </a:extLst>
          </p:cNvPr>
          <p:cNvSpPr txBox="1"/>
          <p:nvPr/>
        </p:nvSpPr>
        <p:spPr>
          <a:xfrm>
            <a:off x="3412767" y="225770"/>
            <a:ext cx="4144070" cy="523220"/>
          </a:xfrm>
          <a:prstGeom prst="rect">
            <a:avLst/>
          </a:prstGeom>
          <a:noFill/>
        </p:spPr>
        <p:txBody>
          <a:bodyPr wrap="square" rtlCol="0">
            <a:spAutoFit/>
          </a:bodyPr>
          <a:lstStyle/>
          <a:p>
            <a:r>
              <a:rPr lang="en-IN" sz="2800" b="1" i="1" dirty="0">
                <a:solidFill>
                  <a:schemeClr val="accent2">
                    <a:lumMod val="75000"/>
                  </a:schemeClr>
                </a:solidFill>
              </a:rPr>
              <a:t>Computer Networks</a:t>
            </a:r>
          </a:p>
        </p:txBody>
      </p:sp>
      <p:sp>
        <p:nvSpPr>
          <p:cNvPr id="17" name="Slide Number Placeholder 16">
            <a:extLst>
              <a:ext uri="{FF2B5EF4-FFF2-40B4-BE49-F238E27FC236}">
                <a16:creationId xmlns:a16="http://schemas.microsoft.com/office/drawing/2014/main" id="{3340CAD5-E11B-476F-BC4B-3E2E19909B54}"/>
              </a:ext>
            </a:extLst>
          </p:cNvPr>
          <p:cNvSpPr>
            <a:spLocks noGrp="1"/>
          </p:cNvSpPr>
          <p:nvPr>
            <p:ph type="sldNum" sz="quarter" idx="12"/>
          </p:nvPr>
        </p:nvSpPr>
        <p:spPr/>
        <p:txBody>
          <a:bodyPr/>
          <a:lstStyle/>
          <a:p>
            <a:fld id="{3326F55E-B2F8-46C6-958B-87902B1FD1A5}" type="slidenum">
              <a:rPr lang="en-IN" smtClean="0"/>
              <a:t>8</a:t>
            </a:fld>
            <a:endParaRPr lang="en-IN"/>
          </a:p>
        </p:txBody>
      </p:sp>
      <p:pic>
        <p:nvPicPr>
          <p:cNvPr id="3" name="Picture 2" descr="A picture containing application&#10;&#10;Description automatically generated">
            <a:extLst>
              <a:ext uri="{FF2B5EF4-FFF2-40B4-BE49-F238E27FC236}">
                <a16:creationId xmlns:a16="http://schemas.microsoft.com/office/drawing/2014/main" id="{A8421A66-CF66-425E-B268-7816B9B1A4CC}"/>
              </a:ext>
            </a:extLst>
          </p:cNvPr>
          <p:cNvPicPr>
            <a:picLocks noChangeAspect="1"/>
          </p:cNvPicPr>
          <p:nvPr/>
        </p:nvPicPr>
        <p:blipFill>
          <a:blip r:embed="rId2">
            <a:alphaModFix amt="5000"/>
            <a:extLst>
              <a:ext uri="{28A0092B-C50C-407E-A947-70E740481C1C}">
                <a14:useLocalDpi xmlns:a14="http://schemas.microsoft.com/office/drawing/2010/main" val="0"/>
              </a:ext>
            </a:extLst>
          </a:blip>
          <a:stretch>
            <a:fillRect/>
          </a:stretch>
        </p:blipFill>
        <p:spPr>
          <a:xfrm>
            <a:off x="8242311" y="1799112"/>
            <a:ext cx="2761742" cy="1546576"/>
          </a:xfrm>
          <a:prstGeom prst="rect">
            <a:avLst/>
          </a:prstGeom>
        </p:spPr>
      </p:pic>
      <p:pic>
        <p:nvPicPr>
          <p:cNvPr id="8" name="Picture 7" descr="Icon&#10;&#10;Description automatically generated">
            <a:extLst>
              <a:ext uri="{FF2B5EF4-FFF2-40B4-BE49-F238E27FC236}">
                <a16:creationId xmlns:a16="http://schemas.microsoft.com/office/drawing/2014/main" id="{8A1A7B1D-37CD-4C16-AF9C-2765E77E8242}"/>
              </a:ext>
            </a:extLst>
          </p:cNvPr>
          <p:cNvPicPr>
            <a:picLocks noChangeAspect="1"/>
          </p:cNvPicPr>
          <p:nvPr/>
        </p:nvPicPr>
        <p:blipFill>
          <a:blip r:embed="rId3">
            <a:alphaModFix amt="20000"/>
            <a:extLst>
              <a:ext uri="{28A0092B-C50C-407E-A947-70E740481C1C}">
                <a14:useLocalDpi xmlns:a14="http://schemas.microsoft.com/office/drawing/2010/main" val="0"/>
              </a:ext>
            </a:extLst>
          </a:blip>
          <a:stretch>
            <a:fillRect/>
          </a:stretch>
        </p:blipFill>
        <p:spPr>
          <a:xfrm>
            <a:off x="241451" y="5664502"/>
            <a:ext cx="1095322" cy="1095322"/>
          </a:xfrm>
          <a:prstGeom prst="rect">
            <a:avLst/>
          </a:prstGeom>
        </p:spPr>
      </p:pic>
      <p:pic>
        <p:nvPicPr>
          <p:cNvPr id="11" name="Picture 10" descr="Logo, company name&#10;&#10;Description automatically generated">
            <a:extLst>
              <a:ext uri="{FF2B5EF4-FFF2-40B4-BE49-F238E27FC236}">
                <a16:creationId xmlns:a16="http://schemas.microsoft.com/office/drawing/2014/main" id="{45CD60BA-EFBE-4963-9084-F0CC2663D9DE}"/>
              </a:ext>
            </a:extLst>
          </p:cNvPr>
          <p:cNvPicPr>
            <a:picLocks noChangeAspect="1"/>
          </p:cNvPicPr>
          <p:nvPr/>
        </p:nvPicPr>
        <p:blipFill>
          <a:blip r:embed="rId4">
            <a:alphaModFix amt="20000"/>
            <a:extLst>
              <a:ext uri="{28A0092B-C50C-407E-A947-70E740481C1C}">
                <a14:useLocalDpi xmlns:a14="http://schemas.microsoft.com/office/drawing/2010/main" val="0"/>
              </a:ext>
            </a:extLst>
          </a:blip>
          <a:stretch>
            <a:fillRect/>
          </a:stretch>
        </p:blipFill>
        <p:spPr>
          <a:xfrm>
            <a:off x="440516" y="3683086"/>
            <a:ext cx="1095321" cy="728886"/>
          </a:xfrm>
          <a:prstGeom prst="rect">
            <a:avLst/>
          </a:prstGeom>
        </p:spPr>
      </p:pic>
      <p:pic>
        <p:nvPicPr>
          <p:cNvPr id="23" name="Picture 22" descr="Icon&#10;&#10;Description automatically generated">
            <a:extLst>
              <a:ext uri="{FF2B5EF4-FFF2-40B4-BE49-F238E27FC236}">
                <a16:creationId xmlns:a16="http://schemas.microsoft.com/office/drawing/2014/main" id="{145C2445-9D33-41DC-A11E-E8225FD08D20}"/>
              </a:ext>
            </a:extLst>
          </p:cNvPr>
          <p:cNvPicPr>
            <a:picLocks noChangeAspect="1"/>
          </p:cNvPicPr>
          <p:nvPr/>
        </p:nvPicPr>
        <p:blipFill>
          <a:blip r:embed="rId5">
            <a:alphaModFix amt="5000"/>
            <a:extLst>
              <a:ext uri="{28A0092B-C50C-407E-A947-70E740481C1C}">
                <a14:useLocalDpi xmlns:a14="http://schemas.microsoft.com/office/drawing/2010/main" val="0"/>
              </a:ext>
            </a:extLst>
          </a:blip>
          <a:stretch>
            <a:fillRect/>
          </a:stretch>
        </p:blipFill>
        <p:spPr>
          <a:xfrm>
            <a:off x="679301" y="1856317"/>
            <a:ext cx="991369" cy="991369"/>
          </a:xfrm>
          <a:prstGeom prst="rect">
            <a:avLst/>
          </a:prstGeom>
        </p:spPr>
      </p:pic>
      <p:pic>
        <p:nvPicPr>
          <p:cNvPr id="27" name="Picture 26" descr="Icon&#10;&#10;Description automatically generated">
            <a:extLst>
              <a:ext uri="{FF2B5EF4-FFF2-40B4-BE49-F238E27FC236}">
                <a16:creationId xmlns:a16="http://schemas.microsoft.com/office/drawing/2014/main" id="{AC689997-C9F1-473E-9628-717E2E675027}"/>
              </a:ext>
            </a:extLst>
          </p:cNvPr>
          <p:cNvPicPr>
            <a:picLocks noChangeAspect="1"/>
          </p:cNvPicPr>
          <p:nvPr/>
        </p:nvPicPr>
        <p:blipFill>
          <a:blip r:embed="rId6">
            <a:alphaModFix amt="20000"/>
            <a:extLst>
              <a:ext uri="{28A0092B-C50C-407E-A947-70E740481C1C}">
                <a14:useLocalDpi xmlns:a14="http://schemas.microsoft.com/office/drawing/2010/main" val="0"/>
              </a:ext>
            </a:extLst>
          </a:blip>
          <a:stretch>
            <a:fillRect/>
          </a:stretch>
        </p:blipFill>
        <p:spPr>
          <a:xfrm>
            <a:off x="10050680" y="4158335"/>
            <a:ext cx="1210965" cy="1004215"/>
          </a:xfrm>
          <a:prstGeom prst="rect">
            <a:avLst/>
          </a:prstGeom>
        </p:spPr>
      </p:pic>
      <p:pic>
        <p:nvPicPr>
          <p:cNvPr id="29" name="Picture 28" descr="Icon&#10;&#10;Description automatically generated">
            <a:extLst>
              <a:ext uri="{FF2B5EF4-FFF2-40B4-BE49-F238E27FC236}">
                <a16:creationId xmlns:a16="http://schemas.microsoft.com/office/drawing/2014/main" id="{AB2C0348-A112-4CC4-A3E4-1C4E414EEB78}"/>
              </a:ext>
            </a:extLst>
          </p:cNvPr>
          <p:cNvPicPr>
            <a:picLocks noChangeAspect="1"/>
          </p:cNvPicPr>
          <p:nvPr/>
        </p:nvPicPr>
        <p:blipFill>
          <a:blip r:embed="rId7">
            <a:alphaModFix amt="20000"/>
            <a:extLst>
              <a:ext uri="{28A0092B-C50C-407E-A947-70E740481C1C}">
                <a14:useLocalDpi xmlns:a14="http://schemas.microsoft.com/office/drawing/2010/main" val="0"/>
              </a:ext>
            </a:extLst>
          </a:blip>
          <a:stretch>
            <a:fillRect/>
          </a:stretch>
        </p:blipFill>
        <p:spPr>
          <a:xfrm>
            <a:off x="5131575" y="129118"/>
            <a:ext cx="1362717" cy="716525"/>
          </a:xfrm>
          <a:prstGeom prst="rect">
            <a:avLst/>
          </a:prstGeom>
        </p:spPr>
      </p:pic>
      <p:pic>
        <p:nvPicPr>
          <p:cNvPr id="31" name="Picture 30" descr="Logo, company name&#10;&#10;Description automatically generated">
            <a:extLst>
              <a:ext uri="{FF2B5EF4-FFF2-40B4-BE49-F238E27FC236}">
                <a16:creationId xmlns:a16="http://schemas.microsoft.com/office/drawing/2014/main" id="{ACF5D9A4-A045-46AD-BE40-50630DB00AF4}"/>
              </a:ext>
            </a:extLst>
          </p:cNvPr>
          <p:cNvPicPr>
            <a:picLocks noChangeAspect="1"/>
          </p:cNvPicPr>
          <p:nvPr/>
        </p:nvPicPr>
        <p:blipFill>
          <a:blip r:embed="rId8">
            <a:alphaModFix amt="20000"/>
            <a:extLst>
              <a:ext uri="{28A0092B-C50C-407E-A947-70E740481C1C}">
                <a14:useLocalDpi xmlns:a14="http://schemas.microsoft.com/office/drawing/2010/main" val="0"/>
              </a:ext>
            </a:extLst>
          </a:blip>
          <a:stretch>
            <a:fillRect/>
          </a:stretch>
        </p:blipFill>
        <p:spPr>
          <a:xfrm>
            <a:off x="7867437" y="-85917"/>
            <a:ext cx="1157328" cy="1157328"/>
          </a:xfrm>
          <a:prstGeom prst="rect">
            <a:avLst/>
          </a:prstGeom>
        </p:spPr>
      </p:pic>
      <p:pic>
        <p:nvPicPr>
          <p:cNvPr id="33" name="Picture 32" descr="Logo&#10;&#10;Description automatically generated with medium confidence">
            <a:extLst>
              <a:ext uri="{FF2B5EF4-FFF2-40B4-BE49-F238E27FC236}">
                <a16:creationId xmlns:a16="http://schemas.microsoft.com/office/drawing/2014/main" id="{DD608B77-41A7-4C1F-839A-B3EC2597EC6E}"/>
              </a:ext>
            </a:extLst>
          </p:cNvPr>
          <p:cNvPicPr>
            <a:picLocks noChangeAspect="1"/>
          </p:cNvPicPr>
          <p:nvPr/>
        </p:nvPicPr>
        <p:blipFill>
          <a:blip r:embed="rId9">
            <a:alphaModFix amt="20000"/>
            <a:extLst>
              <a:ext uri="{28A0092B-C50C-407E-A947-70E740481C1C}">
                <a14:useLocalDpi xmlns:a14="http://schemas.microsoft.com/office/drawing/2010/main" val="0"/>
              </a:ext>
            </a:extLst>
          </a:blip>
          <a:stretch>
            <a:fillRect/>
          </a:stretch>
        </p:blipFill>
        <p:spPr>
          <a:xfrm>
            <a:off x="3541522" y="5328895"/>
            <a:ext cx="928904" cy="671214"/>
          </a:xfrm>
          <a:prstGeom prst="rect">
            <a:avLst/>
          </a:prstGeom>
        </p:spPr>
      </p:pic>
      <p:pic>
        <p:nvPicPr>
          <p:cNvPr id="35" name="Picture 34" descr="Icon&#10;&#10;Description automatically generated">
            <a:extLst>
              <a:ext uri="{FF2B5EF4-FFF2-40B4-BE49-F238E27FC236}">
                <a16:creationId xmlns:a16="http://schemas.microsoft.com/office/drawing/2014/main" id="{A8F294EA-2D1A-4FD8-A191-CD721672A727}"/>
              </a:ext>
            </a:extLst>
          </p:cNvPr>
          <p:cNvPicPr>
            <a:picLocks noChangeAspect="1"/>
          </p:cNvPicPr>
          <p:nvPr/>
        </p:nvPicPr>
        <p:blipFill>
          <a:blip r:embed="rId10">
            <a:alphaModFix amt="20000"/>
            <a:extLst>
              <a:ext uri="{28A0092B-C50C-407E-A947-70E740481C1C}">
                <a14:useLocalDpi xmlns:a14="http://schemas.microsoft.com/office/drawing/2010/main" val="0"/>
              </a:ext>
            </a:extLst>
          </a:blip>
          <a:stretch>
            <a:fillRect/>
          </a:stretch>
        </p:blipFill>
        <p:spPr>
          <a:xfrm>
            <a:off x="1778274" y="148168"/>
            <a:ext cx="650376" cy="689159"/>
          </a:xfrm>
          <a:prstGeom prst="rect">
            <a:avLst/>
          </a:prstGeom>
        </p:spPr>
      </p:pic>
      <p:pic>
        <p:nvPicPr>
          <p:cNvPr id="37" name="Picture 36" descr="Logo, company name&#10;&#10;Description automatically generated">
            <a:extLst>
              <a:ext uri="{FF2B5EF4-FFF2-40B4-BE49-F238E27FC236}">
                <a16:creationId xmlns:a16="http://schemas.microsoft.com/office/drawing/2014/main" id="{A70DFA68-C381-45CC-B6BA-275F026B67B1}"/>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9747682" y="-24262"/>
            <a:ext cx="2444318" cy="1480838"/>
          </a:xfrm>
          <a:prstGeom prst="rect">
            <a:avLst/>
          </a:prstGeom>
        </p:spPr>
      </p:pic>
      <p:sp>
        <p:nvSpPr>
          <p:cNvPr id="2" name="TextBox 1">
            <a:extLst>
              <a:ext uri="{FF2B5EF4-FFF2-40B4-BE49-F238E27FC236}">
                <a16:creationId xmlns:a16="http://schemas.microsoft.com/office/drawing/2014/main" id="{61A067EE-8002-4660-B172-9F9B4A144044}"/>
              </a:ext>
            </a:extLst>
          </p:cNvPr>
          <p:cNvSpPr txBox="1"/>
          <p:nvPr/>
        </p:nvSpPr>
        <p:spPr>
          <a:xfrm>
            <a:off x="2123137" y="1228446"/>
            <a:ext cx="1404552" cy="307777"/>
          </a:xfrm>
          <a:prstGeom prst="rect">
            <a:avLst/>
          </a:prstGeom>
          <a:noFill/>
        </p:spPr>
        <p:txBody>
          <a:bodyPr wrap="none" rtlCol="0">
            <a:spAutoFit/>
          </a:bodyPr>
          <a:lstStyle/>
          <a:p>
            <a:r>
              <a:rPr lang="en-IN" sz="1400" b="1" i="1" dirty="0">
                <a:solidFill>
                  <a:schemeClr val="accent2">
                    <a:lumMod val="75000"/>
                  </a:schemeClr>
                </a:solidFill>
              </a:rPr>
              <a:t>Types Of Servers</a:t>
            </a:r>
          </a:p>
        </p:txBody>
      </p:sp>
      <p:pic>
        <p:nvPicPr>
          <p:cNvPr id="6" name="Picture 5" descr="Diagram, text&#10;&#10;Description automatically generated">
            <a:extLst>
              <a:ext uri="{FF2B5EF4-FFF2-40B4-BE49-F238E27FC236}">
                <a16:creationId xmlns:a16="http://schemas.microsoft.com/office/drawing/2014/main" id="{F7319059-33CD-436B-9BDE-3B4876874298}"/>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285777" y="1309837"/>
            <a:ext cx="3821702" cy="5108374"/>
          </a:xfrm>
          <a:prstGeom prst="rect">
            <a:avLst/>
          </a:prstGeom>
        </p:spPr>
      </p:pic>
    </p:spTree>
    <p:extLst>
      <p:ext uri="{BB962C8B-B14F-4D97-AF65-F5344CB8AC3E}">
        <p14:creationId xmlns:p14="http://schemas.microsoft.com/office/powerpoint/2010/main" val="7823090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85F9BB5B-3881-4772-AFE6-7616E6E27888}"/>
              </a:ext>
            </a:extLst>
          </p:cNvPr>
          <p:cNvSpPr txBox="1"/>
          <p:nvPr/>
        </p:nvSpPr>
        <p:spPr>
          <a:xfrm>
            <a:off x="3412767" y="225770"/>
            <a:ext cx="4144070" cy="523220"/>
          </a:xfrm>
          <a:prstGeom prst="rect">
            <a:avLst/>
          </a:prstGeom>
          <a:noFill/>
        </p:spPr>
        <p:txBody>
          <a:bodyPr wrap="square" rtlCol="0">
            <a:spAutoFit/>
          </a:bodyPr>
          <a:lstStyle/>
          <a:p>
            <a:r>
              <a:rPr lang="en-IN" sz="2800" b="1" i="1" dirty="0">
                <a:solidFill>
                  <a:schemeClr val="accent2">
                    <a:lumMod val="75000"/>
                  </a:schemeClr>
                </a:solidFill>
              </a:rPr>
              <a:t>Computer Networks</a:t>
            </a:r>
          </a:p>
        </p:txBody>
      </p:sp>
      <p:sp>
        <p:nvSpPr>
          <p:cNvPr id="17" name="Slide Number Placeholder 16">
            <a:extLst>
              <a:ext uri="{FF2B5EF4-FFF2-40B4-BE49-F238E27FC236}">
                <a16:creationId xmlns:a16="http://schemas.microsoft.com/office/drawing/2014/main" id="{3340CAD5-E11B-476F-BC4B-3E2E19909B54}"/>
              </a:ext>
            </a:extLst>
          </p:cNvPr>
          <p:cNvSpPr>
            <a:spLocks noGrp="1"/>
          </p:cNvSpPr>
          <p:nvPr>
            <p:ph type="sldNum" sz="quarter" idx="12"/>
          </p:nvPr>
        </p:nvSpPr>
        <p:spPr/>
        <p:txBody>
          <a:bodyPr/>
          <a:lstStyle/>
          <a:p>
            <a:fld id="{3326F55E-B2F8-46C6-958B-87902B1FD1A5}" type="slidenum">
              <a:rPr lang="en-IN" smtClean="0"/>
              <a:t>9</a:t>
            </a:fld>
            <a:endParaRPr lang="en-IN"/>
          </a:p>
        </p:txBody>
      </p:sp>
      <p:pic>
        <p:nvPicPr>
          <p:cNvPr id="3" name="Picture 2" descr="A picture containing application&#10;&#10;Description automatically generated">
            <a:extLst>
              <a:ext uri="{FF2B5EF4-FFF2-40B4-BE49-F238E27FC236}">
                <a16:creationId xmlns:a16="http://schemas.microsoft.com/office/drawing/2014/main" id="{A8421A66-CF66-425E-B268-7816B9B1A4CC}"/>
              </a:ext>
            </a:extLst>
          </p:cNvPr>
          <p:cNvPicPr>
            <a:picLocks noChangeAspect="1"/>
          </p:cNvPicPr>
          <p:nvPr/>
        </p:nvPicPr>
        <p:blipFill>
          <a:blip r:embed="rId2">
            <a:alphaModFix amt="5000"/>
            <a:extLst>
              <a:ext uri="{28A0092B-C50C-407E-A947-70E740481C1C}">
                <a14:useLocalDpi xmlns:a14="http://schemas.microsoft.com/office/drawing/2010/main" val="0"/>
              </a:ext>
            </a:extLst>
          </a:blip>
          <a:stretch>
            <a:fillRect/>
          </a:stretch>
        </p:blipFill>
        <p:spPr>
          <a:xfrm>
            <a:off x="8242311" y="1799112"/>
            <a:ext cx="2761742" cy="1546576"/>
          </a:xfrm>
          <a:prstGeom prst="rect">
            <a:avLst/>
          </a:prstGeom>
        </p:spPr>
      </p:pic>
      <p:pic>
        <p:nvPicPr>
          <p:cNvPr id="8" name="Picture 7" descr="Icon&#10;&#10;Description automatically generated">
            <a:extLst>
              <a:ext uri="{FF2B5EF4-FFF2-40B4-BE49-F238E27FC236}">
                <a16:creationId xmlns:a16="http://schemas.microsoft.com/office/drawing/2014/main" id="{8A1A7B1D-37CD-4C16-AF9C-2765E77E8242}"/>
              </a:ext>
            </a:extLst>
          </p:cNvPr>
          <p:cNvPicPr>
            <a:picLocks noChangeAspect="1"/>
          </p:cNvPicPr>
          <p:nvPr/>
        </p:nvPicPr>
        <p:blipFill>
          <a:blip r:embed="rId3">
            <a:alphaModFix amt="20000"/>
            <a:extLst>
              <a:ext uri="{28A0092B-C50C-407E-A947-70E740481C1C}">
                <a14:useLocalDpi xmlns:a14="http://schemas.microsoft.com/office/drawing/2010/main" val="0"/>
              </a:ext>
            </a:extLst>
          </a:blip>
          <a:stretch>
            <a:fillRect/>
          </a:stretch>
        </p:blipFill>
        <p:spPr>
          <a:xfrm>
            <a:off x="241451" y="5664502"/>
            <a:ext cx="1095322" cy="1095322"/>
          </a:xfrm>
          <a:prstGeom prst="rect">
            <a:avLst/>
          </a:prstGeom>
        </p:spPr>
      </p:pic>
      <p:pic>
        <p:nvPicPr>
          <p:cNvPr id="11" name="Picture 10" descr="Logo, company name&#10;&#10;Description automatically generated">
            <a:extLst>
              <a:ext uri="{FF2B5EF4-FFF2-40B4-BE49-F238E27FC236}">
                <a16:creationId xmlns:a16="http://schemas.microsoft.com/office/drawing/2014/main" id="{45CD60BA-EFBE-4963-9084-F0CC2663D9DE}"/>
              </a:ext>
            </a:extLst>
          </p:cNvPr>
          <p:cNvPicPr>
            <a:picLocks noChangeAspect="1"/>
          </p:cNvPicPr>
          <p:nvPr/>
        </p:nvPicPr>
        <p:blipFill>
          <a:blip r:embed="rId4">
            <a:alphaModFix amt="20000"/>
            <a:extLst>
              <a:ext uri="{28A0092B-C50C-407E-A947-70E740481C1C}">
                <a14:useLocalDpi xmlns:a14="http://schemas.microsoft.com/office/drawing/2010/main" val="0"/>
              </a:ext>
            </a:extLst>
          </a:blip>
          <a:stretch>
            <a:fillRect/>
          </a:stretch>
        </p:blipFill>
        <p:spPr>
          <a:xfrm>
            <a:off x="440516" y="3683086"/>
            <a:ext cx="1095321" cy="728886"/>
          </a:xfrm>
          <a:prstGeom prst="rect">
            <a:avLst/>
          </a:prstGeom>
        </p:spPr>
      </p:pic>
      <p:pic>
        <p:nvPicPr>
          <p:cNvPr id="23" name="Picture 22" descr="Icon&#10;&#10;Description automatically generated">
            <a:extLst>
              <a:ext uri="{FF2B5EF4-FFF2-40B4-BE49-F238E27FC236}">
                <a16:creationId xmlns:a16="http://schemas.microsoft.com/office/drawing/2014/main" id="{145C2445-9D33-41DC-A11E-E8225FD08D20}"/>
              </a:ext>
            </a:extLst>
          </p:cNvPr>
          <p:cNvPicPr>
            <a:picLocks noChangeAspect="1"/>
          </p:cNvPicPr>
          <p:nvPr/>
        </p:nvPicPr>
        <p:blipFill>
          <a:blip r:embed="rId5">
            <a:alphaModFix amt="5000"/>
            <a:extLst>
              <a:ext uri="{28A0092B-C50C-407E-A947-70E740481C1C}">
                <a14:useLocalDpi xmlns:a14="http://schemas.microsoft.com/office/drawing/2010/main" val="0"/>
              </a:ext>
            </a:extLst>
          </a:blip>
          <a:stretch>
            <a:fillRect/>
          </a:stretch>
        </p:blipFill>
        <p:spPr>
          <a:xfrm>
            <a:off x="679301" y="1856317"/>
            <a:ext cx="991369" cy="991369"/>
          </a:xfrm>
          <a:prstGeom prst="rect">
            <a:avLst/>
          </a:prstGeom>
        </p:spPr>
      </p:pic>
      <p:pic>
        <p:nvPicPr>
          <p:cNvPr id="27" name="Picture 26" descr="Icon&#10;&#10;Description automatically generated">
            <a:extLst>
              <a:ext uri="{FF2B5EF4-FFF2-40B4-BE49-F238E27FC236}">
                <a16:creationId xmlns:a16="http://schemas.microsoft.com/office/drawing/2014/main" id="{AC689997-C9F1-473E-9628-717E2E675027}"/>
              </a:ext>
            </a:extLst>
          </p:cNvPr>
          <p:cNvPicPr>
            <a:picLocks noChangeAspect="1"/>
          </p:cNvPicPr>
          <p:nvPr/>
        </p:nvPicPr>
        <p:blipFill>
          <a:blip r:embed="rId6">
            <a:alphaModFix amt="20000"/>
            <a:extLst>
              <a:ext uri="{28A0092B-C50C-407E-A947-70E740481C1C}">
                <a14:useLocalDpi xmlns:a14="http://schemas.microsoft.com/office/drawing/2010/main" val="0"/>
              </a:ext>
            </a:extLst>
          </a:blip>
          <a:stretch>
            <a:fillRect/>
          </a:stretch>
        </p:blipFill>
        <p:spPr>
          <a:xfrm>
            <a:off x="10050680" y="4158335"/>
            <a:ext cx="1210965" cy="1004215"/>
          </a:xfrm>
          <a:prstGeom prst="rect">
            <a:avLst/>
          </a:prstGeom>
        </p:spPr>
      </p:pic>
      <p:pic>
        <p:nvPicPr>
          <p:cNvPr id="29" name="Picture 28" descr="Icon&#10;&#10;Description automatically generated">
            <a:extLst>
              <a:ext uri="{FF2B5EF4-FFF2-40B4-BE49-F238E27FC236}">
                <a16:creationId xmlns:a16="http://schemas.microsoft.com/office/drawing/2014/main" id="{AB2C0348-A112-4CC4-A3E4-1C4E414EEB78}"/>
              </a:ext>
            </a:extLst>
          </p:cNvPr>
          <p:cNvPicPr>
            <a:picLocks noChangeAspect="1"/>
          </p:cNvPicPr>
          <p:nvPr/>
        </p:nvPicPr>
        <p:blipFill>
          <a:blip r:embed="rId7">
            <a:alphaModFix amt="20000"/>
            <a:extLst>
              <a:ext uri="{28A0092B-C50C-407E-A947-70E740481C1C}">
                <a14:useLocalDpi xmlns:a14="http://schemas.microsoft.com/office/drawing/2010/main" val="0"/>
              </a:ext>
            </a:extLst>
          </a:blip>
          <a:stretch>
            <a:fillRect/>
          </a:stretch>
        </p:blipFill>
        <p:spPr>
          <a:xfrm>
            <a:off x="5131575" y="129118"/>
            <a:ext cx="1362717" cy="716525"/>
          </a:xfrm>
          <a:prstGeom prst="rect">
            <a:avLst/>
          </a:prstGeom>
        </p:spPr>
      </p:pic>
      <p:pic>
        <p:nvPicPr>
          <p:cNvPr id="31" name="Picture 30" descr="Logo, company name&#10;&#10;Description automatically generated">
            <a:extLst>
              <a:ext uri="{FF2B5EF4-FFF2-40B4-BE49-F238E27FC236}">
                <a16:creationId xmlns:a16="http://schemas.microsoft.com/office/drawing/2014/main" id="{ACF5D9A4-A045-46AD-BE40-50630DB00AF4}"/>
              </a:ext>
            </a:extLst>
          </p:cNvPr>
          <p:cNvPicPr>
            <a:picLocks noChangeAspect="1"/>
          </p:cNvPicPr>
          <p:nvPr/>
        </p:nvPicPr>
        <p:blipFill>
          <a:blip r:embed="rId8">
            <a:alphaModFix amt="20000"/>
            <a:extLst>
              <a:ext uri="{28A0092B-C50C-407E-A947-70E740481C1C}">
                <a14:useLocalDpi xmlns:a14="http://schemas.microsoft.com/office/drawing/2010/main" val="0"/>
              </a:ext>
            </a:extLst>
          </a:blip>
          <a:stretch>
            <a:fillRect/>
          </a:stretch>
        </p:blipFill>
        <p:spPr>
          <a:xfrm>
            <a:off x="7867437" y="-85917"/>
            <a:ext cx="1157328" cy="1157328"/>
          </a:xfrm>
          <a:prstGeom prst="rect">
            <a:avLst/>
          </a:prstGeom>
        </p:spPr>
      </p:pic>
      <p:pic>
        <p:nvPicPr>
          <p:cNvPr id="33" name="Picture 32" descr="Logo&#10;&#10;Description automatically generated with medium confidence">
            <a:extLst>
              <a:ext uri="{FF2B5EF4-FFF2-40B4-BE49-F238E27FC236}">
                <a16:creationId xmlns:a16="http://schemas.microsoft.com/office/drawing/2014/main" id="{DD608B77-41A7-4C1F-839A-B3EC2597EC6E}"/>
              </a:ext>
            </a:extLst>
          </p:cNvPr>
          <p:cNvPicPr>
            <a:picLocks noChangeAspect="1"/>
          </p:cNvPicPr>
          <p:nvPr/>
        </p:nvPicPr>
        <p:blipFill>
          <a:blip r:embed="rId9">
            <a:alphaModFix amt="20000"/>
            <a:extLst>
              <a:ext uri="{28A0092B-C50C-407E-A947-70E740481C1C}">
                <a14:useLocalDpi xmlns:a14="http://schemas.microsoft.com/office/drawing/2010/main" val="0"/>
              </a:ext>
            </a:extLst>
          </a:blip>
          <a:stretch>
            <a:fillRect/>
          </a:stretch>
        </p:blipFill>
        <p:spPr>
          <a:xfrm>
            <a:off x="3541522" y="5328895"/>
            <a:ext cx="928904" cy="671214"/>
          </a:xfrm>
          <a:prstGeom prst="rect">
            <a:avLst/>
          </a:prstGeom>
        </p:spPr>
      </p:pic>
      <p:pic>
        <p:nvPicPr>
          <p:cNvPr id="35" name="Picture 34" descr="Icon&#10;&#10;Description automatically generated">
            <a:extLst>
              <a:ext uri="{FF2B5EF4-FFF2-40B4-BE49-F238E27FC236}">
                <a16:creationId xmlns:a16="http://schemas.microsoft.com/office/drawing/2014/main" id="{A8F294EA-2D1A-4FD8-A191-CD721672A727}"/>
              </a:ext>
            </a:extLst>
          </p:cNvPr>
          <p:cNvPicPr>
            <a:picLocks noChangeAspect="1"/>
          </p:cNvPicPr>
          <p:nvPr/>
        </p:nvPicPr>
        <p:blipFill>
          <a:blip r:embed="rId10">
            <a:alphaModFix amt="20000"/>
            <a:extLst>
              <a:ext uri="{28A0092B-C50C-407E-A947-70E740481C1C}">
                <a14:useLocalDpi xmlns:a14="http://schemas.microsoft.com/office/drawing/2010/main" val="0"/>
              </a:ext>
            </a:extLst>
          </a:blip>
          <a:stretch>
            <a:fillRect/>
          </a:stretch>
        </p:blipFill>
        <p:spPr>
          <a:xfrm>
            <a:off x="1778274" y="148168"/>
            <a:ext cx="650376" cy="689159"/>
          </a:xfrm>
          <a:prstGeom prst="rect">
            <a:avLst/>
          </a:prstGeom>
        </p:spPr>
      </p:pic>
      <p:pic>
        <p:nvPicPr>
          <p:cNvPr id="37" name="Picture 36" descr="Logo, company name&#10;&#10;Description automatically generated">
            <a:extLst>
              <a:ext uri="{FF2B5EF4-FFF2-40B4-BE49-F238E27FC236}">
                <a16:creationId xmlns:a16="http://schemas.microsoft.com/office/drawing/2014/main" id="{A70DFA68-C381-45CC-B6BA-275F026B67B1}"/>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9747682" y="-24262"/>
            <a:ext cx="2444318" cy="1480838"/>
          </a:xfrm>
          <a:prstGeom prst="rect">
            <a:avLst/>
          </a:prstGeom>
        </p:spPr>
      </p:pic>
      <p:sp>
        <p:nvSpPr>
          <p:cNvPr id="2" name="TextBox 1">
            <a:extLst>
              <a:ext uri="{FF2B5EF4-FFF2-40B4-BE49-F238E27FC236}">
                <a16:creationId xmlns:a16="http://schemas.microsoft.com/office/drawing/2014/main" id="{61A067EE-8002-4660-B172-9F9B4A144044}"/>
              </a:ext>
            </a:extLst>
          </p:cNvPr>
          <p:cNvSpPr txBox="1"/>
          <p:nvPr/>
        </p:nvSpPr>
        <p:spPr>
          <a:xfrm>
            <a:off x="2123137" y="1228446"/>
            <a:ext cx="1622495" cy="307777"/>
          </a:xfrm>
          <a:prstGeom prst="rect">
            <a:avLst/>
          </a:prstGeom>
          <a:noFill/>
        </p:spPr>
        <p:txBody>
          <a:bodyPr wrap="none" rtlCol="0">
            <a:spAutoFit/>
          </a:bodyPr>
          <a:lstStyle/>
          <a:p>
            <a:r>
              <a:rPr lang="en-IN" sz="1400" b="1" i="1" dirty="0">
                <a:solidFill>
                  <a:schemeClr val="accent2">
                    <a:lumMod val="75000"/>
                  </a:schemeClr>
                </a:solidFill>
              </a:rPr>
              <a:t>Protocols and Ports</a:t>
            </a:r>
          </a:p>
        </p:txBody>
      </p:sp>
      <p:pic>
        <p:nvPicPr>
          <p:cNvPr id="19" name="Picture 18">
            <a:extLst>
              <a:ext uri="{FF2B5EF4-FFF2-40B4-BE49-F238E27FC236}">
                <a16:creationId xmlns:a16="http://schemas.microsoft.com/office/drawing/2014/main" id="{FFD6E19E-F43C-4144-AA63-129BCC78A1CA}"/>
              </a:ext>
            </a:extLst>
          </p:cNvPr>
          <p:cNvPicPr>
            <a:picLocks noChangeAspect="1"/>
          </p:cNvPicPr>
          <p:nvPr/>
        </p:nvPicPr>
        <p:blipFill>
          <a:blip r:embed="rId12"/>
          <a:stretch>
            <a:fillRect/>
          </a:stretch>
        </p:blipFill>
        <p:spPr>
          <a:xfrm>
            <a:off x="2519362" y="1638159"/>
            <a:ext cx="7153275" cy="4772025"/>
          </a:xfrm>
          <a:prstGeom prst="rect">
            <a:avLst/>
          </a:prstGeom>
        </p:spPr>
      </p:pic>
    </p:spTree>
    <p:extLst>
      <p:ext uri="{BB962C8B-B14F-4D97-AF65-F5344CB8AC3E}">
        <p14:creationId xmlns:p14="http://schemas.microsoft.com/office/powerpoint/2010/main" val="38773316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5899</TotalTime>
  <Words>2427</Words>
  <Application>Microsoft Office PowerPoint</Application>
  <PresentationFormat>Widescreen</PresentationFormat>
  <Paragraphs>208</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RamanaReddy, Buchepalli</dc:creator>
  <cp:lastModifiedBy>RamanaReddy, Buchepalli</cp:lastModifiedBy>
  <cp:revision>175</cp:revision>
  <dcterms:created xsi:type="dcterms:W3CDTF">2022-05-04T17:17:33Z</dcterms:created>
  <dcterms:modified xsi:type="dcterms:W3CDTF">2022-06-07T02:00:42Z</dcterms:modified>
</cp:coreProperties>
</file>