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65" r:id="rId4"/>
    <p:sldId id="267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79" r:id="rId13"/>
    <p:sldId id="280" r:id="rId14"/>
    <p:sldId id="282" r:id="rId15"/>
    <p:sldId id="281" r:id="rId16"/>
    <p:sldId id="283" r:id="rId17"/>
    <p:sldId id="284" r:id="rId18"/>
    <p:sldId id="27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64"/>
            <p14:sldId id="265"/>
            <p14:sldId id="267"/>
            <p14:sldId id="272"/>
            <p14:sldId id="273"/>
            <p14:sldId id="274"/>
            <p14:sldId id="275"/>
            <p14:sldId id="276"/>
            <p14:sldId id="277"/>
            <p14:sldId id="270"/>
            <p14:sldId id="279"/>
            <p14:sldId id="280"/>
            <p14:sldId id="282"/>
            <p14:sldId id="281"/>
            <p14:sldId id="283"/>
            <p14:sldId id="284"/>
            <p14:sldId id="27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8D35C-AC42-495D-A0B5-C822D7695821}" v="18" dt="2022-05-19T07:29:1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Reddy, Buchepalli" userId="1badf3cc-4aa7-4c20-8d0f-dace4dab76e5" providerId="ADAL" clId="{8358D35C-AC42-495D-A0B5-C822D7695821}"/>
    <pc:docChg chg="undo custSel addSld delSld modSld modSection">
      <pc:chgData name="RamanaReddy, Buchepalli" userId="1badf3cc-4aa7-4c20-8d0f-dace4dab76e5" providerId="ADAL" clId="{8358D35C-AC42-495D-A0B5-C822D7695821}" dt="2022-05-19T12:35:39.998" v="2253" actId="14100"/>
      <pc:docMkLst>
        <pc:docMk/>
      </pc:docMkLst>
      <pc:sldChg chg="addSp modSp mod">
        <pc:chgData name="RamanaReddy, Buchepalli" userId="1badf3cc-4aa7-4c20-8d0f-dace4dab76e5" providerId="ADAL" clId="{8358D35C-AC42-495D-A0B5-C822D7695821}" dt="2022-05-19T07:21:36.689" v="1439" actId="20577"/>
        <pc:sldMkLst>
          <pc:docMk/>
          <pc:sldMk cId="3006980649" sldId="270"/>
        </pc:sldMkLst>
        <pc:spChg chg="mod">
          <ac:chgData name="RamanaReddy, Buchepalli" userId="1badf3cc-4aa7-4c20-8d0f-dace4dab76e5" providerId="ADAL" clId="{8358D35C-AC42-495D-A0B5-C822D7695821}" dt="2022-05-19T07:02:46.648" v="1176" actId="20577"/>
          <ac:spMkLst>
            <pc:docMk/>
            <pc:sldMk cId="3006980649" sldId="270"/>
            <ac:spMk id="2" creationId="{9087E6C5-86D7-4C0E-B66C-51CFD5B5649B}"/>
          </ac:spMkLst>
        </pc:spChg>
        <pc:spChg chg="add mod">
          <ac:chgData name="RamanaReddy, Buchepalli" userId="1badf3cc-4aa7-4c20-8d0f-dace4dab76e5" providerId="ADAL" clId="{8358D35C-AC42-495D-A0B5-C822D7695821}" dt="2022-05-19T07:21:36.689" v="1439" actId="20577"/>
          <ac:spMkLst>
            <pc:docMk/>
            <pc:sldMk cId="3006980649" sldId="270"/>
            <ac:spMk id="3" creationId="{0727E495-9628-45D4-961F-9CAF59FE7CEB}"/>
          </ac:spMkLst>
        </pc:spChg>
        <pc:picChg chg="add mod">
          <ac:chgData name="RamanaReddy, Buchepalli" userId="1badf3cc-4aa7-4c20-8d0f-dace4dab76e5" providerId="ADAL" clId="{8358D35C-AC42-495D-A0B5-C822D7695821}" dt="2022-05-19T07:15:57.644" v="1198" actId="1076"/>
          <ac:picMkLst>
            <pc:docMk/>
            <pc:sldMk cId="3006980649" sldId="270"/>
            <ac:picMk id="5" creationId="{DC4A136E-D25B-458F-9455-06E394E75CDC}"/>
          </ac:picMkLst>
        </pc:picChg>
      </pc:sldChg>
      <pc:sldChg chg="addSp delSp modSp add mod">
        <pc:chgData name="RamanaReddy, Buchepalli" userId="1badf3cc-4aa7-4c20-8d0f-dace4dab76e5" providerId="ADAL" clId="{8358D35C-AC42-495D-A0B5-C822D7695821}" dt="2022-05-19T01:44:25.471" v="844" actId="114"/>
        <pc:sldMkLst>
          <pc:docMk/>
          <pc:sldMk cId="2238257625" sldId="274"/>
        </pc:sldMkLst>
        <pc:spChg chg="mod">
          <ac:chgData name="RamanaReddy, Buchepalli" userId="1badf3cc-4aa7-4c20-8d0f-dace4dab76e5" providerId="ADAL" clId="{8358D35C-AC42-495D-A0B5-C822D7695821}" dt="2022-05-19T00:59:16.894" v="686" actId="313"/>
          <ac:spMkLst>
            <pc:docMk/>
            <pc:sldMk cId="2238257625" sldId="274"/>
            <ac:spMk id="2" creationId="{0A31B1EA-E209-4A46-A914-887828660662}"/>
          </ac:spMkLst>
        </pc:spChg>
        <pc:spChg chg="add del mod">
          <ac:chgData name="RamanaReddy, Buchepalli" userId="1badf3cc-4aa7-4c20-8d0f-dace4dab76e5" providerId="ADAL" clId="{8358D35C-AC42-495D-A0B5-C822D7695821}" dt="2022-05-19T00:54:26.293" v="670" actId="478"/>
          <ac:spMkLst>
            <pc:docMk/>
            <pc:sldMk cId="2238257625" sldId="274"/>
            <ac:spMk id="3" creationId="{95E405B6-11B4-4DED-BD75-CE6319122776}"/>
          </ac:spMkLst>
        </pc:spChg>
        <pc:spChg chg="add mod">
          <ac:chgData name="RamanaReddy, Buchepalli" userId="1badf3cc-4aa7-4c20-8d0f-dace4dab76e5" providerId="ADAL" clId="{8358D35C-AC42-495D-A0B5-C822D7695821}" dt="2022-05-19T00:58:01.584" v="684" actId="113"/>
          <ac:spMkLst>
            <pc:docMk/>
            <pc:sldMk cId="2238257625" sldId="274"/>
            <ac:spMk id="4" creationId="{E4A93124-CE6A-4A7C-8753-E3235F8A70DA}"/>
          </ac:spMkLst>
        </pc:spChg>
        <pc:spChg chg="add mod">
          <ac:chgData name="RamanaReddy, Buchepalli" userId="1badf3cc-4aa7-4c20-8d0f-dace4dab76e5" providerId="ADAL" clId="{8358D35C-AC42-495D-A0B5-C822D7695821}" dt="2022-05-19T01:44:25.471" v="844" actId="114"/>
          <ac:spMkLst>
            <pc:docMk/>
            <pc:sldMk cId="2238257625" sldId="274"/>
            <ac:spMk id="5" creationId="{BDA7473C-966A-4EF4-8164-D21F4738FD65}"/>
          </ac:spMkLst>
        </pc:spChg>
        <pc:spChg chg="mod">
          <ac:chgData name="RamanaReddy, Buchepalli" userId="1badf3cc-4aa7-4c20-8d0f-dace4dab76e5" providerId="ADAL" clId="{8358D35C-AC42-495D-A0B5-C822D7695821}" dt="2022-05-19T00:54:16.933" v="668" actId="20577"/>
          <ac:spMkLst>
            <pc:docMk/>
            <pc:sldMk cId="2238257625" sldId="274"/>
            <ac:spMk id="7" creationId="{DEC982BF-DD0C-4859-8D88-E41588B9AA5D}"/>
          </ac:spMkLst>
        </pc:spChg>
        <pc:spChg chg="add mod">
          <ac:chgData name="RamanaReddy, Buchepalli" userId="1badf3cc-4aa7-4c20-8d0f-dace4dab76e5" providerId="ADAL" clId="{8358D35C-AC42-495D-A0B5-C822D7695821}" dt="2022-05-19T00:54:05.312" v="660"/>
          <ac:spMkLst>
            <pc:docMk/>
            <pc:sldMk cId="2238257625" sldId="274"/>
            <ac:spMk id="15" creationId="{8B4FE08C-BC1E-4619-A54F-642F49C24C51}"/>
          </ac:spMkLst>
        </pc:spChg>
      </pc:sldChg>
      <pc:sldChg chg="addSp delSp modSp add mod">
        <pc:chgData name="RamanaReddy, Buchepalli" userId="1badf3cc-4aa7-4c20-8d0f-dace4dab76e5" providerId="ADAL" clId="{8358D35C-AC42-495D-A0B5-C822D7695821}" dt="2022-05-19T03:36:05.076" v="935" actId="1076"/>
        <pc:sldMkLst>
          <pc:docMk/>
          <pc:sldMk cId="3832932673" sldId="275"/>
        </pc:sldMkLst>
        <pc:spChg chg="mod">
          <ac:chgData name="RamanaReddy, Buchepalli" userId="1badf3cc-4aa7-4c20-8d0f-dace4dab76e5" providerId="ADAL" clId="{8358D35C-AC42-495D-A0B5-C822D7695821}" dt="2022-05-19T01:09:04.483" v="788" actId="113"/>
          <ac:spMkLst>
            <pc:docMk/>
            <pc:sldMk cId="3832932673" sldId="275"/>
            <ac:spMk id="2" creationId="{0A31B1EA-E209-4A46-A914-887828660662}"/>
          </ac:spMkLst>
        </pc:spChg>
        <pc:spChg chg="add mod">
          <ac:chgData name="RamanaReddy, Buchepalli" userId="1badf3cc-4aa7-4c20-8d0f-dace4dab76e5" providerId="ADAL" clId="{8358D35C-AC42-495D-A0B5-C822D7695821}" dt="2022-05-19T01:54:58.829" v="929" actId="1076"/>
          <ac:spMkLst>
            <pc:docMk/>
            <pc:sldMk cId="3832932673" sldId="275"/>
            <ac:spMk id="3" creationId="{630DAC03-1029-4A55-9B09-FCE8E8D8D822}"/>
          </ac:spMkLst>
        </pc:spChg>
        <pc:spChg chg="mod">
          <ac:chgData name="RamanaReddy, Buchepalli" userId="1badf3cc-4aa7-4c20-8d0f-dace4dab76e5" providerId="ADAL" clId="{8358D35C-AC42-495D-A0B5-C822D7695821}" dt="2022-05-19T03:36:05.076" v="935" actId="1076"/>
          <ac:spMkLst>
            <pc:docMk/>
            <pc:sldMk cId="3832932673" sldId="275"/>
            <ac:spMk id="4" creationId="{E4A93124-CE6A-4A7C-8753-E3235F8A70DA}"/>
          </ac:spMkLst>
        </pc:spChg>
        <pc:spChg chg="del mod">
          <ac:chgData name="RamanaReddy, Buchepalli" userId="1badf3cc-4aa7-4c20-8d0f-dace4dab76e5" providerId="ADAL" clId="{8358D35C-AC42-495D-A0B5-C822D7695821}" dt="2022-05-19T03:32:05.070" v="933" actId="478"/>
          <ac:spMkLst>
            <pc:docMk/>
            <pc:sldMk cId="3832932673" sldId="275"/>
            <ac:spMk id="7" creationId="{DEC982BF-DD0C-4859-8D88-E41588B9AA5D}"/>
          </ac:spMkLst>
        </pc:spChg>
        <pc:spChg chg="mod">
          <ac:chgData name="RamanaReddy, Buchepalli" userId="1badf3cc-4aa7-4c20-8d0f-dace4dab76e5" providerId="ADAL" clId="{8358D35C-AC42-495D-A0B5-C822D7695821}" dt="2022-05-19T01:09:58.215" v="794" actId="115"/>
          <ac:spMkLst>
            <pc:docMk/>
            <pc:sldMk cId="3832932673" sldId="275"/>
            <ac:spMk id="15" creationId="{8B4FE08C-BC1E-4619-A54F-642F49C24C51}"/>
          </ac:spMkLst>
        </pc:spChg>
        <pc:spChg chg="add mod">
          <ac:chgData name="RamanaReddy, Buchepalli" userId="1badf3cc-4aa7-4c20-8d0f-dace4dab76e5" providerId="ADAL" clId="{8358D35C-AC42-495D-A0B5-C822D7695821}" dt="2022-05-19T01:45:18.947" v="860" actId="20577"/>
          <ac:spMkLst>
            <pc:docMk/>
            <pc:sldMk cId="3832932673" sldId="275"/>
            <ac:spMk id="19" creationId="{5B225679-8741-47D9-908F-3D823EC4B67E}"/>
          </ac:spMkLst>
        </pc:spChg>
      </pc:sldChg>
      <pc:sldChg chg="delSp modSp add mod">
        <pc:chgData name="RamanaReddy, Buchepalli" userId="1badf3cc-4aa7-4c20-8d0f-dace4dab76e5" providerId="ADAL" clId="{8358D35C-AC42-495D-A0B5-C822D7695821}" dt="2022-05-19T07:02:18.378" v="1165" actId="255"/>
        <pc:sldMkLst>
          <pc:docMk/>
          <pc:sldMk cId="3130221335" sldId="276"/>
        </pc:sldMkLst>
        <pc:spChg chg="del">
          <ac:chgData name="RamanaReddy, Buchepalli" userId="1badf3cc-4aa7-4c20-8d0f-dace4dab76e5" providerId="ADAL" clId="{8358D35C-AC42-495D-A0B5-C822D7695821}" dt="2022-05-19T03:36:20.487" v="937" actId="478"/>
          <ac:spMkLst>
            <pc:docMk/>
            <pc:sldMk cId="3130221335" sldId="276"/>
            <ac:spMk id="2" creationId="{0A31B1EA-E209-4A46-A914-887828660662}"/>
          </ac:spMkLst>
        </pc:spChg>
        <pc:spChg chg="mod">
          <ac:chgData name="RamanaReddy, Buchepalli" userId="1badf3cc-4aa7-4c20-8d0f-dace4dab76e5" providerId="ADAL" clId="{8358D35C-AC42-495D-A0B5-C822D7695821}" dt="2022-05-19T07:02:18.378" v="1165" actId="255"/>
          <ac:spMkLst>
            <pc:docMk/>
            <pc:sldMk cId="3130221335" sldId="276"/>
            <ac:spMk id="3" creationId="{630DAC03-1029-4A55-9B09-FCE8E8D8D822}"/>
          </ac:spMkLst>
        </pc:spChg>
        <pc:spChg chg="del">
          <ac:chgData name="RamanaReddy, Buchepalli" userId="1badf3cc-4aa7-4c20-8d0f-dace4dab76e5" providerId="ADAL" clId="{8358D35C-AC42-495D-A0B5-C822D7695821}" dt="2022-05-19T03:36:17.276" v="936" actId="478"/>
          <ac:spMkLst>
            <pc:docMk/>
            <pc:sldMk cId="3130221335" sldId="276"/>
            <ac:spMk id="4" creationId="{E4A93124-CE6A-4A7C-8753-E3235F8A70DA}"/>
          </ac:spMkLst>
        </pc:spChg>
        <pc:spChg chg="del">
          <ac:chgData name="RamanaReddy, Buchepalli" userId="1badf3cc-4aa7-4c20-8d0f-dace4dab76e5" providerId="ADAL" clId="{8358D35C-AC42-495D-A0B5-C822D7695821}" dt="2022-05-19T03:36:23.668" v="938" actId="478"/>
          <ac:spMkLst>
            <pc:docMk/>
            <pc:sldMk cId="3130221335" sldId="276"/>
            <ac:spMk id="15" creationId="{8B4FE08C-BC1E-4619-A54F-642F49C24C51}"/>
          </ac:spMkLst>
        </pc:spChg>
        <pc:spChg chg="mod">
          <ac:chgData name="RamanaReddy, Buchepalli" userId="1badf3cc-4aa7-4c20-8d0f-dace4dab76e5" providerId="ADAL" clId="{8358D35C-AC42-495D-A0B5-C822D7695821}" dt="2022-05-19T06:52:18.651" v="1007" actId="1076"/>
          <ac:spMkLst>
            <pc:docMk/>
            <pc:sldMk cId="3130221335" sldId="276"/>
            <ac:spMk id="19" creationId="{5B225679-8741-47D9-908F-3D823EC4B67E}"/>
          </ac:spMkLst>
        </pc:spChg>
      </pc:sldChg>
      <pc:sldChg chg="delSp modSp add del mod">
        <pc:chgData name="RamanaReddy, Buchepalli" userId="1badf3cc-4aa7-4c20-8d0f-dace4dab76e5" providerId="ADAL" clId="{8358D35C-AC42-495D-A0B5-C822D7695821}" dt="2022-05-19T01:55:18.575" v="932" actId="2696"/>
        <pc:sldMkLst>
          <pc:docMk/>
          <pc:sldMk cId="3303732692" sldId="276"/>
        </pc:sldMkLst>
        <pc:spChg chg="del">
          <ac:chgData name="RamanaReddy, Buchepalli" userId="1badf3cc-4aa7-4c20-8d0f-dace4dab76e5" providerId="ADAL" clId="{8358D35C-AC42-495D-A0B5-C822D7695821}" dt="2022-05-19T01:53:27.013" v="925" actId="478"/>
          <ac:spMkLst>
            <pc:docMk/>
            <pc:sldMk cId="3303732692" sldId="276"/>
            <ac:spMk id="2" creationId="{0A31B1EA-E209-4A46-A914-887828660662}"/>
          </ac:spMkLst>
        </pc:spChg>
        <pc:spChg chg="del mod">
          <ac:chgData name="RamanaReddy, Buchepalli" userId="1badf3cc-4aa7-4c20-8d0f-dace4dab76e5" providerId="ADAL" clId="{8358D35C-AC42-495D-A0B5-C822D7695821}" dt="2022-05-19T01:55:11.754" v="930" actId="478"/>
          <ac:spMkLst>
            <pc:docMk/>
            <pc:sldMk cId="3303732692" sldId="276"/>
            <ac:spMk id="3" creationId="{630DAC03-1029-4A55-9B09-FCE8E8D8D822}"/>
          </ac:spMkLst>
        </pc:spChg>
        <pc:spChg chg="del">
          <ac:chgData name="RamanaReddy, Buchepalli" userId="1badf3cc-4aa7-4c20-8d0f-dace4dab76e5" providerId="ADAL" clId="{8358D35C-AC42-495D-A0B5-C822D7695821}" dt="2022-05-19T01:53:19.683" v="923" actId="478"/>
          <ac:spMkLst>
            <pc:docMk/>
            <pc:sldMk cId="3303732692" sldId="276"/>
            <ac:spMk id="4" creationId="{E4A93124-CE6A-4A7C-8753-E3235F8A70DA}"/>
          </ac:spMkLst>
        </pc:spChg>
        <pc:spChg chg="del">
          <ac:chgData name="RamanaReddy, Buchepalli" userId="1badf3cc-4aa7-4c20-8d0f-dace4dab76e5" providerId="ADAL" clId="{8358D35C-AC42-495D-A0B5-C822D7695821}" dt="2022-05-19T01:53:23.242" v="924" actId="478"/>
          <ac:spMkLst>
            <pc:docMk/>
            <pc:sldMk cId="3303732692" sldId="276"/>
            <ac:spMk id="7" creationId="{DEC982BF-DD0C-4859-8D88-E41588B9AA5D}"/>
          </ac:spMkLst>
        </pc:spChg>
        <pc:spChg chg="del">
          <ac:chgData name="RamanaReddy, Buchepalli" userId="1badf3cc-4aa7-4c20-8d0f-dace4dab76e5" providerId="ADAL" clId="{8358D35C-AC42-495D-A0B5-C822D7695821}" dt="2022-05-19T01:53:30.191" v="926" actId="478"/>
          <ac:spMkLst>
            <pc:docMk/>
            <pc:sldMk cId="3303732692" sldId="276"/>
            <ac:spMk id="15" creationId="{8B4FE08C-BC1E-4619-A54F-642F49C24C51}"/>
          </ac:spMkLst>
        </pc:spChg>
        <pc:spChg chg="del mod">
          <ac:chgData name="RamanaReddy, Buchepalli" userId="1badf3cc-4aa7-4c20-8d0f-dace4dab76e5" providerId="ADAL" clId="{8358D35C-AC42-495D-A0B5-C822D7695821}" dt="2022-05-19T01:55:14.865" v="931" actId="478"/>
          <ac:spMkLst>
            <pc:docMk/>
            <pc:sldMk cId="3303732692" sldId="276"/>
            <ac:spMk id="19" creationId="{5B225679-8741-47D9-908F-3D823EC4B67E}"/>
          </ac:spMkLst>
        </pc:spChg>
      </pc:sldChg>
      <pc:sldChg chg="modSp add mod">
        <pc:chgData name="RamanaReddy, Buchepalli" userId="1badf3cc-4aa7-4c20-8d0f-dace4dab76e5" providerId="ADAL" clId="{8358D35C-AC42-495D-A0B5-C822D7695821}" dt="2022-05-19T07:01:56.632" v="1163" actId="5793"/>
        <pc:sldMkLst>
          <pc:docMk/>
          <pc:sldMk cId="2432769554" sldId="277"/>
        </pc:sldMkLst>
        <pc:spChg chg="mod">
          <ac:chgData name="RamanaReddy, Buchepalli" userId="1badf3cc-4aa7-4c20-8d0f-dace4dab76e5" providerId="ADAL" clId="{8358D35C-AC42-495D-A0B5-C822D7695821}" dt="2022-05-19T07:01:56.632" v="1163" actId="5793"/>
          <ac:spMkLst>
            <pc:docMk/>
            <pc:sldMk cId="2432769554" sldId="277"/>
            <ac:spMk id="3" creationId="{630DAC03-1029-4A55-9B09-FCE8E8D8D822}"/>
          </ac:spMkLst>
        </pc:spChg>
      </pc:sldChg>
      <pc:sldChg chg="add">
        <pc:chgData name="RamanaReddy, Buchepalli" userId="1badf3cc-4aa7-4c20-8d0f-dace4dab76e5" providerId="ADAL" clId="{8358D35C-AC42-495D-A0B5-C822D7695821}" dt="2022-05-19T07:02:33.995" v="1166" actId="2890"/>
        <pc:sldMkLst>
          <pc:docMk/>
          <pc:sldMk cId="3261657784" sldId="278"/>
        </pc:sldMkLst>
      </pc:sldChg>
      <pc:sldChg chg="addSp delSp modSp add mod">
        <pc:chgData name="RamanaReddy, Buchepalli" userId="1badf3cc-4aa7-4c20-8d0f-dace4dab76e5" providerId="ADAL" clId="{8358D35C-AC42-495D-A0B5-C822D7695821}" dt="2022-05-19T12:35:39.998" v="2253" actId="14100"/>
        <pc:sldMkLst>
          <pc:docMk/>
          <pc:sldMk cId="3255468198" sldId="279"/>
        </pc:sldMkLst>
        <pc:spChg chg="mod">
          <ac:chgData name="RamanaReddy, Buchepalli" userId="1badf3cc-4aa7-4c20-8d0f-dace4dab76e5" providerId="ADAL" clId="{8358D35C-AC42-495D-A0B5-C822D7695821}" dt="2022-05-19T07:26:36.962" v="1460" actId="20577"/>
          <ac:spMkLst>
            <pc:docMk/>
            <pc:sldMk cId="3255468198" sldId="279"/>
            <ac:spMk id="2" creationId="{9087E6C5-86D7-4C0E-B66C-51CFD5B5649B}"/>
          </ac:spMkLst>
        </pc:spChg>
        <pc:spChg chg="del">
          <ac:chgData name="RamanaReddy, Buchepalli" userId="1badf3cc-4aa7-4c20-8d0f-dace4dab76e5" providerId="ADAL" clId="{8358D35C-AC42-495D-A0B5-C822D7695821}" dt="2022-05-19T07:22:07.634" v="1441" actId="478"/>
          <ac:spMkLst>
            <pc:docMk/>
            <pc:sldMk cId="3255468198" sldId="279"/>
            <ac:spMk id="3" creationId="{0727E495-9628-45D4-961F-9CAF59FE7CEB}"/>
          </ac:spMkLst>
        </pc:spChg>
        <pc:spChg chg="add mod">
          <ac:chgData name="RamanaReddy, Buchepalli" userId="1badf3cc-4aa7-4c20-8d0f-dace4dab76e5" providerId="ADAL" clId="{8358D35C-AC42-495D-A0B5-C822D7695821}" dt="2022-05-19T07:22:12.617" v="1443" actId="767"/>
          <ac:spMkLst>
            <pc:docMk/>
            <pc:sldMk cId="3255468198" sldId="279"/>
            <ac:spMk id="4" creationId="{93F05806-F78D-43DB-ACDE-5899DCF4301B}"/>
          </ac:spMkLst>
        </pc:spChg>
        <pc:spChg chg="add del mod">
          <ac:chgData name="RamanaReddy, Buchepalli" userId="1badf3cc-4aa7-4c20-8d0f-dace4dab76e5" providerId="ADAL" clId="{8358D35C-AC42-495D-A0B5-C822D7695821}" dt="2022-05-19T07:26:38.648" v="1462"/>
          <ac:spMkLst>
            <pc:docMk/>
            <pc:sldMk cId="3255468198" sldId="279"/>
            <ac:spMk id="6" creationId="{9249BF2F-A1FC-4CD7-A66E-ACD608F5E7D7}"/>
          </ac:spMkLst>
        </pc:spChg>
        <pc:spChg chg="add mod">
          <ac:chgData name="RamanaReddy, Buchepalli" userId="1badf3cc-4aa7-4c20-8d0f-dace4dab76e5" providerId="ADAL" clId="{8358D35C-AC42-495D-A0B5-C822D7695821}" dt="2022-05-19T12:35:39.998" v="2253" actId="14100"/>
          <ac:spMkLst>
            <pc:docMk/>
            <pc:sldMk cId="3255468198" sldId="279"/>
            <ac:spMk id="7" creationId="{6F7E817D-A8D5-4BDB-922F-CC1CD97AE842}"/>
          </ac:spMkLst>
        </pc:spChg>
        <pc:picChg chg="del">
          <ac:chgData name="RamanaReddy, Buchepalli" userId="1badf3cc-4aa7-4c20-8d0f-dace4dab76e5" providerId="ADAL" clId="{8358D35C-AC42-495D-A0B5-C822D7695821}" dt="2022-05-19T07:22:09.014" v="1442" actId="478"/>
          <ac:picMkLst>
            <pc:docMk/>
            <pc:sldMk cId="3255468198" sldId="279"/>
            <ac:picMk id="5" creationId="{DC4A136E-D25B-458F-9455-06E394E75C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en-us/global-infrastructure/geographies/#geographies" TargetMode="External"/><Relationship Id="rId5" Type="http://schemas.openxmlformats.org/officeDocument/2006/relationships/hyperlink" Target="https://portal.azure.com/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3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12.jp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9BB5B-3881-4772-AFE6-7616E6E27888}"/>
              </a:ext>
            </a:extLst>
          </p:cNvPr>
          <p:cNvSpPr txBox="1"/>
          <p:nvPr/>
        </p:nvSpPr>
        <p:spPr>
          <a:xfrm>
            <a:off x="3800569" y="2441742"/>
            <a:ext cx="414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Azure Compute Services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10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225679-8741-47D9-908F-3D823EC4B67E}"/>
              </a:ext>
            </a:extLst>
          </p:cNvPr>
          <p:cNvSpPr txBox="1"/>
          <p:nvPr/>
        </p:nvSpPr>
        <p:spPr>
          <a:xfrm>
            <a:off x="1397173" y="787161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DAC03-1029-4A55-9B09-FCE8E8D8D822}"/>
              </a:ext>
            </a:extLst>
          </p:cNvPr>
          <p:cNvSpPr txBox="1"/>
          <p:nvPr/>
        </p:nvSpPr>
        <p:spPr>
          <a:xfrm>
            <a:off x="698275" y="1229451"/>
            <a:ext cx="1013610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Management Group</a:t>
            </a:r>
          </a:p>
          <a:p>
            <a:pPr lvl="1"/>
            <a:endParaRPr lang="fr-FR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</a:rPr>
              <a:t>schemas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/2019-08-01/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managementGroupDeploymentTemplate.json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#",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   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b="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b="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mg 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create 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–template-file  &lt;path to template file&gt;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Tenant</a:t>
            </a:r>
          </a:p>
          <a:p>
            <a:endParaRPr lang="en-IN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</a:rPr>
              <a:t>schemas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/2019-08-01/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tenantDeploymentTemplate.json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#",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b="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b="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tenant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create 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–template-file  &lt;path to template file&gt;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6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2518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</a:rPr>
              <a:t>Terraform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27E495-9628-45D4-961F-9CAF59FE7CEB}"/>
              </a:ext>
            </a:extLst>
          </p:cNvPr>
          <p:cNvSpPr txBox="1"/>
          <p:nvPr/>
        </p:nvSpPr>
        <p:spPr>
          <a:xfrm>
            <a:off x="1010057" y="1609594"/>
            <a:ext cx="9863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Terraform</a:t>
            </a:r>
            <a:r>
              <a:rPr lang="en-IN" sz="1400" i="1" dirty="0">
                <a:solidFill>
                  <a:schemeClr val="accent1">
                    <a:lumMod val="75000"/>
                  </a:schemeClr>
                </a:solidFill>
                <a:effectLst/>
              </a:rPr>
              <a:t> is an infrastructure as code tool that lets you build, change, and version cloud and on-prem resources safely and efficiently.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4A136E-D25B-458F-9455-06E394E75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5" y="2249864"/>
            <a:ext cx="6748313" cy="31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12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28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Terraform - Components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817D-A8D5-4BDB-922F-CC1CD97AE842}"/>
              </a:ext>
            </a:extLst>
          </p:cNvPr>
          <p:cNvSpPr txBox="1"/>
          <p:nvPr/>
        </p:nvSpPr>
        <p:spPr>
          <a:xfrm>
            <a:off x="1855400" y="1772907"/>
            <a:ext cx="740400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Providers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Plugins to interact with cloud, on-premise and other APIs</a:t>
            </a:r>
          </a:p>
          <a:p>
            <a:pPr marL="342900" indent="-342900">
              <a:buAutoNum type="arabicPeriod"/>
            </a:pPr>
            <a:r>
              <a:rPr lang="en-IN" sz="2000" dirty="0"/>
              <a:t>Resources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components that we need to create in targets</a:t>
            </a:r>
          </a:p>
          <a:p>
            <a:pPr marL="342900" indent="-342900">
              <a:buAutoNum type="arabicPeriod"/>
            </a:pPr>
            <a:r>
              <a:rPr lang="en-IN" sz="2000" dirty="0"/>
              <a:t>Variables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to store the dynamic values to use in different env. With single configuration 		file</a:t>
            </a:r>
          </a:p>
          <a:p>
            <a:pPr marL="342900" indent="-342900">
              <a:buAutoNum type="arabicPeriod"/>
            </a:pPr>
            <a:r>
              <a:rPr lang="en-IN" sz="2000" dirty="0"/>
              <a:t>Statefile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After infra got created through terraform, Statefile will be created to save all 		information of current infrastructure.</a:t>
            </a:r>
          </a:p>
          <a:p>
            <a:pPr marL="342900" indent="-342900">
              <a:buAutoNum type="arabicPeriod"/>
            </a:pPr>
            <a:r>
              <a:rPr lang="en-IN" sz="2000" dirty="0"/>
              <a:t>Provisioners –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will provide ability to run additional tasks when resource is created or 		destroyed.</a:t>
            </a:r>
          </a:p>
          <a:p>
            <a:pPr marL="342900" indent="-342900">
              <a:buAutoNum type="arabicPeriod"/>
            </a:pPr>
            <a:r>
              <a:rPr lang="en-IN" sz="2000" dirty="0"/>
              <a:t>Modules --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Modules are containers for multiple resources that are used together in a 		configuration</a:t>
            </a:r>
          </a:p>
          <a:p>
            <a:pPr marL="342900" indent="-342900">
              <a:buAutoNum type="arabicPeriod"/>
            </a:pPr>
            <a:r>
              <a:rPr lang="en-IN" sz="2000" dirty="0"/>
              <a:t>Backends --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Backends define where </a:t>
            </a:r>
            <a:r>
              <a:rPr lang="en-IN" sz="1400" b="1" i="1" dirty="0" err="1">
                <a:solidFill>
                  <a:schemeClr val="accent1">
                    <a:lumMod val="75000"/>
                  </a:schemeClr>
                </a:solidFill>
              </a:rPr>
              <a:t>Terraform's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 state snapshots are stored.</a:t>
            </a:r>
          </a:p>
          <a:p>
            <a:pPr marL="342900" indent="-342900">
              <a:buAutoNum type="arabicPeriod"/>
            </a:pPr>
            <a:r>
              <a:rPr lang="en-IN" sz="2000" dirty="0"/>
              <a:t>Data Sources --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Data sources allow Terraform to use information defined outside of 		Terraform, defined by another separate Terraform configuration, or 		modified by functions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4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1" y="3360192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15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Virtual Machines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8B910-F7C9-44F6-AABE-9F5323B48658}"/>
              </a:ext>
            </a:extLst>
          </p:cNvPr>
          <p:cNvSpPr txBox="1"/>
          <p:nvPr/>
        </p:nvSpPr>
        <p:spPr>
          <a:xfrm>
            <a:off x="1214325" y="1377858"/>
            <a:ext cx="286527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Plan For Azure VMs:</a:t>
            </a:r>
            <a:endParaRPr lang="en-IN" b="0" i="0" dirty="0">
              <a:solidFill>
                <a:srgbClr val="171717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Start with the network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Name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Decide the location for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Determine the size of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Understanding the pricing model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Storage for the VM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Select an operating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857D6-7C31-4EC7-A4D7-1DC1CB536C9B}"/>
              </a:ext>
            </a:extLst>
          </p:cNvPr>
          <p:cNvSpPr txBox="1"/>
          <p:nvPr/>
        </p:nvSpPr>
        <p:spPr>
          <a:xfrm>
            <a:off x="1214324" y="3799643"/>
            <a:ext cx="5843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Connecting to VMs: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RDP (Remote Desktop Service): use it to connect with Windows VMs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SSH(Secure Shell): Use it to connect with Linus VMs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Bastion: use to connect with windows or Linux VMs securely from browser</a:t>
            </a:r>
          </a:p>
        </p:txBody>
      </p:sp>
    </p:spTree>
    <p:extLst>
      <p:ext uri="{BB962C8B-B14F-4D97-AF65-F5344CB8AC3E}">
        <p14:creationId xmlns:p14="http://schemas.microsoft.com/office/powerpoint/2010/main" val="247160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14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01" y="3360192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70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VMs High availability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8B910-F7C9-44F6-AABE-9F5323B48658}"/>
              </a:ext>
            </a:extLst>
          </p:cNvPr>
          <p:cNvSpPr txBox="1"/>
          <p:nvPr/>
        </p:nvSpPr>
        <p:spPr>
          <a:xfrm>
            <a:off x="1214325" y="1377858"/>
            <a:ext cx="107332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71717"/>
                </a:solidFill>
                <a:effectLst/>
              </a:rPr>
              <a:t>Availability sets</a:t>
            </a:r>
          </a:p>
          <a:p>
            <a:pPr algn="l"/>
            <a:endParaRPr lang="en-IN" b="1" i="1" dirty="0">
              <a:solidFill>
                <a:srgbClr val="171717"/>
              </a:solidFill>
              <a:effectLst/>
            </a:endParaRPr>
          </a:p>
          <a:p>
            <a:pPr algn="l"/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	An Availability Set is a logical grouping for isolating virtual machine resources from each other. </a:t>
            </a:r>
          </a:p>
          <a:p>
            <a:pPr algn="l"/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Azure makes sure that the VMs we place in an Availability Set run across multiple physical servers, compute racks, storage units, and network switches</a:t>
            </a:r>
          </a:p>
          <a:p>
            <a:pPr algn="l"/>
            <a:endParaRPr lang="en-IN" sz="1200" b="1" i="1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171717"/>
                </a:solidFill>
              </a:rPr>
              <a:t>Availability Zones</a:t>
            </a:r>
          </a:p>
          <a:p>
            <a:pPr algn="l"/>
            <a:r>
              <a:rPr lang="en-IN" dirty="0">
                <a:solidFill>
                  <a:srgbClr val="171717"/>
                </a:solidFill>
              </a:rPr>
              <a:t>	</a:t>
            </a:r>
            <a:r>
              <a:rPr lang="en-IN" sz="1200" b="1" i="1" dirty="0">
                <a:solidFill>
                  <a:schemeClr val="accent1">
                    <a:lumMod val="50000"/>
                  </a:schemeClr>
                </a:solidFill>
              </a:rPr>
              <a:t>Group of two or more azure datacentres in a region to provide redundancy and high availability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C7952-9E4C-4D69-A8AB-4A286262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02" y="3542932"/>
            <a:ext cx="5188756" cy="22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15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28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Availability set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6DF4D-BD1B-4CEA-ADE2-8BC34F2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402" y="1456576"/>
            <a:ext cx="3240382" cy="3036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B0D83-2C06-4046-9B38-4478808E0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687" y="1553525"/>
            <a:ext cx="4264310" cy="2808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CEA16-5CFB-4FAF-B94F-4189E4DFA8A5}"/>
              </a:ext>
            </a:extLst>
          </p:cNvPr>
          <p:cNvSpPr txBox="1"/>
          <p:nvPr/>
        </p:nvSpPr>
        <p:spPr>
          <a:xfrm>
            <a:off x="1070774" y="4963726"/>
            <a:ext cx="5309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VMs should be deployed in Same region, vnet and resource group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Minimum 2 VMs should deploy to get benefit from Availability sets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SLA 99.95% </a:t>
            </a:r>
          </a:p>
        </p:txBody>
      </p:sp>
    </p:spTree>
    <p:extLst>
      <p:ext uri="{BB962C8B-B14F-4D97-AF65-F5344CB8AC3E}">
        <p14:creationId xmlns:p14="http://schemas.microsoft.com/office/powerpoint/2010/main" val="111949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322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Availability Zones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F8D46-8611-4586-B973-688F330BC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63" y="1331313"/>
            <a:ext cx="3344847" cy="3371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353C6E-6BF2-4251-9237-088AE19D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179" y="1725843"/>
            <a:ext cx="7239552" cy="2294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C22E9D-8949-401E-AFD4-02214BE7368D}"/>
              </a:ext>
            </a:extLst>
          </p:cNvPr>
          <p:cNvSpPr txBox="1"/>
          <p:nvPr/>
        </p:nvSpPr>
        <p:spPr>
          <a:xfrm>
            <a:off x="1070774" y="4963726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Disaster Recovery and Business Continuity scenario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SLA 99.99% </a:t>
            </a:r>
          </a:p>
        </p:txBody>
      </p:sp>
    </p:spTree>
    <p:extLst>
      <p:ext uri="{BB962C8B-B14F-4D97-AF65-F5344CB8AC3E}">
        <p14:creationId xmlns:p14="http://schemas.microsoft.com/office/powerpoint/2010/main" val="380203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17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337937" y="434824"/>
            <a:ext cx="274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Azure VM Scale Sets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05806-F78D-43DB-ACDE-5899DCF4301B}"/>
              </a:ext>
            </a:extLst>
          </p:cNvPr>
          <p:cNvSpPr txBox="1"/>
          <p:nvPr/>
        </p:nvSpPr>
        <p:spPr>
          <a:xfrm>
            <a:off x="1670670" y="1884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22E9D-8949-401E-AFD4-02214BE7368D}"/>
              </a:ext>
            </a:extLst>
          </p:cNvPr>
          <p:cNvSpPr txBox="1"/>
          <p:nvPr/>
        </p:nvSpPr>
        <p:spPr>
          <a:xfrm>
            <a:off x="1088777" y="4616254"/>
            <a:ext cx="9694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A Virtual Machine Scale Set lets us easily create and manage multiple virtual machines.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All VMs in a scale set are identical, meaning they are created from the same base operating system image and configuration. </a:t>
            </a:r>
          </a:p>
          <a:p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	Obviously, this approach lets us easily manage hundreds of VMs without additional configuration.</a:t>
            </a:r>
          </a:p>
          <a:p>
            <a:pPr marL="285750" indent="-285750">
              <a:buFontTx/>
              <a:buChar char="-"/>
            </a:pPr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For traffic distribution, an Azure Load Balancer is also deployed along with the virtual machines in a scale set. </a:t>
            </a:r>
          </a:p>
          <a:p>
            <a:r>
              <a:rPr lang="en-IN" sz="1400" i="1" dirty="0">
                <a:solidFill>
                  <a:schemeClr val="accent1">
                    <a:lumMod val="50000"/>
                  </a:schemeClr>
                </a:solidFill>
              </a:rPr>
              <a:t>	There is no need to manually create the virtual machines or the load balancer. Just imagine the amount of time it saves.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AB894-D03C-4BEA-AE5D-6508765E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114" y="1234131"/>
            <a:ext cx="6812731" cy="27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18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773095" y="2072410"/>
            <a:ext cx="38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</a:rPr>
              <a:t>Any Questions?</a:t>
            </a: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19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13CD2-2587-4C2D-BE88-B100C0EB4E20}"/>
              </a:ext>
            </a:extLst>
          </p:cNvPr>
          <p:cNvSpPr txBox="1"/>
          <p:nvPr/>
        </p:nvSpPr>
        <p:spPr>
          <a:xfrm>
            <a:off x="568493" y="159682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Launched in 2010 as</a:t>
            </a:r>
          </a:p>
        </p:txBody>
      </p:sp>
      <p:pic>
        <p:nvPicPr>
          <p:cNvPr id="19" name="Picture 1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1D0B0F72-D9E7-4A4B-A540-AE3BA4C3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97" y="1251523"/>
            <a:ext cx="1196211" cy="11962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D6425E-6A47-4862-80FF-235E8B3A1C1F}"/>
              </a:ext>
            </a:extLst>
          </p:cNvPr>
          <p:cNvSpPr txBox="1"/>
          <p:nvPr/>
        </p:nvSpPr>
        <p:spPr>
          <a:xfrm>
            <a:off x="568493" y="2099484"/>
            <a:ext cx="21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Renamed in 2014 as </a:t>
            </a: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165F80B-76C2-4193-A241-44B7A646F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36" y="1942276"/>
            <a:ext cx="1215552" cy="6837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E3A4F6-39D7-4073-ABDE-DFA3CD9CD521}"/>
              </a:ext>
            </a:extLst>
          </p:cNvPr>
          <p:cNvSpPr txBox="1"/>
          <p:nvPr/>
        </p:nvSpPr>
        <p:spPr>
          <a:xfrm>
            <a:off x="6348984" y="4802638"/>
            <a:ext cx="4749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URL For azure cloud -- </a:t>
            </a:r>
            <a:r>
              <a:rPr lang="en-IN" sz="1400" dirty="0">
                <a:hlinkClick r:id="rId5"/>
              </a:rPr>
              <a:t>https://portal.azure.com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Azure Regions - </a:t>
            </a:r>
            <a:r>
              <a:rPr lang="en-IN" sz="1400" dirty="0">
                <a:hlinkClick r:id="rId6"/>
              </a:rPr>
              <a:t>https://azure.microsoft.com/en-us/global-infrastructure/geographies/#geographies</a:t>
            </a:r>
            <a:endParaRPr lang="en-IN" sz="1400" dirty="0"/>
          </a:p>
          <a:p>
            <a:endParaRPr lang="en-IN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62D232-D8D9-4D7A-96A3-5BE0BF03F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63" y="3429000"/>
            <a:ext cx="4777119" cy="27479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93016C-1647-4C7A-B375-5040804D9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396" y="1725843"/>
            <a:ext cx="4510270" cy="27479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E57465-71C6-4A77-A368-E3044F2CA2EE}"/>
              </a:ext>
            </a:extLst>
          </p:cNvPr>
          <p:cNvSpPr txBox="1"/>
          <p:nvPr/>
        </p:nvSpPr>
        <p:spPr>
          <a:xfrm>
            <a:off x="3063494" y="92901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Why Microsoft Azure?</a:t>
            </a:r>
          </a:p>
        </p:txBody>
      </p:sp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A8371A7D-BC66-431C-8337-8061568B6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2DBC51-C1E1-4441-AE7F-32392FB6F590}"/>
              </a:ext>
            </a:extLst>
          </p:cNvPr>
          <p:cNvSpPr txBox="1"/>
          <p:nvPr/>
        </p:nvSpPr>
        <p:spPr>
          <a:xfrm>
            <a:off x="511840" y="1296171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cloud Key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C0E0-82DD-40A0-B5D7-F93D20DAD17A}"/>
              </a:ext>
            </a:extLst>
          </p:cNvPr>
          <p:cNvSpPr txBox="1"/>
          <p:nvPr/>
        </p:nvSpPr>
        <p:spPr>
          <a:xfrm>
            <a:off x="501237" y="1798177"/>
            <a:ext cx="613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Subscription-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  <a:effectLst/>
              </a:rPr>
              <a:t>an agreement between organization and Microsoft to use resources</a:t>
            </a:r>
            <a:r>
              <a:rPr lang="en-IN" sz="11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2D504-F300-439E-A992-7C4AA860D4E3}"/>
              </a:ext>
            </a:extLst>
          </p:cNvPr>
          <p:cNvSpPr txBox="1"/>
          <p:nvPr/>
        </p:nvSpPr>
        <p:spPr>
          <a:xfrm>
            <a:off x="501047" y="2298417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Resource Groups-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logical container that holds related resources for an Azure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721D9-601A-4041-947E-96C96174E58C}"/>
              </a:ext>
            </a:extLst>
          </p:cNvPr>
          <p:cNvSpPr txBox="1"/>
          <p:nvPr/>
        </p:nvSpPr>
        <p:spPr>
          <a:xfrm>
            <a:off x="501047" y="2817338"/>
            <a:ext cx="5894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Regions-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set of datacentres deployed within an interval-defined perimeter and </a:t>
            </a:r>
          </a:p>
          <a:p>
            <a:pPr lvl="2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connected through a dedicated regional low-latency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47081-1926-4F97-B806-2846B15F0B36}"/>
              </a:ext>
            </a:extLst>
          </p:cNvPr>
          <p:cNvSpPr txBox="1"/>
          <p:nvPr/>
        </p:nvSpPr>
        <p:spPr>
          <a:xfrm>
            <a:off x="455944" y="3370854"/>
            <a:ext cx="561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Availability Zones-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connected by a high-performance network </a:t>
            </a:r>
          </a:p>
          <a:p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		with a round-trip latency of less than 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E597-AFC8-4C55-AF3F-5EF20E736164}"/>
              </a:ext>
            </a:extLst>
          </p:cNvPr>
          <p:cNvSpPr txBox="1"/>
          <p:nvPr/>
        </p:nvSpPr>
        <p:spPr>
          <a:xfrm>
            <a:off x="431039" y="3963920"/>
            <a:ext cx="10054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Resource Manager-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the deployment and management service for Azure. </a:t>
            </a:r>
          </a:p>
          <a:p>
            <a:pPr lvl="5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    	It provides a management layer that enables you to create, update, and delete resources in your Azure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63793-CE4B-40B8-8348-6301DCFDF1FB}"/>
              </a:ext>
            </a:extLst>
          </p:cNvPr>
          <p:cNvSpPr txBox="1"/>
          <p:nvPr/>
        </p:nvSpPr>
        <p:spPr>
          <a:xfrm>
            <a:off x="455944" y="4416673"/>
            <a:ext cx="8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CLI-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cross-platform command-line tool to connect to Azure and execute administrative commands on Azure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C23AE-D292-42C2-BA9E-20DACC9294E0}"/>
              </a:ext>
            </a:extLst>
          </p:cNvPr>
          <p:cNvSpPr txBox="1"/>
          <p:nvPr/>
        </p:nvSpPr>
        <p:spPr>
          <a:xfrm>
            <a:off x="436398" y="4878338"/>
            <a:ext cx="719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Cloud Shell-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an interactive, authenticated, browser-accessible shell for managing Azure 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3E385-E0B0-4CED-B6D2-713C15A05402}"/>
              </a:ext>
            </a:extLst>
          </p:cNvPr>
          <p:cNvSpPr txBox="1"/>
          <p:nvPr/>
        </p:nvSpPr>
        <p:spPr>
          <a:xfrm>
            <a:off x="476146" y="5432336"/>
            <a:ext cx="959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Tags-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to your Azure resources, resource groups, and subscriptions to logically organize them by values that make sense for your organization</a:t>
            </a:r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42625E9A-3A66-454A-A616-CD10163C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21" y="1542567"/>
            <a:ext cx="4188660" cy="2493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F0F697-165C-4B6E-BA19-92015ADC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08" y="4971660"/>
            <a:ext cx="2152783" cy="349100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D7E34E2D-DFF1-4629-B68C-500FC25AA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List Of Services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E37270-7FE3-4A27-A4B4-736D1A9E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97" y="1696164"/>
            <a:ext cx="2120334" cy="1244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2711FD-82C2-43B9-930F-9EF8590A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49" y="2942212"/>
            <a:ext cx="158115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B305D1-6B0D-48BA-87AE-8EF647A11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74" y="3424016"/>
            <a:ext cx="2209800" cy="182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04E2F7-F8A8-484A-9014-AAE445B0E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35" y="5211497"/>
            <a:ext cx="1666875" cy="371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26F3FD-9274-4049-89EB-B216352C6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281" y="1569934"/>
            <a:ext cx="1857375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3C17BF-3E2C-4620-B59B-11C4E39CD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146" y="2539893"/>
            <a:ext cx="1932154" cy="1089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96FA56-0433-4FDD-A0D2-F1B0D9AEF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9461" y="3671810"/>
            <a:ext cx="1774195" cy="13625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AF62B9-97FF-4976-8031-266F49FD7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4726" y="1580250"/>
            <a:ext cx="2017911" cy="7802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CEA5FA-21B8-444F-8AD4-03D985BA41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8065" y="2493998"/>
            <a:ext cx="1619250" cy="3524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556306F-209F-486F-BBFE-204C62652B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8065" y="3035649"/>
            <a:ext cx="2542167" cy="11271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E62ADCF-FC9C-4DD3-B4CE-FF24B134AF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2853" y="4161342"/>
            <a:ext cx="2209800" cy="4191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BE8839-A070-422F-94B1-F89FEAC2E9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3783" y="4580442"/>
            <a:ext cx="1609725" cy="3524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13BFE9-7127-4EDA-A73E-43C8C15D51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7544" y="1515339"/>
            <a:ext cx="1857375" cy="3792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9367EC-38CC-4A27-8ECC-E16AC66A99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88698" y="1924899"/>
            <a:ext cx="1408063" cy="4036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0E64D10-7B24-4E83-8B08-D8BDE65F32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3573" y="2338499"/>
            <a:ext cx="1932154" cy="3676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56E3E01-E0F0-4C9D-B8EA-7C1BCC91B0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8287" y="2751354"/>
            <a:ext cx="1190625" cy="4667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683449A-A6FB-4A1B-8441-F26F8580F4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7279" y="3191646"/>
            <a:ext cx="962025" cy="3143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890B03-4523-4607-BEC3-B3BADBE384F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72362" y="3734322"/>
            <a:ext cx="1447800" cy="400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622705-17DE-4D16-9E25-F13F116D6DE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3215" y="3860767"/>
            <a:ext cx="1419225" cy="3619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2184715-1B35-4540-8378-A50340C0034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56153" y="1638940"/>
            <a:ext cx="1774195" cy="17667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73B1126-2CBB-471D-9391-769D171A9F9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88698" y="3471095"/>
            <a:ext cx="1685925" cy="323850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301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Hierarchy of Azure Resources </a:t>
            </a:r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23BF9-D82F-43DD-BA1D-77392B4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" y="1771555"/>
            <a:ext cx="5752730" cy="318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6596A-B0AC-4751-9B96-C215E7C41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892" y="1701582"/>
            <a:ext cx="5500688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3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362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Tools for Deploying Azure Resources</a:t>
            </a:r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1B1EA-E209-4A46-A914-887828660662}"/>
              </a:ext>
            </a:extLst>
          </p:cNvPr>
          <p:cNvSpPr txBox="1"/>
          <p:nvPr/>
        </p:nvSpPr>
        <p:spPr>
          <a:xfrm>
            <a:off x="1154096" y="1802167"/>
            <a:ext cx="10537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Azure Portal –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Graphical Interface which can accessible from browser or we can install azure desktop app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Cloud Shell -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interactive, authenticated, browser-accessible shell. Either Bash or PowerShell commands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Azure CLI -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set of commands used to create and manage Azure resources.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Azure PowerShell -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a set of cmdlets for managing Azure resources directly from PowerShell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ARM Templates –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JSON files that declare azure resources and deploy them to Azure cloud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Terraform – </a:t>
            </a:r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</a:rPr>
              <a:t>Open source tool used as Infrastructure as a Code to build, change and destroy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07422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7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04656" y="2587231"/>
            <a:ext cx="248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ARM Templates Schema</a:t>
            </a:r>
          </a:p>
        </p:txBody>
      </p:sp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1B1EA-E209-4A46-A914-887828660662}"/>
              </a:ext>
            </a:extLst>
          </p:cNvPr>
          <p:cNvSpPr txBox="1"/>
          <p:nvPr/>
        </p:nvSpPr>
        <p:spPr>
          <a:xfrm>
            <a:off x="1004656" y="1734396"/>
            <a:ext cx="1053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202124"/>
                </a:solidFill>
                <a:effectLst/>
              </a:rPr>
              <a:t>ARM Templates are JSON files, to declare the objects you want, the types, names and properties and can be checked into source control and managed like any other code file</a:t>
            </a:r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FE08C-BC1E-4619-A54F-642F49C24C51}"/>
              </a:ext>
            </a:extLst>
          </p:cNvPr>
          <p:cNvSpPr txBox="1"/>
          <p:nvPr/>
        </p:nvSpPr>
        <p:spPr>
          <a:xfrm>
            <a:off x="1220898" y="1352238"/>
            <a:ext cx="16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ARM 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93124-CE6A-4A7C-8753-E3235F8A70DA}"/>
              </a:ext>
            </a:extLst>
          </p:cNvPr>
          <p:cNvSpPr txBox="1"/>
          <p:nvPr/>
        </p:nvSpPr>
        <p:spPr>
          <a:xfrm>
            <a:off x="1196340" y="3111257"/>
            <a:ext cx="10471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FF0000"/>
                </a:solidFill>
              </a:rPr>
              <a:t>"$schema": "https://schema.management.azure.com/</a:t>
            </a:r>
            <a:r>
              <a:rPr lang="fr-FR" b="1" dirty="0" err="1">
                <a:solidFill>
                  <a:srgbClr val="FF0000"/>
                </a:solidFill>
              </a:rPr>
              <a:t>schemas</a:t>
            </a:r>
            <a:r>
              <a:rPr lang="fr-FR" b="1" dirty="0">
                <a:solidFill>
                  <a:srgbClr val="FF0000"/>
                </a:solidFill>
              </a:rPr>
              <a:t>/2019-04-01/deploymentTemplate.json#",</a:t>
            </a:r>
          </a:p>
          <a:p>
            <a:r>
              <a:rPr lang="fr-FR" b="1" dirty="0">
                <a:solidFill>
                  <a:srgbClr val="FF0000"/>
                </a:solidFill>
              </a:rPr>
              <a:t>    "contentVersion": "1.0.0.0",</a:t>
            </a:r>
          </a:p>
          <a:p>
            <a:r>
              <a:rPr lang="fr-FR" dirty="0"/>
              <a:t>    "parameters": {},</a:t>
            </a:r>
          </a:p>
          <a:p>
            <a:r>
              <a:rPr lang="fr-FR" dirty="0"/>
              <a:t>    "functions": [],</a:t>
            </a:r>
          </a:p>
          <a:p>
            <a:r>
              <a:rPr lang="fr-FR" dirty="0"/>
              <a:t>    "variables": {},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FF0000"/>
                </a:solidFill>
              </a:rPr>
              <a:t>"resources": [],</a:t>
            </a:r>
          </a:p>
          <a:p>
            <a:r>
              <a:rPr lang="fr-FR" dirty="0"/>
              <a:t>    "outputs": {}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7473C-966A-4EF4-8164-D21F4738FD65}"/>
              </a:ext>
            </a:extLst>
          </p:cNvPr>
          <p:cNvSpPr txBox="1"/>
          <p:nvPr/>
        </p:nvSpPr>
        <p:spPr>
          <a:xfrm>
            <a:off x="1111367" y="5796274"/>
            <a:ext cx="9984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https://docs.microsoft.com/en-us/azure/azure-resource-manager/templates/template-tutorial-create-first-template?tabs=azure-cli</a:t>
            </a:r>
          </a:p>
        </p:txBody>
      </p:sp>
    </p:spTree>
    <p:extLst>
      <p:ext uri="{BB962C8B-B14F-4D97-AF65-F5344CB8AC3E}">
        <p14:creationId xmlns:p14="http://schemas.microsoft.com/office/powerpoint/2010/main" val="22382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8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1B1EA-E209-4A46-A914-887828660662}"/>
              </a:ext>
            </a:extLst>
          </p:cNvPr>
          <p:cNvSpPr txBox="1"/>
          <p:nvPr/>
        </p:nvSpPr>
        <p:spPr>
          <a:xfrm>
            <a:off x="1004656" y="1734396"/>
            <a:ext cx="1053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202124"/>
                </a:solidFill>
              </a:rPr>
              <a:t>Incremental - </a:t>
            </a:r>
            <a:r>
              <a:rPr lang="en-IN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In incremental mode, Resource Manager 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leaves unchanged</a:t>
            </a:r>
            <a:r>
              <a:rPr lang="en-IN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 resources that exist in the resource group but aren't specified in the template. 	Resources in the template 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are added</a:t>
            </a:r>
            <a:r>
              <a:rPr lang="en-IN" sz="1200" b="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 to the resource group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. It is Default method</a:t>
            </a:r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400" b="1" i="1" dirty="0">
              <a:solidFill>
                <a:srgbClr val="202124"/>
              </a:solidFill>
            </a:endParaRPr>
          </a:p>
          <a:p>
            <a:r>
              <a:rPr lang="en-IN" sz="1400" b="1" i="1" dirty="0">
                <a:solidFill>
                  <a:srgbClr val="202124"/>
                </a:solidFill>
              </a:rPr>
              <a:t>Complete - 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In complete mode, Resource Manager 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deletes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 resources that exist in the resource group but </a:t>
            </a:r>
            <a:r>
              <a:rPr lang="en-IN" sz="1200" b="1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aren't specified in the template</a:t>
            </a:r>
            <a:r>
              <a:rPr lang="en-IN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FE08C-BC1E-4619-A54F-642F49C24C51}"/>
              </a:ext>
            </a:extLst>
          </p:cNvPr>
          <p:cNvSpPr txBox="1"/>
          <p:nvPr/>
        </p:nvSpPr>
        <p:spPr>
          <a:xfrm>
            <a:off x="1229776" y="1352238"/>
            <a:ext cx="377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93124-CE6A-4A7C-8753-E3235F8A70DA}"/>
              </a:ext>
            </a:extLst>
          </p:cNvPr>
          <p:cNvSpPr txBox="1"/>
          <p:nvPr/>
        </p:nvSpPr>
        <p:spPr>
          <a:xfrm>
            <a:off x="1405436" y="3040618"/>
            <a:ext cx="760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 err="1"/>
              <a:t>az</a:t>
            </a:r>
            <a:r>
              <a:rPr lang="en-IN" sz="1400" b="1" i="1" dirty="0"/>
              <a:t> deployment group create   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--mode Complete or incremental </a:t>
            </a:r>
            <a:r>
              <a:rPr lang="en-IN" sz="1400" b="1" i="1" dirty="0"/>
              <a:t> </a:t>
            </a:r>
          </a:p>
          <a:p>
            <a:r>
              <a:rPr lang="en-IN" sz="1400" b="1" i="1" dirty="0"/>
              <a:t> --name </a:t>
            </a:r>
            <a:r>
              <a:rPr lang="en-IN" sz="1400" b="1" i="1" dirty="0" err="1"/>
              <a:t>ExampleDeployment</a:t>
            </a:r>
            <a:r>
              <a:rPr lang="en-IN" sz="1400" b="1" i="1" dirty="0"/>
              <a:t>  --resource-group </a:t>
            </a:r>
            <a:r>
              <a:rPr lang="en-IN" sz="1400" b="1" i="1" dirty="0" err="1"/>
              <a:t>ExampleResourceGroup</a:t>
            </a:r>
            <a:r>
              <a:rPr lang="en-IN" sz="1400" b="1" i="1" dirty="0"/>
              <a:t>   --template-file </a:t>
            </a:r>
            <a:r>
              <a:rPr lang="en-IN" sz="1400" b="1" i="1" dirty="0" err="1"/>
              <a:t>storage.json</a:t>
            </a:r>
            <a:endParaRPr lang="fr-FR" sz="14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25679-8741-47D9-908F-3D823EC4B67E}"/>
              </a:ext>
            </a:extLst>
          </p:cNvPr>
          <p:cNvSpPr txBox="1"/>
          <p:nvPr/>
        </p:nvSpPr>
        <p:spPr>
          <a:xfrm>
            <a:off x="943797" y="4121524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DAC03-1029-4A55-9B09-FCE8E8D8D822}"/>
              </a:ext>
            </a:extLst>
          </p:cNvPr>
          <p:cNvSpPr txBox="1"/>
          <p:nvPr/>
        </p:nvSpPr>
        <p:spPr>
          <a:xfrm>
            <a:off x="1017897" y="4588874"/>
            <a:ext cx="245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Resource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Subscription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Management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Tenant</a:t>
            </a:r>
          </a:p>
        </p:txBody>
      </p:sp>
    </p:spTree>
    <p:extLst>
      <p:ext uri="{BB962C8B-B14F-4D97-AF65-F5344CB8AC3E}">
        <p14:creationId xmlns:p14="http://schemas.microsoft.com/office/powerpoint/2010/main" val="383293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9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225679-8741-47D9-908F-3D823EC4B67E}"/>
              </a:ext>
            </a:extLst>
          </p:cNvPr>
          <p:cNvSpPr txBox="1"/>
          <p:nvPr/>
        </p:nvSpPr>
        <p:spPr>
          <a:xfrm>
            <a:off x="1397173" y="787161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ARM Templates deployment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DAC03-1029-4A55-9B09-FCE8E8D8D822}"/>
              </a:ext>
            </a:extLst>
          </p:cNvPr>
          <p:cNvSpPr txBox="1"/>
          <p:nvPr/>
        </p:nvSpPr>
        <p:spPr>
          <a:xfrm>
            <a:off x="698275" y="1229451"/>
            <a:ext cx="9573968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Resource Group</a:t>
            </a:r>
          </a:p>
          <a:p>
            <a:endParaRPr lang="en-IN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"https://schema.management.azure.com/schemas/2019-04-01/</a:t>
            </a:r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deploymentTemplate.json#",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</a:t>
            </a:r>
          </a:p>
          <a:p>
            <a:pPr lvl="1"/>
            <a:r>
              <a:rPr lang="en-IN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en-IN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group 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create  –template-file  &lt;path to template file&gt;</a:t>
            </a:r>
          </a:p>
          <a:p>
            <a:pPr lvl="1"/>
            <a:endParaRPr lang="en-IN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u="sng" dirty="0">
                <a:solidFill>
                  <a:schemeClr val="accent1">
                    <a:lumMod val="75000"/>
                  </a:schemeClr>
                </a:solidFill>
              </a:rPr>
              <a:t>Subscription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"$schema": "https://schema.management.azure.com/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</a:rPr>
              <a:t>schemas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/2018-05-01/</a:t>
            </a:r>
            <a:r>
              <a:rPr lang="fr-FR" sz="1400" b="1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subscriptionDeploymentTemplate.json</a:t>
            </a:r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#",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"contentVersion": "1.0.0.0",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    "resources": []</a:t>
            </a:r>
          </a:p>
          <a:p>
            <a:pPr lvl="1"/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sz="1400" b="1" dirty="0">
                <a:solidFill>
                  <a:srgbClr val="0101FD"/>
                </a:solidFill>
                <a:effectLst/>
                <a:latin typeface="SFMono-Regular"/>
              </a:rPr>
              <a:t>Az cli command: </a:t>
            </a:r>
            <a:r>
              <a:rPr lang="en-IN" sz="1400" b="0" i="1" dirty="0" err="1">
                <a:solidFill>
                  <a:srgbClr val="0101FD"/>
                </a:solidFill>
                <a:effectLst/>
                <a:latin typeface="SFMono-Regular"/>
              </a:rPr>
              <a:t>az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deployment </a:t>
            </a:r>
            <a:r>
              <a:rPr lang="en-IN" sz="1400" b="0" i="1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sub</a:t>
            </a:r>
            <a:r>
              <a:rPr lang="en-IN" sz="1400" b="0" i="1" dirty="0">
                <a:solidFill>
                  <a:srgbClr val="0101FD"/>
                </a:solidFill>
                <a:effectLst/>
                <a:latin typeface="SFMono-Regular"/>
              </a:rPr>
              <a:t> create</a:t>
            </a:r>
            <a:r>
              <a:rPr lang="en-IN" sz="1400" i="1" dirty="0">
                <a:solidFill>
                  <a:srgbClr val="0101FD"/>
                </a:solidFill>
                <a:effectLst/>
                <a:latin typeface="SFMono-Regular"/>
              </a:rPr>
              <a:t>  –template-file  &lt;path to template file&gt;</a:t>
            </a:r>
            <a:endParaRPr lang="en-IN" sz="14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sz="1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2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1260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Segoe UI</vt:lpstr>
      <vt:lpstr>SFMono-Regular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170</cp:revision>
  <dcterms:created xsi:type="dcterms:W3CDTF">2022-05-04T17:17:33Z</dcterms:created>
  <dcterms:modified xsi:type="dcterms:W3CDTF">2022-05-23T01:51:21Z</dcterms:modified>
</cp:coreProperties>
</file>