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3" r:id="rId4"/>
    <p:sldId id="274" r:id="rId5"/>
    <p:sldId id="275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72"/>
            <p14:sldId id="273"/>
            <p14:sldId id="274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DFC7E359-86D0-413F-BB37-6CC7CE50E976}"/>
    <pc:docChg chg="undo custSel modSld">
      <pc:chgData name="RamanaReddy, Buchepalli" userId="1badf3cc-4aa7-4c20-8d0f-dace4dab76e5" providerId="ADAL" clId="{DFC7E359-86D0-413F-BB37-6CC7CE50E976}" dt="2022-05-15T21:09:01.513" v="63" actId="20577"/>
      <pc:docMkLst>
        <pc:docMk/>
      </pc:docMkLst>
      <pc:sldChg chg="modSp mod">
        <pc:chgData name="RamanaReddy, Buchepalli" userId="1badf3cc-4aa7-4c20-8d0f-dace4dab76e5" providerId="ADAL" clId="{DFC7E359-86D0-413F-BB37-6CC7CE50E976}" dt="2022-05-15T21:09:01.513" v="63" actId="20577"/>
        <pc:sldMkLst>
          <pc:docMk/>
          <pc:sldMk cId="2582585616" sldId="256"/>
        </pc:sldMkLst>
        <pc:spChg chg="mod">
          <ac:chgData name="RamanaReddy, Buchepalli" userId="1badf3cc-4aa7-4c20-8d0f-dace4dab76e5" providerId="ADAL" clId="{DFC7E359-86D0-413F-BB37-6CC7CE50E976}" dt="2022-05-15T21:09:01.513" v="63" actId="20577"/>
          <ac:spMkLst>
            <pc:docMk/>
            <pc:sldMk cId="2582585616" sldId="256"/>
            <ac:spMk id="2" creationId="{7299A437-A261-446D-95F9-A5CC2045D6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2751307" y="2441742"/>
            <a:ext cx="585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Azure Cloud and Azure DevOps Topics</a:t>
            </a:r>
          </a:p>
        </p:txBody>
      </p:sp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F72399-CF26-438F-B520-6EBC36AABA1C}"/>
              </a:ext>
            </a:extLst>
          </p:cNvPr>
          <p:cNvSpPr txBox="1"/>
          <p:nvPr/>
        </p:nvSpPr>
        <p:spPr>
          <a:xfrm>
            <a:off x="1433050" y="1409053"/>
            <a:ext cx="7923593" cy="376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concepts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cloud computing and its benefits &amp; concerns?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cloud Deployment models?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Cloud Services models?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Public Cloud provide leaders?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Concepts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SDLC? Waterfall model vs Agile methodology?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DevOps and its tool chain?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Continuous Integration, Continuous Delivery and Continuous Deployment?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System Administration (windows &amp; Linux)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Service/process management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and group management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management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commands</a:t>
            </a:r>
          </a:p>
        </p:txBody>
      </p:sp>
    </p:spTree>
    <p:extLst>
      <p:ext uri="{BB962C8B-B14F-4D97-AF65-F5344CB8AC3E}">
        <p14:creationId xmlns:p14="http://schemas.microsoft.com/office/powerpoint/2010/main" val="27490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9C9431-B2E6-476B-B038-9A048F90D75E}"/>
              </a:ext>
            </a:extLst>
          </p:cNvPr>
          <p:cNvSpPr txBox="1"/>
          <p:nvPr/>
        </p:nvSpPr>
        <p:spPr>
          <a:xfrm>
            <a:off x="1794239" y="1219579"/>
            <a:ext cx="6098958" cy="455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 Azure Cloud Services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Azure Cloud and its features?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Key terminology.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Services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Virtual Machine, VM Scale Set, storage, and Network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AppService, Databases, functions Apps, Azure Active Directory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Kubernetes services, Azure container instances and Azure Container Registries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for each services creation, configuration.</a:t>
            </a:r>
          </a:p>
          <a:p>
            <a:pPr lvl="0">
              <a:lnSpc>
                <a:spcPct val="107000"/>
              </a:lnSpc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Containerisation and its orchestration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basic commands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architecture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file creation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architecture of Kubernetes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Manifest files development to create Kubernetes objects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Kubernetes services overview.</a:t>
            </a:r>
          </a:p>
        </p:txBody>
      </p:sp>
    </p:spTree>
    <p:extLst>
      <p:ext uri="{BB962C8B-B14F-4D97-AF65-F5344CB8AC3E}">
        <p14:creationId xmlns:p14="http://schemas.microsoft.com/office/powerpoint/2010/main" val="6642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62252E-D76E-4B79-B6C1-F1BED9C370F0}"/>
              </a:ext>
            </a:extLst>
          </p:cNvPr>
          <p:cNvSpPr txBox="1"/>
          <p:nvPr/>
        </p:nvSpPr>
        <p:spPr>
          <a:xfrm>
            <a:off x="1862287" y="325222"/>
            <a:ext cx="8187747" cy="6536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  Azure DevOps Services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DevOps Services overview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DevOps Organisation, Project settings and user permissions.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Repos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Repos Git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Git concepts and commands.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git repos integration with Azure DevOps (ex: Bitbucket, GitHub, SVN etc.)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Requests submission and review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Boards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planning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Epic, Feature, Product Backlog Item, tasks creation and updating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Linkup tasks with Pipelines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Pipelines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(Continuous Integration) pipeline creation and configuration in Classic and YAML mode.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tool configuration for different programming languages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(Continuous Deployment) Pipeline creation and configuration using classic editor and YAML code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– Variables, Variable groups, secret file management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Task Groups and its benefits?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deployment groups and their benefits?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agent pools and different types of Agent pools?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Test Plans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 plans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Artifact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Artifactory?</a:t>
            </a:r>
          </a:p>
          <a:p>
            <a:pPr marL="1143000" lvl="2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different types of artifacts supported by Azure DevOps?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connect to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28986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819759-1E10-4567-A73C-5A16CF2CA266}"/>
              </a:ext>
            </a:extLst>
          </p:cNvPr>
          <p:cNvSpPr txBox="1"/>
          <p:nvPr/>
        </p:nvSpPr>
        <p:spPr>
          <a:xfrm>
            <a:off x="1893057" y="1275525"/>
            <a:ext cx="9076784" cy="28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  Automation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 Templates to create Azure Resources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Basics of PowerShell and Bash scripting.</a:t>
            </a:r>
          </a:p>
          <a:p>
            <a:pPr lvl="0">
              <a:lnSpc>
                <a:spcPct val="107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  Practical: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manually and automate using Azure Pipelines (Continuous Integration) (Practical)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CD Pipeline for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hosting it on Webapp (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)(Practical)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CD Pipeline for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hosting it on Azure VM (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Iaas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)(Practical).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CICD pipeline for Database Deployment (Practical).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SonarQube with Azure DevOps for static code analysis (Practical)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CD Pipeline for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hosting it on AKS (Containers)(Practical).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Azure Security Center.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Azure Monitoring and Log Analytics</a:t>
            </a:r>
          </a:p>
        </p:txBody>
      </p:sp>
    </p:spTree>
    <p:extLst>
      <p:ext uri="{BB962C8B-B14F-4D97-AF65-F5344CB8AC3E}">
        <p14:creationId xmlns:p14="http://schemas.microsoft.com/office/powerpoint/2010/main" val="56461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492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161</cp:revision>
  <dcterms:created xsi:type="dcterms:W3CDTF">2022-05-04T17:17:33Z</dcterms:created>
  <dcterms:modified xsi:type="dcterms:W3CDTF">2022-05-15T21:09:09Z</dcterms:modified>
</cp:coreProperties>
</file>