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73"/>
            <p14:sldId id="274"/>
            <p14:sldId id="275"/>
            <p14:sldId id="276"/>
            <p14:sldId id="278"/>
            <p14:sldId id="279"/>
            <p14:sldId id="280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21A971EF-7D21-4985-85F0-D13E7DEAE05E}"/>
    <pc:docChg chg="undo custSel addSld delSld modSld modSection">
      <pc:chgData name="RamanaReddy, Buchepalli" userId="1badf3cc-4aa7-4c20-8d0f-dace4dab76e5" providerId="ADAL" clId="{21A971EF-7D21-4985-85F0-D13E7DEAE05E}" dt="2022-05-16T01:58:22.222" v="1307" actId="478"/>
      <pc:docMkLst>
        <pc:docMk/>
      </pc:docMkLst>
      <pc:sldChg chg="modSp mod">
        <pc:chgData name="RamanaReddy, Buchepalli" userId="1badf3cc-4aa7-4c20-8d0f-dace4dab76e5" providerId="ADAL" clId="{21A971EF-7D21-4985-85F0-D13E7DEAE05E}" dt="2022-05-15T21:09:58.589" v="65" actId="20577"/>
        <pc:sldMkLst>
          <pc:docMk/>
          <pc:sldMk cId="2582585616" sldId="256"/>
        </pc:sldMkLst>
        <pc:spChg chg="mod">
          <ac:chgData name="RamanaReddy, Buchepalli" userId="1badf3cc-4aa7-4c20-8d0f-dace4dab76e5" providerId="ADAL" clId="{21A971EF-7D21-4985-85F0-D13E7DEAE05E}" dt="2022-05-15T21:09:58.589" v="65" actId="20577"/>
          <ac:spMkLst>
            <pc:docMk/>
            <pc:sldMk cId="2582585616" sldId="256"/>
            <ac:spMk id="2" creationId="{7299A437-A261-446D-95F9-A5CC2045D6C6}"/>
          </ac:spMkLst>
        </pc:spChg>
      </pc:sldChg>
      <pc:sldChg chg="add del">
        <pc:chgData name="RamanaReddy, Buchepalli" userId="1badf3cc-4aa7-4c20-8d0f-dace4dab76e5" providerId="ADAL" clId="{21A971EF-7D21-4985-85F0-D13E7DEAE05E}" dt="2022-05-15T23:09:48.172" v="1270" actId="47"/>
        <pc:sldMkLst>
          <pc:docMk/>
          <pc:sldMk cId="2749055241" sldId="272"/>
        </pc:sldMkLst>
      </pc:sldChg>
      <pc:sldChg chg="del">
        <pc:chgData name="RamanaReddy, Buchepalli" userId="1badf3cc-4aa7-4c20-8d0f-dace4dab76e5" providerId="ADAL" clId="{21A971EF-7D21-4985-85F0-D13E7DEAE05E}" dt="2022-05-15T21:10:20.032" v="68" actId="47"/>
        <pc:sldMkLst>
          <pc:docMk/>
          <pc:sldMk cId="664201804" sldId="273"/>
        </pc:sldMkLst>
      </pc:sldChg>
      <pc:sldChg chg="addSp modSp add mod">
        <pc:chgData name="RamanaReddy, Buchepalli" userId="1badf3cc-4aa7-4c20-8d0f-dace4dab76e5" providerId="ADAL" clId="{21A971EF-7D21-4985-85F0-D13E7DEAE05E}" dt="2022-05-15T21:17:37.035" v="139" actId="14100"/>
        <pc:sldMkLst>
          <pc:docMk/>
          <pc:sldMk cId="3872201841" sldId="273"/>
        </pc:sldMkLst>
        <pc:spChg chg="mod">
          <ac:chgData name="RamanaReddy, Buchepalli" userId="1badf3cc-4aa7-4c20-8d0f-dace4dab76e5" providerId="ADAL" clId="{21A971EF-7D21-4985-85F0-D13E7DEAE05E}" dt="2022-05-15T21:11:09.944" v="125" actId="14100"/>
          <ac:spMkLst>
            <pc:docMk/>
            <pc:sldMk cId="3872201841" sldId="273"/>
            <ac:spMk id="2" creationId="{7299A437-A261-446D-95F9-A5CC2045D6C6}"/>
          </ac:spMkLst>
        </pc:spChg>
        <pc:spChg chg="add mod">
          <ac:chgData name="RamanaReddy, Buchepalli" userId="1badf3cc-4aa7-4c20-8d0f-dace4dab76e5" providerId="ADAL" clId="{21A971EF-7D21-4985-85F0-D13E7DEAE05E}" dt="2022-05-15T21:14:21.081" v="133" actId="207"/>
          <ac:spMkLst>
            <pc:docMk/>
            <pc:sldMk cId="3872201841" sldId="273"/>
            <ac:spMk id="4" creationId="{274D5DD5-352F-4A45-A36B-0119A1786ED1}"/>
          </ac:spMkLst>
        </pc:spChg>
        <pc:picChg chg="add mod">
          <ac:chgData name="RamanaReddy, Buchepalli" userId="1badf3cc-4aa7-4c20-8d0f-dace4dab76e5" providerId="ADAL" clId="{21A971EF-7D21-4985-85F0-D13E7DEAE05E}" dt="2022-05-15T21:17:37.035" v="139" actId="14100"/>
          <ac:picMkLst>
            <pc:docMk/>
            <pc:sldMk cId="3872201841" sldId="273"/>
            <ac:picMk id="6" creationId="{B0D92CDF-DC55-4D6A-8CB1-997E19042FE5}"/>
          </ac:picMkLst>
        </pc:picChg>
      </pc:sldChg>
      <pc:sldChg chg="addSp delSp modSp add mod">
        <pc:chgData name="RamanaReddy, Buchepalli" userId="1badf3cc-4aa7-4c20-8d0f-dace4dab76e5" providerId="ADAL" clId="{21A971EF-7D21-4985-85F0-D13E7DEAE05E}" dt="2022-05-15T21:32:34.014" v="267" actId="14100"/>
        <pc:sldMkLst>
          <pc:docMk/>
          <pc:sldMk cId="1886572131" sldId="274"/>
        </pc:sldMkLst>
        <pc:spChg chg="mod">
          <ac:chgData name="RamanaReddy, Buchepalli" userId="1badf3cc-4aa7-4c20-8d0f-dace4dab76e5" providerId="ADAL" clId="{21A971EF-7D21-4985-85F0-D13E7DEAE05E}" dt="2022-05-15T21:32:34.014" v="267" actId="14100"/>
          <ac:spMkLst>
            <pc:docMk/>
            <pc:sldMk cId="1886572131" sldId="274"/>
            <ac:spMk id="2" creationId="{7299A437-A261-446D-95F9-A5CC2045D6C6}"/>
          </ac:spMkLst>
        </pc:spChg>
        <pc:spChg chg="mod">
          <ac:chgData name="RamanaReddy, Buchepalli" userId="1badf3cc-4aa7-4c20-8d0f-dace4dab76e5" providerId="ADAL" clId="{21A971EF-7D21-4985-85F0-D13E7DEAE05E}" dt="2022-05-15T21:30:29.609" v="238" actId="6549"/>
          <ac:spMkLst>
            <pc:docMk/>
            <pc:sldMk cId="1886572131" sldId="274"/>
            <ac:spMk id="4" creationId="{274D5DD5-352F-4A45-A36B-0119A1786ED1}"/>
          </ac:spMkLst>
        </pc:spChg>
        <pc:spChg chg="add del">
          <ac:chgData name="RamanaReddy, Buchepalli" userId="1badf3cc-4aa7-4c20-8d0f-dace4dab76e5" providerId="ADAL" clId="{21A971EF-7D21-4985-85F0-D13E7DEAE05E}" dt="2022-05-15T21:29:35.446" v="232" actId="478"/>
          <ac:spMkLst>
            <pc:docMk/>
            <pc:sldMk cId="1886572131" sldId="274"/>
            <ac:spMk id="24" creationId="{6BFDE7AD-757E-4300-A5C5-BCD9D4AD1FB9}"/>
          </ac:spMkLst>
        </pc:spChg>
        <pc:picChg chg="del">
          <ac:chgData name="RamanaReddy, Buchepalli" userId="1badf3cc-4aa7-4c20-8d0f-dace4dab76e5" providerId="ADAL" clId="{21A971EF-7D21-4985-85F0-D13E7DEAE05E}" dt="2022-05-15T21:22:45.974" v="155" actId="478"/>
          <ac:picMkLst>
            <pc:docMk/>
            <pc:sldMk cId="1886572131" sldId="274"/>
            <ac:picMk id="6" creationId="{B0D92CDF-DC55-4D6A-8CB1-997E19042FE5}"/>
          </ac:picMkLst>
        </pc:picChg>
        <pc:picChg chg="add mod">
          <ac:chgData name="RamanaReddy, Buchepalli" userId="1badf3cc-4aa7-4c20-8d0f-dace4dab76e5" providerId="ADAL" clId="{21A971EF-7D21-4985-85F0-D13E7DEAE05E}" dt="2022-05-15T21:32:04.945" v="265" actId="1076"/>
          <ac:picMkLst>
            <pc:docMk/>
            <pc:sldMk cId="1886572131" sldId="274"/>
            <ac:picMk id="9" creationId="{FBCC209C-55E5-4FB9-8E96-DEFAFAB1A787}"/>
          </ac:picMkLst>
        </pc:picChg>
        <pc:picChg chg="add mod">
          <ac:chgData name="RamanaReddy, Buchepalli" userId="1badf3cc-4aa7-4c20-8d0f-dace4dab76e5" providerId="ADAL" clId="{21A971EF-7D21-4985-85F0-D13E7DEAE05E}" dt="2022-05-15T21:31:51.510" v="263" actId="1076"/>
          <ac:picMkLst>
            <pc:docMk/>
            <pc:sldMk cId="1886572131" sldId="274"/>
            <ac:picMk id="15" creationId="{48EB10A1-41EE-4D4C-A89B-FD08BD766B53}"/>
          </ac:picMkLst>
        </pc:picChg>
        <pc:picChg chg="add mod">
          <ac:chgData name="RamanaReddy, Buchepalli" userId="1badf3cc-4aa7-4c20-8d0f-dace4dab76e5" providerId="ADAL" clId="{21A971EF-7D21-4985-85F0-D13E7DEAE05E}" dt="2022-05-15T21:31:31.953" v="259" actId="14100"/>
          <ac:picMkLst>
            <pc:docMk/>
            <pc:sldMk cId="1886572131" sldId="274"/>
            <ac:picMk id="21" creationId="{12DF0ACE-1C42-495E-AE66-91B3EED494E6}"/>
          </ac:picMkLst>
        </pc:picChg>
        <pc:picChg chg="add mod">
          <ac:chgData name="RamanaReddy, Buchepalli" userId="1badf3cc-4aa7-4c20-8d0f-dace4dab76e5" providerId="ADAL" clId="{21A971EF-7D21-4985-85F0-D13E7DEAE05E}" dt="2022-05-15T21:31:36.671" v="260" actId="14100"/>
          <ac:picMkLst>
            <pc:docMk/>
            <pc:sldMk cId="1886572131" sldId="274"/>
            <ac:picMk id="26" creationId="{5F2AED6E-5C25-4683-972A-7FFCD8BD1C5E}"/>
          </ac:picMkLst>
        </pc:picChg>
        <pc:picChg chg="add mod">
          <ac:chgData name="RamanaReddy, Buchepalli" userId="1badf3cc-4aa7-4c20-8d0f-dace4dab76e5" providerId="ADAL" clId="{21A971EF-7D21-4985-85F0-D13E7DEAE05E}" dt="2022-05-15T21:30:59.962" v="251" actId="1076"/>
          <ac:picMkLst>
            <pc:docMk/>
            <pc:sldMk cId="1886572131" sldId="274"/>
            <ac:picMk id="30" creationId="{F7848E75-3E1E-4887-9383-150D69F05573}"/>
          </ac:picMkLst>
        </pc:picChg>
      </pc:sldChg>
      <pc:sldChg chg="del">
        <pc:chgData name="RamanaReddy, Buchepalli" userId="1badf3cc-4aa7-4c20-8d0f-dace4dab76e5" providerId="ADAL" clId="{21A971EF-7D21-4985-85F0-D13E7DEAE05E}" dt="2022-05-15T21:10:18.401" v="67" actId="47"/>
        <pc:sldMkLst>
          <pc:docMk/>
          <pc:sldMk cId="2898606019" sldId="274"/>
        </pc:sldMkLst>
      </pc:sldChg>
      <pc:sldChg chg="addSp delSp modSp add mod">
        <pc:chgData name="RamanaReddy, Buchepalli" userId="1badf3cc-4aa7-4c20-8d0f-dace4dab76e5" providerId="ADAL" clId="{21A971EF-7D21-4985-85F0-D13E7DEAE05E}" dt="2022-05-15T21:48:08.214" v="529" actId="20577"/>
        <pc:sldMkLst>
          <pc:docMk/>
          <pc:sldMk cId="445627977" sldId="275"/>
        </pc:sldMkLst>
        <pc:spChg chg="mod">
          <ac:chgData name="RamanaReddy, Buchepalli" userId="1badf3cc-4aa7-4c20-8d0f-dace4dab76e5" providerId="ADAL" clId="{21A971EF-7D21-4985-85F0-D13E7DEAE05E}" dt="2022-05-15T21:33:18.911" v="307" actId="6549"/>
          <ac:spMkLst>
            <pc:docMk/>
            <pc:sldMk cId="445627977" sldId="275"/>
            <ac:spMk id="2" creationId="{7299A437-A261-446D-95F9-A5CC2045D6C6}"/>
          </ac:spMkLst>
        </pc:spChg>
        <pc:spChg chg="del mod">
          <ac:chgData name="RamanaReddy, Buchepalli" userId="1badf3cc-4aa7-4c20-8d0f-dace4dab76e5" providerId="ADAL" clId="{21A971EF-7D21-4985-85F0-D13E7DEAE05E}" dt="2022-05-15T21:33:46.195" v="311" actId="478"/>
          <ac:spMkLst>
            <pc:docMk/>
            <pc:sldMk cId="445627977" sldId="275"/>
            <ac:spMk id="4" creationId="{274D5DD5-352F-4A45-A36B-0119A1786ED1}"/>
          </ac:spMkLst>
        </pc:spChg>
        <pc:spChg chg="add mod">
          <ac:chgData name="RamanaReddy, Buchepalli" userId="1badf3cc-4aa7-4c20-8d0f-dace4dab76e5" providerId="ADAL" clId="{21A971EF-7D21-4985-85F0-D13E7DEAE05E}" dt="2022-05-15T21:38:34.342" v="320" actId="20577"/>
          <ac:spMkLst>
            <pc:docMk/>
            <pc:sldMk cId="445627977" sldId="275"/>
            <ac:spMk id="5" creationId="{5A4FB5A4-5184-4D69-A309-2349EFD60154}"/>
          </ac:spMkLst>
        </pc:spChg>
        <pc:spChg chg="add del mod">
          <ac:chgData name="RamanaReddy, Buchepalli" userId="1badf3cc-4aa7-4c20-8d0f-dace4dab76e5" providerId="ADAL" clId="{21A971EF-7D21-4985-85F0-D13E7DEAE05E}" dt="2022-05-15T21:39:08.195" v="324"/>
          <ac:spMkLst>
            <pc:docMk/>
            <pc:sldMk cId="445627977" sldId="275"/>
            <ac:spMk id="6" creationId="{DB1DDA70-C820-48C8-9970-3439D45A090B}"/>
          </ac:spMkLst>
        </pc:spChg>
        <pc:spChg chg="add mod">
          <ac:chgData name="RamanaReddy, Buchepalli" userId="1badf3cc-4aa7-4c20-8d0f-dace4dab76e5" providerId="ADAL" clId="{21A971EF-7D21-4985-85F0-D13E7DEAE05E}" dt="2022-05-15T21:44:41.060" v="367" actId="5793"/>
          <ac:spMkLst>
            <pc:docMk/>
            <pc:sldMk cId="445627977" sldId="275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1:48:08.214" v="529" actId="20577"/>
          <ac:spMkLst>
            <pc:docMk/>
            <pc:sldMk cId="445627977" sldId="275"/>
            <ac:spMk id="24" creationId="{0FC79AD8-2E73-4407-AD02-26B727CC3133}"/>
          </ac:spMkLst>
        </pc:spChg>
        <pc:picChg chg="del">
          <ac:chgData name="RamanaReddy, Buchepalli" userId="1badf3cc-4aa7-4c20-8d0f-dace4dab76e5" providerId="ADAL" clId="{21A971EF-7D21-4985-85F0-D13E7DEAE05E}" dt="2022-05-15T21:33:37.912" v="309" actId="478"/>
          <ac:picMkLst>
            <pc:docMk/>
            <pc:sldMk cId="445627977" sldId="275"/>
            <ac:picMk id="9" creationId="{FBCC209C-55E5-4FB9-8E96-DEFAFAB1A787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15" creationId="{48EB10A1-41EE-4D4C-A89B-FD08BD766B53}"/>
          </ac:picMkLst>
        </pc:picChg>
        <pc:picChg chg="add del mod">
          <ac:chgData name="RamanaReddy, Buchepalli" userId="1badf3cc-4aa7-4c20-8d0f-dace4dab76e5" providerId="ADAL" clId="{21A971EF-7D21-4985-85F0-D13E7DEAE05E}" dt="2022-05-15T21:44:30.218" v="358" actId="478"/>
          <ac:picMkLst>
            <pc:docMk/>
            <pc:sldMk cId="445627977" sldId="275"/>
            <ac:picMk id="19" creationId="{1E3747A0-DE6D-43A4-B193-F4C113932BFF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21" creationId="{12DF0ACE-1C42-495E-AE66-91B3EED494E6}"/>
          </ac:picMkLst>
        </pc:picChg>
        <pc:picChg chg="del">
          <ac:chgData name="RamanaReddy, Buchepalli" userId="1badf3cc-4aa7-4c20-8d0f-dace4dab76e5" providerId="ADAL" clId="{21A971EF-7D21-4985-85F0-D13E7DEAE05E}" dt="2022-05-15T21:33:42.790" v="310" actId="478"/>
          <ac:picMkLst>
            <pc:docMk/>
            <pc:sldMk cId="445627977" sldId="275"/>
            <ac:picMk id="26" creationId="{5F2AED6E-5C25-4683-972A-7FFCD8BD1C5E}"/>
          </ac:picMkLst>
        </pc:picChg>
        <pc:picChg chg="del">
          <ac:chgData name="RamanaReddy, Buchepalli" userId="1badf3cc-4aa7-4c20-8d0f-dace4dab76e5" providerId="ADAL" clId="{21A971EF-7D21-4985-85F0-D13E7DEAE05E}" dt="2022-05-15T21:33:37.912" v="309" actId="478"/>
          <ac:picMkLst>
            <pc:docMk/>
            <pc:sldMk cId="445627977" sldId="275"/>
            <ac:picMk id="30" creationId="{F7848E75-3E1E-4887-9383-150D69F05573}"/>
          </ac:picMkLst>
        </pc:picChg>
      </pc:sldChg>
      <pc:sldChg chg="del">
        <pc:chgData name="RamanaReddy, Buchepalli" userId="1badf3cc-4aa7-4c20-8d0f-dace4dab76e5" providerId="ADAL" clId="{21A971EF-7D21-4985-85F0-D13E7DEAE05E}" dt="2022-05-15T21:10:16.632" v="66" actId="47"/>
        <pc:sldMkLst>
          <pc:docMk/>
          <pc:sldMk cId="564615001" sldId="275"/>
        </pc:sldMkLst>
      </pc:sldChg>
      <pc:sldChg chg="delSp modSp add mod">
        <pc:chgData name="RamanaReddy, Buchepalli" userId="1badf3cc-4aa7-4c20-8d0f-dace4dab76e5" providerId="ADAL" clId="{21A971EF-7D21-4985-85F0-D13E7DEAE05E}" dt="2022-05-15T21:49:23.280" v="535" actId="14100"/>
        <pc:sldMkLst>
          <pc:docMk/>
          <pc:sldMk cId="2453544565" sldId="276"/>
        </pc:sldMkLst>
        <pc:spChg chg="del">
          <ac:chgData name="RamanaReddy, Buchepalli" userId="1badf3cc-4aa7-4c20-8d0f-dace4dab76e5" providerId="ADAL" clId="{21A971EF-7D21-4985-85F0-D13E7DEAE05E}" dt="2022-05-15T21:48:22.192" v="530" actId="478"/>
          <ac:spMkLst>
            <pc:docMk/>
            <pc:sldMk cId="2453544565" sldId="276"/>
            <ac:spMk id="2" creationId="{7299A437-A261-446D-95F9-A5CC2045D6C6}"/>
          </ac:spMkLst>
        </pc:spChg>
        <pc:spChg chg="del">
          <ac:chgData name="RamanaReddy, Buchepalli" userId="1badf3cc-4aa7-4c20-8d0f-dace4dab76e5" providerId="ADAL" clId="{21A971EF-7D21-4985-85F0-D13E7DEAE05E}" dt="2022-05-15T21:48:25.488" v="531" actId="478"/>
          <ac:spMkLst>
            <pc:docMk/>
            <pc:sldMk cId="2453544565" sldId="276"/>
            <ac:spMk id="5" creationId="{5A4FB5A4-5184-4D69-A309-2349EFD60154}"/>
          </ac:spMkLst>
        </pc:spChg>
        <pc:spChg chg="mod">
          <ac:chgData name="RamanaReddy, Buchepalli" userId="1badf3cc-4aa7-4c20-8d0f-dace4dab76e5" providerId="ADAL" clId="{21A971EF-7D21-4985-85F0-D13E7DEAE05E}" dt="2022-05-15T21:48:48.079" v="534" actId="1076"/>
          <ac:spMkLst>
            <pc:docMk/>
            <pc:sldMk cId="2453544565" sldId="276"/>
            <ac:spMk id="7" creationId="{781201A3-EEB3-47D8-941D-179B7642FE59}"/>
          </ac:spMkLst>
        </pc:spChg>
        <pc:picChg chg="mod">
          <ac:chgData name="RamanaReddy, Buchepalli" userId="1badf3cc-4aa7-4c20-8d0f-dace4dab76e5" providerId="ADAL" clId="{21A971EF-7D21-4985-85F0-D13E7DEAE05E}" dt="2022-05-15T21:49:23.280" v="535" actId="14100"/>
          <ac:picMkLst>
            <pc:docMk/>
            <pc:sldMk cId="2453544565" sldId="276"/>
            <ac:picMk id="19" creationId="{1E3747A0-DE6D-43A4-B193-F4C113932BFF}"/>
          </ac:picMkLst>
        </pc:picChg>
      </pc:sldChg>
      <pc:sldChg chg="addSp delSp modSp add del mod">
        <pc:chgData name="RamanaReddy, Buchepalli" userId="1badf3cc-4aa7-4c20-8d0f-dace4dab76e5" providerId="ADAL" clId="{21A971EF-7D21-4985-85F0-D13E7DEAE05E}" dt="2022-05-15T22:18:26.615" v="791" actId="47"/>
        <pc:sldMkLst>
          <pc:docMk/>
          <pc:sldMk cId="788716908" sldId="277"/>
        </pc:sldMkLst>
        <pc:spChg chg="add del mod">
          <ac:chgData name="RamanaReddy, Buchepalli" userId="1badf3cc-4aa7-4c20-8d0f-dace4dab76e5" providerId="ADAL" clId="{21A971EF-7D21-4985-85F0-D13E7DEAE05E}" dt="2022-05-15T21:55:33.719" v="606"/>
          <ac:spMkLst>
            <pc:docMk/>
            <pc:sldMk cId="788716908" sldId="277"/>
            <ac:spMk id="2" creationId="{53EF15D2-ACB2-4F7F-BAE0-031F2DC7318B}"/>
          </ac:spMkLst>
        </pc:spChg>
        <pc:spChg chg="add mod">
          <ac:chgData name="RamanaReddy, Buchepalli" userId="1badf3cc-4aa7-4c20-8d0f-dace4dab76e5" providerId="ADAL" clId="{21A971EF-7D21-4985-85F0-D13E7DEAE05E}" dt="2022-05-15T22:09:31.087" v="765" actId="255"/>
          <ac:spMkLst>
            <pc:docMk/>
            <pc:sldMk cId="788716908" sldId="277"/>
            <ac:spMk id="5" creationId="{9B27CABC-26CC-4143-8E3B-2C3CA59EE45E}"/>
          </ac:spMkLst>
        </pc:spChg>
        <pc:spChg chg="add mod">
          <ac:chgData name="RamanaReddy, Buchepalli" userId="1badf3cc-4aa7-4c20-8d0f-dace4dab76e5" providerId="ADAL" clId="{21A971EF-7D21-4985-85F0-D13E7DEAE05E}" dt="2022-05-15T22:07:36.982" v="745" actId="113"/>
          <ac:spMkLst>
            <pc:docMk/>
            <pc:sldMk cId="788716908" sldId="277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5T21:52:33.059" v="600" actId="20577"/>
          <ac:spMkLst>
            <pc:docMk/>
            <pc:sldMk cId="788716908" sldId="277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2:09:18.139" v="764" actId="255"/>
          <ac:spMkLst>
            <pc:docMk/>
            <pc:sldMk cId="788716908" sldId="277"/>
            <ac:spMk id="25" creationId="{56BBB9BE-5909-4AD5-93A8-5492EC438D60}"/>
          </ac:spMkLst>
        </pc:spChg>
        <pc:graphicFrameChg chg="add mod modGraphic">
          <ac:chgData name="RamanaReddy, Buchepalli" userId="1badf3cc-4aa7-4c20-8d0f-dace4dab76e5" providerId="ADAL" clId="{21A971EF-7D21-4985-85F0-D13E7DEAE05E}" dt="2022-05-15T22:08:11.254" v="754" actId="113"/>
          <ac:graphicFrameMkLst>
            <pc:docMk/>
            <pc:sldMk cId="788716908" sldId="277"/>
            <ac:graphicFrameMk id="4" creationId="{E5B94A4F-F646-428A-86DC-721A69124AB9}"/>
          </ac:graphicFrameMkLst>
        </pc:graphicFrameChg>
        <pc:picChg chg="del">
          <ac:chgData name="RamanaReddy, Buchepalli" userId="1badf3cc-4aa7-4c20-8d0f-dace4dab76e5" providerId="ADAL" clId="{21A971EF-7D21-4985-85F0-D13E7DEAE05E}" dt="2022-05-15T21:51:55.037" v="539" actId="478"/>
          <ac:picMkLst>
            <pc:docMk/>
            <pc:sldMk cId="788716908" sldId="277"/>
            <ac:picMk id="19" creationId="{1E3747A0-DE6D-43A4-B193-F4C113932BFF}"/>
          </ac:picMkLst>
        </pc:picChg>
      </pc:sldChg>
      <pc:sldChg chg="modSp add mod">
        <pc:chgData name="RamanaReddy, Buchepalli" userId="1badf3cc-4aa7-4c20-8d0f-dace4dab76e5" providerId="ADAL" clId="{21A971EF-7D21-4985-85F0-D13E7DEAE05E}" dt="2022-05-15T22:17:38.035" v="789" actId="207"/>
        <pc:sldMkLst>
          <pc:docMk/>
          <pc:sldMk cId="402449600" sldId="278"/>
        </pc:sldMkLst>
        <pc:spChg chg="mod">
          <ac:chgData name="RamanaReddy, Buchepalli" userId="1badf3cc-4aa7-4c20-8d0f-dace4dab76e5" providerId="ADAL" clId="{21A971EF-7D21-4985-85F0-D13E7DEAE05E}" dt="2022-05-15T22:17:38.035" v="789" actId="207"/>
          <ac:spMkLst>
            <pc:docMk/>
            <pc:sldMk cId="402449600" sldId="278"/>
            <ac:spMk id="7" creationId="{781201A3-EEB3-47D8-941D-179B7642FE59}"/>
          </ac:spMkLst>
        </pc:spChg>
      </pc:sldChg>
      <pc:sldChg chg="addSp modSp add mod">
        <pc:chgData name="RamanaReddy, Buchepalli" userId="1badf3cc-4aa7-4c20-8d0f-dace4dab76e5" providerId="ADAL" clId="{21A971EF-7D21-4985-85F0-D13E7DEAE05E}" dt="2022-05-15T22:37:42.987" v="883" actId="113"/>
        <pc:sldMkLst>
          <pc:docMk/>
          <pc:sldMk cId="256208094" sldId="279"/>
        </pc:sldMkLst>
        <pc:spChg chg="add">
          <ac:chgData name="RamanaReddy, Buchepalli" userId="1badf3cc-4aa7-4c20-8d0f-dace4dab76e5" providerId="ADAL" clId="{21A971EF-7D21-4985-85F0-D13E7DEAE05E}" dt="2022-05-15T22:33:49.734" v="859"/>
          <ac:spMkLst>
            <pc:docMk/>
            <pc:sldMk cId="256208094" sldId="279"/>
            <ac:spMk id="2" creationId="{B9EC39A4-4F9A-4D71-AE6D-7416B00F2204}"/>
          </ac:spMkLst>
        </pc:spChg>
        <pc:spChg chg="mod">
          <ac:chgData name="RamanaReddy, Buchepalli" userId="1badf3cc-4aa7-4c20-8d0f-dace4dab76e5" providerId="ADAL" clId="{21A971EF-7D21-4985-85F0-D13E7DEAE05E}" dt="2022-05-15T22:37:42.987" v="883" actId="113"/>
          <ac:spMkLst>
            <pc:docMk/>
            <pc:sldMk cId="256208094" sldId="279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5T22:19:27.061" v="824" actId="255"/>
          <ac:spMkLst>
            <pc:docMk/>
            <pc:sldMk cId="256208094" sldId="279"/>
            <ac:spMk id="7" creationId="{781201A3-EEB3-47D8-941D-179B7642FE59}"/>
          </ac:spMkLst>
        </pc:spChg>
        <pc:graphicFrameChg chg="mod modGraphic">
          <ac:chgData name="RamanaReddy, Buchepalli" userId="1badf3cc-4aa7-4c20-8d0f-dace4dab76e5" providerId="ADAL" clId="{21A971EF-7D21-4985-85F0-D13E7DEAE05E}" dt="2022-05-15T22:33:19.055" v="858" actId="14734"/>
          <ac:graphicFrameMkLst>
            <pc:docMk/>
            <pc:sldMk cId="256208094" sldId="279"/>
            <ac:graphicFrameMk id="4" creationId="{E5B94A4F-F646-428A-86DC-721A69124AB9}"/>
          </ac:graphicFrameMkLst>
        </pc:graphicFrameChg>
      </pc:sldChg>
      <pc:sldChg chg="addSp delSp modSp add mod">
        <pc:chgData name="RamanaReddy, Buchepalli" userId="1badf3cc-4aa7-4c20-8d0f-dace4dab76e5" providerId="ADAL" clId="{21A971EF-7D21-4985-85F0-D13E7DEAE05E}" dt="2022-05-16T01:57:52.446" v="1276" actId="20577"/>
        <pc:sldMkLst>
          <pc:docMk/>
          <pc:sldMk cId="1860693390" sldId="280"/>
        </pc:sldMkLst>
        <pc:spChg chg="del">
          <ac:chgData name="RamanaReddy, Buchepalli" userId="1badf3cc-4aa7-4c20-8d0f-dace4dab76e5" providerId="ADAL" clId="{21A971EF-7D21-4985-85F0-D13E7DEAE05E}" dt="2022-05-15T22:38:35.712" v="886" actId="478"/>
          <ac:spMkLst>
            <pc:docMk/>
            <pc:sldMk cId="1860693390" sldId="280"/>
            <ac:spMk id="6" creationId="{56832048-7418-42C2-8EC0-0DFD7386F1B0}"/>
          </ac:spMkLst>
        </pc:spChg>
        <pc:spChg chg="mod">
          <ac:chgData name="RamanaReddy, Buchepalli" userId="1badf3cc-4aa7-4c20-8d0f-dace4dab76e5" providerId="ADAL" clId="{21A971EF-7D21-4985-85F0-D13E7DEAE05E}" dt="2022-05-16T01:57:52.446" v="1276" actId="20577"/>
          <ac:spMkLst>
            <pc:docMk/>
            <pc:sldMk cId="1860693390" sldId="280"/>
            <ac:spMk id="7" creationId="{781201A3-EEB3-47D8-941D-179B7642FE59}"/>
          </ac:spMkLst>
        </pc:spChg>
        <pc:spChg chg="add mod">
          <ac:chgData name="RamanaReddy, Buchepalli" userId="1badf3cc-4aa7-4c20-8d0f-dace4dab76e5" providerId="ADAL" clId="{21A971EF-7D21-4985-85F0-D13E7DEAE05E}" dt="2022-05-15T22:51:15.902" v="1077" actId="20577"/>
          <ac:spMkLst>
            <pc:docMk/>
            <pc:sldMk cId="1860693390" sldId="280"/>
            <ac:spMk id="9" creationId="{5A060DB0-E153-4BBC-96E1-E3EFE441285A}"/>
          </ac:spMkLst>
        </pc:spChg>
        <pc:spChg chg="del">
          <ac:chgData name="RamanaReddy, Buchepalli" userId="1badf3cc-4aa7-4c20-8d0f-dace4dab76e5" providerId="ADAL" clId="{21A971EF-7D21-4985-85F0-D13E7DEAE05E}" dt="2022-05-15T22:51:47.801" v="1078" actId="478"/>
          <ac:spMkLst>
            <pc:docMk/>
            <pc:sldMk cId="1860693390" sldId="280"/>
            <ac:spMk id="25" creationId="{56BBB9BE-5909-4AD5-93A8-5492EC438D60}"/>
          </ac:spMkLst>
        </pc:spChg>
        <pc:graphicFrameChg chg="del">
          <ac:chgData name="RamanaReddy, Buchepalli" userId="1badf3cc-4aa7-4c20-8d0f-dace4dab76e5" providerId="ADAL" clId="{21A971EF-7D21-4985-85F0-D13E7DEAE05E}" dt="2022-05-15T22:38:32.175" v="885" actId="478"/>
          <ac:graphicFrameMkLst>
            <pc:docMk/>
            <pc:sldMk cId="1860693390" sldId="280"/>
            <ac:graphicFrameMk id="4" creationId="{E5B94A4F-F646-428A-86DC-721A69124AB9}"/>
          </ac:graphicFrameMkLst>
        </pc:graphicFrameChg>
      </pc:sldChg>
      <pc:sldChg chg="modSp add del mod">
        <pc:chgData name="RamanaReddy, Buchepalli" userId="1badf3cc-4aa7-4c20-8d0f-dace4dab76e5" providerId="ADAL" clId="{21A971EF-7D21-4985-85F0-D13E7DEAE05E}" dt="2022-05-15T23:15:58.048" v="1271" actId="47"/>
        <pc:sldMkLst>
          <pc:docMk/>
          <pc:sldMk cId="857184567" sldId="281"/>
        </pc:sldMkLst>
        <pc:spChg chg="mod">
          <ac:chgData name="RamanaReddy, Buchepalli" userId="1badf3cc-4aa7-4c20-8d0f-dace4dab76e5" providerId="ADAL" clId="{21A971EF-7D21-4985-85F0-D13E7DEAE05E}" dt="2022-05-15T22:52:35.219" v="1084" actId="1076"/>
          <ac:spMkLst>
            <pc:docMk/>
            <pc:sldMk cId="857184567" sldId="281"/>
            <ac:spMk id="9" creationId="{5A060DB0-E153-4BBC-96E1-E3EFE441285A}"/>
          </ac:spMkLst>
        </pc:spChg>
      </pc:sldChg>
      <pc:sldChg chg="delSp modSp add mod">
        <pc:chgData name="RamanaReddy, Buchepalli" userId="1badf3cc-4aa7-4c20-8d0f-dace4dab76e5" providerId="ADAL" clId="{21A971EF-7D21-4985-85F0-D13E7DEAE05E}" dt="2022-05-16T01:58:22.222" v="1307" actId="478"/>
        <pc:sldMkLst>
          <pc:docMk/>
          <pc:sldMk cId="3889845563" sldId="282"/>
        </pc:sldMkLst>
        <pc:spChg chg="del">
          <ac:chgData name="RamanaReddy, Buchepalli" userId="1badf3cc-4aa7-4c20-8d0f-dace4dab76e5" providerId="ADAL" clId="{21A971EF-7D21-4985-85F0-D13E7DEAE05E}" dt="2022-05-16T01:58:22.222" v="1307" actId="478"/>
          <ac:spMkLst>
            <pc:docMk/>
            <pc:sldMk cId="3889845563" sldId="282"/>
            <ac:spMk id="5" creationId="{9B27CABC-26CC-4143-8E3B-2C3CA59EE45E}"/>
          </ac:spMkLst>
        </pc:spChg>
        <pc:spChg chg="mod">
          <ac:chgData name="RamanaReddy, Buchepalli" userId="1badf3cc-4aa7-4c20-8d0f-dace4dab76e5" providerId="ADAL" clId="{21A971EF-7D21-4985-85F0-D13E7DEAE05E}" dt="2022-05-16T01:58:13.936" v="1306" actId="6549"/>
          <ac:spMkLst>
            <pc:docMk/>
            <pc:sldMk cId="3889845563" sldId="282"/>
            <ac:spMk id="7" creationId="{781201A3-EEB3-47D8-941D-179B7642FE59}"/>
          </ac:spMkLst>
        </pc:spChg>
        <pc:spChg chg="mod">
          <ac:chgData name="RamanaReddy, Buchepalli" userId="1badf3cc-4aa7-4c20-8d0f-dace4dab76e5" providerId="ADAL" clId="{21A971EF-7D21-4985-85F0-D13E7DEAE05E}" dt="2022-05-15T23:09:37.341" v="1269" actId="255"/>
          <ac:spMkLst>
            <pc:docMk/>
            <pc:sldMk cId="3889845563" sldId="282"/>
            <ac:spMk id="9" creationId="{5A060DB0-E153-4BBC-96E1-E3EFE44128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7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2760185" y="2441742"/>
            <a:ext cx="5859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 Administration - Basics</a:t>
            </a:r>
          </a:p>
        </p:txBody>
      </p:sp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292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Operating System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D5DD5-352F-4A45-A36B-0119A1786ED1}"/>
              </a:ext>
            </a:extLst>
          </p:cNvPr>
          <p:cNvSpPr txBox="1"/>
          <p:nvPr/>
        </p:nvSpPr>
        <p:spPr>
          <a:xfrm>
            <a:off x="1394917" y="1703066"/>
            <a:ext cx="751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An </a:t>
            </a:r>
            <a:r>
              <a:rPr lang="en-IN" sz="1400" b="1" i="1" dirty="0">
                <a:solidFill>
                  <a:schemeClr val="accent3">
                    <a:lumMod val="50000"/>
                  </a:schemeClr>
                </a:solidFill>
                <a:effectLst/>
              </a:rPr>
              <a:t>operating system</a:t>
            </a:r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 (OS) is system software that manages computer hardware, software resources, </a:t>
            </a:r>
          </a:p>
          <a:p>
            <a:r>
              <a:rPr lang="en-IN" sz="1400" b="0" i="1" dirty="0">
                <a:solidFill>
                  <a:schemeClr val="accent3">
                    <a:lumMod val="50000"/>
                  </a:schemeClr>
                </a:solidFill>
                <a:effectLst/>
              </a:rPr>
              <a:t>and provides common services for computer programs.</a:t>
            </a:r>
            <a:endParaRPr lang="en-IN" sz="1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D92CDF-DC55-4D6A-8CB1-997E19042F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26" y="2386340"/>
            <a:ext cx="4171413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4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Common Operating 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D5DD5-352F-4A45-A36B-0119A1786ED1}"/>
              </a:ext>
            </a:extLst>
          </p:cNvPr>
          <p:cNvSpPr txBox="1"/>
          <p:nvPr/>
        </p:nvSpPr>
        <p:spPr>
          <a:xfrm>
            <a:off x="1394916" y="1703066"/>
            <a:ext cx="4260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Microsoft windows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Linux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Apple Macinthosh OS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Apple iphone OS</a:t>
            </a:r>
          </a:p>
          <a:p>
            <a:r>
              <a:rPr lang="en-IN" sz="2800" b="1" i="1" dirty="0">
                <a:solidFill>
                  <a:schemeClr val="tx2"/>
                </a:solidFill>
                <a:latin typeface="+mj-lt"/>
              </a:rPr>
              <a:t>Android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CC209C-55E5-4FB9-8E96-DEFAFAB1A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7" y="3599375"/>
            <a:ext cx="573534" cy="321179"/>
          </a:xfrm>
          <a:prstGeom prst="rect">
            <a:avLst/>
          </a:prstGeom>
        </p:spPr>
      </p:pic>
      <p:pic>
        <p:nvPicPr>
          <p:cNvPr id="15" name="Picture 1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48EB10A1-41EE-4D4C-A89B-FD08BD766B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7" y="3049051"/>
            <a:ext cx="496818" cy="49681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2DF0ACE-1C42-495E-AE66-91B3EED494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2673011"/>
            <a:ext cx="270051" cy="331245"/>
          </a:xfrm>
          <a:prstGeom prst="rect">
            <a:avLst/>
          </a:prstGeom>
        </p:spPr>
      </p:pic>
      <p:pic>
        <p:nvPicPr>
          <p:cNvPr id="26" name="Picture 25" descr="A penguin with a yellow beak&#10;&#10;Description automatically generated with low confidence">
            <a:extLst>
              <a:ext uri="{FF2B5EF4-FFF2-40B4-BE49-F238E27FC236}">
                <a16:creationId xmlns:a16="http://schemas.microsoft.com/office/drawing/2014/main" id="{5F2AED6E-5C25-4683-972A-7FFCD8BD1C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2139337"/>
            <a:ext cx="335691" cy="397614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F7848E75-3E1E-4887-9383-150D69F055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3" y="1721083"/>
            <a:ext cx="690525" cy="4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9A437-A261-446D-95F9-A5CC2045D6C6}"/>
              </a:ext>
            </a:extLst>
          </p:cNvPr>
          <p:cNvSpPr txBox="1"/>
          <p:nvPr/>
        </p:nvSpPr>
        <p:spPr>
          <a:xfrm>
            <a:off x="1394917" y="931560"/>
            <a:ext cx="4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Microsoft Windows 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FB5A4-5184-4D69-A309-2349EFD60154}"/>
              </a:ext>
            </a:extLst>
          </p:cNvPr>
          <p:cNvSpPr txBox="1"/>
          <p:nvPr/>
        </p:nvSpPr>
        <p:spPr>
          <a:xfrm>
            <a:off x="1336773" y="1712545"/>
            <a:ext cx="1027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Windows is a 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graphical operating system</a:t>
            </a:r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developed by Microsoft. It allows users to view and store files, run the software, play games, </a:t>
            </a:r>
          </a:p>
          <a:p>
            <a:r>
              <a:rPr lang="en-IN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	watch videos, and provides a way to connect to the internet. It was released for both home computing and professional works.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1336773" y="2310790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Popular Versions of Windows 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79AD8-2E73-4407-AD02-26B727CC3133}"/>
              </a:ext>
            </a:extLst>
          </p:cNvPr>
          <p:cNvSpPr txBox="1"/>
          <p:nvPr/>
        </p:nvSpPr>
        <p:spPr>
          <a:xfrm>
            <a:off x="1670670" y="3345688"/>
            <a:ext cx="611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– Windows7, Windows8, Windows10, windows11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Server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– Windows2000, Windows2003, 2008, 2012, 2016, 2019</a:t>
            </a:r>
          </a:p>
        </p:txBody>
      </p:sp>
    </p:spTree>
    <p:extLst>
      <p:ext uri="{BB962C8B-B14F-4D97-AF65-F5344CB8AC3E}">
        <p14:creationId xmlns:p14="http://schemas.microsoft.com/office/powerpoint/2010/main" val="4456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959263" y="596281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Versions of Windows OS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E3747A0-DE6D-43A4-B193-F4C113932B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90" y="1048572"/>
            <a:ext cx="5629394" cy="5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678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Service management in Windows OS – </a:t>
            </a: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services.msc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B94A4F-F646-428A-86DC-721A69124AB9}"/>
              </a:ext>
            </a:extLst>
          </p:cNvPr>
          <p:cNvGraphicFramePr>
            <a:graphicFrameLocks noGrp="1"/>
          </p:cNvGraphicFramePr>
          <p:nvPr/>
        </p:nvGraphicFramePr>
        <p:xfrm>
          <a:off x="1088633" y="2043504"/>
          <a:ext cx="4704625" cy="4008050"/>
        </p:xfrm>
        <a:graphic>
          <a:graphicData uri="http://schemas.openxmlformats.org/drawingml/2006/table">
            <a:tbl>
              <a:tblPr/>
              <a:tblGrid>
                <a:gridCol w="925036">
                  <a:extLst>
                    <a:ext uri="{9D8B030D-6E8A-4147-A177-3AD203B41FA5}">
                      <a16:colId xmlns:a16="http://schemas.microsoft.com/office/drawing/2014/main" val="3356384362"/>
                    </a:ext>
                  </a:extLst>
                </a:gridCol>
                <a:gridCol w="3779589">
                  <a:extLst>
                    <a:ext uri="{9D8B030D-6E8A-4147-A177-3AD203B41FA5}">
                      <a16:colId xmlns:a16="http://schemas.microsoft.com/office/drawing/2014/main" val="2254399271"/>
                    </a:ext>
                  </a:extLst>
                </a:gridCol>
              </a:tblGrid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Command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Function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02401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config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Configures service startup and login accounts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06334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continue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Resumes a paused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71538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enumdepend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Lists the services that cannot run unless the specified service is running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9689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failure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Specifies what action to take upon failure of the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9361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pause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Pauses a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7222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qc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Displays the configuration of a particular service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257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query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Displays information about the specified service, driver, type of service, or type of driver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451211"/>
                  </a:ext>
                </a:extLst>
              </a:tr>
              <a:tr h="201111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start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Starts a service running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91576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effectLst/>
                        </a:rPr>
                        <a:t>sc</a:t>
                      </a:r>
                      <a:r>
                        <a:rPr lang="en-IN" sz="1200" b="1" dirty="0">
                          <a:effectLst/>
                        </a:rPr>
                        <a:t> stop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Sends a STOP request to a service (not all will respond)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47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BB9BE-5909-4AD5-93A8-5492EC438D60}"/>
              </a:ext>
            </a:extLst>
          </p:cNvPr>
          <p:cNvSpPr txBox="1"/>
          <p:nvPr/>
        </p:nvSpPr>
        <p:spPr>
          <a:xfrm>
            <a:off x="5902998" y="1604542"/>
            <a:ext cx="122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PowerShell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32048-7418-42C2-8EC0-0DFD7386F1B0}"/>
              </a:ext>
            </a:extLst>
          </p:cNvPr>
          <p:cNvSpPr txBox="1"/>
          <p:nvPr/>
        </p:nvSpPr>
        <p:spPr>
          <a:xfrm>
            <a:off x="5812933" y="2226121"/>
            <a:ext cx="6328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Command	Function</a:t>
            </a:r>
          </a:p>
          <a:p>
            <a:pPr algn="l"/>
            <a:endParaRPr lang="en-IN" sz="1200" b="1" i="0" dirty="0">
              <a:solidFill>
                <a:srgbClr val="313131"/>
              </a:solidFill>
              <a:effectLst/>
            </a:endParaRP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Get-Service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 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   allows to get the services on a local or remote computer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both in running or stopped state;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New-Service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 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 creates a service. The cmdlet creates a new entry for a Windows service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in the registry and in the service database;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Restart-Service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restarts a service. The cmdlet sends the restart message through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      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the Windows Service Controller;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Resume-Service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resumes a service. The cmdlet sends a resume message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to Windows Service Manager;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Set-Service</a:t>
            </a:r>
            <a:r>
              <a:rPr lang="en-IN" sz="1200" dirty="0">
                <a:solidFill>
                  <a:srgbClr val="313131"/>
                </a:solidFill>
              </a:rPr>
              <a:t>   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changes the settings of a local or remote service, including its state, description,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displayed name or </a:t>
            </a:r>
            <a:r>
              <a:rPr lang="en-IN" sz="1200" b="0" i="0" dirty="0" err="1">
                <a:solidFill>
                  <a:srgbClr val="313131"/>
                </a:solidFill>
                <a:effectLst/>
              </a:rPr>
              <a:t>startup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 mode. You can also use this cmdlet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t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o start, stop or suspend a service;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Start-Service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starts a service;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Stop-Service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stops a service (the cmdlet sends a stopping message to Windows Service Manager);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Suspend-Service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  suspends a service. A suspended service is still running, 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but it does not do anything till it is resumed using</a:t>
            </a:r>
          </a:p>
          <a:p>
            <a:pPr algn="l"/>
            <a:r>
              <a:rPr lang="en-IN" sz="1200" dirty="0">
                <a:solidFill>
                  <a:srgbClr val="313131"/>
                </a:solidFill>
              </a:rPr>
              <a:t>	</a:t>
            </a:r>
            <a:r>
              <a:rPr lang="en-IN" sz="1200" b="0" i="0" dirty="0">
                <a:solidFill>
                  <a:srgbClr val="313131"/>
                </a:solidFill>
                <a:effectLst/>
              </a:rPr>
              <a:t>( for example, with the Resume-Service cmdlet).</a:t>
            </a:r>
          </a:p>
        </p:txBody>
      </p:sp>
    </p:spTree>
    <p:extLst>
      <p:ext uri="{BB962C8B-B14F-4D97-AF65-F5344CB8AC3E}">
        <p14:creationId xmlns:p14="http://schemas.microsoft.com/office/powerpoint/2010/main" val="4024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 User management in Windows OS – </a:t>
            </a: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lusrmgr.msc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B94A4F-F646-428A-86DC-721A6912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4340"/>
              </p:ext>
            </p:extLst>
          </p:nvPr>
        </p:nvGraphicFramePr>
        <p:xfrm>
          <a:off x="846963" y="2043504"/>
          <a:ext cx="4946296" cy="5031306"/>
        </p:xfrm>
        <a:graphic>
          <a:graphicData uri="http://schemas.openxmlformats.org/drawingml/2006/table">
            <a:tbl>
              <a:tblPr/>
              <a:tblGrid>
                <a:gridCol w="972554">
                  <a:extLst>
                    <a:ext uri="{9D8B030D-6E8A-4147-A177-3AD203B41FA5}">
                      <a16:colId xmlns:a16="http://schemas.microsoft.com/office/drawing/2014/main" val="3356384362"/>
                    </a:ext>
                  </a:extLst>
                </a:gridCol>
                <a:gridCol w="3973742">
                  <a:extLst>
                    <a:ext uri="{9D8B030D-6E8A-4147-A177-3AD203B41FA5}">
                      <a16:colId xmlns:a16="http://schemas.microsoft.com/office/drawing/2014/main" val="2254399271"/>
                    </a:ext>
                  </a:extLst>
                </a:gridCol>
              </a:tblGrid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Command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Function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02401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the user names having account on the local system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06334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</a:t>
                      </a:r>
                      <a:r>
                        <a:rPr lang="en-IN" sz="1200" b="1" dirty="0" err="1">
                          <a:effectLst/>
                        </a:rPr>
                        <a:t>localgroup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the group names having account on the local                 system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71538"/>
                  </a:ext>
                </a:extLst>
              </a:tr>
              <a:tr h="298754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username password /ADD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a new user account on the local                                  computer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9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</a:endParaRPr>
                    </a:p>
                    <a:p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93618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/add John *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a new user account on the local                                  computer without password visible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7222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</a:t>
                      </a:r>
                      <a:r>
                        <a:rPr lang="en-IN" sz="1200" b="1" dirty="0" err="1">
                          <a:effectLst/>
                        </a:rPr>
                        <a:t>localgroup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group_name</a:t>
                      </a:r>
                      <a:r>
                        <a:rPr lang="en-IN" sz="1200" b="1" dirty="0">
                          <a:effectLst/>
                        </a:rPr>
                        <a:t> </a:t>
                      </a:r>
                      <a:r>
                        <a:rPr lang="en-IN" sz="1200" b="1" dirty="0" err="1">
                          <a:effectLst/>
                        </a:rPr>
                        <a:t>UserLoginName</a:t>
                      </a:r>
                      <a:r>
                        <a:rPr lang="en-IN" sz="1200" b="1" dirty="0">
                          <a:effectLst/>
                        </a:rPr>
                        <a:t> /add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add new </a:t>
                      </a:r>
                      <a:r>
                        <a:rPr lang="en-IN" sz="1200" dirty="0" err="1">
                          <a:effectLst/>
                        </a:rPr>
                        <a:t>localgroup</a:t>
                      </a:r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22576"/>
                  </a:ext>
                </a:extLst>
              </a:tr>
              <a:tr h="534044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 username | </a:t>
                      </a:r>
                      <a:r>
                        <a:rPr lang="en-IN" sz="1200" b="1" dirty="0" err="1">
                          <a:effectLst/>
                        </a:rPr>
                        <a:t>findstr</a:t>
                      </a:r>
                      <a:r>
                        <a:rPr lang="en-IN" sz="1200" b="1" dirty="0">
                          <a:effectLst/>
                        </a:rPr>
                        <a:t> /B /</a:t>
                      </a:r>
                      <a:r>
                        <a:rPr lang="en-IN" sz="1200" b="1" dirty="0" err="1">
                          <a:effectLst/>
                        </a:rPr>
                        <a:t>C:"Last</a:t>
                      </a:r>
                      <a:r>
                        <a:rPr lang="en-IN" sz="1200" b="1" dirty="0">
                          <a:effectLst/>
                        </a:rPr>
                        <a:t> logon"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list last time login of user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451211"/>
                  </a:ext>
                </a:extLst>
              </a:tr>
              <a:tr h="201111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Net user John /</a:t>
                      </a:r>
                      <a:r>
                        <a:rPr lang="en-IN" sz="1200" b="1" dirty="0" err="1">
                          <a:effectLst/>
                        </a:rPr>
                        <a:t>active:no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To disable user account</a:t>
                      </a: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91576"/>
                  </a:ext>
                </a:extLst>
              </a:tr>
              <a:tr h="365399">
                <a:tc>
                  <a:txBody>
                    <a:bodyPr/>
                    <a:lstStyle/>
                    <a:p>
                      <a:endParaRPr lang="en-IN" sz="1200" b="1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effectLst/>
                      </a:endParaRPr>
                    </a:p>
                  </a:txBody>
                  <a:tcPr marL="10214" marR="10214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47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BB9BE-5909-4AD5-93A8-5492EC438D60}"/>
              </a:ext>
            </a:extLst>
          </p:cNvPr>
          <p:cNvSpPr txBox="1"/>
          <p:nvPr/>
        </p:nvSpPr>
        <p:spPr>
          <a:xfrm>
            <a:off x="5902998" y="1604542"/>
            <a:ext cx="122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PowerShell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32048-7418-42C2-8EC0-0DFD7386F1B0}"/>
              </a:ext>
            </a:extLst>
          </p:cNvPr>
          <p:cNvSpPr txBox="1"/>
          <p:nvPr/>
        </p:nvSpPr>
        <p:spPr>
          <a:xfrm>
            <a:off x="5812933" y="2226121"/>
            <a:ext cx="363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Command		Function</a:t>
            </a:r>
          </a:p>
          <a:p>
            <a:pPr algn="l"/>
            <a:endParaRPr lang="en-IN" sz="1200" b="1" i="0" dirty="0">
              <a:solidFill>
                <a:srgbClr val="313131"/>
              </a:solidFill>
              <a:effectLst/>
            </a:endParaRP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LocalUser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List local user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Get-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LocalGroup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list Local group names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New-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LocalUser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create new user</a:t>
            </a:r>
          </a:p>
          <a:p>
            <a:pPr algn="l"/>
            <a:r>
              <a:rPr lang="en-IN" sz="1200" b="1" i="0" dirty="0">
                <a:solidFill>
                  <a:srgbClr val="313131"/>
                </a:solidFill>
                <a:effectLst/>
              </a:rPr>
              <a:t>Add-</a:t>
            </a:r>
            <a:r>
              <a:rPr lang="en-IN" sz="1200" b="1" i="0" dirty="0" err="1">
                <a:solidFill>
                  <a:srgbClr val="313131"/>
                </a:solidFill>
                <a:effectLst/>
              </a:rPr>
              <a:t>LocalGroupMember</a:t>
            </a:r>
            <a:r>
              <a:rPr lang="en-IN" sz="1200" b="1" i="0" dirty="0">
                <a:solidFill>
                  <a:srgbClr val="313131"/>
                </a:solidFill>
                <a:effectLst/>
              </a:rPr>
              <a:t> 	</a:t>
            </a:r>
            <a:r>
              <a:rPr lang="en-IN" sz="1200" i="0" dirty="0">
                <a:solidFill>
                  <a:srgbClr val="313131"/>
                </a:solidFill>
                <a:effectLst/>
              </a:rPr>
              <a:t>To add new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C39A4-4F9A-4D71-AE6D-7416B00F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E3E3E"/>
                </a:solidFill>
                <a:effectLst/>
                <a:latin typeface="Menlo"/>
              </a:rPr>
              <a:t>Get-LocalUser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4818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File management in Windows OS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CABC-26CC-4143-8E3B-2C3CA59EE45E}"/>
              </a:ext>
            </a:extLst>
          </p:cNvPr>
          <p:cNvSpPr txBox="1"/>
          <p:nvPr/>
        </p:nvSpPr>
        <p:spPr>
          <a:xfrm>
            <a:off x="679301" y="1653749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 Prompt: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C39A4-4F9A-4D71-AE6D-7416B00F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E3E3E"/>
                </a:solidFill>
                <a:effectLst/>
                <a:latin typeface="Menlo"/>
              </a:rPr>
              <a:t>Get-LocalUser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DB0-E153-4BBC-96E1-E3EFE441285A}"/>
              </a:ext>
            </a:extLst>
          </p:cNvPr>
          <p:cNvSpPr txBox="1"/>
          <p:nvPr/>
        </p:nvSpPr>
        <p:spPr>
          <a:xfrm>
            <a:off x="679301" y="2405849"/>
            <a:ext cx="10303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Command </a:t>
            </a:r>
            <a:r>
              <a:rPr lang="en-IN" sz="1600" dirty="0"/>
              <a:t> 	</a:t>
            </a:r>
            <a:r>
              <a:rPr lang="en-IN" sz="1600" b="1" dirty="0"/>
              <a:t>Function</a:t>
            </a:r>
          </a:p>
          <a:p>
            <a:endParaRPr lang="en-IN" sz="1600" b="1" dirty="0"/>
          </a:p>
          <a:p>
            <a:r>
              <a:rPr lang="en-IN" sz="1600" b="1" dirty="0"/>
              <a:t>cd/</a:t>
            </a:r>
            <a:r>
              <a:rPr lang="en-IN" sz="1600" b="1" dirty="0" err="1"/>
              <a:t>chdir</a:t>
            </a:r>
            <a:r>
              <a:rPr lang="en-IN" sz="1600" b="1" dirty="0"/>
              <a:t> 		</a:t>
            </a:r>
            <a:r>
              <a:rPr lang="en-IN" sz="1600" dirty="0"/>
              <a:t>change directory</a:t>
            </a:r>
          </a:p>
          <a:p>
            <a:r>
              <a:rPr lang="en-IN" sz="1600" b="1" dirty="0"/>
              <a:t>copy 		</a:t>
            </a:r>
            <a:r>
              <a:rPr lang="en-IN" sz="1600" dirty="0"/>
              <a:t>This command copies a specified file to a given location</a:t>
            </a:r>
          </a:p>
          <a:p>
            <a:r>
              <a:rPr lang="en-IN" sz="1600" b="1" dirty="0"/>
              <a:t>del/erase</a:t>
            </a:r>
            <a:r>
              <a:rPr lang="en-IN" sz="1600" dirty="0"/>
              <a:t> 		deletes a file or number of files</a:t>
            </a:r>
          </a:p>
          <a:p>
            <a:r>
              <a:rPr lang="en-IN" sz="1600" b="1" dirty="0" err="1"/>
              <a:t>dir</a:t>
            </a:r>
            <a:r>
              <a:rPr lang="en-IN" sz="1600" dirty="0"/>
              <a:t> 		displays the current files and folder</a:t>
            </a:r>
          </a:p>
          <a:p>
            <a:r>
              <a:rPr lang="en-IN" sz="1600" b="1" dirty="0"/>
              <a:t>find</a:t>
            </a:r>
            <a:r>
              <a:rPr lang="en-IN" sz="1600" dirty="0"/>
              <a:t> 		searches a specific file for a given string. </a:t>
            </a:r>
          </a:p>
          <a:p>
            <a:r>
              <a:rPr lang="en-IN" sz="1600" b="1" dirty="0"/>
              <a:t>md/</a:t>
            </a:r>
            <a:r>
              <a:rPr lang="en-IN" sz="1600" b="1" dirty="0" err="1"/>
              <a:t>mkdir</a:t>
            </a:r>
            <a:r>
              <a:rPr lang="en-IN" sz="1600" dirty="0"/>
              <a:t> 		creates a new directory</a:t>
            </a:r>
          </a:p>
          <a:p>
            <a:r>
              <a:rPr lang="en-IN" sz="1600" b="1" dirty="0"/>
              <a:t>move</a:t>
            </a:r>
            <a:r>
              <a:rPr lang="en-IN" sz="1600" dirty="0"/>
              <a:t> 		copy/paste command that move a file from one location to another</a:t>
            </a:r>
          </a:p>
          <a:p>
            <a:r>
              <a:rPr lang="en-IN" sz="1600" b="1" dirty="0"/>
              <a:t>ren/rename</a:t>
            </a:r>
            <a:r>
              <a:rPr lang="en-IN" sz="1600" dirty="0"/>
              <a:t> 	to rename directories</a:t>
            </a:r>
          </a:p>
          <a:p>
            <a:r>
              <a:rPr lang="en-IN" sz="1600" b="1" dirty="0" err="1"/>
              <a:t>rd</a:t>
            </a:r>
            <a:r>
              <a:rPr lang="en-IN" sz="1600" b="1" dirty="0"/>
              <a:t>/</a:t>
            </a:r>
            <a:r>
              <a:rPr lang="en-IN" sz="1600" b="1" dirty="0" err="1"/>
              <a:t>rmdir</a:t>
            </a:r>
            <a:r>
              <a:rPr lang="en-IN" sz="1600" dirty="0"/>
              <a:t> 		to remove a directory</a:t>
            </a:r>
          </a:p>
          <a:p>
            <a:r>
              <a:rPr lang="en-IN" sz="1600" b="1" dirty="0"/>
              <a:t>tree</a:t>
            </a:r>
            <a:r>
              <a:rPr lang="en-IN" sz="1600" dirty="0"/>
              <a:t> 		Displays a graphical file tree of the </a:t>
            </a:r>
            <a:r>
              <a:rPr lang="en-IN" sz="1600" dirty="0" err="1"/>
              <a:t>the</a:t>
            </a:r>
            <a:r>
              <a:rPr lang="en-IN" sz="1600" dirty="0"/>
              <a:t> specified file path, or the current drive if no path is specified</a:t>
            </a:r>
            <a:r>
              <a:rPr lang="en-I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9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201A3-EEB3-47D8-941D-179B7642FE59}"/>
              </a:ext>
            </a:extLst>
          </p:cNvPr>
          <p:cNvSpPr txBox="1"/>
          <p:nvPr/>
        </p:nvSpPr>
        <p:spPr>
          <a:xfrm>
            <a:off x="846962" y="1093700"/>
            <a:ext cx="309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Network commands </a:t>
            </a:r>
            <a:endParaRPr lang="en-IN" b="1" i="1" u="sng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C39A4-4F9A-4D71-AE6D-7416B00F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E3E3E"/>
                </a:solidFill>
                <a:effectLst/>
                <a:latin typeface="Menlo"/>
              </a:rPr>
              <a:t>Get-LocalUser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0DB0-E153-4BBC-96E1-E3EFE441285A}"/>
              </a:ext>
            </a:extLst>
          </p:cNvPr>
          <p:cNvSpPr txBox="1"/>
          <p:nvPr/>
        </p:nvSpPr>
        <p:spPr>
          <a:xfrm>
            <a:off x="641432" y="2098173"/>
            <a:ext cx="11383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command </a:t>
            </a:r>
            <a:r>
              <a:rPr lang="en-IN" sz="1400" dirty="0"/>
              <a:t>   	    </a:t>
            </a:r>
            <a:r>
              <a:rPr lang="en-IN" sz="1400" b="1" dirty="0"/>
              <a:t>Function</a:t>
            </a:r>
          </a:p>
          <a:p>
            <a:endParaRPr lang="en-IN" sz="1400" dirty="0"/>
          </a:p>
          <a:p>
            <a:r>
              <a:rPr lang="en-IN" sz="1400" b="1" dirty="0"/>
              <a:t>ping</a:t>
            </a:r>
            <a:r>
              <a:rPr lang="en-IN" sz="1400" dirty="0"/>
              <a:t>	   The Ping command allows you to test the reachability of a device on a network.</a:t>
            </a:r>
          </a:p>
          <a:p>
            <a:r>
              <a:rPr lang="en-IN" sz="1400" b="1" dirty="0" err="1"/>
              <a:t>IPconfig</a:t>
            </a:r>
            <a:r>
              <a:rPr lang="en-IN" sz="1400" b="1" dirty="0"/>
              <a:t>     </a:t>
            </a:r>
            <a:r>
              <a:rPr lang="en-IN" sz="1400" dirty="0"/>
              <a:t>          displays basic IP address configuration information for the Windows device you are working on</a:t>
            </a:r>
          </a:p>
          <a:p>
            <a:r>
              <a:rPr lang="en-IN" sz="1400" b="1" dirty="0"/>
              <a:t>hostname </a:t>
            </a:r>
            <a:r>
              <a:rPr lang="en-IN" sz="1400" dirty="0"/>
              <a:t>          display the current name of your computer</a:t>
            </a:r>
          </a:p>
          <a:p>
            <a:r>
              <a:rPr lang="en-IN" sz="1400" b="1" dirty="0" err="1"/>
              <a:t>nslookup</a:t>
            </a:r>
            <a:r>
              <a:rPr lang="en-IN" sz="1400" b="1" dirty="0"/>
              <a:t> </a:t>
            </a:r>
            <a:r>
              <a:rPr lang="en-IN" sz="1400" dirty="0"/>
              <a:t>  	   Displays information that you can use to diagnose DomainName System (DNS) infrastructure</a:t>
            </a:r>
          </a:p>
          <a:p>
            <a:r>
              <a:rPr lang="en-IN" sz="1400" b="1" dirty="0"/>
              <a:t>tracert    </a:t>
            </a:r>
            <a:r>
              <a:rPr lang="en-IN" sz="1400" dirty="0"/>
              <a:t>             This command will trace the route a data packet takes before reaching its destination, displaying information on each hop along the route</a:t>
            </a:r>
          </a:p>
          <a:p>
            <a:r>
              <a:rPr lang="en-IN" sz="1400" b="1" dirty="0"/>
              <a:t>netstat</a:t>
            </a:r>
            <a:r>
              <a:rPr lang="en-IN" sz="1400" dirty="0"/>
              <a:t>	   The Netstat command displays active TCP connections, ports on which the computer is listening</a:t>
            </a:r>
          </a:p>
          <a:p>
            <a:r>
              <a:rPr lang="en-IN" sz="1400" b="1" dirty="0" err="1"/>
              <a:t>systeminfo</a:t>
            </a:r>
            <a:r>
              <a:rPr lang="en-IN" sz="1400" b="1" dirty="0"/>
              <a:t> </a:t>
            </a:r>
            <a:r>
              <a:rPr lang="en-IN" sz="1400" dirty="0"/>
              <a:t>	   Displays a detailed list of configuration information about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88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833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165</cp:revision>
  <dcterms:created xsi:type="dcterms:W3CDTF">2022-05-04T17:17:33Z</dcterms:created>
  <dcterms:modified xsi:type="dcterms:W3CDTF">2022-05-16T01:58:23Z</dcterms:modified>
</cp:coreProperties>
</file>