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4" r:id="rId3"/>
    <p:sldId id="265" r:id="rId4"/>
    <p:sldId id="267" r:id="rId5"/>
    <p:sldId id="272" r:id="rId6"/>
    <p:sldId id="273" r:id="rId7"/>
    <p:sldId id="274" r:id="rId8"/>
    <p:sldId id="275" r:id="rId9"/>
    <p:sldId id="276" r:id="rId10"/>
    <p:sldId id="277" r:id="rId11"/>
    <p:sldId id="270" r:id="rId12"/>
    <p:sldId id="279" r:id="rId13"/>
    <p:sldId id="280" r:id="rId14"/>
    <p:sldId id="282" r:id="rId15"/>
    <p:sldId id="281" r:id="rId16"/>
    <p:sldId id="283" r:id="rId17"/>
    <p:sldId id="284" r:id="rId18"/>
    <p:sldId id="278" r:id="rId19"/>
    <p:sldId id="293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85" r:id="rId28"/>
    <p:sldId id="27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zure Compute Intro" id="{9480F359-CF75-46FF-91D2-F8A59E7F078F}">
          <p14:sldIdLst>
            <p14:sldId id="256"/>
            <p14:sldId id="264"/>
            <p14:sldId id="265"/>
            <p14:sldId id="267"/>
            <p14:sldId id="272"/>
          </p14:sldIdLst>
        </p14:section>
        <p14:section name="Tools for Deploy Azure Resources" id="{6CE39CC7-33C8-4C4D-810F-1E3FB2DBE75E}">
          <p14:sldIdLst>
            <p14:sldId id="273"/>
            <p14:sldId id="274"/>
            <p14:sldId id="275"/>
            <p14:sldId id="276"/>
            <p14:sldId id="277"/>
            <p14:sldId id="270"/>
            <p14:sldId id="279"/>
          </p14:sldIdLst>
        </p14:section>
        <p14:section name="Azure VM and VMSS" id="{72C2DB3D-3310-439C-B89B-F1E53B109E58}">
          <p14:sldIdLst>
            <p14:sldId id="280"/>
            <p14:sldId id="282"/>
            <p14:sldId id="281"/>
            <p14:sldId id="283"/>
            <p14:sldId id="284"/>
          </p14:sldIdLst>
        </p14:section>
        <p14:section name="Azure Storage" id="{1143AC26-F7B9-4A35-9725-95581A220864}">
          <p14:sldIdLst>
            <p14:sldId id="278"/>
            <p14:sldId id="293"/>
            <p14:sldId id="286"/>
            <p14:sldId id="287"/>
            <p14:sldId id="288"/>
            <p14:sldId id="289"/>
            <p14:sldId id="290"/>
            <p14:sldId id="291"/>
            <p14:sldId id="292"/>
            <p14:sldId id="285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58D35C-AC42-495D-A0B5-C822D7695821}" v="29" dt="2022-05-25T17:07:14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anaReddy, Buchepalli" userId="1badf3cc-4aa7-4c20-8d0f-dace4dab76e5" providerId="ADAL" clId="{8358D35C-AC42-495D-A0B5-C822D7695821}"/>
    <pc:docChg chg="undo custSel addSld delSld modSld addSection modSection">
      <pc:chgData name="RamanaReddy, Buchepalli" userId="1badf3cc-4aa7-4c20-8d0f-dace4dab76e5" providerId="ADAL" clId="{8358D35C-AC42-495D-A0B5-C822D7695821}" dt="2022-05-25T17:09:26.135" v="2883" actId="1076"/>
      <pc:docMkLst>
        <pc:docMk/>
      </pc:docMkLst>
      <pc:sldChg chg="addSp modSp mod">
        <pc:chgData name="RamanaReddy, Buchepalli" userId="1badf3cc-4aa7-4c20-8d0f-dace4dab76e5" providerId="ADAL" clId="{8358D35C-AC42-495D-A0B5-C822D7695821}" dt="2022-05-19T07:21:36.689" v="1439" actId="20577"/>
        <pc:sldMkLst>
          <pc:docMk/>
          <pc:sldMk cId="3006980649" sldId="270"/>
        </pc:sldMkLst>
        <pc:spChg chg="mod">
          <ac:chgData name="RamanaReddy, Buchepalli" userId="1badf3cc-4aa7-4c20-8d0f-dace4dab76e5" providerId="ADAL" clId="{8358D35C-AC42-495D-A0B5-C822D7695821}" dt="2022-05-19T07:02:46.648" v="1176" actId="20577"/>
          <ac:spMkLst>
            <pc:docMk/>
            <pc:sldMk cId="3006980649" sldId="270"/>
            <ac:spMk id="2" creationId="{9087E6C5-86D7-4C0E-B66C-51CFD5B5649B}"/>
          </ac:spMkLst>
        </pc:spChg>
        <pc:spChg chg="add mod">
          <ac:chgData name="RamanaReddy, Buchepalli" userId="1badf3cc-4aa7-4c20-8d0f-dace4dab76e5" providerId="ADAL" clId="{8358D35C-AC42-495D-A0B5-C822D7695821}" dt="2022-05-19T07:21:36.689" v="1439" actId="20577"/>
          <ac:spMkLst>
            <pc:docMk/>
            <pc:sldMk cId="3006980649" sldId="270"/>
            <ac:spMk id="3" creationId="{0727E495-9628-45D4-961F-9CAF59FE7CEB}"/>
          </ac:spMkLst>
        </pc:spChg>
        <pc:picChg chg="add mod">
          <ac:chgData name="RamanaReddy, Buchepalli" userId="1badf3cc-4aa7-4c20-8d0f-dace4dab76e5" providerId="ADAL" clId="{8358D35C-AC42-495D-A0B5-C822D7695821}" dt="2022-05-19T07:15:57.644" v="1198" actId="1076"/>
          <ac:picMkLst>
            <pc:docMk/>
            <pc:sldMk cId="3006980649" sldId="270"/>
            <ac:picMk id="5" creationId="{DC4A136E-D25B-458F-9455-06E394E75CDC}"/>
          </ac:picMkLst>
        </pc:picChg>
      </pc:sldChg>
      <pc:sldChg chg="addSp delSp modSp add mod">
        <pc:chgData name="RamanaReddy, Buchepalli" userId="1badf3cc-4aa7-4c20-8d0f-dace4dab76e5" providerId="ADAL" clId="{8358D35C-AC42-495D-A0B5-C822D7695821}" dt="2022-05-19T01:44:25.471" v="844" actId="114"/>
        <pc:sldMkLst>
          <pc:docMk/>
          <pc:sldMk cId="2238257625" sldId="274"/>
        </pc:sldMkLst>
        <pc:spChg chg="mod">
          <ac:chgData name="RamanaReddy, Buchepalli" userId="1badf3cc-4aa7-4c20-8d0f-dace4dab76e5" providerId="ADAL" clId="{8358D35C-AC42-495D-A0B5-C822D7695821}" dt="2022-05-19T00:59:16.894" v="686" actId="313"/>
          <ac:spMkLst>
            <pc:docMk/>
            <pc:sldMk cId="2238257625" sldId="274"/>
            <ac:spMk id="2" creationId="{0A31B1EA-E209-4A46-A914-887828660662}"/>
          </ac:spMkLst>
        </pc:spChg>
        <pc:spChg chg="add del mod">
          <ac:chgData name="RamanaReddy, Buchepalli" userId="1badf3cc-4aa7-4c20-8d0f-dace4dab76e5" providerId="ADAL" clId="{8358D35C-AC42-495D-A0B5-C822D7695821}" dt="2022-05-19T00:54:26.293" v="670" actId="478"/>
          <ac:spMkLst>
            <pc:docMk/>
            <pc:sldMk cId="2238257625" sldId="274"/>
            <ac:spMk id="3" creationId="{95E405B6-11B4-4DED-BD75-CE6319122776}"/>
          </ac:spMkLst>
        </pc:spChg>
        <pc:spChg chg="add mod">
          <ac:chgData name="RamanaReddy, Buchepalli" userId="1badf3cc-4aa7-4c20-8d0f-dace4dab76e5" providerId="ADAL" clId="{8358D35C-AC42-495D-A0B5-C822D7695821}" dt="2022-05-19T00:58:01.584" v="684" actId="113"/>
          <ac:spMkLst>
            <pc:docMk/>
            <pc:sldMk cId="2238257625" sldId="274"/>
            <ac:spMk id="4" creationId="{E4A93124-CE6A-4A7C-8753-E3235F8A70DA}"/>
          </ac:spMkLst>
        </pc:spChg>
        <pc:spChg chg="add mod">
          <ac:chgData name="RamanaReddy, Buchepalli" userId="1badf3cc-4aa7-4c20-8d0f-dace4dab76e5" providerId="ADAL" clId="{8358D35C-AC42-495D-A0B5-C822D7695821}" dt="2022-05-19T01:44:25.471" v="844" actId="114"/>
          <ac:spMkLst>
            <pc:docMk/>
            <pc:sldMk cId="2238257625" sldId="274"/>
            <ac:spMk id="5" creationId="{BDA7473C-966A-4EF4-8164-D21F4738FD65}"/>
          </ac:spMkLst>
        </pc:spChg>
        <pc:spChg chg="mod">
          <ac:chgData name="RamanaReddy, Buchepalli" userId="1badf3cc-4aa7-4c20-8d0f-dace4dab76e5" providerId="ADAL" clId="{8358D35C-AC42-495D-A0B5-C822D7695821}" dt="2022-05-19T00:54:16.933" v="668" actId="20577"/>
          <ac:spMkLst>
            <pc:docMk/>
            <pc:sldMk cId="2238257625" sldId="274"/>
            <ac:spMk id="7" creationId="{DEC982BF-DD0C-4859-8D88-E41588B9AA5D}"/>
          </ac:spMkLst>
        </pc:spChg>
        <pc:spChg chg="add mod">
          <ac:chgData name="RamanaReddy, Buchepalli" userId="1badf3cc-4aa7-4c20-8d0f-dace4dab76e5" providerId="ADAL" clId="{8358D35C-AC42-495D-A0B5-C822D7695821}" dt="2022-05-19T00:54:05.312" v="660"/>
          <ac:spMkLst>
            <pc:docMk/>
            <pc:sldMk cId="2238257625" sldId="274"/>
            <ac:spMk id="15" creationId="{8B4FE08C-BC1E-4619-A54F-642F49C24C51}"/>
          </ac:spMkLst>
        </pc:spChg>
      </pc:sldChg>
      <pc:sldChg chg="addSp delSp modSp add mod">
        <pc:chgData name="RamanaReddy, Buchepalli" userId="1badf3cc-4aa7-4c20-8d0f-dace4dab76e5" providerId="ADAL" clId="{8358D35C-AC42-495D-A0B5-C822D7695821}" dt="2022-05-19T03:36:05.076" v="935" actId="1076"/>
        <pc:sldMkLst>
          <pc:docMk/>
          <pc:sldMk cId="3832932673" sldId="275"/>
        </pc:sldMkLst>
        <pc:spChg chg="mod">
          <ac:chgData name="RamanaReddy, Buchepalli" userId="1badf3cc-4aa7-4c20-8d0f-dace4dab76e5" providerId="ADAL" clId="{8358D35C-AC42-495D-A0B5-C822D7695821}" dt="2022-05-19T01:09:04.483" v="788" actId="113"/>
          <ac:spMkLst>
            <pc:docMk/>
            <pc:sldMk cId="3832932673" sldId="275"/>
            <ac:spMk id="2" creationId="{0A31B1EA-E209-4A46-A914-887828660662}"/>
          </ac:spMkLst>
        </pc:spChg>
        <pc:spChg chg="add mod">
          <ac:chgData name="RamanaReddy, Buchepalli" userId="1badf3cc-4aa7-4c20-8d0f-dace4dab76e5" providerId="ADAL" clId="{8358D35C-AC42-495D-A0B5-C822D7695821}" dt="2022-05-19T01:54:58.829" v="929" actId="1076"/>
          <ac:spMkLst>
            <pc:docMk/>
            <pc:sldMk cId="3832932673" sldId="275"/>
            <ac:spMk id="3" creationId="{630DAC03-1029-4A55-9B09-FCE8E8D8D822}"/>
          </ac:spMkLst>
        </pc:spChg>
        <pc:spChg chg="mod">
          <ac:chgData name="RamanaReddy, Buchepalli" userId="1badf3cc-4aa7-4c20-8d0f-dace4dab76e5" providerId="ADAL" clId="{8358D35C-AC42-495D-A0B5-C822D7695821}" dt="2022-05-19T03:36:05.076" v="935" actId="1076"/>
          <ac:spMkLst>
            <pc:docMk/>
            <pc:sldMk cId="3832932673" sldId="275"/>
            <ac:spMk id="4" creationId="{E4A93124-CE6A-4A7C-8753-E3235F8A70DA}"/>
          </ac:spMkLst>
        </pc:spChg>
        <pc:spChg chg="del mod">
          <ac:chgData name="RamanaReddy, Buchepalli" userId="1badf3cc-4aa7-4c20-8d0f-dace4dab76e5" providerId="ADAL" clId="{8358D35C-AC42-495D-A0B5-C822D7695821}" dt="2022-05-19T03:32:05.070" v="933" actId="478"/>
          <ac:spMkLst>
            <pc:docMk/>
            <pc:sldMk cId="3832932673" sldId="275"/>
            <ac:spMk id="7" creationId="{DEC982BF-DD0C-4859-8D88-E41588B9AA5D}"/>
          </ac:spMkLst>
        </pc:spChg>
        <pc:spChg chg="mod">
          <ac:chgData name="RamanaReddy, Buchepalli" userId="1badf3cc-4aa7-4c20-8d0f-dace4dab76e5" providerId="ADAL" clId="{8358D35C-AC42-495D-A0B5-C822D7695821}" dt="2022-05-19T01:09:58.215" v="794" actId="115"/>
          <ac:spMkLst>
            <pc:docMk/>
            <pc:sldMk cId="3832932673" sldId="275"/>
            <ac:spMk id="15" creationId="{8B4FE08C-BC1E-4619-A54F-642F49C24C51}"/>
          </ac:spMkLst>
        </pc:spChg>
        <pc:spChg chg="add mod">
          <ac:chgData name="RamanaReddy, Buchepalli" userId="1badf3cc-4aa7-4c20-8d0f-dace4dab76e5" providerId="ADAL" clId="{8358D35C-AC42-495D-A0B5-C822D7695821}" dt="2022-05-19T01:45:18.947" v="860" actId="20577"/>
          <ac:spMkLst>
            <pc:docMk/>
            <pc:sldMk cId="3832932673" sldId="275"/>
            <ac:spMk id="19" creationId="{5B225679-8741-47D9-908F-3D823EC4B67E}"/>
          </ac:spMkLst>
        </pc:spChg>
      </pc:sldChg>
      <pc:sldChg chg="delSp modSp add mod">
        <pc:chgData name="RamanaReddy, Buchepalli" userId="1badf3cc-4aa7-4c20-8d0f-dace4dab76e5" providerId="ADAL" clId="{8358D35C-AC42-495D-A0B5-C822D7695821}" dt="2022-05-19T07:02:18.378" v="1165" actId="255"/>
        <pc:sldMkLst>
          <pc:docMk/>
          <pc:sldMk cId="3130221335" sldId="276"/>
        </pc:sldMkLst>
        <pc:spChg chg="del">
          <ac:chgData name="RamanaReddy, Buchepalli" userId="1badf3cc-4aa7-4c20-8d0f-dace4dab76e5" providerId="ADAL" clId="{8358D35C-AC42-495D-A0B5-C822D7695821}" dt="2022-05-19T03:36:20.487" v="937" actId="478"/>
          <ac:spMkLst>
            <pc:docMk/>
            <pc:sldMk cId="3130221335" sldId="276"/>
            <ac:spMk id="2" creationId="{0A31B1EA-E209-4A46-A914-887828660662}"/>
          </ac:spMkLst>
        </pc:spChg>
        <pc:spChg chg="mod">
          <ac:chgData name="RamanaReddy, Buchepalli" userId="1badf3cc-4aa7-4c20-8d0f-dace4dab76e5" providerId="ADAL" clId="{8358D35C-AC42-495D-A0B5-C822D7695821}" dt="2022-05-19T07:02:18.378" v="1165" actId="255"/>
          <ac:spMkLst>
            <pc:docMk/>
            <pc:sldMk cId="3130221335" sldId="276"/>
            <ac:spMk id="3" creationId="{630DAC03-1029-4A55-9B09-FCE8E8D8D822}"/>
          </ac:spMkLst>
        </pc:spChg>
        <pc:spChg chg="del">
          <ac:chgData name="RamanaReddy, Buchepalli" userId="1badf3cc-4aa7-4c20-8d0f-dace4dab76e5" providerId="ADAL" clId="{8358D35C-AC42-495D-A0B5-C822D7695821}" dt="2022-05-19T03:36:17.276" v="936" actId="478"/>
          <ac:spMkLst>
            <pc:docMk/>
            <pc:sldMk cId="3130221335" sldId="276"/>
            <ac:spMk id="4" creationId="{E4A93124-CE6A-4A7C-8753-E3235F8A70DA}"/>
          </ac:spMkLst>
        </pc:spChg>
        <pc:spChg chg="del">
          <ac:chgData name="RamanaReddy, Buchepalli" userId="1badf3cc-4aa7-4c20-8d0f-dace4dab76e5" providerId="ADAL" clId="{8358D35C-AC42-495D-A0B5-C822D7695821}" dt="2022-05-19T03:36:23.668" v="938" actId="478"/>
          <ac:spMkLst>
            <pc:docMk/>
            <pc:sldMk cId="3130221335" sldId="276"/>
            <ac:spMk id="15" creationId="{8B4FE08C-BC1E-4619-A54F-642F49C24C51}"/>
          </ac:spMkLst>
        </pc:spChg>
        <pc:spChg chg="mod">
          <ac:chgData name="RamanaReddy, Buchepalli" userId="1badf3cc-4aa7-4c20-8d0f-dace4dab76e5" providerId="ADAL" clId="{8358D35C-AC42-495D-A0B5-C822D7695821}" dt="2022-05-19T06:52:18.651" v="1007" actId="1076"/>
          <ac:spMkLst>
            <pc:docMk/>
            <pc:sldMk cId="3130221335" sldId="276"/>
            <ac:spMk id="19" creationId="{5B225679-8741-47D9-908F-3D823EC4B67E}"/>
          </ac:spMkLst>
        </pc:spChg>
      </pc:sldChg>
      <pc:sldChg chg="delSp modSp add del mod">
        <pc:chgData name="RamanaReddy, Buchepalli" userId="1badf3cc-4aa7-4c20-8d0f-dace4dab76e5" providerId="ADAL" clId="{8358D35C-AC42-495D-A0B5-C822D7695821}" dt="2022-05-19T01:55:18.575" v="932" actId="2696"/>
        <pc:sldMkLst>
          <pc:docMk/>
          <pc:sldMk cId="3303732692" sldId="276"/>
        </pc:sldMkLst>
        <pc:spChg chg="del">
          <ac:chgData name="RamanaReddy, Buchepalli" userId="1badf3cc-4aa7-4c20-8d0f-dace4dab76e5" providerId="ADAL" clId="{8358D35C-AC42-495D-A0B5-C822D7695821}" dt="2022-05-19T01:53:27.013" v="925" actId="478"/>
          <ac:spMkLst>
            <pc:docMk/>
            <pc:sldMk cId="3303732692" sldId="276"/>
            <ac:spMk id="2" creationId="{0A31B1EA-E209-4A46-A914-887828660662}"/>
          </ac:spMkLst>
        </pc:spChg>
        <pc:spChg chg="del mod">
          <ac:chgData name="RamanaReddy, Buchepalli" userId="1badf3cc-4aa7-4c20-8d0f-dace4dab76e5" providerId="ADAL" clId="{8358D35C-AC42-495D-A0B5-C822D7695821}" dt="2022-05-19T01:55:11.754" v="930" actId="478"/>
          <ac:spMkLst>
            <pc:docMk/>
            <pc:sldMk cId="3303732692" sldId="276"/>
            <ac:spMk id="3" creationId="{630DAC03-1029-4A55-9B09-FCE8E8D8D822}"/>
          </ac:spMkLst>
        </pc:spChg>
        <pc:spChg chg="del">
          <ac:chgData name="RamanaReddy, Buchepalli" userId="1badf3cc-4aa7-4c20-8d0f-dace4dab76e5" providerId="ADAL" clId="{8358D35C-AC42-495D-A0B5-C822D7695821}" dt="2022-05-19T01:53:19.683" v="923" actId="478"/>
          <ac:spMkLst>
            <pc:docMk/>
            <pc:sldMk cId="3303732692" sldId="276"/>
            <ac:spMk id="4" creationId="{E4A93124-CE6A-4A7C-8753-E3235F8A70DA}"/>
          </ac:spMkLst>
        </pc:spChg>
        <pc:spChg chg="del">
          <ac:chgData name="RamanaReddy, Buchepalli" userId="1badf3cc-4aa7-4c20-8d0f-dace4dab76e5" providerId="ADAL" clId="{8358D35C-AC42-495D-A0B5-C822D7695821}" dt="2022-05-19T01:53:23.242" v="924" actId="478"/>
          <ac:spMkLst>
            <pc:docMk/>
            <pc:sldMk cId="3303732692" sldId="276"/>
            <ac:spMk id="7" creationId="{DEC982BF-DD0C-4859-8D88-E41588B9AA5D}"/>
          </ac:spMkLst>
        </pc:spChg>
        <pc:spChg chg="del">
          <ac:chgData name="RamanaReddy, Buchepalli" userId="1badf3cc-4aa7-4c20-8d0f-dace4dab76e5" providerId="ADAL" clId="{8358D35C-AC42-495D-A0B5-C822D7695821}" dt="2022-05-19T01:53:30.191" v="926" actId="478"/>
          <ac:spMkLst>
            <pc:docMk/>
            <pc:sldMk cId="3303732692" sldId="276"/>
            <ac:spMk id="15" creationId="{8B4FE08C-BC1E-4619-A54F-642F49C24C51}"/>
          </ac:spMkLst>
        </pc:spChg>
        <pc:spChg chg="del mod">
          <ac:chgData name="RamanaReddy, Buchepalli" userId="1badf3cc-4aa7-4c20-8d0f-dace4dab76e5" providerId="ADAL" clId="{8358D35C-AC42-495D-A0B5-C822D7695821}" dt="2022-05-19T01:55:14.865" v="931" actId="478"/>
          <ac:spMkLst>
            <pc:docMk/>
            <pc:sldMk cId="3303732692" sldId="276"/>
            <ac:spMk id="19" creationId="{5B225679-8741-47D9-908F-3D823EC4B67E}"/>
          </ac:spMkLst>
        </pc:spChg>
      </pc:sldChg>
      <pc:sldChg chg="modSp add mod">
        <pc:chgData name="RamanaReddy, Buchepalli" userId="1badf3cc-4aa7-4c20-8d0f-dace4dab76e5" providerId="ADAL" clId="{8358D35C-AC42-495D-A0B5-C822D7695821}" dt="2022-05-19T07:01:56.632" v="1163" actId="5793"/>
        <pc:sldMkLst>
          <pc:docMk/>
          <pc:sldMk cId="2432769554" sldId="277"/>
        </pc:sldMkLst>
        <pc:spChg chg="mod">
          <ac:chgData name="RamanaReddy, Buchepalli" userId="1badf3cc-4aa7-4c20-8d0f-dace4dab76e5" providerId="ADAL" clId="{8358D35C-AC42-495D-A0B5-C822D7695821}" dt="2022-05-19T07:01:56.632" v="1163" actId="5793"/>
          <ac:spMkLst>
            <pc:docMk/>
            <pc:sldMk cId="2432769554" sldId="277"/>
            <ac:spMk id="3" creationId="{630DAC03-1029-4A55-9B09-FCE8E8D8D822}"/>
          </ac:spMkLst>
        </pc:spChg>
      </pc:sldChg>
      <pc:sldChg chg="addSp modSp add mod">
        <pc:chgData name="RamanaReddy, Buchepalli" userId="1badf3cc-4aa7-4c20-8d0f-dace4dab76e5" providerId="ADAL" clId="{8358D35C-AC42-495D-A0B5-C822D7695821}" dt="2022-05-24T17:43:31.557" v="2347" actId="114"/>
        <pc:sldMkLst>
          <pc:docMk/>
          <pc:sldMk cId="3261657784" sldId="278"/>
        </pc:sldMkLst>
        <pc:spChg chg="mod">
          <ac:chgData name="RamanaReddy, Buchepalli" userId="1badf3cc-4aa7-4c20-8d0f-dace4dab76e5" providerId="ADAL" clId="{8358D35C-AC42-495D-A0B5-C822D7695821}" dt="2022-05-24T17:35:48.566" v="2296" actId="20577"/>
          <ac:spMkLst>
            <pc:docMk/>
            <pc:sldMk cId="3261657784" sldId="278"/>
            <ac:spMk id="2" creationId="{9087E6C5-86D7-4C0E-B66C-51CFD5B5649B}"/>
          </ac:spMkLst>
        </pc:spChg>
        <pc:spChg chg="add mod">
          <ac:chgData name="RamanaReddy, Buchepalli" userId="1badf3cc-4aa7-4c20-8d0f-dace4dab76e5" providerId="ADAL" clId="{8358D35C-AC42-495D-A0B5-C822D7695821}" dt="2022-05-24T17:40:43.720" v="2314" actId="20577"/>
          <ac:spMkLst>
            <pc:docMk/>
            <pc:sldMk cId="3261657784" sldId="278"/>
            <ac:spMk id="5" creationId="{A2D80C57-2DCA-4FDA-BD74-FC2BFAB9018E}"/>
          </ac:spMkLst>
        </pc:spChg>
        <pc:spChg chg="add mod">
          <ac:chgData name="RamanaReddy, Buchepalli" userId="1badf3cc-4aa7-4c20-8d0f-dace4dab76e5" providerId="ADAL" clId="{8358D35C-AC42-495D-A0B5-C822D7695821}" dt="2022-05-24T17:43:31.557" v="2347" actId="114"/>
          <ac:spMkLst>
            <pc:docMk/>
            <pc:sldMk cId="3261657784" sldId="278"/>
            <ac:spMk id="6" creationId="{28130D80-1A6F-4A43-8857-85E3C78F5262}"/>
          </ac:spMkLst>
        </pc:spChg>
        <pc:picChg chg="add mod">
          <ac:chgData name="RamanaReddy, Buchepalli" userId="1badf3cc-4aa7-4c20-8d0f-dace4dab76e5" providerId="ADAL" clId="{8358D35C-AC42-495D-A0B5-C822D7695821}" dt="2022-05-24T17:37:57.675" v="2301" actId="1076"/>
          <ac:picMkLst>
            <pc:docMk/>
            <pc:sldMk cId="3261657784" sldId="278"/>
            <ac:picMk id="4" creationId="{55FCC62E-5105-4B3E-A5B5-DD27BAAA56A2}"/>
          </ac:picMkLst>
        </pc:picChg>
      </pc:sldChg>
      <pc:sldChg chg="addSp delSp modSp add mod">
        <pc:chgData name="RamanaReddy, Buchepalli" userId="1badf3cc-4aa7-4c20-8d0f-dace4dab76e5" providerId="ADAL" clId="{8358D35C-AC42-495D-A0B5-C822D7695821}" dt="2022-05-19T12:35:39.998" v="2253" actId="14100"/>
        <pc:sldMkLst>
          <pc:docMk/>
          <pc:sldMk cId="3255468198" sldId="279"/>
        </pc:sldMkLst>
        <pc:spChg chg="mod">
          <ac:chgData name="RamanaReddy, Buchepalli" userId="1badf3cc-4aa7-4c20-8d0f-dace4dab76e5" providerId="ADAL" clId="{8358D35C-AC42-495D-A0B5-C822D7695821}" dt="2022-05-19T07:26:36.962" v="1460" actId="20577"/>
          <ac:spMkLst>
            <pc:docMk/>
            <pc:sldMk cId="3255468198" sldId="279"/>
            <ac:spMk id="2" creationId="{9087E6C5-86D7-4C0E-B66C-51CFD5B5649B}"/>
          </ac:spMkLst>
        </pc:spChg>
        <pc:spChg chg="del">
          <ac:chgData name="RamanaReddy, Buchepalli" userId="1badf3cc-4aa7-4c20-8d0f-dace4dab76e5" providerId="ADAL" clId="{8358D35C-AC42-495D-A0B5-C822D7695821}" dt="2022-05-19T07:22:07.634" v="1441" actId="478"/>
          <ac:spMkLst>
            <pc:docMk/>
            <pc:sldMk cId="3255468198" sldId="279"/>
            <ac:spMk id="3" creationId="{0727E495-9628-45D4-961F-9CAF59FE7CEB}"/>
          </ac:spMkLst>
        </pc:spChg>
        <pc:spChg chg="add mod">
          <ac:chgData name="RamanaReddy, Buchepalli" userId="1badf3cc-4aa7-4c20-8d0f-dace4dab76e5" providerId="ADAL" clId="{8358D35C-AC42-495D-A0B5-C822D7695821}" dt="2022-05-19T07:22:12.617" v="1443" actId="767"/>
          <ac:spMkLst>
            <pc:docMk/>
            <pc:sldMk cId="3255468198" sldId="279"/>
            <ac:spMk id="4" creationId="{93F05806-F78D-43DB-ACDE-5899DCF4301B}"/>
          </ac:spMkLst>
        </pc:spChg>
        <pc:spChg chg="add del mod">
          <ac:chgData name="RamanaReddy, Buchepalli" userId="1badf3cc-4aa7-4c20-8d0f-dace4dab76e5" providerId="ADAL" clId="{8358D35C-AC42-495D-A0B5-C822D7695821}" dt="2022-05-19T07:26:38.648" v="1462"/>
          <ac:spMkLst>
            <pc:docMk/>
            <pc:sldMk cId="3255468198" sldId="279"/>
            <ac:spMk id="6" creationId="{9249BF2F-A1FC-4CD7-A66E-ACD608F5E7D7}"/>
          </ac:spMkLst>
        </pc:spChg>
        <pc:spChg chg="add mod">
          <ac:chgData name="RamanaReddy, Buchepalli" userId="1badf3cc-4aa7-4c20-8d0f-dace4dab76e5" providerId="ADAL" clId="{8358D35C-AC42-495D-A0B5-C822D7695821}" dt="2022-05-19T12:35:39.998" v="2253" actId="14100"/>
          <ac:spMkLst>
            <pc:docMk/>
            <pc:sldMk cId="3255468198" sldId="279"/>
            <ac:spMk id="7" creationId="{6F7E817D-A8D5-4BDB-922F-CC1CD97AE842}"/>
          </ac:spMkLst>
        </pc:spChg>
        <pc:picChg chg="del">
          <ac:chgData name="RamanaReddy, Buchepalli" userId="1badf3cc-4aa7-4c20-8d0f-dace4dab76e5" providerId="ADAL" clId="{8358D35C-AC42-495D-A0B5-C822D7695821}" dt="2022-05-19T07:22:09.014" v="1442" actId="478"/>
          <ac:picMkLst>
            <pc:docMk/>
            <pc:sldMk cId="3255468198" sldId="279"/>
            <ac:picMk id="5" creationId="{DC4A136E-D25B-458F-9455-06E394E75CDC}"/>
          </ac:picMkLst>
        </pc:picChg>
      </pc:sldChg>
      <pc:sldChg chg="add">
        <pc:chgData name="RamanaReddy, Buchepalli" userId="1badf3cc-4aa7-4c20-8d0f-dace4dab76e5" providerId="ADAL" clId="{8358D35C-AC42-495D-A0B5-C822D7695821}" dt="2022-05-24T17:32:59.755" v="2256" actId="2890"/>
        <pc:sldMkLst>
          <pc:docMk/>
          <pc:sldMk cId="2425801905" sldId="285"/>
        </pc:sldMkLst>
      </pc:sldChg>
      <pc:sldChg chg="addSp delSp modSp add mod">
        <pc:chgData name="RamanaReddy, Buchepalli" userId="1badf3cc-4aa7-4c20-8d0f-dace4dab76e5" providerId="ADAL" clId="{8358D35C-AC42-495D-A0B5-C822D7695821}" dt="2022-05-25T00:57:51.534" v="2510" actId="20577"/>
        <pc:sldMkLst>
          <pc:docMk/>
          <pc:sldMk cId="1080499021" sldId="286"/>
        </pc:sldMkLst>
        <pc:spChg chg="add mod">
          <ac:chgData name="RamanaReddy, Buchepalli" userId="1badf3cc-4aa7-4c20-8d0f-dace4dab76e5" providerId="ADAL" clId="{8358D35C-AC42-495D-A0B5-C822D7695821}" dt="2022-05-25T00:57:51.534" v="2510" actId="20577"/>
          <ac:spMkLst>
            <pc:docMk/>
            <pc:sldMk cId="1080499021" sldId="286"/>
            <ac:spMk id="3" creationId="{2DB21B33-B979-42DF-B58B-4CDD9ABAA807}"/>
          </ac:spMkLst>
        </pc:spChg>
        <pc:spChg chg="mod">
          <ac:chgData name="RamanaReddy, Buchepalli" userId="1badf3cc-4aa7-4c20-8d0f-dace4dab76e5" providerId="ADAL" clId="{8358D35C-AC42-495D-A0B5-C822D7695821}" dt="2022-05-25T00:45:45.470" v="2377" actId="1076"/>
          <ac:spMkLst>
            <pc:docMk/>
            <pc:sldMk cId="1080499021" sldId="286"/>
            <ac:spMk id="5" creationId="{A2D80C57-2DCA-4FDA-BD74-FC2BFAB9018E}"/>
          </ac:spMkLst>
        </pc:spChg>
        <pc:spChg chg="del">
          <ac:chgData name="RamanaReddy, Buchepalli" userId="1badf3cc-4aa7-4c20-8d0f-dace4dab76e5" providerId="ADAL" clId="{8358D35C-AC42-495D-A0B5-C822D7695821}" dt="2022-05-25T00:44:53.436" v="2349" actId="478"/>
          <ac:spMkLst>
            <pc:docMk/>
            <pc:sldMk cId="1080499021" sldId="286"/>
            <ac:spMk id="6" creationId="{28130D80-1A6F-4A43-8857-85E3C78F5262}"/>
          </ac:spMkLst>
        </pc:spChg>
        <pc:picChg chg="add del mod">
          <ac:chgData name="RamanaReddy, Buchepalli" userId="1badf3cc-4aa7-4c20-8d0f-dace4dab76e5" providerId="ADAL" clId="{8358D35C-AC42-495D-A0B5-C822D7695821}" dt="2022-05-25T00:57:42.896" v="2507" actId="22"/>
          <ac:picMkLst>
            <pc:docMk/>
            <pc:sldMk cId="1080499021" sldId="286"/>
            <ac:picMk id="8" creationId="{5F8782F6-8F55-4E38-B910-CA70EE24DA3C}"/>
          </ac:picMkLst>
        </pc:picChg>
      </pc:sldChg>
      <pc:sldChg chg="addSp modSp add mod">
        <pc:chgData name="RamanaReddy, Buchepalli" userId="1badf3cc-4aa7-4c20-8d0f-dace4dab76e5" providerId="ADAL" clId="{8358D35C-AC42-495D-A0B5-C822D7695821}" dt="2022-05-25T00:59:06.920" v="2519" actId="6549"/>
        <pc:sldMkLst>
          <pc:docMk/>
          <pc:sldMk cId="2720118393" sldId="287"/>
        </pc:sldMkLst>
        <pc:spChg chg="mod">
          <ac:chgData name="RamanaReddy, Buchepalli" userId="1badf3cc-4aa7-4c20-8d0f-dace4dab76e5" providerId="ADAL" clId="{8358D35C-AC42-495D-A0B5-C822D7695821}" dt="2022-05-25T00:59:06.920" v="2519" actId="6549"/>
          <ac:spMkLst>
            <pc:docMk/>
            <pc:sldMk cId="2720118393" sldId="287"/>
            <ac:spMk id="3" creationId="{2DB21B33-B979-42DF-B58B-4CDD9ABAA807}"/>
          </ac:spMkLst>
        </pc:spChg>
        <pc:picChg chg="add mod">
          <ac:chgData name="RamanaReddy, Buchepalli" userId="1badf3cc-4aa7-4c20-8d0f-dace4dab76e5" providerId="ADAL" clId="{8358D35C-AC42-495D-A0B5-C822D7695821}" dt="2022-05-25T00:58:28.144" v="2514" actId="1076"/>
          <ac:picMkLst>
            <pc:docMk/>
            <pc:sldMk cId="2720118393" sldId="287"/>
            <ac:picMk id="7" creationId="{578182DB-278D-49CB-9ED8-975AFBE736D3}"/>
          </ac:picMkLst>
        </pc:picChg>
      </pc:sldChg>
      <pc:sldChg chg="addSp delSp modSp add mod">
        <pc:chgData name="RamanaReddy, Buchepalli" userId="1badf3cc-4aa7-4c20-8d0f-dace4dab76e5" providerId="ADAL" clId="{8358D35C-AC42-495D-A0B5-C822D7695821}" dt="2022-05-25T00:59:40.161" v="2523" actId="1076"/>
        <pc:sldMkLst>
          <pc:docMk/>
          <pc:sldMk cId="4003997824" sldId="288"/>
        </pc:sldMkLst>
        <pc:spChg chg="mod">
          <ac:chgData name="RamanaReddy, Buchepalli" userId="1badf3cc-4aa7-4c20-8d0f-dace4dab76e5" providerId="ADAL" clId="{8358D35C-AC42-495D-A0B5-C822D7695821}" dt="2022-05-25T00:58:58.019" v="2517" actId="6549"/>
          <ac:spMkLst>
            <pc:docMk/>
            <pc:sldMk cId="4003997824" sldId="288"/>
            <ac:spMk id="3" creationId="{2DB21B33-B979-42DF-B58B-4CDD9ABAA807}"/>
          </ac:spMkLst>
        </pc:spChg>
        <pc:picChg chg="del">
          <ac:chgData name="RamanaReddy, Buchepalli" userId="1badf3cc-4aa7-4c20-8d0f-dace4dab76e5" providerId="ADAL" clId="{8358D35C-AC42-495D-A0B5-C822D7695821}" dt="2022-05-25T00:59:31.396" v="2520" actId="478"/>
          <ac:picMkLst>
            <pc:docMk/>
            <pc:sldMk cId="4003997824" sldId="288"/>
            <ac:picMk id="7" creationId="{578182DB-278D-49CB-9ED8-975AFBE736D3}"/>
          </ac:picMkLst>
        </pc:picChg>
        <pc:picChg chg="add mod">
          <ac:chgData name="RamanaReddy, Buchepalli" userId="1badf3cc-4aa7-4c20-8d0f-dace4dab76e5" providerId="ADAL" clId="{8358D35C-AC42-495D-A0B5-C822D7695821}" dt="2022-05-25T00:59:40.161" v="2523" actId="1076"/>
          <ac:picMkLst>
            <pc:docMk/>
            <pc:sldMk cId="4003997824" sldId="288"/>
            <ac:picMk id="8" creationId="{2C3E5587-220C-403E-8A9D-8344AF02C3D3}"/>
          </ac:picMkLst>
        </pc:picChg>
      </pc:sldChg>
      <pc:sldChg chg="addSp delSp modSp add mod">
        <pc:chgData name="RamanaReddy, Buchepalli" userId="1badf3cc-4aa7-4c20-8d0f-dace4dab76e5" providerId="ADAL" clId="{8358D35C-AC42-495D-A0B5-C822D7695821}" dt="2022-05-25T01:01:02.394" v="2555" actId="255"/>
        <pc:sldMkLst>
          <pc:docMk/>
          <pc:sldMk cId="1789598391" sldId="289"/>
        </pc:sldMkLst>
        <pc:spChg chg="mod">
          <ac:chgData name="RamanaReddy, Buchepalli" userId="1badf3cc-4aa7-4c20-8d0f-dace4dab76e5" providerId="ADAL" clId="{8358D35C-AC42-495D-A0B5-C822D7695821}" dt="2022-05-25T01:01:02.394" v="2555" actId="255"/>
          <ac:spMkLst>
            <pc:docMk/>
            <pc:sldMk cId="1789598391" sldId="289"/>
            <ac:spMk id="3" creationId="{2DB21B33-B979-42DF-B58B-4CDD9ABAA807}"/>
          </ac:spMkLst>
        </pc:spChg>
        <pc:picChg chg="add mod">
          <ac:chgData name="RamanaReddy, Buchepalli" userId="1badf3cc-4aa7-4c20-8d0f-dace4dab76e5" providerId="ADAL" clId="{8358D35C-AC42-495D-A0B5-C822D7695821}" dt="2022-05-25T01:00:33.060" v="2554" actId="1076"/>
          <ac:picMkLst>
            <pc:docMk/>
            <pc:sldMk cId="1789598391" sldId="289"/>
            <ac:picMk id="7" creationId="{50CEE0D8-CEB0-411C-B044-E1F1F27DBE46}"/>
          </ac:picMkLst>
        </pc:picChg>
        <pc:picChg chg="del">
          <ac:chgData name="RamanaReddy, Buchepalli" userId="1badf3cc-4aa7-4c20-8d0f-dace4dab76e5" providerId="ADAL" clId="{8358D35C-AC42-495D-A0B5-C822D7695821}" dt="2022-05-25T01:00:05.721" v="2552" actId="478"/>
          <ac:picMkLst>
            <pc:docMk/>
            <pc:sldMk cId="1789598391" sldId="289"/>
            <ac:picMk id="8" creationId="{2C3E5587-220C-403E-8A9D-8344AF02C3D3}"/>
          </ac:picMkLst>
        </pc:picChg>
      </pc:sldChg>
      <pc:sldChg chg="addSp delSp modSp add mod">
        <pc:chgData name="RamanaReddy, Buchepalli" userId="1badf3cc-4aa7-4c20-8d0f-dace4dab76e5" providerId="ADAL" clId="{8358D35C-AC42-495D-A0B5-C822D7695821}" dt="2022-05-25T01:02:20.688" v="2565" actId="1076"/>
        <pc:sldMkLst>
          <pc:docMk/>
          <pc:sldMk cId="1564780790" sldId="290"/>
        </pc:sldMkLst>
        <pc:spChg chg="mod">
          <ac:chgData name="RamanaReddy, Buchepalli" userId="1badf3cc-4aa7-4c20-8d0f-dace4dab76e5" providerId="ADAL" clId="{8358D35C-AC42-495D-A0B5-C822D7695821}" dt="2022-05-25T01:02:16.572" v="2564" actId="1076"/>
          <ac:spMkLst>
            <pc:docMk/>
            <pc:sldMk cId="1564780790" sldId="290"/>
            <ac:spMk id="3" creationId="{2DB21B33-B979-42DF-B58B-4CDD9ABAA807}"/>
          </ac:spMkLst>
        </pc:spChg>
        <pc:spChg chg="mod">
          <ac:chgData name="RamanaReddy, Buchepalli" userId="1badf3cc-4aa7-4c20-8d0f-dace4dab76e5" providerId="ADAL" clId="{8358D35C-AC42-495D-A0B5-C822D7695821}" dt="2022-05-25T01:02:12.776" v="2563" actId="1076"/>
          <ac:spMkLst>
            <pc:docMk/>
            <pc:sldMk cId="1564780790" sldId="290"/>
            <ac:spMk id="5" creationId="{A2D80C57-2DCA-4FDA-BD74-FC2BFAB9018E}"/>
          </ac:spMkLst>
        </pc:spChg>
        <pc:picChg chg="del">
          <ac:chgData name="RamanaReddy, Buchepalli" userId="1badf3cc-4aa7-4c20-8d0f-dace4dab76e5" providerId="ADAL" clId="{8358D35C-AC42-495D-A0B5-C822D7695821}" dt="2022-05-25T01:01:43.245" v="2558" actId="478"/>
          <ac:picMkLst>
            <pc:docMk/>
            <pc:sldMk cId="1564780790" sldId="290"/>
            <ac:picMk id="7" creationId="{50CEE0D8-CEB0-411C-B044-E1F1F27DBE46}"/>
          </ac:picMkLst>
        </pc:picChg>
        <pc:picChg chg="add mod">
          <ac:chgData name="RamanaReddy, Buchepalli" userId="1badf3cc-4aa7-4c20-8d0f-dace4dab76e5" providerId="ADAL" clId="{8358D35C-AC42-495D-A0B5-C822D7695821}" dt="2022-05-25T01:02:20.688" v="2565" actId="1076"/>
          <ac:picMkLst>
            <pc:docMk/>
            <pc:sldMk cId="1564780790" sldId="290"/>
            <ac:picMk id="8" creationId="{65C91F92-7A33-4C0F-A010-EFDFA7D411BC}"/>
          </ac:picMkLst>
        </pc:picChg>
      </pc:sldChg>
      <pc:sldChg chg="addSp delSp modSp add mod">
        <pc:chgData name="RamanaReddy, Buchepalli" userId="1badf3cc-4aa7-4c20-8d0f-dace4dab76e5" providerId="ADAL" clId="{8358D35C-AC42-495D-A0B5-C822D7695821}" dt="2022-05-25T17:05:37.949" v="2830" actId="20577"/>
        <pc:sldMkLst>
          <pc:docMk/>
          <pc:sldMk cId="1187258466" sldId="291"/>
        </pc:sldMkLst>
        <pc:spChg chg="del">
          <ac:chgData name="RamanaReddy, Buchepalli" userId="1badf3cc-4aa7-4c20-8d0f-dace4dab76e5" providerId="ADAL" clId="{8358D35C-AC42-495D-A0B5-C822D7695821}" dt="2022-05-25T13:13:00.483" v="2617" actId="478"/>
          <ac:spMkLst>
            <pc:docMk/>
            <pc:sldMk cId="1187258466" sldId="291"/>
            <ac:spMk id="3" creationId="{2DB21B33-B979-42DF-B58B-4CDD9ABAA807}"/>
          </ac:spMkLst>
        </pc:spChg>
        <pc:spChg chg="add mod">
          <ac:chgData name="RamanaReddy, Buchepalli" userId="1badf3cc-4aa7-4c20-8d0f-dace4dab76e5" providerId="ADAL" clId="{8358D35C-AC42-495D-A0B5-C822D7695821}" dt="2022-05-25T17:05:15.542" v="2790" actId="1076"/>
          <ac:spMkLst>
            <pc:docMk/>
            <pc:sldMk cId="1187258466" sldId="291"/>
            <ac:spMk id="3" creationId="{91755007-C00A-4D4F-9F01-5230C972814E}"/>
          </ac:spMkLst>
        </pc:spChg>
        <pc:spChg chg="mod">
          <ac:chgData name="RamanaReddy, Buchepalli" userId="1badf3cc-4aa7-4c20-8d0f-dace4dab76e5" providerId="ADAL" clId="{8358D35C-AC42-495D-A0B5-C822D7695821}" dt="2022-05-25T17:05:12.788" v="2789" actId="1076"/>
          <ac:spMkLst>
            <pc:docMk/>
            <pc:sldMk cId="1187258466" sldId="291"/>
            <ac:spMk id="5" creationId="{A2D80C57-2DCA-4FDA-BD74-FC2BFAB9018E}"/>
          </ac:spMkLst>
        </pc:spChg>
        <pc:spChg chg="add mod">
          <ac:chgData name="RamanaReddy, Buchepalli" userId="1badf3cc-4aa7-4c20-8d0f-dace4dab76e5" providerId="ADAL" clId="{8358D35C-AC42-495D-A0B5-C822D7695821}" dt="2022-05-25T17:03:44.314" v="2770" actId="1076"/>
          <ac:spMkLst>
            <pc:docMk/>
            <pc:sldMk cId="1187258466" sldId="291"/>
            <ac:spMk id="6" creationId="{51B320DE-A30D-46D3-AE99-CAD061C5056D}"/>
          </ac:spMkLst>
        </pc:spChg>
        <pc:spChg chg="add del mod">
          <ac:chgData name="RamanaReddy, Buchepalli" userId="1badf3cc-4aa7-4c20-8d0f-dace4dab76e5" providerId="ADAL" clId="{8358D35C-AC42-495D-A0B5-C822D7695821}" dt="2022-05-25T16:47:01.226" v="2759" actId="478"/>
          <ac:spMkLst>
            <pc:docMk/>
            <pc:sldMk cId="1187258466" sldId="291"/>
            <ac:spMk id="21" creationId="{052CA62C-7149-4B2C-804C-0CA201902054}"/>
          </ac:spMkLst>
        </pc:spChg>
        <pc:spChg chg="add del mod">
          <ac:chgData name="RamanaReddy, Buchepalli" userId="1badf3cc-4aa7-4c20-8d0f-dace4dab76e5" providerId="ADAL" clId="{8358D35C-AC42-495D-A0B5-C822D7695821}" dt="2022-05-25T16:46:57.490" v="2758" actId="478"/>
          <ac:spMkLst>
            <pc:docMk/>
            <pc:sldMk cId="1187258466" sldId="291"/>
            <ac:spMk id="24" creationId="{6F0A7FE9-B452-4FB6-9035-A8D131F457F1}"/>
          </ac:spMkLst>
        </pc:spChg>
        <pc:spChg chg="add mod">
          <ac:chgData name="RamanaReddy, Buchepalli" userId="1badf3cc-4aa7-4c20-8d0f-dace4dab76e5" providerId="ADAL" clId="{8358D35C-AC42-495D-A0B5-C822D7695821}" dt="2022-05-25T17:05:37.949" v="2830" actId="20577"/>
          <ac:spMkLst>
            <pc:docMk/>
            <pc:sldMk cId="1187258466" sldId="291"/>
            <ac:spMk id="25" creationId="{745EF8C7-2A3E-4F3A-B306-89557019ABFB}"/>
          </ac:spMkLst>
        </pc:spChg>
        <pc:picChg chg="del">
          <ac:chgData name="RamanaReddy, Buchepalli" userId="1badf3cc-4aa7-4c20-8d0f-dace4dab76e5" providerId="ADAL" clId="{8358D35C-AC42-495D-A0B5-C822D7695821}" dt="2022-05-25T13:12:57.853" v="2616" actId="478"/>
          <ac:picMkLst>
            <pc:docMk/>
            <pc:sldMk cId="1187258466" sldId="291"/>
            <ac:picMk id="8" creationId="{65C91F92-7A33-4C0F-A010-EFDFA7D411BC}"/>
          </ac:picMkLst>
        </pc:picChg>
        <pc:picChg chg="add del mod">
          <ac:chgData name="RamanaReddy, Buchepalli" userId="1badf3cc-4aa7-4c20-8d0f-dace4dab76e5" providerId="ADAL" clId="{8358D35C-AC42-495D-A0B5-C822D7695821}" dt="2022-05-25T16:46:55.445" v="2757" actId="478"/>
          <ac:picMkLst>
            <pc:docMk/>
            <pc:sldMk cId="1187258466" sldId="291"/>
            <ac:picMk id="9" creationId="{127FC0BB-603C-461C-84E2-FA492C33C4D2}"/>
          </ac:picMkLst>
        </pc:picChg>
      </pc:sldChg>
      <pc:sldChg chg="add">
        <pc:chgData name="RamanaReddy, Buchepalli" userId="1badf3cc-4aa7-4c20-8d0f-dace4dab76e5" providerId="ADAL" clId="{8358D35C-AC42-495D-A0B5-C822D7695821}" dt="2022-05-25T16:45:52.341" v="2704" actId="2890"/>
        <pc:sldMkLst>
          <pc:docMk/>
          <pc:sldMk cId="3282548144" sldId="292"/>
        </pc:sldMkLst>
      </pc:sldChg>
      <pc:sldChg chg="addSp delSp modSp add del mod">
        <pc:chgData name="RamanaReddy, Buchepalli" userId="1badf3cc-4aa7-4c20-8d0f-dace4dab76e5" providerId="ADAL" clId="{8358D35C-AC42-495D-A0B5-C822D7695821}" dt="2022-05-25T13:35:27.657" v="2703" actId="2696"/>
        <pc:sldMkLst>
          <pc:docMk/>
          <pc:sldMk cId="3844753807" sldId="292"/>
        </pc:sldMkLst>
        <pc:spChg chg="del">
          <ac:chgData name="RamanaReddy, Buchepalli" userId="1badf3cc-4aa7-4c20-8d0f-dace4dab76e5" providerId="ADAL" clId="{8358D35C-AC42-495D-A0B5-C822D7695821}" dt="2022-05-25T13:35:21.566" v="2701" actId="478"/>
          <ac:spMkLst>
            <pc:docMk/>
            <pc:sldMk cId="3844753807" sldId="292"/>
            <ac:spMk id="2" creationId="{9087E6C5-86D7-4C0E-B66C-51CFD5B5649B}"/>
          </ac:spMkLst>
        </pc:spChg>
        <pc:spChg chg="add del mod">
          <ac:chgData name="RamanaReddy, Buchepalli" userId="1badf3cc-4aa7-4c20-8d0f-dace4dab76e5" providerId="ADAL" clId="{8358D35C-AC42-495D-A0B5-C822D7695821}" dt="2022-05-25T13:34:44.491" v="2699" actId="478"/>
          <ac:spMkLst>
            <pc:docMk/>
            <pc:sldMk cId="3844753807" sldId="292"/>
            <ac:spMk id="3" creationId="{F61EAB64-6374-4159-BC6F-7B7FB7EEC2CB}"/>
          </ac:spMkLst>
        </pc:spChg>
        <pc:spChg chg="del mod">
          <ac:chgData name="RamanaReddy, Buchepalli" userId="1badf3cc-4aa7-4c20-8d0f-dace4dab76e5" providerId="ADAL" clId="{8358D35C-AC42-495D-A0B5-C822D7695821}" dt="2022-05-25T13:34:47.561" v="2700" actId="478"/>
          <ac:spMkLst>
            <pc:docMk/>
            <pc:sldMk cId="3844753807" sldId="292"/>
            <ac:spMk id="5" creationId="{A2D80C57-2DCA-4FDA-BD74-FC2BFAB9018E}"/>
          </ac:spMkLst>
        </pc:spChg>
        <pc:spChg chg="del mod">
          <ac:chgData name="RamanaReddy, Buchepalli" userId="1badf3cc-4aa7-4c20-8d0f-dace4dab76e5" providerId="ADAL" clId="{8358D35C-AC42-495D-A0B5-C822D7695821}" dt="2022-05-25T13:19:53.264" v="2681"/>
          <ac:spMkLst>
            <pc:docMk/>
            <pc:sldMk cId="3844753807" sldId="292"/>
            <ac:spMk id="6" creationId="{51B320DE-A30D-46D3-AE99-CAD061C5056D}"/>
          </ac:spMkLst>
        </pc:spChg>
        <pc:picChg chg="del">
          <ac:chgData name="RamanaReddy, Buchepalli" userId="1badf3cc-4aa7-4c20-8d0f-dace4dab76e5" providerId="ADAL" clId="{8358D35C-AC42-495D-A0B5-C822D7695821}" dt="2022-05-25T13:35:23.435" v="2702" actId="478"/>
          <ac:picMkLst>
            <pc:docMk/>
            <pc:sldMk cId="3844753807" sldId="292"/>
            <ac:picMk id="4" creationId="{55FCC62E-5105-4B3E-A5B5-DD27BAAA56A2}"/>
          </ac:picMkLst>
        </pc:picChg>
        <pc:picChg chg="del">
          <ac:chgData name="RamanaReddy, Buchepalli" userId="1badf3cc-4aa7-4c20-8d0f-dace4dab76e5" providerId="ADAL" clId="{8358D35C-AC42-495D-A0B5-C822D7695821}" dt="2022-05-25T13:19:53.261" v="2679" actId="478"/>
          <ac:picMkLst>
            <pc:docMk/>
            <pc:sldMk cId="3844753807" sldId="292"/>
            <ac:picMk id="9" creationId="{127FC0BB-603C-461C-84E2-FA492C33C4D2}"/>
          </ac:picMkLst>
        </pc:picChg>
      </pc:sldChg>
      <pc:sldChg chg="modSp add mod">
        <pc:chgData name="RamanaReddy, Buchepalli" userId="1badf3cc-4aa7-4c20-8d0f-dace4dab76e5" providerId="ADAL" clId="{8358D35C-AC42-495D-A0B5-C822D7695821}" dt="2022-05-25T17:09:26.135" v="2883" actId="1076"/>
        <pc:sldMkLst>
          <pc:docMk/>
          <pc:sldMk cId="4174674529" sldId="293"/>
        </pc:sldMkLst>
        <pc:spChg chg="mod">
          <ac:chgData name="RamanaReddy, Buchepalli" userId="1badf3cc-4aa7-4c20-8d0f-dace4dab76e5" providerId="ADAL" clId="{8358D35C-AC42-495D-A0B5-C822D7695821}" dt="2022-05-25T17:08:00.635" v="2853" actId="108"/>
          <ac:spMkLst>
            <pc:docMk/>
            <pc:sldMk cId="4174674529" sldId="293"/>
            <ac:spMk id="5" creationId="{A2D80C57-2DCA-4FDA-BD74-FC2BFAB9018E}"/>
          </ac:spMkLst>
        </pc:spChg>
        <pc:spChg chg="mod">
          <ac:chgData name="RamanaReddy, Buchepalli" userId="1badf3cc-4aa7-4c20-8d0f-dace4dab76e5" providerId="ADAL" clId="{8358D35C-AC42-495D-A0B5-C822D7695821}" dt="2022-05-25T17:09:26.135" v="2883" actId="1076"/>
          <ac:spMkLst>
            <pc:docMk/>
            <pc:sldMk cId="4174674529" sldId="293"/>
            <ac:spMk id="6" creationId="{28130D80-1A6F-4A43-8857-85E3C78F526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BC7B85-2C7B-4CEA-AA60-76843FF186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63054-A37A-4709-BC85-9AB03E274A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1DBC8-23A8-42A7-B2FD-E5AAA12F60B4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A26E8-655B-4890-815E-0F2E04E0EA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9CB37-625A-41E6-8222-DE195D573C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D16AF-6C01-477E-84B0-DE6244E8413C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B3983E-69C0-480B-A025-EC821A356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1692"/>
            <a:ext cx="1172308" cy="117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668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22C80-6E11-4D98-AA0B-1CAA7CE08F22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E5801-4C97-44A8-BFBB-F2F3448E4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92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12E57-0219-4995-98B6-C18237F42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2A5D1-22E1-4E26-B595-B691A2B56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EF6A1-7678-4F3D-ACE0-EB113E5A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112A-52B1-4D4D-8A4A-C999F6D4724A}" type="datetime1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988B-4B02-4715-81A6-D6FE7880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AD9DA-F044-4F0B-A102-67BA9AAE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32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C5F7-1ED6-4679-9E43-A2FBC1350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ABD77-9E54-41F2-8119-B21E62703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2B1A9-2EC1-4DFB-B2A3-F426706D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6444-5DED-4F85-903F-3ABFCE1C71A2}" type="datetime1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5B507-0FFB-4C9B-ACE7-555EB8AD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614BE-5FFA-40C5-9287-D40661F7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24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6309B-5907-4BBA-BAF1-14F4BEAC6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A299F-4F08-42A0-981D-173B31295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CEAC0-067B-45C7-9A50-8F1F44D4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1C61-722E-459F-9080-D81B6C49B3CC}" type="datetime1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A14EC-87D6-497C-BB4C-CC2EF4B1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6D86D-FC7C-4C59-9E34-4FBB85FD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5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E911-1295-4C3F-A615-9B454250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1567-BB1C-4E61-A0B4-D526822CB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26116-F3E9-4E79-9956-F8303546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E996-5B1B-4A56-B7A5-B33970CAB36D}" type="datetime1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C4D2E-C3FA-4F7D-85B0-897D24429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AE4BE-BD3F-4318-A783-35119C81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10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0E94-6C96-4B14-A078-7EE39152A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ED0A9-9C88-4F7C-8958-5DE75E1B0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66F34-6FFA-4416-B5B2-060F77B8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E83B-3D17-4ED7-9D08-9FB60CE10B2A}" type="datetime1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A5743-308C-4AF9-BB53-54C0A560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126F-2F8D-4F91-A825-8CF5EF4A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47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3BB8-FDA7-435C-B439-D4B575BA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FFB93-2732-442D-883C-857093469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E7D7B-D6DC-44D3-9FD0-154D9FB56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E9B3A-B69A-4366-94B5-458DED49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01FB-4B30-44DD-8EAE-2A7638980843}" type="datetime1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8F697-E4D8-4A36-AE91-36EDF131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458EC-2D25-44F4-B2CC-E53DEBCA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29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34C7-27C0-4DC2-B75F-2EB65A9CB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42CB7-C161-4FEC-B633-14E2E5B28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AA297-EA9E-44DC-A5D8-1E43776DD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FAF20-5891-4E2C-BEF5-0B4502475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F85B7-06E7-422A-8E7D-9A85D9A8F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48BA47-70C1-4626-9513-C36454F2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D672-3DA4-4D0E-9BDC-49BBFB13B5F6}" type="datetime1">
              <a:rPr lang="en-IN" smtClean="0"/>
              <a:t>25-05-2022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48991-F098-455F-8C37-428FDBC9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A9C34-9FAA-46B0-AD6C-6DEA3AC8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52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55DA-F5FD-4C38-B62E-8F76A71E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5A7DAC-587A-4561-9C55-F1BFC9E3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3A9B-9F99-4B2B-BE3E-98C84384B7F8}" type="datetime1">
              <a:rPr lang="en-IN" smtClean="0"/>
              <a:t>25-05-2022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31E7C-833F-4130-B500-4BBB25EC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1922C-A798-4B4E-A6B4-524FE0C7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63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08088A-76FC-4400-85E3-EB3F5298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1AE9-535C-4B43-BA68-5DE6CDEE9E3C}" type="datetime1">
              <a:rPr lang="en-IN" smtClean="0"/>
              <a:t>25-05-2022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BA12C-3319-472C-BCA4-62CBB8CB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636C0-F782-4556-B4E2-DC43F71B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59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4D47-8FD7-4E54-9291-E8D7998B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FD76A-B5B5-40A4-A212-599F39BB8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C9AF8-8703-4DC4-A5DA-ABF80AC1C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E7A81-F763-48C8-A0C6-78281F06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005D-A40D-4C01-AD77-FACFE810AF96}" type="datetime1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6F7D5-E8F1-48E3-9D6C-199108C5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8AD50-6667-4BE9-A886-A8DAB8E2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72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DA84-0443-481B-94FE-6C700576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EBFC7-1311-4636-921B-53B40C0C2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07320-757D-4701-8583-EB756099A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7B6CA-E51A-4EBB-8709-EBFF239F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1FEC-ACC6-410B-9E6F-6D4F497BEAF9}" type="datetime1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07E28-0EEF-461B-97D9-5D7C0B70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947C4-17A0-484E-A23B-86124204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00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BF4AED-6BB1-438B-91A8-293A90E00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31FF6-5179-4169-8EBF-2591B700F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787B7-9E93-4138-949A-6ABB4B8D2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B4BB8-FD4B-49F4-9679-861DA2D5CF14}" type="datetime1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02793-2873-4E88-8252-0D0D20C5E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435C2-38D4-4821-AA25-6CCF00B4C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94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storage/tables/table-storage-overview" TargetMode="External"/><Relationship Id="rId3" Type="http://schemas.openxmlformats.org/officeDocument/2006/relationships/image" Target="../media/image12.jpg"/><Relationship Id="rId7" Type="http://schemas.openxmlformats.org/officeDocument/2006/relationships/hyperlink" Target="https://docs.microsoft.com/en-us/azure/storage/queues/storage-queues-introduction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en-us/azure/storage/files/storage-files-introduction" TargetMode="External"/><Relationship Id="rId5" Type="http://schemas.openxmlformats.org/officeDocument/2006/relationships/hyperlink" Target="https://docs.microsoft.com/en-us/azure/storage/blobs/storage-blobs-introduction" TargetMode="External"/><Relationship Id="rId4" Type="http://schemas.openxmlformats.org/officeDocument/2006/relationships/image" Target="../media/image51.png"/><Relationship Id="rId9" Type="http://schemas.openxmlformats.org/officeDocument/2006/relationships/hyperlink" Target="https://docs.microsoft.com/en-us/azure/virtual-machines/managed-disks-overview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zure.microsoft.com/en-us/global-infrastructure/geographies/#geographies" TargetMode="External"/><Relationship Id="rId5" Type="http://schemas.openxmlformats.org/officeDocument/2006/relationships/hyperlink" Target="https://portal.azure.com/" TargetMode="External"/><Relationship Id="rId4" Type="http://schemas.openxmlformats.org/officeDocument/2006/relationships/image" Target="../media/image15.png"/><Relationship Id="rId9" Type="http://schemas.openxmlformats.org/officeDocument/2006/relationships/image" Target="../media/image1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3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12.jp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9BB5B-3881-4772-AFE6-7616E6E27888}"/>
              </a:ext>
            </a:extLst>
          </p:cNvPr>
          <p:cNvSpPr txBox="1"/>
          <p:nvPr/>
        </p:nvSpPr>
        <p:spPr>
          <a:xfrm>
            <a:off x="3800569" y="2441742"/>
            <a:ext cx="414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chemeClr val="accent1">
                    <a:lumMod val="75000"/>
                  </a:schemeClr>
                </a:solidFill>
              </a:rPr>
              <a:t>Azure Compute Services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1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85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10</a:t>
            </a:fld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E3DE9C-58F9-4EE2-9074-3432D1EA746A}"/>
              </a:ext>
            </a:extLst>
          </p:cNvPr>
          <p:cNvSpPr txBox="1"/>
          <p:nvPr/>
        </p:nvSpPr>
        <p:spPr>
          <a:xfrm>
            <a:off x="4416358" y="154679"/>
            <a:ext cx="229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Azure Cloud Services</a:t>
            </a:r>
          </a:p>
        </p:txBody>
      </p:sp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4BF2A7EF-8FF9-4E6A-B4A5-BC31E56F1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848" y="203723"/>
            <a:ext cx="481306" cy="320288"/>
          </a:xfrm>
          <a:prstGeom prst="rect">
            <a:avLst/>
          </a:prstGeom>
        </p:spPr>
      </p:pic>
      <p:pic>
        <p:nvPicPr>
          <p:cNvPr id="66" name="Picture 65" descr="Logo, company name&#10;&#10;Description automatically generated">
            <a:extLst>
              <a:ext uri="{FF2B5EF4-FFF2-40B4-BE49-F238E27FC236}">
                <a16:creationId xmlns:a16="http://schemas.microsoft.com/office/drawing/2014/main" id="{A755302B-FB85-4800-88A7-A080D3076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225679-8741-47D9-908F-3D823EC4B67E}"/>
              </a:ext>
            </a:extLst>
          </p:cNvPr>
          <p:cNvSpPr txBox="1"/>
          <p:nvPr/>
        </p:nvSpPr>
        <p:spPr>
          <a:xfrm>
            <a:off x="1397173" y="787161"/>
            <a:ext cx="3584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u="sng" dirty="0">
                <a:solidFill>
                  <a:schemeClr val="accent2">
                    <a:lumMod val="75000"/>
                  </a:schemeClr>
                </a:solidFill>
              </a:rPr>
              <a:t>ARM Templates deployment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DAC03-1029-4A55-9B09-FCE8E8D8D822}"/>
              </a:ext>
            </a:extLst>
          </p:cNvPr>
          <p:cNvSpPr txBox="1"/>
          <p:nvPr/>
        </p:nvSpPr>
        <p:spPr>
          <a:xfrm>
            <a:off x="698275" y="1229451"/>
            <a:ext cx="1013610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IN" sz="12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i="1" u="sng" dirty="0">
                <a:solidFill>
                  <a:schemeClr val="accent1">
                    <a:lumMod val="75000"/>
                  </a:schemeClr>
                </a:solidFill>
              </a:rPr>
              <a:t>Management Group</a:t>
            </a:r>
          </a:p>
          <a:p>
            <a:pPr lvl="1"/>
            <a:endParaRPr lang="fr-FR" sz="14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fr-FR" sz="1400" b="1" i="1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lvl="1"/>
            <a:r>
              <a:rPr lang="fr-FR" sz="1400" b="1" i="1" dirty="0">
                <a:solidFill>
                  <a:schemeClr val="accent1">
                    <a:lumMod val="75000"/>
                  </a:schemeClr>
                </a:solidFill>
              </a:rPr>
              <a:t>    "$schema": "https://schema.management.azure.com/</a:t>
            </a:r>
            <a:r>
              <a:rPr lang="fr-FR" sz="1400" b="1" i="1" dirty="0" err="1">
                <a:solidFill>
                  <a:schemeClr val="accent1">
                    <a:lumMod val="75000"/>
                  </a:schemeClr>
                </a:solidFill>
              </a:rPr>
              <a:t>schemas</a:t>
            </a:r>
            <a:r>
              <a:rPr lang="fr-FR" sz="1400" b="1" i="1" dirty="0">
                <a:solidFill>
                  <a:schemeClr val="accent1">
                    <a:lumMod val="75000"/>
                  </a:schemeClr>
                </a:solidFill>
              </a:rPr>
              <a:t>/2019-08-01/</a:t>
            </a:r>
            <a:r>
              <a:rPr lang="fr-FR" sz="1400" b="1" i="1" dirty="0" err="1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managementGroupDeploymentTemplate.json</a:t>
            </a:r>
            <a:r>
              <a:rPr lang="fr-FR" sz="1400" b="1" i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#",</a:t>
            </a:r>
          </a:p>
          <a:p>
            <a:pPr lvl="1"/>
            <a:r>
              <a:rPr lang="fr-FR" sz="1400" b="1" i="1" dirty="0">
                <a:solidFill>
                  <a:schemeClr val="accent1">
                    <a:lumMod val="75000"/>
                  </a:schemeClr>
                </a:solidFill>
              </a:rPr>
              <a:t>    "contentVersion": "1.0.0.0",</a:t>
            </a:r>
          </a:p>
          <a:p>
            <a:pPr lvl="1"/>
            <a:r>
              <a:rPr lang="fr-FR" sz="1400" b="1" i="1" dirty="0">
                <a:solidFill>
                  <a:schemeClr val="accent1">
                    <a:lumMod val="75000"/>
                  </a:schemeClr>
                </a:solidFill>
              </a:rPr>
              <a:t>    "resources": []   </a:t>
            </a:r>
          </a:p>
          <a:p>
            <a:pPr lvl="1"/>
            <a:r>
              <a:rPr lang="fr-FR" sz="1400" b="1" i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lvl="1"/>
            <a:endParaRPr lang="fr-FR" sz="14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IN" sz="1400" b="1" dirty="0">
                <a:solidFill>
                  <a:srgbClr val="0101FD"/>
                </a:solidFill>
                <a:effectLst/>
                <a:latin typeface="SFMono-Regular"/>
              </a:rPr>
              <a:t>Az cli command: </a:t>
            </a:r>
            <a:r>
              <a:rPr lang="en-IN" sz="1400" b="0" i="1" dirty="0" err="1">
                <a:solidFill>
                  <a:srgbClr val="0101FD"/>
                </a:solidFill>
                <a:effectLst/>
                <a:latin typeface="SFMono-Regular"/>
              </a:rPr>
              <a:t>az</a:t>
            </a:r>
            <a:r>
              <a:rPr lang="en-IN" sz="1400" b="0" i="1" dirty="0">
                <a:solidFill>
                  <a:srgbClr val="0101FD"/>
                </a:solidFill>
                <a:effectLst/>
                <a:latin typeface="SFMono-Regular"/>
              </a:rPr>
              <a:t> deployment </a:t>
            </a:r>
            <a:r>
              <a:rPr lang="en-IN" sz="1400" b="0" i="1" dirty="0">
                <a:solidFill>
                  <a:srgbClr val="0101FD"/>
                </a:solidFill>
                <a:effectLst/>
                <a:highlight>
                  <a:srgbClr val="FFFF00"/>
                </a:highlight>
                <a:latin typeface="SFMono-Regular"/>
              </a:rPr>
              <a:t>mg </a:t>
            </a:r>
            <a:r>
              <a:rPr lang="en-IN" sz="1400" b="0" i="1" dirty="0">
                <a:solidFill>
                  <a:srgbClr val="0101FD"/>
                </a:solidFill>
                <a:effectLst/>
                <a:latin typeface="SFMono-Regular"/>
              </a:rPr>
              <a:t>create </a:t>
            </a:r>
            <a:r>
              <a:rPr lang="en-IN" sz="1400" i="1" dirty="0">
                <a:solidFill>
                  <a:srgbClr val="0101FD"/>
                </a:solidFill>
                <a:effectLst/>
                <a:latin typeface="SFMono-Regular"/>
              </a:rPr>
              <a:t>–template-file  &lt;path to template file&gt;</a:t>
            </a:r>
            <a:endParaRPr lang="en-IN" sz="1400" i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IN" sz="12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i="1" u="sng" dirty="0">
                <a:solidFill>
                  <a:schemeClr val="accent1">
                    <a:lumMod val="75000"/>
                  </a:schemeClr>
                </a:solidFill>
              </a:rPr>
              <a:t>Tenant</a:t>
            </a:r>
          </a:p>
          <a:p>
            <a:endParaRPr lang="en-IN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fr-FR" sz="1400" b="1" i="1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lvl="1"/>
            <a:r>
              <a:rPr lang="fr-FR" sz="1400" b="1" i="1" dirty="0">
                <a:solidFill>
                  <a:schemeClr val="accent1">
                    <a:lumMod val="75000"/>
                  </a:schemeClr>
                </a:solidFill>
              </a:rPr>
              <a:t>    "$schema": "https://schema.management.azure.com/</a:t>
            </a:r>
            <a:r>
              <a:rPr lang="fr-FR" sz="1400" b="1" i="1" dirty="0" err="1">
                <a:solidFill>
                  <a:schemeClr val="accent1">
                    <a:lumMod val="75000"/>
                  </a:schemeClr>
                </a:solidFill>
              </a:rPr>
              <a:t>schemas</a:t>
            </a:r>
            <a:r>
              <a:rPr lang="fr-FR" sz="1400" b="1" i="1" dirty="0">
                <a:solidFill>
                  <a:schemeClr val="accent1">
                    <a:lumMod val="75000"/>
                  </a:schemeClr>
                </a:solidFill>
              </a:rPr>
              <a:t>/2019-08-01/</a:t>
            </a:r>
            <a:r>
              <a:rPr lang="fr-FR" sz="1400" b="1" i="1" dirty="0" err="1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tenantDeploymentTemplate.json</a:t>
            </a:r>
            <a:r>
              <a:rPr lang="fr-FR" sz="1400" b="1" i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#",</a:t>
            </a:r>
          </a:p>
          <a:p>
            <a:pPr lvl="1"/>
            <a:r>
              <a:rPr lang="fr-FR" sz="1400" b="1" i="1" dirty="0">
                <a:solidFill>
                  <a:schemeClr val="accent1">
                    <a:lumMod val="75000"/>
                  </a:schemeClr>
                </a:solidFill>
              </a:rPr>
              <a:t>    "contentVersion": "1.0.0.0",</a:t>
            </a:r>
          </a:p>
          <a:p>
            <a:pPr lvl="1"/>
            <a:r>
              <a:rPr lang="fr-FR" sz="1400" b="1" i="1" dirty="0">
                <a:solidFill>
                  <a:schemeClr val="accent1">
                    <a:lumMod val="75000"/>
                  </a:schemeClr>
                </a:solidFill>
              </a:rPr>
              <a:t>    "resources": []</a:t>
            </a:r>
          </a:p>
          <a:p>
            <a:pPr lvl="1"/>
            <a:r>
              <a:rPr lang="fr-FR" sz="1400" b="1" i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lvl="1"/>
            <a:endParaRPr lang="en-IN" sz="14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IN" sz="1400" b="1" dirty="0">
                <a:solidFill>
                  <a:srgbClr val="0101FD"/>
                </a:solidFill>
                <a:effectLst/>
                <a:latin typeface="SFMono-Regular"/>
              </a:rPr>
              <a:t>Az cli command: </a:t>
            </a:r>
            <a:r>
              <a:rPr lang="en-IN" sz="1400" b="0" i="1" dirty="0" err="1">
                <a:solidFill>
                  <a:srgbClr val="0101FD"/>
                </a:solidFill>
                <a:effectLst/>
                <a:latin typeface="SFMono-Regular"/>
              </a:rPr>
              <a:t>az</a:t>
            </a:r>
            <a:r>
              <a:rPr lang="en-IN" sz="1400" b="0" i="1" dirty="0">
                <a:solidFill>
                  <a:srgbClr val="0101FD"/>
                </a:solidFill>
                <a:effectLst/>
                <a:latin typeface="SFMono-Regular"/>
              </a:rPr>
              <a:t> deployment </a:t>
            </a:r>
            <a:r>
              <a:rPr lang="en-IN" sz="1400" b="0" i="1" dirty="0">
                <a:solidFill>
                  <a:srgbClr val="0101FD"/>
                </a:solidFill>
                <a:effectLst/>
                <a:highlight>
                  <a:srgbClr val="FFFF00"/>
                </a:highlight>
                <a:latin typeface="SFMono-Regular"/>
              </a:rPr>
              <a:t>tenant</a:t>
            </a:r>
            <a:r>
              <a:rPr lang="en-IN" sz="1400" b="0" i="1" dirty="0">
                <a:solidFill>
                  <a:srgbClr val="0101FD"/>
                </a:solidFill>
                <a:effectLst/>
                <a:latin typeface="SFMono-Regular"/>
              </a:rPr>
              <a:t> create </a:t>
            </a:r>
            <a:r>
              <a:rPr lang="en-IN" sz="1400" i="1" dirty="0">
                <a:solidFill>
                  <a:srgbClr val="0101FD"/>
                </a:solidFill>
                <a:effectLst/>
                <a:latin typeface="SFMono-Regular"/>
              </a:rPr>
              <a:t>–template-file  &lt;path to template file&gt;</a:t>
            </a:r>
            <a:endParaRPr lang="en-IN" sz="1400" i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IN" sz="12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769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11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25952D-AF50-4591-97F6-B3C34442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21" y="3492616"/>
            <a:ext cx="1619250" cy="1827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87E6C5-86D7-4C0E-B66C-51CFD5B5649B}"/>
              </a:ext>
            </a:extLst>
          </p:cNvPr>
          <p:cNvSpPr txBox="1"/>
          <p:nvPr/>
        </p:nvSpPr>
        <p:spPr>
          <a:xfrm>
            <a:off x="3337937" y="434824"/>
            <a:ext cx="2518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i="1" dirty="0">
                <a:solidFill>
                  <a:schemeClr val="accent2">
                    <a:lumMod val="75000"/>
                  </a:schemeClr>
                </a:solidFill>
              </a:rPr>
              <a:t>Terraform</a:t>
            </a:r>
          </a:p>
        </p:txBody>
      </p:sp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3BEEEB05-1CD2-4845-9801-4DA1F7315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27E495-9628-45D4-961F-9CAF59FE7CEB}"/>
              </a:ext>
            </a:extLst>
          </p:cNvPr>
          <p:cNvSpPr txBox="1"/>
          <p:nvPr/>
        </p:nvSpPr>
        <p:spPr>
          <a:xfrm>
            <a:off x="1010057" y="1609594"/>
            <a:ext cx="9863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1" dirty="0">
                <a:solidFill>
                  <a:schemeClr val="accent1">
                    <a:lumMod val="75000"/>
                  </a:schemeClr>
                </a:solidFill>
                <a:effectLst/>
              </a:rPr>
              <a:t>Terraform</a:t>
            </a:r>
            <a:r>
              <a:rPr lang="en-IN" sz="1400" i="1" dirty="0">
                <a:solidFill>
                  <a:schemeClr val="accent1">
                    <a:lumMod val="75000"/>
                  </a:schemeClr>
                </a:solidFill>
                <a:effectLst/>
              </a:rPr>
              <a:t> is an infrastructure as code tool that lets you build, change, and version cloud and on-prem resources safely and efficiently.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C4A136E-D25B-458F-9455-06E394E75C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15" y="2249864"/>
            <a:ext cx="6748313" cy="317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8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12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25952D-AF50-4591-97F6-B3C34442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21" y="3492616"/>
            <a:ext cx="1619250" cy="1827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87E6C5-86D7-4C0E-B66C-51CFD5B5649B}"/>
              </a:ext>
            </a:extLst>
          </p:cNvPr>
          <p:cNvSpPr txBox="1"/>
          <p:nvPr/>
        </p:nvSpPr>
        <p:spPr>
          <a:xfrm>
            <a:off x="3337937" y="434824"/>
            <a:ext cx="3283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i="1" dirty="0">
                <a:solidFill>
                  <a:schemeClr val="accent2">
                    <a:lumMod val="75000"/>
                  </a:schemeClr>
                </a:solidFill>
              </a:rPr>
              <a:t>Terraform - Components</a:t>
            </a:r>
          </a:p>
        </p:txBody>
      </p:sp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3BEEEB05-1CD2-4845-9801-4DA1F7315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F05806-F78D-43DB-ACDE-5899DCF4301B}"/>
              </a:ext>
            </a:extLst>
          </p:cNvPr>
          <p:cNvSpPr txBox="1"/>
          <p:nvPr/>
        </p:nvSpPr>
        <p:spPr>
          <a:xfrm>
            <a:off x="1670670" y="18842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E817D-A8D5-4BDB-922F-CC1CD97AE842}"/>
              </a:ext>
            </a:extLst>
          </p:cNvPr>
          <p:cNvSpPr txBox="1"/>
          <p:nvPr/>
        </p:nvSpPr>
        <p:spPr>
          <a:xfrm>
            <a:off x="1855400" y="1772907"/>
            <a:ext cx="7404009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000" dirty="0"/>
              <a:t>Providers – </a:t>
            </a:r>
            <a:r>
              <a:rPr lang="en-IN" sz="1400" b="1" i="1" dirty="0">
                <a:solidFill>
                  <a:schemeClr val="accent1">
                    <a:lumMod val="75000"/>
                  </a:schemeClr>
                </a:solidFill>
              </a:rPr>
              <a:t>Plugins to interact with cloud, on-premise and other APIs</a:t>
            </a:r>
          </a:p>
          <a:p>
            <a:pPr marL="342900" indent="-342900">
              <a:buAutoNum type="arabicPeriod"/>
            </a:pPr>
            <a:r>
              <a:rPr lang="en-IN" sz="2000" dirty="0"/>
              <a:t>Resources – </a:t>
            </a:r>
            <a:r>
              <a:rPr lang="en-IN" sz="1400" b="1" i="1" dirty="0">
                <a:solidFill>
                  <a:schemeClr val="accent1">
                    <a:lumMod val="75000"/>
                  </a:schemeClr>
                </a:solidFill>
              </a:rPr>
              <a:t>components that we need to create in targets</a:t>
            </a:r>
          </a:p>
          <a:p>
            <a:pPr marL="342900" indent="-342900">
              <a:buAutoNum type="arabicPeriod"/>
            </a:pPr>
            <a:r>
              <a:rPr lang="en-IN" sz="2000" dirty="0"/>
              <a:t>Variables – </a:t>
            </a:r>
            <a:r>
              <a:rPr lang="en-IN" sz="1400" b="1" i="1" dirty="0">
                <a:solidFill>
                  <a:schemeClr val="accent1">
                    <a:lumMod val="75000"/>
                  </a:schemeClr>
                </a:solidFill>
              </a:rPr>
              <a:t>to store the dynamic values to use in different env. With single configuration 		file</a:t>
            </a:r>
          </a:p>
          <a:p>
            <a:pPr marL="342900" indent="-342900">
              <a:buAutoNum type="arabicPeriod"/>
            </a:pPr>
            <a:r>
              <a:rPr lang="en-IN" sz="2000" dirty="0"/>
              <a:t>Statefile – </a:t>
            </a:r>
            <a:r>
              <a:rPr lang="en-IN" sz="1400" b="1" i="1" dirty="0">
                <a:solidFill>
                  <a:schemeClr val="accent1">
                    <a:lumMod val="75000"/>
                  </a:schemeClr>
                </a:solidFill>
              </a:rPr>
              <a:t>After infra got created through terraform, Statefile will be created to save all 		information of current infrastructure.</a:t>
            </a:r>
          </a:p>
          <a:p>
            <a:pPr marL="342900" indent="-342900">
              <a:buAutoNum type="arabicPeriod"/>
            </a:pPr>
            <a:r>
              <a:rPr lang="en-IN" sz="2000" dirty="0"/>
              <a:t>Provisioners – </a:t>
            </a:r>
            <a:r>
              <a:rPr lang="en-IN" sz="1400" b="1" i="1" dirty="0">
                <a:solidFill>
                  <a:schemeClr val="accent1">
                    <a:lumMod val="75000"/>
                  </a:schemeClr>
                </a:solidFill>
              </a:rPr>
              <a:t>will provide ability to run additional tasks when resource is created or 		destroyed.</a:t>
            </a:r>
          </a:p>
          <a:p>
            <a:pPr marL="342900" indent="-342900">
              <a:buAutoNum type="arabicPeriod"/>
            </a:pPr>
            <a:r>
              <a:rPr lang="en-IN" sz="2000" dirty="0"/>
              <a:t>Modules -- </a:t>
            </a:r>
            <a:r>
              <a:rPr lang="en-IN" sz="1400" b="1" i="1" dirty="0">
                <a:solidFill>
                  <a:schemeClr val="accent1">
                    <a:lumMod val="75000"/>
                  </a:schemeClr>
                </a:solidFill>
              </a:rPr>
              <a:t>Modules are containers for multiple resources that are used together in a 		configuration</a:t>
            </a:r>
          </a:p>
          <a:p>
            <a:pPr marL="342900" indent="-342900">
              <a:buAutoNum type="arabicPeriod"/>
            </a:pPr>
            <a:r>
              <a:rPr lang="en-IN" sz="2000" dirty="0"/>
              <a:t>Backends -- </a:t>
            </a:r>
            <a:r>
              <a:rPr lang="en-IN" sz="1400" b="1" i="1" dirty="0">
                <a:solidFill>
                  <a:schemeClr val="accent1">
                    <a:lumMod val="75000"/>
                  </a:schemeClr>
                </a:solidFill>
              </a:rPr>
              <a:t>Backends define where </a:t>
            </a:r>
            <a:r>
              <a:rPr lang="en-IN" sz="1400" b="1" i="1" dirty="0" err="1">
                <a:solidFill>
                  <a:schemeClr val="accent1">
                    <a:lumMod val="75000"/>
                  </a:schemeClr>
                </a:solidFill>
              </a:rPr>
              <a:t>Terraform's</a:t>
            </a:r>
            <a:r>
              <a:rPr lang="en-IN" sz="1400" b="1" i="1" dirty="0">
                <a:solidFill>
                  <a:schemeClr val="accent1">
                    <a:lumMod val="75000"/>
                  </a:schemeClr>
                </a:solidFill>
              </a:rPr>
              <a:t> state snapshots are stored.</a:t>
            </a:r>
          </a:p>
          <a:p>
            <a:pPr marL="342900" indent="-342900">
              <a:buAutoNum type="arabicPeriod"/>
            </a:pPr>
            <a:r>
              <a:rPr lang="en-IN" sz="2000" dirty="0"/>
              <a:t>Data Sources -- </a:t>
            </a:r>
            <a:r>
              <a:rPr lang="en-IN" sz="1400" b="1" i="1" dirty="0">
                <a:solidFill>
                  <a:schemeClr val="accent1">
                    <a:lumMod val="75000"/>
                  </a:schemeClr>
                </a:solidFill>
              </a:rPr>
              <a:t>Data sources allow Terraform to use information defined outside of 		Terraform, defined by another separate Terraform configuration, or 		modified by functions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5468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13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25952D-AF50-4591-97F6-B3C34442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401" y="3360192"/>
            <a:ext cx="1619250" cy="1827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87E6C5-86D7-4C0E-B66C-51CFD5B5649B}"/>
              </a:ext>
            </a:extLst>
          </p:cNvPr>
          <p:cNvSpPr txBox="1"/>
          <p:nvPr/>
        </p:nvSpPr>
        <p:spPr>
          <a:xfrm>
            <a:off x="3337937" y="434824"/>
            <a:ext cx="3152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i="1" dirty="0">
                <a:solidFill>
                  <a:schemeClr val="accent2">
                    <a:lumMod val="75000"/>
                  </a:schemeClr>
                </a:solidFill>
              </a:rPr>
              <a:t>Azure Virtual Machines</a:t>
            </a:r>
          </a:p>
        </p:txBody>
      </p:sp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3BEEEB05-1CD2-4845-9801-4DA1F7315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F05806-F78D-43DB-ACDE-5899DCF4301B}"/>
              </a:ext>
            </a:extLst>
          </p:cNvPr>
          <p:cNvSpPr txBox="1"/>
          <p:nvPr/>
        </p:nvSpPr>
        <p:spPr>
          <a:xfrm>
            <a:off x="1670670" y="18842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68B910-F7C9-44F6-AABE-9F5323B48658}"/>
              </a:ext>
            </a:extLst>
          </p:cNvPr>
          <p:cNvSpPr txBox="1"/>
          <p:nvPr/>
        </p:nvSpPr>
        <p:spPr>
          <a:xfrm>
            <a:off x="1214325" y="1377858"/>
            <a:ext cx="2865272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Plan For Azure VMs:</a:t>
            </a:r>
            <a:endParaRPr lang="en-IN" b="0" i="0" dirty="0">
              <a:solidFill>
                <a:srgbClr val="171717"/>
              </a:solidFill>
              <a:effectLst/>
            </a:endParaRPr>
          </a:p>
          <a:p>
            <a:pPr marL="285750" indent="-285750">
              <a:buFontTx/>
              <a:buChar char="-"/>
            </a:pPr>
            <a:r>
              <a:rPr lang="en-IN" sz="1400" i="1" dirty="0">
                <a:solidFill>
                  <a:schemeClr val="accent1">
                    <a:lumMod val="50000"/>
                  </a:schemeClr>
                </a:solidFill>
              </a:rPr>
              <a:t>Start with the network</a:t>
            </a:r>
          </a:p>
          <a:p>
            <a:pPr marL="285750" indent="-285750">
              <a:buFontTx/>
              <a:buChar char="-"/>
            </a:pPr>
            <a:r>
              <a:rPr lang="en-IN" sz="1400" i="1" dirty="0">
                <a:solidFill>
                  <a:schemeClr val="accent1">
                    <a:lumMod val="50000"/>
                  </a:schemeClr>
                </a:solidFill>
              </a:rPr>
              <a:t>Name the VM</a:t>
            </a:r>
          </a:p>
          <a:p>
            <a:pPr marL="285750" indent="-285750">
              <a:buFontTx/>
              <a:buChar char="-"/>
            </a:pPr>
            <a:r>
              <a:rPr lang="en-IN" sz="1400" i="1" dirty="0">
                <a:solidFill>
                  <a:schemeClr val="accent1">
                    <a:lumMod val="50000"/>
                  </a:schemeClr>
                </a:solidFill>
              </a:rPr>
              <a:t>Decide the location for the VM</a:t>
            </a:r>
          </a:p>
          <a:p>
            <a:pPr marL="285750" indent="-285750">
              <a:buFontTx/>
              <a:buChar char="-"/>
            </a:pPr>
            <a:r>
              <a:rPr lang="en-IN" sz="1400" i="1" dirty="0">
                <a:solidFill>
                  <a:schemeClr val="accent1">
                    <a:lumMod val="50000"/>
                  </a:schemeClr>
                </a:solidFill>
              </a:rPr>
              <a:t>Determine the size of the VM</a:t>
            </a:r>
          </a:p>
          <a:p>
            <a:pPr marL="285750" indent="-285750">
              <a:buFontTx/>
              <a:buChar char="-"/>
            </a:pPr>
            <a:r>
              <a:rPr lang="en-IN" sz="1400" i="1" dirty="0">
                <a:solidFill>
                  <a:schemeClr val="accent1">
                    <a:lumMod val="50000"/>
                  </a:schemeClr>
                </a:solidFill>
              </a:rPr>
              <a:t>Understanding the pricing model</a:t>
            </a:r>
          </a:p>
          <a:p>
            <a:pPr marL="285750" indent="-285750">
              <a:buFontTx/>
              <a:buChar char="-"/>
            </a:pPr>
            <a:r>
              <a:rPr lang="en-IN" sz="1400" i="1" dirty="0">
                <a:solidFill>
                  <a:schemeClr val="accent1">
                    <a:lumMod val="50000"/>
                  </a:schemeClr>
                </a:solidFill>
              </a:rPr>
              <a:t>Storage for the VM</a:t>
            </a:r>
          </a:p>
          <a:p>
            <a:pPr marL="285750" indent="-285750">
              <a:buFontTx/>
              <a:buChar char="-"/>
            </a:pPr>
            <a:r>
              <a:rPr lang="en-IN" sz="1400" i="1" dirty="0">
                <a:solidFill>
                  <a:schemeClr val="accent1">
                    <a:lumMod val="50000"/>
                  </a:schemeClr>
                </a:solidFill>
              </a:rPr>
              <a:t>Select an operating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7857D6-7C31-4EC7-A4D7-1DC1CB536C9B}"/>
              </a:ext>
            </a:extLst>
          </p:cNvPr>
          <p:cNvSpPr txBox="1"/>
          <p:nvPr/>
        </p:nvSpPr>
        <p:spPr>
          <a:xfrm>
            <a:off x="1214324" y="3799643"/>
            <a:ext cx="5843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Connecting to VMs:</a:t>
            </a:r>
          </a:p>
          <a:p>
            <a:pPr marL="285750" indent="-285750">
              <a:buFontTx/>
              <a:buChar char="-"/>
            </a:pPr>
            <a:r>
              <a:rPr lang="en-IN" sz="1400" i="1" dirty="0">
                <a:solidFill>
                  <a:schemeClr val="accent1">
                    <a:lumMod val="50000"/>
                  </a:schemeClr>
                </a:solidFill>
              </a:rPr>
              <a:t>RDP (Remote Desktop Service): use it to connect with Windows VMs</a:t>
            </a:r>
          </a:p>
          <a:p>
            <a:pPr marL="285750" indent="-285750">
              <a:buFontTx/>
              <a:buChar char="-"/>
            </a:pPr>
            <a:r>
              <a:rPr lang="en-IN" sz="1400" i="1" dirty="0">
                <a:solidFill>
                  <a:schemeClr val="accent1">
                    <a:lumMod val="50000"/>
                  </a:schemeClr>
                </a:solidFill>
              </a:rPr>
              <a:t>SSH(Secure Shell): Use it to connect with Linus VMs</a:t>
            </a:r>
          </a:p>
          <a:p>
            <a:pPr marL="285750" indent="-285750">
              <a:buFontTx/>
              <a:buChar char="-"/>
            </a:pPr>
            <a:r>
              <a:rPr lang="en-IN" sz="1400" i="1" dirty="0">
                <a:solidFill>
                  <a:schemeClr val="accent1">
                    <a:lumMod val="50000"/>
                  </a:schemeClr>
                </a:solidFill>
              </a:rPr>
              <a:t>Bastion: use to connect with windows or Linux VMs securely from browser</a:t>
            </a:r>
          </a:p>
        </p:txBody>
      </p:sp>
    </p:spTree>
    <p:extLst>
      <p:ext uri="{BB962C8B-B14F-4D97-AF65-F5344CB8AC3E}">
        <p14:creationId xmlns:p14="http://schemas.microsoft.com/office/powerpoint/2010/main" val="2471601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14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25952D-AF50-4591-97F6-B3C34442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401" y="3360192"/>
            <a:ext cx="1619250" cy="1827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87E6C5-86D7-4C0E-B66C-51CFD5B5649B}"/>
              </a:ext>
            </a:extLst>
          </p:cNvPr>
          <p:cNvSpPr txBox="1"/>
          <p:nvPr/>
        </p:nvSpPr>
        <p:spPr>
          <a:xfrm>
            <a:off x="3337937" y="434824"/>
            <a:ext cx="3705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i="1" dirty="0">
                <a:solidFill>
                  <a:schemeClr val="accent2">
                    <a:lumMod val="75000"/>
                  </a:schemeClr>
                </a:solidFill>
              </a:rPr>
              <a:t>Azure VMs High availability</a:t>
            </a:r>
          </a:p>
        </p:txBody>
      </p:sp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3BEEEB05-1CD2-4845-9801-4DA1F7315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F05806-F78D-43DB-ACDE-5899DCF4301B}"/>
              </a:ext>
            </a:extLst>
          </p:cNvPr>
          <p:cNvSpPr txBox="1"/>
          <p:nvPr/>
        </p:nvSpPr>
        <p:spPr>
          <a:xfrm>
            <a:off x="1670670" y="18842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68B910-F7C9-44F6-AABE-9F5323B48658}"/>
              </a:ext>
            </a:extLst>
          </p:cNvPr>
          <p:cNvSpPr txBox="1"/>
          <p:nvPr/>
        </p:nvSpPr>
        <p:spPr>
          <a:xfrm>
            <a:off x="1214325" y="1377858"/>
            <a:ext cx="107332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rgbClr val="171717"/>
                </a:solidFill>
                <a:effectLst/>
              </a:rPr>
              <a:t>Availability sets</a:t>
            </a:r>
          </a:p>
          <a:p>
            <a:pPr algn="l"/>
            <a:endParaRPr lang="en-IN" b="1" i="1" dirty="0">
              <a:solidFill>
                <a:srgbClr val="171717"/>
              </a:solidFill>
              <a:effectLst/>
            </a:endParaRPr>
          </a:p>
          <a:p>
            <a:pPr algn="l"/>
            <a:r>
              <a:rPr lang="en-IN" sz="1200" b="1" i="1" dirty="0">
                <a:solidFill>
                  <a:schemeClr val="accent1">
                    <a:lumMod val="50000"/>
                  </a:schemeClr>
                </a:solidFill>
                <a:effectLst/>
              </a:rPr>
              <a:t>	An Availability Set is a logical grouping for isolating virtual machine resources from each other. </a:t>
            </a:r>
          </a:p>
          <a:p>
            <a:pPr algn="l"/>
            <a:r>
              <a:rPr lang="en-IN" sz="1200" b="1" i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IN" sz="1200" b="1" i="1" dirty="0">
                <a:solidFill>
                  <a:schemeClr val="accent1">
                    <a:lumMod val="50000"/>
                  </a:schemeClr>
                </a:solidFill>
                <a:effectLst/>
              </a:rPr>
              <a:t>Azure makes sure that the VMs we place in an Availability Set run across multiple physical servers, compute racks, storage units, and network switches</a:t>
            </a:r>
          </a:p>
          <a:p>
            <a:pPr algn="l"/>
            <a:endParaRPr lang="en-IN" sz="1200" b="1" i="1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rgbClr val="171717"/>
                </a:solidFill>
              </a:rPr>
              <a:t>Availability Zones</a:t>
            </a:r>
          </a:p>
          <a:p>
            <a:pPr algn="l"/>
            <a:r>
              <a:rPr lang="en-IN" dirty="0">
                <a:solidFill>
                  <a:srgbClr val="171717"/>
                </a:solidFill>
              </a:rPr>
              <a:t>	</a:t>
            </a:r>
            <a:r>
              <a:rPr lang="en-IN" sz="1200" b="1" i="1" dirty="0">
                <a:solidFill>
                  <a:schemeClr val="accent1">
                    <a:lumMod val="50000"/>
                  </a:schemeClr>
                </a:solidFill>
              </a:rPr>
              <a:t>Group of two or more azure datacentres in a region to provide redundancy and high availability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3C7952-9E4C-4D69-A8AB-4A286262C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102" y="3542932"/>
            <a:ext cx="5188756" cy="229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69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15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25952D-AF50-4591-97F6-B3C34442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21" y="3492616"/>
            <a:ext cx="1619250" cy="1827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87E6C5-86D7-4C0E-B66C-51CFD5B5649B}"/>
              </a:ext>
            </a:extLst>
          </p:cNvPr>
          <p:cNvSpPr txBox="1"/>
          <p:nvPr/>
        </p:nvSpPr>
        <p:spPr>
          <a:xfrm>
            <a:off x="3337937" y="434824"/>
            <a:ext cx="2861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i="1" dirty="0">
                <a:solidFill>
                  <a:schemeClr val="accent2">
                    <a:lumMod val="75000"/>
                  </a:schemeClr>
                </a:solidFill>
              </a:rPr>
              <a:t>Azure Availability set</a:t>
            </a:r>
          </a:p>
        </p:txBody>
      </p:sp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3BEEEB05-1CD2-4845-9801-4DA1F7315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F05806-F78D-43DB-ACDE-5899DCF4301B}"/>
              </a:ext>
            </a:extLst>
          </p:cNvPr>
          <p:cNvSpPr txBox="1"/>
          <p:nvPr/>
        </p:nvSpPr>
        <p:spPr>
          <a:xfrm>
            <a:off x="1670670" y="18842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36DF4D-BD1B-4CEA-ADE2-8BC34F25C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402" y="1456576"/>
            <a:ext cx="3240382" cy="30363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EB0D83-2C06-4046-9B38-4478808E0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5687" y="1553525"/>
            <a:ext cx="4264310" cy="28085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DCEA16-5CFB-4FAF-B94F-4189E4DFA8A5}"/>
              </a:ext>
            </a:extLst>
          </p:cNvPr>
          <p:cNvSpPr txBox="1"/>
          <p:nvPr/>
        </p:nvSpPr>
        <p:spPr>
          <a:xfrm>
            <a:off x="1070774" y="4963726"/>
            <a:ext cx="53091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1400" i="1" dirty="0">
                <a:solidFill>
                  <a:schemeClr val="accent1">
                    <a:lumMod val="50000"/>
                  </a:schemeClr>
                </a:solidFill>
              </a:rPr>
              <a:t>VMs should be deployed in Same region, vnet and resource group</a:t>
            </a:r>
          </a:p>
          <a:p>
            <a:pPr marL="285750" indent="-285750">
              <a:buFontTx/>
              <a:buChar char="-"/>
            </a:pPr>
            <a:r>
              <a:rPr lang="en-IN" sz="1400" i="1" dirty="0">
                <a:solidFill>
                  <a:schemeClr val="accent1">
                    <a:lumMod val="50000"/>
                  </a:schemeClr>
                </a:solidFill>
              </a:rPr>
              <a:t>Minimum 2 VMs should deploy to get benefit from Availability sets</a:t>
            </a:r>
          </a:p>
          <a:p>
            <a:pPr marL="285750" indent="-285750">
              <a:buFontTx/>
              <a:buChar char="-"/>
            </a:pPr>
            <a:r>
              <a:rPr lang="en-IN" sz="1400" i="1" dirty="0">
                <a:solidFill>
                  <a:schemeClr val="accent1">
                    <a:lumMod val="50000"/>
                  </a:schemeClr>
                </a:solidFill>
              </a:rPr>
              <a:t>SLA 99.95% </a:t>
            </a:r>
          </a:p>
        </p:txBody>
      </p:sp>
    </p:spTree>
    <p:extLst>
      <p:ext uri="{BB962C8B-B14F-4D97-AF65-F5344CB8AC3E}">
        <p14:creationId xmlns:p14="http://schemas.microsoft.com/office/powerpoint/2010/main" val="1119492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16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25952D-AF50-4591-97F6-B3C34442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21" y="3492616"/>
            <a:ext cx="1619250" cy="1827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87E6C5-86D7-4C0E-B66C-51CFD5B5649B}"/>
              </a:ext>
            </a:extLst>
          </p:cNvPr>
          <p:cNvSpPr txBox="1"/>
          <p:nvPr/>
        </p:nvSpPr>
        <p:spPr>
          <a:xfrm>
            <a:off x="3337937" y="434824"/>
            <a:ext cx="3222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i="1" dirty="0">
                <a:solidFill>
                  <a:schemeClr val="accent2">
                    <a:lumMod val="75000"/>
                  </a:schemeClr>
                </a:solidFill>
              </a:rPr>
              <a:t>Azure Availability Zones</a:t>
            </a:r>
          </a:p>
        </p:txBody>
      </p:sp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3BEEEB05-1CD2-4845-9801-4DA1F7315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F05806-F78D-43DB-ACDE-5899DCF4301B}"/>
              </a:ext>
            </a:extLst>
          </p:cNvPr>
          <p:cNvSpPr txBox="1"/>
          <p:nvPr/>
        </p:nvSpPr>
        <p:spPr>
          <a:xfrm>
            <a:off x="1670670" y="18842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8F8D46-8611-4586-B973-688F330BC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063" y="1331313"/>
            <a:ext cx="3344847" cy="33716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353C6E-6BF2-4251-9237-088AE19DA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179" y="1725843"/>
            <a:ext cx="7239552" cy="229431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9C22E9D-8949-401E-AFD4-02214BE7368D}"/>
              </a:ext>
            </a:extLst>
          </p:cNvPr>
          <p:cNvSpPr txBox="1"/>
          <p:nvPr/>
        </p:nvSpPr>
        <p:spPr>
          <a:xfrm>
            <a:off x="1070774" y="4963726"/>
            <a:ext cx="4172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1400" i="1" dirty="0">
                <a:solidFill>
                  <a:schemeClr val="accent1">
                    <a:lumMod val="50000"/>
                  </a:schemeClr>
                </a:solidFill>
              </a:rPr>
              <a:t>Disaster Recovery and Business Continuity scenario</a:t>
            </a:r>
          </a:p>
          <a:p>
            <a:pPr marL="285750" indent="-285750">
              <a:buFontTx/>
              <a:buChar char="-"/>
            </a:pPr>
            <a:r>
              <a:rPr lang="en-IN" sz="1400" i="1" dirty="0">
                <a:solidFill>
                  <a:schemeClr val="accent1">
                    <a:lumMod val="50000"/>
                  </a:schemeClr>
                </a:solidFill>
              </a:rPr>
              <a:t>SLA 99.99% </a:t>
            </a:r>
          </a:p>
        </p:txBody>
      </p:sp>
    </p:spTree>
    <p:extLst>
      <p:ext uri="{BB962C8B-B14F-4D97-AF65-F5344CB8AC3E}">
        <p14:creationId xmlns:p14="http://schemas.microsoft.com/office/powerpoint/2010/main" val="3802036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17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25952D-AF50-4591-97F6-B3C34442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21" y="3492616"/>
            <a:ext cx="1619250" cy="1827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87E6C5-86D7-4C0E-B66C-51CFD5B5649B}"/>
              </a:ext>
            </a:extLst>
          </p:cNvPr>
          <p:cNvSpPr txBox="1"/>
          <p:nvPr/>
        </p:nvSpPr>
        <p:spPr>
          <a:xfrm>
            <a:off x="3337937" y="434824"/>
            <a:ext cx="274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i="1" dirty="0">
                <a:solidFill>
                  <a:schemeClr val="accent2">
                    <a:lumMod val="75000"/>
                  </a:schemeClr>
                </a:solidFill>
              </a:rPr>
              <a:t>Azure VM Scale Sets</a:t>
            </a:r>
          </a:p>
        </p:txBody>
      </p:sp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3BEEEB05-1CD2-4845-9801-4DA1F7315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F05806-F78D-43DB-ACDE-5899DCF4301B}"/>
              </a:ext>
            </a:extLst>
          </p:cNvPr>
          <p:cNvSpPr txBox="1"/>
          <p:nvPr/>
        </p:nvSpPr>
        <p:spPr>
          <a:xfrm>
            <a:off x="1670670" y="18842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C22E9D-8949-401E-AFD4-02214BE7368D}"/>
              </a:ext>
            </a:extLst>
          </p:cNvPr>
          <p:cNvSpPr txBox="1"/>
          <p:nvPr/>
        </p:nvSpPr>
        <p:spPr>
          <a:xfrm>
            <a:off x="1088777" y="4616254"/>
            <a:ext cx="96940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1400" i="1" dirty="0">
                <a:solidFill>
                  <a:schemeClr val="accent1">
                    <a:lumMod val="50000"/>
                  </a:schemeClr>
                </a:solidFill>
              </a:rPr>
              <a:t>A Virtual Machine Scale Set lets us easily create and manage multiple virtual machines.</a:t>
            </a:r>
          </a:p>
          <a:p>
            <a:pPr marL="285750" indent="-285750">
              <a:buFontTx/>
              <a:buChar char="-"/>
            </a:pPr>
            <a:r>
              <a:rPr lang="en-IN" sz="1400" i="1" dirty="0">
                <a:solidFill>
                  <a:schemeClr val="accent1">
                    <a:lumMod val="50000"/>
                  </a:schemeClr>
                </a:solidFill>
              </a:rPr>
              <a:t>All VMs in a scale set are identical, meaning they are created from the same base operating system image and configuration. </a:t>
            </a:r>
          </a:p>
          <a:p>
            <a:r>
              <a:rPr lang="en-IN" sz="1400" i="1" dirty="0">
                <a:solidFill>
                  <a:schemeClr val="accent1">
                    <a:lumMod val="50000"/>
                  </a:schemeClr>
                </a:solidFill>
              </a:rPr>
              <a:t>	Obviously, this approach lets us easily manage hundreds of VMs without additional configuration.</a:t>
            </a:r>
          </a:p>
          <a:p>
            <a:pPr marL="285750" indent="-285750">
              <a:buFontTx/>
              <a:buChar char="-"/>
            </a:pPr>
            <a:r>
              <a:rPr lang="en-IN" sz="1400" i="1" dirty="0">
                <a:solidFill>
                  <a:schemeClr val="accent1">
                    <a:lumMod val="50000"/>
                  </a:schemeClr>
                </a:solidFill>
              </a:rPr>
              <a:t>For traffic distribution, an Azure Load Balancer is also deployed along with the virtual machines in a scale set. </a:t>
            </a:r>
          </a:p>
          <a:p>
            <a:r>
              <a:rPr lang="en-IN" sz="1400" i="1" dirty="0">
                <a:solidFill>
                  <a:schemeClr val="accent1">
                    <a:lumMod val="50000"/>
                  </a:schemeClr>
                </a:solidFill>
              </a:rPr>
              <a:t>	There is no need to manually create the virtual machines or the load balancer. Just imagine the amount of time it saves.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3AB894-D03C-4BEA-AE5D-6508765E4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114" y="1234131"/>
            <a:ext cx="6812731" cy="271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1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18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25952D-AF50-4591-97F6-B3C34442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21" y="3492616"/>
            <a:ext cx="1619250" cy="1827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87E6C5-86D7-4C0E-B66C-51CFD5B5649B}"/>
              </a:ext>
            </a:extLst>
          </p:cNvPr>
          <p:cNvSpPr txBox="1"/>
          <p:nvPr/>
        </p:nvSpPr>
        <p:spPr>
          <a:xfrm>
            <a:off x="3598164" y="229435"/>
            <a:ext cx="2583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>
                <a:solidFill>
                  <a:schemeClr val="accent2">
                    <a:lumMod val="75000"/>
                  </a:schemeClr>
                </a:solidFill>
              </a:rPr>
              <a:t>Azure Storage Account</a:t>
            </a:r>
          </a:p>
        </p:txBody>
      </p:sp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3BEEEB05-1CD2-4845-9801-4DA1F7315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FCC62E-5105-4B3E-A5B5-DD27BAAA5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9712" y="201171"/>
            <a:ext cx="574705" cy="4001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D80C57-2DCA-4FDA-BD74-FC2BFAB9018E}"/>
              </a:ext>
            </a:extLst>
          </p:cNvPr>
          <p:cNvSpPr txBox="1"/>
          <p:nvPr/>
        </p:nvSpPr>
        <p:spPr>
          <a:xfrm>
            <a:off x="1054598" y="1325692"/>
            <a:ext cx="7342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0" i="1" dirty="0">
                <a:solidFill>
                  <a:schemeClr val="accent5">
                    <a:lumMod val="50000"/>
                  </a:schemeClr>
                </a:solidFill>
                <a:effectLst/>
              </a:rPr>
              <a:t>An Azure </a:t>
            </a:r>
            <a:r>
              <a:rPr lang="en-IN" sz="1600" b="1" i="1" dirty="0">
                <a:solidFill>
                  <a:schemeClr val="accent5">
                    <a:lumMod val="50000"/>
                  </a:schemeClr>
                </a:solidFill>
                <a:effectLst/>
              </a:rPr>
              <a:t>storage account</a:t>
            </a:r>
            <a:r>
              <a:rPr lang="en-IN" sz="1600" b="0" i="1" dirty="0">
                <a:solidFill>
                  <a:schemeClr val="accent5">
                    <a:lumMod val="50000"/>
                  </a:schemeClr>
                </a:solidFill>
                <a:effectLst/>
              </a:rPr>
              <a:t> contains all of your Azure Storage data objects, </a:t>
            </a:r>
          </a:p>
          <a:p>
            <a:r>
              <a:rPr lang="en-IN" sz="1600" i="1" dirty="0">
                <a:solidFill>
                  <a:schemeClr val="accent5">
                    <a:lumMod val="50000"/>
                  </a:schemeClr>
                </a:solidFill>
              </a:rPr>
              <a:t>			</a:t>
            </a:r>
            <a:r>
              <a:rPr lang="en-IN" sz="1600" b="0" i="1" dirty="0">
                <a:solidFill>
                  <a:schemeClr val="accent5">
                    <a:lumMod val="50000"/>
                  </a:schemeClr>
                </a:solidFill>
                <a:effectLst/>
              </a:rPr>
              <a:t>including blobs, file shares, queues, tables, and disks.</a:t>
            </a:r>
            <a:endParaRPr lang="en-IN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30D80-1A6F-4A43-8857-85E3C78F5262}"/>
              </a:ext>
            </a:extLst>
          </p:cNvPr>
          <p:cNvSpPr txBox="1"/>
          <p:nvPr/>
        </p:nvSpPr>
        <p:spPr>
          <a:xfrm>
            <a:off x="1214325" y="2645546"/>
            <a:ext cx="91791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IN" b="1" i="1" u="none" strike="noStrike" dirty="0">
                <a:solidFill>
                  <a:schemeClr val="accent5">
                    <a:lumMod val="50000"/>
                  </a:schemeClr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Blobs</a:t>
            </a:r>
            <a:r>
              <a:rPr lang="en-IN" b="1" i="1" dirty="0">
                <a:solidFill>
                  <a:schemeClr val="accent5">
                    <a:lumMod val="50000"/>
                  </a:schemeClr>
                </a:solidFill>
                <a:effectLst/>
              </a:rPr>
              <a:t>: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effectLst/>
              </a:rPr>
              <a:t>A massively scalable object store for text and binary data. </a:t>
            </a:r>
          </a:p>
          <a:p>
            <a:pPr lvl="1"/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		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effectLst/>
              </a:rPr>
              <a:t>Also includes support for big data analytics through Data Lake Storage Gen2.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b="1" i="1" u="none" strike="noStrike" dirty="0">
                <a:solidFill>
                  <a:schemeClr val="accent5">
                    <a:lumMod val="50000"/>
                  </a:schemeClr>
                </a:solidFill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Files</a:t>
            </a:r>
            <a:r>
              <a:rPr lang="en-IN" b="1" i="1" dirty="0">
                <a:solidFill>
                  <a:schemeClr val="accent5">
                    <a:lumMod val="50000"/>
                  </a:schemeClr>
                </a:solidFill>
                <a:effectLst/>
              </a:rPr>
              <a:t>: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effectLst/>
              </a:rPr>
              <a:t>Managed file shares for cloud or on-premises deployments</a:t>
            </a:r>
            <a:r>
              <a:rPr lang="en-IN" b="0" i="0" dirty="0">
                <a:solidFill>
                  <a:schemeClr val="accent5">
                    <a:lumMod val="50000"/>
                  </a:schemeClr>
                </a:solidFill>
                <a:effectLst/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b="1" i="1" u="none" strike="noStrike" dirty="0">
                <a:solidFill>
                  <a:schemeClr val="accent5">
                    <a:lumMod val="50000"/>
                  </a:schemeClr>
                </a:solidFill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Queues</a:t>
            </a:r>
            <a:r>
              <a:rPr lang="en-IN" b="1" i="1" dirty="0">
                <a:solidFill>
                  <a:schemeClr val="accent5">
                    <a:lumMod val="50000"/>
                  </a:schemeClr>
                </a:solidFill>
                <a:effectLst/>
              </a:rPr>
              <a:t>: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effectLst/>
              </a:rPr>
              <a:t>A messaging store for reliable messaging between application components.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b="1" i="1" u="none" strike="noStrike" dirty="0">
                <a:solidFill>
                  <a:schemeClr val="accent5">
                    <a:lumMod val="50000"/>
                  </a:schemeClr>
                </a:solidFill>
                <a:effectLst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Tables</a:t>
            </a:r>
            <a:r>
              <a:rPr lang="en-IN" b="1" i="1" dirty="0">
                <a:solidFill>
                  <a:schemeClr val="accent5">
                    <a:lumMod val="50000"/>
                  </a:schemeClr>
                </a:solidFill>
                <a:effectLst/>
              </a:rPr>
              <a:t>: </a:t>
            </a:r>
            <a:r>
              <a:rPr lang="en-IN" b="0" i="0" dirty="0">
                <a:solidFill>
                  <a:schemeClr val="accent5">
                    <a:lumMod val="50000"/>
                  </a:schemeClr>
                </a:solidFill>
                <a:effectLst/>
              </a:rPr>
              <a:t>A NoSQL store for schemaless storage of structured data.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b="1" i="1" u="none" strike="noStrike" dirty="0">
                <a:solidFill>
                  <a:schemeClr val="accent5">
                    <a:lumMod val="50000"/>
                  </a:schemeClr>
                </a:solidFill>
                <a:effectLst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Disks</a:t>
            </a:r>
            <a:r>
              <a:rPr lang="en-IN" b="1" i="1" dirty="0">
                <a:solidFill>
                  <a:schemeClr val="accent5">
                    <a:lumMod val="50000"/>
                  </a:schemeClr>
                </a:solidFill>
                <a:effectLst/>
              </a:rPr>
              <a:t>: </a:t>
            </a:r>
            <a:r>
              <a:rPr lang="en-IN" b="0" i="0" dirty="0">
                <a:solidFill>
                  <a:schemeClr val="accent5">
                    <a:lumMod val="50000"/>
                  </a:schemeClr>
                </a:solidFill>
                <a:effectLst/>
              </a:rPr>
              <a:t>Block-level storage volumes for Azure VMs.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1657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19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25952D-AF50-4591-97F6-B3C34442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21" y="3492616"/>
            <a:ext cx="1619250" cy="1827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87E6C5-86D7-4C0E-B66C-51CFD5B5649B}"/>
              </a:ext>
            </a:extLst>
          </p:cNvPr>
          <p:cNvSpPr txBox="1"/>
          <p:nvPr/>
        </p:nvSpPr>
        <p:spPr>
          <a:xfrm>
            <a:off x="3598164" y="229435"/>
            <a:ext cx="2583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>
                <a:solidFill>
                  <a:schemeClr val="accent2">
                    <a:lumMod val="75000"/>
                  </a:schemeClr>
                </a:solidFill>
              </a:rPr>
              <a:t>Azure Storage Account</a:t>
            </a:r>
          </a:p>
        </p:txBody>
      </p:sp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3BEEEB05-1CD2-4845-9801-4DA1F7315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FCC62E-5105-4B3E-A5B5-DD27BAAA5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9712" y="201171"/>
            <a:ext cx="574705" cy="4001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D80C57-2DCA-4FDA-BD74-FC2BFAB9018E}"/>
              </a:ext>
            </a:extLst>
          </p:cNvPr>
          <p:cNvSpPr txBox="1"/>
          <p:nvPr/>
        </p:nvSpPr>
        <p:spPr>
          <a:xfrm>
            <a:off x="789848" y="1320383"/>
            <a:ext cx="1320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>
                <a:solidFill>
                  <a:schemeClr val="accent2">
                    <a:lumMod val="75000"/>
                  </a:schemeClr>
                </a:solidFill>
              </a:rPr>
              <a:t>Blob 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30D80-1A6F-4A43-8857-85E3C78F5262}"/>
              </a:ext>
            </a:extLst>
          </p:cNvPr>
          <p:cNvSpPr txBox="1"/>
          <p:nvPr/>
        </p:nvSpPr>
        <p:spPr>
          <a:xfrm>
            <a:off x="834048" y="1822635"/>
            <a:ext cx="1003928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400" b="1" i="1" dirty="0"/>
              <a:t>Block blobs: </a:t>
            </a:r>
            <a:r>
              <a:rPr lang="en-IN" sz="1200" b="1" i="1" dirty="0">
                <a:solidFill>
                  <a:srgbClr val="0070C0"/>
                </a:solidFill>
                <a:latin typeface="Segoe UI" panose="020B0502040204020203" pitchFamily="34" charset="0"/>
              </a:rPr>
              <a:t>store text and binary data, up to about 4.7 TB. Block blobs are made up of blocks of data that can be managed individually.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i="1" dirty="0"/>
              <a:t>Append blobs: </a:t>
            </a:r>
            <a:r>
              <a:rPr lang="en-IN" sz="1200" b="1" i="1" dirty="0">
                <a:solidFill>
                  <a:srgbClr val="0070C0"/>
                </a:solidFill>
                <a:latin typeface="Segoe UI" panose="020B0502040204020203" pitchFamily="34" charset="0"/>
              </a:rPr>
              <a:t>are made up of blocks like block blobs, but are optimized for append operations. </a:t>
            </a:r>
          </a:p>
          <a:p>
            <a:pPr lvl="4"/>
            <a:r>
              <a:rPr lang="en-IN" sz="1200" b="1" i="1" dirty="0">
                <a:solidFill>
                  <a:srgbClr val="0070C0"/>
                </a:solidFill>
                <a:latin typeface="Segoe UI" panose="020B0502040204020203" pitchFamily="34" charset="0"/>
              </a:rPr>
              <a:t>Append blobs are ideal for scenarios such as logging data from virtual machines.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i="1" dirty="0"/>
              <a:t>Page blobs: </a:t>
            </a:r>
            <a:r>
              <a:rPr lang="en-IN" sz="1200" b="1" i="1" dirty="0">
                <a:solidFill>
                  <a:srgbClr val="0070C0"/>
                </a:solidFill>
                <a:latin typeface="Segoe UI" panose="020B0502040204020203" pitchFamily="34" charset="0"/>
              </a:rPr>
              <a:t>store random access files up to 8 TB in size. </a:t>
            </a:r>
          </a:p>
          <a:p>
            <a:pPr lvl="4"/>
            <a:r>
              <a:rPr lang="en-IN" sz="1200" b="1" i="1" dirty="0">
                <a:solidFill>
                  <a:srgbClr val="0070C0"/>
                </a:solidFill>
                <a:latin typeface="Segoe UI" panose="020B0502040204020203" pitchFamily="34" charset="0"/>
              </a:rPr>
              <a:t>Page blobs store virtual hard drive (VHD) files and serve as disks for Azure virtual machines.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467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2</a:t>
            </a:fld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E3DE9C-58F9-4EE2-9074-3432D1EA746A}"/>
              </a:ext>
            </a:extLst>
          </p:cNvPr>
          <p:cNvSpPr txBox="1"/>
          <p:nvPr/>
        </p:nvSpPr>
        <p:spPr>
          <a:xfrm>
            <a:off x="4416358" y="154679"/>
            <a:ext cx="226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Azure Cloud Services</a:t>
            </a:r>
          </a:p>
        </p:txBody>
      </p:sp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4BF2A7EF-8FF9-4E6A-B4A5-BC31E56F1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318" y="203723"/>
            <a:ext cx="464835" cy="3093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213CD2-2587-4C2D-BE88-B100C0EB4E20}"/>
              </a:ext>
            </a:extLst>
          </p:cNvPr>
          <p:cNvSpPr txBox="1"/>
          <p:nvPr/>
        </p:nvSpPr>
        <p:spPr>
          <a:xfrm>
            <a:off x="568493" y="1596829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Launched in 2010 as</a:t>
            </a:r>
          </a:p>
        </p:txBody>
      </p:sp>
      <p:pic>
        <p:nvPicPr>
          <p:cNvPr id="19" name="Picture 18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1D0B0F72-D9E7-4A4B-A540-AE3BA4C38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497" y="1251523"/>
            <a:ext cx="1196211" cy="119621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8D6425E-6A47-4862-80FF-235E8B3A1C1F}"/>
              </a:ext>
            </a:extLst>
          </p:cNvPr>
          <p:cNvSpPr txBox="1"/>
          <p:nvPr/>
        </p:nvSpPr>
        <p:spPr>
          <a:xfrm>
            <a:off x="568493" y="2099484"/>
            <a:ext cx="2182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Renamed in 2014 as </a:t>
            </a:r>
          </a:p>
        </p:txBody>
      </p: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D165F80B-76C2-4193-A241-44B7A646F3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536" y="1942276"/>
            <a:ext cx="1215552" cy="68374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9E3A4F6-39D7-4073-ABDE-DFA3CD9CD521}"/>
              </a:ext>
            </a:extLst>
          </p:cNvPr>
          <p:cNvSpPr txBox="1"/>
          <p:nvPr/>
        </p:nvSpPr>
        <p:spPr>
          <a:xfrm>
            <a:off x="6348984" y="4802638"/>
            <a:ext cx="47492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URL For azure cloud -- </a:t>
            </a:r>
            <a:r>
              <a:rPr lang="en-IN" sz="1400" dirty="0">
                <a:hlinkClick r:id="rId5"/>
              </a:rPr>
              <a:t>https://portal.azure.com</a:t>
            </a:r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Azure Regions - </a:t>
            </a:r>
            <a:r>
              <a:rPr lang="en-IN" sz="1400" dirty="0">
                <a:hlinkClick r:id="rId6"/>
              </a:rPr>
              <a:t>https://azure.microsoft.com/en-us/global-infrastructure/geographies/#geographies</a:t>
            </a:r>
            <a:endParaRPr lang="en-IN" sz="1400" dirty="0"/>
          </a:p>
          <a:p>
            <a:endParaRPr lang="en-IN" sz="14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B62D232-D8D9-4D7A-96A3-5BE0BF03F5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663" y="3429000"/>
            <a:ext cx="4777119" cy="27479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F93016C-1647-4C7A-B375-5040804D92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6396" y="1725843"/>
            <a:ext cx="4510270" cy="274794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2E57465-71C6-4A77-A368-E3044F2CA2EE}"/>
              </a:ext>
            </a:extLst>
          </p:cNvPr>
          <p:cNvSpPr txBox="1"/>
          <p:nvPr/>
        </p:nvSpPr>
        <p:spPr>
          <a:xfrm>
            <a:off x="3063494" y="929012"/>
            <a:ext cx="230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Why Microsoft Azure?</a:t>
            </a:r>
          </a:p>
        </p:txBody>
      </p:sp>
      <p:pic>
        <p:nvPicPr>
          <p:cNvPr id="54" name="Picture 53" descr="Logo, company name&#10;&#10;Description automatically generated">
            <a:extLst>
              <a:ext uri="{FF2B5EF4-FFF2-40B4-BE49-F238E27FC236}">
                <a16:creationId xmlns:a16="http://schemas.microsoft.com/office/drawing/2014/main" id="{A8371A7D-BC66-431C-8337-8061568B6B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0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20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25952D-AF50-4591-97F6-B3C34442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21" y="3492616"/>
            <a:ext cx="1619250" cy="1827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87E6C5-86D7-4C0E-B66C-51CFD5B5649B}"/>
              </a:ext>
            </a:extLst>
          </p:cNvPr>
          <p:cNvSpPr txBox="1"/>
          <p:nvPr/>
        </p:nvSpPr>
        <p:spPr>
          <a:xfrm>
            <a:off x="3598164" y="229435"/>
            <a:ext cx="2583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>
                <a:solidFill>
                  <a:schemeClr val="accent2">
                    <a:lumMod val="75000"/>
                  </a:schemeClr>
                </a:solidFill>
              </a:rPr>
              <a:t>Azure Storage Account</a:t>
            </a:r>
          </a:p>
        </p:txBody>
      </p:sp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3BEEEB05-1CD2-4845-9801-4DA1F7315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FCC62E-5105-4B3E-A5B5-DD27BAAA5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9712" y="201171"/>
            <a:ext cx="574705" cy="4001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D80C57-2DCA-4FDA-BD74-FC2BFAB9018E}"/>
              </a:ext>
            </a:extLst>
          </p:cNvPr>
          <p:cNvSpPr txBox="1"/>
          <p:nvPr/>
        </p:nvSpPr>
        <p:spPr>
          <a:xfrm>
            <a:off x="1159949" y="1328366"/>
            <a:ext cx="303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>
                <a:solidFill>
                  <a:schemeClr val="accent2">
                    <a:lumMod val="75000"/>
                  </a:schemeClr>
                </a:solidFill>
              </a:rPr>
              <a:t>Azure Storage Redundancy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B21B33-B979-42DF-B58B-4CDD9ABAA807}"/>
              </a:ext>
            </a:extLst>
          </p:cNvPr>
          <p:cNvSpPr txBox="1"/>
          <p:nvPr/>
        </p:nvSpPr>
        <p:spPr>
          <a:xfrm>
            <a:off x="537663" y="1969335"/>
            <a:ext cx="1147570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chemeClr val="accent5">
                    <a:lumMod val="50000"/>
                  </a:schemeClr>
                </a:solidFill>
                <a:effectLst/>
              </a:rPr>
              <a:t>Locally redundant storage (LRS) - </a:t>
            </a:r>
            <a:r>
              <a:rPr lang="en-IN" sz="1200" b="1" i="1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copies your data synchronously three times within a single physical location in the primary region.</a:t>
            </a:r>
          </a:p>
          <a:p>
            <a:endParaRPr lang="en-IN" sz="1200" b="1" i="1" dirty="0">
              <a:solidFill>
                <a:srgbClr val="0070C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chemeClr val="accent5">
                    <a:lumMod val="50000"/>
                  </a:schemeClr>
                </a:solidFill>
                <a:effectLst/>
              </a:rPr>
              <a:t>Zone-redundant storage (ZRS) - </a:t>
            </a:r>
            <a:r>
              <a:rPr lang="en-IN" sz="1200" b="1" i="1" dirty="0">
                <a:solidFill>
                  <a:srgbClr val="0070C0"/>
                </a:solidFill>
                <a:latin typeface="Segoe UI" panose="020B0502040204020203" pitchFamily="34" charset="0"/>
              </a:rPr>
              <a:t>copies your data synchronously across three Azure availability zones in the primary region</a:t>
            </a:r>
          </a:p>
          <a:p>
            <a:endParaRPr lang="en-IN" sz="1200" b="1" i="1" dirty="0">
              <a:solidFill>
                <a:srgbClr val="0070C0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chemeClr val="accent5">
                    <a:lumMod val="50000"/>
                  </a:schemeClr>
                </a:solidFill>
                <a:effectLst/>
              </a:rPr>
              <a:t>Geo-redundant storage (GRS or RA-GRS)</a:t>
            </a:r>
            <a:r>
              <a:rPr lang="en-IN" sz="1400" b="0" i="0" dirty="0">
                <a:solidFill>
                  <a:schemeClr val="accent5">
                    <a:lumMod val="50000"/>
                  </a:schemeClr>
                </a:solidFill>
                <a:effectLst/>
              </a:rPr>
              <a:t> - </a:t>
            </a:r>
            <a:r>
              <a:rPr lang="en-IN" sz="1200" b="1" i="1" dirty="0">
                <a:solidFill>
                  <a:srgbClr val="0070C0"/>
                </a:solidFill>
                <a:latin typeface="Segoe UI" panose="020B0502040204020203" pitchFamily="34" charset="0"/>
              </a:rPr>
              <a:t>copies your data synchronously three times within a single physical location in the primary region using LRS. </a:t>
            </a:r>
          </a:p>
          <a:p>
            <a:pPr lvl="8"/>
            <a:r>
              <a:rPr lang="en-IN" sz="1200" b="1" i="1" dirty="0">
                <a:solidFill>
                  <a:srgbClr val="0070C0"/>
                </a:solidFill>
                <a:latin typeface="Segoe UI" panose="020B0502040204020203" pitchFamily="34" charset="0"/>
              </a:rPr>
              <a:t>It then copies your data asynchronously to a single physical location in the secondary region</a:t>
            </a:r>
          </a:p>
          <a:p>
            <a:pPr lvl="8"/>
            <a:endParaRPr lang="en-IN" sz="1200" b="1" i="1" dirty="0">
              <a:solidFill>
                <a:srgbClr val="0070C0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chemeClr val="accent5">
                    <a:lumMod val="50000"/>
                  </a:schemeClr>
                </a:solidFill>
                <a:effectLst/>
              </a:rPr>
              <a:t>Geo-zone-redundant storage (GZRS or RA-GZRS) - </a:t>
            </a:r>
            <a:r>
              <a:rPr lang="en-IN" sz="1200" b="1" i="1" dirty="0">
                <a:solidFill>
                  <a:srgbClr val="0070C0"/>
                </a:solidFill>
                <a:latin typeface="Segoe UI" panose="020B0502040204020203" pitchFamily="34" charset="0"/>
              </a:rPr>
              <a:t>copies your data synchronously across three Azure availability zones in the primary region using ZRS. </a:t>
            </a:r>
          </a:p>
          <a:p>
            <a:pPr lvl="7"/>
            <a:r>
              <a:rPr lang="en-IN" sz="1200" b="1" i="1" dirty="0">
                <a:solidFill>
                  <a:srgbClr val="0070C0"/>
                </a:solidFill>
                <a:latin typeface="Segoe UI" panose="020B0502040204020203" pitchFamily="34" charset="0"/>
              </a:rPr>
              <a:t>It then copies your data asynchronously to a single physical location in the secondary region.</a:t>
            </a:r>
          </a:p>
        </p:txBody>
      </p:sp>
    </p:spTree>
    <p:extLst>
      <p:ext uri="{BB962C8B-B14F-4D97-AF65-F5344CB8AC3E}">
        <p14:creationId xmlns:p14="http://schemas.microsoft.com/office/powerpoint/2010/main" val="1080499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21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25952D-AF50-4591-97F6-B3C34442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21" y="3492616"/>
            <a:ext cx="1619250" cy="1827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87E6C5-86D7-4C0E-B66C-51CFD5B5649B}"/>
              </a:ext>
            </a:extLst>
          </p:cNvPr>
          <p:cNvSpPr txBox="1"/>
          <p:nvPr/>
        </p:nvSpPr>
        <p:spPr>
          <a:xfrm>
            <a:off x="3598164" y="229435"/>
            <a:ext cx="2583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>
                <a:solidFill>
                  <a:schemeClr val="accent2">
                    <a:lumMod val="75000"/>
                  </a:schemeClr>
                </a:solidFill>
              </a:rPr>
              <a:t>Azure Storage Account</a:t>
            </a:r>
          </a:p>
        </p:txBody>
      </p:sp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3BEEEB05-1CD2-4845-9801-4DA1F7315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FCC62E-5105-4B3E-A5B5-DD27BAAA5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9712" y="201171"/>
            <a:ext cx="574705" cy="4001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D80C57-2DCA-4FDA-BD74-FC2BFAB9018E}"/>
              </a:ext>
            </a:extLst>
          </p:cNvPr>
          <p:cNvSpPr txBox="1"/>
          <p:nvPr/>
        </p:nvSpPr>
        <p:spPr>
          <a:xfrm>
            <a:off x="1159949" y="1328366"/>
            <a:ext cx="303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>
                <a:solidFill>
                  <a:schemeClr val="accent2">
                    <a:lumMod val="75000"/>
                  </a:schemeClr>
                </a:solidFill>
              </a:rPr>
              <a:t>Azure Storage Redundancy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B21B33-B979-42DF-B58B-4CDD9ABAA807}"/>
              </a:ext>
            </a:extLst>
          </p:cNvPr>
          <p:cNvSpPr txBox="1"/>
          <p:nvPr/>
        </p:nvSpPr>
        <p:spPr>
          <a:xfrm>
            <a:off x="537663" y="1969335"/>
            <a:ext cx="284565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chemeClr val="accent5">
                    <a:lumMod val="50000"/>
                  </a:schemeClr>
                </a:solidFill>
                <a:effectLst/>
              </a:rPr>
              <a:t>Locally redundant storage (LRS)</a:t>
            </a:r>
            <a:endParaRPr lang="en-IN" sz="1200" b="1" i="1" dirty="0">
              <a:solidFill>
                <a:srgbClr val="0070C0"/>
              </a:solidFill>
              <a:effectLst/>
              <a:latin typeface="Segoe UI" panose="020B0502040204020203" pitchFamily="34" charset="0"/>
            </a:endParaRPr>
          </a:p>
          <a:p>
            <a:endParaRPr lang="en-IN" sz="1200" b="1" i="1" dirty="0">
              <a:solidFill>
                <a:srgbClr val="0070C0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8182DB-278D-49CB-9ED8-975AFBE73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8164" y="2592172"/>
            <a:ext cx="34194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18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22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25952D-AF50-4591-97F6-B3C34442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21" y="3492616"/>
            <a:ext cx="1619250" cy="1827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87E6C5-86D7-4C0E-B66C-51CFD5B5649B}"/>
              </a:ext>
            </a:extLst>
          </p:cNvPr>
          <p:cNvSpPr txBox="1"/>
          <p:nvPr/>
        </p:nvSpPr>
        <p:spPr>
          <a:xfrm>
            <a:off x="3598164" y="229435"/>
            <a:ext cx="2583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>
                <a:solidFill>
                  <a:schemeClr val="accent2">
                    <a:lumMod val="75000"/>
                  </a:schemeClr>
                </a:solidFill>
              </a:rPr>
              <a:t>Azure Storage Account</a:t>
            </a:r>
          </a:p>
        </p:txBody>
      </p:sp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3BEEEB05-1CD2-4845-9801-4DA1F7315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FCC62E-5105-4B3E-A5B5-DD27BAAA5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9712" y="201171"/>
            <a:ext cx="574705" cy="4001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D80C57-2DCA-4FDA-BD74-FC2BFAB9018E}"/>
              </a:ext>
            </a:extLst>
          </p:cNvPr>
          <p:cNvSpPr txBox="1"/>
          <p:nvPr/>
        </p:nvSpPr>
        <p:spPr>
          <a:xfrm>
            <a:off x="1159949" y="1328366"/>
            <a:ext cx="303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>
                <a:solidFill>
                  <a:schemeClr val="accent2">
                    <a:lumMod val="75000"/>
                  </a:schemeClr>
                </a:solidFill>
              </a:rPr>
              <a:t>Azure Storage Redundancy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B21B33-B979-42DF-B58B-4CDD9ABAA807}"/>
              </a:ext>
            </a:extLst>
          </p:cNvPr>
          <p:cNvSpPr txBox="1"/>
          <p:nvPr/>
        </p:nvSpPr>
        <p:spPr>
          <a:xfrm>
            <a:off x="537663" y="1969335"/>
            <a:ext cx="2687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chemeClr val="accent5">
                    <a:lumMod val="50000"/>
                  </a:schemeClr>
                </a:solidFill>
                <a:effectLst/>
              </a:rPr>
              <a:t>Zone-redundant storage (ZRS)</a:t>
            </a:r>
            <a:endParaRPr lang="en-IN" sz="1200" b="1" i="1" dirty="0">
              <a:solidFill>
                <a:srgbClr val="0070C0"/>
              </a:solidFill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3E5587-220C-403E-8A9D-8344AF02C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1736" y="1855667"/>
            <a:ext cx="4477247" cy="446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97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23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25952D-AF50-4591-97F6-B3C34442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21" y="3492616"/>
            <a:ext cx="1619250" cy="1827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87E6C5-86D7-4C0E-B66C-51CFD5B5649B}"/>
              </a:ext>
            </a:extLst>
          </p:cNvPr>
          <p:cNvSpPr txBox="1"/>
          <p:nvPr/>
        </p:nvSpPr>
        <p:spPr>
          <a:xfrm>
            <a:off x="3598164" y="229435"/>
            <a:ext cx="2583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>
                <a:solidFill>
                  <a:schemeClr val="accent2">
                    <a:lumMod val="75000"/>
                  </a:schemeClr>
                </a:solidFill>
              </a:rPr>
              <a:t>Azure Storage Account</a:t>
            </a:r>
          </a:p>
        </p:txBody>
      </p:sp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3BEEEB05-1CD2-4845-9801-4DA1F7315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FCC62E-5105-4B3E-A5B5-DD27BAAA5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9712" y="201171"/>
            <a:ext cx="574705" cy="4001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D80C57-2DCA-4FDA-BD74-FC2BFAB9018E}"/>
              </a:ext>
            </a:extLst>
          </p:cNvPr>
          <p:cNvSpPr txBox="1"/>
          <p:nvPr/>
        </p:nvSpPr>
        <p:spPr>
          <a:xfrm>
            <a:off x="1159949" y="1328366"/>
            <a:ext cx="303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>
                <a:solidFill>
                  <a:schemeClr val="accent2">
                    <a:lumMod val="75000"/>
                  </a:schemeClr>
                </a:solidFill>
              </a:rPr>
              <a:t>Azure Storage Redundancy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B21B33-B979-42DF-B58B-4CDD9ABAA807}"/>
              </a:ext>
            </a:extLst>
          </p:cNvPr>
          <p:cNvSpPr txBox="1"/>
          <p:nvPr/>
        </p:nvSpPr>
        <p:spPr>
          <a:xfrm>
            <a:off x="537663" y="1969335"/>
            <a:ext cx="3450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chemeClr val="accent5">
                    <a:lumMod val="50000"/>
                  </a:schemeClr>
                </a:solidFill>
                <a:effectLst/>
              </a:rPr>
              <a:t>Geo-redundant storage (GRS or RA-GRS)</a:t>
            </a:r>
            <a:endParaRPr lang="en-IN" sz="1400" b="1" i="1" dirty="0">
              <a:solidFill>
                <a:srgbClr val="0070C0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CEE0D8-CEB0-411C-B044-E1F1F27DBE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650" y="2355755"/>
            <a:ext cx="86487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98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24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25952D-AF50-4591-97F6-B3C34442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21" y="3492616"/>
            <a:ext cx="1619250" cy="1827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87E6C5-86D7-4C0E-B66C-51CFD5B5649B}"/>
              </a:ext>
            </a:extLst>
          </p:cNvPr>
          <p:cNvSpPr txBox="1"/>
          <p:nvPr/>
        </p:nvSpPr>
        <p:spPr>
          <a:xfrm>
            <a:off x="3598164" y="229435"/>
            <a:ext cx="2583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>
                <a:solidFill>
                  <a:schemeClr val="accent2">
                    <a:lumMod val="75000"/>
                  </a:schemeClr>
                </a:solidFill>
              </a:rPr>
              <a:t>Azure Storage Account</a:t>
            </a:r>
          </a:p>
        </p:txBody>
      </p:sp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3BEEEB05-1CD2-4845-9801-4DA1F7315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FCC62E-5105-4B3E-A5B5-DD27BAAA5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9712" y="201171"/>
            <a:ext cx="574705" cy="4001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D80C57-2DCA-4FDA-BD74-FC2BFAB9018E}"/>
              </a:ext>
            </a:extLst>
          </p:cNvPr>
          <p:cNvSpPr txBox="1"/>
          <p:nvPr/>
        </p:nvSpPr>
        <p:spPr>
          <a:xfrm>
            <a:off x="1155608" y="1161528"/>
            <a:ext cx="303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>
                <a:solidFill>
                  <a:schemeClr val="accent2">
                    <a:lumMod val="75000"/>
                  </a:schemeClr>
                </a:solidFill>
              </a:rPr>
              <a:t>Azure Storage Redundancy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B21B33-B979-42DF-B58B-4CDD9ABAA807}"/>
              </a:ext>
            </a:extLst>
          </p:cNvPr>
          <p:cNvSpPr txBox="1"/>
          <p:nvPr/>
        </p:nvSpPr>
        <p:spPr>
          <a:xfrm>
            <a:off x="537663" y="1586531"/>
            <a:ext cx="4029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chemeClr val="accent5">
                    <a:lumMod val="50000"/>
                  </a:schemeClr>
                </a:solidFill>
                <a:effectLst/>
              </a:rPr>
              <a:t>Geo-zone-redundant storage (GZRS or RA-GZRS)</a:t>
            </a:r>
            <a:endParaRPr lang="en-IN" sz="1400" b="1" i="1" dirty="0">
              <a:solidFill>
                <a:srgbClr val="0070C0"/>
              </a:solidFill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C91F92-7A33-4C0F-A010-EFDFA7D41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4547" y="2012820"/>
            <a:ext cx="7593135" cy="432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80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25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25952D-AF50-4591-97F6-B3C34442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21" y="3492616"/>
            <a:ext cx="1619250" cy="1827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87E6C5-86D7-4C0E-B66C-51CFD5B5649B}"/>
              </a:ext>
            </a:extLst>
          </p:cNvPr>
          <p:cNvSpPr txBox="1"/>
          <p:nvPr/>
        </p:nvSpPr>
        <p:spPr>
          <a:xfrm>
            <a:off x="3598164" y="229435"/>
            <a:ext cx="2583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>
                <a:solidFill>
                  <a:schemeClr val="accent2">
                    <a:lumMod val="75000"/>
                  </a:schemeClr>
                </a:solidFill>
              </a:rPr>
              <a:t>Azure Storage Account</a:t>
            </a:r>
          </a:p>
        </p:txBody>
      </p:sp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3BEEEB05-1CD2-4845-9801-4DA1F7315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FCC62E-5105-4B3E-A5B5-DD27BAAA5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9712" y="201171"/>
            <a:ext cx="574705" cy="4001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D80C57-2DCA-4FDA-BD74-FC2BFAB9018E}"/>
              </a:ext>
            </a:extLst>
          </p:cNvPr>
          <p:cNvSpPr txBox="1"/>
          <p:nvPr/>
        </p:nvSpPr>
        <p:spPr>
          <a:xfrm>
            <a:off x="796865" y="3635191"/>
            <a:ext cx="2600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>
                <a:solidFill>
                  <a:schemeClr val="accent2">
                    <a:lumMod val="75000"/>
                  </a:schemeClr>
                </a:solidFill>
              </a:rPr>
              <a:t>Azure Blob Access tiers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320DE-A30D-46D3-AE99-CAD061C5056D}"/>
              </a:ext>
            </a:extLst>
          </p:cNvPr>
          <p:cNvSpPr txBox="1"/>
          <p:nvPr/>
        </p:nvSpPr>
        <p:spPr>
          <a:xfrm>
            <a:off x="852022" y="4206830"/>
            <a:ext cx="77257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Hot access tier</a:t>
            </a:r>
            <a:r>
              <a:rPr lang="en-IN" sz="1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: </a:t>
            </a:r>
            <a:r>
              <a:rPr lang="en-IN" sz="1400" b="1" i="1" dirty="0">
                <a:solidFill>
                  <a:srgbClr val="0070C0"/>
                </a:solidFill>
              </a:rPr>
              <a:t>Optimized for storing data that is accessed frequently (for example, images for your 		website).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Cool access tier</a:t>
            </a:r>
            <a:r>
              <a:rPr lang="en-IN" sz="1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: </a:t>
            </a:r>
            <a:r>
              <a:rPr lang="en-IN" sz="1400" b="1" i="1" dirty="0">
                <a:solidFill>
                  <a:srgbClr val="0070C0"/>
                </a:solidFill>
              </a:rPr>
              <a:t>Optimized for data that is infrequently accessed and stored for at least 30 days (for 		example, invoices for your customers).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Archive access tier</a:t>
            </a:r>
            <a:r>
              <a:rPr lang="en-IN" sz="1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: </a:t>
            </a:r>
            <a:r>
              <a:rPr lang="en-IN" sz="1400" b="1" i="1" dirty="0">
                <a:solidFill>
                  <a:srgbClr val="0070C0"/>
                </a:solidFill>
              </a:rPr>
              <a:t>Appropriate for data that is rarely accessed and stored for at least 180 days, 			with flexible latency requirements (for example, long-term backups).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755007-C00A-4D4F-9F01-5230C972814E}"/>
              </a:ext>
            </a:extLst>
          </p:cNvPr>
          <p:cNvSpPr txBox="1"/>
          <p:nvPr/>
        </p:nvSpPr>
        <p:spPr>
          <a:xfrm>
            <a:off x="757980" y="2402367"/>
            <a:ext cx="106917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171717"/>
                </a:solidFill>
                <a:latin typeface="Segoe UI" panose="020B0502040204020203" pitchFamily="34" charset="0"/>
              </a:rPr>
              <a:t>Standard: </a:t>
            </a:r>
            <a:r>
              <a:rPr lang="en-IN" sz="1400" b="1" i="1" dirty="0">
                <a:solidFill>
                  <a:srgbClr val="0070C0"/>
                </a:solidFill>
              </a:rPr>
              <a:t>This is the standard general-purpose v2 account and is recommended for most scenarios using Azure Storage.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400" b="1" i="1" dirty="0">
              <a:solidFill>
                <a:srgbClr val="0070C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171717"/>
                </a:solidFill>
                <a:latin typeface="Segoe UI" panose="020B0502040204020203" pitchFamily="34" charset="0"/>
              </a:rPr>
              <a:t>Premium: </a:t>
            </a:r>
            <a:r>
              <a:rPr lang="en-IN" sz="1400" b="1" i="1" dirty="0">
                <a:solidFill>
                  <a:srgbClr val="0070C0"/>
                </a:solidFill>
              </a:rPr>
              <a:t>Premium accounts offer higher performance by using solid-state drives. </a:t>
            </a:r>
          </a:p>
          <a:p>
            <a:pPr lvl="2"/>
            <a:r>
              <a:rPr lang="en-IN" sz="1400" b="1" i="1" dirty="0">
                <a:solidFill>
                  <a:srgbClr val="0070C0"/>
                </a:solidFill>
              </a:rPr>
              <a:t>	If you create a premium account you can choose between three account types, block blobs, page blobs, or file shares.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5EF8C7-2A3E-4F3A-B306-89557019ABFB}"/>
              </a:ext>
            </a:extLst>
          </p:cNvPr>
          <p:cNvSpPr txBox="1"/>
          <p:nvPr/>
        </p:nvSpPr>
        <p:spPr>
          <a:xfrm>
            <a:off x="796865" y="1736520"/>
            <a:ext cx="3211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>
                <a:solidFill>
                  <a:schemeClr val="accent2">
                    <a:lumMod val="75000"/>
                  </a:schemeClr>
                </a:solidFill>
              </a:rPr>
              <a:t>Azure Storage Account types</a:t>
            </a:r>
          </a:p>
        </p:txBody>
      </p:sp>
    </p:spTree>
    <p:extLst>
      <p:ext uri="{BB962C8B-B14F-4D97-AF65-F5344CB8AC3E}">
        <p14:creationId xmlns:p14="http://schemas.microsoft.com/office/powerpoint/2010/main" val="1187258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26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25952D-AF50-4591-97F6-B3C34442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21" y="3492616"/>
            <a:ext cx="1619250" cy="1827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87E6C5-86D7-4C0E-B66C-51CFD5B5649B}"/>
              </a:ext>
            </a:extLst>
          </p:cNvPr>
          <p:cNvSpPr txBox="1"/>
          <p:nvPr/>
        </p:nvSpPr>
        <p:spPr>
          <a:xfrm>
            <a:off x="3598164" y="229435"/>
            <a:ext cx="2583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>
                <a:solidFill>
                  <a:schemeClr val="accent2">
                    <a:lumMod val="75000"/>
                  </a:schemeClr>
                </a:solidFill>
              </a:rPr>
              <a:t>Azure Storage Account</a:t>
            </a:r>
          </a:p>
        </p:txBody>
      </p:sp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3BEEEB05-1CD2-4845-9801-4DA1F7315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FCC62E-5105-4B3E-A5B5-DD27BAAA5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9712" y="201171"/>
            <a:ext cx="574705" cy="4001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D80C57-2DCA-4FDA-BD74-FC2BFAB9018E}"/>
              </a:ext>
            </a:extLst>
          </p:cNvPr>
          <p:cNvSpPr txBox="1"/>
          <p:nvPr/>
        </p:nvSpPr>
        <p:spPr>
          <a:xfrm>
            <a:off x="1155608" y="1161528"/>
            <a:ext cx="2754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>
                <a:solidFill>
                  <a:schemeClr val="accent2">
                    <a:lumMod val="75000"/>
                  </a:schemeClr>
                </a:solidFill>
              </a:rPr>
              <a:t>Shared Access Signature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320DE-A30D-46D3-AE99-CAD061C5056D}"/>
              </a:ext>
            </a:extLst>
          </p:cNvPr>
          <p:cNvSpPr txBox="1"/>
          <p:nvPr/>
        </p:nvSpPr>
        <p:spPr>
          <a:xfrm>
            <a:off x="884825" y="1761421"/>
            <a:ext cx="77257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400" b="1" i="1" dirty="0">
                <a:solidFill>
                  <a:srgbClr val="0070C0"/>
                </a:solidFill>
                <a:effectLst/>
              </a:rPr>
              <a:t>A shared access signature (SAS) provides secure delegated access to resources in your storage account. </a:t>
            </a:r>
          </a:p>
          <a:p>
            <a:pPr algn="l"/>
            <a:r>
              <a:rPr lang="en-IN" sz="1400" b="1" i="1" dirty="0">
                <a:solidFill>
                  <a:srgbClr val="0070C0"/>
                </a:solidFill>
                <a:effectLst/>
              </a:rPr>
              <a:t>	With a SAS, you have granular control over how a client can access your data. </a:t>
            </a:r>
          </a:p>
          <a:p>
            <a:pPr algn="l"/>
            <a:r>
              <a:rPr lang="en-IN" sz="1400" b="1" i="1" dirty="0">
                <a:solidFill>
                  <a:srgbClr val="0070C0"/>
                </a:solidFill>
                <a:effectLst/>
              </a:rPr>
              <a:t>For example: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b="1" i="1" dirty="0">
                <a:solidFill>
                  <a:srgbClr val="0070C0"/>
                </a:solidFill>
                <a:effectLst/>
              </a:rPr>
              <a:t>What resources the client may access.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b="1" i="1" dirty="0">
                <a:solidFill>
                  <a:srgbClr val="0070C0"/>
                </a:solidFill>
                <a:effectLst/>
              </a:rPr>
              <a:t>What permissions they have to those resources.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b="1" i="1" dirty="0">
                <a:solidFill>
                  <a:srgbClr val="0070C0"/>
                </a:solidFill>
                <a:effectLst/>
              </a:rPr>
              <a:t>How long the SAS is valid.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7FC0BB-603C-461C-84E2-FA492C33C4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993" y="3185947"/>
            <a:ext cx="8629650" cy="11334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52CA62C-7149-4B2C-804C-0CA201902054}"/>
              </a:ext>
            </a:extLst>
          </p:cNvPr>
          <p:cNvSpPr txBox="1"/>
          <p:nvPr/>
        </p:nvSpPr>
        <p:spPr>
          <a:xfrm>
            <a:off x="966304" y="4626091"/>
            <a:ext cx="2296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>
                <a:solidFill>
                  <a:schemeClr val="accent2">
                    <a:lumMod val="75000"/>
                  </a:schemeClr>
                </a:solidFill>
              </a:rPr>
              <a:t>Storage Access Keys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0A7FE9-B452-4FB6-9035-A8D131F457F1}"/>
              </a:ext>
            </a:extLst>
          </p:cNvPr>
          <p:cNvSpPr txBox="1"/>
          <p:nvPr/>
        </p:nvSpPr>
        <p:spPr>
          <a:xfrm>
            <a:off x="884825" y="5155547"/>
            <a:ext cx="878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1" dirty="0">
                <a:solidFill>
                  <a:srgbClr val="0070C0"/>
                </a:solidFill>
                <a:effectLst/>
              </a:rPr>
              <a:t>When you create a storage account, Azure generates two 512-bit storage account access keys for that account. </a:t>
            </a:r>
          </a:p>
          <a:p>
            <a:r>
              <a:rPr lang="en-IN" sz="1400" b="1" i="1" dirty="0">
                <a:solidFill>
                  <a:srgbClr val="0070C0"/>
                </a:solidFill>
              </a:rPr>
              <a:t>	</a:t>
            </a:r>
            <a:r>
              <a:rPr lang="en-IN" sz="1400" b="1" i="1" dirty="0">
                <a:solidFill>
                  <a:srgbClr val="0070C0"/>
                </a:solidFill>
                <a:effectLst/>
              </a:rPr>
              <a:t>These keys can be used to authorize access to data in your storage account via Shared Key authorization</a:t>
            </a:r>
            <a:endParaRPr lang="en-IN" sz="14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548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27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25952D-AF50-4591-97F6-B3C34442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21" y="3492616"/>
            <a:ext cx="1619250" cy="1827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87E6C5-86D7-4C0E-B66C-51CFD5B5649B}"/>
              </a:ext>
            </a:extLst>
          </p:cNvPr>
          <p:cNvSpPr txBox="1"/>
          <p:nvPr/>
        </p:nvSpPr>
        <p:spPr>
          <a:xfrm>
            <a:off x="3773095" y="2072410"/>
            <a:ext cx="38309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i="1" dirty="0">
                <a:solidFill>
                  <a:schemeClr val="accent2">
                    <a:lumMod val="75000"/>
                  </a:schemeClr>
                </a:solidFill>
              </a:rPr>
              <a:t>Any Questions?</a:t>
            </a:r>
          </a:p>
        </p:txBody>
      </p:sp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3BEEEB05-1CD2-4845-9801-4DA1F7315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01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28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0A88C6-5C6A-45EC-A97B-1A6441707965}"/>
              </a:ext>
            </a:extLst>
          </p:cNvPr>
          <p:cNvSpPr txBox="1"/>
          <p:nvPr/>
        </p:nvSpPr>
        <p:spPr>
          <a:xfrm>
            <a:off x="3684232" y="2847686"/>
            <a:ext cx="3213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>
                <a:solidFill>
                  <a:schemeClr val="accent6">
                    <a:lumMod val="50000"/>
                  </a:schemeClr>
                </a:solidFill>
              </a:rPr>
              <a:t>Thank you…!!!</a:t>
            </a:r>
          </a:p>
        </p:txBody>
      </p:sp>
    </p:spTree>
    <p:extLst>
      <p:ext uri="{BB962C8B-B14F-4D97-AF65-F5344CB8AC3E}">
        <p14:creationId xmlns:p14="http://schemas.microsoft.com/office/powerpoint/2010/main" val="23313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3</a:t>
            </a:fld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E3DE9C-58F9-4EE2-9074-3432D1EA746A}"/>
              </a:ext>
            </a:extLst>
          </p:cNvPr>
          <p:cNvSpPr txBox="1"/>
          <p:nvPr/>
        </p:nvSpPr>
        <p:spPr>
          <a:xfrm>
            <a:off x="4416358" y="154679"/>
            <a:ext cx="226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Azure Cloud Services</a:t>
            </a:r>
          </a:p>
        </p:txBody>
      </p:sp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4BF2A7EF-8FF9-4E6A-B4A5-BC31E56F1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318" y="203723"/>
            <a:ext cx="464835" cy="3093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2DBC51-C1E1-4441-AE7F-32392FB6F590}"/>
              </a:ext>
            </a:extLst>
          </p:cNvPr>
          <p:cNvSpPr txBox="1"/>
          <p:nvPr/>
        </p:nvSpPr>
        <p:spPr>
          <a:xfrm>
            <a:off x="511840" y="1296171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2">
                    <a:lumMod val="75000"/>
                  </a:schemeClr>
                </a:solidFill>
              </a:rPr>
              <a:t>Azure cloud Key terms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7AC0E0-82DD-40A0-B5D7-F93D20DAD17A}"/>
              </a:ext>
            </a:extLst>
          </p:cNvPr>
          <p:cNvSpPr txBox="1"/>
          <p:nvPr/>
        </p:nvSpPr>
        <p:spPr>
          <a:xfrm>
            <a:off x="501237" y="1798177"/>
            <a:ext cx="613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Subscription- </a:t>
            </a:r>
            <a:r>
              <a:rPr lang="en-IN" sz="1200" b="1" i="1" dirty="0">
                <a:solidFill>
                  <a:schemeClr val="accent5">
                    <a:lumMod val="75000"/>
                  </a:schemeClr>
                </a:solidFill>
                <a:effectLst/>
              </a:rPr>
              <a:t>an agreement between organization and Microsoft to use resources</a:t>
            </a:r>
            <a:r>
              <a:rPr lang="en-IN" sz="1100" dirty="0">
                <a:solidFill>
                  <a:srgbClr val="202124"/>
                </a:solidFill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D2D504-F300-439E-A992-7C4AA860D4E3}"/>
              </a:ext>
            </a:extLst>
          </p:cNvPr>
          <p:cNvSpPr txBox="1"/>
          <p:nvPr/>
        </p:nvSpPr>
        <p:spPr>
          <a:xfrm>
            <a:off x="501047" y="2298417"/>
            <a:ext cx="6560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Resource Groups- </a:t>
            </a:r>
            <a:r>
              <a:rPr lang="en-IN" sz="1200" b="1" i="1" dirty="0">
                <a:solidFill>
                  <a:schemeClr val="accent5">
                    <a:lumMod val="75000"/>
                  </a:schemeClr>
                </a:solidFill>
              </a:rPr>
              <a:t>a logical container that holds related resources for an Azure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2721D9-601A-4041-947E-96C96174E58C}"/>
              </a:ext>
            </a:extLst>
          </p:cNvPr>
          <p:cNvSpPr txBox="1"/>
          <p:nvPr/>
        </p:nvSpPr>
        <p:spPr>
          <a:xfrm>
            <a:off x="501047" y="2817338"/>
            <a:ext cx="58943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Regions- </a:t>
            </a:r>
            <a:r>
              <a:rPr lang="en-IN" sz="1200" b="1" i="1" dirty="0">
                <a:solidFill>
                  <a:schemeClr val="accent5">
                    <a:lumMod val="75000"/>
                  </a:schemeClr>
                </a:solidFill>
              </a:rPr>
              <a:t>a set of datacentres deployed within an interval-defined perimeter and </a:t>
            </a:r>
          </a:p>
          <a:p>
            <a:pPr lvl="2"/>
            <a:r>
              <a:rPr lang="en-IN" sz="1200" b="1" i="1" dirty="0">
                <a:solidFill>
                  <a:schemeClr val="accent5">
                    <a:lumMod val="75000"/>
                  </a:schemeClr>
                </a:solidFill>
              </a:rPr>
              <a:t>	connected through a dedicated regional low-latency network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847081-1926-4F97-B806-2846B15F0B36}"/>
              </a:ext>
            </a:extLst>
          </p:cNvPr>
          <p:cNvSpPr txBox="1"/>
          <p:nvPr/>
        </p:nvSpPr>
        <p:spPr>
          <a:xfrm>
            <a:off x="455944" y="3370854"/>
            <a:ext cx="56191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Availability Zones- </a:t>
            </a:r>
            <a:r>
              <a:rPr lang="en-IN" sz="1200" b="1" i="1" dirty="0">
                <a:solidFill>
                  <a:schemeClr val="accent5">
                    <a:lumMod val="75000"/>
                  </a:schemeClr>
                </a:solidFill>
              </a:rPr>
              <a:t>connected by a high-performance network </a:t>
            </a:r>
          </a:p>
          <a:p>
            <a:r>
              <a:rPr lang="en-IN" sz="1200" b="1" i="1" dirty="0">
                <a:solidFill>
                  <a:schemeClr val="accent5">
                    <a:lumMod val="75000"/>
                  </a:schemeClr>
                </a:solidFill>
              </a:rPr>
              <a:t>			with a round-trip latency of less than 2ms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7DE597-AFC8-4C55-AF3F-5EF20E736164}"/>
              </a:ext>
            </a:extLst>
          </p:cNvPr>
          <p:cNvSpPr txBox="1"/>
          <p:nvPr/>
        </p:nvSpPr>
        <p:spPr>
          <a:xfrm>
            <a:off x="431039" y="3963920"/>
            <a:ext cx="100549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Azure Resource Manager- </a:t>
            </a:r>
            <a:r>
              <a:rPr lang="en-IN" sz="1200" b="1" i="1" dirty="0">
                <a:solidFill>
                  <a:schemeClr val="accent5">
                    <a:lumMod val="75000"/>
                  </a:schemeClr>
                </a:solidFill>
              </a:rPr>
              <a:t>is the deployment and management service for Azure. </a:t>
            </a:r>
          </a:p>
          <a:p>
            <a:pPr lvl="5"/>
            <a:r>
              <a:rPr lang="en-IN" sz="1200" b="1" i="1" dirty="0">
                <a:solidFill>
                  <a:schemeClr val="accent5">
                    <a:lumMod val="75000"/>
                  </a:schemeClr>
                </a:solidFill>
              </a:rPr>
              <a:t>    	It provides a management layer that enables you to create, update, and delete resources in your Azure account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263793-CE4B-40B8-8348-6301DCFDF1FB}"/>
              </a:ext>
            </a:extLst>
          </p:cNvPr>
          <p:cNvSpPr txBox="1"/>
          <p:nvPr/>
        </p:nvSpPr>
        <p:spPr>
          <a:xfrm>
            <a:off x="455944" y="4416673"/>
            <a:ext cx="877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Azure CLI- </a:t>
            </a:r>
            <a:r>
              <a:rPr lang="en-IN" sz="1200" b="1" i="1" dirty="0">
                <a:solidFill>
                  <a:schemeClr val="accent5">
                    <a:lumMod val="75000"/>
                  </a:schemeClr>
                </a:solidFill>
              </a:rPr>
              <a:t>a cross-platform command-line tool to connect to Azure and execute administrative commands on Azure resources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C23AE-D292-42C2-BA9E-20DACC9294E0}"/>
              </a:ext>
            </a:extLst>
          </p:cNvPr>
          <p:cNvSpPr txBox="1"/>
          <p:nvPr/>
        </p:nvSpPr>
        <p:spPr>
          <a:xfrm>
            <a:off x="436398" y="4878338"/>
            <a:ext cx="7195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Cloud Shell- </a:t>
            </a:r>
            <a:r>
              <a:rPr lang="en-IN" sz="1200" b="1" i="1" dirty="0">
                <a:solidFill>
                  <a:schemeClr val="accent5">
                    <a:lumMod val="75000"/>
                  </a:schemeClr>
                </a:solidFill>
              </a:rPr>
              <a:t>is an interactive, authenticated, browser-accessible shell for managing Azure resources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43E385-E0B0-4CED-B6D2-713C15A05402}"/>
              </a:ext>
            </a:extLst>
          </p:cNvPr>
          <p:cNvSpPr txBox="1"/>
          <p:nvPr/>
        </p:nvSpPr>
        <p:spPr>
          <a:xfrm>
            <a:off x="476146" y="5432336"/>
            <a:ext cx="959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Tags- </a:t>
            </a:r>
            <a:r>
              <a:rPr lang="en-IN" sz="1200" b="1" i="1" dirty="0">
                <a:solidFill>
                  <a:schemeClr val="accent5">
                    <a:lumMod val="75000"/>
                  </a:schemeClr>
                </a:solidFill>
              </a:rPr>
              <a:t>to your Azure resources, resource groups, and subscriptions to logically organize them by values that make sense for your organization</a:t>
            </a:r>
          </a:p>
        </p:txBody>
      </p:sp>
      <p:pic>
        <p:nvPicPr>
          <p:cNvPr id="26" name="Picture 25" descr="Diagram&#10;&#10;Description automatically generated">
            <a:extLst>
              <a:ext uri="{FF2B5EF4-FFF2-40B4-BE49-F238E27FC236}">
                <a16:creationId xmlns:a16="http://schemas.microsoft.com/office/drawing/2014/main" id="{42625E9A-3A66-454A-A616-CD10163CF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521" y="1542567"/>
            <a:ext cx="4188660" cy="24938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0F0F697-165C-4B6E-BA19-92015ADC9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7208" y="4971660"/>
            <a:ext cx="2152783" cy="349100"/>
          </a:xfrm>
          <a:prstGeom prst="rect">
            <a:avLst/>
          </a:prstGeom>
        </p:spPr>
      </p:pic>
      <p:pic>
        <p:nvPicPr>
          <p:cNvPr id="34" name="Picture 33" descr="Logo, company name&#10;&#10;Description automatically generated">
            <a:extLst>
              <a:ext uri="{FF2B5EF4-FFF2-40B4-BE49-F238E27FC236}">
                <a16:creationId xmlns:a16="http://schemas.microsoft.com/office/drawing/2014/main" id="{D7E34E2D-DFF1-4629-B68C-500FC25AAB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7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4</a:t>
            </a:fld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E3DE9C-58F9-4EE2-9074-3432D1EA746A}"/>
              </a:ext>
            </a:extLst>
          </p:cNvPr>
          <p:cNvSpPr txBox="1"/>
          <p:nvPr/>
        </p:nvSpPr>
        <p:spPr>
          <a:xfrm>
            <a:off x="4416358" y="154679"/>
            <a:ext cx="229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Azure Cloud Services</a:t>
            </a:r>
          </a:p>
        </p:txBody>
      </p:sp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4BF2A7EF-8FF9-4E6A-B4A5-BC31E56F1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848" y="203723"/>
            <a:ext cx="481306" cy="3202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C982BF-DD0C-4859-8D88-E41588B9AA5D}"/>
              </a:ext>
            </a:extLst>
          </p:cNvPr>
          <p:cNvSpPr txBox="1"/>
          <p:nvPr/>
        </p:nvSpPr>
        <p:spPr>
          <a:xfrm>
            <a:off x="1068498" y="1199838"/>
            <a:ext cx="167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2">
                    <a:lumMod val="75000"/>
                  </a:schemeClr>
                </a:solidFill>
              </a:rPr>
              <a:t>List Of Services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E37270-7FE3-4A27-A4B4-736D1A9E6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497" y="1696164"/>
            <a:ext cx="2120334" cy="12447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A2711FD-82C2-43B9-930F-9EF8590AA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749" y="2942212"/>
            <a:ext cx="1581150" cy="381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AB305D1-6B0D-48BA-87AE-8EF647A114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74" y="3424016"/>
            <a:ext cx="2209800" cy="1828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704E2F7-F8A8-484A-9014-AAE445B0EF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635" y="5211497"/>
            <a:ext cx="1666875" cy="3714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226F3FD-9274-4049-89EB-B216352C67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6281" y="1569934"/>
            <a:ext cx="1857375" cy="7905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B3C17BF-3E2C-4620-B59B-11C4E39CDA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8146" y="2539893"/>
            <a:ext cx="1932154" cy="108973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596FA56-0433-4FDD-A0D2-F1B0D9AEF9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9461" y="3671810"/>
            <a:ext cx="1774195" cy="136258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2AF62B9-97FF-4976-8031-266F49FD75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54726" y="1580250"/>
            <a:ext cx="2017911" cy="78025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2CEA5FA-21B8-444F-8AD4-03D985BA41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38065" y="2493998"/>
            <a:ext cx="1619250" cy="3524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556306F-209F-486F-BBFE-204C62652B9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38065" y="3035649"/>
            <a:ext cx="2542167" cy="112718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E62ADCF-FC9C-4DD3-B4CE-FF24B134AF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32853" y="4161342"/>
            <a:ext cx="2209800" cy="4191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9BE8839-A070-422F-94B1-F89FEAC2E9C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73783" y="4580442"/>
            <a:ext cx="1609725" cy="35242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513BFE9-7127-4EDA-A73E-43C8C15D514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97544" y="1515339"/>
            <a:ext cx="1857375" cy="37921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19367EC-38CC-4A27-8ECC-E16AC66A99C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88698" y="1924899"/>
            <a:ext cx="1408063" cy="40364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0E64D10-7B24-4E83-8B08-D8BDE65F329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43573" y="2338499"/>
            <a:ext cx="1932154" cy="36762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D56E3E01-E0F0-4C9D-B8EA-7C1BCC91B07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128287" y="2751354"/>
            <a:ext cx="1190625" cy="46672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683449A-A6FB-4A1B-8441-F26F8580F41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147279" y="3191646"/>
            <a:ext cx="962025" cy="31432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A890B03-4523-4607-BEC3-B3BADBE384F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372362" y="3734322"/>
            <a:ext cx="1447800" cy="40005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0622705-17DE-4D16-9E25-F13F116D6DE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143215" y="3860767"/>
            <a:ext cx="1419225" cy="36195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2184715-1B35-4540-8378-A50340C0034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56153" y="1638940"/>
            <a:ext cx="1774195" cy="176674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73B1126-2CBB-471D-9391-769D171A9F9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188698" y="3471095"/>
            <a:ext cx="1685925" cy="323850"/>
          </a:xfrm>
          <a:prstGeom prst="rect">
            <a:avLst/>
          </a:prstGeom>
        </p:spPr>
      </p:pic>
      <p:pic>
        <p:nvPicPr>
          <p:cNvPr id="66" name="Picture 65" descr="Logo, company name&#10;&#10;Description automatically generated">
            <a:extLst>
              <a:ext uri="{FF2B5EF4-FFF2-40B4-BE49-F238E27FC236}">
                <a16:creationId xmlns:a16="http://schemas.microsoft.com/office/drawing/2014/main" id="{A755302B-FB85-4800-88A7-A080D3076E3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3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5</a:t>
            </a:fld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E3DE9C-58F9-4EE2-9074-3432D1EA746A}"/>
              </a:ext>
            </a:extLst>
          </p:cNvPr>
          <p:cNvSpPr txBox="1"/>
          <p:nvPr/>
        </p:nvSpPr>
        <p:spPr>
          <a:xfrm>
            <a:off x="4416358" y="154679"/>
            <a:ext cx="229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Azure Cloud Services</a:t>
            </a:r>
          </a:p>
        </p:txBody>
      </p:sp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4BF2A7EF-8FF9-4E6A-B4A5-BC31E56F1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848" y="203723"/>
            <a:ext cx="481306" cy="3202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C982BF-DD0C-4859-8D88-E41588B9AA5D}"/>
              </a:ext>
            </a:extLst>
          </p:cNvPr>
          <p:cNvSpPr txBox="1"/>
          <p:nvPr/>
        </p:nvSpPr>
        <p:spPr>
          <a:xfrm>
            <a:off x="1068498" y="1199838"/>
            <a:ext cx="301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2">
                    <a:lumMod val="75000"/>
                  </a:schemeClr>
                </a:solidFill>
              </a:rPr>
              <a:t>Hierarchy of Azure Resources </a:t>
            </a:r>
          </a:p>
        </p:txBody>
      </p:sp>
      <p:pic>
        <p:nvPicPr>
          <p:cNvPr id="66" name="Picture 65" descr="Logo, company name&#10;&#10;Description automatically generated">
            <a:extLst>
              <a:ext uri="{FF2B5EF4-FFF2-40B4-BE49-F238E27FC236}">
                <a16:creationId xmlns:a16="http://schemas.microsoft.com/office/drawing/2014/main" id="{A755302B-FB85-4800-88A7-A080D3076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123BF9-D82F-43DD-BA1D-77392B4F0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55" y="1771555"/>
            <a:ext cx="5752730" cy="31820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16596A-B0AC-4751-9B96-C215E7C41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0892" y="1701582"/>
            <a:ext cx="5500688" cy="338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3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6</a:t>
            </a:fld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E3DE9C-58F9-4EE2-9074-3432D1EA746A}"/>
              </a:ext>
            </a:extLst>
          </p:cNvPr>
          <p:cNvSpPr txBox="1"/>
          <p:nvPr/>
        </p:nvSpPr>
        <p:spPr>
          <a:xfrm>
            <a:off x="4416358" y="154679"/>
            <a:ext cx="229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Azure Cloud Services</a:t>
            </a:r>
          </a:p>
        </p:txBody>
      </p:sp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4BF2A7EF-8FF9-4E6A-B4A5-BC31E56F1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848" y="203723"/>
            <a:ext cx="481306" cy="3202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C982BF-DD0C-4859-8D88-E41588B9AA5D}"/>
              </a:ext>
            </a:extLst>
          </p:cNvPr>
          <p:cNvSpPr txBox="1"/>
          <p:nvPr/>
        </p:nvSpPr>
        <p:spPr>
          <a:xfrm>
            <a:off x="1068498" y="1199838"/>
            <a:ext cx="362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2">
                    <a:lumMod val="75000"/>
                  </a:schemeClr>
                </a:solidFill>
              </a:rPr>
              <a:t>Tools for Deploying Azure Resources</a:t>
            </a:r>
          </a:p>
        </p:txBody>
      </p:sp>
      <p:pic>
        <p:nvPicPr>
          <p:cNvPr id="66" name="Picture 65" descr="Logo, company name&#10;&#10;Description automatically generated">
            <a:extLst>
              <a:ext uri="{FF2B5EF4-FFF2-40B4-BE49-F238E27FC236}">
                <a16:creationId xmlns:a16="http://schemas.microsoft.com/office/drawing/2014/main" id="{A755302B-FB85-4800-88A7-A080D3076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31B1EA-E209-4A46-A914-887828660662}"/>
              </a:ext>
            </a:extLst>
          </p:cNvPr>
          <p:cNvSpPr txBox="1"/>
          <p:nvPr/>
        </p:nvSpPr>
        <p:spPr>
          <a:xfrm>
            <a:off x="1154096" y="1802167"/>
            <a:ext cx="105377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Azure Portal – </a:t>
            </a:r>
            <a:r>
              <a:rPr lang="en-IN" sz="1600" b="1" i="1" dirty="0">
                <a:solidFill>
                  <a:schemeClr val="accent1">
                    <a:lumMod val="75000"/>
                  </a:schemeClr>
                </a:solidFill>
              </a:rPr>
              <a:t>Graphical Interface which can accessible from browser or we can install azure desktop app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Cloud Shell - </a:t>
            </a:r>
            <a:r>
              <a:rPr lang="en-IN" sz="1600" b="1" i="1" dirty="0">
                <a:solidFill>
                  <a:schemeClr val="accent1">
                    <a:lumMod val="75000"/>
                  </a:schemeClr>
                </a:solidFill>
              </a:rPr>
              <a:t>interactive, authenticated, browser-accessible shell. Either Bash or PowerShell commands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Azure CLI - </a:t>
            </a:r>
            <a:r>
              <a:rPr lang="en-IN" sz="1600" b="1" i="1" dirty="0">
                <a:solidFill>
                  <a:schemeClr val="accent1">
                    <a:lumMod val="75000"/>
                  </a:schemeClr>
                </a:solidFill>
              </a:rPr>
              <a:t>set of commands used to create and manage Azure resources.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Azure PowerShell - </a:t>
            </a:r>
            <a:r>
              <a:rPr lang="en-IN" sz="1600" b="1" i="1" dirty="0">
                <a:solidFill>
                  <a:schemeClr val="accent1">
                    <a:lumMod val="75000"/>
                  </a:schemeClr>
                </a:solidFill>
              </a:rPr>
              <a:t>a set of cmdlets for managing Azure resources directly from PowerShell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ARM Templates – </a:t>
            </a:r>
            <a:r>
              <a:rPr lang="en-IN" sz="1600" b="1" i="1" dirty="0">
                <a:solidFill>
                  <a:schemeClr val="accent1">
                    <a:lumMod val="75000"/>
                  </a:schemeClr>
                </a:solidFill>
              </a:rPr>
              <a:t>JSON files that declare azure resources and deploy them to Azure cloud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Terraform – </a:t>
            </a:r>
            <a:r>
              <a:rPr lang="en-IN" sz="1600" b="1" i="1" dirty="0">
                <a:solidFill>
                  <a:schemeClr val="accent1">
                    <a:lumMod val="75000"/>
                  </a:schemeClr>
                </a:solidFill>
              </a:rPr>
              <a:t>Open source tool used as Infrastructure as a Code to build, change and destroy the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074223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7</a:t>
            </a:fld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E3DE9C-58F9-4EE2-9074-3432D1EA746A}"/>
              </a:ext>
            </a:extLst>
          </p:cNvPr>
          <p:cNvSpPr txBox="1"/>
          <p:nvPr/>
        </p:nvSpPr>
        <p:spPr>
          <a:xfrm>
            <a:off x="4416358" y="154679"/>
            <a:ext cx="229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Azure Cloud Services</a:t>
            </a:r>
          </a:p>
        </p:txBody>
      </p:sp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4BF2A7EF-8FF9-4E6A-B4A5-BC31E56F1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848" y="203723"/>
            <a:ext cx="481306" cy="3202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C982BF-DD0C-4859-8D88-E41588B9AA5D}"/>
              </a:ext>
            </a:extLst>
          </p:cNvPr>
          <p:cNvSpPr txBox="1"/>
          <p:nvPr/>
        </p:nvSpPr>
        <p:spPr>
          <a:xfrm>
            <a:off x="1004656" y="2587231"/>
            <a:ext cx="248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2">
                    <a:lumMod val="75000"/>
                  </a:schemeClr>
                </a:solidFill>
              </a:rPr>
              <a:t>ARM Templates Schema</a:t>
            </a:r>
          </a:p>
        </p:txBody>
      </p:sp>
      <p:pic>
        <p:nvPicPr>
          <p:cNvPr id="66" name="Picture 65" descr="Logo, company name&#10;&#10;Description automatically generated">
            <a:extLst>
              <a:ext uri="{FF2B5EF4-FFF2-40B4-BE49-F238E27FC236}">
                <a16:creationId xmlns:a16="http://schemas.microsoft.com/office/drawing/2014/main" id="{A755302B-FB85-4800-88A7-A080D3076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31B1EA-E209-4A46-A914-887828660662}"/>
              </a:ext>
            </a:extLst>
          </p:cNvPr>
          <p:cNvSpPr txBox="1"/>
          <p:nvPr/>
        </p:nvSpPr>
        <p:spPr>
          <a:xfrm>
            <a:off x="1004656" y="1734396"/>
            <a:ext cx="10537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solidFill>
                  <a:srgbClr val="202124"/>
                </a:solidFill>
                <a:effectLst/>
              </a:rPr>
              <a:t>ARM Templates are JSON files, to declare the objects you want, the types, names and properties and can be checked into source control and managed like any other code file</a:t>
            </a:r>
            <a:endParaRPr lang="en-IN" sz="1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4FE08C-BC1E-4619-A54F-642F49C24C51}"/>
              </a:ext>
            </a:extLst>
          </p:cNvPr>
          <p:cNvSpPr txBox="1"/>
          <p:nvPr/>
        </p:nvSpPr>
        <p:spPr>
          <a:xfrm>
            <a:off x="1220898" y="1352238"/>
            <a:ext cx="168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2">
                    <a:lumMod val="75000"/>
                  </a:schemeClr>
                </a:solidFill>
              </a:rPr>
              <a:t>ARM Templates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A93124-CE6A-4A7C-8753-E3235F8A70DA}"/>
              </a:ext>
            </a:extLst>
          </p:cNvPr>
          <p:cNvSpPr txBox="1"/>
          <p:nvPr/>
        </p:nvSpPr>
        <p:spPr>
          <a:xfrm>
            <a:off x="1196340" y="3111257"/>
            <a:ext cx="1047100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{</a:t>
            </a:r>
          </a:p>
          <a:p>
            <a:r>
              <a:rPr lang="fr-FR" dirty="0"/>
              <a:t>    </a:t>
            </a:r>
            <a:r>
              <a:rPr lang="fr-FR" b="1" dirty="0">
                <a:solidFill>
                  <a:srgbClr val="FF0000"/>
                </a:solidFill>
              </a:rPr>
              <a:t>"$schema": "https://schema.management.azure.com/</a:t>
            </a:r>
            <a:r>
              <a:rPr lang="fr-FR" b="1" dirty="0" err="1">
                <a:solidFill>
                  <a:srgbClr val="FF0000"/>
                </a:solidFill>
              </a:rPr>
              <a:t>schemas</a:t>
            </a:r>
            <a:r>
              <a:rPr lang="fr-FR" b="1" dirty="0">
                <a:solidFill>
                  <a:srgbClr val="FF0000"/>
                </a:solidFill>
              </a:rPr>
              <a:t>/2019-04-01/deploymentTemplate.json#",</a:t>
            </a:r>
          </a:p>
          <a:p>
            <a:r>
              <a:rPr lang="fr-FR" b="1" dirty="0">
                <a:solidFill>
                  <a:srgbClr val="FF0000"/>
                </a:solidFill>
              </a:rPr>
              <a:t>    "contentVersion": "1.0.0.0",</a:t>
            </a:r>
          </a:p>
          <a:p>
            <a:r>
              <a:rPr lang="fr-FR" dirty="0"/>
              <a:t>    "parameters": {},</a:t>
            </a:r>
          </a:p>
          <a:p>
            <a:r>
              <a:rPr lang="fr-FR" dirty="0"/>
              <a:t>    "functions": [],</a:t>
            </a:r>
          </a:p>
          <a:p>
            <a:r>
              <a:rPr lang="fr-FR" dirty="0"/>
              <a:t>    "variables": {},</a:t>
            </a:r>
          </a:p>
          <a:p>
            <a:r>
              <a:rPr lang="fr-FR" dirty="0"/>
              <a:t>    </a:t>
            </a:r>
            <a:r>
              <a:rPr lang="fr-FR" b="1" dirty="0">
                <a:solidFill>
                  <a:srgbClr val="FF0000"/>
                </a:solidFill>
              </a:rPr>
              <a:t>"resources": [],</a:t>
            </a:r>
          </a:p>
          <a:p>
            <a:r>
              <a:rPr lang="fr-FR" dirty="0"/>
              <a:t>    "outputs": {}</a:t>
            </a:r>
          </a:p>
          <a:p>
            <a:r>
              <a:rPr lang="fr-FR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A7473C-966A-4EF4-8164-D21F4738FD65}"/>
              </a:ext>
            </a:extLst>
          </p:cNvPr>
          <p:cNvSpPr txBox="1"/>
          <p:nvPr/>
        </p:nvSpPr>
        <p:spPr>
          <a:xfrm>
            <a:off x="1111367" y="5796274"/>
            <a:ext cx="9984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1" dirty="0">
                <a:solidFill>
                  <a:schemeClr val="accent1">
                    <a:lumMod val="75000"/>
                  </a:schemeClr>
                </a:solidFill>
              </a:rPr>
              <a:t>https://docs.microsoft.com/en-us/azure/azure-resource-manager/templates/template-tutorial-create-first-template?tabs=azure-cli</a:t>
            </a:r>
          </a:p>
        </p:txBody>
      </p:sp>
    </p:spTree>
    <p:extLst>
      <p:ext uri="{BB962C8B-B14F-4D97-AF65-F5344CB8AC3E}">
        <p14:creationId xmlns:p14="http://schemas.microsoft.com/office/powerpoint/2010/main" val="2238257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8</a:t>
            </a:fld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E3DE9C-58F9-4EE2-9074-3432D1EA746A}"/>
              </a:ext>
            </a:extLst>
          </p:cNvPr>
          <p:cNvSpPr txBox="1"/>
          <p:nvPr/>
        </p:nvSpPr>
        <p:spPr>
          <a:xfrm>
            <a:off x="4416358" y="154679"/>
            <a:ext cx="229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Azure Cloud Services</a:t>
            </a:r>
          </a:p>
        </p:txBody>
      </p:sp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4BF2A7EF-8FF9-4E6A-B4A5-BC31E56F1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848" y="203723"/>
            <a:ext cx="481306" cy="320288"/>
          </a:xfrm>
          <a:prstGeom prst="rect">
            <a:avLst/>
          </a:prstGeom>
        </p:spPr>
      </p:pic>
      <p:pic>
        <p:nvPicPr>
          <p:cNvPr id="66" name="Picture 65" descr="Logo, company name&#10;&#10;Description automatically generated">
            <a:extLst>
              <a:ext uri="{FF2B5EF4-FFF2-40B4-BE49-F238E27FC236}">
                <a16:creationId xmlns:a16="http://schemas.microsoft.com/office/drawing/2014/main" id="{A755302B-FB85-4800-88A7-A080D3076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31B1EA-E209-4A46-A914-887828660662}"/>
              </a:ext>
            </a:extLst>
          </p:cNvPr>
          <p:cNvSpPr txBox="1"/>
          <p:nvPr/>
        </p:nvSpPr>
        <p:spPr>
          <a:xfrm>
            <a:off x="1004656" y="1734396"/>
            <a:ext cx="10537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solidFill>
                  <a:srgbClr val="202124"/>
                </a:solidFill>
              </a:rPr>
              <a:t>Incremental - </a:t>
            </a:r>
            <a:r>
              <a:rPr lang="en-IN" sz="1200" b="0" i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In incremental mode, Resource Manager </a:t>
            </a:r>
            <a:r>
              <a:rPr lang="en-IN" sz="1200" b="1" i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leaves unchanged</a:t>
            </a:r>
            <a:r>
              <a:rPr lang="en-IN" sz="1200" b="0" i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 resources that exist in the resource group but aren't specified in the template. 	Resources in the template </a:t>
            </a:r>
            <a:r>
              <a:rPr lang="en-IN" sz="1200" b="1" i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are added</a:t>
            </a:r>
            <a:r>
              <a:rPr lang="en-IN" sz="1200" b="0" i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 to the resource group</a:t>
            </a:r>
            <a:r>
              <a:rPr lang="en-IN" sz="1200" b="1" i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. It is Default method</a:t>
            </a:r>
            <a:endParaRPr lang="en-IN" sz="1200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1400" b="1" i="1" dirty="0">
              <a:solidFill>
                <a:srgbClr val="202124"/>
              </a:solidFill>
            </a:endParaRPr>
          </a:p>
          <a:p>
            <a:r>
              <a:rPr lang="en-IN" sz="1400" b="1" i="1" dirty="0">
                <a:solidFill>
                  <a:srgbClr val="202124"/>
                </a:solidFill>
              </a:rPr>
              <a:t>Complete - </a:t>
            </a: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In complete mode, Resource Manager </a:t>
            </a:r>
            <a:r>
              <a:rPr lang="en-IN" sz="1200" b="1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deletes</a:t>
            </a: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 resources that exist in the resource group but </a:t>
            </a:r>
            <a:r>
              <a:rPr lang="en-IN" sz="1200" b="1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aren't specified in the template</a:t>
            </a:r>
            <a:r>
              <a:rPr lang="en-IN" sz="1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  <a:endParaRPr lang="en-IN" sz="1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4FE08C-BC1E-4619-A54F-642F49C24C51}"/>
              </a:ext>
            </a:extLst>
          </p:cNvPr>
          <p:cNvSpPr txBox="1"/>
          <p:nvPr/>
        </p:nvSpPr>
        <p:spPr>
          <a:xfrm>
            <a:off x="1229776" y="1352238"/>
            <a:ext cx="377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u="sng" dirty="0">
                <a:solidFill>
                  <a:schemeClr val="accent2">
                    <a:lumMod val="75000"/>
                  </a:schemeClr>
                </a:solidFill>
              </a:rPr>
              <a:t>ARM Templates deployment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A93124-CE6A-4A7C-8753-E3235F8A70DA}"/>
              </a:ext>
            </a:extLst>
          </p:cNvPr>
          <p:cNvSpPr txBox="1"/>
          <p:nvPr/>
        </p:nvSpPr>
        <p:spPr>
          <a:xfrm>
            <a:off x="1405436" y="3040618"/>
            <a:ext cx="7607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1" dirty="0" err="1"/>
              <a:t>az</a:t>
            </a:r>
            <a:r>
              <a:rPr lang="en-IN" sz="1400" b="1" i="1" dirty="0"/>
              <a:t> deployment group create   </a:t>
            </a:r>
            <a:r>
              <a:rPr lang="en-IN" sz="1400" b="1" i="1" dirty="0">
                <a:solidFill>
                  <a:schemeClr val="accent1">
                    <a:lumMod val="75000"/>
                  </a:schemeClr>
                </a:solidFill>
              </a:rPr>
              <a:t>--mode Complete or incremental </a:t>
            </a:r>
            <a:r>
              <a:rPr lang="en-IN" sz="1400" b="1" i="1" dirty="0"/>
              <a:t> </a:t>
            </a:r>
          </a:p>
          <a:p>
            <a:r>
              <a:rPr lang="en-IN" sz="1400" b="1" i="1" dirty="0"/>
              <a:t> --name </a:t>
            </a:r>
            <a:r>
              <a:rPr lang="en-IN" sz="1400" b="1" i="1" dirty="0" err="1"/>
              <a:t>ExampleDeployment</a:t>
            </a:r>
            <a:r>
              <a:rPr lang="en-IN" sz="1400" b="1" i="1" dirty="0"/>
              <a:t>  --resource-group </a:t>
            </a:r>
            <a:r>
              <a:rPr lang="en-IN" sz="1400" b="1" i="1" dirty="0" err="1"/>
              <a:t>ExampleResourceGroup</a:t>
            </a:r>
            <a:r>
              <a:rPr lang="en-IN" sz="1400" b="1" i="1" dirty="0"/>
              <a:t>   --template-file </a:t>
            </a:r>
            <a:r>
              <a:rPr lang="en-IN" sz="1400" b="1" i="1" dirty="0" err="1"/>
              <a:t>storage.json</a:t>
            </a:r>
            <a:endParaRPr lang="fr-FR" sz="1400" b="1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225679-8741-47D9-908F-3D823EC4B67E}"/>
              </a:ext>
            </a:extLst>
          </p:cNvPr>
          <p:cNvSpPr txBox="1"/>
          <p:nvPr/>
        </p:nvSpPr>
        <p:spPr>
          <a:xfrm>
            <a:off x="943797" y="4121524"/>
            <a:ext cx="3584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u="sng" dirty="0">
                <a:solidFill>
                  <a:schemeClr val="accent2">
                    <a:lumMod val="75000"/>
                  </a:schemeClr>
                </a:solidFill>
              </a:rPr>
              <a:t>ARM Templates deployment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DAC03-1029-4A55-9B09-FCE8E8D8D822}"/>
              </a:ext>
            </a:extLst>
          </p:cNvPr>
          <p:cNvSpPr txBox="1"/>
          <p:nvPr/>
        </p:nvSpPr>
        <p:spPr>
          <a:xfrm>
            <a:off x="1017897" y="4588874"/>
            <a:ext cx="2459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i="1" dirty="0">
                <a:solidFill>
                  <a:schemeClr val="accent1">
                    <a:lumMod val="75000"/>
                  </a:schemeClr>
                </a:solidFill>
              </a:rPr>
              <a:t>Resource Group</a:t>
            </a:r>
          </a:p>
          <a:p>
            <a:pPr marL="342900" indent="-342900">
              <a:buFont typeface="+mj-lt"/>
              <a:buAutoNum type="arabicPeriod"/>
            </a:pPr>
            <a:r>
              <a:rPr lang="en-IN" i="1" dirty="0">
                <a:solidFill>
                  <a:schemeClr val="accent1">
                    <a:lumMod val="75000"/>
                  </a:schemeClr>
                </a:solidFill>
              </a:rPr>
              <a:t>Subscription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i="1" dirty="0">
                <a:solidFill>
                  <a:schemeClr val="accent1">
                    <a:lumMod val="75000"/>
                  </a:schemeClr>
                </a:solidFill>
              </a:rPr>
              <a:t>Management Group</a:t>
            </a:r>
          </a:p>
          <a:p>
            <a:pPr marL="342900" indent="-342900">
              <a:buFont typeface="+mj-lt"/>
              <a:buAutoNum type="arabicPeriod"/>
            </a:pPr>
            <a:r>
              <a:rPr lang="en-IN" i="1" dirty="0">
                <a:solidFill>
                  <a:schemeClr val="accent1">
                    <a:lumMod val="75000"/>
                  </a:schemeClr>
                </a:solidFill>
              </a:rPr>
              <a:t>Tenant</a:t>
            </a:r>
          </a:p>
        </p:txBody>
      </p:sp>
    </p:spTree>
    <p:extLst>
      <p:ext uri="{BB962C8B-B14F-4D97-AF65-F5344CB8AC3E}">
        <p14:creationId xmlns:p14="http://schemas.microsoft.com/office/powerpoint/2010/main" val="3832932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9</a:t>
            </a:fld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E3DE9C-58F9-4EE2-9074-3432D1EA746A}"/>
              </a:ext>
            </a:extLst>
          </p:cNvPr>
          <p:cNvSpPr txBox="1"/>
          <p:nvPr/>
        </p:nvSpPr>
        <p:spPr>
          <a:xfrm>
            <a:off x="4416358" y="154679"/>
            <a:ext cx="229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Azure Cloud Services</a:t>
            </a:r>
          </a:p>
        </p:txBody>
      </p:sp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4BF2A7EF-8FF9-4E6A-B4A5-BC31E56F1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848" y="203723"/>
            <a:ext cx="481306" cy="320288"/>
          </a:xfrm>
          <a:prstGeom prst="rect">
            <a:avLst/>
          </a:prstGeom>
        </p:spPr>
      </p:pic>
      <p:pic>
        <p:nvPicPr>
          <p:cNvPr id="66" name="Picture 65" descr="Logo, company name&#10;&#10;Description automatically generated">
            <a:extLst>
              <a:ext uri="{FF2B5EF4-FFF2-40B4-BE49-F238E27FC236}">
                <a16:creationId xmlns:a16="http://schemas.microsoft.com/office/drawing/2014/main" id="{A755302B-FB85-4800-88A7-A080D3076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225679-8741-47D9-908F-3D823EC4B67E}"/>
              </a:ext>
            </a:extLst>
          </p:cNvPr>
          <p:cNvSpPr txBox="1"/>
          <p:nvPr/>
        </p:nvSpPr>
        <p:spPr>
          <a:xfrm>
            <a:off x="1397173" y="787161"/>
            <a:ext cx="3584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u="sng" dirty="0">
                <a:solidFill>
                  <a:schemeClr val="accent2">
                    <a:lumMod val="75000"/>
                  </a:schemeClr>
                </a:solidFill>
              </a:rPr>
              <a:t>ARM Templates deployment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DAC03-1029-4A55-9B09-FCE8E8D8D822}"/>
              </a:ext>
            </a:extLst>
          </p:cNvPr>
          <p:cNvSpPr txBox="1"/>
          <p:nvPr/>
        </p:nvSpPr>
        <p:spPr>
          <a:xfrm>
            <a:off x="698275" y="1229451"/>
            <a:ext cx="9573968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i="1" u="sng" dirty="0">
                <a:solidFill>
                  <a:schemeClr val="accent1">
                    <a:lumMod val="75000"/>
                  </a:schemeClr>
                </a:solidFill>
              </a:rPr>
              <a:t>Resource Group</a:t>
            </a:r>
          </a:p>
          <a:p>
            <a:endParaRPr lang="en-IN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IN" sz="1400" b="1" i="1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lvl="1"/>
            <a:r>
              <a:rPr lang="en-IN" sz="1400" b="1" i="1" dirty="0">
                <a:solidFill>
                  <a:schemeClr val="accent1">
                    <a:lumMod val="75000"/>
                  </a:schemeClr>
                </a:solidFill>
              </a:rPr>
              <a:t>    "$schema": "https://schema.management.azure.com/schemas/2019-04-01/</a:t>
            </a:r>
            <a:r>
              <a:rPr lang="en-IN" sz="1400" b="1" i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deploymentTemplate.json#",</a:t>
            </a:r>
          </a:p>
          <a:p>
            <a:pPr lvl="1"/>
            <a:r>
              <a:rPr lang="en-IN" sz="1400" b="1" i="1" dirty="0">
                <a:solidFill>
                  <a:schemeClr val="accent1">
                    <a:lumMod val="75000"/>
                  </a:schemeClr>
                </a:solidFill>
              </a:rPr>
              <a:t>    "contentVersion": "1.0.0.0",</a:t>
            </a:r>
          </a:p>
          <a:p>
            <a:pPr lvl="1"/>
            <a:r>
              <a:rPr lang="en-IN" sz="1400" b="1" i="1" dirty="0">
                <a:solidFill>
                  <a:schemeClr val="accent1">
                    <a:lumMod val="75000"/>
                  </a:schemeClr>
                </a:solidFill>
              </a:rPr>
              <a:t>    "resources": []</a:t>
            </a:r>
          </a:p>
          <a:p>
            <a:pPr lvl="1"/>
            <a:r>
              <a:rPr lang="en-IN" sz="1400" b="1" i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lvl="1"/>
            <a:endParaRPr lang="en-IN" sz="14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IN" sz="1400" b="1" dirty="0">
                <a:solidFill>
                  <a:srgbClr val="0101FD"/>
                </a:solidFill>
                <a:effectLst/>
                <a:latin typeface="SFMono-Regular"/>
              </a:rPr>
              <a:t>Az cli command: </a:t>
            </a:r>
            <a:r>
              <a:rPr lang="en-IN" sz="1400" i="1" dirty="0" err="1">
                <a:solidFill>
                  <a:srgbClr val="0101FD"/>
                </a:solidFill>
                <a:effectLst/>
                <a:latin typeface="SFMono-Regular"/>
              </a:rPr>
              <a:t>az</a:t>
            </a:r>
            <a:r>
              <a:rPr lang="en-IN" sz="1400" i="1" dirty="0">
                <a:solidFill>
                  <a:srgbClr val="0101FD"/>
                </a:solidFill>
                <a:effectLst/>
                <a:latin typeface="SFMono-Regular"/>
              </a:rPr>
              <a:t> deployment </a:t>
            </a:r>
            <a:r>
              <a:rPr lang="en-IN" sz="1400" i="1" dirty="0">
                <a:solidFill>
                  <a:srgbClr val="0101FD"/>
                </a:solidFill>
                <a:effectLst/>
                <a:highlight>
                  <a:srgbClr val="FFFF00"/>
                </a:highlight>
                <a:latin typeface="SFMono-Regular"/>
              </a:rPr>
              <a:t>group </a:t>
            </a:r>
            <a:r>
              <a:rPr lang="en-IN" sz="1400" i="1" dirty="0">
                <a:solidFill>
                  <a:srgbClr val="0101FD"/>
                </a:solidFill>
                <a:effectLst/>
                <a:latin typeface="SFMono-Regular"/>
              </a:rPr>
              <a:t>create  –template-file  &lt;path to template file&gt;</a:t>
            </a:r>
          </a:p>
          <a:p>
            <a:pPr lvl="1"/>
            <a:endParaRPr lang="en-IN" sz="12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i="1" u="sng" dirty="0">
                <a:solidFill>
                  <a:schemeClr val="accent1">
                    <a:lumMod val="75000"/>
                  </a:schemeClr>
                </a:solidFill>
              </a:rPr>
              <a:t>Subscription</a:t>
            </a:r>
          </a:p>
          <a:p>
            <a:pPr lvl="1"/>
            <a:r>
              <a:rPr lang="fr-FR" sz="1400" b="1" i="1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lvl="1"/>
            <a:r>
              <a:rPr lang="fr-FR" sz="1400" b="1" i="1" dirty="0">
                <a:solidFill>
                  <a:schemeClr val="accent1">
                    <a:lumMod val="75000"/>
                  </a:schemeClr>
                </a:solidFill>
              </a:rPr>
              <a:t>    "$schema": "https://schema.management.azure.com/</a:t>
            </a:r>
            <a:r>
              <a:rPr lang="fr-FR" sz="1400" b="1" i="1" dirty="0" err="1">
                <a:solidFill>
                  <a:schemeClr val="accent1">
                    <a:lumMod val="75000"/>
                  </a:schemeClr>
                </a:solidFill>
              </a:rPr>
              <a:t>schemas</a:t>
            </a:r>
            <a:r>
              <a:rPr lang="fr-FR" sz="1400" b="1" i="1" dirty="0">
                <a:solidFill>
                  <a:schemeClr val="accent1">
                    <a:lumMod val="75000"/>
                  </a:schemeClr>
                </a:solidFill>
              </a:rPr>
              <a:t>/2018-05-01/</a:t>
            </a:r>
            <a:r>
              <a:rPr lang="fr-FR" sz="1400" b="1" i="1" dirty="0" err="1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subscriptionDeploymentTemplate.json</a:t>
            </a:r>
            <a:r>
              <a:rPr lang="fr-FR" sz="1400" b="1" i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#",</a:t>
            </a:r>
          </a:p>
          <a:p>
            <a:pPr lvl="1"/>
            <a:r>
              <a:rPr lang="fr-FR" sz="1400" b="1" i="1" dirty="0">
                <a:solidFill>
                  <a:schemeClr val="accent1">
                    <a:lumMod val="75000"/>
                  </a:schemeClr>
                </a:solidFill>
              </a:rPr>
              <a:t>    "contentVersion": "1.0.0.0",</a:t>
            </a:r>
          </a:p>
          <a:p>
            <a:pPr lvl="1"/>
            <a:r>
              <a:rPr lang="fr-FR" sz="1400" b="1" i="1" dirty="0">
                <a:solidFill>
                  <a:schemeClr val="accent1">
                    <a:lumMod val="75000"/>
                  </a:schemeClr>
                </a:solidFill>
              </a:rPr>
              <a:t>    "resources": []</a:t>
            </a:r>
          </a:p>
          <a:p>
            <a:pPr lvl="1"/>
            <a:r>
              <a:rPr lang="fr-FR" sz="1400" b="1" i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lvl="1"/>
            <a:endParaRPr lang="fr-FR" sz="14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IN" sz="1400" b="1" dirty="0">
                <a:solidFill>
                  <a:srgbClr val="0101FD"/>
                </a:solidFill>
                <a:effectLst/>
                <a:latin typeface="SFMono-Regular"/>
              </a:rPr>
              <a:t>Az cli command: </a:t>
            </a:r>
            <a:r>
              <a:rPr lang="en-IN" sz="1400" b="0" i="1" dirty="0" err="1">
                <a:solidFill>
                  <a:srgbClr val="0101FD"/>
                </a:solidFill>
                <a:effectLst/>
                <a:latin typeface="SFMono-Regular"/>
              </a:rPr>
              <a:t>az</a:t>
            </a:r>
            <a:r>
              <a:rPr lang="en-IN" sz="1400" b="0" i="1" dirty="0">
                <a:solidFill>
                  <a:srgbClr val="0101FD"/>
                </a:solidFill>
                <a:effectLst/>
                <a:latin typeface="SFMono-Regular"/>
              </a:rPr>
              <a:t> deployment </a:t>
            </a:r>
            <a:r>
              <a:rPr lang="en-IN" sz="1400" b="0" i="1" dirty="0">
                <a:solidFill>
                  <a:srgbClr val="0101FD"/>
                </a:solidFill>
                <a:effectLst/>
                <a:highlight>
                  <a:srgbClr val="FFFF00"/>
                </a:highlight>
                <a:latin typeface="SFMono-Regular"/>
              </a:rPr>
              <a:t>sub</a:t>
            </a:r>
            <a:r>
              <a:rPr lang="en-IN" sz="1400" b="0" i="1" dirty="0">
                <a:solidFill>
                  <a:srgbClr val="0101FD"/>
                </a:solidFill>
                <a:effectLst/>
                <a:latin typeface="SFMono-Regular"/>
              </a:rPr>
              <a:t> create</a:t>
            </a:r>
            <a:r>
              <a:rPr lang="en-IN" sz="1400" i="1" dirty="0">
                <a:solidFill>
                  <a:srgbClr val="0101FD"/>
                </a:solidFill>
                <a:effectLst/>
                <a:latin typeface="SFMono-Regular"/>
              </a:rPr>
              <a:t>  –template-file  &lt;path to template file&gt;</a:t>
            </a:r>
            <a:endParaRPr lang="en-IN" sz="1400" i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IN" sz="12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221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4666</TotalTime>
  <Words>1917</Words>
  <Application>Microsoft Office PowerPoint</Application>
  <PresentationFormat>Widescreen</PresentationFormat>
  <Paragraphs>236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Arial</vt:lpstr>
      <vt:lpstr>Calibri</vt:lpstr>
      <vt:lpstr>Calibri Light</vt:lpstr>
      <vt:lpstr>Segoe UI</vt:lpstr>
      <vt:lpstr>SFMono-Regular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RamanaReddy, Buchepalli</dc:creator>
  <cp:lastModifiedBy>RamanaReddy, Buchepalli</cp:lastModifiedBy>
  <cp:revision>170</cp:revision>
  <dcterms:created xsi:type="dcterms:W3CDTF">2022-05-04T17:17:33Z</dcterms:created>
  <dcterms:modified xsi:type="dcterms:W3CDTF">2022-05-25T17:09:27Z</dcterms:modified>
</cp:coreProperties>
</file>