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2" r:id="rId10"/>
    <p:sldId id="283" r:id="rId11"/>
    <p:sldId id="286" r:id="rId12"/>
    <p:sldId id="284" r:id="rId13"/>
    <p:sldId id="285" r:id="rId14"/>
    <p:sldId id="28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80F359-CF75-46FF-91D2-F8A59E7F078F}">
          <p14:sldIdLst>
            <p14:sldId id="256"/>
            <p14:sldId id="273"/>
            <p14:sldId id="274"/>
            <p14:sldId id="275"/>
            <p14:sldId id="276"/>
            <p14:sldId id="278"/>
            <p14:sldId id="279"/>
            <p14:sldId id="280"/>
            <p14:sldId id="282"/>
            <p14:sldId id="283"/>
            <p14:sldId id="286"/>
            <p14:sldId id="284"/>
            <p14:sldId id="285"/>
            <p14:sldId id="287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naReddy, Buchepalli" userId="1badf3cc-4aa7-4c20-8d0f-dace4dab76e5" providerId="ADAL" clId="{21A971EF-7D21-4985-85F0-D13E7DEAE05E}"/>
    <pc:docChg chg="undo custSel addSld delSld modSld sldOrd modSection">
      <pc:chgData name="RamanaReddy, Buchepalli" userId="1badf3cc-4aa7-4c20-8d0f-dace4dab76e5" providerId="ADAL" clId="{21A971EF-7D21-4985-85F0-D13E7DEAE05E}" dt="2022-05-16T14:16:51.931" v="1994" actId="207"/>
      <pc:docMkLst>
        <pc:docMk/>
      </pc:docMkLst>
      <pc:sldChg chg="modSp mod">
        <pc:chgData name="RamanaReddy, Buchepalli" userId="1badf3cc-4aa7-4c20-8d0f-dace4dab76e5" providerId="ADAL" clId="{21A971EF-7D21-4985-85F0-D13E7DEAE05E}" dt="2022-05-15T21:09:58.589" v="65" actId="20577"/>
        <pc:sldMkLst>
          <pc:docMk/>
          <pc:sldMk cId="2582585616" sldId="256"/>
        </pc:sldMkLst>
        <pc:spChg chg="mod">
          <ac:chgData name="RamanaReddy, Buchepalli" userId="1badf3cc-4aa7-4c20-8d0f-dace4dab76e5" providerId="ADAL" clId="{21A971EF-7D21-4985-85F0-D13E7DEAE05E}" dt="2022-05-15T21:09:58.589" v="65" actId="20577"/>
          <ac:spMkLst>
            <pc:docMk/>
            <pc:sldMk cId="2582585616" sldId="256"/>
            <ac:spMk id="2" creationId="{7299A437-A261-446D-95F9-A5CC2045D6C6}"/>
          </ac:spMkLst>
        </pc:spChg>
      </pc:sldChg>
      <pc:sldChg chg="add del">
        <pc:chgData name="RamanaReddy, Buchepalli" userId="1badf3cc-4aa7-4c20-8d0f-dace4dab76e5" providerId="ADAL" clId="{21A971EF-7D21-4985-85F0-D13E7DEAE05E}" dt="2022-05-15T23:09:48.172" v="1270" actId="47"/>
        <pc:sldMkLst>
          <pc:docMk/>
          <pc:sldMk cId="2749055241" sldId="272"/>
        </pc:sldMkLst>
      </pc:sldChg>
      <pc:sldChg chg="del">
        <pc:chgData name="RamanaReddy, Buchepalli" userId="1badf3cc-4aa7-4c20-8d0f-dace4dab76e5" providerId="ADAL" clId="{21A971EF-7D21-4985-85F0-D13E7DEAE05E}" dt="2022-05-15T21:10:20.032" v="68" actId="47"/>
        <pc:sldMkLst>
          <pc:docMk/>
          <pc:sldMk cId="664201804" sldId="273"/>
        </pc:sldMkLst>
      </pc:sldChg>
      <pc:sldChg chg="addSp modSp add mod">
        <pc:chgData name="RamanaReddy, Buchepalli" userId="1badf3cc-4aa7-4c20-8d0f-dace4dab76e5" providerId="ADAL" clId="{21A971EF-7D21-4985-85F0-D13E7DEAE05E}" dt="2022-05-15T21:17:37.035" v="139" actId="14100"/>
        <pc:sldMkLst>
          <pc:docMk/>
          <pc:sldMk cId="3872201841" sldId="273"/>
        </pc:sldMkLst>
        <pc:spChg chg="mod">
          <ac:chgData name="RamanaReddy, Buchepalli" userId="1badf3cc-4aa7-4c20-8d0f-dace4dab76e5" providerId="ADAL" clId="{21A971EF-7D21-4985-85F0-D13E7DEAE05E}" dt="2022-05-15T21:11:09.944" v="125" actId="14100"/>
          <ac:spMkLst>
            <pc:docMk/>
            <pc:sldMk cId="3872201841" sldId="273"/>
            <ac:spMk id="2" creationId="{7299A437-A261-446D-95F9-A5CC2045D6C6}"/>
          </ac:spMkLst>
        </pc:spChg>
        <pc:spChg chg="add mod">
          <ac:chgData name="RamanaReddy, Buchepalli" userId="1badf3cc-4aa7-4c20-8d0f-dace4dab76e5" providerId="ADAL" clId="{21A971EF-7D21-4985-85F0-D13E7DEAE05E}" dt="2022-05-15T21:14:21.081" v="133" actId="207"/>
          <ac:spMkLst>
            <pc:docMk/>
            <pc:sldMk cId="3872201841" sldId="273"/>
            <ac:spMk id="4" creationId="{274D5DD5-352F-4A45-A36B-0119A1786ED1}"/>
          </ac:spMkLst>
        </pc:spChg>
        <pc:picChg chg="add mod">
          <ac:chgData name="RamanaReddy, Buchepalli" userId="1badf3cc-4aa7-4c20-8d0f-dace4dab76e5" providerId="ADAL" clId="{21A971EF-7D21-4985-85F0-D13E7DEAE05E}" dt="2022-05-15T21:17:37.035" v="139" actId="14100"/>
          <ac:picMkLst>
            <pc:docMk/>
            <pc:sldMk cId="3872201841" sldId="273"/>
            <ac:picMk id="6" creationId="{B0D92CDF-DC55-4D6A-8CB1-997E19042FE5}"/>
          </ac:picMkLst>
        </pc:picChg>
      </pc:sldChg>
      <pc:sldChg chg="addSp delSp modSp add mod">
        <pc:chgData name="RamanaReddy, Buchepalli" userId="1badf3cc-4aa7-4c20-8d0f-dace4dab76e5" providerId="ADAL" clId="{21A971EF-7D21-4985-85F0-D13E7DEAE05E}" dt="2022-05-15T21:32:34.014" v="267" actId="14100"/>
        <pc:sldMkLst>
          <pc:docMk/>
          <pc:sldMk cId="1886572131" sldId="274"/>
        </pc:sldMkLst>
        <pc:spChg chg="mod">
          <ac:chgData name="RamanaReddy, Buchepalli" userId="1badf3cc-4aa7-4c20-8d0f-dace4dab76e5" providerId="ADAL" clId="{21A971EF-7D21-4985-85F0-D13E7DEAE05E}" dt="2022-05-15T21:32:34.014" v="267" actId="14100"/>
          <ac:spMkLst>
            <pc:docMk/>
            <pc:sldMk cId="1886572131" sldId="274"/>
            <ac:spMk id="2" creationId="{7299A437-A261-446D-95F9-A5CC2045D6C6}"/>
          </ac:spMkLst>
        </pc:spChg>
        <pc:spChg chg="mod">
          <ac:chgData name="RamanaReddy, Buchepalli" userId="1badf3cc-4aa7-4c20-8d0f-dace4dab76e5" providerId="ADAL" clId="{21A971EF-7D21-4985-85F0-D13E7DEAE05E}" dt="2022-05-15T21:30:29.609" v="238" actId="6549"/>
          <ac:spMkLst>
            <pc:docMk/>
            <pc:sldMk cId="1886572131" sldId="274"/>
            <ac:spMk id="4" creationId="{274D5DD5-352F-4A45-A36B-0119A1786ED1}"/>
          </ac:spMkLst>
        </pc:spChg>
        <pc:spChg chg="add del">
          <ac:chgData name="RamanaReddy, Buchepalli" userId="1badf3cc-4aa7-4c20-8d0f-dace4dab76e5" providerId="ADAL" clId="{21A971EF-7D21-4985-85F0-D13E7DEAE05E}" dt="2022-05-15T21:29:35.446" v="232" actId="478"/>
          <ac:spMkLst>
            <pc:docMk/>
            <pc:sldMk cId="1886572131" sldId="274"/>
            <ac:spMk id="24" creationId="{6BFDE7AD-757E-4300-A5C5-BCD9D4AD1FB9}"/>
          </ac:spMkLst>
        </pc:spChg>
        <pc:picChg chg="del">
          <ac:chgData name="RamanaReddy, Buchepalli" userId="1badf3cc-4aa7-4c20-8d0f-dace4dab76e5" providerId="ADAL" clId="{21A971EF-7D21-4985-85F0-D13E7DEAE05E}" dt="2022-05-15T21:22:45.974" v="155" actId="478"/>
          <ac:picMkLst>
            <pc:docMk/>
            <pc:sldMk cId="1886572131" sldId="274"/>
            <ac:picMk id="6" creationId="{B0D92CDF-DC55-4D6A-8CB1-997E19042FE5}"/>
          </ac:picMkLst>
        </pc:picChg>
        <pc:picChg chg="add mod">
          <ac:chgData name="RamanaReddy, Buchepalli" userId="1badf3cc-4aa7-4c20-8d0f-dace4dab76e5" providerId="ADAL" clId="{21A971EF-7D21-4985-85F0-D13E7DEAE05E}" dt="2022-05-15T21:32:04.945" v="265" actId="1076"/>
          <ac:picMkLst>
            <pc:docMk/>
            <pc:sldMk cId="1886572131" sldId="274"/>
            <ac:picMk id="9" creationId="{FBCC209C-55E5-4FB9-8E96-DEFAFAB1A787}"/>
          </ac:picMkLst>
        </pc:picChg>
        <pc:picChg chg="add mod">
          <ac:chgData name="RamanaReddy, Buchepalli" userId="1badf3cc-4aa7-4c20-8d0f-dace4dab76e5" providerId="ADAL" clId="{21A971EF-7D21-4985-85F0-D13E7DEAE05E}" dt="2022-05-15T21:31:51.510" v="263" actId="1076"/>
          <ac:picMkLst>
            <pc:docMk/>
            <pc:sldMk cId="1886572131" sldId="274"/>
            <ac:picMk id="15" creationId="{48EB10A1-41EE-4D4C-A89B-FD08BD766B53}"/>
          </ac:picMkLst>
        </pc:picChg>
        <pc:picChg chg="add mod">
          <ac:chgData name="RamanaReddy, Buchepalli" userId="1badf3cc-4aa7-4c20-8d0f-dace4dab76e5" providerId="ADAL" clId="{21A971EF-7D21-4985-85F0-D13E7DEAE05E}" dt="2022-05-15T21:31:31.953" v="259" actId="14100"/>
          <ac:picMkLst>
            <pc:docMk/>
            <pc:sldMk cId="1886572131" sldId="274"/>
            <ac:picMk id="21" creationId="{12DF0ACE-1C42-495E-AE66-91B3EED494E6}"/>
          </ac:picMkLst>
        </pc:picChg>
        <pc:picChg chg="add mod">
          <ac:chgData name="RamanaReddy, Buchepalli" userId="1badf3cc-4aa7-4c20-8d0f-dace4dab76e5" providerId="ADAL" clId="{21A971EF-7D21-4985-85F0-D13E7DEAE05E}" dt="2022-05-15T21:31:36.671" v="260" actId="14100"/>
          <ac:picMkLst>
            <pc:docMk/>
            <pc:sldMk cId="1886572131" sldId="274"/>
            <ac:picMk id="26" creationId="{5F2AED6E-5C25-4683-972A-7FFCD8BD1C5E}"/>
          </ac:picMkLst>
        </pc:picChg>
        <pc:picChg chg="add mod">
          <ac:chgData name="RamanaReddy, Buchepalli" userId="1badf3cc-4aa7-4c20-8d0f-dace4dab76e5" providerId="ADAL" clId="{21A971EF-7D21-4985-85F0-D13E7DEAE05E}" dt="2022-05-15T21:30:59.962" v="251" actId="1076"/>
          <ac:picMkLst>
            <pc:docMk/>
            <pc:sldMk cId="1886572131" sldId="274"/>
            <ac:picMk id="30" creationId="{F7848E75-3E1E-4887-9383-150D69F05573}"/>
          </ac:picMkLst>
        </pc:picChg>
      </pc:sldChg>
      <pc:sldChg chg="del">
        <pc:chgData name="RamanaReddy, Buchepalli" userId="1badf3cc-4aa7-4c20-8d0f-dace4dab76e5" providerId="ADAL" clId="{21A971EF-7D21-4985-85F0-D13E7DEAE05E}" dt="2022-05-15T21:10:18.401" v="67" actId="47"/>
        <pc:sldMkLst>
          <pc:docMk/>
          <pc:sldMk cId="2898606019" sldId="274"/>
        </pc:sldMkLst>
      </pc:sldChg>
      <pc:sldChg chg="addSp delSp modSp add mod">
        <pc:chgData name="RamanaReddy, Buchepalli" userId="1badf3cc-4aa7-4c20-8d0f-dace4dab76e5" providerId="ADAL" clId="{21A971EF-7D21-4985-85F0-D13E7DEAE05E}" dt="2022-05-16T14:16:51.931" v="1994" actId="207"/>
        <pc:sldMkLst>
          <pc:docMk/>
          <pc:sldMk cId="445627977" sldId="275"/>
        </pc:sldMkLst>
        <pc:spChg chg="mod">
          <ac:chgData name="RamanaReddy, Buchepalli" userId="1badf3cc-4aa7-4c20-8d0f-dace4dab76e5" providerId="ADAL" clId="{21A971EF-7D21-4985-85F0-D13E7DEAE05E}" dt="2022-05-15T21:33:18.911" v="307" actId="6549"/>
          <ac:spMkLst>
            <pc:docMk/>
            <pc:sldMk cId="445627977" sldId="275"/>
            <ac:spMk id="2" creationId="{7299A437-A261-446D-95F9-A5CC2045D6C6}"/>
          </ac:spMkLst>
        </pc:spChg>
        <pc:spChg chg="del mod">
          <ac:chgData name="RamanaReddy, Buchepalli" userId="1badf3cc-4aa7-4c20-8d0f-dace4dab76e5" providerId="ADAL" clId="{21A971EF-7D21-4985-85F0-D13E7DEAE05E}" dt="2022-05-15T21:33:46.195" v="311" actId="478"/>
          <ac:spMkLst>
            <pc:docMk/>
            <pc:sldMk cId="445627977" sldId="275"/>
            <ac:spMk id="4" creationId="{274D5DD5-352F-4A45-A36B-0119A1786ED1}"/>
          </ac:spMkLst>
        </pc:spChg>
        <pc:spChg chg="add mod">
          <ac:chgData name="RamanaReddy, Buchepalli" userId="1badf3cc-4aa7-4c20-8d0f-dace4dab76e5" providerId="ADAL" clId="{21A971EF-7D21-4985-85F0-D13E7DEAE05E}" dt="2022-05-16T14:16:51.931" v="1994" actId="207"/>
          <ac:spMkLst>
            <pc:docMk/>
            <pc:sldMk cId="445627977" sldId="275"/>
            <ac:spMk id="4" creationId="{F386C17F-79AE-46F8-B953-31E9C1C8BBCB}"/>
          </ac:spMkLst>
        </pc:spChg>
        <pc:spChg chg="add mod">
          <ac:chgData name="RamanaReddy, Buchepalli" userId="1badf3cc-4aa7-4c20-8d0f-dace4dab76e5" providerId="ADAL" clId="{21A971EF-7D21-4985-85F0-D13E7DEAE05E}" dt="2022-05-15T21:38:34.342" v="320" actId="20577"/>
          <ac:spMkLst>
            <pc:docMk/>
            <pc:sldMk cId="445627977" sldId="275"/>
            <ac:spMk id="5" creationId="{5A4FB5A4-5184-4D69-A309-2349EFD60154}"/>
          </ac:spMkLst>
        </pc:spChg>
        <pc:spChg chg="add del mod">
          <ac:chgData name="RamanaReddy, Buchepalli" userId="1badf3cc-4aa7-4c20-8d0f-dace4dab76e5" providerId="ADAL" clId="{21A971EF-7D21-4985-85F0-D13E7DEAE05E}" dt="2022-05-15T21:39:08.195" v="324"/>
          <ac:spMkLst>
            <pc:docMk/>
            <pc:sldMk cId="445627977" sldId="275"/>
            <ac:spMk id="6" creationId="{DB1DDA70-C820-48C8-9970-3439D45A090B}"/>
          </ac:spMkLst>
        </pc:spChg>
        <pc:spChg chg="add mod">
          <ac:chgData name="RamanaReddy, Buchepalli" userId="1badf3cc-4aa7-4c20-8d0f-dace4dab76e5" providerId="ADAL" clId="{21A971EF-7D21-4985-85F0-D13E7DEAE05E}" dt="2022-05-15T21:44:41.060" v="367" actId="5793"/>
          <ac:spMkLst>
            <pc:docMk/>
            <pc:sldMk cId="445627977" sldId="275"/>
            <ac:spMk id="7" creationId="{781201A3-EEB3-47D8-941D-179B7642FE59}"/>
          </ac:spMkLst>
        </pc:spChg>
        <pc:spChg chg="add mod">
          <ac:chgData name="RamanaReddy, Buchepalli" userId="1badf3cc-4aa7-4c20-8d0f-dace4dab76e5" providerId="ADAL" clId="{21A971EF-7D21-4985-85F0-D13E7DEAE05E}" dt="2022-05-15T21:48:08.214" v="529" actId="20577"/>
          <ac:spMkLst>
            <pc:docMk/>
            <pc:sldMk cId="445627977" sldId="275"/>
            <ac:spMk id="24" creationId="{0FC79AD8-2E73-4407-AD02-26B727CC3133}"/>
          </ac:spMkLst>
        </pc:spChg>
        <pc:picChg chg="del">
          <ac:chgData name="RamanaReddy, Buchepalli" userId="1badf3cc-4aa7-4c20-8d0f-dace4dab76e5" providerId="ADAL" clId="{21A971EF-7D21-4985-85F0-D13E7DEAE05E}" dt="2022-05-15T21:33:37.912" v="309" actId="478"/>
          <ac:picMkLst>
            <pc:docMk/>
            <pc:sldMk cId="445627977" sldId="275"/>
            <ac:picMk id="9" creationId="{FBCC209C-55E5-4FB9-8E96-DEFAFAB1A787}"/>
          </ac:picMkLst>
        </pc:picChg>
        <pc:picChg chg="del">
          <ac:chgData name="RamanaReddy, Buchepalli" userId="1badf3cc-4aa7-4c20-8d0f-dace4dab76e5" providerId="ADAL" clId="{21A971EF-7D21-4985-85F0-D13E7DEAE05E}" dt="2022-05-15T21:33:42.790" v="310" actId="478"/>
          <ac:picMkLst>
            <pc:docMk/>
            <pc:sldMk cId="445627977" sldId="275"/>
            <ac:picMk id="15" creationId="{48EB10A1-41EE-4D4C-A89B-FD08BD766B53}"/>
          </ac:picMkLst>
        </pc:picChg>
        <pc:picChg chg="add del mod">
          <ac:chgData name="RamanaReddy, Buchepalli" userId="1badf3cc-4aa7-4c20-8d0f-dace4dab76e5" providerId="ADAL" clId="{21A971EF-7D21-4985-85F0-D13E7DEAE05E}" dt="2022-05-15T21:44:30.218" v="358" actId="478"/>
          <ac:picMkLst>
            <pc:docMk/>
            <pc:sldMk cId="445627977" sldId="275"/>
            <ac:picMk id="19" creationId="{1E3747A0-DE6D-43A4-B193-F4C113932BFF}"/>
          </ac:picMkLst>
        </pc:picChg>
        <pc:picChg chg="del">
          <ac:chgData name="RamanaReddy, Buchepalli" userId="1badf3cc-4aa7-4c20-8d0f-dace4dab76e5" providerId="ADAL" clId="{21A971EF-7D21-4985-85F0-D13E7DEAE05E}" dt="2022-05-15T21:33:42.790" v="310" actId="478"/>
          <ac:picMkLst>
            <pc:docMk/>
            <pc:sldMk cId="445627977" sldId="275"/>
            <ac:picMk id="21" creationId="{12DF0ACE-1C42-495E-AE66-91B3EED494E6}"/>
          </ac:picMkLst>
        </pc:picChg>
        <pc:picChg chg="del">
          <ac:chgData name="RamanaReddy, Buchepalli" userId="1badf3cc-4aa7-4c20-8d0f-dace4dab76e5" providerId="ADAL" clId="{21A971EF-7D21-4985-85F0-D13E7DEAE05E}" dt="2022-05-15T21:33:42.790" v="310" actId="478"/>
          <ac:picMkLst>
            <pc:docMk/>
            <pc:sldMk cId="445627977" sldId="275"/>
            <ac:picMk id="26" creationId="{5F2AED6E-5C25-4683-972A-7FFCD8BD1C5E}"/>
          </ac:picMkLst>
        </pc:picChg>
        <pc:picChg chg="del">
          <ac:chgData name="RamanaReddy, Buchepalli" userId="1badf3cc-4aa7-4c20-8d0f-dace4dab76e5" providerId="ADAL" clId="{21A971EF-7D21-4985-85F0-D13E7DEAE05E}" dt="2022-05-15T21:33:37.912" v="309" actId="478"/>
          <ac:picMkLst>
            <pc:docMk/>
            <pc:sldMk cId="445627977" sldId="275"/>
            <ac:picMk id="30" creationId="{F7848E75-3E1E-4887-9383-150D69F05573}"/>
          </ac:picMkLst>
        </pc:picChg>
      </pc:sldChg>
      <pc:sldChg chg="del">
        <pc:chgData name="RamanaReddy, Buchepalli" userId="1badf3cc-4aa7-4c20-8d0f-dace4dab76e5" providerId="ADAL" clId="{21A971EF-7D21-4985-85F0-D13E7DEAE05E}" dt="2022-05-15T21:10:16.632" v="66" actId="47"/>
        <pc:sldMkLst>
          <pc:docMk/>
          <pc:sldMk cId="564615001" sldId="275"/>
        </pc:sldMkLst>
      </pc:sldChg>
      <pc:sldChg chg="delSp modSp add mod">
        <pc:chgData name="RamanaReddy, Buchepalli" userId="1badf3cc-4aa7-4c20-8d0f-dace4dab76e5" providerId="ADAL" clId="{21A971EF-7D21-4985-85F0-D13E7DEAE05E}" dt="2022-05-15T21:49:23.280" v="535" actId="14100"/>
        <pc:sldMkLst>
          <pc:docMk/>
          <pc:sldMk cId="2453544565" sldId="276"/>
        </pc:sldMkLst>
        <pc:spChg chg="del">
          <ac:chgData name="RamanaReddy, Buchepalli" userId="1badf3cc-4aa7-4c20-8d0f-dace4dab76e5" providerId="ADAL" clId="{21A971EF-7D21-4985-85F0-D13E7DEAE05E}" dt="2022-05-15T21:48:22.192" v="530" actId="478"/>
          <ac:spMkLst>
            <pc:docMk/>
            <pc:sldMk cId="2453544565" sldId="276"/>
            <ac:spMk id="2" creationId="{7299A437-A261-446D-95F9-A5CC2045D6C6}"/>
          </ac:spMkLst>
        </pc:spChg>
        <pc:spChg chg="del">
          <ac:chgData name="RamanaReddy, Buchepalli" userId="1badf3cc-4aa7-4c20-8d0f-dace4dab76e5" providerId="ADAL" clId="{21A971EF-7D21-4985-85F0-D13E7DEAE05E}" dt="2022-05-15T21:48:25.488" v="531" actId="478"/>
          <ac:spMkLst>
            <pc:docMk/>
            <pc:sldMk cId="2453544565" sldId="276"/>
            <ac:spMk id="5" creationId="{5A4FB5A4-5184-4D69-A309-2349EFD60154}"/>
          </ac:spMkLst>
        </pc:spChg>
        <pc:spChg chg="mod">
          <ac:chgData name="RamanaReddy, Buchepalli" userId="1badf3cc-4aa7-4c20-8d0f-dace4dab76e5" providerId="ADAL" clId="{21A971EF-7D21-4985-85F0-D13E7DEAE05E}" dt="2022-05-15T21:48:48.079" v="534" actId="1076"/>
          <ac:spMkLst>
            <pc:docMk/>
            <pc:sldMk cId="2453544565" sldId="276"/>
            <ac:spMk id="7" creationId="{781201A3-EEB3-47D8-941D-179B7642FE59}"/>
          </ac:spMkLst>
        </pc:spChg>
        <pc:picChg chg="mod">
          <ac:chgData name="RamanaReddy, Buchepalli" userId="1badf3cc-4aa7-4c20-8d0f-dace4dab76e5" providerId="ADAL" clId="{21A971EF-7D21-4985-85F0-D13E7DEAE05E}" dt="2022-05-15T21:49:23.280" v="535" actId="14100"/>
          <ac:picMkLst>
            <pc:docMk/>
            <pc:sldMk cId="2453544565" sldId="276"/>
            <ac:picMk id="19" creationId="{1E3747A0-DE6D-43A4-B193-F4C113932BFF}"/>
          </ac:picMkLst>
        </pc:picChg>
      </pc:sldChg>
      <pc:sldChg chg="addSp delSp modSp add del mod">
        <pc:chgData name="RamanaReddy, Buchepalli" userId="1badf3cc-4aa7-4c20-8d0f-dace4dab76e5" providerId="ADAL" clId="{21A971EF-7D21-4985-85F0-D13E7DEAE05E}" dt="2022-05-15T22:18:26.615" v="791" actId="47"/>
        <pc:sldMkLst>
          <pc:docMk/>
          <pc:sldMk cId="788716908" sldId="277"/>
        </pc:sldMkLst>
        <pc:spChg chg="add del mod">
          <ac:chgData name="RamanaReddy, Buchepalli" userId="1badf3cc-4aa7-4c20-8d0f-dace4dab76e5" providerId="ADAL" clId="{21A971EF-7D21-4985-85F0-D13E7DEAE05E}" dt="2022-05-15T21:55:33.719" v="606"/>
          <ac:spMkLst>
            <pc:docMk/>
            <pc:sldMk cId="788716908" sldId="277"/>
            <ac:spMk id="2" creationId="{53EF15D2-ACB2-4F7F-BAE0-031F2DC7318B}"/>
          </ac:spMkLst>
        </pc:spChg>
        <pc:spChg chg="add mod">
          <ac:chgData name="RamanaReddy, Buchepalli" userId="1badf3cc-4aa7-4c20-8d0f-dace4dab76e5" providerId="ADAL" clId="{21A971EF-7D21-4985-85F0-D13E7DEAE05E}" dt="2022-05-15T22:09:31.087" v="765" actId="255"/>
          <ac:spMkLst>
            <pc:docMk/>
            <pc:sldMk cId="788716908" sldId="277"/>
            <ac:spMk id="5" creationId="{9B27CABC-26CC-4143-8E3B-2C3CA59EE45E}"/>
          </ac:spMkLst>
        </pc:spChg>
        <pc:spChg chg="add mod">
          <ac:chgData name="RamanaReddy, Buchepalli" userId="1badf3cc-4aa7-4c20-8d0f-dace4dab76e5" providerId="ADAL" clId="{21A971EF-7D21-4985-85F0-D13E7DEAE05E}" dt="2022-05-15T22:07:36.982" v="745" actId="113"/>
          <ac:spMkLst>
            <pc:docMk/>
            <pc:sldMk cId="788716908" sldId="277"/>
            <ac:spMk id="6" creationId="{56832048-7418-42C2-8EC0-0DFD7386F1B0}"/>
          </ac:spMkLst>
        </pc:spChg>
        <pc:spChg chg="mod">
          <ac:chgData name="RamanaReddy, Buchepalli" userId="1badf3cc-4aa7-4c20-8d0f-dace4dab76e5" providerId="ADAL" clId="{21A971EF-7D21-4985-85F0-D13E7DEAE05E}" dt="2022-05-15T21:52:33.059" v="600" actId="20577"/>
          <ac:spMkLst>
            <pc:docMk/>
            <pc:sldMk cId="788716908" sldId="277"/>
            <ac:spMk id="7" creationId="{781201A3-EEB3-47D8-941D-179B7642FE59}"/>
          </ac:spMkLst>
        </pc:spChg>
        <pc:spChg chg="add mod">
          <ac:chgData name="RamanaReddy, Buchepalli" userId="1badf3cc-4aa7-4c20-8d0f-dace4dab76e5" providerId="ADAL" clId="{21A971EF-7D21-4985-85F0-D13E7DEAE05E}" dt="2022-05-15T22:09:18.139" v="764" actId="255"/>
          <ac:spMkLst>
            <pc:docMk/>
            <pc:sldMk cId="788716908" sldId="277"/>
            <ac:spMk id="25" creationId="{56BBB9BE-5909-4AD5-93A8-5492EC438D60}"/>
          </ac:spMkLst>
        </pc:spChg>
        <pc:graphicFrameChg chg="add mod modGraphic">
          <ac:chgData name="RamanaReddy, Buchepalli" userId="1badf3cc-4aa7-4c20-8d0f-dace4dab76e5" providerId="ADAL" clId="{21A971EF-7D21-4985-85F0-D13E7DEAE05E}" dt="2022-05-15T22:08:11.254" v="754" actId="113"/>
          <ac:graphicFrameMkLst>
            <pc:docMk/>
            <pc:sldMk cId="788716908" sldId="277"/>
            <ac:graphicFrameMk id="4" creationId="{E5B94A4F-F646-428A-86DC-721A69124AB9}"/>
          </ac:graphicFrameMkLst>
        </pc:graphicFrameChg>
        <pc:picChg chg="del">
          <ac:chgData name="RamanaReddy, Buchepalli" userId="1badf3cc-4aa7-4c20-8d0f-dace4dab76e5" providerId="ADAL" clId="{21A971EF-7D21-4985-85F0-D13E7DEAE05E}" dt="2022-05-15T21:51:55.037" v="539" actId="478"/>
          <ac:picMkLst>
            <pc:docMk/>
            <pc:sldMk cId="788716908" sldId="277"/>
            <ac:picMk id="19" creationId="{1E3747A0-DE6D-43A4-B193-F4C113932BFF}"/>
          </ac:picMkLst>
        </pc:picChg>
      </pc:sldChg>
      <pc:sldChg chg="modSp add mod">
        <pc:chgData name="RamanaReddy, Buchepalli" userId="1badf3cc-4aa7-4c20-8d0f-dace4dab76e5" providerId="ADAL" clId="{21A971EF-7D21-4985-85F0-D13E7DEAE05E}" dt="2022-05-15T22:17:38.035" v="789" actId="207"/>
        <pc:sldMkLst>
          <pc:docMk/>
          <pc:sldMk cId="402449600" sldId="278"/>
        </pc:sldMkLst>
        <pc:spChg chg="mod">
          <ac:chgData name="RamanaReddy, Buchepalli" userId="1badf3cc-4aa7-4c20-8d0f-dace4dab76e5" providerId="ADAL" clId="{21A971EF-7D21-4985-85F0-D13E7DEAE05E}" dt="2022-05-15T22:17:38.035" v="789" actId="207"/>
          <ac:spMkLst>
            <pc:docMk/>
            <pc:sldMk cId="402449600" sldId="278"/>
            <ac:spMk id="7" creationId="{781201A3-EEB3-47D8-941D-179B7642FE59}"/>
          </ac:spMkLst>
        </pc:spChg>
      </pc:sldChg>
      <pc:sldChg chg="addSp delSp modSp add mod">
        <pc:chgData name="RamanaReddy, Buchepalli" userId="1badf3cc-4aa7-4c20-8d0f-dace4dab76e5" providerId="ADAL" clId="{21A971EF-7D21-4985-85F0-D13E7DEAE05E}" dt="2022-05-16T11:06:24.537" v="1351" actId="478"/>
        <pc:sldMkLst>
          <pc:docMk/>
          <pc:sldMk cId="256208094" sldId="279"/>
        </pc:sldMkLst>
        <pc:spChg chg="add del">
          <ac:chgData name="RamanaReddy, Buchepalli" userId="1badf3cc-4aa7-4c20-8d0f-dace4dab76e5" providerId="ADAL" clId="{21A971EF-7D21-4985-85F0-D13E7DEAE05E}" dt="2022-05-16T11:06:24.537" v="1351" actId="478"/>
          <ac:spMkLst>
            <pc:docMk/>
            <pc:sldMk cId="256208094" sldId="279"/>
            <ac:spMk id="2" creationId="{B9EC39A4-4F9A-4D71-AE6D-7416B00F2204}"/>
          </ac:spMkLst>
        </pc:spChg>
        <pc:spChg chg="mod">
          <ac:chgData name="RamanaReddy, Buchepalli" userId="1badf3cc-4aa7-4c20-8d0f-dace4dab76e5" providerId="ADAL" clId="{21A971EF-7D21-4985-85F0-D13E7DEAE05E}" dt="2022-05-15T22:37:42.987" v="883" actId="113"/>
          <ac:spMkLst>
            <pc:docMk/>
            <pc:sldMk cId="256208094" sldId="279"/>
            <ac:spMk id="6" creationId="{56832048-7418-42C2-8EC0-0DFD7386F1B0}"/>
          </ac:spMkLst>
        </pc:spChg>
        <pc:spChg chg="mod">
          <ac:chgData name="RamanaReddy, Buchepalli" userId="1badf3cc-4aa7-4c20-8d0f-dace4dab76e5" providerId="ADAL" clId="{21A971EF-7D21-4985-85F0-D13E7DEAE05E}" dt="2022-05-15T22:19:27.061" v="824" actId="255"/>
          <ac:spMkLst>
            <pc:docMk/>
            <pc:sldMk cId="256208094" sldId="279"/>
            <ac:spMk id="7" creationId="{781201A3-EEB3-47D8-941D-179B7642FE59}"/>
          </ac:spMkLst>
        </pc:spChg>
        <pc:graphicFrameChg chg="mod modGraphic">
          <ac:chgData name="RamanaReddy, Buchepalli" userId="1badf3cc-4aa7-4c20-8d0f-dace4dab76e5" providerId="ADAL" clId="{21A971EF-7D21-4985-85F0-D13E7DEAE05E}" dt="2022-05-15T22:33:19.055" v="858" actId="14734"/>
          <ac:graphicFrameMkLst>
            <pc:docMk/>
            <pc:sldMk cId="256208094" sldId="279"/>
            <ac:graphicFrameMk id="4" creationId="{E5B94A4F-F646-428A-86DC-721A69124AB9}"/>
          </ac:graphicFrameMkLst>
        </pc:graphicFrameChg>
      </pc:sldChg>
      <pc:sldChg chg="addSp delSp modSp add mod">
        <pc:chgData name="RamanaReddy, Buchepalli" userId="1badf3cc-4aa7-4c20-8d0f-dace4dab76e5" providerId="ADAL" clId="{21A971EF-7D21-4985-85F0-D13E7DEAE05E}" dt="2022-05-16T11:06:21.541" v="1350" actId="478"/>
        <pc:sldMkLst>
          <pc:docMk/>
          <pc:sldMk cId="1860693390" sldId="280"/>
        </pc:sldMkLst>
        <pc:spChg chg="del">
          <ac:chgData name="RamanaReddy, Buchepalli" userId="1badf3cc-4aa7-4c20-8d0f-dace4dab76e5" providerId="ADAL" clId="{21A971EF-7D21-4985-85F0-D13E7DEAE05E}" dt="2022-05-16T11:06:21.541" v="1350" actId="478"/>
          <ac:spMkLst>
            <pc:docMk/>
            <pc:sldMk cId="1860693390" sldId="280"/>
            <ac:spMk id="2" creationId="{B9EC39A4-4F9A-4D71-AE6D-7416B00F2204}"/>
          </ac:spMkLst>
        </pc:spChg>
        <pc:spChg chg="del">
          <ac:chgData name="RamanaReddy, Buchepalli" userId="1badf3cc-4aa7-4c20-8d0f-dace4dab76e5" providerId="ADAL" clId="{21A971EF-7D21-4985-85F0-D13E7DEAE05E}" dt="2022-05-15T22:38:35.712" v="886" actId="478"/>
          <ac:spMkLst>
            <pc:docMk/>
            <pc:sldMk cId="1860693390" sldId="280"/>
            <ac:spMk id="6" creationId="{56832048-7418-42C2-8EC0-0DFD7386F1B0}"/>
          </ac:spMkLst>
        </pc:spChg>
        <pc:spChg chg="mod">
          <ac:chgData name="RamanaReddy, Buchepalli" userId="1badf3cc-4aa7-4c20-8d0f-dace4dab76e5" providerId="ADAL" clId="{21A971EF-7D21-4985-85F0-D13E7DEAE05E}" dt="2022-05-16T01:57:52.446" v="1276" actId="20577"/>
          <ac:spMkLst>
            <pc:docMk/>
            <pc:sldMk cId="1860693390" sldId="280"/>
            <ac:spMk id="7" creationId="{781201A3-EEB3-47D8-941D-179B7642FE59}"/>
          </ac:spMkLst>
        </pc:spChg>
        <pc:spChg chg="add mod">
          <ac:chgData name="RamanaReddy, Buchepalli" userId="1badf3cc-4aa7-4c20-8d0f-dace4dab76e5" providerId="ADAL" clId="{21A971EF-7D21-4985-85F0-D13E7DEAE05E}" dt="2022-05-15T22:51:15.902" v="1077" actId="20577"/>
          <ac:spMkLst>
            <pc:docMk/>
            <pc:sldMk cId="1860693390" sldId="280"/>
            <ac:spMk id="9" creationId="{5A060DB0-E153-4BBC-96E1-E3EFE441285A}"/>
          </ac:spMkLst>
        </pc:spChg>
        <pc:spChg chg="del">
          <ac:chgData name="RamanaReddy, Buchepalli" userId="1badf3cc-4aa7-4c20-8d0f-dace4dab76e5" providerId="ADAL" clId="{21A971EF-7D21-4985-85F0-D13E7DEAE05E}" dt="2022-05-15T22:51:47.801" v="1078" actId="478"/>
          <ac:spMkLst>
            <pc:docMk/>
            <pc:sldMk cId="1860693390" sldId="280"/>
            <ac:spMk id="25" creationId="{56BBB9BE-5909-4AD5-93A8-5492EC438D60}"/>
          </ac:spMkLst>
        </pc:spChg>
        <pc:graphicFrameChg chg="del">
          <ac:chgData name="RamanaReddy, Buchepalli" userId="1badf3cc-4aa7-4c20-8d0f-dace4dab76e5" providerId="ADAL" clId="{21A971EF-7D21-4985-85F0-D13E7DEAE05E}" dt="2022-05-15T22:38:32.175" v="885" actId="478"/>
          <ac:graphicFrameMkLst>
            <pc:docMk/>
            <pc:sldMk cId="1860693390" sldId="280"/>
            <ac:graphicFrameMk id="4" creationId="{E5B94A4F-F646-428A-86DC-721A69124AB9}"/>
          </ac:graphicFrameMkLst>
        </pc:graphicFrameChg>
      </pc:sldChg>
      <pc:sldChg chg="modSp add del mod">
        <pc:chgData name="RamanaReddy, Buchepalli" userId="1badf3cc-4aa7-4c20-8d0f-dace4dab76e5" providerId="ADAL" clId="{21A971EF-7D21-4985-85F0-D13E7DEAE05E}" dt="2022-05-15T23:15:58.048" v="1271" actId="47"/>
        <pc:sldMkLst>
          <pc:docMk/>
          <pc:sldMk cId="857184567" sldId="281"/>
        </pc:sldMkLst>
        <pc:spChg chg="mod">
          <ac:chgData name="RamanaReddy, Buchepalli" userId="1badf3cc-4aa7-4c20-8d0f-dace4dab76e5" providerId="ADAL" clId="{21A971EF-7D21-4985-85F0-D13E7DEAE05E}" dt="2022-05-15T22:52:35.219" v="1084" actId="1076"/>
          <ac:spMkLst>
            <pc:docMk/>
            <pc:sldMk cId="857184567" sldId="281"/>
            <ac:spMk id="9" creationId="{5A060DB0-E153-4BBC-96E1-E3EFE441285A}"/>
          </ac:spMkLst>
        </pc:spChg>
      </pc:sldChg>
      <pc:sldChg chg="delSp modSp add mod">
        <pc:chgData name="RamanaReddy, Buchepalli" userId="1badf3cc-4aa7-4c20-8d0f-dace4dab76e5" providerId="ADAL" clId="{21A971EF-7D21-4985-85F0-D13E7DEAE05E}" dt="2022-05-16T12:08:02.232" v="1441" actId="1076"/>
        <pc:sldMkLst>
          <pc:docMk/>
          <pc:sldMk cId="3889845563" sldId="282"/>
        </pc:sldMkLst>
        <pc:spChg chg="del">
          <ac:chgData name="RamanaReddy, Buchepalli" userId="1badf3cc-4aa7-4c20-8d0f-dace4dab76e5" providerId="ADAL" clId="{21A971EF-7D21-4985-85F0-D13E7DEAE05E}" dt="2022-05-16T11:06:18.310" v="1349" actId="478"/>
          <ac:spMkLst>
            <pc:docMk/>
            <pc:sldMk cId="3889845563" sldId="282"/>
            <ac:spMk id="2" creationId="{B9EC39A4-4F9A-4D71-AE6D-7416B00F2204}"/>
          </ac:spMkLst>
        </pc:spChg>
        <pc:spChg chg="del">
          <ac:chgData name="RamanaReddy, Buchepalli" userId="1badf3cc-4aa7-4c20-8d0f-dace4dab76e5" providerId="ADAL" clId="{21A971EF-7D21-4985-85F0-D13E7DEAE05E}" dt="2022-05-16T01:58:22.222" v="1307" actId="478"/>
          <ac:spMkLst>
            <pc:docMk/>
            <pc:sldMk cId="3889845563" sldId="282"/>
            <ac:spMk id="5" creationId="{9B27CABC-26CC-4143-8E3B-2C3CA59EE45E}"/>
          </ac:spMkLst>
        </pc:spChg>
        <pc:spChg chg="mod">
          <ac:chgData name="RamanaReddy, Buchepalli" userId="1badf3cc-4aa7-4c20-8d0f-dace4dab76e5" providerId="ADAL" clId="{21A971EF-7D21-4985-85F0-D13E7DEAE05E}" dt="2022-05-16T01:58:13.936" v="1306" actId="6549"/>
          <ac:spMkLst>
            <pc:docMk/>
            <pc:sldMk cId="3889845563" sldId="282"/>
            <ac:spMk id="7" creationId="{781201A3-EEB3-47D8-941D-179B7642FE59}"/>
          </ac:spMkLst>
        </pc:spChg>
        <pc:spChg chg="mod">
          <ac:chgData name="RamanaReddy, Buchepalli" userId="1badf3cc-4aa7-4c20-8d0f-dace4dab76e5" providerId="ADAL" clId="{21A971EF-7D21-4985-85F0-D13E7DEAE05E}" dt="2022-05-16T12:08:02.232" v="1441" actId="1076"/>
          <ac:spMkLst>
            <pc:docMk/>
            <pc:sldMk cId="3889845563" sldId="282"/>
            <ac:spMk id="9" creationId="{5A060DB0-E153-4BBC-96E1-E3EFE441285A}"/>
          </ac:spMkLst>
        </pc:spChg>
      </pc:sldChg>
      <pc:sldChg chg="addSp delSp modSp add mod">
        <pc:chgData name="RamanaReddy, Buchepalli" userId="1badf3cc-4aa7-4c20-8d0f-dace4dab76e5" providerId="ADAL" clId="{21A971EF-7D21-4985-85F0-D13E7DEAE05E}" dt="2022-05-16T12:55:01.878" v="1772" actId="1076"/>
        <pc:sldMkLst>
          <pc:docMk/>
          <pc:sldMk cId="1806311175" sldId="283"/>
        </pc:sldMkLst>
        <pc:spChg chg="del">
          <ac:chgData name="RamanaReddy, Buchepalli" userId="1badf3cc-4aa7-4c20-8d0f-dace4dab76e5" providerId="ADAL" clId="{21A971EF-7D21-4985-85F0-D13E7DEAE05E}" dt="2022-05-16T11:06:14.413" v="1348" actId="478"/>
          <ac:spMkLst>
            <pc:docMk/>
            <pc:sldMk cId="1806311175" sldId="283"/>
            <ac:spMk id="2" creationId="{B9EC39A4-4F9A-4D71-AE6D-7416B00F2204}"/>
          </ac:spMkLst>
        </pc:spChg>
        <pc:spChg chg="mod">
          <ac:chgData name="RamanaReddy, Buchepalli" userId="1badf3cc-4aa7-4c20-8d0f-dace4dab76e5" providerId="ADAL" clId="{21A971EF-7D21-4985-85F0-D13E7DEAE05E}" dt="2022-05-16T12:15:17.046" v="1465" actId="1076"/>
          <ac:spMkLst>
            <pc:docMk/>
            <pc:sldMk cId="1806311175" sldId="283"/>
            <ac:spMk id="7" creationId="{781201A3-EEB3-47D8-941D-179B7642FE59}"/>
          </ac:spMkLst>
        </pc:spChg>
        <pc:spChg chg="del">
          <ac:chgData name="RamanaReddy, Buchepalli" userId="1badf3cc-4aa7-4c20-8d0f-dace4dab76e5" providerId="ADAL" clId="{21A971EF-7D21-4985-85F0-D13E7DEAE05E}" dt="2022-05-16T11:06:08.902" v="1347" actId="478"/>
          <ac:spMkLst>
            <pc:docMk/>
            <pc:sldMk cId="1806311175" sldId="283"/>
            <ac:spMk id="9" creationId="{5A060DB0-E153-4BBC-96E1-E3EFE441285A}"/>
          </ac:spMkLst>
        </pc:spChg>
        <pc:spChg chg="add mod">
          <ac:chgData name="RamanaReddy, Buchepalli" userId="1badf3cc-4aa7-4c20-8d0f-dace4dab76e5" providerId="ADAL" clId="{21A971EF-7D21-4985-85F0-D13E7DEAE05E}" dt="2022-05-16T12:15:12.380" v="1464" actId="113"/>
          <ac:spMkLst>
            <pc:docMk/>
            <pc:sldMk cId="1806311175" sldId="283"/>
            <ac:spMk id="15" creationId="{940098EB-CF67-47A5-9A14-6B10B90C041A}"/>
          </ac:spMkLst>
        </pc:spChg>
        <pc:picChg chg="add del mod">
          <ac:chgData name="RamanaReddy, Buchepalli" userId="1badf3cc-4aa7-4c20-8d0f-dace4dab76e5" providerId="ADAL" clId="{21A971EF-7D21-4985-85F0-D13E7DEAE05E}" dt="2022-05-16T12:53:23.377" v="1766" actId="478"/>
          <ac:picMkLst>
            <pc:docMk/>
            <pc:sldMk cId="1806311175" sldId="283"/>
            <ac:picMk id="5" creationId="{7B310793-C6E9-46FD-85AF-49F89E40EA6B}"/>
          </ac:picMkLst>
        </pc:picChg>
        <pc:picChg chg="add mod">
          <ac:chgData name="RamanaReddy, Buchepalli" userId="1badf3cc-4aa7-4c20-8d0f-dace4dab76e5" providerId="ADAL" clId="{21A971EF-7D21-4985-85F0-D13E7DEAE05E}" dt="2022-05-16T11:36:45.444" v="1359" actId="1076"/>
          <ac:picMkLst>
            <pc:docMk/>
            <pc:sldMk cId="1806311175" sldId="283"/>
            <ac:picMk id="13" creationId="{99A39DBB-41C0-4208-AD88-8A77F4311FFA}"/>
          </ac:picMkLst>
        </pc:picChg>
        <pc:picChg chg="add mod">
          <ac:chgData name="RamanaReddy, Buchepalli" userId="1badf3cc-4aa7-4c20-8d0f-dace4dab76e5" providerId="ADAL" clId="{21A971EF-7D21-4985-85F0-D13E7DEAE05E}" dt="2022-05-16T12:55:01.878" v="1772" actId="1076"/>
          <ac:picMkLst>
            <pc:docMk/>
            <pc:sldMk cId="1806311175" sldId="283"/>
            <ac:picMk id="21" creationId="{A3300036-E575-4331-A2EB-678474EC4625}"/>
          </ac:picMkLst>
        </pc:picChg>
      </pc:sldChg>
      <pc:sldChg chg="addSp delSp modSp add mod">
        <pc:chgData name="RamanaReddy, Buchepalli" userId="1badf3cc-4aa7-4c20-8d0f-dace4dab76e5" providerId="ADAL" clId="{21A971EF-7D21-4985-85F0-D13E7DEAE05E}" dt="2022-05-16T12:09:09.911" v="1448" actId="1076"/>
        <pc:sldMkLst>
          <pc:docMk/>
          <pc:sldMk cId="1366290483" sldId="284"/>
        </pc:sldMkLst>
        <pc:spChg chg="add mod">
          <ac:chgData name="RamanaReddy, Buchepalli" userId="1badf3cc-4aa7-4c20-8d0f-dace4dab76e5" providerId="ADAL" clId="{21A971EF-7D21-4985-85F0-D13E7DEAE05E}" dt="2022-05-16T12:06:55.114" v="1433" actId="207"/>
          <ac:spMkLst>
            <pc:docMk/>
            <pc:sldMk cId="1366290483" sldId="284"/>
            <ac:spMk id="2" creationId="{8C08B752-EE36-4579-8CB1-A539A7F08FF6}"/>
          </ac:spMkLst>
        </pc:spChg>
        <pc:spChg chg="mod">
          <ac:chgData name="RamanaReddy, Buchepalli" userId="1badf3cc-4aa7-4c20-8d0f-dace4dab76e5" providerId="ADAL" clId="{21A971EF-7D21-4985-85F0-D13E7DEAE05E}" dt="2022-05-16T12:02:49.273" v="1363" actId="1076"/>
          <ac:spMkLst>
            <pc:docMk/>
            <pc:sldMk cId="1366290483" sldId="284"/>
            <ac:spMk id="7" creationId="{781201A3-EEB3-47D8-941D-179B7642FE59}"/>
          </ac:spMkLst>
        </pc:spChg>
        <pc:spChg chg="add mod">
          <ac:chgData name="RamanaReddy, Buchepalli" userId="1badf3cc-4aa7-4c20-8d0f-dace4dab76e5" providerId="ADAL" clId="{21A971EF-7D21-4985-85F0-D13E7DEAE05E}" dt="2022-05-16T12:07:10.851" v="1439" actId="1076"/>
          <ac:spMkLst>
            <pc:docMk/>
            <pc:sldMk cId="1366290483" sldId="284"/>
            <ac:spMk id="24" creationId="{FADB9867-4865-4B0D-A333-4B3077224F51}"/>
          </ac:spMkLst>
        </pc:spChg>
        <pc:picChg chg="del">
          <ac:chgData name="RamanaReddy, Buchepalli" userId="1badf3cc-4aa7-4c20-8d0f-dace4dab76e5" providerId="ADAL" clId="{21A971EF-7D21-4985-85F0-D13E7DEAE05E}" dt="2022-05-16T12:02:43.709" v="1361" actId="478"/>
          <ac:picMkLst>
            <pc:docMk/>
            <pc:sldMk cId="1366290483" sldId="284"/>
            <ac:picMk id="5" creationId="{7B310793-C6E9-46FD-85AF-49F89E40EA6B}"/>
          </ac:picMkLst>
        </pc:picChg>
        <pc:picChg chg="add mod">
          <ac:chgData name="RamanaReddy, Buchepalli" userId="1badf3cc-4aa7-4c20-8d0f-dace4dab76e5" providerId="ADAL" clId="{21A971EF-7D21-4985-85F0-D13E7DEAE05E}" dt="2022-05-16T12:09:09.911" v="1448" actId="1076"/>
          <ac:picMkLst>
            <pc:docMk/>
            <pc:sldMk cId="1366290483" sldId="284"/>
            <ac:picMk id="6" creationId="{005C385A-0193-4007-84E4-9741352E7010}"/>
          </ac:picMkLst>
        </pc:picChg>
        <pc:picChg chg="del">
          <ac:chgData name="RamanaReddy, Buchepalli" userId="1badf3cc-4aa7-4c20-8d0f-dace4dab76e5" providerId="ADAL" clId="{21A971EF-7D21-4985-85F0-D13E7DEAE05E}" dt="2022-05-16T12:02:45.157" v="1362" actId="478"/>
          <ac:picMkLst>
            <pc:docMk/>
            <pc:sldMk cId="1366290483" sldId="284"/>
            <ac:picMk id="13" creationId="{99A39DBB-41C0-4208-AD88-8A77F4311FFA}"/>
          </ac:picMkLst>
        </pc:picChg>
        <pc:picChg chg="add mod">
          <ac:chgData name="RamanaReddy, Buchepalli" userId="1badf3cc-4aa7-4c20-8d0f-dace4dab76e5" providerId="ADAL" clId="{21A971EF-7D21-4985-85F0-D13E7DEAE05E}" dt="2022-05-16T12:09:06.287" v="1447" actId="14100"/>
          <ac:picMkLst>
            <pc:docMk/>
            <pc:sldMk cId="1366290483" sldId="284"/>
            <ac:picMk id="15" creationId="{FD973562-3D3F-4F18-B769-14FDCFC3F616}"/>
          </ac:picMkLst>
        </pc:picChg>
        <pc:picChg chg="add mod">
          <ac:chgData name="RamanaReddy, Buchepalli" userId="1badf3cc-4aa7-4c20-8d0f-dace4dab76e5" providerId="ADAL" clId="{21A971EF-7D21-4985-85F0-D13E7DEAE05E}" dt="2022-05-16T12:08:59.171" v="1445" actId="14100"/>
          <ac:picMkLst>
            <pc:docMk/>
            <pc:sldMk cId="1366290483" sldId="284"/>
            <ac:picMk id="21" creationId="{BADE6718-9F23-4E73-B704-9DF5297D7556}"/>
          </ac:picMkLst>
        </pc:picChg>
        <pc:picChg chg="add mod">
          <ac:chgData name="RamanaReddy, Buchepalli" userId="1badf3cc-4aa7-4c20-8d0f-dace4dab76e5" providerId="ADAL" clId="{21A971EF-7D21-4985-85F0-D13E7DEAE05E}" dt="2022-05-16T12:06:28.141" v="1424" actId="1076"/>
          <ac:picMkLst>
            <pc:docMk/>
            <pc:sldMk cId="1366290483" sldId="284"/>
            <ac:picMk id="26" creationId="{13D4DF1C-5845-4214-AA0B-42A698A2A5CE}"/>
          </ac:picMkLst>
        </pc:picChg>
        <pc:picChg chg="add mod">
          <ac:chgData name="RamanaReddy, Buchepalli" userId="1badf3cc-4aa7-4c20-8d0f-dace4dab76e5" providerId="ADAL" clId="{21A971EF-7D21-4985-85F0-D13E7DEAE05E}" dt="2022-05-16T12:06:37.420" v="1427" actId="1076"/>
          <ac:picMkLst>
            <pc:docMk/>
            <pc:sldMk cId="1366290483" sldId="284"/>
            <ac:picMk id="30" creationId="{F25D722D-B2C6-4E2E-BA33-0D78B1D70ED4}"/>
          </ac:picMkLst>
        </pc:picChg>
        <pc:picChg chg="add mod">
          <ac:chgData name="RamanaReddy, Buchepalli" userId="1badf3cc-4aa7-4c20-8d0f-dace4dab76e5" providerId="ADAL" clId="{21A971EF-7D21-4985-85F0-D13E7DEAE05E}" dt="2022-05-16T12:06:35.102" v="1426" actId="1076"/>
          <ac:picMkLst>
            <pc:docMk/>
            <pc:sldMk cId="1366290483" sldId="284"/>
            <ac:picMk id="34" creationId="{C1DB4A3D-313D-474C-B491-091149718D46}"/>
          </ac:picMkLst>
        </pc:picChg>
        <pc:picChg chg="add mod">
          <ac:chgData name="RamanaReddy, Buchepalli" userId="1badf3cc-4aa7-4c20-8d0f-dace4dab76e5" providerId="ADAL" clId="{21A971EF-7D21-4985-85F0-D13E7DEAE05E}" dt="2022-05-16T12:06:39.092" v="1428" actId="1076"/>
          <ac:picMkLst>
            <pc:docMk/>
            <pc:sldMk cId="1366290483" sldId="284"/>
            <ac:picMk id="38" creationId="{7362AFC1-DDBC-47F1-8219-AD07B83719A0}"/>
          </ac:picMkLst>
        </pc:picChg>
        <pc:picChg chg="add mod">
          <ac:chgData name="RamanaReddy, Buchepalli" userId="1badf3cc-4aa7-4c20-8d0f-dace4dab76e5" providerId="ADAL" clId="{21A971EF-7D21-4985-85F0-D13E7DEAE05E}" dt="2022-05-16T12:06:30.283" v="1425" actId="1076"/>
          <ac:picMkLst>
            <pc:docMk/>
            <pc:sldMk cId="1366290483" sldId="284"/>
            <ac:picMk id="40" creationId="{D8B4BBFE-F660-4E05-9C43-CF80E2746FAE}"/>
          </ac:picMkLst>
        </pc:picChg>
      </pc:sldChg>
      <pc:sldChg chg="addSp delSp modSp add mod">
        <pc:chgData name="RamanaReddy, Buchepalli" userId="1badf3cc-4aa7-4c20-8d0f-dace4dab76e5" providerId="ADAL" clId="{21A971EF-7D21-4985-85F0-D13E7DEAE05E}" dt="2022-05-16T12:59:24.641" v="1910" actId="113"/>
        <pc:sldMkLst>
          <pc:docMk/>
          <pc:sldMk cId="3210965929" sldId="285"/>
        </pc:sldMkLst>
        <pc:spChg chg="del">
          <ac:chgData name="RamanaReddy, Buchepalli" userId="1badf3cc-4aa7-4c20-8d0f-dace4dab76e5" providerId="ADAL" clId="{21A971EF-7D21-4985-85F0-D13E7DEAE05E}" dt="2022-05-16T12:18:44.679" v="1468" actId="478"/>
          <ac:spMkLst>
            <pc:docMk/>
            <pc:sldMk cId="3210965929" sldId="285"/>
            <ac:spMk id="2" creationId="{8C08B752-EE36-4579-8CB1-A539A7F08FF6}"/>
          </ac:spMkLst>
        </pc:spChg>
        <pc:spChg chg="add del mod">
          <ac:chgData name="RamanaReddy, Buchepalli" userId="1badf3cc-4aa7-4c20-8d0f-dace4dab76e5" providerId="ADAL" clId="{21A971EF-7D21-4985-85F0-D13E7DEAE05E}" dt="2022-05-16T12:28:30.186" v="1620" actId="478"/>
          <ac:spMkLst>
            <pc:docMk/>
            <pc:sldMk cId="3210965929" sldId="285"/>
            <ac:spMk id="4" creationId="{B40EC76D-AE56-4071-A822-60AA0DA7F600}"/>
          </ac:spMkLst>
        </pc:spChg>
        <pc:spChg chg="add mod">
          <ac:chgData name="RamanaReddy, Buchepalli" userId="1badf3cc-4aa7-4c20-8d0f-dace4dab76e5" providerId="ADAL" clId="{21A971EF-7D21-4985-85F0-D13E7DEAE05E}" dt="2022-05-16T12:51:20.991" v="1659" actId="20577"/>
          <ac:spMkLst>
            <pc:docMk/>
            <pc:sldMk cId="3210965929" sldId="285"/>
            <ac:spMk id="5" creationId="{34F8B000-1200-4DDE-B999-BAC92D306A72}"/>
          </ac:spMkLst>
        </pc:spChg>
        <pc:spChg chg="add del mod">
          <ac:chgData name="RamanaReddy, Buchepalli" userId="1badf3cc-4aa7-4c20-8d0f-dace4dab76e5" providerId="ADAL" clId="{21A971EF-7D21-4985-85F0-D13E7DEAE05E}" dt="2022-05-16T12:51:28.403" v="1663"/>
          <ac:spMkLst>
            <pc:docMk/>
            <pc:sldMk cId="3210965929" sldId="285"/>
            <ac:spMk id="9" creationId="{D903EF29-FD23-4333-8FB5-B5F927EBE8BB}"/>
          </ac:spMkLst>
        </pc:spChg>
        <pc:spChg chg="add mod">
          <ac:chgData name="RamanaReddy, Buchepalli" userId="1badf3cc-4aa7-4c20-8d0f-dace4dab76e5" providerId="ADAL" clId="{21A971EF-7D21-4985-85F0-D13E7DEAE05E}" dt="2022-05-16T12:59:24.641" v="1910" actId="113"/>
          <ac:spMkLst>
            <pc:docMk/>
            <pc:sldMk cId="3210965929" sldId="285"/>
            <ac:spMk id="13" creationId="{0FBD8E5A-C9B5-4FC8-BECF-79EECB0496F7}"/>
          </ac:spMkLst>
        </pc:spChg>
        <pc:spChg chg="del mod">
          <ac:chgData name="RamanaReddy, Buchepalli" userId="1badf3cc-4aa7-4c20-8d0f-dace4dab76e5" providerId="ADAL" clId="{21A971EF-7D21-4985-85F0-D13E7DEAE05E}" dt="2022-05-16T12:28:34.046" v="1621" actId="478"/>
          <ac:spMkLst>
            <pc:docMk/>
            <pc:sldMk cId="3210965929" sldId="285"/>
            <ac:spMk id="24" creationId="{FADB9867-4865-4B0D-A333-4B3077224F51}"/>
          </ac:spMkLst>
        </pc:spChg>
        <pc:picChg chg="del">
          <ac:chgData name="RamanaReddy, Buchepalli" userId="1badf3cc-4aa7-4c20-8d0f-dace4dab76e5" providerId="ADAL" clId="{21A971EF-7D21-4985-85F0-D13E7DEAE05E}" dt="2022-05-16T12:18:39.875" v="1467" actId="478"/>
          <ac:picMkLst>
            <pc:docMk/>
            <pc:sldMk cId="3210965929" sldId="285"/>
            <ac:picMk id="6" creationId="{005C385A-0193-4007-84E4-9741352E7010}"/>
          </ac:picMkLst>
        </pc:picChg>
        <pc:picChg chg="del">
          <ac:chgData name="RamanaReddy, Buchepalli" userId="1badf3cc-4aa7-4c20-8d0f-dace4dab76e5" providerId="ADAL" clId="{21A971EF-7D21-4985-85F0-D13E7DEAE05E}" dt="2022-05-16T12:18:39.875" v="1467" actId="478"/>
          <ac:picMkLst>
            <pc:docMk/>
            <pc:sldMk cId="3210965929" sldId="285"/>
            <ac:picMk id="15" creationId="{FD973562-3D3F-4F18-B769-14FDCFC3F616}"/>
          </ac:picMkLst>
        </pc:picChg>
        <pc:picChg chg="del">
          <ac:chgData name="RamanaReddy, Buchepalli" userId="1badf3cc-4aa7-4c20-8d0f-dace4dab76e5" providerId="ADAL" clId="{21A971EF-7D21-4985-85F0-D13E7DEAE05E}" dt="2022-05-16T12:18:39.875" v="1467" actId="478"/>
          <ac:picMkLst>
            <pc:docMk/>
            <pc:sldMk cId="3210965929" sldId="285"/>
            <ac:picMk id="21" creationId="{BADE6718-9F23-4E73-B704-9DF5297D7556}"/>
          </ac:picMkLst>
        </pc:picChg>
        <pc:picChg chg="del">
          <ac:chgData name="RamanaReddy, Buchepalli" userId="1badf3cc-4aa7-4c20-8d0f-dace4dab76e5" providerId="ADAL" clId="{21A971EF-7D21-4985-85F0-D13E7DEAE05E}" dt="2022-05-16T12:18:39.875" v="1467" actId="478"/>
          <ac:picMkLst>
            <pc:docMk/>
            <pc:sldMk cId="3210965929" sldId="285"/>
            <ac:picMk id="26" creationId="{13D4DF1C-5845-4214-AA0B-42A698A2A5CE}"/>
          </ac:picMkLst>
        </pc:picChg>
        <pc:picChg chg="del">
          <ac:chgData name="RamanaReddy, Buchepalli" userId="1badf3cc-4aa7-4c20-8d0f-dace4dab76e5" providerId="ADAL" clId="{21A971EF-7D21-4985-85F0-D13E7DEAE05E}" dt="2022-05-16T12:18:39.875" v="1467" actId="478"/>
          <ac:picMkLst>
            <pc:docMk/>
            <pc:sldMk cId="3210965929" sldId="285"/>
            <ac:picMk id="30" creationId="{F25D722D-B2C6-4E2E-BA33-0D78B1D70ED4}"/>
          </ac:picMkLst>
        </pc:picChg>
        <pc:picChg chg="del">
          <ac:chgData name="RamanaReddy, Buchepalli" userId="1badf3cc-4aa7-4c20-8d0f-dace4dab76e5" providerId="ADAL" clId="{21A971EF-7D21-4985-85F0-D13E7DEAE05E}" dt="2022-05-16T12:18:39.875" v="1467" actId="478"/>
          <ac:picMkLst>
            <pc:docMk/>
            <pc:sldMk cId="3210965929" sldId="285"/>
            <ac:picMk id="34" creationId="{C1DB4A3D-313D-474C-B491-091149718D46}"/>
          </ac:picMkLst>
        </pc:picChg>
        <pc:picChg chg="del">
          <ac:chgData name="RamanaReddy, Buchepalli" userId="1badf3cc-4aa7-4c20-8d0f-dace4dab76e5" providerId="ADAL" clId="{21A971EF-7D21-4985-85F0-D13E7DEAE05E}" dt="2022-05-16T12:18:39.875" v="1467" actId="478"/>
          <ac:picMkLst>
            <pc:docMk/>
            <pc:sldMk cId="3210965929" sldId="285"/>
            <ac:picMk id="38" creationId="{7362AFC1-DDBC-47F1-8219-AD07B83719A0}"/>
          </ac:picMkLst>
        </pc:picChg>
        <pc:picChg chg="del">
          <ac:chgData name="RamanaReddy, Buchepalli" userId="1badf3cc-4aa7-4c20-8d0f-dace4dab76e5" providerId="ADAL" clId="{21A971EF-7D21-4985-85F0-D13E7DEAE05E}" dt="2022-05-16T12:18:39.875" v="1467" actId="478"/>
          <ac:picMkLst>
            <pc:docMk/>
            <pc:sldMk cId="3210965929" sldId="285"/>
            <ac:picMk id="40" creationId="{D8B4BBFE-F660-4E05-9C43-CF80E2746FAE}"/>
          </ac:picMkLst>
        </pc:picChg>
      </pc:sldChg>
      <pc:sldChg chg="addSp delSp modSp add mod ord">
        <pc:chgData name="RamanaReddy, Buchepalli" userId="1badf3cc-4aa7-4c20-8d0f-dace4dab76e5" providerId="ADAL" clId="{21A971EF-7D21-4985-85F0-D13E7DEAE05E}" dt="2022-05-16T12:28:05.947" v="1619"/>
        <pc:sldMkLst>
          <pc:docMk/>
          <pc:sldMk cId="739376775" sldId="286"/>
        </pc:sldMkLst>
        <pc:spChg chg="add mod">
          <ac:chgData name="RamanaReddy, Buchepalli" userId="1badf3cc-4aa7-4c20-8d0f-dace4dab76e5" providerId="ADAL" clId="{21A971EF-7D21-4985-85F0-D13E7DEAE05E}" dt="2022-05-16T12:27:26.369" v="1601" actId="1076"/>
          <ac:spMkLst>
            <pc:docMk/>
            <pc:sldMk cId="739376775" sldId="286"/>
            <ac:spMk id="2" creationId="{A07B8ACE-9F0C-4FEE-9118-A4AFC7CE0AD3}"/>
          </ac:spMkLst>
        </pc:spChg>
        <pc:spChg chg="del">
          <ac:chgData name="RamanaReddy, Buchepalli" userId="1badf3cc-4aa7-4c20-8d0f-dace4dab76e5" providerId="ADAL" clId="{21A971EF-7D21-4985-85F0-D13E7DEAE05E}" dt="2022-05-16T12:22:09.754" v="1536" actId="478"/>
          <ac:spMkLst>
            <pc:docMk/>
            <pc:sldMk cId="739376775" sldId="286"/>
            <ac:spMk id="4" creationId="{B40EC76D-AE56-4071-A822-60AA0DA7F600}"/>
          </ac:spMkLst>
        </pc:spChg>
        <pc:spChg chg="add mod">
          <ac:chgData name="RamanaReddy, Buchepalli" userId="1badf3cc-4aa7-4c20-8d0f-dace4dab76e5" providerId="ADAL" clId="{21A971EF-7D21-4985-85F0-D13E7DEAE05E}" dt="2022-05-16T12:27:59.612" v="1617" actId="255"/>
          <ac:spMkLst>
            <pc:docMk/>
            <pc:sldMk cId="739376775" sldId="286"/>
            <ac:spMk id="5" creationId="{825D9D11-9A30-45DF-8EF5-3F5CA7B5C58E}"/>
          </ac:spMkLst>
        </pc:spChg>
        <pc:spChg chg="del">
          <ac:chgData name="RamanaReddy, Buchepalli" userId="1badf3cc-4aa7-4c20-8d0f-dace4dab76e5" providerId="ADAL" clId="{21A971EF-7D21-4985-85F0-D13E7DEAE05E}" dt="2022-05-16T12:22:12.224" v="1537" actId="478"/>
          <ac:spMkLst>
            <pc:docMk/>
            <pc:sldMk cId="739376775" sldId="286"/>
            <ac:spMk id="24" creationId="{FADB9867-4865-4B0D-A333-4B3077224F5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BC7B85-2C7B-4CEA-AA60-76843FF186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63054-A37A-4709-BC85-9AB03E274A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1DBC8-23A8-42A7-B2FD-E5AAA12F60B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A26E8-655B-4890-815E-0F2E04E0EA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CB37-625A-41E6-8222-DE195D573C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16AF-6C01-477E-84B0-DE6244E8413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3983E-69C0-480B-A025-EC821A35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1692"/>
            <a:ext cx="1172308" cy="11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6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22C80-6E11-4D98-AA0B-1CAA7CE08F2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E5801-4C97-44A8-BFBB-F2F3448E4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2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2E57-0219-4995-98B6-C18237F42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2A5D1-22E1-4E26-B595-B691A2B56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F6A1-7678-4F3D-ACE0-EB113E5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112A-52B1-4D4D-8A4A-C999F6D4724A}" type="datetime1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988B-4B02-4715-81A6-D6FE7880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AD9DA-F044-4F0B-A102-67BA9AAE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2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C5F7-1ED6-4679-9E43-A2FBC135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ABD77-9E54-41F2-8119-B21E62703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B1A9-2EC1-4DFB-B2A3-F426706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6444-5DED-4F85-903F-3ABFCE1C71A2}" type="datetime1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5B507-0FFB-4C9B-ACE7-555EB8AD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614BE-5FFA-40C5-9287-D40661F7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24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6309B-5907-4BBA-BAF1-14F4BEAC6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A299F-4F08-42A0-981D-173B31295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CEAC0-067B-45C7-9A50-8F1F44D4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1C61-722E-459F-9080-D81B6C49B3CC}" type="datetime1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14EC-87D6-497C-BB4C-CC2EF4B1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D86D-FC7C-4C59-9E34-4FBB85FD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E911-1295-4C3F-A615-9B454250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1567-BB1C-4E61-A0B4-D526822CB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6116-F3E9-4E79-9956-F8303546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996-5B1B-4A56-B7A5-B33970CAB36D}" type="datetime1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C4D2E-C3FA-4F7D-85B0-897D2442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E4BE-BD3F-4318-A783-35119C81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10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0E94-6C96-4B14-A078-7EE39152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ED0A9-9C88-4F7C-8958-5DE75E1B0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66F34-6FFA-4416-B5B2-060F77B8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E83B-3D17-4ED7-9D08-9FB60CE10B2A}" type="datetime1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A5743-308C-4AF9-BB53-54C0A560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126F-2F8D-4F91-A825-8CF5EF4A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47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3BB8-FDA7-435C-B439-D4B575BA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FB93-2732-442D-883C-857093469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E7D7B-D6DC-44D3-9FD0-154D9FB56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E9B3A-B69A-4366-94B5-458DED49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01FB-4B30-44DD-8EAE-2A7638980843}" type="datetime1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8F697-E4D8-4A36-AE91-36EDF131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458EC-2D25-44F4-B2CC-E53DEBCA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29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34C7-27C0-4DC2-B75F-2EB65A9C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42CB7-C161-4FEC-B633-14E2E5B2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AA297-EA9E-44DC-A5D8-1E43776D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FAF20-5891-4E2C-BEF5-0B4502475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F85B7-06E7-422A-8E7D-9A85D9A8F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8BA47-70C1-4626-9513-C36454F2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672-3DA4-4D0E-9BDC-49BBFB13B5F6}" type="datetime1">
              <a:rPr lang="en-IN" smtClean="0"/>
              <a:t>17-05-2022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48991-F098-455F-8C37-428FDBC9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A9C34-9FAA-46B0-AD6C-6DEA3AC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55DA-F5FD-4C38-B62E-8F76A71E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A7DAC-587A-4561-9C55-F1BFC9E3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3A9B-9F99-4B2B-BE3E-98C84384B7F8}" type="datetime1">
              <a:rPr lang="en-IN" smtClean="0"/>
              <a:t>17-05-2022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31E7C-833F-4130-B500-4BBB25EC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1922C-A798-4B4E-A6B4-524FE0C7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3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8088A-76FC-4400-85E3-EB3F5298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1AE9-535C-4B43-BA68-5DE6CDEE9E3C}" type="datetime1">
              <a:rPr lang="en-IN" smtClean="0"/>
              <a:t>17-05-2022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BA12C-3319-472C-BCA4-62CBB8CB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36C0-F782-4556-B4E2-DC43F71B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9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4D47-8FD7-4E54-9291-E8D7998B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D76A-B5B5-40A4-A212-599F39BB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C9AF8-8703-4DC4-A5DA-ABF80AC1C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E7A81-F763-48C8-A0C6-78281F06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005D-A40D-4C01-AD77-FACFE810AF96}" type="datetime1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F7D5-E8F1-48E3-9D6C-199108C5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8AD50-6667-4BE9-A886-A8DAB8E2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72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DA84-0443-481B-94FE-6C700576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EBFC7-1311-4636-921B-53B40C0C2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07320-757D-4701-8583-EB756099A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7B6CA-E51A-4EBB-8709-EBFF239F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1FEC-ACC6-410B-9E6F-6D4F497BEAF9}" type="datetime1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07E28-0EEF-461B-97D9-5D7C0B70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947C4-17A0-484E-A23B-86124204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00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F4AED-6BB1-438B-91A8-293A90E0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31FF6-5179-4169-8EBF-2591B700F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787B7-9E93-4138-949A-6ABB4B8D2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4BB8-FD4B-49F4-9679-861DA2D5CF14}" type="datetime1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02793-2873-4E88-8252-0D0D20C5E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35C2-38D4-4821-AA25-6CCF00B4C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9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1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3.jpg"/><Relationship Id="rId18" Type="http://schemas.openxmlformats.org/officeDocument/2006/relationships/image" Target="../media/image28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5.png"/><Relationship Id="rId10" Type="http://schemas.openxmlformats.org/officeDocument/2006/relationships/image" Target="../media/image11.png"/><Relationship Id="rId19" Type="http://schemas.openxmlformats.org/officeDocument/2006/relationships/image" Target="../media/image29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17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2760185" y="2441742"/>
            <a:ext cx="585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System Administration - Basics</a:t>
            </a:r>
          </a:p>
        </p:txBody>
      </p:sp>
    </p:spTree>
    <p:extLst>
      <p:ext uri="{BB962C8B-B14F-4D97-AF65-F5344CB8AC3E}">
        <p14:creationId xmlns:p14="http://schemas.microsoft.com/office/powerpoint/2010/main" val="258258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10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1201A3-EEB3-47D8-941D-179B7642FE59}"/>
              </a:ext>
            </a:extLst>
          </p:cNvPr>
          <p:cNvSpPr txBox="1"/>
          <p:nvPr/>
        </p:nvSpPr>
        <p:spPr>
          <a:xfrm>
            <a:off x="3541522" y="304133"/>
            <a:ext cx="3561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Linux Operating System </a:t>
            </a:r>
            <a:endParaRPr lang="en-IN" b="1" i="1" u="sng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A39DBB-41C0-4208-AD88-8A77F4311F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11" y="1326631"/>
            <a:ext cx="6032386" cy="42132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0098EB-CF67-47A5-9A14-6B10B90C041A}"/>
              </a:ext>
            </a:extLst>
          </p:cNvPr>
          <p:cNvSpPr txBox="1"/>
          <p:nvPr/>
        </p:nvSpPr>
        <p:spPr>
          <a:xfrm>
            <a:off x="1006349" y="1582055"/>
            <a:ext cx="136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/>
              <a:t>Architecture</a:t>
            </a:r>
          </a:p>
        </p:txBody>
      </p:sp>
      <p:pic>
        <p:nvPicPr>
          <p:cNvPr id="21" name="Picture 20" descr="Chart, sunburst chart&#10;&#10;Description automatically generated">
            <a:extLst>
              <a:ext uri="{FF2B5EF4-FFF2-40B4-BE49-F238E27FC236}">
                <a16:creationId xmlns:a16="http://schemas.microsoft.com/office/drawing/2014/main" id="{A3300036-E575-4331-A2EB-678474EC46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9" y="1994288"/>
            <a:ext cx="4388308" cy="310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1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11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1201A3-EEB3-47D8-941D-179B7642FE59}"/>
              </a:ext>
            </a:extLst>
          </p:cNvPr>
          <p:cNvSpPr txBox="1"/>
          <p:nvPr/>
        </p:nvSpPr>
        <p:spPr>
          <a:xfrm>
            <a:off x="846721" y="809801"/>
            <a:ext cx="3561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Linux Operating System </a:t>
            </a:r>
            <a:endParaRPr lang="en-IN" b="1" i="1" u="sng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B8ACE-9F0C-4FEE-9118-A4AFC7CE0AD3}"/>
              </a:ext>
            </a:extLst>
          </p:cNvPr>
          <p:cNvSpPr txBox="1"/>
          <p:nvPr/>
        </p:nvSpPr>
        <p:spPr>
          <a:xfrm>
            <a:off x="863808" y="2239598"/>
            <a:ext cx="1083719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200" b="1" i="0" dirty="0">
                <a:solidFill>
                  <a:schemeClr val="accent1"/>
                </a:solidFill>
                <a:effectLst/>
              </a:rPr>
              <a:t>Hardware layer:</a:t>
            </a:r>
            <a:r>
              <a:rPr lang="en-IN" sz="1200" b="0" i="0" dirty="0">
                <a:solidFill>
                  <a:schemeClr val="accent1"/>
                </a:solidFill>
                <a:effectLst/>
              </a:rPr>
              <a:t> </a:t>
            </a:r>
            <a:r>
              <a:rPr lang="en-IN" sz="1200" b="0" i="0" dirty="0">
                <a:effectLst/>
              </a:rPr>
              <a:t>This layer comprises all the peripheral devices such as (RAM/ HDD/ CPU etc.).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200" b="0" i="0" dirty="0">
              <a:solidFill>
                <a:srgbClr val="7A7A7A"/>
              </a:solidFill>
              <a:effectLst/>
            </a:endParaRPr>
          </a:p>
          <a:p>
            <a:r>
              <a:rPr lang="en-IN" sz="1200" b="1" dirty="0">
                <a:solidFill>
                  <a:schemeClr val="accent1"/>
                </a:solidFill>
              </a:rPr>
              <a:t>Kernel: </a:t>
            </a:r>
            <a:r>
              <a:rPr lang="en-IN" sz="1200" dirty="0"/>
              <a:t>It is Linux's main component and is also in charge of many of the LINUX operating system's functions. </a:t>
            </a:r>
          </a:p>
          <a:p>
            <a:r>
              <a:rPr lang="en-IN" sz="1200" dirty="0"/>
              <a:t>	It communicates with hardware directly and delivers low-level operations to upper-layer elements.</a:t>
            </a:r>
          </a:p>
          <a:p>
            <a:r>
              <a:rPr lang="en-IN" sz="1200" b="1" dirty="0">
                <a:solidFill>
                  <a:schemeClr val="accent1"/>
                </a:solidFill>
              </a:rPr>
              <a:t>Shell/GCC: </a:t>
            </a:r>
            <a:r>
              <a:rPr lang="en-IN" sz="1200" dirty="0"/>
              <a:t>It is a user-to-kernel interface that hides the complexities of the kernel's operations from users. </a:t>
            </a:r>
          </a:p>
          <a:p>
            <a:r>
              <a:rPr lang="en-IN" sz="1200" dirty="0"/>
              <a:t>	Shell processes the user's command and performs the kernel's functions.</a:t>
            </a:r>
          </a:p>
          <a:p>
            <a:r>
              <a:rPr lang="en-IN" sz="1200" b="1" dirty="0">
                <a:solidFill>
                  <a:schemeClr val="accent1"/>
                </a:solidFill>
              </a:rPr>
              <a:t>Application Software: </a:t>
            </a:r>
            <a:r>
              <a:rPr lang="en-IN" sz="1200" dirty="0"/>
              <a:t>The desktop environment that comes with your Linux OS or that you choose to install will not be able to meet all of your application requirements; </a:t>
            </a:r>
          </a:p>
          <a:p>
            <a:pPr marL="0" lvl="1"/>
            <a:r>
              <a:rPr lang="en-IN" sz="1200" dirty="0"/>
              <a:t>	there are far too many. Therefore, individual applications are installed. </a:t>
            </a:r>
          </a:p>
          <a:p>
            <a:pPr marL="0" lvl="1"/>
            <a:r>
              <a:rPr lang="en-IN" sz="1200" dirty="0"/>
              <a:t>	Most Linux distributions, such as ubuntu, come with dedicated app stores to find and install the software.</a:t>
            </a:r>
          </a:p>
          <a:p>
            <a:r>
              <a:rPr lang="en-IN" sz="1200" b="1" dirty="0">
                <a:solidFill>
                  <a:schemeClr val="accent1"/>
                </a:solidFill>
              </a:rPr>
              <a:t>Bootloader: </a:t>
            </a:r>
            <a:r>
              <a:rPr lang="en-IN" sz="1200" dirty="0"/>
              <a:t>Computers go through a </a:t>
            </a:r>
            <a:r>
              <a:rPr lang="en-IN" sz="1200" dirty="0" err="1"/>
              <a:t>startup</a:t>
            </a:r>
            <a:r>
              <a:rPr lang="en-IN" sz="1200" dirty="0"/>
              <a:t> process known as booting. This boot process requires instruction, and your operating system is in charge of it. </a:t>
            </a:r>
          </a:p>
          <a:p>
            <a:r>
              <a:rPr lang="en-IN" sz="1200" dirty="0"/>
              <a:t>	The bootloader for your operating system precedes the process when you turn on your computer.</a:t>
            </a:r>
          </a:p>
          <a:p>
            <a:r>
              <a:rPr lang="en-IN" sz="1200" b="1" dirty="0">
                <a:solidFill>
                  <a:schemeClr val="accent1"/>
                </a:solidFill>
              </a:rPr>
              <a:t>Background services: </a:t>
            </a:r>
            <a:r>
              <a:rPr lang="en-IN" sz="1200" dirty="0"/>
              <a:t>Also known as "daemons," these small systems serve as workers in the background, assuring that critical tasks such as scheduling, publishing, </a:t>
            </a:r>
          </a:p>
          <a:p>
            <a:r>
              <a:rPr lang="en-IN" sz="1200" dirty="0"/>
              <a:t>	and multimedia work properly. They begin to run once the user logs in into the computer or right after the system gets booted.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D9D11-9A30-45DF-8EF5-3F5CA7B5C58E}"/>
              </a:ext>
            </a:extLst>
          </p:cNvPr>
          <p:cNvSpPr txBox="1"/>
          <p:nvPr/>
        </p:nvSpPr>
        <p:spPr>
          <a:xfrm>
            <a:off x="820333" y="1641026"/>
            <a:ext cx="132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73937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12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1201A3-EEB3-47D8-941D-179B7642FE59}"/>
              </a:ext>
            </a:extLst>
          </p:cNvPr>
          <p:cNvSpPr txBox="1"/>
          <p:nvPr/>
        </p:nvSpPr>
        <p:spPr>
          <a:xfrm>
            <a:off x="846721" y="809801"/>
            <a:ext cx="3561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Linux Operating System </a:t>
            </a:r>
            <a:endParaRPr lang="en-IN" b="1" i="1" u="sng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8B752-EE36-4579-8CB1-A539A7F08FF6}"/>
              </a:ext>
            </a:extLst>
          </p:cNvPr>
          <p:cNvSpPr txBox="1"/>
          <p:nvPr/>
        </p:nvSpPr>
        <p:spPr>
          <a:xfrm>
            <a:off x="2192538" y="1570916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u="sng" dirty="0">
                <a:solidFill>
                  <a:srgbClr val="FF0000"/>
                </a:solidFill>
              </a:rPr>
              <a:t>Unix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DB9867-4865-4B0D-A333-4B3077224F51}"/>
              </a:ext>
            </a:extLst>
          </p:cNvPr>
          <p:cNvSpPr txBox="1"/>
          <p:nvPr/>
        </p:nvSpPr>
        <p:spPr>
          <a:xfrm>
            <a:off x="6494292" y="1543826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u="sng" dirty="0">
                <a:solidFill>
                  <a:srgbClr val="FF0000"/>
                </a:solidFill>
              </a:rPr>
              <a:t>Linux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5C385A-0193-4007-84E4-9741352E70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71" y="2662459"/>
            <a:ext cx="1166406" cy="572268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FD973562-3D3F-4F18-B769-14FDCFC3F6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33" y="3189211"/>
            <a:ext cx="1262320" cy="620462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BADE6718-9F23-4E73-B704-9DF5297D75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93" y="2283330"/>
            <a:ext cx="1166406" cy="57067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13D4DF1C-5845-4214-AA0B-42A698A2A5C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08" y="3416654"/>
            <a:ext cx="1286669" cy="629305"/>
          </a:xfrm>
          <a:prstGeom prst="rect">
            <a:avLst/>
          </a:prstGeom>
        </p:spPr>
      </p:pic>
      <p:pic>
        <p:nvPicPr>
          <p:cNvPr id="30" name="Picture 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5D722D-B2C6-4E2E-BA33-0D78B1D70E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10" y="3403049"/>
            <a:ext cx="928904" cy="280037"/>
          </a:xfrm>
          <a:prstGeom prst="rect">
            <a:avLst/>
          </a:prstGeom>
        </p:spPr>
      </p:pic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C1DB4A3D-313D-474C-B491-091149718D4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557" y="4092831"/>
            <a:ext cx="928904" cy="805564"/>
          </a:xfrm>
          <a:prstGeom prst="rect">
            <a:avLst/>
          </a:prstGeom>
        </p:spPr>
      </p:pic>
      <p:pic>
        <p:nvPicPr>
          <p:cNvPr id="38" name="Picture 37" descr="Logo, company name&#10;&#10;Description automatically generated">
            <a:extLst>
              <a:ext uri="{FF2B5EF4-FFF2-40B4-BE49-F238E27FC236}">
                <a16:creationId xmlns:a16="http://schemas.microsoft.com/office/drawing/2014/main" id="{7362AFC1-DDBC-47F1-8219-AD07B83719A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738" y="2414992"/>
            <a:ext cx="1139127" cy="641329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D8B4BBFE-F660-4E05-9C43-CF80E2746FA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80" y="2312139"/>
            <a:ext cx="898795" cy="7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9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13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1201A3-EEB3-47D8-941D-179B7642FE59}"/>
              </a:ext>
            </a:extLst>
          </p:cNvPr>
          <p:cNvSpPr txBox="1"/>
          <p:nvPr/>
        </p:nvSpPr>
        <p:spPr>
          <a:xfrm>
            <a:off x="846721" y="809801"/>
            <a:ext cx="3561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Linux Operating System </a:t>
            </a:r>
            <a:endParaRPr lang="en-IN" b="1" i="1" u="sng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8B000-1200-4DDE-B999-BAC92D306A72}"/>
              </a:ext>
            </a:extLst>
          </p:cNvPr>
          <p:cNvSpPr txBox="1"/>
          <p:nvPr/>
        </p:nvSpPr>
        <p:spPr>
          <a:xfrm>
            <a:off x="1685908" y="1625322"/>
            <a:ext cx="23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Different Shells in Linux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BD8E5A-C9B5-4FC8-BECF-79EECB0496F7}"/>
              </a:ext>
            </a:extLst>
          </p:cNvPr>
          <p:cNvSpPr txBox="1"/>
          <p:nvPr/>
        </p:nvSpPr>
        <p:spPr>
          <a:xfrm>
            <a:off x="1749634" y="2155443"/>
            <a:ext cx="75729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err="1"/>
              <a:t>Bourne</a:t>
            </a:r>
            <a:r>
              <a:rPr lang="en-IN" dirty="0"/>
              <a:t> Shell -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 Shell – Default prompt is ‘</a:t>
            </a:r>
            <a:r>
              <a:rPr lang="en-IN" b="1" dirty="0">
                <a:solidFill>
                  <a:schemeClr val="accent1"/>
                </a:solidFill>
              </a:rPr>
              <a:t>%’</a:t>
            </a:r>
            <a:r>
              <a:rPr lang="en-IN" dirty="0"/>
              <a:t> and root user prompt is </a:t>
            </a:r>
            <a:r>
              <a:rPr lang="en-IN" b="1" i="1" dirty="0">
                <a:solidFill>
                  <a:schemeClr val="accent1"/>
                </a:solidFill>
              </a:rPr>
              <a:t>‘#’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Bourne</a:t>
            </a:r>
            <a:r>
              <a:rPr lang="en-IN" dirty="0"/>
              <a:t> Again Shell(bash) – Default prompt is ‘</a:t>
            </a:r>
            <a:r>
              <a:rPr lang="en-IN" b="1" i="1" dirty="0">
                <a:solidFill>
                  <a:schemeClr val="accent1"/>
                </a:solidFill>
              </a:rPr>
              <a:t>$</a:t>
            </a:r>
            <a:r>
              <a:rPr lang="en-IN" dirty="0"/>
              <a:t>’ and root user prompt is ‘</a:t>
            </a:r>
            <a:r>
              <a:rPr lang="en-IN" b="1" i="1" dirty="0">
                <a:solidFill>
                  <a:schemeClr val="accent1"/>
                </a:solidFill>
              </a:rPr>
              <a:t>#</a:t>
            </a:r>
            <a:r>
              <a:rPr lang="en-IN" dirty="0"/>
              <a:t>’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Fish – Friendly interactive shell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Korn Shell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zsh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96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14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1201A3-EEB3-47D8-941D-179B7642FE59}"/>
              </a:ext>
            </a:extLst>
          </p:cNvPr>
          <p:cNvSpPr txBox="1"/>
          <p:nvPr/>
        </p:nvSpPr>
        <p:spPr>
          <a:xfrm>
            <a:off x="3847799" y="251149"/>
            <a:ext cx="3561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Linux Operating System </a:t>
            </a:r>
            <a:endParaRPr lang="en-IN" b="1" i="1" u="sng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8B000-1200-4DDE-B999-BAC92D306A72}"/>
              </a:ext>
            </a:extLst>
          </p:cNvPr>
          <p:cNvSpPr txBox="1"/>
          <p:nvPr/>
        </p:nvSpPr>
        <p:spPr>
          <a:xfrm>
            <a:off x="4341774" y="896400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chemeClr val="accent1">
                    <a:lumMod val="75000"/>
                  </a:schemeClr>
                </a:solidFill>
              </a:rPr>
              <a:t>Commands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9728B-858A-4A05-8D41-1731AE7D21BB}"/>
              </a:ext>
            </a:extLst>
          </p:cNvPr>
          <p:cNvSpPr txBox="1"/>
          <p:nvPr/>
        </p:nvSpPr>
        <p:spPr>
          <a:xfrm>
            <a:off x="1336773" y="1686757"/>
            <a:ext cx="431829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err="1"/>
              <a:t>pwd</a:t>
            </a:r>
            <a:r>
              <a:rPr lang="en-IN" sz="1200" b="1" dirty="0"/>
              <a:t> </a:t>
            </a:r>
            <a:r>
              <a:rPr lang="en-IN" sz="1200" dirty="0"/>
              <a:t>– Display current working directory</a:t>
            </a:r>
          </a:p>
          <a:p>
            <a:r>
              <a:rPr lang="en-IN" sz="1200" b="1" dirty="0" err="1"/>
              <a:t>mkdir</a:t>
            </a:r>
            <a:r>
              <a:rPr lang="en-IN" sz="1200" b="1" dirty="0"/>
              <a:t> </a:t>
            </a:r>
            <a:r>
              <a:rPr lang="en-IN" sz="1200" dirty="0"/>
              <a:t>– Create new directory</a:t>
            </a:r>
          </a:p>
          <a:p>
            <a:r>
              <a:rPr lang="en-IN" sz="1200" b="1" dirty="0"/>
              <a:t>cd </a:t>
            </a:r>
            <a:r>
              <a:rPr lang="en-IN" sz="1200" dirty="0"/>
              <a:t>--  change directory</a:t>
            </a:r>
          </a:p>
          <a:p>
            <a:r>
              <a:rPr lang="en-IN" sz="1200" b="1" dirty="0"/>
              <a:t>cd - </a:t>
            </a:r>
            <a:r>
              <a:rPr lang="en-IN" sz="1200" dirty="0"/>
              <a:t>-- toggle between last two directories</a:t>
            </a:r>
          </a:p>
          <a:p>
            <a:r>
              <a:rPr lang="en-IN" sz="1200" b="1" dirty="0"/>
              <a:t>grep </a:t>
            </a:r>
            <a:r>
              <a:rPr lang="en-IN" sz="1200" dirty="0"/>
              <a:t>– search a file for a specific text</a:t>
            </a:r>
          </a:p>
          <a:p>
            <a:r>
              <a:rPr lang="en-IN" sz="1200" b="1" dirty="0"/>
              <a:t>find </a:t>
            </a:r>
            <a:r>
              <a:rPr lang="en-IN" sz="1200" dirty="0"/>
              <a:t>– search files in Linux/Unix file system</a:t>
            </a:r>
          </a:p>
          <a:p>
            <a:r>
              <a:rPr lang="en-IN" sz="1200" b="1" dirty="0" err="1"/>
              <a:t>sed</a:t>
            </a:r>
            <a:r>
              <a:rPr lang="en-IN" sz="1200" b="1" dirty="0"/>
              <a:t> s// </a:t>
            </a:r>
            <a:r>
              <a:rPr lang="en-IN" sz="1200" dirty="0"/>
              <a:t>-- substitute word in a file</a:t>
            </a:r>
          </a:p>
          <a:p>
            <a:r>
              <a:rPr lang="en-IN" sz="1200" b="1" dirty="0" err="1"/>
              <a:t>chmod</a:t>
            </a:r>
            <a:r>
              <a:rPr lang="en-IN" sz="1200" b="1" dirty="0"/>
              <a:t> </a:t>
            </a:r>
            <a:r>
              <a:rPr lang="en-IN" sz="1200" dirty="0"/>
              <a:t>– permissions on the file</a:t>
            </a:r>
          </a:p>
          <a:p>
            <a:r>
              <a:rPr lang="en-IN" sz="1200" b="1" dirty="0" err="1"/>
              <a:t>chmod</a:t>
            </a:r>
            <a:r>
              <a:rPr lang="en-IN" sz="1200" b="1" dirty="0"/>
              <a:t> –R </a:t>
            </a:r>
            <a:r>
              <a:rPr lang="en-IN" sz="1200" dirty="0"/>
              <a:t>– permissions on files in directory</a:t>
            </a:r>
          </a:p>
          <a:p>
            <a:r>
              <a:rPr lang="en-IN" sz="1200" b="1" dirty="0"/>
              <a:t>tail </a:t>
            </a:r>
            <a:r>
              <a:rPr lang="en-IN" sz="1200" dirty="0"/>
              <a:t>– get bottom lines of a file</a:t>
            </a:r>
          </a:p>
          <a:p>
            <a:r>
              <a:rPr lang="en-IN" sz="1200" b="1" dirty="0"/>
              <a:t>head </a:t>
            </a:r>
            <a:r>
              <a:rPr lang="en-IN" sz="1200" dirty="0"/>
              <a:t>– get first lines of a file</a:t>
            </a:r>
          </a:p>
          <a:p>
            <a:r>
              <a:rPr lang="en-IN" sz="1200" b="1" dirty="0" err="1"/>
              <a:t>wget</a:t>
            </a:r>
            <a:r>
              <a:rPr lang="en-IN" sz="1200" b="1" dirty="0"/>
              <a:t> </a:t>
            </a:r>
            <a:r>
              <a:rPr lang="en-IN" sz="1200" dirty="0"/>
              <a:t>– download file from internet</a:t>
            </a:r>
          </a:p>
          <a:p>
            <a:r>
              <a:rPr lang="en-IN" sz="1200" b="1" dirty="0"/>
              <a:t>curl </a:t>
            </a:r>
            <a:r>
              <a:rPr lang="en-IN" sz="1200" dirty="0"/>
              <a:t>– browse </a:t>
            </a:r>
            <a:r>
              <a:rPr lang="en-IN" sz="1200" dirty="0" err="1"/>
              <a:t>url</a:t>
            </a:r>
            <a:r>
              <a:rPr lang="en-IN" sz="1200" dirty="0"/>
              <a:t> in command prompt</a:t>
            </a:r>
          </a:p>
          <a:p>
            <a:r>
              <a:rPr lang="en-IN" sz="1200" b="1" dirty="0"/>
              <a:t>cat </a:t>
            </a:r>
            <a:r>
              <a:rPr lang="en-IN" sz="1200" dirty="0"/>
              <a:t>– display the contents</a:t>
            </a:r>
            <a:endParaRPr lang="en-IN" sz="1200" b="1" dirty="0"/>
          </a:p>
          <a:p>
            <a:r>
              <a:rPr lang="en-IN" sz="1200" b="1" dirty="0"/>
              <a:t>cat /etc/</a:t>
            </a:r>
            <a:r>
              <a:rPr lang="en-IN" sz="1200" b="1" dirty="0" err="1"/>
              <a:t>ssh</a:t>
            </a:r>
            <a:r>
              <a:rPr lang="en-IN" sz="1200" b="1" dirty="0"/>
              <a:t>/</a:t>
            </a:r>
            <a:r>
              <a:rPr lang="en-IN" sz="1200" b="1" dirty="0" err="1"/>
              <a:t>sshd_config</a:t>
            </a:r>
            <a:r>
              <a:rPr lang="en-IN" sz="1200" b="1" dirty="0"/>
              <a:t> </a:t>
            </a:r>
            <a:r>
              <a:rPr lang="en-IN" sz="1200" dirty="0"/>
              <a:t>– display the contents of a file.</a:t>
            </a:r>
          </a:p>
          <a:p>
            <a:r>
              <a:rPr lang="en-IN" sz="1200" b="1" dirty="0"/>
              <a:t>date '+Current Date: %m/%d/%</a:t>
            </a:r>
            <a:r>
              <a:rPr lang="en-IN" sz="1200" b="1" dirty="0" err="1"/>
              <a:t>y%nCurrent</a:t>
            </a:r>
            <a:r>
              <a:rPr lang="en-IN" sz="1200" b="1" dirty="0"/>
              <a:t> Time:%H:%M:%S’ </a:t>
            </a:r>
            <a:r>
              <a:rPr lang="en-IN" sz="1200" dirty="0"/>
              <a:t>–</a:t>
            </a:r>
          </a:p>
          <a:p>
            <a:r>
              <a:rPr lang="en-IN" sz="1200" b="1" dirty="0"/>
              <a:t>    </a:t>
            </a:r>
            <a:r>
              <a:rPr lang="en-IN" sz="1200" dirty="0"/>
              <a:t>display date in particular format</a:t>
            </a:r>
          </a:p>
          <a:p>
            <a:r>
              <a:rPr lang="en-IN" sz="1200" b="1" dirty="0"/>
              <a:t>tar </a:t>
            </a:r>
            <a:r>
              <a:rPr lang="en-IN" sz="1200" b="1" dirty="0" err="1"/>
              <a:t>cvf</a:t>
            </a:r>
            <a:r>
              <a:rPr lang="en-IN" sz="1200" b="1" dirty="0"/>
              <a:t>  &lt;filename&gt;.tar &lt;</a:t>
            </a:r>
            <a:r>
              <a:rPr lang="en-IN" sz="1200" b="1" dirty="0" err="1"/>
              <a:t>sourcefilename</a:t>
            </a:r>
            <a:r>
              <a:rPr lang="en-IN" sz="1200" b="1" dirty="0"/>
              <a:t>&gt; </a:t>
            </a:r>
            <a:r>
              <a:rPr lang="en-IN" sz="1200" dirty="0"/>
              <a:t>- create tar(archive) files</a:t>
            </a:r>
          </a:p>
          <a:p>
            <a:r>
              <a:rPr lang="en-IN" sz="1200" b="1" dirty="0"/>
              <a:t>		</a:t>
            </a:r>
            <a:r>
              <a:rPr lang="en-IN" sz="1200" dirty="0"/>
              <a:t>of source file</a:t>
            </a:r>
          </a:p>
          <a:p>
            <a:r>
              <a:rPr lang="en-IN" sz="1200" b="1" dirty="0"/>
              <a:t>tar </a:t>
            </a:r>
            <a:r>
              <a:rPr lang="en-IN" sz="1200" b="1" dirty="0" err="1"/>
              <a:t>xvf</a:t>
            </a:r>
            <a:r>
              <a:rPr lang="en-IN" sz="1200" b="1" dirty="0"/>
              <a:t>  &lt;filename&gt;.tar </a:t>
            </a:r>
            <a:r>
              <a:rPr lang="en-IN" sz="1200" dirty="0"/>
              <a:t>– extract the tar files</a:t>
            </a:r>
          </a:p>
          <a:p>
            <a:r>
              <a:rPr lang="en-IN" sz="1200" b="1" dirty="0"/>
              <a:t>history </a:t>
            </a:r>
            <a:r>
              <a:rPr lang="en-IN" sz="1200" dirty="0"/>
              <a:t>– list the previous commands</a:t>
            </a:r>
          </a:p>
          <a:p>
            <a:r>
              <a:rPr lang="en-IN" sz="1200" b="1" dirty="0" err="1"/>
              <a:t>fdisk</a:t>
            </a:r>
            <a:r>
              <a:rPr lang="en-IN" sz="1200" b="1" dirty="0"/>
              <a:t> </a:t>
            </a:r>
            <a:r>
              <a:rPr lang="en-IN" sz="1200" dirty="0"/>
              <a:t>– create disk partition</a:t>
            </a:r>
          </a:p>
          <a:p>
            <a:r>
              <a:rPr lang="en-IN" sz="1200" b="1" dirty="0"/>
              <a:t>mount </a:t>
            </a:r>
            <a:r>
              <a:rPr lang="en-IN" sz="1200" dirty="0"/>
              <a:t>– mount or attach disk partition to filesystem</a:t>
            </a:r>
          </a:p>
          <a:p>
            <a:r>
              <a:rPr lang="en-IN" sz="1200" b="1" dirty="0" err="1"/>
              <a:t>useradd</a:t>
            </a:r>
            <a:r>
              <a:rPr lang="en-IN" sz="1200" b="1" dirty="0"/>
              <a:t> </a:t>
            </a:r>
            <a:r>
              <a:rPr lang="en-IN" sz="1200" dirty="0"/>
              <a:t>– create new user, check user exist in </a:t>
            </a:r>
            <a:r>
              <a:rPr lang="en-IN" sz="1200" b="1" dirty="0"/>
              <a:t>/etc/passwd</a:t>
            </a:r>
          </a:p>
          <a:p>
            <a:r>
              <a:rPr lang="en-IN" sz="1200" b="1" dirty="0"/>
              <a:t>passwd </a:t>
            </a:r>
            <a:r>
              <a:rPr lang="en-IN" sz="1200" dirty="0"/>
              <a:t>– change the user password</a:t>
            </a:r>
            <a:endParaRPr lang="en-IN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A3666-C9B7-4CC3-876A-11410F4D2863}"/>
              </a:ext>
            </a:extLst>
          </p:cNvPr>
          <p:cNvSpPr txBox="1"/>
          <p:nvPr/>
        </p:nvSpPr>
        <p:spPr>
          <a:xfrm>
            <a:off x="5949907" y="1799112"/>
            <a:ext cx="36105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err="1"/>
              <a:t>groupadd</a:t>
            </a:r>
            <a:r>
              <a:rPr lang="en-IN" sz="1200" dirty="0"/>
              <a:t> – create new group</a:t>
            </a:r>
          </a:p>
          <a:p>
            <a:r>
              <a:rPr lang="en-IN" sz="1200" b="1" dirty="0"/>
              <a:t>crontab</a:t>
            </a:r>
            <a:r>
              <a:rPr lang="en-IN" sz="1200" dirty="0"/>
              <a:t> – schedule the tasks</a:t>
            </a:r>
          </a:p>
          <a:p>
            <a:r>
              <a:rPr lang="en-IN" sz="1200" b="1" dirty="0"/>
              <a:t>Iptables</a:t>
            </a:r>
            <a:r>
              <a:rPr lang="en-IN" sz="1200" dirty="0"/>
              <a:t> – firewall rules</a:t>
            </a:r>
          </a:p>
          <a:p>
            <a:r>
              <a:rPr lang="en-IN" sz="1200" b="1" dirty="0"/>
              <a:t>yum</a:t>
            </a:r>
            <a:r>
              <a:rPr lang="en-IN" sz="1200" dirty="0"/>
              <a:t> – install, update, remove packages</a:t>
            </a:r>
          </a:p>
          <a:p>
            <a:r>
              <a:rPr lang="en-IN" sz="1200" b="1" dirty="0"/>
              <a:t>&lt;command&gt; --help </a:t>
            </a:r>
            <a:r>
              <a:rPr lang="en-IN" sz="1200" dirty="0"/>
              <a:t>– to get the help for the commands</a:t>
            </a:r>
          </a:p>
        </p:txBody>
      </p:sp>
    </p:spTree>
    <p:extLst>
      <p:ext uri="{BB962C8B-B14F-4D97-AF65-F5344CB8AC3E}">
        <p14:creationId xmlns:p14="http://schemas.microsoft.com/office/powerpoint/2010/main" val="162011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15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0A88C6-5C6A-45EC-A97B-1A6441707965}"/>
              </a:ext>
            </a:extLst>
          </p:cNvPr>
          <p:cNvSpPr txBox="1"/>
          <p:nvPr/>
        </p:nvSpPr>
        <p:spPr>
          <a:xfrm>
            <a:off x="3684232" y="2847686"/>
            <a:ext cx="321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chemeClr val="accent6">
                    <a:lumMod val="50000"/>
                  </a:schemeClr>
                </a:solidFill>
              </a:rPr>
              <a:t>Thank you…!!!</a:t>
            </a:r>
          </a:p>
        </p:txBody>
      </p:sp>
    </p:spTree>
    <p:extLst>
      <p:ext uri="{BB962C8B-B14F-4D97-AF65-F5344CB8AC3E}">
        <p14:creationId xmlns:p14="http://schemas.microsoft.com/office/powerpoint/2010/main" val="23313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2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1394917" y="931560"/>
            <a:ext cx="292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Operating System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D5DD5-352F-4A45-A36B-0119A1786ED1}"/>
              </a:ext>
            </a:extLst>
          </p:cNvPr>
          <p:cNvSpPr txBox="1"/>
          <p:nvPr/>
        </p:nvSpPr>
        <p:spPr>
          <a:xfrm>
            <a:off x="1394917" y="1703066"/>
            <a:ext cx="7516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0" i="1" dirty="0">
                <a:solidFill>
                  <a:schemeClr val="accent3">
                    <a:lumMod val="50000"/>
                  </a:schemeClr>
                </a:solidFill>
                <a:effectLst/>
              </a:rPr>
              <a:t>An </a:t>
            </a:r>
            <a:r>
              <a:rPr lang="en-IN" sz="1400" b="1" i="1" dirty="0">
                <a:solidFill>
                  <a:schemeClr val="accent3">
                    <a:lumMod val="50000"/>
                  </a:schemeClr>
                </a:solidFill>
                <a:effectLst/>
              </a:rPr>
              <a:t>operating system</a:t>
            </a:r>
            <a:r>
              <a:rPr lang="en-IN" sz="1400" b="0" i="1" dirty="0">
                <a:solidFill>
                  <a:schemeClr val="accent3">
                    <a:lumMod val="50000"/>
                  </a:schemeClr>
                </a:solidFill>
                <a:effectLst/>
              </a:rPr>
              <a:t> (OS) is system software that manages computer hardware, software resources, </a:t>
            </a:r>
          </a:p>
          <a:p>
            <a:r>
              <a:rPr lang="en-IN" sz="1400" b="0" i="1" dirty="0">
                <a:solidFill>
                  <a:schemeClr val="accent3">
                    <a:lumMod val="50000"/>
                  </a:schemeClr>
                </a:solidFill>
                <a:effectLst/>
              </a:rPr>
              <a:t>and provides common services for computer programs.</a:t>
            </a:r>
            <a:endParaRPr lang="en-IN" sz="14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0D92CDF-DC55-4D6A-8CB1-997E19042F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026" y="2386340"/>
            <a:ext cx="4171413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0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3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1394917" y="931560"/>
            <a:ext cx="426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Common Operating Systems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D5DD5-352F-4A45-A36B-0119A1786ED1}"/>
              </a:ext>
            </a:extLst>
          </p:cNvPr>
          <p:cNvSpPr txBox="1"/>
          <p:nvPr/>
        </p:nvSpPr>
        <p:spPr>
          <a:xfrm>
            <a:off x="1394916" y="1703066"/>
            <a:ext cx="42601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tx2"/>
                </a:solidFill>
                <a:latin typeface="+mj-lt"/>
              </a:rPr>
              <a:t>Microsoft windows</a:t>
            </a:r>
          </a:p>
          <a:p>
            <a:r>
              <a:rPr lang="en-IN" sz="2800" b="1" i="1" dirty="0">
                <a:solidFill>
                  <a:schemeClr val="tx2"/>
                </a:solidFill>
                <a:latin typeface="+mj-lt"/>
              </a:rPr>
              <a:t>Linux</a:t>
            </a:r>
          </a:p>
          <a:p>
            <a:r>
              <a:rPr lang="en-IN" sz="2800" b="1" i="1" dirty="0">
                <a:solidFill>
                  <a:schemeClr val="tx2"/>
                </a:solidFill>
                <a:latin typeface="+mj-lt"/>
              </a:rPr>
              <a:t>Apple Macinthosh OS</a:t>
            </a:r>
          </a:p>
          <a:p>
            <a:r>
              <a:rPr lang="en-IN" sz="2800" b="1" i="1" dirty="0">
                <a:solidFill>
                  <a:schemeClr val="tx2"/>
                </a:solidFill>
                <a:latin typeface="+mj-lt"/>
              </a:rPr>
              <a:t>Apple iphone OS</a:t>
            </a:r>
          </a:p>
          <a:p>
            <a:r>
              <a:rPr lang="en-IN" sz="2800" b="1" i="1" dirty="0">
                <a:solidFill>
                  <a:schemeClr val="tx2"/>
                </a:solidFill>
                <a:latin typeface="+mj-lt"/>
              </a:rPr>
              <a:t>Android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BCC209C-55E5-4FB9-8E96-DEFAFAB1A7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07" y="3599375"/>
            <a:ext cx="573534" cy="321179"/>
          </a:xfrm>
          <a:prstGeom prst="rect">
            <a:avLst/>
          </a:prstGeom>
        </p:spPr>
      </p:pic>
      <p:pic>
        <p:nvPicPr>
          <p:cNvPr id="15" name="Picture 14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48EB10A1-41EE-4D4C-A89B-FD08BD766B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07" y="3049051"/>
            <a:ext cx="496818" cy="496818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12DF0ACE-1C42-495E-AE66-91B3EED494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5" y="2673011"/>
            <a:ext cx="270051" cy="331245"/>
          </a:xfrm>
          <a:prstGeom prst="rect">
            <a:avLst/>
          </a:prstGeom>
        </p:spPr>
      </p:pic>
      <p:pic>
        <p:nvPicPr>
          <p:cNvPr id="26" name="Picture 25" descr="A penguin with a yellow beak&#10;&#10;Description automatically generated with low confidence">
            <a:extLst>
              <a:ext uri="{FF2B5EF4-FFF2-40B4-BE49-F238E27FC236}">
                <a16:creationId xmlns:a16="http://schemas.microsoft.com/office/drawing/2014/main" id="{5F2AED6E-5C25-4683-972A-7FFCD8BD1C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5" y="2139337"/>
            <a:ext cx="335691" cy="397614"/>
          </a:xfrm>
          <a:prstGeom prst="rect">
            <a:avLst/>
          </a:prstGeom>
        </p:spPr>
      </p:pic>
      <p:pic>
        <p:nvPicPr>
          <p:cNvPr id="30" name="Picture 29" descr="Logo, company name&#10;&#10;Description automatically generated">
            <a:extLst>
              <a:ext uri="{FF2B5EF4-FFF2-40B4-BE49-F238E27FC236}">
                <a16:creationId xmlns:a16="http://schemas.microsoft.com/office/drawing/2014/main" id="{F7848E75-3E1E-4887-9383-150D69F055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3" y="1721083"/>
            <a:ext cx="690525" cy="4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7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4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1394917" y="931560"/>
            <a:ext cx="426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Microsoft Windows OS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FB5A4-5184-4D69-A309-2349EFD60154}"/>
              </a:ext>
            </a:extLst>
          </p:cNvPr>
          <p:cNvSpPr txBox="1"/>
          <p:nvPr/>
        </p:nvSpPr>
        <p:spPr>
          <a:xfrm>
            <a:off x="1336773" y="1712545"/>
            <a:ext cx="1027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Windows is a 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  <a:effectLst/>
              </a:rPr>
              <a:t>graphical operating system</a:t>
            </a:r>
            <a:r>
              <a:rPr lang="en-IN" sz="14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 developed by Microsoft. It allows users to view and store files, run the software, play games, </a:t>
            </a:r>
          </a:p>
          <a:p>
            <a:r>
              <a:rPr lang="en-IN" sz="14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	watch videos, and provides a way to connect to the internet. It was released for both home computing and professional works.</a:t>
            </a:r>
            <a:endParaRPr lang="en-IN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201A3-EEB3-47D8-941D-179B7642FE59}"/>
              </a:ext>
            </a:extLst>
          </p:cNvPr>
          <p:cNvSpPr txBox="1"/>
          <p:nvPr/>
        </p:nvSpPr>
        <p:spPr>
          <a:xfrm>
            <a:off x="1336773" y="2310790"/>
            <a:ext cx="4733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Popular Versions of Windows 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79AD8-2E73-4407-AD02-26B727CC3133}"/>
              </a:ext>
            </a:extLst>
          </p:cNvPr>
          <p:cNvSpPr txBox="1"/>
          <p:nvPr/>
        </p:nvSpPr>
        <p:spPr>
          <a:xfrm>
            <a:off x="1670670" y="3345688"/>
            <a:ext cx="6112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Client 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– Windows7, Windows8, Windows10, windows11</a:t>
            </a:r>
          </a:p>
          <a:p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Server 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– Windows2000, Windows2003, 2008, 2012, 2016,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6C17F-79AE-46F8-B953-31E9C1C8BBCB}"/>
              </a:ext>
            </a:extLst>
          </p:cNvPr>
          <p:cNvSpPr txBox="1"/>
          <p:nvPr/>
        </p:nvSpPr>
        <p:spPr>
          <a:xfrm>
            <a:off x="1846555" y="4411972"/>
            <a:ext cx="590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To connect Windows Server we use Remote Desktop service</a:t>
            </a:r>
          </a:p>
          <a:p>
            <a:r>
              <a:rPr lang="en-IN" b="1" i="1" dirty="0">
                <a:solidFill>
                  <a:schemeClr val="accent1"/>
                </a:solidFill>
              </a:rPr>
              <a:t>Default port is 3389</a:t>
            </a:r>
          </a:p>
        </p:txBody>
      </p:sp>
    </p:spTree>
    <p:extLst>
      <p:ext uri="{BB962C8B-B14F-4D97-AF65-F5344CB8AC3E}">
        <p14:creationId xmlns:p14="http://schemas.microsoft.com/office/powerpoint/2010/main" val="44562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5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1201A3-EEB3-47D8-941D-179B7642FE59}"/>
              </a:ext>
            </a:extLst>
          </p:cNvPr>
          <p:cNvSpPr txBox="1"/>
          <p:nvPr/>
        </p:nvSpPr>
        <p:spPr>
          <a:xfrm>
            <a:off x="959263" y="596281"/>
            <a:ext cx="3567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Versions of Windows OS</a:t>
            </a:r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1E3747A0-DE6D-43A4-B193-F4C113932B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690" y="1048572"/>
            <a:ext cx="5629394" cy="5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4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6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1201A3-EEB3-47D8-941D-179B7642FE59}"/>
              </a:ext>
            </a:extLst>
          </p:cNvPr>
          <p:cNvSpPr txBox="1"/>
          <p:nvPr/>
        </p:nvSpPr>
        <p:spPr>
          <a:xfrm>
            <a:off x="846962" y="1093700"/>
            <a:ext cx="6780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Service management in Windows OS – </a:t>
            </a:r>
            <a:r>
              <a:rPr lang="en-IN" b="1" i="1" u="sng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services.msc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B94A4F-F646-428A-86DC-721A69124AB9}"/>
              </a:ext>
            </a:extLst>
          </p:cNvPr>
          <p:cNvGraphicFramePr>
            <a:graphicFrameLocks noGrp="1"/>
          </p:cNvGraphicFramePr>
          <p:nvPr/>
        </p:nvGraphicFramePr>
        <p:xfrm>
          <a:off x="1088633" y="2043504"/>
          <a:ext cx="4704625" cy="4008050"/>
        </p:xfrm>
        <a:graphic>
          <a:graphicData uri="http://schemas.openxmlformats.org/drawingml/2006/table">
            <a:tbl>
              <a:tblPr/>
              <a:tblGrid>
                <a:gridCol w="925036">
                  <a:extLst>
                    <a:ext uri="{9D8B030D-6E8A-4147-A177-3AD203B41FA5}">
                      <a16:colId xmlns:a16="http://schemas.microsoft.com/office/drawing/2014/main" val="3356384362"/>
                    </a:ext>
                  </a:extLst>
                </a:gridCol>
                <a:gridCol w="3779589">
                  <a:extLst>
                    <a:ext uri="{9D8B030D-6E8A-4147-A177-3AD203B41FA5}">
                      <a16:colId xmlns:a16="http://schemas.microsoft.com/office/drawing/2014/main" val="2254399271"/>
                    </a:ext>
                  </a:extLst>
                </a:gridCol>
              </a:tblGrid>
              <a:tr h="365399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Command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Function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702401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effectLst/>
                        </a:rPr>
                        <a:t>sc</a:t>
                      </a:r>
                      <a:r>
                        <a:rPr lang="en-IN" sz="1200" b="1" dirty="0">
                          <a:effectLst/>
                        </a:rPr>
                        <a:t> config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Configures service startup and login accounts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206334"/>
                  </a:ext>
                </a:extLst>
              </a:tr>
              <a:tr h="534044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effectLst/>
                        </a:rPr>
                        <a:t>sc</a:t>
                      </a:r>
                      <a:r>
                        <a:rPr lang="en-IN" sz="1200" b="1" dirty="0">
                          <a:effectLst/>
                        </a:rPr>
                        <a:t> continue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Resumes a paused service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771538"/>
                  </a:ext>
                </a:extLst>
              </a:tr>
              <a:tr h="534044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effectLst/>
                        </a:rPr>
                        <a:t>sc</a:t>
                      </a:r>
                      <a:r>
                        <a:rPr lang="en-IN" sz="1200" b="1" dirty="0">
                          <a:effectLst/>
                        </a:rPr>
                        <a:t> </a:t>
                      </a:r>
                      <a:r>
                        <a:rPr lang="en-IN" sz="1200" b="1" dirty="0" err="1">
                          <a:effectLst/>
                        </a:rPr>
                        <a:t>enumdepend</a:t>
                      </a:r>
                      <a:endParaRPr lang="en-IN" sz="1200" b="1" dirty="0">
                        <a:effectLst/>
                      </a:endParaRP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Lists the services that cannot run unless the specified service is running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796898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effectLst/>
                        </a:rPr>
                        <a:t>sc</a:t>
                      </a:r>
                      <a:r>
                        <a:rPr lang="en-IN" sz="1200" b="1" dirty="0">
                          <a:effectLst/>
                        </a:rPr>
                        <a:t> failure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Specifies what action to take upon failure of the service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93618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effectLst/>
                        </a:rPr>
                        <a:t>sc</a:t>
                      </a:r>
                      <a:r>
                        <a:rPr lang="en-IN" sz="1200" b="1" dirty="0">
                          <a:effectLst/>
                        </a:rPr>
                        <a:t> pause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Pauses a service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47222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effectLst/>
                        </a:rPr>
                        <a:t>sc</a:t>
                      </a:r>
                      <a:r>
                        <a:rPr lang="en-IN" sz="1200" b="1" dirty="0">
                          <a:effectLst/>
                        </a:rPr>
                        <a:t> qc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Displays the configuration of a particular service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122576"/>
                  </a:ext>
                </a:extLst>
              </a:tr>
              <a:tr h="534044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effectLst/>
                        </a:rPr>
                        <a:t>sc</a:t>
                      </a:r>
                      <a:r>
                        <a:rPr lang="en-IN" sz="1200" b="1" dirty="0">
                          <a:effectLst/>
                        </a:rPr>
                        <a:t> query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Displays information about the specified service, driver, type of service, or type of driver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451211"/>
                  </a:ext>
                </a:extLst>
              </a:tr>
              <a:tr h="201111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effectLst/>
                        </a:rPr>
                        <a:t>sc</a:t>
                      </a:r>
                      <a:r>
                        <a:rPr lang="en-IN" sz="1200" b="1" dirty="0">
                          <a:effectLst/>
                        </a:rPr>
                        <a:t> start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Starts a service running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991576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effectLst/>
                        </a:rPr>
                        <a:t>sc</a:t>
                      </a:r>
                      <a:r>
                        <a:rPr lang="en-IN" sz="1200" b="1" dirty="0">
                          <a:effectLst/>
                        </a:rPr>
                        <a:t> stop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Sends a STOP request to a service (not all will respond)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9473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27CABC-26CC-4143-8E3B-2C3CA59EE45E}"/>
              </a:ext>
            </a:extLst>
          </p:cNvPr>
          <p:cNvSpPr txBox="1"/>
          <p:nvPr/>
        </p:nvSpPr>
        <p:spPr>
          <a:xfrm>
            <a:off x="679301" y="1653749"/>
            <a:ext cx="190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Command Prompt: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BBB9BE-5909-4AD5-93A8-5492EC438D60}"/>
              </a:ext>
            </a:extLst>
          </p:cNvPr>
          <p:cNvSpPr txBox="1"/>
          <p:nvPr/>
        </p:nvSpPr>
        <p:spPr>
          <a:xfrm>
            <a:off x="5902998" y="1604542"/>
            <a:ext cx="122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PowerShell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832048-7418-42C2-8EC0-0DFD7386F1B0}"/>
              </a:ext>
            </a:extLst>
          </p:cNvPr>
          <p:cNvSpPr txBox="1"/>
          <p:nvPr/>
        </p:nvSpPr>
        <p:spPr>
          <a:xfrm>
            <a:off x="5812933" y="2226121"/>
            <a:ext cx="63289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Command	Function</a:t>
            </a:r>
          </a:p>
          <a:p>
            <a:pPr algn="l"/>
            <a:endParaRPr lang="en-IN" sz="1200" b="1" i="0" dirty="0">
              <a:solidFill>
                <a:srgbClr val="313131"/>
              </a:solidFill>
              <a:effectLst/>
            </a:endParaRP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Get-Service</a:t>
            </a:r>
            <a:r>
              <a:rPr lang="en-IN" sz="1200" i="0" dirty="0">
                <a:solidFill>
                  <a:srgbClr val="313131"/>
                </a:solidFill>
                <a:effectLst/>
              </a:rPr>
              <a:t> 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    allows to get the services on a local or remote computer </a:t>
            </a:r>
          </a:p>
          <a:p>
            <a:pPr algn="l"/>
            <a:r>
              <a:rPr lang="en-IN" sz="1200" dirty="0">
                <a:solidFill>
                  <a:srgbClr val="313131"/>
                </a:solidFill>
              </a:rPr>
              <a:t>	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both in running or stopped state;</a:t>
            </a: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New-Service</a:t>
            </a:r>
            <a:r>
              <a:rPr lang="en-IN" sz="1200" i="0" dirty="0">
                <a:solidFill>
                  <a:srgbClr val="313131"/>
                </a:solidFill>
                <a:effectLst/>
              </a:rPr>
              <a:t> 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  creates a service. The cmdlet creates a new entry for a Windows service </a:t>
            </a:r>
          </a:p>
          <a:p>
            <a:pPr algn="l"/>
            <a:r>
              <a:rPr lang="en-IN" sz="1200" dirty="0">
                <a:solidFill>
                  <a:srgbClr val="313131"/>
                </a:solidFill>
              </a:rPr>
              <a:t>	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in the registry and in the service database;</a:t>
            </a: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Restart-Service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  restarts a service. The cmdlet sends the restart message through </a:t>
            </a:r>
          </a:p>
          <a:p>
            <a:pPr algn="l"/>
            <a:r>
              <a:rPr lang="en-IN" sz="1200" dirty="0">
                <a:solidFill>
                  <a:srgbClr val="313131"/>
                </a:solidFill>
              </a:rPr>
              <a:t>	      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the Windows Service Controller;</a:t>
            </a: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Resume-Service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  resumes a service. The cmdlet sends a resume message </a:t>
            </a:r>
          </a:p>
          <a:p>
            <a:pPr algn="l"/>
            <a:r>
              <a:rPr lang="en-IN" sz="1200" dirty="0">
                <a:solidFill>
                  <a:srgbClr val="313131"/>
                </a:solidFill>
              </a:rPr>
              <a:t>	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to Windows Service Manager;</a:t>
            </a: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Set-Service</a:t>
            </a:r>
            <a:r>
              <a:rPr lang="en-IN" sz="1200" dirty="0">
                <a:solidFill>
                  <a:srgbClr val="313131"/>
                </a:solidFill>
              </a:rPr>
              <a:t>   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changes the settings of a local or remote service, including its state, description, </a:t>
            </a:r>
          </a:p>
          <a:p>
            <a:pPr algn="l"/>
            <a:r>
              <a:rPr lang="en-IN" sz="1200" dirty="0">
                <a:solidFill>
                  <a:srgbClr val="313131"/>
                </a:solidFill>
              </a:rPr>
              <a:t>	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displayed name or </a:t>
            </a:r>
            <a:r>
              <a:rPr lang="en-IN" sz="1200" b="0" i="0" dirty="0" err="1">
                <a:solidFill>
                  <a:srgbClr val="313131"/>
                </a:solidFill>
                <a:effectLst/>
              </a:rPr>
              <a:t>startup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 mode. You can also use this cmdlet </a:t>
            </a:r>
          </a:p>
          <a:p>
            <a:pPr algn="l"/>
            <a:r>
              <a:rPr lang="en-IN" sz="1200" dirty="0">
                <a:solidFill>
                  <a:srgbClr val="313131"/>
                </a:solidFill>
              </a:rPr>
              <a:t>	t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o start, stop or suspend a service;</a:t>
            </a: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Start-Service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  starts a service;</a:t>
            </a: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Stop-Service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  stops a service (the cmdlet sends a stopping message to Windows Service Manager);</a:t>
            </a: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Suspend-Service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  suspends a service. A suspended service is still running, </a:t>
            </a:r>
          </a:p>
          <a:p>
            <a:pPr algn="l"/>
            <a:r>
              <a:rPr lang="en-IN" sz="1200" dirty="0">
                <a:solidFill>
                  <a:srgbClr val="313131"/>
                </a:solidFill>
              </a:rPr>
              <a:t>	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but it does not do anything till it is resumed using</a:t>
            </a:r>
          </a:p>
          <a:p>
            <a:pPr algn="l"/>
            <a:r>
              <a:rPr lang="en-IN" sz="1200" dirty="0">
                <a:solidFill>
                  <a:srgbClr val="313131"/>
                </a:solidFill>
              </a:rPr>
              <a:t>	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( for example, with the Resume-Service cmdlet).</a:t>
            </a:r>
          </a:p>
        </p:txBody>
      </p:sp>
    </p:spTree>
    <p:extLst>
      <p:ext uri="{BB962C8B-B14F-4D97-AF65-F5344CB8AC3E}">
        <p14:creationId xmlns:p14="http://schemas.microsoft.com/office/powerpoint/2010/main" val="40244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7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1201A3-EEB3-47D8-941D-179B7642FE59}"/>
              </a:ext>
            </a:extLst>
          </p:cNvPr>
          <p:cNvSpPr txBox="1"/>
          <p:nvPr/>
        </p:nvSpPr>
        <p:spPr>
          <a:xfrm>
            <a:off x="846962" y="1093700"/>
            <a:ext cx="7218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Local User management in Windows OS – </a:t>
            </a:r>
            <a:r>
              <a:rPr lang="en-IN" b="1" i="1" u="sng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lusrmgr.msc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B94A4F-F646-428A-86DC-721A69124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54340"/>
              </p:ext>
            </p:extLst>
          </p:nvPr>
        </p:nvGraphicFramePr>
        <p:xfrm>
          <a:off x="846963" y="2043504"/>
          <a:ext cx="4946296" cy="5031306"/>
        </p:xfrm>
        <a:graphic>
          <a:graphicData uri="http://schemas.openxmlformats.org/drawingml/2006/table">
            <a:tbl>
              <a:tblPr/>
              <a:tblGrid>
                <a:gridCol w="972554">
                  <a:extLst>
                    <a:ext uri="{9D8B030D-6E8A-4147-A177-3AD203B41FA5}">
                      <a16:colId xmlns:a16="http://schemas.microsoft.com/office/drawing/2014/main" val="3356384362"/>
                    </a:ext>
                  </a:extLst>
                </a:gridCol>
                <a:gridCol w="3973742">
                  <a:extLst>
                    <a:ext uri="{9D8B030D-6E8A-4147-A177-3AD203B41FA5}">
                      <a16:colId xmlns:a16="http://schemas.microsoft.com/office/drawing/2014/main" val="2254399271"/>
                    </a:ext>
                  </a:extLst>
                </a:gridCol>
              </a:tblGrid>
              <a:tr h="365399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Command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Function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702401"/>
                  </a:ext>
                </a:extLst>
              </a:tr>
              <a:tr h="245520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net user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To list the user names having account on the local system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206334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net </a:t>
                      </a:r>
                      <a:r>
                        <a:rPr lang="en-IN" sz="1200" b="1" dirty="0" err="1">
                          <a:effectLst/>
                        </a:rPr>
                        <a:t>localgroup</a:t>
                      </a:r>
                      <a:endParaRPr lang="en-IN" sz="1200" b="1" dirty="0">
                        <a:effectLst/>
                      </a:endParaRP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To list the group names having account on the local                 system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771538"/>
                  </a:ext>
                </a:extLst>
              </a:tr>
              <a:tr h="298754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net user username password /ADD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To add a new user account on the local                                  computer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79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sz="1200" b="1" dirty="0">
                        <a:effectLst/>
                      </a:endParaRP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effectLst/>
                      </a:endParaRPr>
                    </a:p>
                    <a:p>
                      <a:endParaRPr lang="en-IN" sz="1200" dirty="0">
                        <a:effectLst/>
                      </a:endParaRP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93618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net user /add John *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To add a new user account on the local                                  computer without password visible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47222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net </a:t>
                      </a:r>
                      <a:r>
                        <a:rPr lang="en-IN" sz="1200" b="1" dirty="0" err="1">
                          <a:effectLst/>
                        </a:rPr>
                        <a:t>localgroup</a:t>
                      </a:r>
                      <a:r>
                        <a:rPr lang="en-IN" sz="1200" b="1" dirty="0">
                          <a:effectLst/>
                        </a:rPr>
                        <a:t> </a:t>
                      </a:r>
                      <a:r>
                        <a:rPr lang="en-IN" sz="1200" b="1" dirty="0" err="1">
                          <a:effectLst/>
                        </a:rPr>
                        <a:t>group_name</a:t>
                      </a:r>
                      <a:r>
                        <a:rPr lang="en-IN" sz="1200" b="1" dirty="0">
                          <a:effectLst/>
                        </a:rPr>
                        <a:t> </a:t>
                      </a:r>
                      <a:r>
                        <a:rPr lang="en-IN" sz="1200" b="1" dirty="0" err="1">
                          <a:effectLst/>
                        </a:rPr>
                        <a:t>UserLoginName</a:t>
                      </a:r>
                      <a:r>
                        <a:rPr lang="en-IN" sz="1200" b="1" dirty="0">
                          <a:effectLst/>
                        </a:rPr>
                        <a:t> /add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To add new </a:t>
                      </a:r>
                      <a:r>
                        <a:rPr lang="en-IN" sz="1200" dirty="0" err="1">
                          <a:effectLst/>
                        </a:rPr>
                        <a:t>localgroup</a:t>
                      </a:r>
                      <a:endParaRPr lang="en-IN" sz="1200" dirty="0">
                        <a:effectLst/>
                      </a:endParaRP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122576"/>
                  </a:ext>
                </a:extLst>
              </a:tr>
              <a:tr h="534044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net user  username | </a:t>
                      </a:r>
                      <a:r>
                        <a:rPr lang="en-IN" sz="1200" b="1" dirty="0" err="1">
                          <a:effectLst/>
                        </a:rPr>
                        <a:t>findstr</a:t>
                      </a:r>
                      <a:r>
                        <a:rPr lang="en-IN" sz="1200" b="1" dirty="0">
                          <a:effectLst/>
                        </a:rPr>
                        <a:t> /B /</a:t>
                      </a:r>
                      <a:r>
                        <a:rPr lang="en-IN" sz="1200" b="1" dirty="0" err="1">
                          <a:effectLst/>
                        </a:rPr>
                        <a:t>C:"Last</a:t>
                      </a:r>
                      <a:r>
                        <a:rPr lang="en-IN" sz="1200" b="1" dirty="0">
                          <a:effectLst/>
                        </a:rPr>
                        <a:t> logon"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To list last time login of user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451211"/>
                  </a:ext>
                </a:extLst>
              </a:tr>
              <a:tr h="201111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Net user John /</a:t>
                      </a:r>
                      <a:r>
                        <a:rPr lang="en-IN" sz="1200" b="1" dirty="0" err="1">
                          <a:effectLst/>
                        </a:rPr>
                        <a:t>active:no</a:t>
                      </a:r>
                      <a:endParaRPr lang="en-IN" sz="1200" b="1" dirty="0">
                        <a:effectLst/>
                      </a:endParaRP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To disable user account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991576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endParaRPr lang="en-IN" sz="1200" b="1" dirty="0">
                        <a:effectLst/>
                      </a:endParaRP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effectLst/>
                      </a:endParaRP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9473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27CABC-26CC-4143-8E3B-2C3CA59EE45E}"/>
              </a:ext>
            </a:extLst>
          </p:cNvPr>
          <p:cNvSpPr txBox="1"/>
          <p:nvPr/>
        </p:nvSpPr>
        <p:spPr>
          <a:xfrm>
            <a:off x="679301" y="1653749"/>
            <a:ext cx="190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Command Prompt: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BBB9BE-5909-4AD5-93A8-5492EC438D60}"/>
              </a:ext>
            </a:extLst>
          </p:cNvPr>
          <p:cNvSpPr txBox="1"/>
          <p:nvPr/>
        </p:nvSpPr>
        <p:spPr>
          <a:xfrm>
            <a:off x="5902998" y="1604542"/>
            <a:ext cx="122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PowerShell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832048-7418-42C2-8EC0-0DFD7386F1B0}"/>
              </a:ext>
            </a:extLst>
          </p:cNvPr>
          <p:cNvSpPr txBox="1"/>
          <p:nvPr/>
        </p:nvSpPr>
        <p:spPr>
          <a:xfrm>
            <a:off x="5812933" y="2226121"/>
            <a:ext cx="3632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Command		Function</a:t>
            </a:r>
          </a:p>
          <a:p>
            <a:pPr algn="l"/>
            <a:endParaRPr lang="en-IN" sz="1200" b="1" i="0" dirty="0">
              <a:solidFill>
                <a:srgbClr val="313131"/>
              </a:solidFill>
              <a:effectLst/>
            </a:endParaRP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Get-</a:t>
            </a:r>
            <a:r>
              <a:rPr lang="en-IN" sz="1200" b="1" i="0" dirty="0" err="1">
                <a:solidFill>
                  <a:srgbClr val="313131"/>
                </a:solidFill>
                <a:effectLst/>
              </a:rPr>
              <a:t>LocalUser</a:t>
            </a:r>
            <a:r>
              <a:rPr lang="en-IN" sz="1200" b="1" i="0" dirty="0">
                <a:solidFill>
                  <a:srgbClr val="313131"/>
                </a:solidFill>
                <a:effectLst/>
              </a:rPr>
              <a:t> 	</a:t>
            </a:r>
            <a:r>
              <a:rPr lang="en-IN" sz="1200" i="0" dirty="0">
                <a:solidFill>
                  <a:srgbClr val="313131"/>
                </a:solidFill>
                <a:effectLst/>
              </a:rPr>
              <a:t>To List local user</a:t>
            </a: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Get-</a:t>
            </a:r>
            <a:r>
              <a:rPr lang="en-IN" sz="1200" b="1" i="0" dirty="0" err="1">
                <a:solidFill>
                  <a:srgbClr val="313131"/>
                </a:solidFill>
                <a:effectLst/>
              </a:rPr>
              <a:t>LocalGroup</a:t>
            </a:r>
            <a:r>
              <a:rPr lang="en-IN" sz="1200" b="1" i="0" dirty="0">
                <a:solidFill>
                  <a:srgbClr val="313131"/>
                </a:solidFill>
                <a:effectLst/>
              </a:rPr>
              <a:t> 	</a:t>
            </a:r>
            <a:r>
              <a:rPr lang="en-IN" sz="1200" i="0" dirty="0">
                <a:solidFill>
                  <a:srgbClr val="313131"/>
                </a:solidFill>
                <a:effectLst/>
              </a:rPr>
              <a:t>To list Local group names</a:t>
            </a: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New-</a:t>
            </a:r>
            <a:r>
              <a:rPr lang="en-IN" sz="1200" b="1" i="0" dirty="0" err="1">
                <a:solidFill>
                  <a:srgbClr val="313131"/>
                </a:solidFill>
                <a:effectLst/>
              </a:rPr>
              <a:t>LocalUser</a:t>
            </a:r>
            <a:r>
              <a:rPr lang="en-IN" sz="1200" b="1" i="0" dirty="0">
                <a:solidFill>
                  <a:srgbClr val="313131"/>
                </a:solidFill>
                <a:effectLst/>
              </a:rPr>
              <a:t> 	</a:t>
            </a:r>
            <a:r>
              <a:rPr lang="en-IN" sz="1200" i="0" dirty="0">
                <a:solidFill>
                  <a:srgbClr val="313131"/>
                </a:solidFill>
                <a:effectLst/>
              </a:rPr>
              <a:t>To create new user</a:t>
            </a: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Add-</a:t>
            </a:r>
            <a:r>
              <a:rPr lang="en-IN" sz="1200" b="1" i="0" dirty="0" err="1">
                <a:solidFill>
                  <a:srgbClr val="313131"/>
                </a:solidFill>
                <a:effectLst/>
              </a:rPr>
              <a:t>LocalGroupMember</a:t>
            </a:r>
            <a:r>
              <a:rPr lang="en-IN" sz="1200" b="1" i="0" dirty="0">
                <a:solidFill>
                  <a:srgbClr val="313131"/>
                </a:solidFill>
                <a:effectLst/>
              </a:rPr>
              <a:t> 	</a:t>
            </a:r>
            <a:r>
              <a:rPr lang="en-IN" sz="1200" i="0" dirty="0">
                <a:solidFill>
                  <a:srgbClr val="313131"/>
                </a:solidFill>
                <a:effectLst/>
              </a:rPr>
              <a:t>To add new Group</a:t>
            </a:r>
          </a:p>
        </p:txBody>
      </p:sp>
    </p:spTree>
    <p:extLst>
      <p:ext uri="{BB962C8B-B14F-4D97-AF65-F5344CB8AC3E}">
        <p14:creationId xmlns:p14="http://schemas.microsoft.com/office/powerpoint/2010/main" val="25620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8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1201A3-EEB3-47D8-941D-179B7642FE59}"/>
              </a:ext>
            </a:extLst>
          </p:cNvPr>
          <p:cNvSpPr txBox="1"/>
          <p:nvPr/>
        </p:nvSpPr>
        <p:spPr>
          <a:xfrm>
            <a:off x="846962" y="1093700"/>
            <a:ext cx="4818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File management in Windows OS</a:t>
            </a:r>
            <a:endParaRPr lang="en-IN" b="1" i="1" u="sng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7CABC-26CC-4143-8E3B-2C3CA59EE45E}"/>
              </a:ext>
            </a:extLst>
          </p:cNvPr>
          <p:cNvSpPr txBox="1"/>
          <p:nvPr/>
        </p:nvSpPr>
        <p:spPr>
          <a:xfrm>
            <a:off x="679301" y="1653749"/>
            <a:ext cx="190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Command Prompt: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60DB0-E153-4BBC-96E1-E3EFE441285A}"/>
              </a:ext>
            </a:extLst>
          </p:cNvPr>
          <p:cNvSpPr txBox="1"/>
          <p:nvPr/>
        </p:nvSpPr>
        <p:spPr>
          <a:xfrm>
            <a:off x="679301" y="2405849"/>
            <a:ext cx="103036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Command </a:t>
            </a:r>
            <a:r>
              <a:rPr lang="en-IN" sz="1600" dirty="0"/>
              <a:t> 	</a:t>
            </a:r>
            <a:r>
              <a:rPr lang="en-IN" sz="1600" b="1" dirty="0"/>
              <a:t>Function</a:t>
            </a:r>
          </a:p>
          <a:p>
            <a:endParaRPr lang="en-IN" sz="1600" b="1" dirty="0"/>
          </a:p>
          <a:p>
            <a:r>
              <a:rPr lang="en-IN" sz="1600" b="1" dirty="0"/>
              <a:t>cd/</a:t>
            </a:r>
            <a:r>
              <a:rPr lang="en-IN" sz="1600" b="1" dirty="0" err="1"/>
              <a:t>chdir</a:t>
            </a:r>
            <a:r>
              <a:rPr lang="en-IN" sz="1600" b="1" dirty="0"/>
              <a:t> 		</a:t>
            </a:r>
            <a:r>
              <a:rPr lang="en-IN" sz="1600" dirty="0"/>
              <a:t>change directory</a:t>
            </a:r>
          </a:p>
          <a:p>
            <a:r>
              <a:rPr lang="en-IN" sz="1600" b="1" dirty="0"/>
              <a:t>copy 		</a:t>
            </a:r>
            <a:r>
              <a:rPr lang="en-IN" sz="1600" dirty="0"/>
              <a:t>This command copies a specified file to a given location</a:t>
            </a:r>
          </a:p>
          <a:p>
            <a:r>
              <a:rPr lang="en-IN" sz="1600" b="1" dirty="0"/>
              <a:t>del/erase</a:t>
            </a:r>
            <a:r>
              <a:rPr lang="en-IN" sz="1600" dirty="0"/>
              <a:t> 		deletes a file or number of files</a:t>
            </a:r>
          </a:p>
          <a:p>
            <a:r>
              <a:rPr lang="en-IN" sz="1600" b="1" dirty="0" err="1"/>
              <a:t>dir</a:t>
            </a:r>
            <a:r>
              <a:rPr lang="en-IN" sz="1600" dirty="0"/>
              <a:t> 		displays the current files and folder</a:t>
            </a:r>
          </a:p>
          <a:p>
            <a:r>
              <a:rPr lang="en-IN" sz="1600" b="1" dirty="0"/>
              <a:t>find</a:t>
            </a:r>
            <a:r>
              <a:rPr lang="en-IN" sz="1600" dirty="0"/>
              <a:t> 		searches a specific file for a given string. </a:t>
            </a:r>
          </a:p>
          <a:p>
            <a:r>
              <a:rPr lang="en-IN" sz="1600" b="1" dirty="0"/>
              <a:t>md/</a:t>
            </a:r>
            <a:r>
              <a:rPr lang="en-IN" sz="1600" b="1" dirty="0" err="1"/>
              <a:t>mkdir</a:t>
            </a:r>
            <a:r>
              <a:rPr lang="en-IN" sz="1600" dirty="0"/>
              <a:t> 		creates a new directory</a:t>
            </a:r>
          </a:p>
          <a:p>
            <a:r>
              <a:rPr lang="en-IN" sz="1600" b="1" dirty="0"/>
              <a:t>move</a:t>
            </a:r>
            <a:r>
              <a:rPr lang="en-IN" sz="1600" dirty="0"/>
              <a:t> 		copy/paste command that move a file from one location to another</a:t>
            </a:r>
          </a:p>
          <a:p>
            <a:r>
              <a:rPr lang="en-IN" sz="1600" b="1" dirty="0"/>
              <a:t>ren/rename</a:t>
            </a:r>
            <a:r>
              <a:rPr lang="en-IN" sz="1600" dirty="0"/>
              <a:t> 	to rename directories</a:t>
            </a:r>
          </a:p>
          <a:p>
            <a:r>
              <a:rPr lang="en-IN" sz="1600" b="1" dirty="0" err="1"/>
              <a:t>rd</a:t>
            </a:r>
            <a:r>
              <a:rPr lang="en-IN" sz="1600" b="1" dirty="0"/>
              <a:t>/</a:t>
            </a:r>
            <a:r>
              <a:rPr lang="en-IN" sz="1600" b="1" dirty="0" err="1"/>
              <a:t>rmdir</a:t>
            </a:r>
            <a:r>
              <a:rPr lang="en-IN" sz="1600" dirty="0"/>
              <a:t> 		to remove a directory</a:t>
            </a:r>
          </a:p>
          <a:p>
            <a:r>
              <a:rPr lang="en-IN" sz="1600" b="1" dirty="0"/>
              <a:t>tree</a:t>
            </a:r>
            <a:r>
              <a:rPr lang="en-IN" sz="1600" dirty="0"/>
              <a:t> 		Displays a graphical file tree of the </a:t>
            </a:r>
            <a:r>
              <a:rPr lang="en-IN" sz="1600" dirty="0" err="1"/>
              <a:t>the</a:t>
            </a:r>
            <a:r>
              <a:rPr lang="en-IN" sz="1600" dirty="0"/>
              <a:t> specified file path, or the current drive if no path is specified</a:t>
            </a:r>
            <a:r>
              <a:rPr lang="en-IN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069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9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1201A3-EEB3-47D8-941D-179B7642FE59}"/>
              </a:ext>
            </a:extLst>
          </p:cNvPr>
          <p:cNvSpPr txBox="1"/>
          <p:nvPr/>
        </p:nvSpPr>
        <p:spPr>
          <a:xfrm>
            <a:off x="846962" y="1093700"/>
            <a:ext cx="309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Network commands </a:t>
            </a:r>
            <a:endParaRPr lang="en-IN" b="1" i="1" u="sng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60DB0-E153-4BBC-96E1-E3EFE441285A}"/>
              </a:ext>
            </a:extLst>
          </p:cNvPr>
          <p:cNvSpPr txBox="1"/>
          <p:nvPr/>
        </p:nvSpPr>
        <p:spPr>
          <a:xfrm>
            <a:off x="808691" y="1832023"/>
            <a:ext cx="113833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command </a:t>
            </a:r>
            <a:r>
              <a:rPr lang="en-IN" sz="1400" dirty="0"/>
              <a:t>   	    </a:t>
            </a:r>
            <a:r>
              <a:rPr lang="en-IN" sz="1400" b="1" dirty="0"/>
              <a:t>Function</a:t>
            </a:r>
          </a:p>
          <a:p>
            <a:endParaRPr lang="en-IN" sz="1400" dirty="0"/>
          </a:p>
          <a:p>
            <a:r>
              <a:rPr lang="en-IN" sz="1400" b="1" dirty="0"/>
              <a:t>ping</a:t>
            </a:r>
            <a:r>
              <a:rPr lang="en-IN" sz="1400" dirty="0"/>
              <a:t>	   The Ping command allows you to test the reachability of a device on a network.</a:t>
            </a:r>
          </a:p>
          <a:p>
            <a:r>
              <a:rPr lang="en-IN" sz="1400" b="1" dirty="0" err="1"/>
              <a:t>IPconfig</a:t>
            </a:r>
            <a:r>
              <a:rPr lang="en-IN" sz="1400" b="1" dirty="0"/>
              <a:t>     </a:t>
            </a:r>
            <a:r>
              <a:rPr lang="en-IN" sz="1400" dirty="0"/>
              <a:t>          displays basic IP address configuration information for the Windows device you are working on</a:t>
            </a:r>
          </a:p>
          <a:p>
            <a:r>
              <a:rPr lang="en-IN" sz="1400" b="1" dirty="0"/>
              <a:t>hostname </a:t>
            </a:r>
            <a:r>
              <a:rPr lang="en-IN" sz="1400" dirty="0"/>
              <a:t>          display the current name of your computer</a:t>
            </a:r>
          </a:p>
          <a:p>
            <a:r>
              <a:rPr lang="en-IN" sz="1400" b="1" dirty="0" err="1"/>
              <a:t>nslookup</a:t>
            </a:r>
            <a:r>
              <a:rPr lang="en-IN" sz="1400" b="1" dirty="0"/>
              <a:t> </a:t>
            </a:r>
            <a:r>
              <a:rPr lang="en-IN" sz="1400" dirty="0"/>
              <a:t>  	   Displays information that you can use to diagnose DomainName System (DNS) infrastructure</a:t>
            </a:r>
          </a:p>
          <a:p>
            <a:r>
              <a:rPr lang="en-IN" sz="1400" b="1" dirty="0"/>
              <a:t>tracert    </a:t>
            </a:r>
            <a:r>
              <a:rPr lang="en-IN" sz="1400" dirty="0"/>
              <a:t>             This command will trace the route a data packet takes before reaching its destination, displaying information on each hop along the route</a:t>
            </a:r>
          </a:p>
          <a:p>
            <a:r>
              <a:rPr lang="en-IN" sz="1400" b="1" dirty="0"/>
              <a:t>netstat</a:t>
            </a:r>
            <a:r>
              <a:rPr lang="en-IN" sz="1400" dirty="0"/>
              <a:t>	   The Netstat command displays active TCP connections, ports on which the computer is listening</a:t>
            </a:r>
          </a:p>
          <a:p>
            <a:r>
              <a:rPr lang="en-IN" sz="1400" b="1" dirty="0" err="1"/>
              <a:t>systeminfo</a:t>
            </a:r>
            <a:r>
              <a:rPr lang="en-IN" sz="1400" b="1" dirty="0"/>
              <a:t> </a:t>
            </a:r>
            <a:r>
              <a:rPr lang="en-IN" sz="1400" dirty="0"/>
              <a:t>	   Displays a detailed list of configuration information about your computer</a:t>
            </a:r>
          </a:p>
        </p:txBody>
      </p:sp>
    </p:spTree>
    <p:extLst>
      <p:ext uri="{BB962C8B-B14F-4D97-AF65-F5344CB8AC3E}">
        <p14:creationId xmlns:p14="http://schemas.microsoft.com/office/powerpoint/2010/main" val="388984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4406</TotalTime>
  <Words>1417</Words>
  <Application>Microsoft Office PowerPoint</Application>
  <PresentationFormat>Widescreen</PresentationFormat>
  <Paragraphs>185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RamanaReddy, Buchepalli</dc:creator>
  <cp:lastModifiedBy>RamanaReddy, Buchepalli</cp:lastModifiedBy>
  <cp:revision>185</cp:revision>
  <dcterms:created xsi:type="dcterms:W3CDTF">2022-05-04T17:17:33Z</dcterms:created>
  <dcterms:modified xsi:type="dcterms:W3CDTF">2022-05-17T03:22:59Z</dcterms:modified>
</cp:coreProperties>
</file>