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1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0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7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B2E1-DF7C-4DF3-9B16-DBCC915D3DD4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2D12-264E-45CE-A518-964A42953E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c" descr="General Business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General Business</a:t>
            </a:r>
            <a:endParaRPr lang="en-IN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1960686"/>
            <a:ext cx="6787660" cy="2721646"/>
          </a:xfrm>
        </p:spPr>
      </p:pic>
    </p:spTree>
    <p:extLst>
      <p:ext uri="{BB962C8B-B14F-4D97-AF65-F5344CB8AC3E}">
        <p14:creationId xmlns:p14="http://schemas.microsoft.com/office/powerpoint/2010/main" val="169060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477"/>
            <a:ext cx="10515600" cy="3901633"/>
          </a:xfrm>
        </p:spPr>
      </p:pic>
    </p:spTree>
    <p:extLst>
      <p:ext uri="{BB962C8B-B14F-4D97-AF65-F5344CB8AC3E}">
        <p14:creationId xmlns:p14="http://schemas.microsoft.com/office/powerpoint/2010/main" val="49157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27" y="1825625"/>
            <a:ext cx="7075346" cy="4351338"/>
          </a:xfrm>
        </p:spPr>
      </p:pic>
    </p:spTree>
    <p:extLst>
      <p:ext uri="{BB962C8B-B14F-4D97-AF65-F5344CB8AC3E}">
        <p14:creationId xmlns:p14="http://schemas.microsoft.com/office/powerpoint/2010/main" val="243085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27" y="2123881"/>
            <a:ext cx="7924145" cy="3754825"/>
          </a:xfrm>
        </p:spPr>
      </p:pic>
    </p:spTree>
    <p:extLst>
      <p:ext uri="{BB962C8B-B14F-4D97-AF65-F5344CB8AC3E}">
        <p14:creationId xmlns:p14="http://schemas.microsoft.com/office/powerpoint/2010/main" val="169082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</p:spTree>
    <p:extLst>
      <p:ext uri="{BB962C8B-B14F-4D97-AF65-F5344CB8AC3E}">
        <p14:creationId xmlns:p14="http://schemas.microsoft.com/office/powerpoint/2010/main" val="377419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29" y="1825625"/>
            <a:ext cx="7937341" cy="4351338"/>
          </a:xfrm>
        </p:spPr>
      </p:pic>
    </p:spTree>
    <p:extLst>
      <p:ext uri="{BB962C8B-B14F-4D97-AF65-F5344CB8AC3E}">
        <p14:creationId xmlns:p14="http://schemas.microsoft.com/office/powerpoint/2010/main" val="65407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8" y="1777938"/>
            <a:ext cx="5442437" cy="4451726"/>
          </a:xfrm>
        </p:spPr>
      </p:pic>
    </p:spTree>
    <p:extLst>
      <p:ext uri="{BB962C8B-B14F-4D97-AF65-F5344CB8AC3E}">
        <p14:creationId xmlns:p14="http://schemas.microsoft.com/office/powerpoint/2010/main" val="63715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BUCHIBABU BANDARUPALLY</dc:creator>
  <cp:lastModifiedBy>BUCHIBABU BANDARUPALLY</cp:lastModifiedBy>
  <cp:revision>1</cp:revision>
  <dcterms:created xsi:type="dcterms:W3CDTF">2019-04-08T10:53:02Z</dcterms:created>
  <dcterms:modified xsi:type="dcterms:W3CDTF">2019-04-08T11:01:38Z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a87ec4de-ed07-47ea-8696-f966c533517b</vt:lpwstr>
  </property>
  <property fmtid="{D5CDD505-2E9C-101B-9397-08002B2CF9AE}" pid="3" name="Classification">
    <vt:lpwstr>GB</vt:lpwstr>
  </property>
</Properties>
</file>