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6" r:id="rId5"/>
    <p:sldId id="258" r:id="rId6"/>
    <p:sldId id="261" r:id="rId7"/>
    <p:sldId id="267" r:id="rId8"/>
    <p:sldId id="264" r:id="rId9"/>
    <p:sldId id="263" r:id="rId10"/>
    <p:sldId id="268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9" r:id="rId20"/>
    <p:sldId id="260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c" descr="General Business"/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850" b="0" i="0" u="none" baseline="0" smtClean="0">
                <a:solidFill>
                  <a:srgbClr val="000000"/>
                </a:solidFill>
                <a:latin typeface="Microsoft Sans Serif" panose="020B0604020202020204" pitchFamily="34" charset="0"/>
              </a:rPr>
              <a:t>General Business</a:t>
            </a:r>
            <a:endParaRPr lang="en-IN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iitb.ac.in/~mythili/os/notes/notes-ipc.txt" TargetMode="External"/><Relationship Id="rId2" Type="http://schemas.openxmlformats.org/officeDocument/2006/relationships/hyperlink" Target="https://www.tutorialspoint.com/inter_process_communication/inter_process_communication_system_v_posi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System v </a:t>
            </a:r>
            <a:r>
              <a:rPr lang="en-IN" dirty="0" err="1" smtClean="0"/>
              <a:t>ipc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					</a:t>
            </a:r>
            <a:r>
              <a:rPr lang="en-IN" dirty="0" err="1" smtClean="0"/>
              <a:t>Buchibabu</a:t>
            </a:r>
            <a:r>
              <a:rPr lang="en-IN" dirty="0" smtClean="0"/>
              <a:t> </a:t>
            </a:r>
            <a:r>
              <a:rPr lang="en-IN" dirty="0" err="1" smtClean="0"/>
              <a:t>Bandarupally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43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</a:t>
            </a:r>
            <a:endParaRPr lang="en-US" dirty="0"/>
          </a:p>
          <a:p>
            <a:r>
              <a:rPr lang="en-US" dirty="0"/>
              <a:t>      1. does not define message boundaries</a:t>
            </a:r>
            <a:endParaRPr lang="en-US" dirty="0"/>
          </a:p>
          <a:p>
            <a:r>
              <a:rPr lang="en-US" dirty="0"/>
              <a:t>     2. difficult to manage when applied B/W one to many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39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Message queues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Queues are synonymous to mailboxes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One process writes a message packet on the message queue and exits. Another process can access the message packet from the same message queue at a latter point in time.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advantage of message queues over pipes/FIFOs are that the sender (or writer) processes do not have to wait for the receiver (or reader) processes to connect. </a:t>
            </a:r>
            <a:endParaRPr lang="en-US" dirty="0" smtClean="0"/>
          </a:p>
          <a:p>
            <a:r>
              <a:rPr lang="en-US" dirty="0" smtClean="0"/>
              <a:t>Think </a:t>
            </a:r>
            <a:r>
              <a:rPr lang="en-US" dirty="0"/>
              <a:t>of communication using pipes as similar to two people communicating over phone, while message queues are similar to two people communicating using mail or other messaging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22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 1. Sys V message queues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message identified with message id</a:t>
            </a:r>
            <a:endParaRPr lang="en-US" dirty="0"/>
          </a:p>
          <a:p>
            <a:r>
              <a:rPr lang="en-US" dirty="0" smtClean="0"/>
              <a:t>reading </a:t>
            </a:r>
            <a:r>
              <a:rPr lang="en-US" dirty="0"/>
              <a:t>process can read a message using message id</a:t>
            </a:r>
            <a:endParaRPr lang="en-US" dirty="0"/>
          </a:p>
          <a:p>
            <a:r>
              <a:rPr lang="en-US" dirty="0" smtClean="0"/>
              <a:t>messages </a:t>
            </a:r>
            <a:r>
              <a:rPr lang="en-US" dirty="0"/>
              <a:t>can be read in any order</a:t>
            </a:r>
            <a:endParaRPr lang="en-US" dirty="0"/>
          </a:p>
          <a:p>
            <a:r>
              <a:rPr lang="en-US" dirty="0" smtClean="0"/>
              <a:t>support </a:t>
            </a:r>
            <a:r>
              <a:rPr lang="en-US" dirty="0"/>
              <a:t>one to many communication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limitations:</a:t>
            </a:r>
            <a:endParaRPr lang="en-US" dirty="0"/>
          </a:p>
          <a:p>
            <a:r>
              <a:rPr lang="en-US" dirty="0"/>
              <a:t>   </a:t>
            </a:r>
            <a:r>
              <a:rPr lang="en-US" dirty="0" smtClean="0"/>
              <a:t>not </a:t>
            </a:r>
            <a:r>
              <a:rPr lang="en-US" dirty="0"/>
              <a:t>implemented under </a:t>
            </a:r>
            <a:r>
              <a:rPr lang="en-US" dirty="0" err="1"/>
              <a:t>unix</a:t>
            </a:r>
            <a:r>
              <a:rPr lang="en-US" dirty="0"/>
              <a:t> common file interface</a:t>
            </a:r>
            <a:endParaRPr lang="en-US" dirty="0"/>
          </a:p>
          <a:p>
            <a:r>
              <a:rPr lang="en-US" dirty="0" smtClean="0"/>
              <a:t>requires </a:t>
            </a:r>
            <a:r>
              <a:rPr lang="en-US" dirty="0"/>
              <a:t>processes to use explicit system calls for executing message </a:t>
            </a:r>
            <a:r>
              <a:rPr lang="en-US" dirty="0" err="1"/>
              <a:t>qeueu</a:t>
            </a:r>
            <a:r>
              <a:rPr lang="en-US" dirty="0"/>
              <a:t> ops 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7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Posix</a:t>
            </a:r>
            <a:r>
              <a:rPr lang="en-US" dirty="0" smtClean="0"/>
              <a:t> </a:t>
            </a:r>
            <a:r>
              <a:rPr lang="en-US" dirty="0"/>
              <a:t>message queues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 </a:t>
            </a:r>
            <a:r>
              <a:rPr lang="en-US" dirty="0" smtClean="0"/>
              <a:t>message </a:t>
            </a:r>
            <a:r>
              <a:rPr lang="en-US" dirty="0"/>
              <a:t>queues are implemented and managed under </a:t>
            </a:r>
            <a:r>
              <a:rPr lang="en-US" dirty="0" err="1"/>
              <a:t>mqueue</a:t>
            </a:r>
            <a:r>
              <a:rPr lang="en-US" dirty="0"/>
              <a:t> file system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applications </a:t>
            </a:r>
            <a:r>
              <a:rPr lang="en-US" dirty="0"/>
              <a:t>are provided with file </a:t>
            </a:r>
            <a:r>
              <a:rPr lang="en-US" dirty="0" err="1"/>
              <a:t>api's</a:t>
            </a:r>
            <a:r>
              <a:rPr lang="en-US" dirty="0"/>
              <a:t> to initiate message queue ops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message must be assigned with priorities (</a:t>
            </a:r>
            <a:r>
              <a:rPr lang="en-US" dirty="0" err="1"/>
              <a:t>int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smtClean="0"/>
              <a:t>reader </a:t>
            </a:r>
            <a:r>
              <a:rPr lang="en-US" dirty="0"/>
              <a:t>can only read highest priority </a:t>
            </a:r>
            <a:r>
              <a:rPr lang="en-US" dirty="0" err="1"/>
              <a:t>messsage</a:t>
            </a:r>
            <a:r>
              <a:rPr lang="en-US" dirty="0"/>
              <a:t> from queue</a:t>
            </a:r>
            <a:endParaRPr lang="en-US" dirty="0"/>
          </a:p>
          <a:p>
            <a:r>
              <a:rPr lang="en-US" dirty="0" smtClean="0"/>
              <a:t>readers </a:t>
            </a:r>
            <a:r>
              <a:rPr lang="en-US" dirty="0"/>
              <a:t>can register for message arrival notifications</a:t>
            </a:r>
            <a:endParaRPr lang="en-US" dirty="0"/>
          </a:p>
          <a:p>
            <a:r>
              <a:rPr lang="en-US" dirty="0" smtClean="0"/>
              <a:t>signal </a:t>
            </a:r>
            <a:r>
              <a:rPr lang="en-US" dirty="0"/>
              <a:t>notification    </a:t>
            </a:r>
            <a:endParaRPr lang="en-US" dirty="0"/>
          </a:p>
          <a:p>
            <a:r>
              <a:rPr lang="en-US" dirty="0" smtClean="0"/>
              <a:t>Thread </a:t>
            </a:r>
            <a:r>
              <a:rPr lang="en-US" dirty="0"/>
              <a:t>notification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83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  </a:t>
            </a:r>
            <a:r>
              <a:rPr lang="en-US" dirty="0"/>
              <a:t>V shared memory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 </a:t>
            </a:r>
            <a:r>
              <a:rPr lang="en-US" dirty="0" smtClean="0"/>
              <a:t>explicit </a:t>
            </a:r>
            <a:r>
              <a:rPr lang="en-US" dirty="0"/>
              <a:t>shared memory create, attach, detach calls</a:t>
            </a:r>
            <a:endParaRPr lang="en-US" dirty="0"/>
          </a:p>
          <a:p>
            <a:r>
              <a:rPr lang="en-US" dirty="0"/>
              <a:t>  </a:t>
            </a:r>
            <a:r>
              <a:rPr lang="en-US" dirty="0" smtClean="0"/>
              <a:t> </a:t>
            </a:r>
            <a:r>
              <a:rPr lang="en-US" dirty="0"/>
              <a:t>kernel persistent resource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limitations:</a:t>
            </a:r>
            <a:endParaRPr lang="en-US" dirty="0"/>
          </a:p>
          <a:p>
            <a:r>
              <a:rPr lang="en-US" dirty="0"/>
              <a:t>  </a:t>
            </a:r>
            <a:r>
              <a:rPr lang="en-US" dirty="0" smtClean="0"/>
              <a:t>not </a:t>
            </a:r>
            <a:r>
              <a:rPr lang="en-US" dirty="0"/>
              <a:t>under </a:t>
            </a:r>
            <a:r>
              <a:rPr lang="en-US" dirty="0" err="1"/>
              <a:t>unix</a:t>
            </a:r>
            <a:r>
              <a:rPr lang="en-US" dirty="0"/>
              <a:t> common file interface</a:t>
            </a:r>
            <a:endParaRPr lang="en-US" dirty="0"/>
          </a:p>
          <a:p>
            <a:r>
              <a:rPr lang="en-US" dirty="0"/>
              <a:t>  </a:t>
            </a:r>
            <a:r>
              <a:rPr lang="en-US" dirty="0" smtClean="0"/>
              <a:t>requires </a:t>
            </a:r>
            <a:r>
              <a:rPr lang="en-US" dirty="0"/>
              <a:t>synchronization for data access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26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  </a:t>
            </a:r>
            <a:r>
              <a:rPr lang="en-US" dirty="0" err="1" smtClean="0"/>
              <a:t>Posix</a:t>
            </a:r>
            <a:r>
              <a:rPr lang="en-US" dirty="0" smtClean="0"/>
              <a:t> </a:t>
            </a:r>
            <a:r>
              <a:rPr lang="en-US" dirty="0"/>
              <a:t>shared memory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 </a:t>
            </a:r>
            <a:r>
              <a:rPr lang="en-US" dirty="0" smtClean="0"/>
              <a:t>implemented </a:t>
            </a:r>
            <a:r>
              <a:rPr lang="en-US" dirty="0"/>
              <a:t>under </a:t>
            </a:r>
            <a:r>
              <a:rPr lang="en-US" dirty="0" err="1"/>
              <a:t>shmfs</a:t>
            </a:r>
            <a:r>
              <a:rPr lang="en-US" dirty="0"/>
              <a:t> file system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/>
              <a:t>open, </a:t>
            </a:r>
            <a:r>
              <a:rPr lang="en-US" dirty="0" err="1"/>
              <a:t>mmap</a:t>
            </a:r>
            <a:r>
              <a:rPr lang="en-US" dirty="0"/>
              <a:t>, </a:t>
            </a:r>
            <a:r>
              <a:rPr lang="en-US" dirty="0" err="1"/>
              <a:t>unmap</a:t>
            </a:r>
            <a:r>
              <a:rPr lang="en-US" dirty="0"/>
              <a:t> operations for attach and </a:t>
            </a:r>
            <a:r>
              <a:rPr lang="en-US" dirty="0" smtClean="0"/>
              <a:t>detaching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85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</a:t>
            </a:r>
            <a:r>
              <a:rPr lang="en-US" dirty="0" err="1" smtClean="0"/>
              <a:t>emaphores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986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 </a:t>
            </a:r>
            <a:r>
              <a:rPr lang="en-US" dirty="0"/>
              <a:t>V semaphores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/>
              <a:t>explicit calls to allocate and access semaphore</a:t>
            </a:r>
          </a:p>
          <a:p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/>
              <a:t>each semaphore operation invokes system </a:t>
            </a:r>
            <a:r>
              <a:rPr lang="en-US" dirty="0" smtClean="0"/>
              <a:t>calls</a:t>
            </a:r>
          </a:p>
          <a:p>
            <a:pPr marL="0" indent="0">
              <a:buNone/>
            </a:pPr>
            <a:r>
              <a:rPr lang="en-US" dirty="0" smtClean="0"/>
              <a:t>  issues:</a:t>
            </a:r>
          </a:p>
          <a:p>
            <a:r>
              <a:rPr lang="en-US" dirty="0"/>
              <a:t> </a:t>
            </a:r>
            <a:r>
              <a:rPr lang="en-US" dirty="0" smtClean="0"/>
              <a:t> binding </a:t>
            </a:r>
            <a:r>
              <a:rPr lang="en-US" dirty="0"/>
              <a:t>semaphore with shared data is applications job.</a:t>
            </a:r>
          </a:p>
          <a:p>
            <a:r>
              <a:rPr lang="en-US" dirty="0"/>
              <a:t> </a:t>
            </a:r>
            <a:r>
              <a:rPr lang="en-US" dirty="0" smtClean="0"/>
              <a:t>semaphores </a:t>
            </a:r>
            <a:r>
              <a:rPr lang="en-US" dirty="0"/>
              <a:t>ops always invoke </a:t>
            </a:r>
            <a:r>
              <a:rPr lang="en-US" dirty="0" err="1"/>
              <a:t>syscalls</a:t>
            </a:r>
            <a:r>
              <a:rPr lang="en-US" dirty="0"/>
              <a:t> for both contended and uncontended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828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Posix</a:t>
            </a:r>
            <a:r>
              <a:rPr lang="en-US" dirty="0" smtClean="0"/>
              <a:t> </a:t>
            </a:r>
            <a:r>
              <a:rPr lang="en-US" dirty="0"/>
              <a:t>semaphores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dirty="0" smtClean="0"/>
              <a:t>implemented </a:t>
            </a:r>
            <a:r>
              <a:rPr lang="en-US" dirty="0"/>
              <a:t>under </a:t>
            </a:r>
            <a:r>
              <a:rPr lang="en-US" dirty="0" err="1"/>
              <a:t>shmfs</a:t>
            </a:r>
            <a:r>
              <a:rPr lang="en-US" dirty="0"/>
              <a:t> </a:t>
            </a:r>
            <a:r>
              <a:rPr lang="en-US" dirty="0" err="1"/>
              <a:t>filesystem</a:t>
            </a:r>
            <a:endParaRPr lang="en-US" dirty="0"/>
          </a:p>
          <a:p>
            <a:r>
              <a:rPr lang="en-US" dirty="0" smtClean="0"/>
              <a:t>post </a:t>
            </a:r>
            <a:r>
              <a:rPr lang="en-US" dirty="0"/>
              <a:t>and wait operations will not always invoke system calls    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kernel </a:t>
            </a:r>
            <a:r>
              <a:rPr lang="en-US" dirty="0"/>
              <a:t>mode transition  needed only for contended case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issues</a:t>
            </a:r>
            <a:r>
              <a:rPr lang="en-US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apps </a:t>
            </a:r>
            <a:r>
              <a:rPr lang="en-US" dirty="0"/>
              <a:t>need to link </a:t>
            </a:r>
            <a:r>
              <a:rPr lang="en-US" dirty="0" err="1"/>
              <a:t>pthread</a:t>
            </a:r>
            <a:r>
              <a:rPr lang="en-US" dirty="0"/>
              <a:t> library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6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Last slide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file system persistent : data available </a:t>
            </a:r>
            <a:r>
              <a:rPr lang="en-IN" dirty="0" err="1"/>
              <a:t>accross</a:t>
            </a:r>
            <a:r>
              <a:rPr lang="en-IN" dirty="0"/>
              <a:t> sessions(data stored on storage media)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IN" dirty="0"/>
          </a:p>
          <a:p>
            <a:r>
              <a:rPr lang="en-IN" dirty="0"/>
              <a:t>   process persistent : resource created and destroyed by a process in execution</a:t>
            </a:r>
            <a:endParaRPr lang="en-IN" dirty="0"/>
          </a:p>
          <a:p>
            <a:r>
              <a:rPr lang="en-IN" dirty="0"/>
              <a:t>   (pipe)</a:t>
            </a:r>
            <a:endParaRPr lang="en-IN" dirty="0"/>
          </a:p>
          <a:p>
            <a:r>
              <a:rPr lang="en-IN" dirty="0"/>
              <a:t>   kernel persistent : resource created and available for the current session</a:t>
            </a:r>
            <a:endParaRPr lang="en-IN" dirty="0"/>
          </a:p>
          <a:p>
            <a:r>
              <a:rPr lang="en-IN" dirty="0"/>
              <a:t>   (message queues)</a:t>
            </a:r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14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Why IPC’S</a:t>
            </a:r>
          </a:p>
          <a:p>
            <a:r>
              <a:rPr lang="en-IN" dirty="0" smtClean="0"/>
              <a:t>Why we need IPC</a:t>
            </a:r>
          </a:p>
          <a:p>
            <a:r>
              <a:rPr lang="en-IN" dirty="0" smtClean="0"/>
              <a:t>Different IPC’s</a:t>
            </a:r>
          </a:p>
          <a:p>
            <a:r>
              <a:rPr lang="en-IN" dirty="0" smtClean="0"/>
              <a:t>Difference Between </a:t>
            </a:r>
            <a:r>
              <a:rPr lang="en-IN" dirty="0" err="1" smtClean="0"/>
              <a:t>SystemV</a:t>
            </a:r>
            <a:r>
              <a:rPr lang="en-IN" dirty="0" smtClean="0"/>
              <a:t> VS  POSIX IPC’S</a:t>
            </a:r>
          </a:p>
          <a:p>
            <a:r>
              <a:rPr lang="en-IN" dirty="0" smtClean="0"/>
              <a:t>Code Walk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445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 between system v &amp; </a:t>
            </a:r>
            <a:r>
              <a:rPr lang="en-IN" dirty="0" err="1" smtClean="0"/>
              <a:t>posix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099" y="2015732"/>
            <a:ext cx="9749756" cy="3450613"/>
          </a:xfrm>
        </p:spPr>
        <p:txBody>
          <a:bodyPr/>
          <a:lstStyle/>
          <a:p>
            <a:r>
              <a:rPr lang="en-IN" b="1" dirty="0"/>
              <a:t>File-I/O </a:t>
            </a:r>
            <a:r>
              <a:rPr lang="en-IN" b="1" dirty="0" smtClean="0"/>
              <a:t>paradigm</a:t>
            </a:r>
          </a:p>
          <a:p>
            <a:pPr lvl="1"/>
            <a:r>
              <a:rPr lang="en-US" dirty="0"/>
              <a:t>On Linux and FreeBSD there is big advantage of </a:t>
            </a:r>
            <a:r>
              <a:rPr lang="en-US" dirty="0" err="1"/>
              <a:t>posix</a:t>
            </a:r>
            <a:r>
              <a:rPr lang="en-US" dirty="0"/>
              <a:t> queues, as handler given by </a:t>
            </a:r>
            <a:r>
              <a:rPr lang="en-US" dirty="0" err="1"/>
              <a:t>mq_open</a:t>
            </a:r>
            <a:r>
              <a:rPr lang="en-US" dirty="0"/>
              <a:t> are basically file descriptor which can be polled/</a:t>
            </a:r>
            <a:r>
              <a:rPr lang="en-US" dirty="0" err="1"/>
              <a:t>epolled</a:t>
            </a:r>
            <a:r>
              <a:rPr lang="en-US" dirty="0"/>
              <a:t>/selected/</a:t>
            </a:r>
            <a:r>
              <a:rPr lang="en-US" dirty="0" err="1"/>
              <a:t>kqueued</a:t>
            </a:r>
            <a:r>
              <a:rPr lang="en-US" dirty="0"/>
              <a:t>.</a:t>
            </a:r>
            <a:endParaRPr lang="en-IN" b="1" dirty="0" smtClean="0"/>
          </a:p>
          <a:p>
            <a:r>
              <a:rPr lang="en-IN" b="1" dirty="0"/>
              <a:t>Message </a:t>
            </a:r>
            <a:r>
              <a:rPr lang="en-IN" b="1" dirty="0" smtClean="0"/>
              <a:t>priorities</a:t>
            </a:r>
          </a:p>
          <a:p>
            <a:pPr lvl="1"/>
            <a:r>
              <a:rPr lang="en-IN" b="1" dirty="0" smtClean="0"/>
              <a:t>POSIX does message priorities while </a:t>
            </a:r>
            <a:r>
              <a:rPr lang="en-IN" b="1" dirty="0" err="1" smtClean="0"/>
              <a:t>Systen</a:t>
            </a:r>
            <a:r>
              <a:rPr lang="en-IN" b="1" dirty="0" smtClean="0"/>
              <a:t> V doesn’t . </a:t>
            </a:r>
          </a:p>
          <a:p>
            <a:pPr lvl="1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22824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www.tutorialspoint.com/inter_process_communication/inter_process_communication_system_v_posix.htm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https://www.cse.iitb.ac.in/~</a:t>
            </a:r>
            <a:r>
              <a:rPr lang="en-IN" dirty="0" smtClean="0">
                <a:hlinkClick r:id="rId3"/>
              </a:rPr>
              <a:t>mythili/os/notes/notes-ipc.txt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85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IPC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 </a:t>
            </a:r>
            <a:r>
              <a:rPr lang="en-US" dirty="0"/>
              <a:t>process communication (IPC) is a mechanism which allows processes to communicate each other and synchronize their actions. The communication between these processes can be seen as a method of co-operation between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30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files </a:t>
            </a:r>
            <a:r>
              <a:rPr lang="en-IN" dirty="0"/>
              <a:t>as message interfaces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issues</a:t>
            </a:r>
            <a:endParaRPr lang="en-IN" dirty="0"/>
          </a:p>
          <a:p>
            <a:r>
              <a:rPr lang="en-IN" dirty="0"/>
              <a:t> </a:t>
            </a:r>
            <a:r>
              <a:rPr lang="en-IN" dirty="0" smtClean="0"/>
              <a:t>file </a:t>
            </a:r>
            <a:r>
              <a:rPr lang="en-IN" dirty="0"/>
              <a:t>i/o consumes </a:t>
            </a:r>
            <a:r>
              <a:rPr lang="en-IN" dirty="0" err="1"/>
              <a:t>undeterministic</a:t>
            </a:r>
            <a:r>
              <a:rPr lang="en-IN" dirty="0"/>
              <a:t> time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file data is file system </a:t>
            </a:r>
            <a:r>
              <a:rPr lang="en-IN" dirty="0" err="1"/>
              <a:t>persisitent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file I/O requires explicit sync(file locking).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55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309" y="804520"/>
            <a:ext cx="8893545" cy="3925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Different </a:t>
            </a:r>
            <a:r>
              <a:rPr lang="en-IN" dirty="0" err="1" smtClean="0"/>
              <a:t>Ipc’s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 smtClean="0"/>
              <a:t>Signals</a:t>
            </a:r>
          </a:p>
          <a:p>
            <a:r>
              <a:rPr lang="en-IN" dirty="0" smtClean="0"/>
              <a:t>Sockets</a:t>
            </a:r>
          </a:p>
          <a:p>
            <a:r>
              <a:rPr lang="en-IN" dirty="0" smtClean="0"/>
              <a:t>Pipes</a:t>
            </a:r>
          </a:p>
          <a:p>
            <a:pPr lvl="1"/>
            <a:r>
              <a:rPr lang="en-IN" dirty="0" err="1"/>
              <a:t>Annomous</a:t>
            </a:r>
            <a:r>
              <a:rPr lang="en-IN" dirty="0"/>
              <a:t> Pipes</a:t>
            </a:r>
          </a:p>
          <a:p>
            <a:pPr lvl="1"/>
            <a:r>
              <a:rPr lang="en-IN" dirty="0"/>
              <a:t>Named Pipes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POSIX</a:t>
            </a:r>
          </a:p>
          <a:p>
            <a:pPr lvl="1"/>
            <a:r>
              <a:rPr lang="en-IN" dirty="0"/>
              <a:t>Message Queues</a:t>
            </a:r>
          </a:p>
          <a:p>
            <a:pPr lvl="1"/>
            <a:r>
              <a:rPr lang="en-IN" dirty="0"/>
              <a:t>Semaphores</a:t>
            </a:r>
          </a:p>
          <a:p>
            <a:pPr lvl="1"/>
            <a:r>
              <a:rPr lang="en-IN" dirty="0"/>
              <a:t>Shared </a:t>
            </a:r>
            <a:r>
              <a:rPr lang="en-IN" dirty="0" smtClean="0"/>
              <a:t>Memory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System V</a:t>
            </a:r>
          </a:p>
          <a:p>
            <a:pPr lvl="1"/>
            <a:r>
              <a:rPr lang="en-IN" dirty="0" smtClean="0"/>
              <a:t>Message Queues</a:t>
            </a:r>
          </a:p>
          <a:p>
            <a:pPr lvl="1"/>
            <a:r>
              <a:rPr lang="en-IN" dirty="0" smtClean="0"/>
              <a:t>Semaphores</a:t>
            </a:r>
          </a:p>
          <a:p>
            <a:pPr lvl="1"/>
            <a:r>
              <a:rPr lang="en-IN" dirty="0" smtClean="0"/>
              <a:t>Shared Memory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4834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Signals are the cheapest forms of IPC provided by Linux. </a:t>
            </a:r>
            <a:endParaRPr lang="en-US" dirty="0" smtClean="0"/>
          </a:p>
          <a:p>
            <a:r>
              <a:rPr lang="en-US" dirty="0" smtClean="0"/>
              <a:t>Their </a:t>
            </a:r>
            <a:r>
              <a:rPr lang="en-US" dirty="0"/>
              <a:t>primary use is to notify processes of change in states or events that occur within the kernel or other processes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35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PIpes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process persistent buffer stream</a:t>
            </a:r>
            <a:endParaRPr lang="en-US" dirty="0"/>
          </a:p>
          <a:p>
            <a:r>
              <a:rPr lang="en-US" dirty="0"/>
              <a:t>     2. </a:t>
            </a:r>
            <a:r>
              <a:rPr lang="en-US" dirty="0" err="1"/>
              <a:t>uni</a:t>
            </a:r>
            <a:r>
              <a:rPr lang="en-US" dirty="0"/>
              <a:t>-direction data flow</a:t>
            </a:r>
            <a:endParaRPr lang="en-US" dirty="0"/>
          </a:p>
          <a:p>
            <a:r>
              <a:rPr lang="en-US" dirty="0"/>
              <a:t>     3. auto sync between reader and writers (no locking needed)</a:t>
            </a:r>
            <a:endParaRPr lang="en-US" dirty="0"/>
          </a:p>
          <a:p>
            <a:r>
              <a:rPr lang="en-US" dirty="0"/>
              <a:t>     4. </a:t>
            </a:r>
            <a:r>
              <a:rPr lang="en-US" dirty="0" err="1"/>
              <a:t>saperate</a:t>
            </a:r>
            <a:r>
              <a:rPr lang="en-US" dirty="0"/>
              <a:t> interface for communication between related and unrelated processes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pipe(parent/child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  </a:t>
            </a:r>
            <a:r>
              <a:rPr lang="en-US" dirty="0" smtClean="0"/>
              <a:t> </a:t>
            </a:r>
            <a:r>
              <a:rPr lang="en-US" dirty="0" err="1" smtClean="0"/>
              <a:t>fifo</a:t>
            </a:r>
            <a:r>
              <a:rPr lang="en-US" dirty="0" smtClean="0"/>
              <a:t>(unrelated </a:t>
            </a:r>
            <a:r>
              <a:rPr lang="en-US" dirty="0"/>
              <a:t>processes)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3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Pipes	 (Anonymous pipes)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pipe </a:t>
            </a:r>
            <a:r>
              <a:rPr lang="en-US" dirty="0"/>
              <a:t>has two ends associated with a pair of file descriptors - making it a one-to-one messaging or communication mechanism.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end of the pipe is the read-end which is associated with a file-descriptor that can only be read, and the other end is the write-end which is associated with a file descriptor that can only be written. </a:t>
            </a:r>
            <a:endParaRPr lang="en-US" dirty="0" smtClean="0"/>
          </a:p>
          <a:p>
            <a:r>
              <a:rPr lang="en-US" dirty="0"/>
              <a:t>Anonymous pipes can be setup and used only between processes that share parent-child relationship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623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Named pipes (FIFO)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pipes (or FIFO) are variants of pipe that allow communication between processes </a:t>
            </a:r>
            <a:r>
              <a:rPr lang="en-US" dirty="0" smtClean="0"/>
              <a:t>that </a:t>
            </a:r>
            <a:r>
              <a:rPr lang="en-US" dirty="0"/>
              <a:t>are not related to each other</a:t>
            </a:r>
            <a:r>
              <a:rPr lang="en-US" dirty="0" smtClean="0"/>
              <a:t>.</a:t>
            </a:r>
          </a:p>
          <a:p>
            <a:r>
              <a:rPr lang="en-US" dirty="0"/>
              <a:t>The processes communicate using named pipes by opening a special file known as a FIFO file. One process opens the FIFO file from writing while the other process opens the same file for reading. </a:t>
            </a:r>
            <a:endParaRPr lang="en-US" dirty="0" smtClean="0"/>
          </a:p>
          <a:p>
            <a:r>
              <a:rPr lang="en-US" dirty="0" smtClean="0"/>
              <a:t>Thus </a:t>
            </a:r>
            <a:r>
              <a:rPr lang="en-US" dirty="0"/>
              <a:t>any data written by the former process gets streamed through a pipe to the latter process. The FIFO file on disk acts as the contract between the two processes that wish to communicate.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0459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5146</TotalTime>
  <Words>476</Words>
  <Application>Microsoft Office PowerPoint</Application>
  <PresentationFormat>Widescreen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Microsoft Sans Serif</vt:lpstr>
      <vt:lpstr>Gallery</vt:lpstr>
      <vt:lpstr>System v ipc</vt:lpstr>
      <vt:lpstr>Agenda</vt:lpstr>
      <vt:lpstr>IPC</vt:lpstr>
      <vt:lpstr>files</vt:lpstr>
      <vt:lpstr>Different Ipc’s</vt:lpstr>
      <vt:lpstr>Signals</vt:lpstr>
      <vt:lpstr>PIpes</vt:lpstr>
      <vt:lpstr>Pipes  (Anonymous pipes)</vt:lpstr>
      <vt:lpstr>Named pipes (FIFO)</vt:lpstr>
      <vt:lpstr>PowerPoint Presentation</vt:lpstr>
      <vt:lpstr>Message queues</vt:lpstr>
      <vt:lpstr>PowerPoint Presentation</vt:lpstr>
      <vt:lpstr>Posix message queues </vt:lpstr>
      <vt:lpstr>Sys  V shared memory </vt:lpstr>
      <vt:lpstr>   Posix shared memory </vt:lpstr>
      <vt:lpstr>semaphores</vt:lpstr>
      <vt:lpstr>Sys V semaphores </vt:lpstr>
      <vt:lpstr>Posix semaphores </vt:lpstr>
      <vt:lpstr>Last slide</vt:lpstr>
      <vt:lpstr>Difference between system v &amp; posix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v ipc</dc:title>
  <dc:creator>BUCHIBABU BANDARUPALLY</dc:creator>
  <cp:lastModifiedBy>BUCHIBABU BANDARUPALLY</cp:lastModifiedBy>
  <cp:revision>15</cp:revision>
  <dcterms:created xsi:type="dcterms:W3CDTF">2018-11-22T06:25:14Z</dcterms:created>
  <dcterms:modified xsi:type="dcterms:W3CDTF">2018-12-03T04:46:56Z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56a386b7-9d3b-4433-8846-3fe663608c43</vt:lpwstr>
  </property>
  <property fmtid="{D5CDD505-2E9C-101B-9397-08002B2CF9AE}" pid="3" name="Classification">
    <vt:lpwstr>GB</vt:lpwstr>
  </property>
</Properties>
</file>