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CE68D-2836-475D-981A-EB1815D3C2C8}" type="datetimeFigureOut">
              <a:rPr lang="en-IN" smtClean="0"/>
              <a:t>07-01-2019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7D694D4-B01D-4C86-9A6A-F6BACA1C230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504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CE68D-2836-475D-981A-EB1815D3C2C8}" type="datetimeFigureOut">
              <a:rPr lang="en-IN" smtClean="0"/>
              <a:t>07-01-2019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694D4-B01D-4C86-9A6A-F6BACA1C230D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896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CE68D-2836-475D-981A-EB1815D3C2C8}" type="datetimeFigureOut">
              <a:rPr lang="en-IN" smtClean="0"/>
              <a:t>07-01-2019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694D4-B01D-4C86-9A6A-F6BACA1C230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53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CE68D-2836-475D-981A-EB1815D3C2C8}" type="datetimeFigureOut">
              <a:rPr lang="en-IN" smtClean="0"/>
              <a:t>07-01-2019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694D4-B01D-4C86-9A6A-F6BACA1C230D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801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CE68D-2836-475D-981A-EB1815D3C2C8}" type="datetimeFigureOut">
              <a:rPr lang="en-IN" smtClean="0"/>
              <a:t>07-01-2019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694D4-B01D-4C86-9A6A-F6BACA1C230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46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CE68D-2836-475D-981A-EB1815D3C2C8}" type="datetimeFigureOut">
              <a:rPr lang="en-IN" smtClean="0"/>
              <a:t>07-01-2019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694D4-B01D-4C86-9A6A-F6BACA1C230D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221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CE68D-2836-475D-981A-EB1815D3C2C8}" type="datetimeFigureOut">
              <a:rPr lang="en-IN" smtClean="0"/>
              <a:t>07-01-2019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694D4-B01D-4C86-9A6A-F6BACA1C230D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201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CE68D-2836-475D-981A-EB1815D3C2C8}" type="datetimeFigureOut">
              <a:rPr lang="en-IN" smtClean="0"/>
              <a:t>07-01-2019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694D4-B01D-4C86-9A6A-F6BACA1C230D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209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CE68D-2836-475D-981A-EB1815D3C2C8}" type="datetimeFigureOut">
              <a:rPr lang="en-IN" smtClean="0"/>
              <a:t>07-01-2019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694D4-B01D-4C86-9A6A-F6BACA1C23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6568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CE68D-2836-475D-981A-EB1815D3C2C8}" type="datetimeFigureOut">
              <a:rPr lang="en-IN" smtClean="0"/>
              <a:t>07-01-2019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694D4-B01D-4C86-9A6A-F6BACA1C230D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354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49CE68D-2836-475D-981A-EB1815D3C2C8}" type="datetimeFigureOut">
              <a:rPr lang="en-IN" smtClean="0"/>
              <a:t>07-01-2019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694D4-B01D-4C86-9A6A-F6BACA1C230D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876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CE68D-2836-475D-981A-EB1815D3C2C8}" type="datetimeFigureOut">
              <a:rPr lang="en-IN" smtClean="0"/>
              <a:t>07-01-2019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7D694D4-B01D-4C86-9A6A-F6BACA1C230D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c" descr="General Business"/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IN" sz="850" b="0" i="0" u="none" baseline="0" smtClean="0">
                <a:solidFill>
                  <a:srgbClr val="000000"/>
                </a:solidFill>
                <a:latin typeface="Microsoft Sans Serif" panose="020B0604020202020204" pitchFamily="34" charset="0"/>
              </a:rPr>
              <a:t>General Business</a:t>
            </a:r>
            <a:endParaRPr lang="en-IN" sz="850" b="0" i="0" u="none" baseline="0">
              <a:solidFill>
                <a:srgbClr val="000000"/>
              </a:solidFill>
              <a:latin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594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Templets and Placement New</a:t>
            </a:r>
            <a:endParaRPr lang="en-IN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	</a:t>
            </a:r>
            <a:r>
              <a:rPr lang="en-IN" dirty="0" smtClean="0"/>
              <a:t>		</a:t>
            </a:r>
            <a:r>
              <a:rPr lang="en-IN" dirty="0" err="1" smtClean="0"/>
              <a:t>buchibabu</a:t>
            </a:r>
            <a:r>
              <a:rPr lang="en-IN" dirty="0" smtClean="0"/>
              <a:t> </a:t>
            </a:r>
            <a:r>
              <a:rPr lang="en-IN" dirty="0" err="1" smtClean="0"/>
              <a:t>bandarupally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205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Templates are powerful features of C++ which allows you to write generic programs. In simple terms, you can create a single function or a class to work with different data types using templates.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602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Templates are often used in larger codebase for the purpose of code reusability and flexibility of the programs.</a:t>
            </a:r>
          </a:p>
          <a:p>
            <a:r>
              <a:rPr lang="en-IN" dirty="0"/>
              <a:t>The concept of templates can be used in two different ways:</a:t>
            </a:r>
          </a:p>
          <a:p>
            <a:pPr lvl="1"/>
            <a:r>
              <a:rPr lang="en-IN" dirty="0"/>
              <a:t>Function Templates</a:t>
            </a:r>
          </a:p>
          <a:p>
            <a:pPr lvl="1"/>
            <a:r>
              <a:rPr lang="en-IN" dirty="0"/>
              <a:t>Class Templates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909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library containers like iterators and algorithms are examples of generic programming and have been developed using template concept.</a:t>
            </a:r>
          </a:p>
          <a:p>
            <a:r>
              <a:rPr lang="en-IN" dirty="0"/>
              <a:t>There is a single definition of each container, such as </a:t>
            </a:r>
            <a:r>
              <a:rPr lang="en-IN" b="1" dirty="0"/>
              <a:t>vector</a:t>
            </a:r>
            <a:r>
              <a:rPr lang="en-IN" dirty="0"/>
              <a:t>, but we can define many different kinds of vectors for example, </a:t>
            </a:r>
            <a:r>
              <a:rPr lang="en-IN" b="1" dirty="0"/>
              <a:t>vector &lt;</a:t>
            </a:r>
            <a:r>
              <a:rPr lang="en-IN" b="1" dirty="0" err="1"/>
              <a:t>int</a:t>
            </a:r>
            <a:r>
              <a:rPr lang="en-IN" b="1" dirty="0"/>
              <a:t>&gt;</a:t>
            </a:r>
            <a:r>
              <a:rPr lang="en-IN" dirty="0"/>
              <a:t> or </a:t>
            </a:r>
            <a:r>
              <a:rPr lang="en-IN" b="1" dirty="0"/>
              <a:t>vector &lt;string&gt;</a:t>
            </a:r>
            <a:r>
              <a:rPr lang="en-IN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460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1017</TotalTime>
  <Words>107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Gill Sans MT</vt:lpstr>
      <vt:lpstr>Microsoft Sans Serif</vt:lpstr>
      <vt:lpstr>Gallery</vt:lpstr>
      <vt:lpstr>Templets and Placement New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Templets</dc:title>
  <dc:creator>BUCHIBABU BANDARUPALLY</dc:creator>
  <cp:lastModifiedBy>BUCHIBABU BANDARUPALLY</cp:lastModifiedBy>
  <cp:revision>6</cp:revision>
  <dcterms:created xsi:type="dcterms:W3CDTF">2019-01-07T13:34:51Z</dcterms:created>
  <dcterms:modified xsi:type="dcterms:W3CDTF">2019-01-08T06:31:52Z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b8a230ce-380e-4ba3-bddf-c8cd277bb797</vt:lpwstr>
  </property>
  <property fmtid="{D5CDD505-2E9C-101B-9397-08002B2CF9AE}" pid="3" name="Classification">
    <vt:lpwstr>GB</vt:lpwstr>
  </property>
</Properties>
</file>