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5" r:id="rId6"/>
    <p:sldId id="267" r:id="rId7"/>
    <p:sldId id="266" r:id="rId8"/>
    <p:sldId id="268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8794-9D74-4C04-A0AF-96C6CE445AB5}" type="datetimeFigureOut">
              <a:rPr lang="ro-RO" smtClean="0"/>
              <a:t>25.06.2025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A5DE-2541-48B0-BAA3-1442060F994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393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A5DE-2541-48B0-BAA3-1442060F9945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365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0AE141-656F-483C-A4E9-A89B65FFD7F6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1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A12-CBAD-4FCF-AC42-B4BC6136AA45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298-DC6D-4914-9494-820D8DC7215E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2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75C6-3991-4B3B-B93B-D06A7D20EC22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50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8A28-F28F-4A44-9332-D365C5BC6269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7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6-2E25-46D4-840E-DDF4FB1F665C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581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B7F7-82EB-4B98-91F4-153CE01B4FB4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12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836-7C24-4515-B0D7-1C6A97FD1519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5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41D-D21B-4EFD-9C50-83CDDD63FB47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8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26E-373C-4EAE-8462-C59051A68904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0DE3-9691-453B-A8CC-E941C403E04F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2EBA-DDB0-484F-9B16-71BC88F65B2D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0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707A-5A5A-4AE6-9050-CEC9EBEFE101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6F85-B072-4FD0-9558-8CEF9FE30039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3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511-599C-40B0-A9F2-93E049645476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41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CFB-28B8-449B-8BBD-0C423F86D386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9356-EF1C-4769-932C-8DCCE5282005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9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C68-653E-4E96-BE45-EF2E006295F2}" type="datetime1">
              <a:rPr lang="en-GB" smtClean="0"/>
              <a:t>25/06/2025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878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913-A8F4-6351-3091-B71884A6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>
            <a:noAutofit/>
          </a:bodyPr>
          <a:lstStyle/>
          <a:p>
            <a:r>
              <a:rPr lang="ro-RO" sz="3200" noProof="1"/>
              <a:t>Conectarea persoanelor bazată pe interese comune folosind sisteme de recomandare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76AA-DD01-0F87-BCA3-BB854A5E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4237"/>
            <a:ext cx="8791575" cy="1828800"/>
          </a:xfrm>
        </p:spPr>
        <p:txBody>
          <a:bodyPr>
            <a:normAutofit lnSpcReduction="10000"/>
          </a:bodyPr>
          <a:lstStyle/>
          <a:p>
            <a:r>
              <a:rPr lang="ro-RO" sz="1400" noProof="1">
                <a:solidFill>
                  <a:schemeClr val="tx1"/>
                </a:solidFill>
              </a:rPr>
              <a:t>Coordonatori</a:t>
            </a:r>
          </a:p>
          <a:p>
            <a:r>
              <a:rPr lang="ro-RO" sz="1400" noProof="1">
                <a:solidFill>
                  <a:schemeClr val="tx1"/>
                </a:solidFill>
              </a:rPr>
              <a:t>Asist. Drd. Coste Claudia-Ioana </a:t>
            </a:r>
          </a:p>
          <a:p>
            <a:r>
              <a:rPr lang="ro-RO" sz="1400" noProof="1">
                <a:solidFill>
                  <a:schemeClr val="tx1"/>
                </a:solidFill>
              </a:rPr>
              <a:t>Prof. univ. Dr. Andreica Anca-Mirela</a:t>
            </a:r>
          </a:p>
          <a:p>
            <a:pPr algn="r"/>
            <a:r>
              <a:rPr lang="ro-RO" sz="1400" noProof="1">
                <a:solidFill>
                  <a:schemeClr val="tx1"/>
                </a:solidFill>
              </a:rPr>
              <a:t>Absolvent </a:t>
            </a:r>
          </a:p>
          <a:p>
            <a:pPr algn="r"/>
            <a:r>
              <a:rPr lang="ro-RO" sz="1400" noProof="1">
                <a:solidFill>
                  <a:schemeClr val="tx1"/>
                </a:solidFill>
              </a:rPr>
              <a:t>Bucilă Mihai-Cristian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8238-9356-BFEA-AF6D-ADA7FA21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2454" y="5899150"/>
            <a:ext cx="771089" cy="365125"/>
          </a:xfrm>
        </p:spPr>
        <p:txBody>
          <a:bodyPr/>
          <a:lstStyle/>
          <a:p>
            <a:fld id="{B08188A5-144A-4A48-B2F6-C04FBE3542AB}" type="slidenum">
              <a:rPr lang="ro-RO" sz="1100" noProof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ro-RO" sz="1100" noProof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43AE-1FD2-BD3F-E9EE-35B6BCA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979550" cy="488949"/>
          </a:xfrm>
        </p:spPr>
        <p:txBody>
          <a:bodyPr/>
          <a:lstStyle/>
          <a:p>
            <a:r>
              <a:rPr lang="ro-RO" noProof="1">
                <a:ea typeface="Verdana" panose="020B0604030504040204" pitchFamily="34" charset="0"/>
              </a:rPr>
              <a:t>Universitatea Babeș-Bolyai Cluj-Napoca</a:t>
            </a:r>
          </a:p>
          <a:p>
            <a:r>
              <a:rPr lang="ro-RO" noProof="1">
                <a:ea typeface="Verdana" panose="020B0604030504040204" pitchFamily="34" charset="0"/>
              </a:rPr>
              <a:t>Facultatea de Matematică și Informatică</a:t>
            </a:r>
          </a:p>
          <a:p>
            <a:r>
              <a:rPr lang="ro-RO" noProof="1">
                <a:ea typeface="Verdana" panose="020B060403050404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07310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164-D4AF-C4C1-CCD1-887D4F6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694E-A154-1E6E-4FC9-483A9B85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66064-7AF7-48BB-715D-ADDFC4B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10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66167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0F3E-3BB3-9F51-3AF9-4D41CD0D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96C4-636E-099E-2B45-92A2E987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Referințe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8091-1804-2899-B708-DE3020A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1600" noProof="1"/>
              <a:t>[1] P. Kumar and R. S. Thakur, “Recommendation system techniques and related issues: a survey,” International Journal of Information Technology, 2018.</a:t>
            </a:r>
          </a:p>
          <a:p>
            <a:pPr marL="0" indent="0">
              <a:buNone/>
            </a:pPr>
            <a:r>
              <a:rPr lang="ro-RO" sz="1600" noProof="1"/>
              <a:t>[2] F. Isinkaye, Y. Folajimi, and B. Ojokoh, “Recommendation systems: Principles, methods and evaluation,” Egyptian Informatics Journal, 2015.</a:t>
            </a:r>
          </a:p>
          <a:p>
            <a:pPr marL="0" indent="0">
              <a:buNone/>
            </a:pPr>
            <a:r>
              <a:rPr lang="ro-RO" sz="1600" noProof="1"/>
              <a:t>[3] J. B. Schafer, D. Frankowski, J. Herlocker, and S. Sen, “Collaborative filtering recommender systems,” in The adaptive web: methods and strategies of web personalization, 2007.</a:t>
            </a:r>
          </a:p>
          <a:p>
            <a:pPr marL="0" indent="0">
              <a:buNone/>
            </a:pPr>
            <a:r>
              <a:rPr lang="ro-RO" sz="1600" noProof="1"/>
              <a:t>[4] L. Al Hassanieh, C. Abou Jaoudeh, J. B. Abdo, and J. Demerjian, “Similarity measures for collaborative filtering recommender systems,” in 2018 IEEE Middle East and North Africa Communications Conference,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A6FA-0C38-64BD-28CF-09B0DC86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11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282440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5BF1-3166-22DD-DC2B-2245F3F0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Vă Mulțumesc pentru atenția acordată!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3C7A6F-E59F-A3D4-C3C0-90798B9B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noProof="1"/>
              <a:t>Aștept întrebările dumneavoastră.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D0FF-0AFD-B007-161A-64FA85A7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dirty="0" smtClean="0"/>
              <a:t>12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2251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0D6-D33C-4235-4346-55C96E17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8D26-9CB2-87FB-D891-06B4F896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378618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o-RO" sz="1800" noProof="1"/>
              <a:t>Introducere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1800" noProof="1"/>
              <a:t>Soluții similare în domeniul sistemelor de recomandare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1800" noProof="1"/>
              <a:t>Fundamente teoretice în sisteme de recomandare</a:t>
            </a:r>
          </a:p>
          <a:p>
            <a:pPr marL="457200" lvl="1" indent="0">
              <a:buNone/>
            </a:pPr>
            <a:r>
              <a:rPr lang="ro-RO" sz="1800" noProof="1"/>
              <a:t>3.1. </a:t>
            </a:r>
            <a:r>
              <a:rPr lang="ro-RO" sz="1600" noProof="1"/>
              <a:t>Filtrare bazată pe conținut</a:t>
            </a:r>
          </a:p>
          <a:p>
            <a:pPr marL="457200" lvl="1" indent="0">
              <a:buNone/>
            </a:pPr>
            <a:r>
              <a:rPr lang="ro-RO" sz="1800" noProof="1"/>
              <a:t>3.2. </a:t>
            </a:r>
            <a:r>
              <a:rPr lang="ro-RO" sz="1600" noProof="1"/>
              <a:t>Filtrare colaborativă</a:t>
            </a:r>
          </a:p>
          <a:p>
            <a:pPr marL="457200" lvl="1" indent="0">
              <a:buNone/>
            </a:pPr>
            <a:r>
              <a:rPr lang="ro-RO" sz="1800" noProof="1"/>
              <a:t>3.3. </a:t>
            </a:r>
            <a:r>
              <a:rPr lang="ro-RO" sz="1600" noProof="1"/>
              <a:t>Metrici de similaritate</a:t>
            </a:r>
          </a:p>
          <a:p>
            <a:pPr marL="457200" lvl="1" indent="0">
              <a:buNone/>
            </a:pPr>
            <a:r>
              <a:rPr lang="ro-RO" sz="1800" noProof="1"/>
              <a:t>3.4. </a:t>
            </a:r>
            <a:r>
              <a:rPr lang="ro-RO" sz="1600" noProof="1"/>
              <a:t>Provocări și limitări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1800" noProof="1"/>
              <a:t>Aplicație software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1800" noProof="1"/>
              <a:t>Concluzii</a:t>
            </a:r>
          </a:p>
          <a:p>
            <a:pPr marL="0" indent="0">
              <a:buNone/>
            </a:pPr>
            <a:endParaRPr lang="ro-RO" sz="1800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FC97-37C2-24BD-68CC-5C59882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2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0059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A2D1-1B14-0231-E3EE-714009AC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36BD-205F-8413-3555-4A28285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FC90-16CD-9D67-A9E8-04D21900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3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5466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5C47-B90A-79B1-D28B-D67AB0EE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DC9-D444-F653-85A0-FDF2FEB2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noProof="1"/>
              <a:t>Soluții similare în domeniul sistemelor de recomandare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4254-DB9B-A160-B5E2-8A1348CE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noProof="1"/>
              <a:t>Amazon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1"/>
              <a:t>Netflix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1"/>
              <a:t>Facebook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1"/>
              <a:t>EgoSimilar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52705-3757-7AAF-4F45-9CCA854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4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51777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B39E-E87A-C1C0-B353-F3C5429A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Filtrare bazată pe conținut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CE0C-ADA3-4C7C-0BEB-D2137B538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48E6-14A1-04A3-F1DF-FE1023C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5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792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4FE-B57D-5D21-17B7-A1394066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Filtrare colaborativă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5267-1ACB-00CF-32AE-27573244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8934F-1861-E21E-EDBE-C390748C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6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9701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C92-6A9A-08A0-6512-3B89415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Metrici de similaritate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314B-D113-6789-6F4B-5BC00FC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F448-D9A6-80D9-1197-57AD201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7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29116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66D-C366-13D8-A962-C3FD46B7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Provocări și limitări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4A6F-1640-2967-C450-81B093B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43F4-0173-C882-6F8C-B54ECD42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8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7F33D-9FD9-63D1-E3B1-C554E573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1C0-BCE0-3251-CD3E-867FB4DA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Aplicație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35011-4D03-A4D8-4810-363199EE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1D637-5F30-9BBC-7F38-EC80A60E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1" smtClean="0"/>
              <a:t>9</a:t>
            </a:fld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862059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193</TotalTime>
  <Words>278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Tw Cen MT</vt:lpstr>
      <vt:lpstr>Verdana</vt:lpstr>
      <vt:lpstr>Wingdings</vt:lpstr>
      <vt:lpstr>Circuit</vt:lpstr>
      <vt:lpstr>Conectarea persoanelor bazată pe interese comune folosind sisteme de recomandare</vt:lpstr>
      <vt:lpstr>cuprins</vt:lpstr>
      <vt:lpstr>introducere</vt:lpstr>
      <vt:lpstr>Soluții similare în domeniul sistemelor de recomandare</vt:lpstr>
      <vt:lpstr>Filtrare bazată pe conținut</vt:lpstr>
      <vt:lpstr>Filtrare colaborativă</vt:lpstr>
      <vt:lpstr>Metrici de similaritate</vt:lpstr>
      <vt:lpstr>Provocări și limitări</vt:lpstr>
      <vt:lpstr>Aplicație software</vt:lpstr>
      <vt:lpstr>Concluzii</vt:lpstr>
      <vt:lpstr>Referințe</vt:lpstr>
      <vt:lpstr>Vă 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Bucilă</dc:creator>
  <cp:lastModifiedBy>Mihai Bucilă</cp:lastModifiedBy>
  <cp:revision>16</cp:revision>
  <dcterms:created xsi:type="dcterms:W3CDTF">2025-06-25T11:34:17Z</dcterms:created>
  <dcterms:modified xsi:type="dcterms:W3CDTF">2025-06-25T14:47:59Z</dcterms:modified>
</cp:coreProperties>
</file>