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119F7-29E6-4667-A413-69921C93E7A8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FB39E5-F249-4ED2-A46F-DDB373034B7D}">
      <dgm:prSet/>
      <dgm:spPr/>
      <dgm:t>
        <a:bodyPr/>
        <a:lstStyle/>
        <a:p>
          <a:r>
            <a:rPr lang="en-US" dirty="0"/>
            <a:t>The Problem</a:t>
          </a:r>
        </a:p>
      </dgm:t>
    </dgm:pt>
    <dgm:pt modelId="{3B7AA12D-AB89-47D9-AF8A-8EACF6CAD519}" type="parTrans" cxnId="{711DAAD3-0198-46C6-BFB1-7CA574061737}">
      <dgm:prSet/>
      <dgm:spPr/>
      <dgm:t>
        <a:bodyPr/>
        <a:lstStyle/>
        <a:p>
          <a:endParaRPr lang="en-US"/>
        </a:p>
      </dgm:t>
    </dgm:pt>
    <dgm:pt modelId="{FB1FEEB0-85D1-437E-AF15-83B7F39406DD}" type="sibTrans" cxnId="{711DAAD3-0198-46C6-BFB1-7CA574061737}">
      <dgm:prSet/>
      <dgm:spPr/>
      <dgm:t>
        <a:bodyPr/>
        <a:lstStyle/>
        <a:p>
          <a:endParaRPr lang="en-US"/>
        </a:p>
      </dgm:t>
    </dgm:pt>
    <dgm:pt modelId="{917502A6-3198-48BB-888F-4595FA45D3C3}">
      <dgm:prSet/>
      <dgm:spPr/>
      <dgm:t>
        <a:bodyPr/>
        <a:lstStyle/>
        <a:p>
          <a:r>
            <a:rPr lang="en-US" dirty="0"/>
            <a:t>Our Solution</a:t>
          </a:r>
        </a:p>
      </dgm:t>
    </dgm:pt>
    <dgm:pt modelId="{43E9FE96-1D9A-479E-8BCD-12DB27DE255D}" type="parTrans" cxnId="{73623442-62C8-4968-8E32-ED46F34FB035}">
      <dgm:prSet/>
      <dgm:spPr/>
      <dgm:t>
        <a:bodyPr/>
        <a:lstStyle/>
        <a:p>
          <a:endParaRPr lang="en-US"/>
        </a:p>
      </dgm:t>
    </dgm:pt>
    <dgm:pt modelId="{51958D57-9AFA-4E45-88DF-90C729A23CE1}" type="sibTrans" cxnId="{73623442-62C8-4968-8E32-ED46F34FB035}">
      <dgm:prSet/>
      <dgm:spPr/>
      <dgm:t>
        <a:bodyPr/>
        <a:lstStyle/>
        <a:p>
          <a:endParaRPr lang="en-US"/>
        </a:p>
      </dgm:t>
    </dgm:pt>
    <dgm:pt modelId="{5891C760-02A0-4EF4-876C-F512ECCE0267}">
      <dgm:prSet/>
      <dgm:spPr/>
      <dgm:t>
        <a:bodyPr/>
        <a:lstStyle/>
        <a:p>
          <a:r>
            <a:rPr lang="en-US" dirty="0"/>
            <a:t>Business Opportunity</a:t>
          </a:r>
        </a:p>
      </dgm:t>
    </dgm:pt>
    <dgm:pt modelId="{24922943-9006-4623-8F47-26000F40ADBB}" type="parTrans" cxnId="{596199B7-DEA7-4339-AB5E-0568E86C5638}">
      <dgm:prSet/>
      <dgm:spPr/>
      <dgm:t>
        <a:bodyPr/>
        <a:lstStyle/>
        <a:p>
          <a:endParaRPr lang="en-US"/>
        </a:p>
      </dgm:t>
    </dgm:pt>
    <dgm:pt modelId="{EE99CF34-3E57-4FD5-9837-8A8E919122A8}" type="sibTrans" cxnId="{596199B7-DEA7-4339-AB5E-0568E86C5638}">
      <dgm:prSet/>
      <dgm:spPr/>
      <dgm:t>
        <a:bodyPr/>
        <a:lstStyle/>
        <a:p>
          <a:endParaRPr lang="en-US"/>
        </a:p>
      </dgm:t>
    </dgm:pt>
    <dgm:pt modelId="{F4F18CEB-0899-4B35-AE37-06F49050CBEC}">
      <dgm:prSet/>
      <dgm:spPr/>
      <dgm:t>
        <a:bodyPr/>
        <a:lstStyle/>
        <a:p>
          <a:r>
            <a:rPr lang="en-US" dirty="0"/>
            <a:t>Competitive Comparison</a:t>
          </a:r>
        </a:p>
      </dgm:t>
    </dgm:pt>
    <dgm:pt modelId="{750BF0DD-4D5C-4C99-8DC2-A0F2C2E0A86F}" type="parTrans" cxnId="{E6470E18-2515-4302-B5C2-379763BB9356}">
      <dgm:prSet/>
      <dgm:spPr/>
      <dgm:t>
        <a:bodyPr/>
        <a:lstStyle/>
        <a:p>
          <a:endParaRPr lang="en-US"/>
        </a:p>
      </dgm:t>
    </dgm:pt>
    <dgm:pt modelId="{E17027A8-8E89-4C42-B7EE-8766CC24A010}" type="sibTrans" cxnId="{E6470E18-2515-4302-B5C2-379763BB9356}">
      <dgm:prSet/>
      <dgm:spPr/>
      <dgm:t>
        <a:bodyPr/>
        <a:lstStyle/>
        <a:p>
          <a:endParaRPr lang="en-US"/>
        </a:p>
      </dgm:t>
    </dgm:pt>
    <dgm:pt modelId="{E88469C9-F2F2-49BB-9B18-C390EAE39D72}">
      <dgm:prSet/>
      <dgm:spPr/>
      <dgm:t>
        <a:bodyPr/>
        <a:lstStyle/>
        <a:p>
          <a:r>
            <a:rPr lang="en-US" dirty="0"/>
            <a:t>User Persona</a:t>
          </a:r>
        </a:p>
      </dgm:t>
    </dgm:pt>
    <dgm:pt modelId="{9FE750E8-6442-483E-97CE-4174B45E1D3B}" type="parTrans" cxnId="{9F7CDB6B-E221-4576-8201-4D066945C66D}">
      <dgm:prSet/>
      <dgm:spPr/>
      <dgm:t>
        <a:bodyPr/>
        <a:lstStyle/>
        <a:p>
          <a:endParaRPr lang="en-US"/>
        </a:p>
      </dgm:t>
    </dgm:pt>
    <dgm:pt modelId="{47A14B6F-CEBD-4425-A0A6-BFEB2F987738}" type="sibTrans" cxnId="{9F7CDB6B-E221-4576-8201-4D066945C66D}">
      <dgm:prSet/>
      <dgm:spPr/>
      <dgm:t>
        <a:bodyPr/>
        <a:lstStyle/>
        <a:p>
          <a:endParaRPr lang="en-US"/>
        </a:p>
      </dgm:t>
    </dgm:pt>
    <dgm:pt modelId="{CBFCC305-B90E-4AAC-9F8C-2694E3A80717}">
      <dgm:prSet/>
      <dgm:spPr/>
      <dgm:t>
        <a:bodyPr/>
        <a:lstStyle/>
        <a:p>
          <a:r>
            <a:rPr lang="en-US" dirty="0"/>
            <a:t>Key Features</a:t>
          </a:r>
        </a:p>
      </dgm:t>
    </dgm:pt>
    <dgm:pt modelId="{5F83A459-095E-46F3-8FD7-6E82B811761F}" type="parTrans" cxnId="{74CC34DC-1031-45DB-84B3-E476D0E2BD46}">
      <dgm:prSet/>
      <dgm:spPr/>
      <dgm:t>
        <a:bodyPr/>
        <a:lstStyle/>
        <a:p>
          <a:endParaRPr lang="en-US"/>
        </a:p>
      </dgm:t>
    </dgm:pt>
    <dgm:pt modelId="{4F31410D-BC31-4CEB-88F8-64C1183B4403}" type="sibTrans" cxnId="{74CC34DC-1031-45DB-84B3-E476D0E2BD46}">
      <dgm:prSet/>
      <dgm:spPr/>
      <dgm:t>
        <a:bodyPr/>
        <a:lstStyle/>
        <a:p>
          <a:endParaRPr lang="en-US"/>
        </a:p>
      </dgm:t>
    </dgm:pt>
    <dgm:pt modelId="{24302694-EE63-4424-B349-5B871ED19DE3}">
      <dgm:prSet/>
      <dgm:spPr/>
      <dgm:t>
        <a:bodyPr/>
        <a:lstStyle/>
        <a:p>
          <a:r>
            <a:rPr lang="en-US" dirty="0"/>
            <a:t>Technical Overview</a:t>
          </a:r>
        </a:p>
      </dgm:t>
    </dgm:pt>
    <dgm:pt modelId="{99078F9F-0C2F-4D0D-A953-03951351158F}" type="parTrans" cxnId="{D8204AA5-2BD6-4568-940F-F8C580B167E9}">
      <dgm:prSet/>
      <dgm:spPr/>
      <dgm:t>
        <a:bodyPr/>
        <a:lstStyle/>
        <a:p>
          <a:endParaRPr lang="en-US"/>
        </a:p>
      </dgm:t>
    </dgm:pt>
    <dgm:pt modelId="{389371BE-FF62-4E8D-A879-FB1A66A6518F}" type="sibTrans" cxnId="{D8204AA5-2BD6-4568-940F-F8C580B167E9}">
      <dgm:prSet/>
      <dgm:spPr/>
      <dgm:t>
        <a:bodyPr/>
        <a:lstStyle/>
        <a:p>
          <a:endParaRPr lang="en-US"/>
        </a:p>
      </dgm:t>
    </dgm:pt>
    <dgm:pt modelId="{0308515F-40BC-47DB-86C7-EC7DF3F0F666}">
      <dgm:prSet/>
      <dgm:spPr/>
      <dgm:t>
        <a:bodyPr/>
        <a:lstStyle/>
        <a:p>
          <a:r>
            <a:rPr lang="en-US" dirty="0"/>
            <a:t>Future Enhancements</a:t>
          </a:r>
        </a:p>
      </dgm:t>
    </dgm:pt>
    <dgm:pt modelId="{BBEF3122-4AAD-4BF6-8C9E-E2D1BF81A9E5}" type="parTrans" cxnId="{8D1809D5-3FF3-4978-942F-969FA7D4756B}">
      <dgm:prSet/>
      <dgm:spPr/>
      <dgm:t>
        <a:bodyPr/>
        <a:lstStyle/>
        <a:p>
          <a:endParaRPr lang="en-US"/>
        </a:p>
      </dgm:t>
    </dgm:pt>
    <dgm:pt modelId="{A367B8F0-1A03-47A6-9109-C35142EC9DB1}" type="sibTrans" cxnId="{8D1809D5-3FF3-4978-942F-969FA7D4756B}">
      <dgm:prSet/>
      <dgm:spPr/>
      <dgm:t>
        <a:bodyPr/>
        <a:lstStyle/>
        <a:p>
          <a:endParaRPr lang="en-US"/>
        </a:p>
      </dgm:t>
    </dgm:pt>
    <dgm:pt modelId="{0B5945FD-050B-4C93-9E26-2B6C5689263B}">
      <dgm:prSet/>
      <dgm:spPr/>
      <dgm:t>
        <a:bodyPr/>
        <a:lstStyle/>
        <a:p>
          <a:r>
            <a:rPr lang="en-US" dirty="0"/>
            <a:t>Business Model</a:t>
          </a:r>
        </a:p>
      </dgm:t>
    </dgm:pt>
    <dgm:pt modelId="{EE597FC1-35D7-4239-A108-40C0685299B3}" type="parTrans" cxnId="{BB49D5A2-00D1-46F9-BAAE-A1B9F9C398C5}">
      <dgm:prSet/>
      <dgm:spPr/>
      <dgm:t>
        <a:bodyPr/>
        <a:lstStyle/>
        <a:p>
          <a:endParaRPr lang="en-GB"/>
        </a:p>
      </dgm:t>
    </dgm:pt>
    <dgm:pt modelId="{D6AF1F58-6B3B-4910-A3E5-D2AFDDD12D98}" type="sibTrans" cxnId="{BB49D5A2-00D1-46F9-BAAE-A1B9F9C398C5}">
      <dgm:prSet/>
      <dgm:spPr/>
      <dgm:t>
        <a:bodyPr/>
        <a:lstStyle/>
        <a:p>
          <a:endParaRPr lang="en-GB"/>
        </a:p>
      </dgm:t>
    </dgm:pt>
    <dgm:pt modelId="{5CD32650-6F60-49AE-BA88-EE36A8164D05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E12121F4-F47D-49C7-8954-E5FE2166AE6A}" type="parTrans" cxnId="{505E9BB8-715F-422D-9DAE-85F912F7FC69}">
      <dgm:prSet/>
      <dgm:spPr/>
      <dgm:t>
        <a:bodyPr/>
        <a:lstStyle/>
        <a:p>
          <a:endParaRPr lang="en-GB"/>
        </a:p>
      </dgm:t>
    </dgm:pt>
    <dgm:pt modelId="{11E8EC09-F663-4C67-96E7-4F4728FBFF95}" type="sibTrans" cxnId="{505E9BB8-715F-422D-9DAE-85F912F7FC69}">
      <dgm:prSet/>
      <dgm:spPr/>
      <dgm:t>
        <a:bodyPr/>
        <a:lstStyle/>
        <a:p>
          <a:endParaRPr lang="en-GB"/>
        </a:p>
      </dgm:t>
    </dgm:pt>
    <dgm:pt modelId="{C7669371-A6CB-46B0-90D2-E0F34C09BB7B}">
      <dgm:prSet/>
      <dgm:spPr/>
      <dgm:t>
        <a:bodyPr/>
        <a:lstStyle/>
        <a:p>
          <a:r>
            <a:rPr lang="ro-RO"/>
            <a:t>Proposed Value and Benefits</a:t>
          </a:r>
          <a:endParaRPr lang="en-US" dirty="0"/>
        </a:p>
      </dgm:t>
    </dgm:pt>
    <dgm:pt modelId="{24780288-40AF-4E64-AAA4-61485931991F}" type="parTrans" cxnId="{EC2B3D8A-2DFC-43E7-9A0B-60CDB5575A5C}">
      <dgm:prSet/>
      <dgm:spPr/>
      <dgm:t>
        <a:bodyPr/>
        <a:lstStyle/>
        <a:p>
          <a:endParaRPr lang="en-GB"/>
        </a:p>
      </dgm:t>
    </dgm:pt>
    <dgm:pt modelId="{F675381A-35BB-4838-8DCF-7A569C6B16C5}" type="sibTrans" cxnId="{EC2B3D8A-2DFC-43E7-9A0B-60CDB5575A5C}">
      <dgm:prSet/>
      <dgm:spPr/>
      <dgm:t>
        <a:bodyPr/>
        <a:lstStyle/>
        <a:p>
          <a:endParaRPr lang="en-GB"/>
        </a:p>
      </dgm:t>
    </dgm:pt>
    <dgm:pt modelId="{87FEAF16-108D-48DE-BBCB-C4F6D9756205}" type="pres">
      <dgm:prSet presAssocID="{6EA119F7-29E6-4667-A413-69921C93E7A8}" presName="diagram" presStyleCnt="0">
        <dgm:presLayoutVars>
          <dgm:dir/>
          <dgm:resizeHandles val="exact"/>
        </dgm:presLayoutVars>
      </dgm:prSet>
      <dgm:spPr/>
    </dgm:pt>
    <dgm:pt modelId="{2C1668A0-9EC2-4980-A2C9-A7646A92290F}" type="pres">
      <dgm:prSet presAssocID="{90FB39E5-F249-4ED2-A46F-DDB373034B7D}" presName="node" presStyleLbl="node1" presStyleIdx="0" presStyleCnt="11">
        <dgm:presLayoutVars>
          <dgm:bulletEnabled val="1"/>
        </dgm:presLayoutVars>
      </dgm:prSet>
      <dgm:spPr/>
    </dgm:pt>
    <dgm:pt modelId="{34C5A35C-144F-43FE-9268-0B3BE3AA65BA}" type="pres">
      <dgm:prSet presAssocID="{FB1FEEB0-85D1-437E-AF15-83B7F39406DD}" presName="sibTrans" presStyleLbl="sibTrans2D1" presStyleIdx="0" presStyleCnt="10"/>
      <dgm:spPr/>
    </dgm:pt>
    <dgm:pt modelId="{992FF3DC-7964-4F35-BC64-6270D122BCE8}" type="pres">
      <dgm:prSet presAssocID="{FB1FEEB0-85D1-437E-AF15-83B7F39406DD}" presName="connectorText" presStyleLbl="sibTrans2D1" presStyleIdx="0" presStyleCnt="10"/>
      <dgm:spPr/>
    </dgm:pt>
    <dgm:pt modelId="{D6D6F139-7DDB-440A-9FE5-89744F41B79C}" type="pres">
      <dgm:prSet presAssocID="{917502A6-3198-48BB-888F-4595FA45D3C3}" presName="node" presStyleLbl="node1" presStyleIdx="1" presStyleCnt="11">
        <dgm:presLayoutVars>
          <dgm:bulletEnabled val="1"/>
        </dgm:presLayoutVars>
      </dgm:prSet>
      <dgm:spPr/>
    </dgm:pt>
    <dgm:pt modelId="{0D3B6DDF-4105-4AA6-A1AF-3FA4CD4B3D4C}" type="pres">
      <dgm:prSet presAssocID="{51958D57-9AFA-4E45-88DF-90C729A23CE1}" presName="sibTrans" presStyleLbl="sibTrans2D1" presStyleIdx="1" presStyleCnt="10"/>
      <dgm:spPr/>
    </dgm:pt>
    <dgm:pt modelId="{5D0EF966-C700-4085-A4AD-C34A01D57892}" type="pres">
      <dgm:prSet presAssocID="{51958D57-9AFA-4E45-88DF-90C729A23CE1}" presName="connectorText" presStyleLbl="sibTrans2D1" presStyleIdx="1" presStyleCnt="10"/>
      <dgm:spPr/>
    </dgm:pt>
    <dgm:pt modelId="{C749CEB3-7B85-475A-A431-9858DD7F9BDA}" type="pres">
      <dgm:prSet presAssocID="{5891C760-02A0-4EF4-876C-F512ECCE0267}" presName="node" presStyleLbl="node1" presStyleIdx="2" presStyleCnt="11">
        <dgm:presLayoutVars>
          <dgm:bulletEnabled val="1"/>
        </dgm:presLayoutVars>
      </dgm:prSet>
      <dgm:spPr/>
    </dgm:pt>
    <dgm:pt modelId="{6FE1B6C5-3616-477F-810A-72D5A42840EC}" type="pres">
      <dgm:prSet presAssocID="{EE99CF34-3E57-4FD5-9837-8A8E919122A8}" presName="sibTrans" presStyleLbl="sibTrans2D1" presStyleIdx="2" presStyleCnt="10"/>
      <dgm:spPr/>
    </dgm:pt>
    <dgm:pt modelId="{C1AC5391-4A9B-4EB6-A6D1-7AFFAC31ED50}" type="pres">
      <dgm:prSet presAssocID="{EE99CF34-3E57-4FD5-9837-8A8E919122A8}" presName="connectorText" presStyleLbl="sibTrans2D1" presStyleIdx="2" presStyleCnt="10"/>
      <dgm:spPr/>
    </dgm:pt>
    <dgm:pt modelId="{568FB16E-7468-4448-BFA9-9DDA0BA3208C}" type="pres">
      <dgm:prSet presAssocID="{F4F18CEB-0899-4B35-AE37-06F49050CBEC}" presName="node" presStyleLbl="node1" presStyleIdx="3" presStyleCnt="11">
        <dgm:presLayoutVars>
          <dgm:bulletEnabled val="1"/>
        </dgm:presLayoutVars>
      </dgm:prSet>
      <dgm:spPr/>
    </dgm:pt>
    <dgm:pt modelId="{FB03E670-3035-47CD-842C-B4D5BD47E6E5}" type="pres">
      <dgm:prSet presAssocID="{E17027A8-8E89-4C42-B7EE-8766CC24A010}" presName="sibTrans" presStyleLbl="sibTrans2D1" presStyleIdx="3" presStyleCnt="10"/>
      <dgm:spPr/>
    </dgm:pt>
    <dgm:pt modelId="{94BC374A-8D45-4F52-8456-BF8048801387}" type="pres">
      <dgm:prSet presAssocID="{E17027A8-8E89-4C42-B7EE-8766CC24A010}" presName="connectorText" presStyleLbl="sibTrans2D1" presStyleIdx="3" presStyleCnt="10"/>
      <dgm:spPr/>
    </dgm:pt>
    <dgm:pt modelId="{ACF8409D-F6B6-4C4F-B2DF-264CF497B99F}" type="pres">
      <dgm:prSet presAssocID="{E88469C9-F2F2-49BB-9B18-C390EAE39D72}" presName="node" presStyleLbl="node1" presStyleIdx="4" presStyleCnt="11">
        <dgm:presLayoutVars>
          <dgm:bulletEnabled val="1"/>
        </dgm:presLayoutVars>
      </dgm:prSet>
      <dgm:spPr/>
    </dgm:pt>
    <dgm:pt modelId="{4633B422-107E-4A85-95F5-C020215D21AF}" type="pres">
      <dgm:prSet presAssocID="{47A14B6F-CEBD-4425-A0A6-BFEB2F987738}" presName="sibTrans" presStyleLbl="sibTrans2D1" presStyleIdx="4" presStyleCnt="10"/>
      <dgm:spPr/>
    </dgm:pt>
    <dgm:pt modelId="{D5517287-C1EC-4A04-9DEF-61EE15EA887D}" type="pres">
      <dgm:prSet presAssocID="{47A14B6F-CEBD-4425-A0A6-BFEB2F987738}" presName="connectorText" presStyleLbl="sibTrans2D1" presStyleIdx="4" presStyleCnt="10"/>
      <dgm:spPr/>
    </dgm:pt>
    <dgm:pt modelId="{69F54DD9-32B3-4037-9FF8-E8AD0150423D}" type="pres">
      <dgm:prSet presAssocID="{CBFCC305-B90E-4AAC-9F8C-2694E3A80717}" presName="node" presStyleLbl="node1" presStyleIdx="5" presStyleCnt="11">
        <dgm:presLayoutVars>
          <dgm:bulletEnabled val="1"/>
        </dgm:presLayoutVars>
      </dgm:prSet>
      <dgm:spPr/>
    </dgm:pt>
    <dgm:pt modelId="{7ADFE435-52C4-49D5-9E86-1014D86C1FBE}" type="pres">
      <dgm:prSet presAssocID="{4F31410D-BC31-4CEB-88F8-64C1183B4403}" presName="sibTrans" presStyleLbl="sibTrans2D1" presStyleIdx="5" presStyleCnt="10"/>
      <dgm:spPr/>
    </dgm:pt>
    <dgm:pt modelId="{BFFD5E3C-3241-46D2-85C2-EC963040C476}" type="pres">
      <dgm:prSet presAssocID="{4F31410D-BC31-4CEB-88F8-64C1183B4403}" presName="connectorText" presStyleLbl="sibTrans2D1" presStyleIdx="5" presStyleCnt="10"/>
      <dgm:spPr/>
    </dgm:pt>
    <dgm:pt modelId="{8FF8543F-6235-4760-BA3D-4BDAB89A7E7B}" type="pres">
      <dgm:prSet presAssocID="{24302694-EE63-4424-B349-5B871ED19DE3}" presName="node" presStyleLbl="node1" presStyleIdx="6" presStyleCnt="11">
        <dgm:presLayoutVars>
          <dgm:bulletEnabled val="1"/>
        </dgm:presLayoutVars>
      </dgm:prSet>
      <dgm:spPr/>
    </dgm:pt>
    <dgm:pt modelId="{455B8AF5-20F3-4B30-9674-77448C132991}" type="pres">
      <dgm:prSet presAssocID="{389371BE-FF62-4E8D-A879-FB1A66A6518F}" presName="sibTrans" presStyleLbl="sibTrans2D1" presStyleIdx="6" presStyleCnt="10"/>
      <dgm:spPr/>
    </dgm:pt>
    <dgm:pt modelId="{DA4E3F8D-1EE5-4FBC-AB2D-807541BDDE25}" type="pres">
      <dgm:prSet presAssocID="{389371BE-FF62-4E8D-A879-FB1A66A6518F}" presName="connectorText" presStyleLbl="sibTrans2D1" presStyleIdx="6" presStyleCnt="10"/>
      <dgm:spPr/>
    </dgm:pt>
    <dgm:pt modelId="{AED11028-3E78-4A42-9E03-80DAB8D5F3A6}" type="pres">
      <dgm:prSet presAssocID="{0308515F-40BC-47DB-86C7-EC7DF3F0F666}" presName="node" presStyleLbl="node1" presStyleIdx="7" presStyleCnt="11">
        <dgm:presLayoutVars>
          <dgm:bulletEnabled val="1"/>
        </dgm:presLayoutVars>
      </dgm:prSet>
      <dgm:spPr/>
    </dgm:pt>
    <dgm:pt modelId="{02CD188B-8A71-4E65-9BFA-9176AE3133DA}" type="pres">
      <dgm:prSet presAssocID="{A367B8F0-1A03-47A6-9109-C35142EC9DB1}" presName="sibTrans" presStyleLbl="sibTrans2D1" presStyleIdx="7" presStyleCnt="10"/>
      <dgm:spPr/>
    </dgm:pt>
    <dgm:pt modelId="{7CBD72E3-0C05-4BF7-AD6B-CB8EF9D1A4ED}" type="pres">
      <dgm:prSet presAssocID="{A367B8F0-1A03-47A6-9109-C35142EC9DB1}" presName="connectorText" presStyleLbl="sibTrans2D1" presStyleIdx="7" presStyleCnt="10"/>
      <dgm:spPr/>
    </dgm:pt>
    <dgm:pt modelId="{0A72A9FE-9B67-4D66-B252-BFC618D73D46}" type="pres">
      <dgm:prSet presAssocID="{C7669371-A6CB-46B0-90D2-E0F34C09BB7B}" presName="node" presStyleLbl="node1" presStyleIdx="8" presStyleCnt="11">
        <dgm:presLayoutVars>
          <dgm:bulletEnabled val="1"/>
        </dgm:presLayoutVars>
      </dgm:prSet>
      <dgm:spPr/>
    </dgm:pt>
    <dgm:pt modelId="{8E9E817C-7E4F-48BC-8AE3-5242756B0F3C}" type="pres">
      <dgm:prSet presAssocID="{F675381A-35BB-4838-8DCF-7A569C6B16C5}" presName="sibTrans" presStyleLbl="sibTrans2D1" presStyleIdx="8" presStyleCnt="10"/>
      <dgm:spPr/>
    </dgm:pt>
    <dgm:pt modelId="{91366B8E-FEAF-4848-8644-1A640E16C62E}" type="pres">
      <dgm:prSet presAssocID="{F675381A-35BB-4838-8DCF-7A569C6B16C5}" presName="connectorText" presStyleLbl="sibTrans2D1" presStyleIdx="8" presStyleCnt="10"/>
      <dgm:spPr/>
    </dgm:pt>
    <dgm:pt modelId="{7582B276-118E-4DD6-BD5C-A9563A4D224B}" type="pres">
      <dgm:prSet presAssocID="{0B5945FD-050B-4C93-9E26-2B6C5689263B}" presName="node" presStyleLbl="node1" presStyleIdx="9" presStyleCnt="11">
        <dgm:presLayoutVars>
          <dgm:bulletEnabled val="1"/>
        </dgm:presLayoutVars>
      </dgm:prSet>
      <dgm:spPr/>
    </dgm:pt>
    <dgm:pt modelId="{B7DC4142-46B7-4EFF-8E6A-F7250300FED8}" type="pres">
      <dgm:prSet presAssocID="{D6AF1F58-6B3B-4910-A3E5-D2AFDDD12D98}" presName="sibTrans" presStyleLbl="sibTrans2D1" presStyleIdx="9" presStyleCnt="10"/>
      <dgm:spPr/>
    </dgm:pt>
    <dgm:pt modelId="{D5CCDEA2-EB00-448E-8FB4-5E8BAAFFFE03}" type="pres">
      <dgm:prSet presAssocID="{D6AF1F58-6B3B-4910-A3E5-D2AFDDD12D98}" presName="connectorText" presStyleLbl="sibTrans2D1" presStyleIdx="9" presStyleCnt="10"/>
      <dgm:spPr/>
    </dgm:pt>
    <dgm:pt modelId="{6F56A56A-E5AB-4A4F-A37D-5974E690F51A}" type="pres">
      <dgm:prSet presAssocID="{5CD32650-6F60-49AE-BA88-EE36A8164D05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4F52617-D463-4D33-8A4C-4D2CA38A2EDB}" type="presOf" srcId="{FB1FEEB0-85D1-437E-AF15-83B7F39406DD}" destId="{34C5A35C-144F-43FE-9268-0B3BE3AA65BA}" srcOrd="0" destOrd="0" presId="urn:microsoft.com/office/officeart/2005/8/layout/process5"/>
    <dgm:cxn modelId="{E6470E18-2515-4302-B5C2-379763BB9356}" srcId="{6EA119F7-29E6-4667-A413-69921C93E7A8}" destId="{F4F18CEB-0899-4B35-AE37-06F49050CBEC}" srcOrd="3" destOrd="0" parTransId="{750BF0DD-4D5C-4C99-8DC2-A0F2C2E0A86F}" sibTransId="{E17027A8-8E89-4C42-B7EE-8766CC24A010}"/>
    <dgm:cxn modelId="{98FDEE3D-F71F-4C1D-8A7D-FA2EDAECA5BA}" type="presOf" srcId="{E17027A8-8E89-4C42-B7EE-8766CC24A010}" destId="{FB03E670-3035-47CD-842C-B4D5BD47E6E5}" srcOrd="0" destOrd="0" presId="urn:microsoft.com/office/officeart/2005/8/layout/process5"/>
    <dgm:cxn modelId="{092A685B-0191-4E64-B03A-B8688F8AF3F9}" type="presOf" srcId="{A367B8F0-1A03-47A6-9109-C35142EC9DB1}" destId="{02CD188B-8A71-4E65-9BFA-9176AE3133DA}" srcOrd="0" destOrd="0" presId="urn:microsoft.com/office/officeart/2005/8/layout/process5"/>
    <dgm:cxn modelId="{AF301D5E-71A0-4CAB-A066-15762BBCE691}" type="presOf" srcId="{24302694-EE63-4424-B349-5B871ED19DE3}" destId="{8FF8543F-6235-4760-BA3D-4BDAB89A7E7B}" srcOrd="0" destOrd="0" presId="urn:microsoft.com/office/officeart/2005/8/layout/process5"/>
    <dgm:cxn modelId="{961B6D61-74E2-4925-BFF1-0ED7F21B1801}" type="presOf" srcId="{5891C760-02A0-4EF4-876C-F512ECCE0267}" destId="{C749CEB3-7B85-475A-A431-9858DD7F9BDA}" srcOrd="0" destOrd="0" presId="urn:microsoft.com/office/officeart/2005/8/layout/process5"/>
    <dgm:cxn modelId="{73623442-62C8-4968-8E32-ED46F34FB035}" srcId="{6EA119F7-29E6-4667-A413-69921C93E7A8}" destId="{917502A6-3198-48BB-888F-4595FA45D3C3}" srcOrd="1" destOrd="0" parTransId="{43E9FE96-1D9A-479E-8BCD-12DB27DE255D}" sibTransId="{51958D57-9AFA-4E45-88DF-90C729A23CE1}"/>
    <dgm:cxn modelId="{9424C164-FD3D-4491-A3C7-C0E79766800A}" type="presOf" srcId="{4F31410D-BC31-4CEB-88F8-64C1183B4403}" destId="{7ADFE435-52C4-49D5-9E86-1014D86C1FBE}" srcOrd="0" destOrd="0" presId="urn:microsoft.com/office/officeart/2005/8/layout/process5"/>
    <dgm:cxn modelId="{4BA58F65-2E11-4B3D-AB0D-386913B06D09}" type="presOf" srcId="{CBFCC305-B90E-4AAC-9F8C-2694E3A80717}" destId="{69F54DD9-32B3-4037-9FF8-E8AD0150423D}" srcOrd="0" destOrd="0" presId="urn:microsoft.com/office/officeart/2005/8/layout/process5"/>
    <dgm:cxn modelId="{2C1FA447-D854-4EF3-BF85-AE4A1A7A02EA}" type="presOf" srcId="{FB1FEEB0-85D1-437E-AF15-83B7F39406DD}" destId="{992FF3DC-7964-4F35-BC64-6270D122BCE8}" srcOrd="1" destOrd="0" presId="urn:microsoft.com/office/officeart/2005/8/layout/process5"/>
    <dgm:cxn modelId="{9BB9B967-C8E5-4604-9482-78ABDC0E2D46}" type="presOf" srcId="{5CD32650-6F60-49AE-BA88-EE36A8164D05}" destId="{6F56A56A-E5AB-4A4F-A37D-5974E690F51A}" srcOrd="0" destOrd="0" presId="urn:microsoft.com/office/officeart/2005/8/layout/process5"/>
    <dgm:cxn modelId="{C77C0368-18D8-4DC7-9073-0E602AB565EA}" type="presOf" srcId="{F4F18CEB-0899-4B35-AE37-06F49050CBEC}" destId="{568FB16E-7468-4448-BFA9-9DDA0BA3208C}" srcOrd="0" destOrd="0" presId="urn:microsoft.com/office/officeart/2005/8/layout/process5"/>
    <dgm:cxn modelId="{65542F48-0F18-4F2D-8BEC-605E841B6E91}" type="presOf" srcId="{917502A6-3198-48BB-888F-4595FA45D3C3}" destId="{D6D6F139-7DDB-440A-9FE5-89744F41B79C}" srcOrd="0" destOrd="0" presId="urn:microsoft.com/office/officeart/2005/8/layout/process5"/>
    <dgm:cxn modelId="{9F7CDB6B-E221-4576-8201-4D066945C66D}" srcId="{6EA119F7-29E6-4667-A413-69921C93E7A8}" destId="{E88469C9-F2F2-49BB-9B18-C390EAE39D72}" srcOrd="4" destOrd="0" parTransId="{9FE750E8-6442-483E-97CE-4174B45E1D3B}" sibTransId="{47A14B6F-CEBD-4425-A0A6-BFEB2F987738}"/>
    <dgm:cxn modelId="{CFBB0952-45CF-4C8B-B7F0-3431E633540C}" type="presOf" srcId="{51958D57-9AFA-4E45-88DF-90C729A23CE1}" destId="{5D0EF966-C700-4085-A4AD-C34A01D57892}" srcOrd="1" destOrd="0" presId="urn:microsoft.com/office/officeart/2005/8/layout/process5"/>
    <dgm:cxn modelId="{EC2B3D8A-2DFC-43E7-9A0B-60CDB5575A5C}" srcId="{6EA119F7-29E6-4667-A413-69921C93E7A8}" destId="{C7669371-A6CB-46B0-90D2-E0F34C09BB7B}" srcOrd="8" destOrd="0" parTransId="{24780288-40AF-4E64-AAA4-61485931991F}" sibTransId="{F675381A-35BB-4838-8DCF-7A569C6B16C5}"/>
    <dgm:cxn modelId="{90558891-4E00-4207-8A87-5932CC6ADAF2}" type="presOf" srcId="{51958D57-9AFA-4E45-88DF-90C729A23CE1}" destId="{0D3B6DDF-4105-4AA6-A1AF-3FA4CD4B3D4C}" srcOrd="0" destOrd="0" presId="urn:microsoft.com/office/officeart/2005/8/layout/process5"/>
    <dgm:cxn modelId="{8208BA95-2537-44C1-A3F6-93CBAD1C7D4D}" type="presOf" srcId="{4F31410D-BC31-4CEB-88F8-64C1183B4403}" destId="{BFFD5E3C-3241-46D2-85C2-EC963040C476}" srcOrd="1" destOrd="0" presId="urn:microsoft.com/office/officeart/2005/8/layout/process5"/>
    <dgm:cxn modelId="{27DDAB9B-2769-4511-9D7A-5A1A19B8E455}" type="presOf" srcId="{E17027A8-8E89-4C42-B7EE-8766CC24A010}" destId="{94BC374A-8D45-4F52-8456-BF8048801387}" srcOrd="1" destOrd="0" presId="urn:microsoft.com/office/officeart/2005/8/layout/process5"/>
    <dgm:cxn modelId="{2230C29E-D7EB-486B-9E5F-1D518DCE7BC6}" type="presOf" srcId="{90FB39E5-F249-4ED2-A46F-DDB373034B7D}" destId="{2C1668A0-9EC2-4980-A2C9-A7646A92290F}" srcOrd="0" destOrd="0" presId="urn:microsoft.com/office/officeart/2005/8/layout/process5"/>
    <dgm:cxn modelId="{BB49D5A2-00D1-46F9-BAAE-A1B9F9C398C5}" srcId="{6EA119F7-29E6-4667-A413-69921C93E7A8}" destId="{0B5945FD-050B-4C93-9E26-2B6C5689263B}" srcOrd="9" destOrd="0" parTransId="{EE597FC1-35D7-4239-A108-40C0685299B3}" sibTransId="{D6AF1F58-6B3B-4910-A3E5-D2AFDDD12D98}"/>
    <dgm:cxn modelId="{D8204AA5-2BD6-4568-940F-F8C580B167E9}" srcId="{6EA119F7-29E6-4667-A413-69921C93E7A8}" destId="{24302694-EE63-4424-B349-5B871ED19DE3}" srcOrd="6" destOrd="0" parTransId="{99078F9F-0C2F-4D0D-A953-03951351158F}" sibTransId="{389371BE-FF62-4E8D-A879-FB1A66A6518F}"/>
    <dgm:cxn modelId="{78E889AB-2B23-443D-851D-31FFAD8A5DC4}" type="presOf" srcId="{C7669371-A6CB-46B0-90D2-E0F34C09BB7B}" destId="{0A72A9FE-9B67-4D66-B252-BFC618D73D46}" srcOrd="0" destOrd="0" presId="urn:microsoft.com/office/officeart/2005/8/layout/process5"/>
    <dgm:cxn modelId="{FD7042AD-3425-4536-810A-E4004D3AAF25}" type="presOf" srcId="{E88469C9-F2F2-49BB-9B18-C390EAE39D72}" destId="{ACF8409D-F6B6-4C4F-B2DF-264CF497B99F}" srcOrd="0" destOrd="0" presId="urn:microsoft.com/office/officeart/2005/8/layout/process5"/>
    <dgm:cxn modelId="{5E5564B0-F3BC-42CE-946B-CA324964277F}" type="presOf" srcId="{F675381A-35BB-4838-8DCF-7A569C6B16C5}" destId="{91366B8E-FEAF-4848-8644-1A640E16C62E}" srcOrd="1" destOrd="0" presId="urn:microsoft.com/office/officeart/2005/8/layout/process5"/>
    <dgm:cxn modelId="{7E1352B3-3CA3-48AB-81A1-17778DA3CC56}" type="presOf" srcId="{6EA119F7-29E6-4667-A413-69921C93E7A8}" destId="{87FEAF16-108D-48DE-BBCB-C4F6D9756205}" srcOrd="0" destOrd="0" presId="urn:microsoft.com/office/officeart/2005/8/layout/process5"/>
    <dgm:cxn modelId="{9164D7B4-9468-47CA-A190-5E987D57889B}" type="presOf" srcId="{D6AF1F58-6B3B-4910-A3E5-D2AFDDD12D98}" destId="{B7DC4142-46B7-4EFF-8E6A-F7250300FED8}" srcOrd="0" destOrd="0" presId="urn:microsoft.com/office/officeart/2005/8/layout/process5"/>
    <dgm:cxn modelId="{841A46B6-516E-43FD-A172-37BFCAAF7D74}" type="presOf" srcId="{47A14B6F-CEBD-4425-A0A6-BFEB2F987738}" destId="{4633B422-107E-4A85-95F5-C020215D21AF}" srcOrd="0" destOrd="0" presId="urn:microsoft.com/office/officeart/2005/8/layout/process5"/>
    <dgm:cxn modelId="{596199B7-DEA7-4339-AB5E-0568E86C5638}" srcId="{6EA119F7-29E6-4667-A413-69921C93E7A8}" destId="{5891C760-02A0-4EF4-876C-F512ECCE0267}" srcOrd="2" destOrd="0" parTransId="{24922943-9006-4623-8F47-26000F40ADBB}" sibTransId="{EE99CF34-3E57-4FD5-9837-8A8E919122A8}"/>
    <dgm:cxn modelId="{505E9BB8-715F-422D-9DAE-85F912F7FC69}" srcId="{6EA119F7-29E6-4667-A413-69921C93E7A8}" destId="{5CD32650-6F60-49AE-BA88-EE36A8164D05}" srcOrd="10" destOrd="0" parTransId="{E12121F4-F47D-49C7-8954-E5FE2166AE6A}" sibTransId="{11E8EC09-F663-4C67-96E7-4F4728FBFF95}"/>
    <dgm:cxn modelId="{CCA726B9-E9A5-45E0-9DBF-E3A2CFFFA8CE}" type="presOf" srcId="{F675381A-35BB-4838-8DCF-7A569C6B16C5}" destId="{8E9E817C-7E4F-48BC-8AE3-5242756B0F3C}" srcOrd="0" destOrd="0" presId="urn:microsoft.com/office/officeart/2005/8/layout/process5"/>
    <dgm:cxn modelId="{E200CABF-408A-4ADD-9374-D08B1B97B95E}" type="presOf" srcId="{EE99CF34-3E57-4FD5-9837-8A8E919122A8}" destId="{6FE1B6C5-3616-477F-810A-72D5A42840EC}" srcOrd="0" destOrd="0" presId="urn:microsoft.com/office/officeart/2005/8/layout/process5"/>
    <dgm:cxn modelId="{B155C3C4-6634-4942-BA25-607489BFED6B}" type="presOf" srcId="{D6AF1F58-6B3B-4910-A3E5-D2AFDDD12D98}" destId="{D5CCDEA2-EB00-448E-8FB4-5E8BAAFFFE03}" srcOrd="1" destOrd="0" presId="urn:microsoft.com/office/officeart/2005/8/layout/process5"/>
    <dgm:cxn modelId="{03A4E2CD-E2E8-4FFE-AAEE-6D0FAE57EDD2}" type="presOf" srcId="{389371BE-FF62-4E8D-A879-FB1A66A6518F}" destId="{455B8AF5-20F3-4B30-9674-77448C132991}" srcOrd="0" destOrd="0" presId="urn:microsoft.com/office/officeart/2005/8/layout/process5"/>
    <dgm:cxn modelId="{711DAAD3-0198-46C6-BFB1-7CA574061737}" srcId="{6EA119F7-29E6-4667-A413-69921C93E7A8}" destId="{90FB39E5-F249-4ED2-A46F-DDB373034B7D}" srcOrd="0" destOrd="0" parTransId="{3B7AA12D-AB89-47D9-AF8A-8EACF6CAD519}" sibTransId="{FB1FEEB0-85D1-437E-AF15-83B7F39406DD}"/>
    <dgm:cxn modelId="{8D1809D5-3FF3-4978-942F-969FA7D4756B}" srcId="{6EA119F7-29E6-4667-A413-69921C93E7A8}" destId="{0308515F-40BC-47DB-86C7-EC7DF3F0F666}" srcOrd="7" destOrd="0" parTransId="{BBEF3122-4AAD-4BF6-8C9E-E2D1BF81A9E5}" sibTransId="{A367B8F0-1A03-47A6-9109-C35142EC9DB1}"/>
    <dgm:cxn modelId="{5A9314DA-A0A3-429E-869E-96B4A079E320}" type="presOf" srcId="{0B5945FD-050B-4C93-9E26-2B6C5689263B}" destId="{7582B276-118E-4DD6-BD5C-A9563A4D224B}" srcOrd="0" destOrd="0" presId="urn:microsoft.com/office/officeart/2005/8/layout/process5"/>
    <dgm:cxn modelId="{E957D0DA-A685-4CCF-934B-06DC3DE086AE}" type="presOf" srcId="{EE99CF34-3E57-4FD5-9837-8A8E919122A8}" destId="{C1AC5391-4A9B-4EB6-A6D1-7AFFAC31ED50}" srcOrd="1" destOrd="0" presId="urn:microsoft.com/office/officeart/2005/8/layout/process5"/>
    <dgm:cxn modelId="{74CC34DC-1031-45DB-84B3-E476D0E2BD46}" srcId="{6EA119F7-29E6-4667-A413-69921C93E7A8}" destId="{CBFCC305-B90E-4AAC-9F8C-2694E3A80717}" srcOrd="5" destOrd="0" parTransId="{5F83A459-095E-46F3-8FD7-6E82B811761F}" sibTransId="{4F31410D-BC31-4CEB-88F8-64C1183B4403}"/>
    <dgm:cxn modelId="{D72FFAE3-1919-419A-982A-B971EC86CF84}" type="presOf" srcId="{47A14B6F-CEBD-4425-A0A6-BFEB2F987738}" destId="{D5517287-C1EC-4A04-9DEF-61EE15EA887D}" srcOrd="1" destOrd="0" presId="urn:microsoft.com/office/officeart/2005/8/layout/process5"/>
    <dgm:cxn modelId="{888B7BEB-DBFB-48D8-AEA3-8D4C399381AF}" type="presOf" srcId="{0308515F-40BC-47DB-86C7-EC7DF3F0F666}" destId="{AED11028-3E78-4A42-9E03-80DAB8D5F3A6}" srcOrd="0" destOrd="0" presId="urn:microsoft.com/office/officeart/2005/8/layout/process5"/>
    <dgm:cxn modelId="{850790F3-6FF3-4F89-9D03-FF72DA96A803}" type="presOf" srcId="{A367B8F0-1A03-47A6-9109-C35142EC9DB1}" destId="{7CBD72E3-0C05-4BF7-AD6B-CB8EF9D1A4ED}" srcOrd="1" destOrd="0" presId="urn:microsoft.com/office/officeart/2005/8/layout/process5"/>
    <dgm:cxn modelId="{3FEFCEFA-1A3C-4CBA-9A9B-F1D281EA9515}" type="presOf" srcId="{389371BE-FF62-4E8D-A879-FB1A66A6518F}" destId="{DA4E3F8D-1EE5-4FBC-AB2D-807541BDDE25}" srcOrd="1" destOrd="0" presId="urn:microsoft.com/office/officeart/2005/8/layout/process5"/>
    <dgm:cxn modelId="{71DA9E07-D2DC-48CC-8E01-74D5B5A4F04E}" type="presParOf" srcId="{87FEAF16-108D-48DE-BBCB-C4F6D9756205}" destId="{2C1668A0-9EC2-4980-A2C9-A7646A92290F}" srcOrd="0" destOrd="0" presId="urn:microsoft.com/office/officeart/2005/8/layout/process5"/>
    <dgm:cxn modelId="{31F7B5BF-C7E7-4BE7-86DE-81E955FCD83D}" type="presParOf" srcId="{87FEAF16-108D-48DE-BBCB-C4F6D9756205}" destId="{34C5A35C-144F-43FE-9268-0B3BE3AA65BA}" srcOrd="1" destOrd="0" presId="urn:microsoft.com/office/officeart/2005/8/layout/process5"/>
    <dgm:cxn modelId="{0BC97991-F562-47AD-8C5B-A41A890C4A38}" type="presParOf" srcId="{34C5A35C-144F-43FE-9268-0B3BE3AA65BA}" destId="{992FF3DC-7964-4F35-BC64-6270D122BCE8}" srcOrd="0" destOrd="0" presId="urn:microsoft.com/office/officeart/2005/8/layout/process5"/>
    <dgm:cxn modelId="{1340D8C9-B443-4672-934E-003FD59580E9}" type="presParOf" srcId="{87FEAF16-108D-48DE-BBCB-C4F6D9756205}" destId="{D6D6F139-7DDB-440A-9FE5-89744F41B79C}" srcOrd="2" destOrd="0" presId="urn:microsoft.com/office/officeart/2005/8/layout/process5"/>
    <dgm:cxn modelId="{FBB9E943-0D06-40EA-A446-D2412B21EA04}" type="presParOf" srcId="{87FEAF16-108D-48DE-BBCB-C4F6D9756205}" destId="{0D3B6DDF-4105-4AA6-A1AF-3FA4CD4B3D4C}" srcOrd="3" destOrd="0" presId="urn:microsoft.com/office/officeart/2005/8/layout/process5"/>
    <dgm:cxn modelId="{DEA10380-B588-46E7-BD31-DD02DBDB43E2}" type="presParOf" srcId="{0D3B6DDF-4105-4AA6-A1AF-3FA4CD4B3D4C}" destId="{5D0EF966-C700-4085-A4AD-C34A01D57892}" srcOrd="0" destOrd="0" presId="urn:microsoft.com/office/officeart/2005/8/layout/process5"/>
    <dgm:cxn modelId="{4482FB1B-C700-4FDE-BFB1-E32D78CB164F}" type="presParOf" srcId="{87FEAF16-108D-48DE-BBCB-C4F6D9756205}" destId="{C749CEB3-7B85-475A-A431-9858DD7F9BDA}" srcOrd="4" destOrd="0" presId="urn:microsoft.com/office/officeart/2005/8/layout/process5"/>
    <dgm:cxn modelId="{03A87620-DAFC-4E63-896C-81970E693861}" type="presParOf" srcId="{87FEAF16-108D-48DE-BBCB-C4F6D9756205}" destId="{6FE1B6C5-3616-477F-810A-72D5A42840EC}" srcOrd="5" destOrd="0" presId="urn:microsoft.com/office/officeart/2005/8/layout/process5"/>
    <dgm:cxn modelId="{BCB7E8C7-B0F5-473D-856C-866B15A924EE}" type="presParOf" srcId="{6FE1B6C5-3616-477F-810A-72D5A42840EC}" destId="{C1AC5391-4A9B-4EB6-A6D1-7AFFAC31ED50}" srcOrd="0" destOrd="0" presId="urn:microsoft.com/office/officeart/2005/8/layout/process5"/>
    <dgm:cxn modelId="{7D7CA2D1-A7FD-4D27-9737-8B69B43AEE2D}" type="presParOf" srcId="{87FEAF16-108D-48DE-BBCB-C4F6D9756205}" destId="{568FB16E-7468-4448-BFA9-9DDA0BA3208C}" srcOrd="6" destOrd="0" presId="urn:microsoft.com/office/officeart/2005/8/layout/process5"/>
    <dgm:cxn modelId="{7799F8C8-1AC7-403A-8831-386462A1C722}" type="presParOf" srcId="{87FEAF16-108D-48DE-BBCB-C4F6D9756205}" destId="{FB03E670-3035-47CD-842C-B4D5BD47E6E5}" srcOrd="7" destOrd="0" presId="urn:microsoft.com/office/officeart/2005/8/layout/process5"/>
    <dgm:cxn modelId="{F592A9A9-433E-4B77-BBD4-38C5F0D7EE8F}" type="presParOf" srcId="{FB03E670-3035-47CD-842C-B4D5BD47E6E5}" destId="{94BC374A-8D45-4F52-8456-BF8048801387}" srcOrd="0" destOrd="0" presId="urn:microsoft.com/office/officeart/2005/8/layout/process5"/>
    <dgm:cxn modelId="{5010F2B0-644C-4210-B760-265CCF97CFF4}" type="presParOf" srcId="{87FEAF16-108D-48DE-BBCB-C4F6D9756205}" destId="{ACF8409D-F6B6-4C4F-B2DF-264CF497B99F}" srcOrd="8" destOrd="0" presId="urn:microsoft.com/office/officeart/2005/8/layout/process5"/>
    <dgm:cxn modelId="{3235306C-F053-4311-A0AA-B1CBF27BDBB6}" type="presParOf" srcId="{87FEAF16-108D-48DE-BBCB-C4F6D9756205}" destId="{4633B422-107E-4A85-95F5-C020215D21AF}" srcOrd="9" destOrd="0" presId="urn:microsoft.com/office/officeart/2005/8/layout/process5"/>
    <dgm:cxn modelId="{52A84790-E854-42D0-A89F-3CA9A84965B9}" type="presParOf" srcId="{4633B422-107E-4A85-95F5-C020215D21AF}" destId="{D5517287-C1EC-4A04-9DEF-61EE15EA887D}" srcOrd="0" destOrd="0" presId="urn:microsoft.com/office/officeart/2005/8/layout/process5"/>
    <dgm:cxn modelId="{442CE713-59EE-4275-A279-9435225AD879}" type="presParOf" srcId="{87FEAF16-108D-48DE-BBCB-C4F6D9756205}" destId="{69F54DD9-32B3-4037-9FF8-E8AD0150423D}" srcOrd="10" destOrd="0" presId="urn:microsoft.com/office/officeart/2005/8/layout/process5"/>
    <dgm:cxn modelId="{E4AF83F7-4D21-4929-BBA4-52685DEF5F13}" type="presParOf" srcId="{87FEAF16-108D-48DE-BBCB-C4F6D9756205}" destId="{7ADFE435-52C4-49D5-9E86-1014D86C1FBE}" srcOrd="11" destOrd="0" presId="urn:microsoft.com/office/officeart/2005/8/layout/process5"/>
    <dgm:cxn modelId="{050D58E8-6CB4-4264-8F7C-B725EAB2B338}" type="presParOf" srcId="{7ADFE435-52C4-49D5-9E86-1014D86C1FBE}" destId="{BFFD5E3C-3241-46D2-85C2-EC963040C476}" srcOrd="0" destOrd="0" presId="urn:microsoft.com/office/officeart/2005/8/layout/process5"/>
    <dgm:cxn modelId="{47BD8A68-E99D-453A-B3C5-EA10EC437C0D}" type="presParOf" srcId="{87FEAF16-108D-48DE-BBCB-C4F6D9756205}" destId="{8FF8543F-6235-4760-BA3D-4BDAB89A7E7B}" srcOrd="12" destOrd="0" presId="urn:microsoft.com/office/officeart/2005/8/layout/process5"/>
    <dgm:cxn modelId="{7CE9E2D9-69BB-45BE-940B-45E4EB61CF37}" type="presParOf" srcId="{87FEAF16-108D-48DE-BBCB-C4F6D9756205}" destId="{455B8AF5-20F3-4B30-9674-77448C132991}" srcOrd="13" destOrd="0" presId="urn:microsoft.com/office/officeart/2005/8/layout/process5"/>
    <dgm:cxn modelId="{A1F95A76-5486-481C-AE3F-88A552F8C72C}" type="presParOf" srcId="{455B8AF5-20F3-4B30-9674-77448C132991}" destId="{DA4E3F8D-1EE5-4FBC-AB2D-807541BDDE25}" srcOrd="0" destOrd="0" presId="urn:microsoft.com/office/officeart/2005/8/layout/process5"/>
    <dgm:cxn modelId="{0BFCEF93-A01B-4566-B0CB-3D762C5EE879}" type="presParOf" srcId="{87FEAF16-108D-48DE-BBCB-C4F6D9756205}" destId="{AED11028-3E78-4A42-9E03-80DAB8D5F3A6}" srcOrd="14" destOrd="0" presId="urn:microsoft.com/office/officeart/2005/8/layout/process5"/>
    <dgm:cxn modelId="{721721DD-D6B8-40E6-859A-8EBB75256CB2}" type="presParOf" srcId="{87FEAF16-108D-48DE-BBCB-C4F6D9756205}" destId="{02CD188B-8A71-4E65-9BFA-9176AE3133DA}" srcOrd="15" destOrd="0" presId="urn:microsoft.com/office/officeart/2005/8/layout/process5"/>
    <dgm:cxn modelId="{C554E512-F7AF-4D7C-8D13-F7E19FE2C7F7}" type="presParOf" srcId="{02CD188B-8A71-4E65-9BFA-9176AE3133DA}" destId="{7CBD72E3-0C05-4BF7-AD6B-CB8EF9D1A4ED}" srcOrd="0" destOrd="0" presId="urn:microsoft.com/office/officeart/2005/8/layout/process5"/>
    <dgm:cxn modelId="{CEEFD7C2-D086-4334-8A34-AFCB4026A2E2}" type="presParOf" srcId="{87FEAF16-108D-48DE-BBCB-C4F6D9756205}" destId="{0A72A9FE-9B67-4D66-B252-BFC618D73D46}" srcOrd="16" destOrd="0" presId="urn:microsoft.com/office/officeart/2005/8/layout/process5"/>
    <dgm:cxn modelId="{02BC22F7-8B61-443A-847E-A7CBDAC194BC}" type="presParOf" srcId="{87FEAF16-108D-48DE-BBCB-C4F6D9756205}" destId="{8E9E817C-7E4F-48BC-8AE3-5242756B0F3C}" srcOrd="17" destOrd="0" presId="urn:microsoft.com/office/officeart/2005/8/layout/process5"/>
    <dgm:cxn modelId="{ADDBAE72-0627-404E-A9CD-61C3ED4ADB08}" type="presParOf" srcId="{8E9E817C-7E4F-48BC-8AE3-5242756B0F3C}" destId="{91366B8E-FEAF-4848-8644-1A640E16C62E}" srcOrd="0" destOrd="0" presId="urn:microsoft.com/office/officeart/2005/8/layout/process5"/>
    <dgm:cxn modelId="{9B606655-D8EE-4C7F-959A-AC0DB68F162E}" type="presParOf" srcId="{87FEAF16-108D-48DE-BBCB-C4F6D9756205}" destId="{7582B276-118E-4DD6-BD5C-A9563A4D224B}" srcOrd="18" destOrd="0" presId="urn:microsoft.com/office/officeart/2005/8/layout/process5"/>
    <dgm:cxn modelId="{CF7B5F5B-38AC-4828-87B7-B1B89838C974}" type="presParOf" srcId="{87FEAF16-108D-48DE-BBCB-C4F6D9756205}" destId="{B7DC4142-46B7-4EFF-8E6A-F7250300FED8}" srcOrd="19" destOrd="0" presId="urn:microsoft.com/office/officeart/2005/8/layout/process5"/>
    <dgm:cxn modelId="{CE49D800-04EA-4284-B238-D8C01FF42A50}" type="presParOf" srcId="{B7DC4142-46B7-4EFF-8E6A-F7250300FED8}" destId="{D5CCDEA2-EB00-448E-8FB4-5E8BAAFFFE03}" srcOrd="0" destOrd="0" presId="urn:microsoft.com/office/officeart/2005/8/layout/process5"/>
    <dgm:cxn modelId="{D1117455-A375-4BCA-ADBC-717A466421E1}" type="presParOf" srcId="{87FEAF16-108D-48DE-BBCB-C4F6D9756205}" destId="{6F56A56A-E5AB-4A4F-A37D-5974E690F51A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00E66-2642-498D-9298-F5C66C245BF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215998-6EAF-48A6-ABBA-DB39EC5123B7}">
      <dgm:prSet/>
      <dgm:spPr/>
      <dgm:t>
        <a:bodyPr/>
        <a:lstStyle/>
        <a:p>
          <a:r>
            <a:rPr lang="en-US" b="1" dirty="0"/>
            <a:t>Distinctive Feature Set: </a:t>
          </a:r>
          <a:r>
            <a:rPr lang="en-US" dirty="0" err="1"/>
            <a:t>GoldenMate</a:t>
          </a:r>
          <a:r>
            <a:rPr lang="en-US" dirty="0"/>
            <a:t> combines health tracking, companionship, and AI integration, offering a holistic approach to elderly care.</a:t>
          </a:r>
        </a:p>
      </dgm:t>
    </dgm:pt>
    <dgm:pt modelId="{34166C8A-A4F9-42B2-82B6-78248E7504DE}" type="parTrans" cxnId="{9527A5BB-8EDD-4C06-B83E-D6BBA03C1404}">
      <dgm:prSet/>
      <dgm:spPr/>
      <dgm:t>
        <a:bodyPr/>
        <a:lstStyle/>
        <a:p>
          <a:endParaRPr lang="en-US"/>
        </a:p>
      </dgm:t>
    </dgm:pt>
    <dgm:pt modelId="{D256F562-5841-4E12-B482-5C137FE08704}" type="sibTrans" cxnId="{9527A5BB-8EDD-4C06-B83E-D6BBA03C1404}">
      <dgm:prSet/>
      <dgm:spPr/>
      <dgm:t>
        <a:bodyPr/>
        <a:lstStyle/>
        <a:p>
          <a:endParaRPr lang="en-US"/>
        </a:p>
      </dgm:t>
    </dgm:pt>
    <dgm:pt modelId="{EBCA3E54-74FD-4025-840F-47C4D3C45DEB}">
      <dgm:prSet/>
      <dgm:spPr/>
      <dgm:t>
        <a:bodyPr/>
        <a:lstStyle/>
        <a:p>
          <a:r>
            <a:rPr lang="en-US" b="1"/>
            <a:t>Companionship vs. Coaching: </a:t>
          </a:r>
          <a:r>
            <a:rPr lang="en-US"/>
            <a:t>Unlike CeliaTeCuida, GoldenMate prioritizes emotional connectivity alongside health monitoring for comprehensive support.</a:t>
          </a:r>
        </a:p>
      </dgm:t>
    </dgm:pt>
    <dgm:pt modelId="{F80F3C60-8136-4644-B881-5DCC188FEA95}" type="parTrans" cxnId="{94A281C8-4F89-4125-A0B8-74827E64D989}">
      <dgm:prSet/>
      <dgm:spPr/>
      <dgm:t>
        <a:bodyPr/>
        <a:lstStyle/>
        <a:p>
          <a:endParaRPr lang="en-US"/>
        </a:p>
      </dgm:t>
    </dgm:pt>
    <dgm:pt modelId="{04009419-95CC-4566-809E-2E1FAB50996F}" type="sibTrans" cxnId="{94A281C8-4F89-4125-A0B8-74827E64D989}">
      <dgm:prSet/>
      <dgm:spPr/>
      <dgm:t>
        <a:bodyPr/>
        <a:lstStyle/>
        <a:p>
          <a:endParaRPr lang="en-US"/>
        </a:p>
      </dgm:t>
    </dgm:pt>
    <dgm:pt modelId="{B24229D4-F42C-497D-BCBD-96E0A0DB8BF4}">
      <dgm:prSet/>
      <dgm:spPr/>
      <dgm:t>
        <a:bodyPr/>
        <a:lstStyle/>
        <a:p>
          <a:r>
            <a:rPr lang="en-US" b="1"/>
            <a:t>User Experience Edge: </a:t>
          </a:r>
          <a:r>
            <a:rPr lang="en-US"/>
            <a:t>GoldenMate's interface surpasses Medisafe’s design by incorporating social interaction elements enhancing user engagement.</a:t>
          </a:r>
        </a:p>
      </dgm:t>
    </dgm:pt>
    <dgm:pt modelId="{DF0FB669-8596-4958-A270-FCCE1E1BA3DE}" type="parTrans" cxnId="{6FE39EA4-FA33-4909-A36F-B8A1258C4DED}">
      <dgm:prSet/>
      <dgm:spPr/>
      <dgm:t>
        <a:bodyPr/>
        <a:lstStyle/>
        <a:p>
          <a:endParaRPr lang="en-US"/>
        </a:p>
      </dgm:t>
    </dgm:pt>
    <dgm:pt modelId="{69D3F0D1-7C6F-448C-83F7-02D1151A5D57}" type="sibTrans" cxnId="{6FE39EA4-FA33-4909-A36F-B8A1258C4DED}">
      <dgm:prSet/>
      <dgm:spPr/>
      <dgm:t>
        <a:bodyPr/>
        <a:lstStyle/>
        <a:p>
          <a:endParaRPr lang="en-US"/>
        </a:p>
      </dgm:t>
    </dgm:pt>
    <dgm:pt modelId="{8E09F32A-7CFE-49DE-8CD9-80363CE592D8}" type="pres">
      <dgm:prSet presAssocID="{A8200E66-2642-498D-9298-F5C66C245BF3}" presName="outerComposite" presStyleCnt="0">
        <dgm:presLayoutVars>
          <dgm:chMax val="5"/>
          <dgm:dir/>
          <dgm:resizeHandles val="exact"/>
        </dgm:presLayoutVars>
      </dgm:prSet>
      <dgm:spPr/>
    </dgm:pt>
    <dgm:pt modelId="{62928FA4-E72F-4F93-95C4-D61A59D75883}" type="pres">
      <dgm:prSet presAssocID="{A8200E66-2642-498D-9298-F5C66C245BF3}" presName="dummyMaxCanvas" presStyleCnt="0">
        <dgm:presLayoutVars/>
      </dgm:prSet>
      <dgm:spPr/>
    </dgm:pt>
    <dgm:pt modelId="{B0D9C2B0-EFD7-44F7-AF30-4269EC70EC9A}" type="pres">
      <dgm:prSet presAssocID="{A8200E66-2642-498D-9298-F5C66C245BF3}" presName="ThreeNodes_1" presStyleLbl="node1" presStyleIdx="0" presStyleCnt="3">
        <dgm:presLayoutVars>
          <dgm:bulletEnabled val="1"/>
        </dgm:presLayoutVars>
      </dgm:prSet>
      <dgm:spPr/>
    </dgm:pt>
    <dgm:pt modelId="{4E6D37B1-5368-4860-B5A7-1F250C5A7956}" type="pres">
      <dgm:prSet presAssocID="{A8200E66-2642-498D-9298-F5C66C245BF3}" presName="ThreeNodes_2" presStyleLbl="node1" presStyleIdx="1" presStyleCnt="3">
        <dgm:presLayoutVars>
          <dgm:bulletEnabled val="1"/>
        </dgm:presLayoutVars>
      </dgm:prSet>
      <dgm:spPr/>
    </dgm:pt>
    <dgm:pt modelId="{EFA3E71A-D2B3-4144-A933-E485512BE49C}" type="pres">
      <dgm:prSet presAssocID="{A8200E66-2642-498D-9298-F5C66C245BF3}" presName="ThreeNodes_3" presStyleLbl="node1" presStyleIdx="2" presStyleCnt="3">
        <dgm:presLayoutVars>
          <dgm:bulletEnabled val="1"/>
        </dgm:presLayoutVars>
      </dgm:prSet>
      <dgm:spPr/>
    </dgm:pt>
    <dgm:pt modelId="{3BCC2040-94D6-4BC0-BCD9-82BB8C31423B}" type="pres">
      <dgm:prSet presAssocID="{A8200E66-2642-498D-9298-F5C66C245BF3}" presName="ThreeConn_1-2" presStyleLbl="fgAccFollowNode1" presStyleIdx="0" presStyleCnt="2">
        <dgm:presLayoutVars>
          <dgm:bulletEnabled val="1"/>
        </dgm:presLayoutVars>
      </dgm:prSet>
      <dgm:spPr/>
    </dgm:pt>
    <dgm:pt modelId="{CEE483C9-B16C-4378-8546-A3F2B204066E}" type="pres">
      <dgm:prSet presAssocID="{A8200E66-2642-498D-9298-F5C66C245BF3}" presName="ThreeConn_2-3" presStyleLbl="fgAccFollowNode1" presStyleIdx="1" presStyleCnt="2">
        <dgm:presLayoutVars>
          <dgm:bulletEnabled val="1"/>
        </dgm:presLayoutVars>
      </dgm:prSet>
      <dgm:spPr/>
    </dgm:pt>
    <dgm:pt modelId="{5B983C75-19D1-4D81-9EED-FAF5A19DD883}" type="pres">
      <dgm:prSet presAssocID="{A8200E66-2642-498D-9298-F5C66C245BF3}" presName="ThreeNodes_1_text" presStyleLbl="node1" presStyleIdx="2" presStyleCnt="3">
        <dgm:presLayoutVars>
          <dgm:bulletEnabled val="1"/>
        </dgm:presLayoutVars>
      </dgm:prSet>
      <dgm:spPr/>
    </dgm:pt>
    <dgm:pt modelId="{8987659A-B083-478B-B620-1BF8F672B8DB}" type="pres">
      <dgm:prSet presAssocID="{A8200E66-2642-498D-9298-F5C66C245BF3}" presName="ThreeNodes_2_text" presStyleLbl="node1" presStyleIdx="2" presStyleCnt="3">
        <dgm:presLayoutVars>
          <dgm:bulletEnabled val="1"/>
        </dgm:presLayoutVars>
      </dgm:prSet>
      <dgm:spPr/>
    </dgm:pt>
    <dgm:pt modelId="{0AA30323-C21D-4AD1-9BA5-E6201B53E191}" type="pres">
      <dgm:prSet presAssocID="{A8200E66-2642-498D-9298-F5C66C245BF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60B010C-5566-4DB7-A103-3AB8B9DC72AF}" type="presOf" srcId="{EBCA3E54-74FD-4025-840F-47C4D3C45DEB}" destId="{4E6D37B1-5368-4860-B5A7-1F250C5A7956}" srcOrd="0" destOrd="0" presId="urn:microsoft.com/office/officeart/2005/8/layout/vProcess5"/>
    <dgm:cxn modelId="{93587433-19FB-40B4-9486-008D59DB0945}" type="presOf" srcId="{A8200E66-2642-498D-9298-F5C66C245BF3}" destId="{8E09F32A-7CFE-49DE-8CD9-80363CE592D8}" srcOrd="0" destOrd="0" presId="urn:microsoft.com/office/officeart/2005/8/layout/vProcess5"/>
    <dgm:cxn modelId="{169FFA40-19A5-4AC8-9B34-F4D5E6850085}" type="presOf" srcId="{EBCA3E54-74FD-4025-840F-47C4D3C45DEB}" destId="{8987659A-B083-478B-B620-1BF8F672B8DB}" srcOrd="1" destOrd="0" presId="urn:microsoft.com/office/officeart/2005/8/layout/vProcess5"/>
    <dgm:cxn modelId="{E299D88A-0EC7-4BEC-A3CF-48F36F54F96D}" type="presOf" srcId="{60215998-6EAF-48A6-ABBA-DB39EC5123B7}" destId="{B0D9C2B0-EFD7-44F7-AF30-4269EC70EC9A}" srcOrd="0" destOrd="0" presId="urn:microsoft.com/office/officeart/2005/8/layout/vProcess5"/>
    <dgm:cxn modelId="{D9611190-9E3C-41D4-A252-6E8F168EFF03}" type="presOf" srcId="{B24229D4-F42C-497D-BCBD-96E0A0DB8BF4}" destId="{EFA3E71A-D2B3-4144-A933-E485512BE49C}" srcOrd="0" destOrd="0" presId="urn:microsoft.com/office/officeart/2005/8/layout/vProcess5"/>
    <dgm:cxn modelId="{988B26A0-CD69-4F33-BD1C-09283539C8EC}" type="presOf" srcId="{B24229D4-F42C-497D-BCBD-96E0A0DB8BF4}" destId="{0AA30323-C21D-4AD1-9BA5-E6201B53E191}" srcOrd="1" destOrd="0" presId="urn:microsoft.com/office/officeart/2005/8/layout/vProcess5"/>
    <dgm:cxn modelId="{6FE39EA4-FA33-4909-A36F-B8A1258C4DED}" srcId="{A8200E66-2642-498D-9298-F5C66C245BF3}" destId="{B24229D4-F42C-497D-BCBD-96E0A0DB8BF4}" srcOrd="2" destOrd="0" parTransId="{DF0FB669-8596-4958-A270-FCCE1E1BA3DE}" sibTransId="{69D3F0D1-7C6F-448C-83F7-02D1151A5D57}"/>
    <dgm:cxn modelId="{9527A5BB-8EDD-4C06-B83E-D6BBA03C1404}" srcId="{A8200E66-2642-498D-9298-F5C66C245BF3}" destId="{60215998-6EAF-48A6-ABBA-DB39EC5123B7}" srcOrd="0" destOrd="0" parTransId="{34166C8A-A4F9-42B2-82B6-78248E7504DE}" sibTransId="{D256F562-5841-4E12-B482-5C137FE08704}"/>
    <dgm:cxn modelId="{E21979C1-2E83-4E39-864E-957E929AA4AC}" type="presOf" srcId="{04009419-95CC-4566-809E-2E1FAB50996F}" destId="{CEE483C9-B16C-4378-8546-A3F2B204066E}" srcOrd="0" destOrd="0" presId="urn:microsoft.com/office/officeart/2005/8/layout/vProcess5"/>
    <dgm:cxn modelId="{94A281C8-4F89-4125-A0B8-74827E64D989}" srcId="{A8200E66-2642-498D-9298-F5C66C245BF3}" destId="{EBCA3E54-74FD-4025-840F-47C4D3C45DEB}" srcOrd="1" destOrd="0" parTransId="{F80F3C60-8136-4644-B881-5DCC188FEA95}" sibTransId="{04009419-95CC-4566-809E-2E1FAB50996F}"/>
    <dgm:cxn modelId="{58C7C3E5-6F54-49AF-B491-FA6F943A3254}" type="presOf" srcId="{D256F562-5841-4E12-B482-5C137FE08704}" destId="{3BCC2040-94D6-4BC0-BCD9-82BB8C31423B}" srcOrd="0" destOrd="0" presId="urn:microsoft.com/office/officeart/2005/8/layout/vProcess5"/>
    <dgm:cxn modelId="{54773EF9-9863-4AB1-9A11-B179434FE5A7}" type="presOf" srcId="{60215998-6EAF-48A6-ABBA-DB39EC5123B7}" destId="{5B983C75-19D1-4D81-9EED-FAF5A19DD883}" srcOrd="1" destOrd="0" presId="urn:microsoft.com/office/officeart/2005/8/layout/vProcess5"/>
    <dgm:cxn modelId="{7CBEC156-980D-4A9A-9C1A-60387F91FA53}" type="presParOf" srcId="{8E09F32A-7CFE-49DE-8CD9-80363CE592D8}" destId="{62928FA4-E72F-4F93-95C4-D61A59D75883}" srcOrd="0" destOrd="0" presId="urn:microsoft.com/office/officeart/2005/8/layout/vProcess5"/>
    <dgm:cxn modelId="{0EA56F84-E98F-4E40-ABAC-E8A823F161D0}" type="presParOf" srcId="{8E09F32A-7CFE-49DE-8CD9-80363CE592D8}" destId="{B0D9C2B0-EFD7-44F7-AF30-4269EC70EC9A}" srcOrd="1" destOrd="0" presId="urn:microsoft.com/office/officeart/2005/8/layout/vProcess5"/>
    <dgm:cxn modelId="{7962202C-D7A4-480C-9B26-1F824D30B421}" type="presParOf" srcId="{8E09F32A-7CFE-49DE-8CD9-80363CE592D8}" destId="{4E6D37B1-5368-4860-B5A7-1F250C5A7956}" srcOrd="2" destOrd="0" presId="urn:microsoft.com/office/officeart/2005/8/layout/vProcess5"/>
    <dgm:cxn modelId="{06BD6E51-65A2-46BC-AAE6-851D0D8A0DF5}" type="presParOf" srcId="{8E09F32A-7CFE-49DE-8CD9-80363CE592D8}" destId="{EFA3E71A-D2B3-4144-A933-E485512BE49C}" srcOrd="3" destOrd="0" presId="urn:microsoft.com/office/officeart/2005/8/layout/vProcess5"/>
    <dgm:cxn modelId="{2F88DF9D-FBBA-491E-832F-98923F1A9EE0}" type="presParOf" srcId="{8E09F32A-7CFE-49DE-8CD9-80363CE592D8}" destId="{3BCC2040-94D6-4BC0-BCD9-82BB8C31423B}" srcOrd="4" destOrd="0" presId="urn:microsoft.com/office/officeart/2005/8/layout/vProcess5"/>
    <dgm:cxn modelId="{36936753-D882-478D-AF55-A0950BBE3515}" type="presParOf" srcId="{8E09F32A-7CFE-49DE-8CD9-80363CE592D8}" destId="{CEE483C9-B16C-4378-8546-A3F2B204066E}" srcOrd="5" destOrd="0" presId="urn:microsoft.com/office/officeart/2005/8/layout/vProcess5"/>
    <dgm:cxn modelId="{7FFC044E-4114-4374-B16D-14772EF86A8C}" type="presParOf" srcId="{8E09F32A-7CFE-49DE-8CD9-80363CE592D8}" destId="{5B983C75-19D1-4D81-9EED-FAF5A19DD883}" srcOrd="6" destOrd="0" presId="urn:microsoft.com/office/officeart/2005/8/layout/vProcess5"/>
    <dgm:cxn modelId="{29A396B9-A086-4B15-9CE0-7075DAB21E6B}" type="presParOf" srcId="{8E09F32A-7CFE-49DE-8CD9-80363CE592D8}" destId="{8987659A-B083-478B-B620-1BF8F672B8DB}" srcOrd="7" destOrd="0" presId="urn:microsoft.com/office/officeart/2005/8/layout/vProcess5"/>
    <dgm:cxn modelId="{E4AF3E12-C690-493B-A24E-E1DE4055AEC8}" type="presParOf" srcId="{8E09F32A-7CFE-49DE-8CD9-80363CE592D8}" destId="{0AA30323-C21D-4AD1-9BA5-E6201B53E19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668A0-9EC2-4980-A2C9-A7646A92290F}">
      <dsp:nvSpPr>
        <dsp:cNvPr id="0" name=""/>
        <dsp:cNvSpPr/>
      </dsp:nvSpPr>
      <dsp:spPr>
        <a:xfrm>
          <a:off x="4197" y="143796"/>
          <a:ext cx="1254615" cy="7527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Problem</a:t>
          </a:r>
        </a:p>
      </dsp:txBody>
      <dsp:txXfrm>
        <a:off x="26245" y="165844"/>
        <a:ext cx="1210519" cy="708673"/>
      </dsp:txXfrm>
    </dsp:sp>
    <dsp:sp modelId="{34C5A35C-144F-43FE-9268-0B3BE3AA65BA}">
      <dsp:nvSpPr>
        <dsp:cNvPr id="0" name=""/>
        <dsp:cNvSpPr/>
      </dsp:nvSpPr>
      <dsp:spPr>
        <a:xfrm>
          <a:off x="1369219" y="364609"/>
          <a:ext cx="265978" cy="31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69219" y="426838"/>
        <a:ext cx="186185" cy="186686"/>
      </dsp:txXfrm>
    </dsp:sp>
    <dsp:sp modelId="{D6D6F139-7DDB-440A-9FE5-89744F41B79C}">
      <dsp:nvSpPr>
        <dsp:cNvPr id="0" name=""/>
        <dsp:cNvSpPr/>
      </dsp:nvSpPr>
      <dsp:spPr>
        <a:xfrm>
          <a:off x="1760659" y="143796"/>
          <a:ext cx="1254615" cy="752769"/>
        </a:xfrm>
        <a:prstGeom prst="roundRect">
          <a:avLst>
            <a:gd name="adj" fmla="val 10000"/>
          </a:avLst>
        </a:prstGeom>
        <a:solidFill>
          <a:schemeClr val="accent5">
            <a:hueOff val="-993388"/>
            <a:satOff val="3981"/>
            <a:lumOff val="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Our Solution</a:t>
          </a:r>
        </a:p>
      </dsp:txBody>
      <dsp:txXfrm>
        <a:off x="1782707" y="165844"/>
        <a:ext cx="1210519" cy="708673"/>
      </dsp:txXfrm>
    </dsp:sp>
    <dsp:sp modelId="{0D3B6DDF-4105-4AA6-A1AF-3FA4CD4B3D4C}">
      <dsp:nvSpPr>
        <dsp:cNvPr id="0" name=""/>
        <dsp:cNvSpPr/>
      </dsp:nvSpPr>
      <dsp:spPr>
        <a:xfrm>
          <a:off x="3125681" y="364609"/>
          <a:ext cx="265978" cy="31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103764"/>
            <a:satOff val="4423"/>
            <a:lumOff val="9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25681" y="426838"/>
        <a:ext cx="186185" cy="186686"/>
      </dsp:txXfrm>
    </dsp:sp>
    <dsp:sp modelId="{C749CEB3-7B85-475A-A431-9858DD7F9BDA}">
      <dsp:nvSpPr>
        <dsp:cNvPr id="0" name=""/>
        <dsp:cNvSpPr/>
      </dsp:nvSpPr>
      <dsp:spPr>
        <a:xfrm>
          <a:off x="3517121" y="143796"/>
          <a:ext cx="1254615" cy="752769"/>
        </a:xfrm>
        <a:prstGeom prst="roundRect">
          <a:avLst>
            <a:gd name="adj" fmla="val 1000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Business Opportunity</a:t>
          </a:r>
        </a:p>
      </dsp:txBody>
      <dsp:txXfrm>
        <a:off x="3539169" y="165844"/>
        <a:ext cx="1210519" cy="708673"/>
      </dsp:txXfrm>
    </dsp:sp>
    <dsp:sp modelId="{6FE1B6C5-3616-477F-810A-72D5A42840EC}">
      <dsp:nvSpPr>
        <dsp:cNvPr id="0" name=""/>
        <dsp:cNvSpPr/>
      </dsp:nvSpPr>
      <dsp:spPr>
        <a:xfrm rot="5400000">
          <a:off x="4011440" y="984389"/>
          <a:ext cx="265978" cy="31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07528"/>
            <a:satOff val="8847"/>
            <a:lumOff val="19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4051087" y="1006972"/>
        <a:ext cx="186686" cy="186185"/>
      </dsp:txXfrm>
    </dsp:sp>
    <dsp:sp modelId="{568FB16E-7468-4448-BFA9-9DDA0BA3208C}">
      <dsp:nvSpPr>
        <dsp:cNvPr id="0" name=""/>
        <dsp:cNvSpPr/>
      </dsp:nvSpPr>
      <dsp:spPr>
        <a:xfrm>
          <a:off x="3517121" y="1398412"/>
          <a:ext cx="1254615" cy="752769"/>
        </a:xfrm>
        <a:prstGeom prst="roundRect">
          <a:avLst>
            <a:gd name="adj" fmla="val 10000"/>
          </a:avLst>
        </a:prstGeom>
        <a:solidFill>
          <a:schemeClr val="accent5">
            <a:hueOff val="-2980163"/>
            <a:satOff val="11943"/>
            <a:lumOff val="2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Competitive Comparison</a:t>
          </a:r>
        </a:p>
      </dsp:txBody>
      <dsp:txXfrm>
        <a:off x="3539169" y="1420460"/>
        <a:ext cx="1210519" cy="708673"/>
      </dsp:txXfrm>
    </dsp:sp>
    <dsp:sp modelId="{FB03E670-3035-47CD-842C-B4D5BD47E6E5}">
      <dsp:nvSpPr>
        <dsp:cNvPr id="0" name=""/>
        <dsp:cNvSpPr/>
      </dsp:nvSpPr>
      <dsp:spPr>
        <a:xfrm rot="10800000">
          <a:off x="3140736" y="1619224"/>
          <a:ext cx="265978" cy="31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220529" y="1681453"/>
        <a:ext cx="186185" cy="186686"/>
      </dsp:txXfrm>
    </dsp:sp>
    <dsp:sp modelId="{ACF8409D-F6B6-4C4F-B2DF-264CF497B99F}">
      <dsp:nvSpPr>
        <dsp:cNvPr id="0" name=""/>
        <dsp:cNvSpPr/>
      </dsp:nvSpPr>
      <dsp:spPr>
        <a:xfrm>
          <a:off x="1760659" y="1398412"/>
          <a:ext cx="1254615" cy="752769"/>
        </a:xfrm>
        <a:prstGeom prst="roundRect">
          <a:avLst>
            <a:gd name="adj" fmla="val 1000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Persona</a:t>
          </a:r>
        </a:p>
      </dsp:txBody>
      <dsp:txXfrm>
        <a:off x="1782707" y="1420460"/>
        <a:ext cx="1210519" cy="708673"/>
      </dsp:txXfrm>
    </dsp:sp>
    <dsp:sp modelId="{4633B422-107E-4A85-95F5-C020215D21AF}">
      <dsp:nvSpPr>
        <dsp:cNvPr id="0" name=""/>
        <dsp:cNvSpPr/>
      </dsp:nvSpPr>
      <dsp:spPr>
        <a:xfrm rot="10800000">
          <a:off x="1384274" y="1619224"/>
          <a:ext cx="265978" cy="31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415056"/>
            <a:satOff val="17694"/>
            <a:lumOff val="38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464067" y="1681453"/>
        <a:ext cx="186185" cy="186686"/>
      </dsp:txXfrm>
    </dsp:sp>
    <dsp:sp modelId="{69F54DD9-32B3-4037-9FF8-E8AD0150423D}">
      <dsp:nvSpPr>
        <dsp:cNvPr id="0" name=""/>
        <dsp:cNvSpPr/>
      </dsp:nvSpPr>
      <dsp:spPr>
        <a:xfrm>
          <a:off x="4197" y="1398412"/>
          <a:ext cx="1254615" cy="752769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 Features</a:t>
          </a:r>
        </a:p>
      </dsp:txBody>
      <dsp:txXfrm>
        <a:off x="26245" y="1420460"/>
        <a:ext cx="1210519" cy="708673"/>
      </dsp:txXfrm>
    </dsp:sp>
    <dsp:sp modelId="{7ADFE435-52C4-49D5-9E86-1014D86C1FBE}">
      <dsp:nvSpPr>
        <dsp:cNvPr id="0" name=""/>
        <dsp:cNvSpPr/>
      </dsp:nvSpPr>
      <dsp:spPr>
        <a:xfrm rot="5400000">
          <a:off x="498516" y="2239004"/>
          <a:ext cx="265978" cy="31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518820"/>
            <a:satOff val="22117"/>
            <a:lumOff val="47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538163" y="2261587"/>
        <a:ext cx="186686" cy="186185"/>
      </dsp:txXfrm>
    </dsp:sp>
    <dsp:sp modelId="{8FF8543F-6235-4760-BA3D-4BDAB89A7E7B}">
      <dsp:nvSpPr>
        <dsp:cNvPr id="0" name=""/>
        <dsp:cNvSpPr/>
      </dsp:nvSpPr>
      <dsp:spPr>
        <a:xfrm>
          <a:off x="4197" y="2653028"/>
          <a:ext cx="1254615" cy="752769"/>
        </a:xfrm>
        <a:prstGeom prst="roundRect">
          <a:avLst>
            <a:gd name="adj" fmla="val 1000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Technical Overview</a:t>
          </a:r>
        </a:p>
      </dsp:txBody>
      <dsp:txXfrm>
        <a:off x="26245" y="2675076"/>
        <a:ext cx="1210519" cy="708673"/>
      </dsp:txXfrm>
    </dsp:sp>
    <dsp:sp modelId="{455B8AF5-20F3-4B30-9674-77448C132991}">
      <dsp:nvSpPr>
        <dsp:cNvPr id="0" name=""/>
        <dsp:cNvSpPr/>
      </dsp:nvSpPr>
      <dsp:spPr>
        <a:xfrm>
          <a:off x="1369219" y="2873840"/>
          <a:ext cx="265978" cy="31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69219" y="2936069"/>
        <a:ext cx="186185" cy="186686"/>
      </dsp:txXfrm>
    </dsp:sp>
    <dsp:sp modelId="{AED11028-3E78-4A42-9E03-80DAB8D5F3A6}">
      <dsp:nvSpPr>
        <dsp:cNvPr id="0" name=""/>
        <dsp:cNvSpPr/>
      </dsp:nvSpPr>
      <dsp:spPr>
        <a:xfrm>
          <a:off x="1760659" y="2653028"/>
          <a:ext cx="1254615" cy="752769"/>
        </a:xfrm>
        <a:prstGeom prst="roundRect">
          <a:avLst>
            <a:gd name="adj" fmla="val 10000"/>
          </a:avLst>
        </a:prstGeom>
        <a:solidFill>
          <a:schemeClr val="accent5">
            <a:hueOff val="-6953714"/>
            <a:satOff val="27868"/>
            <a:lumOff val="6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Future Enhancements</a:t>
          </a:r>
        </a:p>
      </dsp:txBody>
      <dsp:txXfrm>
        <a:off x="1782707" y="2675076"/>
        <a:ext cx="1210519" cy="708673"/>
      </dsp:txXfrm>
    </dsp:sp>
    <dsp:sp modelId="{02CD188B-8A71-4E65-9BFA-9176AE3133DA}">
      <dsp:nvSpPr>
        <dsp:cNvPr id="0" name=""/>
        <dsp:cNvSpPr/>
      </dsp:nvSpPr>
      <dsp:spPr>
        <a:xfrm>
          <a:off x="3125681" y="2873840"/>
          <a:ext cx="265978" cy="31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726349"/>
            <a:satOff val="30964"/>
            <a:lumOff val="67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25681" y="2936069"/>
        <a:ext cx="186185" cy="186686"/>
      </dsp:txXfrm>
    </dsp:sp>
    <dsp:sp modelId="{0A72A9FE-9B67-4D66-B252-BFC618D73D46}">
      <dsp:nvSpPr>
        <dsp:cNvPr id="0" name=""/>
        <dsp:cNvSpPr/>
      </dsp:nvSpPr>
      <dsp:spPr>
        <a:xfrm>
          <a:off x="3517121" y="2653028"/>
          <a:ext cx="1254615" cy="752769"/>
        </a:xfrm>
        <a:prstGeom prst="roundRect">
          <a:avLst>
            <a:gd name="adj" fmla="val 1000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/>
            <a:t>Proposed Value and Benefits</a:t>
          </a:r>
          <a:endParaRPr lang="en-US" sz="1400" kern="1200" dirty="0"/>
        </a:p>
      </dsp:txBody>
      <dsp:txXfrm>
        <a:off x="3539169" y="2675076"/>
        <a:ext cx="1210519" cy="708673"/>
      </dsp:txXfrm>
    </dsp:sp>
    <dsp:sp modelId="{8E9E817C-7E4F-48BC-8AE3-5242756B0F3C}">
      <dsp:nvSpPr>
        <dsp:cNvPr id="0" name=""/>
        <dsp:cNvSpPr/>
      </dsp:nvSpPr>
      <dsp:spPr>
        <a:xfrm rot="5400000">
          <a:off x="4011440" y="3493620"/>
          <a:ext cx="265978" cy="31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830112"/>
            <a:satOff val="35388"/>
            <a:lumOff val="76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4051087" y="3516203"/>
        <a:ext cx="186686" cy="186185"/>
      </dsp:txXfrm>
    </dsp:sp>
    <dsp:sp modelId="{7582B276-118E-4DD6-BD5C-A9563A4D224B}">
      <dsp:nvSpPr>
        <dsp:cNvPr id="0" name=""/>
        <dsp:cNvSpPr/>
      </dsp:nvSpPr>
      <dsp:spPr>
        <a:xfrm>
          <a:off x="3517121" y="3907643"/>
          <a:ext cx="1254615" cy="752769"/>
        </a:xfrm>
        <a:prstGeom prst="roundRect">
          <a:avLst>
            <a:gd name="adj" fmla="val 10000"/>
          </a:avLst>
        </a:prstGeom>
        <a:solidFill>
          <a:schemeClr val="accent5">
            <a:hueOff val="-8940489"/>
            <a:satOff val="35830"/>
            <a:lumOff val="7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Business Model</a:t>
          </a:r>
        </a:p>
      </dsp:txBody>
      <dsp:txXfrm>
        <a:off x="3539169" y="3929691"/>
        <a:ext cx="1210519" cy="708673"/>
      </dsp:txXfrm>
    </dsp:sp>
    <dsp:sp modelId="{B7DC4142-46B7-4EFF-8E6A-F7250300FED8}">
      <dsp:nvSpPr>
        <dsp:cNvPr id="0" name=""/>
        <dsp:cNvSpPr/>
      </dsp:nvSpPr>
      <dsp:spPr>
        <a:xfrm rot="10800000">
          <a:off x="3140736" y="4128456"/>
          <a:ext cx="265978" cy="31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3220529" y="4190685"/>
        <a:ext cx="186185" cy="186686"/>
      </dsp:txXfrm>
    </dsp:sp>
    <dsp:sp modelId="{6F56A56A-E5AB-4A4F-A37D-5974E690F51A}">
      <dsp:nvSpPr>
        <dsp:cNvPr id="0" name=""/>
        <dsp:cNvSpPr/>
      </dsp:nvSpPr>
      <dsp:spPr>
        <a:xfrm>
          <a:off x="1760659" y="3907643"/>
          <a:ext cx="1254615" cy="752769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</a:t>
          </a:r>
        </a:p>
      </dsp:txBody>
      <dsp:txXfrm>
        <a:off x="1782707" y="3929691"/>
        <a:ext cx="1210519" cy="708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9C2B0-EFD7-44F7-AF30-4269EC70EC9A}">
      <dsp:nvSpPr>
        <dsp:cNvPr id="0" name=""/>
        <dsp:cNvSpPr/>
      </dsp:nvSpPr>
      <dsp:spPr>
        <a:xfrm>
          <a:off x="0" y="0"/>
          <a:ext cx="6703695" cy="9790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Distinctive Feature Set: </a:t>
          </a:r>
          <a:r>
            <a:rPr lang="en-US" sz="1800" kern="1200" dirty="0" err="1"/>
            <a:t>GoldenMate</a:t>
          </a:r>
          <a:r>
            <a:rPr lang="en-US" sz="1800" kern="1200" dirty="0"/>
            <a:t> combines health tracking, companionship, and AI integration, offering a holistic approach to elderly care.</a:t>
          </a:r>
        </a:p>
      </dsp:txBody>
      <dsp:txXfrm>
        <a:off x="28675" y="28675"/>
        <a:ext cx="5647223" cy="921701"/>
      </dsp:txXfrm>
    </dsp:sp>
    <dsp:sp modelId="{4E6D37B1-5368-4860-B5A7-1F250C5A7956}">
      <dsp:nvSpPr>
        <dsp:cNvPr id="0" name=""/>
        <dsp:cNvSpPr/>
      </dsp:nvSpPr>
      <dsp:spPr>
        <a:xfrm>
          <a:off x="591502" y="1142226"/>
          <a:ext cx="6703695" cy="9790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Companionship vs. Coaching: </a:t>
          </a:r>
          <a:r>
            <a:rPr lang="en-US" sz="1800" kern="1200"/>
            <a:t>Unlike CeliaTeCuida, GoldenMate prioritizes emotional connectivity alongside health monitoring for comprehensive support.</a:t>
          </a:r>
        </a:p>
      </dsp:txBody>
      <dsp:txXfrm>
        <a:off x="620177" y="1170901"/>
        <a:ext cx="5418459" cy="921701"/>
      </dsp:txXfrm>
    </dsp:sp>
    <dsp:sp modelId="{EFA3E71A-D2B3-4144-A933-E485512BE49C}">
      <dsp:nvSpPr>
        <dsp:cNvPr id="0" name=""/>
        <dsp:cNvSpPr/>
      </dsp:nvSpPr>
      <dsp:spPr>
        <a:xfrm>
          <a:off x="1183004" y="2284452"/>
          <a:ext cx="6703695" cy="9790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User Experience Edge: </a:t>
          </a:r>
          <a:r>
            <a:rPr lang="en-US" sz="1800" kern="1200"/>
            <a:t>GoldenMate's interface surpasses Medisafe’s design by incorporating social interaction elements enhancing user engagement.</a:t>
          </a:r>
        </a:p>
      </dsp:txBody>
      <dsp:txXfrm>
        <a:off x="1211679" y="2313127"/>
        <a:ext cx="5418459" cy="921701"/>
      </dsp:txXfrm>
    </dsp:sp>
    <dsp:sp modelId="{3BCC2040-94D6-4BC0-BCD9-82BB8C31423B}">
      <dsp:nvSpPr>
        <dsp:cNvPr id="0" name=""/>
        <dsp:cNvSpPr/>
      </dsp:nvSpPr>
      <dsp:spPr>
        <a:xfrm>
          <a:off x="6067311" y="742447"/>
          <a:ext cx="636383" cy="636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210497" y="742447"/>
        <a:ext cx="350011" cy="478878"/>
      </dsp:txXfrm>
    </dsp:sp>
    <dsp:sp modelId="{CEE483C9-B16C-4378-8546-A3F2B204066E}">
      <dsp:nvSpPr>
        <dsp:cNvPr id="0" name=""/>
        <dsp:cNvSpPr/>
      </dsp:nvSpPr>
      <dsp:spPr>
        <a:xfrm>
          <a:off x="6658814" y="1878146"/>
          <a:ext cx="636383" cy="636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02000" y="1878146"/>
        <a:ext cx="350011" cy="47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wo people holding each other's hands">
            <a:extLst>
              <a:ext uri="{FF2B5EF4-FFF2-40B4-BE49-F238E27FC236}">
                <a16:creationId xmlns:a16="http://schemas.microsoft.com/office/drawing/2014/main" id="{E3130CC9-8352-01C0-CE3C-E56A8DA8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95" r="23297" b="1994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51435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841772"/>
            <a:ext cx="3017520" cy="2403100"/>
          </a:xfrm>
        </p:spPr>
        <p:txBody>
          <a:bodyPr anchor="b">
            <a:normAutofit/>
          </a:bodyPr>
          <a:lstStyle/>
          <a:p>
            <a:pPr>
              <a:defRPr sz="5200"/>
            </a:pPr>
            <a:r>
              <a:rPr lang="en-US" sz="4000" b="1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GoldenMate</a:t>
            </a:r>
            <a:br>
              <a:rPr lang="en-US" sz="40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</a:br>
            <a:r>
              <a:rPr lang="en-US" sz="28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Transforming Elderly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3654691"/>
            <a:ext cx="3017519" cy="906106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solidFill>
                  <a:schemeClr val="bg1"/>
                </a:solidFill>
              </a:rPr>
              <a:t>By </a:t>
            </a:r>
            <a:r>
              <a:rPr lang="en-US" sz="1500">
                <a:solidFill>
                  <a:schemeClr val="bg1"/>
                </a:solidFill>
              </a:rPr>
              <a:t>Bucilă</a:t>
            </a:r>
            <a:r>
              <a:rPr lang="en-US" sz="1500" dirty="0">
                <a:solidFill>
                  <a:schemeClr val="bg1"/>
                </a:solidFill>
              </a:rPr>
              <a:t> Mihai, </a:t>
            </a:r>
            <a:r>
              <a:rPr lang="en-US" sz="1500">
                <a:solidFill>
                  <a:schemeClr val="bg1"/>
                </a:solidFill>
              </a:rPr>
              <a:t>Călăuz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>
                <a:solidFill>
                  <a:schemeClr val="bg1"/>
                </a:solidFill>
              </a:rPr>
              <a:t>Răzvan</a:t>
            </a:r>
            <a:r>
              <a:rPr lang="en-US" sz="1500" dirty="0">
                <a:solidFill>
                  <a:schemeClr val="bg1"/>
                </a:solidFill>
              </a:rPr>
              <a:t> and </a:t>
            </a:r>
            <a:r>
              <a:rPr lang="en-US" sz="1500">
                <a:solidFill>
                  <a:schemeClr val="bg1"/>
                </a:solidFill>
              </a:rPr>
              <a:t>Chelaru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>
                <a:solidFill>
                  <a:schemeClr val="bg1"/>
                </a:solidFill>
              </a:rPr>
              <a:t>Laurențiu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r>
              <a:rPr lang="ro-RO" sz="37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/>
              <a:t>Vision Recap: </a:t>
            </a:r>
            <a:r>
              <a:rPr lang="en-US" sz="2200"/>
              <a:t>GoldenMate envisions improved elderly well-being through enhanced health management and social connectivity for users.</a:t>
            </a:r>
          </a:p>
          <a:p>
            <a:pPr>
              <a:lnSpc>
                <a:spcPct val="90000"/>
              </a:lnSpc>
            </a:pPr>
            <a:r>
              <a:rPr lang="en-US" sz="2200" b="1"/>
              <a:t>Core Benefits: </a:t>
            </a:r>
            <a:r>
              <a:rPr lang="en-US" sz="2200"/>
              <a:t>The app fosters emotional support, promotes independence, and empowers seniors to manage their health effectively.</a:t>
            </a:r>
          </a:p>
          <a:p>
            <a:pPr>
              <a:lnSpc>
                <a:spcPct val="90000"/>
              </a:lnSpc>
            </a:pPr>
            <a:r>
              <a:rPr lang="en-US" sz="2200" b="1"/>
              <a:t>Potential Impact: </a:t>
            </a:r>
            <a:r>
              <a:rPr lang="en-US" sz="2200"/>
              <a:t>GoldenMate aims to revolutionize elderly care by intertwining technology with compassionate support, ensuring holistic living.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5143500"/>
            <a:chOff x="651279" y="598259"/>
            <a:chExt cx="10889442" cy="5680742"/>
          </a:xfrm>
        </p:grpSpPr>
        <p:sp>
          <p:nvSpPr>
            <p:cNvPr id="33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5143498"/>
            <a:chOff x="0" y="0"/>
            <a:chExt cx="12188952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630936"/>
            <a:ext cx="2636433" cy="4005072"/>
          </a:xfrm>
        </p:spPr>
        <p:txBody>
          <a:bodyPr anchor="ctr">
            <a:normAutofit/>
          </a:bodyPr>
          <a:lstStyle/>
          <a:p>
            <a:pPr algn="l"/>
            <a:r>
              <a:rPr lang="ro-RO" sz="3600">
                <a:solidFill>
                  <a:schemeClr val="bg1"/>
                </a:solidFill>
              </a:rPr>
              <a:t>Table of Contents</a:t>
            </a:r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1B598F9-63B5-85E1-2977-85EAEC399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568464"/>
              </p:ext>
            </p:extLst>
          </p:nvPr>
        </p:nvGraphicFramePr>
        <p:xfrm>
          <a:off x="3739414" y="173254"/>
          <a:ext cx="4775935" cy="4804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The Problem: Challenges in Elderly Care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/>
              <a:t>Loneliness Impact: </a:t>
            </a:r>
            <a:r>
              <a:rPr lang="en-US" sz="2200"/>
              <a:t>Nearly 50% of elderly adults report chronic loneliness, significantly affecting mental and physical health outcomes.</a:t>
            </a:r>
          </a:p>
          <a:p>
            <a:pPr>
              <a:lnSpc>
                <a:spcPct val="90000"/>
              </a:lnSpc>
            </a:pPr>
            <a:r>
              <a:rPr lang="en-US" sz="2200" b="1"/>
              <a:t>Health Management: </a:t>
            </a:r>
            <a:r>
              <a:rPr lang="en-US" sz="2200"/>
              <a:t>Approximately 80% of older adults have at least one chronic condition, highlighting a pressing need for effective management solutions.</a:t>
            </a:r>
          </a:p>
          <a:p>
            <a:pPr>
              <a:lnSpc>
                <a:spcPct val="90000"/>
              </a:lnSpc>
            </a:pPr>
            <a:r>
              <a:rPr lang="en-US" sz="2200" b="1"/>
              <a:t>Tech Adaptation Challenges: </a:t>
            </a:r>
            <a:r>
              <a:rPr lang="en-US" sz="2200"/>
              <a:t>Over 60% of seniors struggle with technology, necessitating user-friendly solutions tailored to their unique needs.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839273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047514"/>
            <a:ext cx="2430380" cy="3048471"/>
          </a:xfrm>
        </p:spPr>
        <p:txBody>
          <a:bodyPr>
            <a:normAutofit/>
          </a:bodyPr>
          <a:lstStyle/>
          <a:p>
            <a:r>
              <a:rPr lang="ro-RO" sz="3400">
                <a:solidFill>
                  <a:srgbClr val="FFFFFF"/>
                </a:solidFill>
              </a:rPr>
              <a:t>Our Solution: GoldenMate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705861"/>
            <a:ext cx="2240924" cy="2240924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921" y="998754"/>
            <a:ext cx="4454699" cy="368282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dirty="0"/>
              <a:t>Mission Statement: </a:t>
            </a:r>
            <a:r>
              <a:rPr lang="en-US" sz="1800" dirty="0" err="1"/>
              <a:t>GoldenMate</a:t>
            </a:r>
            <a:r>
              <a:rPr lang="en-US" sz="1800" dirty="0"/>
              <a:t> aims to enrich elderly lives by fostering connections and simplifying health management through innovation.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AI-Powered Companionship: </a:t>
            </a:r>
            <a:r>
              <a:rPr lang="en-US" sz="1800" dirty="0"/>
              <a:t>The app utilizes AI to provide tailored companionship, addressing loneliness and enhancing emotional well-being among seniors.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User-Centric Design: </a:t>
            </a:r>
            <a:r>
              <a:rPr lang="en-US" sz="1800" dirty="0" err="1"/>
              <a:t>GoldenMate</a:t>
            </a:r>
            <a:r>
              <a:rPr lang="en-US" sz="1800" dirty="0"/>
              <a:t> features an intuitive interface, specifically crafted for seniors, ensuring ease of use and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3938487" cy="13554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o-RO"/>
              <a:t>Business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49972"/>
            <a:ext cx="3464715" cy="2882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sz="1400" b="1"/>
              <a:t>Elderly Care Market Growth: </a:t>
            </a:r>
            <a:r>
              <a:rPr sz="1400"/>
              <a:t>The elderly care market is projected to experience unprecedented expansion, driven by demographic shifts and increased demand.</a:t>
            </a:r>
            <a:endParaRPr lang="ro-RO" sz="1400"/>
          </a:p>
          <a:p>
            <a:pPr>
              <a:lnSpc>
                <a:spcPct val="90000"/>
              </a:lnSpc>
            </a:pPr>
            <a:r>
              <a:rPr sz="1400" b="1"/>
              <a:t>AI Companion Demand: </a:t>
            </a:r>
            <a:r>
              <a:rPr sz="1400"/>
              <a:t>There is a significant rising demand for AI companions, as they provide emotional support and reduce social isolation.</a:t>
            </a:r>
            <a:endParaRPr lang="ro-RO" sz="1400"/>
          </a:p>
          <a:p>
            <a:pPr>
              <a:lnSpc>
                <a:spcPct val="90000"/>
              </a:lnSpc>
            </a:pPr>
            <a:r>
              <a:rPr sz="1400" b="1"/>
              <a:t>Remote Health Monitoring: </a:t>
            </a:r>
            <a:r>
              <a:rPr sz="1400"/>
              <a:t>Innovative remote health monitoring solutions are increasingly vital, facilitating continuous care and promoting independence in seniors.</a:t>
            </a:r>
            <a:endParaRPr lang="ro-RO" sz="1400"/>
          </a:p>
        </p:txBody>
      </p:sp>
      <p:pic>
        <p:nvPicPr>
          <p:cNvPr id="6" name="Imagine 5" descr="O imagine care conține îmbrăcăminte, ilustrație, desen animat, zâmbet&#10;&#10;Descriere generată automat">
            <a:extLst>
              <a:ext uri="{FF2B5EF4-FFF2-40B4-BE49-F238E27FC236}">
                <a16:creationId xmlns:a16="http://schemas.microsoft.com/office/drawing/2014/main" id="{DBAA2C8E-1AE4-3BCC-16C7-D65AFE51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19" r="7952"/>
          <a:stretch/>
        </p:blipFill>
        <p:spPr>
          <a:xfrm>
            <a:off x="4671911" y="10"/>
            <a:ext cx="4472089" cy="51434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 imagine care conține celulă solară, energie solară, Energie solară, Panou solar&#10;&#10;Descriere generată automat">
            <a:extLst>
              <a:ext uri="{FF2B5EF4-FFF2-40B4-BE49-F238E27FC236}">
                <a16:creationId xmlns:a16="http://schemas.microsoft.com/office/drawing/2014/main" id="{75ABE89F-09D9-3236-7099-1BF4410709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79" b="1225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ro-RO"/>
              <a:t>Competitive </a:t>
            </a:r>
            <a:r>
              <a:rPr lang="ro-RO" err="1"/>
              <a:t>Comparison</a:t>
            </a:r>
            <a:endParaRPr lang="ro-R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87EB4C-3323-0FD3-F94A-F74C541A6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503527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411348"/>
            <a:ext cx="5098906" cy="1256717"/>
          </a:xfrm>
        </p:spPr>
        <p:txBody>
          <a:bodyPr anchor="b">
            <a:normAutofit/>
          </a:bodyPr>
          <a:lstStyle/>
          <a:p>
            <a:r>
              <a:rPr lang="ro-RO" sz="3000"/>
              <a:t>User Persona</a:t>
            </a:r>
          </a:p>
        </p:txBody>
      </p:sp>
      <p:pic>
        <p:nvPicPr>
          <p:cNvPr id="5" name="Picture 4" descr="A hand touching a small plant">
            <a:extLst>
              <a:ext uri="{FF2B5EF4-FFF2-40B4-BE49-F238E27FC236}">
                <a16:creationId xmlns:a16="http://schemas.microsoft.com/office/drawing/2014/main" id="{8F178144-74AC-D326-99D1-3D8EB03C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192" r="1963"/>
          <a:stretch/>
        </p:blipFill>
        <p:spPr>
          <a:xfrm>
            <a:off x="20" y="10"/>
            <a:ext cx="3147352" cy="514349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0" y="1807372"/>
            <a:ext cx="5098904" cy="2778913"/>
          </a:xfrm>
        </p:spPr>
        <p:txBody>
          <a:bodyPr>
            <a:normAutofit/>
          </a:bodyPr>
          <a:lstStyle/>
          <a:p>
            <a:r>
              <a:rPr lang="en-US" sz="1500" b="1"/>
              <a:t>Target User Persona: </a:t>
            </a:r>
            <a:r>
              <a:rPr lang="en-US" sz="1500"/>
              <a:t>GoldenMate primarily caters to elderly adults in small towns with specific health and social needs.</a:t>
            </a:r>
          </a:p>
          <a:p>
            <a:r>
              <a:rPr lang="en-US" sz="1500" b="1"/>
              <a:t>Hobbies and Engagement: </a:t>
            </a:r>
            <a:r>
              <a:rPr lang="en-US" sz="1500"/>
              <a:t>Users often enjoy gardening and family interactions, requiring connectivity for social involvement and well-being.</a:t>
            </a:r>
          </a:p>
          <a:p>
            <a:r>
              <a:rPr lang="en-US" sz="1500" b="1"/>
              <a:t>Need for Independence: </a:t>
            </a:r>
            <a:r>
              <a:rPr lang="en-US" sz="1500"/>
              <a:t>These older adults prioritize independence while needing reliable resources for effective health management and support.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0"/>
            <a:ext cx="851299" cy="35849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ro-RO"/>
              <a:t>Business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16783" y="1637417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2635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/>
              <a:t>Subscription Features Overview: </a:t>
            </a:r>
            <a:r>
              <a:rPr lang="en-US" sz="2200"/>
              <a:t>The subscription model includes health monitoring, voice communication, sentiment tracking, and engaging minigames designed for seniors.</a:t>
            </a:r>
          </a:p>
          <a:p>
            <a:pPr>
              <a:lnSpc>
                <a:spcPct val="90000"/>
              </a:lnSpc>
            </a:pPr>
            <a:r>
              <a:rPr lang="en-US" sz="2200" b="1"/>
              <a:t>Future Enhancements: </a:t>
            </a:r>
            <a:r>
              <a:rPr lang="en-US" sz="2200"/>
              <a:t>Plans include additional cognitive games, enhanced AI features, and integration with wearable health technology for improved care.</a:t>
            </a:r>
          </a:p>
          <a:p>
            <a:pPr>
              <a:lnSpc>
                <a:spcPct val="90000"/>
              </a:lnSpc>
            </a:pPr>
            <a:r>
              <a:rPr lang="en-US" sz="2200" b="1"/>
              <a:t>User Engagement Strategy: </a:t>
            </a:r>
            <a:r>
              <a:rPr lang="en-US" sz="2200"/>
              <a:t>Focused on increasing user interaction through personalized experiences, reinforcing retention and promoting healthier lifestyle choices.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3938487" cy="13554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o-RO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49972"/>
            <a:ext cx="3464715" cy="2882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sz="1400" b="1"/>
              <a:t>Wearable Device Integration: </a:t>
            </a:r>
            <a:r>
              <a:rPr sz="1400"/>
              <a:t>Future iterations of GoldenMate will enhance user experience through seamless integration with wearable health devices.</a:t>
            </a:r>
            <a:endParaRPr lang="ro-RO" sz="1400"/>
          </a:p>
          <a:p>
            <a:pPr>
              <a:lnSpc>
                <a:spcPct val="90000"/>
              </a:lnSpc>
            </a:pPr>
            <a:r>
              <a:rPr sz="1400" b="1"/>
              <a:t>Health Data Sharing Options: </a:t>
            </a:r>
            <a:r>
              <a:rPr sz="1400"/>
              <a:t>Users will benefit from functionalities that allow secure, real-time sharing of health data with family members.</a:t>
            </a:r>
            <a:endParaRPr lang="ro-RO" sz="1400"/>
          </a:p>
          <a:p>
            <a:pPr>
              <a:lnSpc>
                <a:spcPct val="90000"/>
              </a:lnSpc>
            </a:pPr>
            <a:r>
              <a:rPr sz="1400" b="1"/>
              <a:t>Social Networking Platform: </a:t>
            </a:r>
            <a:r>
              <a:rPr sz="1400"/>
              <a:t>Development of a tailored social networking platform for seniors aims to promote engagement and community connection.</a:t>
            </a:r>
            <a:endParaRPr lang="ro-RO" sz="1400"/>
          </a:p>
        </p:txBody>
      </p:sp>
      <p:pic>
        <p:nvPicPr>
          <p:cNvPr id="6" name="Picture 3" descr="image.png">
            <a:extLst>
              <a:ext uri="{FF2B5EF4-FFF2-40B4-BE49-F238E27FC236}">
                <a16:creationId xmlns:a16="http://schemas.microsoft.com/office/drawing/2014/main" id="{FB2604EA-BECD-F80D-56B0-D1EB3BC1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23" r="4033" b="2"/>
          <a:stretch/>
        </p:blipFill>
        <p:spPr>
          <a:xfrm>
            <a:off x="4671911" y="10"/>
            <a:ext cx="4472089" cy="51434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572</Words>
  <Application>Microsoft Office PowerPoint</Application>
  <PresentationFormat>On-screen Show (16:9)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GoldenMate Transforming Elderly Care</vt:lpstr>
      <vt:lpstr>Table of Contents</vt:lpstr>
      <vt:lpstr>The Problem: Challenges in Elderly Care</vt:lpstr>
      <vt:lpstr>Our Solution: GoldenMate</vt:lpstr>
      <vt:lpstr>Business Opportunity</vt:lpstr>
      <vt:lpstr>Competitive Comparison</vt:lpstr>
      <vt:lpstr>User Persona</vt:lpstr>
      <vt:lpstr>Business Model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Razvan Calauz</dc:creator>
  <cp:keywords/>
  <dc:description>generated using python-pptx</dc:description>
  <cp:lastModifiedBy>Mihai Bucilă</cp:lastModifiedBy>
  <cp:revision>8</cp:revision>
  <dcterms:created xsi:type="dcterms:W3CDTF">2013-01-27T09:14:16Z</dcterms:created>
  <dcterms:modified xsi:type="dcterms:W3CDTF">2025-01-17T19:28:33Z</dcterms:modified>
  <cp:category/>
</cp:coreProperties>
</file>