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slides/slide3.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2.xml" ContentType="application/vnd.openxmlformats-officedocument.presentationml.slide+xml"/>
  <Override PartName="/ppt/slides/slide16.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presentation.xml" ContentType="application/vnd.openxmlformats-officedocument.presentationml.presentation.main+xml"/>
  <Override PartName="/ppt/slides/slide2.xml" ContentType="application/vnd.openxmlformats-officedocument.presentationml.slide+xml"/>
  <Override PartName="/ppt/slides/slide1.xml" ContentType="application/vnd.openxmlformats-officedocument.presentationml.slide+xml"/>
  <Override PartName="/ppt/notesSlides/notesSlide24.xml" ContentType="application/vnd.openxmlformats-officedocument.presentationml.notesSlide+xml"/>
  <Override PartName="/ppt/notesSlides/notesSlide15.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19.xml" ContentType="application/vnd.openxmlformats-officedocument.presentationml.notesSlide+xml"/>
  <Override PartName="/ppt/notesSlides/notesSlide6.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5.xml" ContentType="application/vnd.openxmlformats-officedocument.presentationml.notesSlide+xml"/>
  <Override PartName="/ppt/notesSlides/notesSlide18.xml" ContentType="application/vnd.openxmlformats-officedocument.presentationml.notesSlide+xml"/>
  <Override PartName="/ppt/notesSlides/notesSlide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8.xml" ContentType="application/vnd.openxmlformats-officedocument.presentationml.notesSlide+xml"/>
  <Override PartName="/ppt/notesSlides/notesSlide13.xml" ContentType="application/vnd.openxmlformats-officedocument.presentationml.notes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notesSlides/notesSlide14.xml" ContentType="application/vnd.openxmlformats-officedocument.presentationml.notesSlide+xml"/>
  <Override PartName="/ppt/slideLayouts/slideLayout19.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46.xml" ContentType="application/vnd.openxmlformats-officedocument.themeOverride+xml"/>
  <Override PartName="/ppt/theme/themeOverride32.xml" ContentType="application/vnd.openxmlformats-officedocument.themeOverride+xml"/>
  <Override PartName="/ppt/theme/themeOverride17.xml" ContentType="application/vnd.openxmlformats-officedocument.themeOverride+xml"/>
  <Override PartName="/ppt/theme/themeOverride44.xml" ContentType="application/vnd.openxmlformats-officedocument.themeOverride+xml"/>
  <Override PartName="/ppt/theme/themeOverride28.xml" ContentType="application/vnd.openxmlformats-officedocument.themeOverride+xml"/>
  <Override PartName="/ppt/theme/themeOverride26.xml" ContentType="application/vnd.openxmlformats-officedocument.themeOverride+xml"/>
  <Override PartName="/ppt/theme/themeOverride18.xml" ContentType="application/vnd.openxmlformats-officedocument.themeOverride+xml"/>
  <Override PartName="/ppt/theme/themeOverride21.xml" ContentType="application/vnd.openxmlformats-officedocument.themeOverride+xml"/>
  <Override PartName="/ppt/theme/themeOverride20.xml" ContentType="application/vnd.openxmlformats-officedocument.themeOverride+xml"/>
  <Override PartName="/ppt/theme/themeOverride45.xml" ContentType="application/vnd.openxmlformats-officedocument.themeOverride+xml"/>
  <Override PartName="/ppt/theme/themeOverride35.xml" ContentType="application/vnd.openxmlformats-officedocument.themeOverride+xml"/>
  <Override PartName="/ppt/theme/themeOverride23.xml" ContentType="application/vnd.openxmlformats-officedocument.themeOverride+xml"/>
  <Override PartName="/ppt/theme/themeOverride19.xml" ContentType="application/vnd.openxmlformats-officedocument.themeOverride+xml"/>
  <Override PartName="/ppt/theme/themeOverride25.xml" ContentType="application/vnd.openxmlformats-officedocument.themeOverride+xml"/>
  <Override PartName="/ppt/theme/themeOverride24.xml" ContentType="application/vnd.openxmlformats-officedocument.themeOverride+xml"/>
  <Override PartName="/ppt/theme/theme3.xml" ContentType="application/vnd.openxmlformats-officedocument.theme+xml"/>
  <Override PartName="/ppt/theme/theme2.xml" ContentType="application/vnd.openxmlformats-officedocument.theme+xml"/>
  <Override PartName="/ppt/theme/themeOverride27.xml" ContentType="application/vnd.openxmlformats-officedocument.themeOverride+xml"/>
  <Override PartName="/ppt/theme/themeOverride37.xml" ContentType="application/vnd.openxmlformats-officedocument.themeOverride+xml"/>
  <Override PartName="/ppt/theme/themeOverride40.xml" ContentType="application/vnd.openxmlformats-officedocument.themeOverride+xml"/>
  <Override PartName="/ppt/theme/themeOverride31.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30.xml" ContentType="application/vnd.openxmlformats-officedocument.themeOverride+xml"/>
  <Override PartName="/ppt/theme/themeOverride41.xml" ContentType="application/vnd.openxmlformats-officedocument.themeOverride+xml"/>
  <Override PartName="/ppt/theme/themeOverride43.xml" ContentType="application/vnd.openxmlformats-officedocument.themeOverride+xml"/>
  <Override PartName="/ppt/theme/themeOverride36.xml" ContentType="application/vnd.openxmlformats-officedocument.themeOverride+xml"/>
  <Override PartName="/ppt/theme/themeOverride42.xml" ContentType="application/vnd.openxmlformats-officedocument.themeOverride+xml"/>
  <Override PartName="/ppt/theme/themeOverride29.xml" ContentType="application/vnd.openxmlformats-officedocument.themeOverride+xml"/>
  <Override PartName="/ppt/theme/themeOverride33.xml" ContentType="application/vnd.openxmlformats-officedocument.themeOverride+xml"/>
  <Override PartName="/ppt/theme/themeOverride22.xml" ContentType="application/vnd.openxmlformats-officedocument.themeOverride+xml"/>
  <Override PartName="/ppt/theme/themeOverride11.xml" ContentType="application/vnd.openxmlformats-officedocument.themeOverride+xml"/>
  <Override PartName="/ppt/theme/themeOverride1.xml" ContentType="application/vnd.openxmlformats-officedocument.themeOverr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Override12.xml" ContentType="application/vnd.openxmlformats-officedocument.themeOverride+xml"/>
  <Override PartName="/ppt/theme/themeOverride34.xml" ContentType="application/vnd.openxmlformats-officedocument.themeOverride+xml"/>
  <Override PartName="/ppt/theme/themeOverride10.xml" ContentType="application/vnd.openxmlformats-officedocument.themeOverride+xml"/>
  <Override PartName="/ppt/theme/themeOverride9.xml" ContentType="application/vnd.openxmlformats-officedocument.themeOverride+xml"/>
  <Override PartName="/ppt/theme/themeOverride8.xml" ContentType="application/vnd.openxmlformats-officedocument.themeOverride+xml"/>
  <Override PartName="/ppt/theme/theme1.xml" ContentType="application/vnd.openxmlformats-officedocument.theme+xml"/>
  <Override PartName="/ppt/theme/themeOverride2.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15.xml" ContentType="application/vnd.openxmlformats-officedocument.themeOverride+xml"/>
  <Override PartName="/ppt/theme/themeOverride4.xml" ContentType="application/vnd.openxmlformats-officedocument.themeOverride+xml"/>
  <Override PartName="/ppt/theme/themeOverride3.xml" ContentType="application/vnd.openxmlformats-officedocument.themeOverride+xml"/>
  <Override PartName="/ppt/theme/themeOverride13.xml" ContentType="application/vnd.openxmlformats-officedocument.themeOverride+xml"/>
  <Override PartName="/ppt/theme/themeOverride16.xml" ContentType="application/vnd.openxmlformats-officedocument.themeOverride+xml"/>
  <Override PartName="/ppt/theme/themeOverride14.xml" ContentType="application/vnd.openxmlformats-officedocument.themeOverride+xml"/>
  <Override PartName="/ppt/theme/themeOverride7.xml" ContentType="application/vnd.openxmlformats-officedocument.themeOverr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485.xml" ContentType="application/vnd.openxmlformats-officedocument.presentationml.tags+xml"/>
  <Override PartName="/ppt/tags/tag523.xml" ContentType="application/vnd.openxmlformats-officedocument.presentationml.tags+xml"/>
  <Override PartName="/ppt/tags/tag616.xml" ContentType="application/vnd.openxmlformats-officedocument.presentationml.tags+xml"/>
  <Override PartName="/ppt/tags/tag484.xml" ContentType="application/vnd.openxmlformats-officedocument.presentationml.tags+xml"/>
  <Override PartName="/ppt/tags/tag487.xml" ContentType="application/vnd.openxmlformats-officedocument.presentationml.tags+xml"/>
  <Override PartName="/ppt/tags/tag486.xml" ContentType="application/vnd.openxmlformats-officedocument.presentationml.tags+xml"/>
  <Override PartName="/ppt/tags/tag618.xml" ContentType="application/vnd.openxmlformats-officedocument.presentationml.tags+xml"/>
  <Override PartName="/ppt/tags/tag617.xml" ContentType="application/vnd.openxmlformats-officedocument.presentationml.tags+xml"/>
  <Override PartName="/ppt/tags/tag483.xml" ContentType="application/vnd.openxmlformats-officedocument.presentationml.tags+xml"/>
  <Override PartName="/ppt/tags/tag489.xml" ContentType="application/vnd.openxmlformats-officedocument.presentationml.tags+xml"/>
  <Override PartName="/ppt/tags/tag607.xml" ContentType="application/vnd.openxmlformats-officedocument.presentationml.tags+xml"/>
  <Override PartName="/ppt/tags/tag606.xml" ContentType="application/vnd.openxmlformats-officedocument.presentationml.tags+xml"/>
  <Override PartName="/ppt/tags/tag605.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604.xml" ContentType="application/vnd.openxmlformats-officedocument.presentationml.tags+xml"/>
  <Override PartName="/ppt/tags/tag603.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490.xml" ContentType="application/vnd.openxmlformats-officedocument.presentationml.tags+xml"/>
  <Override PartName="/ppt/tags/tag615.xml" ContentType="application/vnd.openxmlformats-officedocument.presentationml.tags+xml"/>
  <Override PartName="/ppt/tags/tag614.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613.xml" ContentType="application/vnd.openxmlformats-officedocument.presentationml.tags+xml"/>
  <Override PartName="/ppt/tags/tag612.xml" ContentType="application/vnd.openxmlformats-officedocument.presentationml.tags+xml"/>
  <Override PartName="/ppt/tags/tag611.xml" ContentType="application/vnd.openxmlformats-officedocument.presentationml.tags+xml"/>
  <Override PartName="/ppt/tags/tag488.xml" ContentType="application/vnd.openxmlformats-officedocument.presentationml.tags+xml"/>
  <Override PartName="/ppt/tags/tag602.xml" ContentType="application/vnd.openxmlformats-officedocument.presentationml.tags+xml"/>
  <Override PartName="/ppt/tags/tag481.xml" ContentType="application/vnd.openxmlformats-officedocument.presentationml.tags+xml"/>
  <Override PartName="/ppt/tags/tag639.xml" ContentType="application/vnd.openxmlformats-officedocument.presentationml.tags+xml"/>
  <Override PartName="/ppt/tags/tag638.xml" ContentType="application/vnd.openxmlformats-officedocument.presentationml.tags+xml"/>
  <Override PartName="/ppt/tags/tag637.xml" ContentType="application/vnd.openxmlformats-officedocument.presentationml.tags+xml"/>
  <Override PartName="/ppt/tags/tag636.xml" ContentType="application/vnd.openxmlformats-officedocument.presentationml.tags+xml"/>
  <Override PartName="/ppt/tags/tag635.xml" ContentType="application/vnd.openxmlformats-officedocument.presentationml.tags+xml"/>
  <Override PartName="/ppt/tags/tag634.xml" ContentType="application/vnd.openxmlformats-officedocument.presentationml.tags+xml"/>
  <Override PartName="/ppt/tags/tag633.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9.xml" ContentType="application/vnd.openxmlformats-officedocument.presentationml.tags+xml"/>
  <Override PartName="/ppt/tags/tag648.xml" ContentType="application/vnd.openxmlformats-officedocument.presentationml.tags+xml"/>
  <Override PartName="/ppt/tags/tag647.xml" ContentType="application/vnd.openxmlformats-officedocument.presentationml.tags+xml"/>
  <Override PartName="/ppt/tags/tag646.xml" ContentType="application/vnd.openxmlformats-officedocument.presentationml.tags+xml"/>
  <Override PartName="/ppt/tags/tag645.xml" ContentType="application/vnd.openxmlformats-officedocument.presentationml.tags+xml"/>
  <Override PartName="/ppt/tags/tag644.xml" ContentType="application/vnd.openxmlformats-officedocument.presentationml.tags+xml"/>
  <Override PartName="/ppt/tags/tag643.xml" ContentType="application/vnd.openxmlformats-officedocument.presentationml.tags+xml"/>
  <Override PartName="/ppt/tags/tag632.xml" ContentType="application/vnd.openxmlformats-officedocument.presentationml.tags+xml"/>
  <Override PartName="/ppt/tags/tag631.xml" ContentType="application/vnd.openxmlformats-officedocument.presentationml.tags+xml"/>
  <Override PartName="/ppt/tags/tag630.xml" ContentType="application/vnd.openxmlformats-officedocument.presentationml.tags+xml"/>
  <Override PartName="/ppt/tags/tag621.xml" ContentType="application/vnd.openxmlformats-officedocument.presentationml.tags+xml"/>
  <Override PartName="/ppt/tags/tag620.xml" ContentType="application/vnd.openxmlformats-officedocument.presentationml.tags+xml"/>
  <Override PartName="/ppt/tags/tag619.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76.xml" ContentType="application/vnd.openxmlformats-officedocument.presentationml.tags+xml"/>
  <Override PartName="/ppt/tags/tag475.xml" ContentType="application/vnd.openxmlformats-officedocument.presentationml.tags+xml"/>
  <Override PartName="/ppt/tags/tag622.xml" ContentType="application/vnd.openxmlformats-officedocument.presentationml.tags+xml"/>
  <Override PartName="/ppt/tags/tag629.xml" ContentType="application/vnd.openxmlformats-officedocument.presentationml.tags+xml"/>
  <Override PartName="/ppt/tags/tag628.xml" ContentType="application/vnd.openxmlformats-officedocument.presentationml.tags+xml"/>
  <Override PartName="/ppt/tags/tag627.xml" ContentType="application/vnd.openxmlformats-officedocument.presentationml.tags+xml"/>
  <Override PartName="/ppt/tags/tag626.xml" ContentType="application/vnd.openxmlformats-officedocument.presentationml.tags+xml"/>
  <Override PartName="/ppt/tags/tag625.xml" ContentType="application/vnd.openxmlformats-officedocument.presentationml.tags+xml"/>
  <Override PartName="/ppt/tags/tag624.xml" ContentType="application/vnd.openxmlformats-officedocument.presentationml.tags+xml"/>
  <Override PartName="/ppt/tags/tag623.xml" ContentType="application/vnd.openxmlformats-officedocument.presentationml.tags+xml"/>
  <Override PartName="/ppt/tags/tag482.xml" ContentType="application/vnd.openxmlformats-officedocument.presentationml.tags+xml"/>
  <Override PartName="/ppt/tags/tag592.xml" ContentType="application/vnd.openxmlformats-officedocument.presentationml.tags+xml"/>
  <Override PartName="/ppt/tags/tag600.xml" ContentType="application/vnd.openxmlformats-officedocument.presentationml.tags+xml"/>
  <Override PartName="/ppt/tags/tag539.xml" ContentType="application/vnd.openxmlformats-officedocument.presentationml.tags+xml"/>
  <Override PartName="/ppt/tags/tag506.xml" ContentType="application/vnd.openxmlformats-officedocument.presentationml.tags+xml"/>
  <Override PartName="/ppt/tags/tag505.xml" ContentType="application/vnd.openxmlformats-officedocument.presentationml.tags+xml"/>
  <Override PartName="/ppt/tags/tag504.xml" ContentType="application/vnd.openxmlformats-officedocument.presentationml.tags+xml"/>
  <Override PartName="/ppt/tags/tag507.xml" ContentType="application/vnd.openxmlformats-officedocument.presentationml.tags+xml"/>
  <Override PartName="/ppt/tags/tag538.xml" ContentType="application/vnd.openxmlformats-officedocument.presentationml.tags+xml"/>
  <Override PartName="/ppt/tags/tag508.xml" ContentType="application/vnd.openxmlformats-officedocument.presentationml.tags+xml"/>
  <Override PartName="/ppt/tags/tag537.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03.xml" ContentType="application/vnd.openxmlformats-officedocument.presentationml.tags+xml"/>
  <Override PartName="/ppt/tags/tag548.xml" ContentType="application/vnd.openxmlformats-officedocument.presentationml.tags+xml"/>
  <Override PartName="/ppt/tags/tag547.xml" ContentType="application/vnd.openxmlformats-officedocument.presentationml.tags+xml"/>
  <Override PartName="/ppt/tags/tag546.xml" ContentType="application/vnd.openxmlformats-officedocument.presentationml.tags+xml"/>
  <Override PartName="/ppt/tags/tag545.xml" ContentType="application/vnd.openxmlformats-officedocument.presentationml.tags+xml"/>
  <Override PartName="/ppt/tags/tag544.xml" ContentType="application/vnd.openxmlformats-officedocument.presentationml.tags+xml"/>
  <Override PartName="/ppt/tags/tag543.xml" ContentType="application/vnd.openxmlformats-officedocument.presentationml.tags+xml"/>
  <Override PartName="/ppt/tags/tag511.xml" ContentType="application/vnd.openxmlformats-officedocument.presentationml.tags+xml"/>
  <Override PartName="/ppt/tags/tag536.xml" ContentType="application/vnd.openxmlformats-officedocument.presentationml.tags+xml"/>
  <Override PartName="/ppt/tags/tag535.xml" ContentType="application/vnd.openxmlformats-officedocument.presentationml.tags+xml"/>
  <Override PartName="/ppt/tags/tag526.xml" ContentType="application/vnd.openxmlformats-officedocument.presentationml.tags+xml"/>
  <Override PartName="/ppt/tags/tag518.xml" ContentType="application/vnd.openxmlformats-officedocument.presentationml.tags+xml"/>
  <Override PartName="/ppt/tags/tag517.xml" ContentType="application/vnd.openxmlformats-officedocument.presentationml.tags+xml"/>
  <Override PartName="/ppt/tags/tag516.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5.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4.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13.xml" ContentType="application/vnd.openxmlformats-officedocument.presentationml.tags+xml"/>
  <Override PartName="/ppt/tags/tag51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650.xml" ContentType="application/vnd.openxmlformats-officedocument.presentationml.tags+xml"/>
  <Override PartName="/ppt/tags/tag514.xml" ContentType="application/vnd.openxmlformats-officedocument.presentationml.tags+xml"/>
  <Override PartName="/ppt/tags/tag532.xml" ContentType="application/vnd.openxmlformats-officedocument.presentationml.tags+xml"/>
  <Override PartName="/ppt/tags/tag531.xml" ContentType="application/vnd.openxmlformats-officedocument.presentationml.tags+xml"/>
  <Override PartName="/ppt/tags/tag515.xml" ContentType="application/vnd.openxmlformats-officedocument.presentationml.tags+xml"/>
  <Override PartName="/ppt/tags/tag530.xml" ContentType="application/vnd.openxmlformats-officedocument.presentationml.tags+xml"/>
  <Override PartName="/ppt/tags/tag502.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1.xml" ContentType="application/vnd.openxmlformats-officedocument.presentationml.tags+xml"/>
  <Override PartName="/ppt/tags/tag580.xml" ContentType="application/vnd.openxmlformats-officedocument.presentationml.tags+xml"/>
  <Override PartName="/ppt/tags/tag579.xml" ContentType="application/vnd.openxmlformats-officedocument.presentationml.tags+xml"/>
  <Override PartName="/ppt/tags/tag578.xml" ContentType="application/vnd.openxmlformats-officedocument.presentationml.tags+xml"/>
  <Override PartName="/ppt/tags/tag577.xml" ContentType="application/vnd.openxmlformats-officedocument.presentationml.tags+xml"/>
  <Override PartName="/ppt/tags/tag576.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595.xml" ContentType="application/vnd.openxmlformats-officedocument.presentationml.tags+xml"/>
  <Override PartName="/ppt/tags/tag594.xml" ContentType="application/vnd.openxmlformats-officedocument.presentationml.tags+xml"/>
  <Override PartName="/ppt/tags/tag593.xml" ContentType="application/vnd.openxmlformats-officedocument.presentationml.tags+xml"/>
  <Override PartName="/ppt/tags/tag591.xml" ContentType="application/vnd.openxmlformats-officedocument.presentationml.tags+xml"/>
  <Override PartName="/ppt/tags/tag590.xml" ContentType="application/vnd.openxmlformats-officedocument.presentationml.tags+xml"/>
  <Override PartName="/ppt/tags/tag589.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75.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59.xml" ContentType="application/vnd.openxmlformats-officedocument.presentationml.tags+xml"/>
  <Override PartName="/ppt/tags/tag558.xml" ContentType="application/vnd.openxmlformats-officedocument.presentationml.tags+xml"/>
  <Override PartName="/ppt/tags/tag557.xml" ContentType="application/vnd.openxmlformats-officedocument.presentationml.tags+xml"/>
  <Override PartName="/ppt/tags/tag556.xml" ContentType="application/vnd.openxmlformats-officedocument.presentationml.tags+xml"/>
  <Override PartName="/ppt/tags/tag555.xml" ContentType="application/vnd.openxmlformats-officedocument.presentationml.tags+xml"/>
  <Override PartName="/ppt/tags/tag554.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01.xml" ContentType="application/vnd.openxmlformats-officedocument.presentationml.tags+xml"/>
  <Override PartName="/ppt/tags/tag500.xml" ContentType="application/vnd.openxmlformats-officedocument.presentationml.tags+xml"/>
  <Override PartName="/ppt/tags/tag572.xml" ContentType="application/vnd.openxmlformats-officedocument.presentationml.tags+xml"/>
  <Override PartName="/ppt/tags/tag571.xml" ContentType="application/vnd.openxmlformats-officedocument.presentationml.tags+xml"/>
  <Override PartName="/ppt/tags/tag570.xml" ContentType="application/vnd.openxmlformats-officedocument.presentationml.tags+xml"/>
  <Override PartName="/ppt/tags/tag569.xml" ContentType="application/vnd.openxmlformats-officedocument.presentationml.tags+xml"/>
  <Override PartName="/ppt/tags/tag568.xml" ContentType="application/vnd.openxmlformats-officedocument.presentationml.tags+xml"/>
  <Override PartName="/ppt/tags/tag567.xml" ContentType="application/vnd.openxmlformats-officedocument.presentationml.tags+xml"/>
  <Override PartName="/ppt/tags/tag601.xml" ContentType="application/vnd.openxmlformats-officedocument.presentationml.tags+xml"/>
  <Override PartName="/ppt/tags/tag707.xml" ContentType="application/vnd.openxmlformats-officedocument.presentationml.tags+xml"/>
  <Override PartName="/ppt/tags/tag65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2.xml" ContentType="application/vnd.openxmlformats-officedocument.presentationml.tags+xml"/>
  <Override PartName="/ppt/tags/tag781.xml" ContentType="application/vnd.openxmlformats-officedocument.presentationml.tags+xml"/>
  <Override PartName="/ppt/tags/tag780.xml" ContentType="application/vnd.openxmlformats-officedocument.presentationml.tags+xml"/>
  <Override PartName="/ppt/tags/tag779.xml" ContentType="application/vnd.openxmlformats-officedocument.presentationml.tags+xml"/>
  <Override PartName="/ppt/tags/tag778.xml" ContentType="application/vnd.openxmlformats-officedocument.presentationml.tags+xml"/>
  <Override PartName="/ppt/tags/tag777.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ppt/tags/tag795.xml" ContentType="application/vnd.openxmlformats-officedocument.presentationml.tags+xml"/>
  <Override PartName="/ppt/tags/tag794.xml" ContentType="application/vnd.openxmlformats-officedocument.presentationml.tags+xml"/>
  <Override PartName="/ppt/tags/tag793.xml" ContentType="application/vnd.openxmlformats-officedocument.presentationml.tags+xml"/>
  <Override PartName="/ppt/tags/tag792.xml" ContentType="application/vnd.openxmlformats-officedocument.presentationml.tags+xml"/>
  <Override PartName="/ppt/tags/tag791.xml" ContentType="application/vnd.openxmlformats-officedocument.presentationml.tags+xml"/>
  <Override PartName="/ppt/tags/tag790.xml" ContentType="application/vnd.openxmlformats-officedocument.presentationml.tags+xml"/>
  <Override PartName="/ppt/tags/tag776.xml" ContentType="application/vnd.openxmlformats-officedocument.presentationml.tags+xml"/>
  <Override PartName="/ppt/tags/tag775.xml" ContentType="application/vnd.openxmlformats-officedocument.presentationml.tags+xml"/>
  <Override PartName="/ppt/tags/tag774.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57.xml" ContentType="application/vnd.openxmlformats-officedocument.presentationml.tags+xml"/>
  <Override PartName="/ppt/tags/tag756.xml" ContentType="application/vnd.openxmlformats-officedocument.presentationml.tags+xml"/>
  <Override PartName="/ppt/tags/tag755.xml" ContentType="application/vnd.openxmlformats-officedocument.presentationml.tags+xml"/>
  <Override PartName="/ppt/tags/tag754.xml" ContentType="application/vnd.openxmlformats-officedocument.presentationml.tags+xml"/>
  <Override PartName="/ppt/tags/tag753.xml" ContentType="application/vnd.openxmlformats-officedocument.presentationml.tags+xml"/>
  <Override PartName="/ppt/tags/tag752.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73.xml" ContentType="application/vnd.openxmlformats-officedocument.presentationml.tags+xml"/>
  <Override PartName="/ppt/tags/tag772.xml" ContentType="application/vnd.openxmlformats-officedocument.presentationml.tags+xml"/>
  <Override PartName="/ppt/tags/tag771.xml" ContentType="application/vnd.openxmlformats-officedocument.presentationml.tags+xml"/>
  <Override PartName="/ppt/tags/tag770.xml" ContentType="application/vnd.openxmlformats-officedocument.presentationml.tags+xml"/>
  <Override PartName="/ppt/tags/tag769.xml" ContentType="application/vnd.openxmlformats-officedocument.presentationml.tags+xml"/>
  <Override PartName="/ppt/tags/tag768.xml" ContentType="application/vnd.openxmlformats-officedocument.presentationml.tags+xml"/>
  <Override PartName="/ppt/tags/tag767.xml" ContentType="application/vnd.openxmlformats-officedocument.presentationml.tags+xml"/>
  <Override PartName="/ppt/tags/tag766.xml" ContentType="application/vnd.openxmlformats-officedocument.presentationml.tags+xml"/>
  <Override PartName="/ppt/tags/tag765.xml" ContentType="application/vnd.openxmlformats-officedocument.presentationml.tags+xml"/>
  <Override PartName="/customXml/itemProps13.xml" ContentType="application/vnd.openxmlformats-officedocument.customXmlProperties+xml"/>
  <Override PartName="/customXml/itemProps8.xml" ContentType="application/vnd.openxmlformats-officedocument.customXmlProperties+xml"/>
  <Override PartName="/customXml/itemProps7.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6.xml" ContentType="application/vnd.openxmlformats-officedocument.customXml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12.xml" ContentType="application/vnd.openxmlformats-officedocument.customXmlProperties+xml"/>
  <Override PartName="/ppt/tags/tag751.xml" ContentType="application/vnd.openxmlformats-officedocument.presentationml.tags+xml"/>
  <Override PartName="/ppt/tags/tag750.xml" ContentType="application/vnd.openxmlformats-officedocument.presentationml.tags+xml"/>
  <Override PartName="/ppt/tags/tag749.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3.xml" ContentType="application/vnd.openxmlformats-officedocument.presentationml.tags+xml"/>
  <Override PartName="/ppt/tags/tag682.xml" ContentType="application/vnd.openxmlformats-officedocument.presentationml.tags+xml"/>
  <Override PartName="/ppt/tags/tag681.xml" ContentType="application/vnd.openxmlformats-officedocument.presentationml.tags+xml"/>
  <Override PartName="/ppt/tags/tag680.xml" ContentType="application/vnd.openxmlformats-officedocument.presentationml.tags+xml"/>
  <Override PartName="/ppt/tags/tag679.xml" ContentType="application/vnd.openxmlformats-officedocument.presentationml.tags+xml"/>
  <Override PartName="/ppt/tags/tag678.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9.xml" ContentType="application/vnd.openxmlformats-officedocument.presentationml.tags+xml"/>
  <Override PartName="/ppt/tags/tag698.xml" ContentType="application/vnd.openxmlformats-officedocument.presentationml.tags+xml"/>
  <Override PartName="/ppt/tags/tag697.xml" ContentType="application/vnd.openxmlformats-officedocument.presentationml.tags+xml"/>
  <Override PartName="/ppt/tags/tag696.xml" ContentType="application/vnd.openxmlformats-officedocument.presentationml.tags+xml"/>
  <Override PartName="/ppt/tags/tag695.xml" ContentType="application/vnd.openxmlformats-officedocument.presentationml.tags+xml"/>
  <Override PartName="/ppt/tags/tag694.xml" ContentType="application/vnd.openxmlformats-officedocument.presentationml.tags+xml"/>
  <Override PartName="/ppt/tags/tag693.xml" ContentType="application/vnd.openxmlformats-officedocument.presentationml.tags+xml"/>
  <Override PartName="/ppt/tags/tag692.xml" ContentType="application/vnd.openxmlformats-officedocument.presentationml.tags+xml"/>
  <Override PartName="/ppt/tags/tag691.xml" ContentType="application/vnd.openxmlformats-officedocument.presentationml.tags+xml"/>
  <Override PartName="/ppt/tags/tag677.xml" ContentType="application/vnd.openxmlformats-officedocument.presentationml.tags+xml"/>
  <Override PartName="/ppt/tags/tag676.xml" ContentType="application/vnd.openxmlformats-officedocument.presentationml.tags+xml"/>
  <Override PartName="/ppt/tags/tag675.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58.xml" ContentType="application/vnd.openxmlformats-officedocument.presentationml.tags+xml"/>
  <Override PartName="/ppt/tags/tag657.xml" ContentType="application/vnd.openxmlformats-officedocument.presentationml.tags+xml"/>
  <Override PartName="/ppt/tags/tag656.xml" ContentType="application/vnd.openxmlformats-officedocument.presentationml.tags+xml"/>
  <Override PartName="/ppt/tags/tag655.xml" ContentType="application/vnd.openxmlformats-officedocument.presentationml.tags+xml"/>
  <Override PartName="/ppt/tags/tag654.xml" ContentType="application/vnd.openxmlformats-officedocument.presentationml.tags+xml"/>
  <Override PartName="/ppt/tags/tag653.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74.xml" ContentType="application/vnd.openxmlformats-officedocument.presentationml.tags+xml"/>
  <Override PartName="/ppt/tags/tag673.xml" ContentType="application/vnd.openxmlformats-officedocument.presentationml.tags+xml"/>
  <Override PartName="/ppt/tags/tag672.xml" ContentType="application/vnd.openxmlformats-officedocument.presentationml.tags+xml"/>
  <Override PartName="/ppt/tags/tag671.xml" ContentType="application/vnd.openxmlformats-officedocument.presentationml.tags+xml"/>
  <Override PartName="/ppt/tags/tag670.xml" ContentType="application/vnd.openxmlformats-officedocument.presentationml.tags+xml"/>
  <Override PartName="/ppt/tags/tag669.xml" ContentType="application/vnd.openxmlformats-officedocument.presentationml.tags+xml"/>
  <Override PartName="/ppt/tags/tag668.xml" ContentType="application/vnd.openxmlformats-officedocument.presentationml.tags+xml"/>
  <Override PartName="/ppt/tags/tag667.xml" ContentType="application/vnd.openxmlformats-officedocument.presentationml.tags+xml"/>
  <Override PartName="/ppt/tags/tag666.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2.xml" ContentType="application/vnd.openxmlformats-officedocument.presentationml.tags+xml"/>
  <Override PartName="/ppt/tags/tag731.xml" ContentType="application/vnd.openxmlformats-officedocument.presentationml.tags+xml"/>
  <Override PartName="/ppt/tags/tag730.xml" ContentType="application/vnd.openxmlformats-officedocument.presentationml.tags+xml"/>
  <Override PartName="/ppt/tags/tag729.xml" ContentType="application/vnd.openxmlformats-officedocument.presentationml.tags+xml"/>
  <Override PartName="/ppt/tags/tag728.xml" ContentType="application/vnd.openxmlformats-officedocument.presentationml.tags+xml"/>
  <Override PartName="/ppt/tags/tag727.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8.xml" ContentType="application/vnd.openxmlformats-officedocument.presentationml.tags+xml"/>
  <Override PartName="/ppt/tags/tag747.xml" ContentType="application/vnd.openxmlformats-officedocument.presentationml.tags+xml"/>
  <Override PartName="/ppt/tags/tag746.xml" ContentType="application/vnd.openxmlformats-officedocument.presentationml.tags+xml"/>
  <Override PartName="/ppt/tags/tag745.xml" ContentType="application/vnd.openxmlformats-officedocument.presentationml.tags+xml"/>
  <Override PartName="/ppt/tags/tag744.xml" ContentType="application/vnd.openxmlformats-officedocument.presentationml.tags+xml"/>
  <Override PartName="/ppt/tags/tag743.xml" ContentType="application/vnd.openxmlformats-officedocument.presentationml.tags+xml"/>
  <Override PartName="/ppt/tags/tag742.xml" ContentType="application/vnd.openxmlformats-officedocument.presentationml.tags+xml"/>
  <Override PartName="/ppt/tags/tag741.xml" ContentType="application/vnd.openxmlformats-officedocument.presentationml.tags+xml"/>
  <Override PartName="/ppt/tags/tag740.xml" ContentType="application/vnd.openxmlformats-officedocument.presentationml.tags+xml"/>
  <Override PartName="/ppt/tags/tag726.xml" ContentType="application/vnd.openxmlformats-officedocument.presentationml.tags+xml"/>
  <Override PartName="/ppt/tags/tag725.xml" ContentType="application/vnd.openxmlformats-officedocument.presentationml.tags+xml"/>
  <Override PartName="/ppt/tags/tag724.xml" ContentType="application/vnd.openxmlformats-officedocument.presentationml.tags+xml"/>
  <Override PartName="/ppt/tags/tag711.xml" ContentType="application/vnd.openxmlformats-officedocument.presentationml.tags+xml"/>
  <Override PartName="/ppt/tags/tag710.xml" ContentType="application/vnd.openxmlformats-officedocument.presentationml.tags+xml"/>
  <Override PartName="/ppt/tags/tag709.xml" ContentType="application/vnd.openxmlformats-officedocument.presentationml.tags+xml"/>
  <Override PartName="/ppt/tags/tag708.xml" ContentType="application/vnd.openxmlformats-officedocument.presentationml.tags+xml"/>
  <Override PartName="/ppt/tags/tag474.xml" ContentType="application/vnd.openxmlformats-officedocument.presentationml.tags+xml"/>
  <Override PartName="/ppt/tags/tag706.xml" ContentType="application/vnd.openxmlformats-officedocument.presentationml.tags+xml"/>
  <Override PartName="/ppt/tags/tag705.xml" ContentType="application/vnd.openxmlformats-officedocument.presentationml.tags+xml"/>
  <Override PartName="/ppt/tags/tag704.xml" ContentType="application/vnd.openxmlformats-officedocument.presentationml.tags+xml"/>
  <Override PartName="/ppt/tags/tag703.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23.xml" ContentType="application/vnd.openxmlformats-officedocument.presentationml.tags+xml"/>
  <Override PartName="/ppt/tags/tag722.xml" ContentType="application/vnd.openxmlformats-officedocument.presentationml.tags+xml"/>
  <Override PartName="/ppt/tags/tag721.xml" ContentType="application/vnd.openxmlformats-officedocument.presentationml.tags+xml"/>
  <Override PartName="/ppt/tags/tag720.xml" ContentType="application/vnd.openxmlformats-officedocument.presentationml.tags+xml"/>
  <Override PartName="/ppt/tags/tag719.xml" ContentType="application/vnd.openxmlformats-officedocument.presentationml.tags+xml"/>
  <Override PartName="/ppt/tags/tag718.xml" ContentType="application/vnd.openxmlformats-officedocument.presentationml.tags+xml"/>
  <Override PartName="/ppt/tags/tag717.xml" ContentType="application/vnd.openxmlformats-officedocument.presentationml.tags+xml"/>
  <Override PartName="/ppt/tags/tag716.xml" ContentType="application/vnd.openxmlformats-officedocument.presentationml.tags+xml"/>
  <Override PartName="/ppt/tags/tag715.xml" ContentType="application/vnd.openxmlformats-officedocument.presentationml.tags+xml"/>
  <Override PartName="/ppt/tags/tag651.xml" ContentType="application/vnd.openxmlformats-officedocument.presentationml.tags+xml"/>
  <Override PartName="/ppt/tags/tag423.xml" ContentType="application/vnd.openxmlformats-officedocument.presentationml.tags+xml"/>
  <Override PartName="/ppt/tags/tag472.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3.xml" ContentType="application/vnd.openxmlformats-officedocument.presentationml.tags+xml"/>
  <Override PartName="/ppt/tags/tag142.xml" ContentType="application/vnd.openxmlformats-officedocument.presentationml.tags+xml"/>
  <Override PartName="/ppt/tags/tag141.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58.xml" ContentType="application/vnd.openxmlformats-officedocument.presentationml.tags+xml"/>
  <Override PartName="/ppt/tags/tag157.xml" ContentType="application/vnd.openxmlformats-officedocument.presentationml.tags+xml"/>
  <Override PartName="/ppt/tags/tag156.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35.xml" ContentType="application/vnd.openxmlformats-officedocument.presentationml.tags+xml"/>
  <Override PartName="/ppt/tags/tag134.xml" ContentType="application/vnd.openxmlformats-officedocument.presentationml.tags+xml"/>
  <Override PartName="/ppt/tags/tag133.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2.xml" ContentType="application/vnd.openxmlformats-officedocument.presentationml.tags+xml"/>
  <Override PartName="/ppt/tags/tag111.xml" ContentType="application/vnd.openxmlformats-officedocument.presentationml.tags+xml"/>
  <Override PartName="/ppt/tags/tag110.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27.xml" ContentType="application/vnd.openxmlformats-officedocument.presentationml.tags+xml"/>
  <Override PartName="/ppt/tags/tag126.xml" ContentType="application/vnd.openxmlformats-officedocument.presentationml.tags+xml"/>
  <Override PartName="/ppt/tags/tag125.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05.xml" ContentType="application/vnd.openxmlformats-officedocument.presentationml.tags+xml"/>
  <Override PartName="/ppt/tags/tag204.xml" ContentType="application/vnd.openxmlformats-officedocument.presentationml.tags+xml"/>
  <Override PartName="/ppt/tags/tag203.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0.xml" ContentType="application/vnd.openxmlformats-officedocument.presentationml.tags+xml"/>
  <Override PartName="/ppt/tags/tag219.xml" ContentType="application/vnd.openxmlformats-officedocument.presentationml.tags+xml"/>
  <Override PartName="/ppt/tags/tag218.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197.xml" ContentType="application/vnd.openxmlformats-officedocument.presentationml.tags+xml"/>
  <Override PartName="/ppt/tags/tag196.xml" ContentType="application/vnd.openxmlformats-officedocument.presentationml.tags+xml"/>
  <Override PartName="/ppt/tags/tag195.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74.xml" ContentType="application/vnd.openxmlformats-officedocument.presentationml.tags+xml"/>
  <Override PartName="/ppt/tags/tag173.xml" ContentType="application/vnd.openxmlformats-officedocument.presentationml.tags+xml"/>
  <Override PartName="/ppt/tags/tag172.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89.xml" ContentType="application/vnd.openxmlformats-officedocument.presentationml.tags+xml"/>
  <Override PartName="/ppt/tags/tag188.xml" ContentType="application/vnd.openxmlformats-officedocument.presentationml.tags+xml"/>
  <Override PartName="/ppt/tags/tag187.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04.xml" ContentType="application/vnd.openxmlformats-officedocument.presentationml.tags+xml"/>
  <Override PartName="/ppt/tags/tag103.xml" ContentType="application/vnd.openxmlformats-officedocument.presentationml.tags+xml"/>
  <Override PartName="/ppt/tags/tag102.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0.xml" ContentType="application/vnd.openxmlformats-officedocument.presentationml.tags+xml"/>
  <Override PartName="/ppt/tags/tag19.xml" ContentType="application/vnd.openxmlformats-officedocument.presentationml.tags+xml"/>
  <Override PartName="/ppt/tags/tag18.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35.xml" ContentType="application/vnd.openxmlformats-officedocument.presentationml.tags+xml"/>
  <Override PartName="/ppt/tags/tag34.xml" ContentType="application/vnd.openxmlformats-officedocument.presentationml.tags+xml"/>
  <Override PartName="/ppt/tags/tag33.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12.xml" ContentType="application/vnd.openxmlformats-officedocument.presentationml.tags+xml"/>
  <Override PartName="/ppt/tags/tag11.xml" ContentType="application/vnd.openxmlformats-officedocument.presentationml.tags+xml"/>
  <Override PartName="/ppt/tags/tag10.xml" ContentType="application/vnd.openxmlformats-officedocument.presentationml.tags+xml"/>
  <Override PartName="/customXml/itemProps19.xml" ContentType="application/vnd.openxmlformats-officedocument.customXmlProperties+xml"/>
  <Override PartName="/customXml/itemProps18.xml" ContentType="application/vnd.openxmlformats-officedocument.customXmlProperties+xml"/>
  <Override PartName="/customXml/itemProps17.xml" ContentType="application/vnd.openxmlformats-officedocument.customXmlProperties+xml"/>
  <Override PartName="/customXml/itemProps20.xml" ContentType="application/vnd.openxmlformats-officedocument.customXmlProperties+xml"/>
  <Override PartName="/customXml/itemProps23.xml" ContentType="application/vnd.openxmlformats-officedocument.customXmlProperties+xml"/>
  <Override PartName="/customXml/itemProps22.xml" ContentType="application/vnd.openxmlformats-officedocument.customXmlProperties+xml"/>
  <Override PartName="/customXml/itemProps21.xml" ContentType="application/vnd.openxmlformats-officedocument.customXmlProperties+xml"/>
  <Override PartName="/customXml/itemProps16.xml" ContentType="application/vnd.openxmlformats-officedocument.customXmlPropertie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customXml/itemProps15.xml" ContentType="application/vnd.openxmlformats-officedocument.customXmlProperties+xml"/>
  <Override PartName="/customXml/itemProps14.xml" ContentType="application/vnd.openxmlformats-officedocument.customXmlProperties+xml"/>
  <Override PartName="/ppt/tags/tag1.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1.xml" ContentType="application/vnd.openxmlformats-officedocument.presentationml.tags+xml"/>
  <Override PartName="/ppt/tags/tag80.xml" ContentType="application/vnd.openxmlformats-officedocument.presentationml.tags+xml"/>
  <Override PartName="/ppt/tags/tag79.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96.xml" ContentType="application/vnd.openxmlformats-officedocument.presentationml.tags+xml"/>
  <Override PartName="/ppt/tags/tag95.xml" ContentType="application/vnd.openxmlformats-officedocument.presentationml.tags+xml"/>
  <Override PartName="/ppt/tags/tag94.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73.xml" ContentType="application/vnd.openxmlformats-officedocument.presentationml.tags+xml"/>
  <Override PartName="/ppt/tags/tag72.xml" ContentType="application/vnd.openxmlformats-officedocument.presentationml.tags+xml"/>
  <Override PartName="/ppt/tags/tag71.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0.xml" ContentType="application/vnd.openxmlformats-officedocument.presentationml.tags+xml"/>
  <Override PartName="/ppt/tags/tag49.xml" ContentType="application/vnd.openxmlformats-officedocument.presentationml.tags+xml"/>
  <Override PartName="/ppt/tags/tag48.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65.xml" ContentType="application/vnd.openxmlformats-officedocument.presentationml.tags+xml"/>
  <Override PartName="/ppt/tags/tag64.xml" ContentType="application/vnd.openxmlformats-officedocument.presentationml.tags+xml"/>
  <Override PartName="/ppt/tags/tag63.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0.xml" ContentType="application/vnd.openxmlformats-officedocument.presentationml.tags+xml"/>
  <Override PartName="/ppt/tags/tag389.xml" ContentType="application/vnd.openxmlformats-officedocument.presentationml.tags+xml"/>
  <Override PartName="/ppt/tags/tag388.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05.xml" ContentType="application/vnd.openxmlformats-officedocument.presentationml.tags+xml"/>
  <Override PartName="/ppt/tags/tag404.xml" ContentType="application/vnd.openxmlformats-officedocument.presentationml.tags+xml"/>
  <Override PartName="/ppt/tags/tag403.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382.xml" ContentType="application/vnd.openxmlformats-officedocument.presentationml.tags+xml"/>
  <Override PartName="/ppt/tags/tag381.xml" ContentType="application/vnd.openxmlformats-officedocument.presentationml.tags+xml"/>
  <Override PartName="/ppt/tags/tag380.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59.xml" ContentType="application/vnd.openxmlformats-officedocument.presentationml.tags+xml"/>
  <Override PartName="/ppt/tags/tag358.xml" ContentType="application/vnd.openxmlformats-officedocument.presentationml.tags+xml"/>
  <Override PartName="/ppt/tags/tag357.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74.xml" ContentType="application/vnd.openxmlformats-officedocument.presentationml.tags+xml"/>
  <Override PartName="/ppt/tags/tag373.xml" ContentType="application/vnd.openxmlformats-officedocument.presentationml.tags+xml"/>
  <Override PartName="/ppt/tags/tag372.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1.xml" ContentType="application/vnd.openxmlformats-officedocument.presentationml.tags+xml"/>
  <Override PartName="/ppt/tags/tag450.xml" ContentType="application/vnd.openxmlformats-officedocument.presentationml.tags+xml"/>
  <Override PartName="/ppt/tags/tag449.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66.xml" ContentType="application/vnd.openxmlformats-officedocument.presentationml.tags+xml"/>
  <Override PartName="/ppt/tags/tag465.xml" ContentType="application/vnd.openxmlformats-officedocument.presentationml.tags+xml"/>
  <Override PartName="/ppt/tags/tag464.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43.xml" ContentType="application/vnd.openxmlformats-officedocument.presentationml.tags+xml"/>
  <Override PartName="/ppt/tags/tag442.xml" ContentType="application/vnd.openxmlformats-officedocument.presentationml.tags+xml"/>
  <Override PartName="/ppt/tags/tag441.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0.xml" ContentType="application/vnd.openxmlformats-officedocument.presentationml.tags+xml"/>
  <Override PartName="/ppt/tags/tag419.xml" ContentType="application/vnd.openxmlformats-officedocument.presentationml.tags+xml"/>
  <Override PartName="/ppt/tags/tag418.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35.xml" ContentType="application/vnd.openxmlformats-officedocument.presentationml.tags+xml"/>
  <Override PartName="/ppt/tags/tag434.xml" ContentType="application/vnd.openxmlformats-officedocument.presentationml.tags+xml"/>
  <Override PartName="/ppt/tags/tag433.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351.xml" ContentType="application/vnd.openxmlformats-officedocument.presentationml.tags+xml"/>
  <Override PartName="/ppt/tags/tag350.xml" ContentType="application/vnd.openxmlformats-officedocument.presentationml.tags+xml"/>
  <Override PartName="/ppt/tags/tag349.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67.xml" ContentType="application/vnd.openxmlformats-officedocument.presentationml.tags+xml"/>
  <Override PartName="/ppt/tags/tag266.xml" ContentType="application/vnd.openxmlformats-officedocument.presentationml.tags+xml"/>
  <Override PartName="/ppt/tags/tag265.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2.xml" ContentType="application/vnd.openxmlformats-officedocument.presentationml.tags+xml"/>
  <Override PartName="/ppt/tags/tag281.xml" ContentType="application/vnd.openxmlformats-officedocument.presentationml.tags+xml"/>
  <Override PartName="/ppt/tags/tag280.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59.xml" ContentType="application/vnd.openxmlformats-officedocument.presentationml.tags+xml"/>
  <Override PartName="/ppt/tags/tag258.xml" ContentType="application/vnd.openxmlformats-officedocument.presentationml.tags+xml"/>
  <Override PartName="/ppt/tags/tag257.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36.xml" ContentType="application/vnd.openxmlformats-officedocument.presentationml.tags+xml"/>
  <Override PartName="/ppt/tags/tag235.xml" ContentType="application/vnd.openxmlformats-officedocument.presentationml.tags+xml"/>
  <Override PartName="/ppt/tags/tag234.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1.xml" ContentType="application/vnd.openxmlformats-officedocument.presentationml.tags+xml"/>
  <Override PartName="/ppt/tags/tag250.xml" ContentType="application/vnd.openxmlformats-officedocument.presentationml.tags+xml"/>
  <Override PartName="/ppt/tags/tag249.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28.xml" ContentType="application/vnd.openxmlformats-officedocument.presentationml.tags+xml"/>
  <Override PartName="/ppt/tags/tag327.xml" ContentType="application/vnd.openxmlformats-officedocument.presentationml.tags+xml"/>
  <Override PartName="/ppt/tags/tag326.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3.xml" ContentType="application/vnd.openxmlformats-officedocument.presentationml.tags+xml"/>
  <Override PartName="/ppt/tags/tag342.xml" ContentType="application/vnd.openxmlformats-officedocument.presentationml.tags+xml"/>
  <Override PartName="/ppt/tags/tag341.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20.xml" ContentType="application/vnd.openxmlformats-officedocument.presentationml.tags+xml"/>
  <Override PartName="/ppt/tags/tag319.xml" ContentType="application/vnd.openxmlformats-officedocument.presentationml.tags+xml"/>
  <Override PartName="/ppt/tags/tag318.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297.xml" ContentType="application/vnd.openxmlformats-officedocument.presentationml.tags+xml"/>
  <Override PartName="/ppt/tags/tag296.xml" ContentType="application/vnd.openxmlformats-officedocument.presentationml.tags+xml"/>
  <Override PartName="/ppt/tags/tag295.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2.xml" ContentType="application/vnd.openxmlformats-officedocument.presentationml.tags+xml"/>
  <Override PartName="/ppt/tags/tag311.xml" ContentType="application/vnd.openxmlformats-officedocument.presentationml.tags+xml"/>
  <Override PartName="/ppt/tags/tag310.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473.xml" ContentType="application/vnd.openxmlformats-officedocument.presentationml.tags+xml"/>
  <Override PartName="/customXml/itemProps25.xml" ContentType="application/vnd.openxmlformats-officedocument.customXmlProperties+xml"/>
  <Override PartName="/customXml/itemProps24.xml" ContentType="application/vnd.openxmlformats-officedocument.customXmlProperties+xml"/>
  <Override PartName="/customXml/itemProps26.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9" r:id="rId24"/>
  </p:sldMasterIdLst>
  <p:notesMasterIdLst>
    <p:notesMasterId r:id="rId49"/>
  </p:notesMasterIdLst>
  <p:handoutMasterIdLst>
    <p:handoutMasterId r:id="rId50"/>
  </p:handoutMasterIdLst>
  <p:sldIdLst>
    <p:sldId id="936" r:id="rId25"/>
    <p:sldId id="968" r:id="rId26"/>
    <p:sldId id="939" r:id="rId27"/>
    <p:sldId id="967" r:id="rId28"/>
    <p:sldId id="942" r:id="rId29"/>
    <p:sldId id="949" r:id="rId30"/>
    <p:sldId id="950" r:id="rId31"/>
    <p:sldId id="969" r:id="rId32"/>
    <p:sldId id="971" r:id="rId33"/>
    <p:sldId id="985" r:id="rId34"/>
    <p:sldId id="972" r:id="rId35"/>
    <p:sldId id="973" r:id="rId36"/>
    <p:sldId id="974" r:id="rId37"/>
    <p:sldId id="943" r:id="rId38"/>
    <p:sldId id="963" r:id="rId39"/>
    <p:sldId id="964" r:id="rId40"/>
    <p:sldId id="965" r:id="rId41"/>
    <p:sldId id="966" r:id="rId42"/>
    <p:sldId id="981" r:id="rId43"/>
    <p:sldId id="983" r:id="rId44"/>
    <p:sldId id="986" r:id="rId45"/>
    <p:sldId id="984" r:id="rId46"/>
    <p:sldId id="987" r:id="rId47"/>
    <p:sldId id="988" r:id="rId48"/>
  </p:sldIdLst>
  <p:sldSz cx="12198350" cy="6858000"/>
  <p:notesSz cx="6797675" cy="9874250"/>
  <p:custDataLst>
    <p:custData r:id="rId14"/>
    <p:tags r:id="rId51"/>
  </p:custDataLst>
  <p:defaultTextStyle>
    <a:defPPr>
      <a:defRPr lang="de-DE"/>
    </a:defPPr>
    <a:lvl1pPr algn="l" rtl="0" fontAlgn="base">
      <a:spcBef>
        <a:spcPct val="50000"/>
      </a:spcBef>
      <a:spcAft>
        <a:spcPct val="0"/>
      </a:spcAft>
      <a:defRPr kern="1200">
        <a:solidFill>
          <a:schemeClr val="bg2"/>
        </a:solidFill>
        <a:latin typeface="Arial" pitchFamily="34" charset="0"/>
        <a:ea typeface="ＭＳ Ｐゴシック" charset="-128"/>
        <a:cs typeface="+mn-cs"/>
      </a:defRPr>
    </a:lvl1pPr>
    <a:lvl2pPr marL="457200" algn="l" rtl="0" fontAlgn="base">
      <a:spcBef>
        <a:spcPct val="50000"/>
      </a:spcBef>
      <a:spcAft>
        <a:spcPct val="0"/>
      </a:spcAft>
      <a:defRPr kern="1200">
        <a:solidFill>
          <a:schemeClr val="bg2"/>
        </a:solidFill>
        <a:latin typeface="Arial" pitchFamily="34" charset="0"/>
        <a:ea typeface="ＭＳ Ｐゴシック" charset="-128"/>
        <a:cs typeface="+mn-cs"/>
      </a:defRPr>
    </a:lvl2pPr>
    <a:lvl3pPr marL="914400" algn="l" rtl="0" fontAlgn="base">
      <a:spcBef>
        <a:spcPct val="50000"/>
      </a:spcBef>
      <a:spcAft>
        <a:spcPct val="0"/>
      </a:spcAft>
      <a:defRPr kern="1200">
        <a:solidFill>
          <a:schemeClr val="bg2"/>
        </a:solidFill>
        <a:latin typeface="Arial" pitchFamily="34" charset="0"/>
        <a:ea typeface="ＭＳ Ｐゴシック" charset="-128"/>
        <a:cs typeface="+mn-cs"/>
      </a:defRPr>
    </a:lvl3pPr>
    <a:lvl4pPr marL="1371600" algn="l" rtl="0" fontAlgn="base">
      <a:spcBef>
        <a:spcPct val="50000"/>
      </a:spcBef>
      <a:spcAft>
        <a:spcPct val="0"/>
      </a:spcAft>
      <a:defRPr kern="1200">
        <a:solidFill>
          <a:schemeClr val="bg2"/>
        </a:solidFill>
        <a:latin typeface="Arial" pitchFamily="34" charset="0"/>
        <a:ea typeface="ＭＳ Ｐゴシック" charset="-128"/>
        <a:cs typeface="+mn-cs"/>
      </a:defRPr>
    </a:lvl4pPr>
    <a:lvl5pPr marL="1828800" algn="l" rtl="0" fontAlgn="base">
      <a:spcBef>
        <a:spcPct val="50000"/>
      </a:spcBef>
      <a:spcAft>
        <a:spcPct val="0"/>
      </a:spcAft>
      <a:defRPr kern="1200">
        <a:solidFill>
          <a:schemeClr val="bg2"/>
        </a:solidFill>
        <a:latin typeface="Arial" pitchFamily="34" charset="0"/>
        <a:ea typeface="ＭＳ Ｐゴシック" charset="-128"/>
        <a:cs typeface="+mn-cs"/>
      </a:defRPr>
    </a:lvl5pPr>
    <a:lvl6pPr marL="2286000" algn="l" defTabSz="914400" rtl="0" eaLnBrk="1" latinLnBrk="0" hangingPunct="1">
      <a:defRPr kern="1200">
        <a:solidFill>
          <a:schemeClr val="bg2"/>
        </a:solidFill>
        <a:latin typeface="Arial" pitchFamily="34" charset="0"/>
        <a:ea typeface="ＭＳ Ｐゴシック" charset="-128"/>
        <a:cs typeface="+mn-cs"/>
      </a:defRPr>
    </a:lvl6pPr>
    <a:lvl7pPr marL="2743200" algn="l" defTabSz="914400" rtl="0" eaLnBrk="1" latinLnBrk="0" hangingPunct="1">
      <a:defRPr kern="1200">
        <a:solidFill>
          <a:schemeClr val="bg2"/>
        </a:solidFill>
        <a:latin typeface="Arial" pitchFamily="34" charset="0"/>
        <a:ea typeface="ＭＳ Ｐゴシック" charset="-128"/>
        <a:cs typeface="+mn-cs"/>
      </a:defRPr>
    </a:lvl7pPr>
    <a:lvl8pPr marL="3200400" algn="l" defTabSz="914400" rtl="0" eaLnBrk="1" latinLnBrk="0" hangingPunct="1">
      <a:defRPr kern="1200">
        <a:solidFill>
          <a:schemeClr val="bg2"/>
        </a:solidFill>
        <a:latin typeface="Arial" pitchFamily="34" charset="0"/>
        <a:ea typeface="ＭＳ Ｐゴシック" charset="-128"/>
        <a:cs typeface="+mn-cs"/>
      </a:defRPr>
    </a:lvl8pPr>
    <a:lvl9pPr marL="3657600" algn="l" defTabSz="914400" rtl="0" eaLnBrk="1" latinLnBrk="0" hangingPunct="1">
      <a:defRPr kern="1200">
        <a:solidFill>
          <a:schemeClr val="bg2"/>
        </a:solidFill>
        <a:latin typeface="Arial" pitchFamily="34"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505A64"/>
    <a:srgbClr val="D7D7CD"/>
    <a:srgbClr val="879BAA"/>
    <a:srgbClr val="BECDD7"/>
    <a:srgbClr val="FFB900"/>
    <a:srgbClr val="AF235F"/>
    <a:srgbClr val="55A0B9"/>
    <a:srgbClr val="AAB4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45" autoAdjust="0"/>
    <p:restoredTop sz="97192" autoAdjust="0"/>
  </p:normalViewPr>
  <p:slideViewPr>
    <p:cSldViewPr snapToGrid="0" showGuides="1">
      <p:cViewPr>
        <p:scale>
          <a:sx n="92" d="100"/>
          <a:sy n="92" d="100"/>
        </p:scale>
        <p:origin x="-120" y="-72"/>
      </p:cViewPr>
      <p:guideLst>
        <p:guide orient="horz" pos="3734"/>
        <p:guide orient="horz" pos="1119"/>
        <p:guide orient="horz" pos="1531"/>
        <p:guide orient="horz" pos="3635"/>
        <p:guide orient="horz" pos="1198"/>
        <p:guide orient="horz" pos="1463"/>
        <p:guide pos="382"/>
        <p:guide pos="1578"/>
        <p:guide pos="1655"/>
        <p:guide pos="2205"/>
        <p:guide pos="7380"/>
        <p:guide pos="2221"/>
        <p:guide pos="2791"/>
        <p:guide pos="285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8" d="100"/>
          <a:sy n="88" d="100"/>
        </p:scale>
        <p:origin x="-3720" y="-120"/>
      </p:cViewPr>
      <p:guideLst>
        <p:guide orient="horz" pos="3110"/>
        <p:guide pos="2141"/>
      </p:guideLst>
    </p:cSldViewPr>
  </p:notesViewPr>
  <p:gridSpacing cx="144018" cy="14401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 Target="slides/slide2.xml"/><Relationship Id="rId39" Type="http://schemas.openxmlformats.org/officeDocument/2006/relationships/slide" Target="slides/slide15.xml"/><Relationship Id="rId21" Type="http://schemas.openxmlformats.org/officeDocument/2006/relationships/customXml" Target="../customXml/item21.xml"/><Relationship Id="rId34" Type="http://schemas.openxmlformats.org/officeDocument/2006/relationships/slide" Target="slides/slide10.xml"/><Relationship Id="rId42" Type="http://schemas.openxmlformats.org/officeDocument/2006/relationships/slide" Target="slides/slide18.xml"/><Relationship Id="rId47" Type="http://schemas.openxmlformats.org/officeDocument/2006/relationships/slide" Target="slides/slide23.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slide" Target="slides/slide5.xml"/><Relationship Id="rId11" Type="http://schemas.openxmlformats.org/officeDocument/2006/relationships/customXml" Target="../customXml/item11.xml"/><Relationship Id="rId24" Type="http://schemas.openxmlformats.org/officeDocument/2006/relationships/slideMaster" Target="slideMasters/slideMaster1.xml"/><Relationship Id="rId32" Type="http://schemas.openxmlformats.org/officeDocument/2006/relationships/slide" Target="slides/slide8.xml"/><Relationship Id="rId37" Type="http://schemas.openxmlformats.org/officeDocument/2006/relationships/slide" Target="slides/slide13.xml"/><Relationship Id="rId40" Type="http://schemas.openxmlformats.org/officeDocument/2006/relationships/slide" Target="slides/slide16.xml"/><Relationship Id="rId45" Type="http://schemas.openxmlformats.org/officeDocument/2006/relationships/slide" Target="slides/slide21.xml"/><Relationship Id="rId53" Type="http://schemas.openxmlformats.org/officeDocument/2006/relationships/viewProps" Target="viewProps.xml"/><Relationship Id="rId58" Type="http://schemas.openxmlformats.org/officeDocument/2006/relationships/customXml" Target="../customXml/item26.xml"/><Relationship Id="rId5" Type="http://schemas.openxmlformats.org/officeDocument/2006/relationships/customXml" Target="../customXml/item5.xml"/><Relationship Id="rId19" Type="http://schemas.openxmlformats.org/officeDocument/2006/relationships/customXml" Target="../customXml/item19.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slide" Target="slides/slide3.xml"/><Relationship Id="rId30" Type="http://schemas.openxmlformats.org/officeDocument/2006/relationships/slide" Target="slides/slide6.xml"/><Relationship Id="rId35" Type="http://schemas.openxmlformats.org/officeDocument/2006/relationships/slide" Target="slides/slide11.xml"/><Relationship Id="rId43" Type="http://schemas.openxmlformats.org/officeDocument/2006/relationships/slide" Target="slides/slide19.xml"/><Relationship Id="rId48" Type="http://schemas.openxmlformats.org/officeDocument/2006/relationships/slide" Target="slides/slide24.xml"/><Relationship Id="rId56" Type="http://schemas.openxmlformats.org/officeDocument/2006/relationships/customXml" Target="../customXml/item24.xml"/><Relationship Id="rId8" Type="http://schemas.openxmlformats.org/officeDocument/2006/relationships/customXml" Target="../customXml/item8.xml"/><Relationship Id="rId51" Type="http://schemas.openxmlformats.org/officeDocument/2006/relationships/tags" Target="tags/tag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1.xml"/><Relationship Id="rId33" Type="http://schemas.openxmlformats.org/officeDocument/2006/relationships/slide" Target="slides/slide9.xml"/><Relationship Id="rId38" Type="http://schemas.openxmlformats.org/officeDocument/2006/relationships/slide" Target="slides/slide14.xml"/><Relationship Id="rId46" Type="http://schemas.openxmlformats.org/officeDocument/2006/relationships/slide" Target="slides/slide22.xml"/><Relationship Id="rId20" Type="http://schemas.openxmlformats.org/officeDocument/2006/relationships/customXml" Target="../customXml/item20.xml"/><Relationship Id="rId41" Type="http://schemas.openxmlformats.org/officeDocument/2006/relationships/slide" Target="slides/slide1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slide" Target="slides/slide4.xml"/><Relationship Id="rId36" Type="http://schemas.openxmlformats.org/officeDocument/2006/relationships/slide" Target="slides/slide12.xml"/><Relationship Id="rId49" Type="http://schemas.openxmlformats.org/officeDocument/2006/relationships/notesMaster" Target="notesMasters/notesMaster1.xml"/><Relationship Id="rId57" Type="http://schemas.openxmlformats.org/officeDocument/2006/relationships/customXml" Target="../customXml/item25.xml"/><Relationship Id="rId10" Type="http://schemas.openxmlformats.org/officeDocument/2006/relationships/customXml" Target="../customXml/item10.xml"/><Relationship Id="rId31" Type="http://schemas.openxmlformats.org/officeDocument/2006/relationships/slide" Target="slides/slide7.xml"/><Relationship Id="rId44" Type="http://schemas.openxmlformats.org/officeDocument/2006/relationships/slide" Target="slides/slide20.xml"/><Relationship Id="rId5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1.vml.rels><?xml version="1.0" encoding="UTF-8" standalone="yes"?>
<Relationships xmlns="http://schemas.openxmlformats.org/package/2006/relationships"><Relationship Id="rId1" Type="http://schemas.openxmlformats.org/officeDocument/2006/relationships/image" Target="NULL"/></Relationships>
</file>

<file path=ppt/drawings/_rels/vmlDrawing12.vml.rels><?xml version="1.0" encoding="UTF-8" standalone="yes"?>
<Relationships xmlns="http://schemas.openxmlformats.org/package/2006/relationships"><Relationship Id="rId1" Type="http://schemas.openxmlformats.org/officeDocument/2006/relationships/image" Target="NULL"/></Relationships>
</file>

<file path=ppt/drawings/_rels/vmlDrawing13.vml.rels><?xml version="1.0" encoding="UTF-8" standalone="yes"?>
<Relationships xmlns="http://schemas.openxmlformats.org/package/2006/relationships"><Relationship Id="rId1" Type="http://schemas.openxmlformats.org/officeDocument/2006/relationships/image" Target="NULL"/></Relationships>
</file>

<file path=ppt/drawings/_rels/vmlDrawing14.vml.rels><?xml version="1.0" encoding="UTF-8" standalone="yes"?>
<Relationships xmlns="http://schemas.openxmlformats.org/package/2006/relationships"><Relationship Id="rId1" Type="http://schemas.openxmlformats.org/officeDocument/2006/relationships/image" Target="NULL"/></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302" name="Rectangle 6"/>
          <p:cNvSpPr>
            <a:spLocks noChangeArrowheads="1"/>
          </p:cNvSpPr>
          <p:nvPr/>
        </p:nvSpPr>
        <p:spPr bwMode="auto">
          <a:xfrm>
            <a:off x="0" y="0"/>
            <a:ext cx="6797675" cy="673906"/>
          </a:xfrm>
          <a:prstGeom prst="rect">
            <a:avLst/>
          </a:prstGeom>
          <a:solidFill>
            <a:srgbClr val="879BAA"/>
          </a:solidFill>
          <a:ln w="9525" algn="ctr">
            <a:noFill/>
            <a:miter lim="800000"/>
            <a:headEnd/>
            <a:tailEnd/>
          </a:ln>
          <a:effectLst/>
        </p:spPr>
        <p:txBody>
          <a:bodyPr wrap="none" lIns="87947" tIns="43973" rIns="87947" bIns="43973" anchor="ctr"/>
          <a:lstStyle/>
          <a:p>
            <a:endParaRPr lang="de-DE"/>
          </a:p>
        </p:txBody>
      </p:sp>
      <p:sp>
        <p:nvSpPr>
          <p:cNvPr id="173058" name="Rectangle 2"/>
          <p:cNvSpPr>
            <a:spLocks noGrp="1" noChangeArrowheads="1"/>
          </p:cNvSpPr>
          <p:nvPr>
            <p:ph type="hdr" sz="quarter"/>
          </p:nvPr>
        </p:nvSpPr>
        <p:spPr bwMode="auto">
          <a:xfrm>
            <a:off x="1" y="0"/>
            <a:ext cx="3111548" cy="532998"/>
          </a:xfrm>
          <a:prstGeom prst="rect">
            <a:avLst/>
          </a:prstGeom>
          <a:noFill/>
          <a:ln w="9525">
            <a:noFill/>
            <a:miter lim="800000"/>
            <a:headEnd/>
            <a:tailEnd/>
          </a:ln>
          <a:effectLst/>
        </p:spPr>
        <p:txBody>
          <a:bodyPr vert="horz" wrap="square" lIns="142875" tIns="142875" rIns="142875" bIns="142875" numCol="1" anchor="t" anchorCtr="0" compatLnSpc="1">
            <a:prstTxWarp prst="textNoShape">
              <a:avLst/>
            </a:prstTxWarp>
          </a:bodyPr>
          <a:lstStyle>
            <a:lvl1pPr defTabSz="906953">
              <a:spcBef>
                <a:spcPct val="0"/>
              </a:spcBef>
              <a:defRPr sz="1200">
                <a:solidFill>
                  <a:schemeClr val="bg1"/>
                </a:solidFill>
                <a:latin typeface="Siemens Sans" pitchFamily="2" charset="0"/>
              </a:defRPr>
            </a:lvl1pPr>
          </a:lstStyle>
          <a:p>
            <a:endParaRPr lang="en-US" dirty="0">
              <a:latin typeface="Arial" pitchFamily="34" charset="0"/>
            </a:endParaRPr>
          </a:p>
        </p:txBody>
      </p:sp>
      <p:sp>
        <p:nvSpPr>
          <p:cNvPr id="173059" name="Rectangle 3"/>
          <p:cNvSpPr>
            <a:spLocks noGrp="1" noChangeArrowheads="1"/>
          </p:cNvSpPr>
          <p:nvPr>
            <p:ph type="dt" sz="quarter" idx="1"/>
          </p:nvPr>
        </p:nvSpPr>
        <p:spPr bwMode="auto">
          <a:xfrm>
            <a:off x="3686128" y="0"/>
            <a:ext cx="3111547" cy="532998"/>
          </a:xfrm>
          <a:prstGeom prst="rect">
            <a:avLst/>
          </a:prstGeom>
          <a:noFill/>
          <a:ln w="9525">
            <a:noFill/>
            <a:miter lim="800000"/>
            <a:headEnd/>
            <a:tailEnd/>
          </a:ln>
          <a:effectLst/>
        </p:spPr>
        <p:txBody>
          <a:bodyPr vert="horz" wrap="square" lIns="142875" tIns="142875" rIns="142875" bIns="142875" numCol="1" anchor="t" anchorCtr="0" compatLnSpc="1">
            <a:prstTxWarp prst="textNoShape">
              <a:avLst/>
            </a:prstTxWarp>
          </a:bodyPr>
          <a:lstStyle>
            <a:lvl1pPr algn="r" defTabSz="906953">
              <a:spcBef>
                <a:spcPct val="0"/>
              </a:spcBef>
              <a:defRPr sz="1200">
                <a:solidFill>
                  <a:schemeClr val="bg1"/>
                </a:solidFill>
                <a:latin typeface="Siemens Sans" pitchFamily="2" charset="0"/>
              </a:defRPr>
            </a:lvl1pPr>
          </a:lstStyle>
          <a:p>
            <a:endParaRPr lang="en-US" dirty="0">
              <a:latin typeface="Arial" pitchFamily="34" charset="0"/>
            </a:endParaRPr>
          </a:p>
        </p:txBody>
      </p:sp>
      <p:sp>
        <p:nvSpPr>
          <p:cNvPr id="173060" name="Rectangle 4"/>
          <p:cNvSpPr>
            <a:spLocks noGrp="1" noChangeArrowheads="1"/>
          </p:cNvSpPr>
          <p:nvPr>
            <p:ph type="ftr" sz="quarter" idx="2"/>
          </p:nvPr>
        </p:nvSpPr>
        <p:spPr bwMode="auto">
          <a:xfrm>
            <a:off x="1" y="9341252"/>
            <a:ext cx="3111548" cy="532998"/>
          </a:xfrm>
          <a:prstGeom prst="rect">
            <a:avLst/>
          </a:prstGeom>
          <a:noFill/>
          <a:ln w="9525">
            <a:noFill/>
            <a:miter lim="800000"/>
            <a:headEnd/>
            <a:tailEnd/>
          </a:ln>
          <a:effectLst/>
        </p:spPr>
        <p:txBody>
          <a:bodyPr vert="horz" wrap="square" lIns="142875" tIns="142875" rIns="142875" bIns="142875" numCol="1" anchor="b" anchorCtr="0" compatLnSpc="1">
            <a:prstTxWarp prst="textNoShape">
              <a:avLst/>
            </a:prstTxWarp>
          </a:bodyPr>
          <a:lstStyle>
            <a:lvl1pPr defTabSz="906953">
              <a:spcBef>
                <a:spcPct val="0"/>
              </a:spcBef>
              <a:defRPr sz="1200">
                <a:solidFill>
                  <a:schemeClr val="tx1"/>
                </a:solidFill>
                <a:latin typeface="Siemens Sans" pitchFamily="2" charset="0"/>
              </a:defRPr>
            </a:lvl1pPr>
          </a:lstStyle>
          <a:p>
            <a:endParaRPr lang="en-US" dirty="0">
              <a:latin typeface="Arial" pitchFamily="34" charset="0"/>
            </a:endParaRPr>
          </a:p>
        </p:txBody>
      </p:sp>
      <p:sp>
        <p:nvSpPr>
          <p:cNvPr id="173061" name="Rectangle 5"/>
          <p:cNvSpPr>
            <a:spLocks noGrp="1" noChangeArrowheads="1"/>
          </p:cNvSpPr>
          <p:nvPr>
            <p:ph type="sldNum" sz="quarter" idx="3"/>
          </p:nvPr>
        </p:nvSpPr>
        <p:spPr bwMode="auto">
          <a:xfrm>
            <a:off x="3686128" y="9341252"/>
            <a:ext cx="3111547" cy="532998"/>
          </a:xfrm>
          <a:prstGeom prst="rect">
            <a:avLst/>
          </a:prstGeom>
          <a:noFill/>
          <a:ln w="9525">
            <a:noFill/>
            <a:miter lim="800000"/>
            <a:headEnd/>
            <a:tailEnd/>
          </a:ln>
          <a:effectLst/>
        </p:spPr>
        <p:txBody>
          <a:bodyPr vert="horz" wrap="square" lIns="142875" tIns="142875" rIns="142875" bIns="142875" numCol="1" anchor="b" anchorCtr="0" compatLnSpc="1">
            <a:prstTxWarp prst="textNoShape">
              <a:avLst/>
            </a:prstTxWarp>
          </a:bodyPr>
          <a:lstStyle>
            <a:lvl1pPr algn="r" defTabSz="906953">
              <a:spcBef>
                <a:spcPct val="0"/>
              </a:spcBef>
              <a:defRPr sz="1200">
                <a:solidFill>
                  <a:schemeClr val="tx1"/>
                </a:solidFill>
                <a:latin typeface="Siemens Sans" pitchFamily="2" charset="0"/>
              </a:defRPr>
            </a:lvl1pPr>
          </a:lstStyle>
          <a:p>
            <a:r>
              <a:rPr lang="de-DE" dirty="0">
                <a:latin typeface="Arial" pitchFamily="34" charset="0"/>
              </a:rPr>
              <a:t>Handzettel </a:t>
            </a:r>
            <a:fld id="{BFC713D8-7968-482B-A79F-9C586FE5053A}" type="slidenum">
              <a:rPr lang="de-DE">
                <a:latin typeface="Arial" pitchFamily="34" charset="0"/>
              </a:rPr>
              <a:pPr/>
              <a:t>‹#›</a:t>
            </a:fld>
            <a:endParaRPr lang="de-DE" dirty="0">
              <a:latin typeface="Arial" pitchFamily="34" charset="0"/>
            </a:endParaRPr>
          </a:p>
        </p:txBody>
      </p:sp>
    </p:spTree>
    <p:extLst>
      <p:ext uri="{BB962C8B-B14F-4D97-AF65-F5344CB8AC3E}">
        <p14:creationId xmlns:p14="http://schemas.microsoft.com/office/powerpoint/2010/main" val="2323172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1" y="0"/>
            <a:ext cx="3111548" cy="532998"/>
          </a:xfrm>
          <a:prstGeom prst="rect">
            <a:avLst/>
          </a:prstGeom>
          <a:noFill/>
          <a:ln w="9525">
            <a:noFill/>
            <a:miter lim="800000"/>
            <a:headEnd/>
            <a:tailEnd/>
          </a:ln>
          <a:effectLst/>
        </p:spPr>
        <p:txBody>
          <a:bodyPr vert="horz" wrap="square" lIns="142875" tIns="142875" rIns="142875" bIns="142875" numCol="1" anchor="t" anchorCtr="0" compatLnSpc="1">
            <a:prstTxWarp prst="textNoShape">
              <a:avLst/>
            </a:prstTxWarp>
            <a:noAutofit/>
          </a:bodyPr>
          <a:lstStyle>
            <a:lvl1pPr defTabSz="906953">
              <a:spcBef>
                <a:spcPct val="0"/>
              </a:spcBef>
              <a:defRPr sz="1200">
                <a:solidFill>
                  <a:schemeClr val="tx1"/>
                </a:solidFill>
                <a:latin typeface="Arial" pitchFamily="34" charset="0"/>
              </a:defRPr>
            </a:lvl1pPr>
          </a:lstStyle>
          <a:p>
            <a:endParaRPr lang="en-US" dirty="0"/>
          </a:p>
        </p:txBody>
      </p:sp>
      <p:sp>
        <p:nvSpPr>
          <p:cNvPr id="77827" name="Rectangle 3"/>
          <p:cNvSpPr>
            <a:spLocks noGrp="1" noChangeArrowheads="1"/>
          </p:cNvSpPr>
          <p:nvPr>
            <p:ph type="dt" idx="1"/>
          </p:nvPr>
        </p:nvSpPr>
        <p:spPr bwMode="auto">
          <a:xfrm>
            <a:off x="3686128" y="0"/>
            <a:ext cx="3110028" cy="532998"/>
          </a:xfrm>
          <a:prstGeom prst="rect">
            <a:avLst/>
          </a:prstGeom>
          <a:noFill/>
          <a:ln w="9525">
            <a:noFill/>
            <a:miter lim="800000"/>
            <a:headEnd/>
            <a:tailEnd/>
          </a:ln>
          <a:effectLst/>
        </p:spPr>
        <p:txBody>
          <a:bodyPr vert="horz" wrap="square" lIns="142875" tIns="142875" rIns="142875" bIns="142875" numCol="1" anchor="t" anchorCtr="0" compatLnSpc="1">
            <a:prstTxWarp prst="textNoShape">
              <a:avLst/>
            </a:prstTxWarp>
            <a:noAutofit/>
          </a:bodyPr>
          <a:lstStyle>
            <a:lvl1pPr algn="r" defTabSz="906953">
              <a:spcBef>
                <a:spcPct val="0"/>
              </a:spcBef>
              <a:defRPr sz="1200">
                <a:solidFill>
                  <a:schemeClr val="tx1"/>
                </a:solidFill>
                <a:latin typeface="Arial" pitchFamily="34" charset="0"/>
              </a:defRPr>
            </a:lvl1pPr>
          </a:lstStyle>
          <a:p>
            <a:endParaRPr lang="en-US" dirty="0"/>
          </a:p>
        </p:txBody>
      </p:sp>
      <p:sp>
        <p:nvSpPr>
          <p:cNvPr id="77828" name="Rectangle 4"/>
          <p:cNvSpPr>
            <a:spLocks noGrp="1" noRot="1" noChangeAspect="1" noChangeArrowheads="1" noTextEdit="1"/>
          </p:cNvSpPr>
          <p:nvPr>
            <p:ph type="sldImg" idx="2"/>
          </p:nvPr>
        </p:nvSpPr>
        <p:spPr bwMode="auto">
          <a:xfrm>
            <a:off x="107950" y="741363"/>
            <a:ext cx="6583363" cy="37020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77829" name="Rectangle 5"/>
          <p:cNvSpPr>
            <a:spLocks noGrp="1" noChangeArrowheads="1"/>
          </p:cNvSpPr>
          <p:nvPr>
            <p:ph type="body" sz="quarter" idx="3"/>
          </p:nvPr>
        </p:nvSpPr>
        <p:spPr bwMode="auto">
          <a:xfrm>
            <a:off x="228008" y="4653012"/>
            <a:ext cx="6341659" cy="440489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err="1" smtClean="0"/>
              <a:t>Textmasterformate</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smtClean="0"/>
          </a:p>
          <a:p>
            <a:pPr lvl="1"/>
            <a:r>
              <a:rPr lang="en-US" dirty="0" err="1" smtClean="0"/>
              <a:t>Zweite</a:t>
            </a:r>
            <a:r>
              <a:rPr lang="en-US" dirty="0" smtClean="0"/>
              <a:t> </a:t>
            </a:r>
            <a:r>
              <a:rPr lang="en-US" dirty="0" err="1" smtClean="0"/>
              <a:t>Ebene</a:t>
            </a:r>
            <a:endParaRPr lang="en-US" dirty="0" smtClean="0"/>
          </a:p>
          <a:p>
            <a:pPr lvl="2"/>
            <a:r>
              <a:rPr lang="en-US" dirty="0" err="1" smtClean="0"/>
              <a:t>Dritte</a:t>
            </a:r>
            <a:r>
              <a:rPr lang="en-US" dirty="0" smtClean="0"/>
              <a:t> </a:t>
            </a:r>
            <a:r>
              <a:rPr lang="en-US" dirty="0" err="1" smtClean="0"/>
              <a:t>Ebene</a:t>
            </a:r>
            <a:endParaRPr lang="en-US" dirty="0" smtClean="0"/>
          </a:p>
          <a:p>
            <a:pPr lvl="3"/>
            <a:r>
              <a:rPr lang="en-US" dirty="0" err="1" smtClean="0"/>
              <a:t>Vierte</a:t>
            </a:r>
            <a:r>
              <a:rPr lang="en-US" dirty="0" smtClean="0"/>
              <a:t> </a:t>
            </a:r>
            <a:r>
              <a:rPr lang="en-US" dirty="0" err="1" smtClean="0"/>
              <a:t>Ebene</a:t>
            </a:r>
            <a:endParaRPr lang="en-US" dirty="0" smtClean="0"/>
          </a:p>
          <a:p>
            <a:pPr lvl="4"/>
            <a:r>
              <a:rPr lang="en-US" dirty="0" err="1" smtClean="0"/>
              <a:t>Fünfte</a:t>
            </a:r>
            <a:r>
              <a:rPr lang="en-US" dirty="0" smtClean="0"/>
              <a:t> </a:t>
            </a:r>
            <a:r>
              <a:rPr lang="en-US" dirty="0" err="1" smtClean="0"/>
              <a:t>Ebene</a:t>
            </a:r>
            <a:endParaRPr lang="en-US" dirty="0" smtClean="0"/>
          </a:p>
        </p:txBody>
      </p:sp>
      <p:sp>
        <p:nvSpPr>
          <p:cNvPr id="77830" name="Rectangle 6"/>
          <p:cNvSpPr>
            <a:spLocks noGrp="1" noChangeArrowheads="1"/>
          </p:cNvSpPr>
          <p:nvPr>
            <p:ph type="ftr" sz="quarter" idx="4"/>
          </p:nvPr>
        </p:nvSpPr>
        <p:spPr bwMode="auto">
          <a:xfrm>
            <a:off x="1" y="9341252"/>
            <a:ext cx="3111548" cy="531466"/>
          </a:xfrm>
          <a:prstGeom prst="rect">
            <a:avLst/>
          </a:prstGeom>
          <a:noFill/>
          <a:ln w="9525">
            <a:noFill/>
            <a:miter lim="800000"/>
            <a:headEnd/>
            <a:tailEnd/>
          </a:ln>
          <a:effectLst/>
        </p:spPr>
        <p:txBody>
          <a:bodyPr vert="horz" wrap="square" lIns="142875" tIns="142875" rIns="142875" bIns="142875" numCol="1" anchor="b" anchorCtr="0" compatLnSpc="1">
            <a:prstTxWarp prst="textNoShape">
              <a:avLst/>
            </a:prstTxWarp>
            <a:noAutofit/>
          </a:bodyPr>
          <a:lstStyle>
            <a:lvl1pPr defTabSz="906953">
              <a:spcBef>
                <a:spcPct val="0"/>
              </a:spcBef>
              <a:defRPr sz="1200">
                <a:solidFill>
                  <a:schemeClr val="tx1"/>
                </a:solidFill>
                <a:latin typeface="Arial" pitchFamily="34" charset="0"/>
              </a:defRPr>
            </a:lvl1pPr>
          </a:lstStyle>
          <a:p>
            <a:endParaRPr lang="en-US" dirty="0"/>
          </a:p>
        </p:txBody>
      </p:sp>
      <p:sp>
        <p:nvSpPr>
          <p:cNvPr id="77831" name="Rectangle 7"/>
          <p:cNvSpPr>
            <a:spLocks noGrp="1" noChangeArrowheads="1"/>
          </p:cNvSpPr>
          <p:nvPr>
            <p:ph type="sldNum" sz="quarter" idx="5"/>
          </p:nvPr>
        </p:nvSpPr>
        <p:spPr bwMode="auto">
          <a:xfrm>
            <a:off x="3686128" y="9341252"/>
            <a:ext cx="3110028" cy="531466"/>
          </a:xfrm>
          <a:prstGeom prst="rect">
            <a:avLst/>
          </a:prstGeom>
          <a:noFill/>
          <a:ln w="9525">
            <a:noFill/>
            <a:miter lim="800000"/>
            <a:headEnd/>
            <a:tailEnd/>
          </a:ln>
          <a:effectLst/>
        </p:spPr>
        <p:txBody>
          <a:bodyPr vert="horz" wrap="square" lIns="142875" tIns="142875" rIns="142875" bIns="142875" numCol="1" anchor="b" anchorCtr="0" compatLnSpc="1">
            <a:prstTxWarp prst="textNoShape">
              <a:avLst/>
            </a:prstTxWarp>
          </a:bodyPr>
          <a:lstStyle>
            <a:lvl1pPr algn="r" defTabSz="906953">
              <a:spcBef>
                <a:spcPct val="0"/>
              </a:spcBef>
              <a:defRPr sz="1200">
                <a:solidFill>
                  <a:schemeClr val="tx1"/>
                </a:solidFill>
                <a:latin typeface="Siemens Sans" pitchFamily="2" charset="0"/>
              </a:defRPr>
            </a:lvl1pPr>
          </a:lstStyle>
          <a:p>
            <a:r>
              <a:rPr lang="en-US" dirty="0" err="1" smtClean="0">
                <a:latin typeface="Arial" pitchFamily="34" charset="0"/>
              </a:rPr>
              <a:t>Notizen</a:t>
            </a:r>
            <a:r>
              <a:rPr lang="en-US" dirty="0" smtClean="0">
                <a:latin typeface="Arial" pitchFamily="34" charset="0"/>
              </a:rPr>
              <a:t> </a:t>
            </a:r>
            <a:fld id="{AD141568-5488-4AC9-B82D-9F5CE1225E2A}" type="slidenum">
              <a:rPr lang="en-US" smtClean="0">
                <a:latin typeface="Arial" pitchFamily="34" charset="0"/>
              </a:rPr>
              <a:pPr/>
              <a:t>‹#›</a:t>
            </a:fld>
            <a:endParaRPr lang="en-US" dirty="0">
              <a:latin typeface="Arial" pitchFamily="34" charset="0"/>
            </a:endParaRPr>
          </a:p>
        </p:txBody>
      </p:sp>
    </p:spTree>
    <p:extLst>
      <p:ext uri="{BB962C8B-B14F-4D97-AF65-F5344CB8AC3E}">
        <p14:creationId xmlns:p14="http://schemas.microsoft.com/office/powerpoint/2010/main" val="19638778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Autofit/>
          </a:bodyPr>
          <a:lstStyle/>
          <a:p>
            <a:endParaRPr lang="en-US" dirty="0"/>
          </a:p>
        </p:txBody>
      </p:sp>
      <p:sp>
        <p:nvSpPr>
          <p:cNvPr id="4" name="Foliennummernplatzhalter 3"/>
          <p:cNvSpPr>
            <a:spLocks noGrp="1"/>
          </p:cNvSpPr>
          <p:nvPr>
            <p:ph type="sldNum" sz="quarter" idx="10"/>
          </p:nvPr>
        </p:nvSpPr>
        <p:spPr/>
        <p:txBody>
          <a:bodyPr/>
          <a:lstStyle/>
          <a:p>
            <a:r>
              <a:rPr lang="en-US" dirty="0" err="1" smtClean="0">
                <a:latin typeface="Arial" pitchFamily="34" charset="0"/>
              </a:rPr>
              <a:t>Notizen</a:t>
            </a:r>
            <a:r>
              <a:rPr lang="en-US" dirty="0" smtClean="0">
                <a:latin typeface="Arial" pitchFamily="34" charset="0"/>
              </a:rPr>
              <a:t> </a:t>
            </a:r>
            <a:fld id="{AD141568-5488-4AC9-B82D-9F5CE1225E2A}" type="slidenum">
              <a:rPr lang="en-US" smtClean="0">
                <a:latin typeface="Arial" pitchFamily="34" charset="0"/>
              </a:rPr>
              <a:pPr/>
              <a:t>1</a:t>
            </a:fld>
            <a:endParaRPr lang="en-US" dirty="0">
              <a:latin typeface="Arial" pitchFamily="34" charset="0"/>
            </a:endParaRPr>
          </a:p>
        </p:txBody>
      </p:sp>
    </p:spTree>
    <p:extLst>
      <p:ext uri="{BB962C8B-B14F-4D97-AF65-F5344CB8AC3E}">
        <p14:creationId xmlns:p14="http://schemas.microsoft.com/office/powerpoint/2010/main" val="1009316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Autofit/>
          </a:bodyPr>
          <a:lstStyle/>
          <a:p>
            <a:endParaRPr lang="en-US" dirty="0"/>
          </a:p>
        </p:txBody>
      </p:sp>
      <p:sp>
        <p:nvSpPr>
          <p:cNvPr id="4" name="Foliennummernplatzhalter 3"/>
          <p:cNvSpPr>
            <a:spLocks noGrp="1"/>
          </p:cNvSpPr>
          <p:nvPr>
            <p:ph type="sldNum" sz="quarter" idx="10"/>
          </p:nvPr>
        </p:nvSpPr>
        <p:spPr/>
        <p:txBody>
          <a:bodyPr/>
          <a:lstStyle/>
          <a:p>
            <a:r>
              <a:rPr lang="en-US" dirty="0" err="1" smtClean="0">
                <a:latin typeface="Arial" pitchFamily="34" charset="0"/>
              </a:rPr>
              <a:t>Notizen</a:t>
            </a:r>
            <a:r>
              <a:rPr lang="en-US" dirty="0" smtClean="0">
                <a:latin typeface="Arial" pitchFamily="34" charset="0"/>
              </a:rPr>
              <a:t> </a:t>
            </a:r>
            <a:fld id="{AD141568-5488-4AC9-B82D-9F5CE1225E2A}" type="slidenum">
              <a:rPr lang="en-US" smtClean="0">
                <a:latin typeface="Arial" pitchFamily="34" charset="0"/>
              </a:rPr>
              <a:pPr/>
              <a:t>10</a:t>
            </a:fld>
            <a:endParaRPr lang="en-US" dirty="0">
              <a:latin typeface="Arial" pitchFamily="34" charset="0"/>
            </a:endParaRPr>
          </a:p>
        </p:txBody>
      </p:sp>
    </p:spTree>
    <p:extLst>
      <p:ext uri="{BB962C8B-B14F-4D97-AF65-F5344CB8AC3E}">
        <p14:creationId xmlns:p14="http://schemas.microsoft.com/office/powerpoint/2010/main" val="3586191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Autofit/>
          </a:bodyPr>
          <a:lstStyle/>
          <a:p>
            <a:endParaRPr lang="en-US" dirty="0"/>
          </a:p>
        </p:txBody>
      </p:sp>
      <p:sp>
        <p:nvSpPr>
          <p:cNvPr id="4" name="Foliennummernplatzhalter 3"/>
          <p:cNvSpPr>
            <a:spLocks noGrp="1"/>
          </p:cNvSpPr>
          <p:nvPr>
            <p:ph type="sldNum" sz="quarter" idx="10"/>
          </p:nvPr>
        </p:nvSpPr>
        <p:spPr/>
        <p:txBody>
          <a:bodyPr/>
          <a:lstStyle/>
          <a:p>
            <a:r>
              <a:rPr lang="en-US" dirty="0" err="1" smtClean="0">
                <a:latin typeface="Arial" pitchFamily="34" charset="0"/>
              </a:rPr>
              <a:t>Notizen</a:t>
            </a:r>
            <a:r>
              <a:rPr lang="en-US" dirty="0" smtClean="0">
                <a:latin typeface="Arial" pitchFamily="34" charset="0"/>
              </a:rPr>
              <a:t> </a:t>
            </a:r>
            <a:fld id="{AD141568-5488-4AC9-B82D-9F5CE1225E2A}" type="slidenum">
              <a:rPr lang="en-US" smtClean="0">
                <a:latin typeface="Arial" pitchFamily="34" charset="0"/>
              </a:rPr>
              <a:pPr/>
              <a:t>11</a:t>
            </a:fld>
            <a:endParaRPr lang="en-US" dirty="0">
              <a:latin typeface="Arial" pitchFamily="34" charset="0"/>
            </a:endParaRPr>
          </a:p>
        </p:txBody>
      </p:sp>
    </p:spTree>
    <p:extLst>
      <p:ext uri="{BB962C8B-B14F-4D97-AF65-F5344CB8AC3E}">
        <p14:creationId xmlns:p14="http://schemas.microsoft.com/office/powerpoint/2010/main" val="1675079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Autofit/>
          </a:bodyPr>
          <a:lstStyle/>
          <a:p>
            <a:endParaRPr lang="en-US" dirty="0"/>
          </a:p>
        </p:txBody>
      </p:sp>
      <p:sp>
        <p:nvSpPr>
          <p:cNvPr id="4" name="Foliennummernplatzhalter 3"/>
          <p:cNvSpPr>
            <a:spLocks noGrp="1"/>
          </p:cNvSpPr>
          <p:nvPr>
            <p:ph type="sldNum" sz="quarter" idx="10"/>
          </p:nvPr>
        </p:nvSpPr>
        <p:spPr/>
        <p:txBody>
          <a:bodyPr/>
          <a:lstStyle/>
          <a:p>
            <a:r>
              <a:rPr lang="en-US" dirty="0" err="1" smtClean="0">
                <a:latin typeface="Arial" pitchFamily="34" charset="0"/>
              </a:rPr>
              <a:t>Notizen</a:t>
            </a:r>
            <a:r>
              <a:rPr lang="en-US" dirty="0" smtClean="0">
                <a:latin typeface="Arial" pitchFamily="34" charset="0"/>
              </a:rPr>
              <a:t> </a:t>
            </a:r>
            <a:fld id="{AD141568-5488-4AC9-B82D-9F5CE1225E2A}" type="slidenum">
              <a:rPr lang="en-US" smtClean="0">
                <a:latin typeface="Arial" pitchFamily="34" charset="0"/>
              </a:rPr>
              <a:pPr/>
              <a:t>12</a:t>
            </a:fld>
            <a:endParaRPr lang="en-US" dirty="0">
              <a:latin typeface="Arial" pitchFamily="34" charset="0"/>
            </a:endParaRPr>
          </a:p>
        </p:txBody>
      </p:sp>
    </p:spTree>
    <p:extLst>
      <p:ext uri="{BB962C8B-B14F-4D97-AF65-F5344CB8AC3E}">
        <p14:creationId xmlns:p14="http://schemas.microsoft.com/office/powerpoint/2010/main" val="3363871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Autofit/>
          </a:bodyPr>
          <a:lstStyle/>
          <a:p>
            <a:endParaRPr lang="en-US" dirty="0"/>
          </a:p>
        </p:txBody>
      </p:sp>
      <p:sp>
        <p:nvSpPr>
          <p:cNvPr id="4" name="Foliennummernplatzhalter 3"/>
          <p:cNvSpPr>
            <a:spLocks noGrp="1"/>
          </p:cNvSpPr>
          <p:nvPr>
            <p:ph type="sldNum" sz="quarter" idx="10"/>
          </p:nvPr>
        </p:nvSpPr>
        <p:spPr/>
        <p:txBody>
          <a:bodyPr/>
          <a:lstStyle/>
          <a:p>
            <a:r>
              <a:rPr lang="en-US" dirty="0" err="1" smtClean="0">
                <a:latin typeface="Arial" pitchFamily="34" charset="0"/>
              </a:rPr>
              <a:t>Notizen</a:t>
            </a:r>
            <a:r>
              <a:rPr lang="en-US" dirty="0" smtClean="0">
                <a:latin typeface="Arial" pitchFamily="34" charset="0"/>
              </a:rPr>
              <a:t> </a:t>
            </a:r>
            <a:fld id="{AD141568-5488-4AC9-B82D-9F5CE1225E2A}" type="slidenum">
              <a:rPr lang="en-US" smtClean="0">
                <a:latin typeface="Arial" pitchFamily="34" charset="0"/>
              </a:rPr>
              <a:pPr/>
              <a:t>13</a:t>
            </a:fld>
            <a:endParaRPr lang="en-US" dirty="0">
              <a:latin typeface="Arial" pitchFamily="34" charset="0"/>
            </a:endParaRPr>
          </a:p>
        </p:txBody>
      </p:sp>
    </p:spTree>
    <p:extLst>
      <p:ext uri="{BB962C8B-B14F-4D97-AF65-F5344CB8AC3E}">
        <p14:creationId xmlns:p14="http://schemas.microsoft.com/office/powerpoint/2010/main" val="3697530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Autofit/>
          </a:bodyPr>
          <a:lstStyle/>
          <a:p>
            <a:endParaRPr lang="en-US" dirty="0"/>
          </a:p>
        </p:txBody>
      </p:sp>
      <p:sp>
        <p:nvSpPr>
          <p:cNvPr id="4" name="Foliennummernplatzhalter 3"/>
          <p:cNvSpPr>
            <a:spLocks noGrp="1"/>
          </p:cNvSpPr>
          <p:nvPr>
            <p:ph type="sldNum" sz="quarter" idx="10"/>
          </p:nvPr>
        </p:nvSpPr>
        <p:spPr/>
        <p:txBody>
          <a:bodyPr/>
          <a:lstStyle/>
          <a:p>
            <a:r>
              <a:rPr lang="en-US" dirty="0" err="1" smtClean="0">
                <a:latin typeface="Arial" pitchFamily="34" charset="0"/>
              </a:rPr>
              <a:t>Notizen</a:t>
            </a:r>
            <a:r>
              <a:rPr lang="en-US" dirty="0" smtClean="0">
                <a:latin typeface="Arial" pitchFamily="34" charset="0"/>
              </a:rPr>
              <a:t> </a:t>
            </a:r>
            <a:fld id="{AD141568-5488-4AC9-B82D-9F5CE1225E2A}" type="slidenum">
              <a:rPr lang="en-US" smtClean="0">
                <a:latin typeface="Arial" pitchFamily="34" charset="0"/>
              </a:rPr>
              <a:pPr/>
              <a:t>14</a:t>
            </a:fld>
            <a:endParaRPr lang="en-US" dirty="0">
              <a:latin typeface="Arial" pitchFamily="34" charset="0"/>
            </a:endParaRPr>
          </a:p>
        </p:txBody>
      </p:sp>
    </p:spTree>
    <p:extLst>
      <p:ext uri="{BB962C8B-B14F-4D97-AF65-F5344CB8AC3E}">
        <p14:creationId xmlns:p14="http://schemas.microsoft.com/office/powerpoint/2010/main" val="2040505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defTabSz="906448" eaLnBrk="0" hangingPunct="0">
              <a:spcBef>
                <a:spcPct val="30000"/>
              </a:spcBef>
              <a:defRPr sz="1200">
                <a:solidFill>
                  <a:srgbClr val="000000"/>
                </a:solidFill>
                <a:latin typeface="Arial" pitchFamily="34" charset="0"/>
              </a:defRPr>
            </a:lvl1pPr>
            <a:lvl2pPr marL="742938" indent="-285745" defTabSz="906448" eaLnBrk="0" hangingPunct="0">
              <a:spcBef>
                <a:spcPct val="30000"/>
              </a:spcBef>
              <a:buChar char="-"/>
              <a:defRPr sz="1200">
                <a:solidFill>
                  <a:srgbClr val="000000"/>
                </a:solidFill>
                <a:latin typeface="Arial" pitchFamily="34" charset="0"/>
              </a:defRPr>
            </a:lvl2pPr>
            <a:lvl3pPr marL="1142981" indent="-228596" defTabSz="906448" eaLnBrk="0" hangingPunct="0">
              <a:spcBef>
                <a:spcPct val="30000"/>
              </a:spcBef>
              <a:buChar char="-"/>
              <a:defRPr sz="1200">
                <a:solidFill>
                  <a:srgbClr val="000000"/>
                </a:solidFill>
                <a:latin typeface="Arial" pitchFamily="34" charset="0"/>
              </a:defRPr>
            </a:lvl3pPr>
            <a:lvl4pPr marL="1600174" indent="-228596" defTabSz="906448" eaLnBrk="0" hangingPunct="0">
              <a:spcBef>
                <a:spcPct val="30000"/>
              </a:spcBef>
              <a:buChar char="-"/>
              <a:defRPr sz="1200">
                <a:solidFill>
                  <a:srgbClr val="000000"/>
                </a:solidFill>
                <a:latin typeface="Arial" pitchFamily="34" charset="0"/>
              </a:defRPr>
            </a:lvl4pPr>
            <a:lvl5pPr marL="2057366" indent="-228596" defTabSz="906448" eaLnBrk="0" hangingPunct="0">
              <a:spcBef>
                <a:spcPct val="30000"/>
              </a:spcBef>
              <a:buChar char="-"/>
              <a:defRPr sz="1200">
                <a:solidFill>
                  <a:srgbClr val="000000"/>
                </a:solidFill>
                <a:latin typeface="Arial" pitchFamily="34" charset="0"/>
              </a:defRPr>
            </a:lvl5pPr>
            <a:lvl6pPr marL="2514559" indent="-228596" defTabSz="906448" eaLnBrk="0" fontAlgn="base" hangingPunct="0">
              <a:spcBef>
                <a:spcPct val="30000"/>
              </a:spcBef>
              <a:spcAft>
                <a:spcPct val="0"/>
              </a:spcAft>
              <a:buChar char="-"/>
              <a:defRPr sz="1200">
                <a:solidFill>
                  <a:srgbClr val="000000"/>
                </a:solidFill>
                <a:latin typeface="Arial" pitchFamily="34" charset="0"/>
              </a:defRPr>
            </a:lvl6pPr>
            <a:lvl7pPr marL="2971750" indent="-228596" defTabSz="906448" eaLnBrk="0" fontAlgn="base" hangingPunct="0">
              <a:spcBef>
                <a:spcPct val="30000"/>
              </a:spcBef>
              <a:spcAft>
                <a:spcPct val="0"/>
              </a:spcAft>
              <a:buChar char="-"/>
              <a:defRPr sz="1200">
                <a:solidFill>
                  <a:srgbClr val="000000"/>
                </a:solidFill>
                <a:latin typeface="Arial" pitchFamily="34" charset="0"/>
              </a:defRPr>
            </a:lvl7pPr>
            <a:lvl8pPr marL="3428943" indent="-228596" defTabSz="906448" eaLnBrk="0" fontAlgn="base" hangingPunct="0">
              <a:spcBef>
                <a:spcPct val="30000"/>
              </a:spcBef>
              <a:spcAft>
                <a:spcPct val="0"/>
              </a:spcAft>
              <a:buChar char="-"/>
              <a:defRPr sz="1200">
                <a:solidFill>
                  <a:srgbClr val="000000"/>
                </a:solidFill>
                <a:latin typeface="Arial" pitchFamily="34" charset="0"/>
              </a:defRPr>
            </a:lvl8pPr>
            <a:lvl9pPr marL="3886136" indent="-228596" defTabSz="906448" eaLnBrk="0" fontAlgn="base" hangingPunct="0">
              <a:spcBef>
                <a:spcPct val="30000"/>
              </a:spcBef>
              <a:spcAft>
                <a:spcPct val="0"/>
              </a:spcAft>
              <a:buChar char="-"/>
              <a:defRPr sz="1200">
                <a:solidFill>
                  <a:srgbClr val="000000"/>
                </a:solidFill>
                <a:latin typeface="Arial" pitchFamily="34" charset="0"/>
              </a:defRPr>
            </a:lvl9pPr>
          </a:lstStyle>
          <a:p>
            <a:pPr eaLnBrk="1" hangingPunct="1">
              <a:spcBef>
                <a:spcPct val="0"/>
              </a:spcBef>
            </a:pPr>
            <a:fld id="{4B43D2B9-2FC6-4936-94E6-38E1F3078C50}" type="slidenum">
              <a:rPr lang="en-US" altLang="de-DE" smtClean="0">
                <a:solidFill>
                  <a:schemeClr val="tx1"/>
                </a:solidFill>
                <a:ea typeface="MS PGothic" pitchFamily="34" charset="-128"/>
              </a:rPr>
              <a:pPr eaLnBrk="1" hangingPunct="1">
                <a:spcBef>
                  <a:spcPct val="0"/>
                </a:spcBef>
              </a:pPr>
              <a:t>15</a:t>
            </a:fld>
            <a:endParaRPr lang="en-US" altLang="de-DE" dirty="0" smtClean="0">
              <a:solidFill>
                <a:schemeClr val="tx1"/>
              </a:solidFill>
              <a:ea typeface="MS PGothic" pitchFamily="34" charset="-128"/>
            </a:endParaRPr>
          </a:p>
        </p:txBody>
      </p:sp>
      <p:sp>
        <p:nvSpPr>
          <p:cNvPr id="50179" name="Rectangle 7"/>
          <p:cNvSpPr txBox="1">
            <a:spLocks noGrp="1" noChangeArrowheads="1"/>
          </p:cNvSpPr>
          <p:nvPr/>
        </p:nvSpPr>
        <p:spPr bwMode="auto">
          <a:xfrm>
            <a:off x="3851275" y="9378951"/>
            <a:ext cx="29448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573" tIns="45285" rIns="90573" bIns="45285" anchor="b"/>
          <a:lstStyle>
            <a:lvl1pPr defTabSz="873125" eaLnBrk="0" hangingPunct="0">
              <a:spcBef>
                <a:spcPct val="30000"/>
              </a:spcBef>
              <a:defRPr sz="1200">
                <a:solidFill>
                  <a:srgbClr val="000000"/>
                </a:solidFill>
                <a:latin typeface="Arial" pitchFamily="34" charset="0"/>
              </a:defRPr>
            </a:lvl1pPr>
            <a:lvl2pPr marL="742950" indent="-285750" defTabSz="873125" eaLnBrk="0" hangingPunct="0">
              <a:spcBef>
                <a:spcPct val="30000"/>
              </a:spcBef>
              <a:buChar char="-"/>
              <a:defRPr sz="1200">
                <a:solidFill>
                  <a:srgbClr val="000000"/>
                </a:solidFill>
                <a:latin typeface="Arial" pitchFamily="34" charset="0"/>
              </a:defRPr>
            </a:lvl2pPr>
            <a:lvl3pPr marL="1143000" indent="-228600" defTabSz="873125" eaLnBrk="0" hangingPunct="0">
              <a:spcBef>
                <a:spcPct val="30000"/>
              </a:spcBef>
              <a:buChar char="-"/>
              <a:defRPr sz="1200">
                <a:solidFill>
                  <a:srgbClr val="000000"/>
                </a:solidFill>
                <a:latin typeface="Arial" pitchFamily="34" charset="0"/>
              </a:defRPr>
            </a:lvl3pPr>
            <a:lvl4pPr marL="1600200" indent="-228600" defTabSz="873125" eaLnBrk="0" hangingPunct="0">
              <a:spcBef>
                <a:spcPct val="30000"/>
              </a:spcBef>
              <a:buChar char="-"/>
              <a:defRPr sz="1200">
                <a:solidFill>
                  <a:srgbClr val="000000"/>
                </a:solidFill>
                <a:latin typeface="Arial" pitchFamily="34" charset="0"/>
              </a:defRPr>
            </a:lvl4pPr>
            <a:lvl5pPr marL="2057400" indent="-228600" defTabSz="873125" eaLnBrk="0" hangingPunct="0">
              <a:spcBef>
                <a:spcPct val="30000"/>
              </a:spcBef>
              <a:buChar char="-"/>
              <a:defRPr sz="1200">
                <a:solidFill>
                  <a:srgbClr val="000000"/>
                </a:solidFill>
                <a:latin typeface="Arial" pitchFamily="34" charset="0"/>
              </a:defRPr>
            </a:lvl5pPr>
            <a:lvl6pPr marL="2514600" indent="-228600" defTabSz="873125" eaLnBrk="0" fontAlgn="base" hangingPunct="0">
              <a:spcBef>
                <a:spcPct val="30000"/>
              </a:spcBef>
              <a:spcAft>
                <a:spcPct val="0"/>
              </a:spcAft>
              <a:buChar char="-"/>
              <a:defRPr sz="1200">
                <a:solidFill>
                  <a:srgbClr val="000000"/>
                </a:solidFill>
                <a:latin typeface="Arial" pitchFamily="34" charset="0"/>
              </a:defRPr>
            </a:lvl6pPr>
            <a:lvl7pPr marL="2971800" indent="-228600" defTabSz="873125" eaLnBrk="0" fontAlgn="base" hangingPunct="0">
              <a:spcBef>
                <a:spcPct val="30000"/>
              </a:spcBef>
              <a:spcAft>
                <a:spcPct val="0"/>
              </a:spcAft>
              <a:buChar char="-"/>
              <a:defRPr sz="1200">
                <a:solidFill>
                  <a:srgbClr val="000000"/>
                </a:solidFill>
                <a:latin typeface="Arial" pitchFamily="34" charset="0"/>
              </a:defRPr>
            </a:lvl7pPr>
            <a:lvl8pPr marL="3429000" indent="-228600" defTabSz="873125" eaLnBrk="0" fontAlgn="base" hangingPunct="0">
              <a:spcBef>
                <a:spcPct val="30000"/>
              </a:spcBef>
              <a:spcAft>
                <a:spcPct val="0"/>
              </a:spcAft>
              <a:buChar char="-"/>
              <a:defRPr sz="1200">
                <a:solidFill>
                  <a:srgbClr val="000000"/>
                </a:solidFill>
                <a:latin typeface="Arial" pitchFamily="34" charset="0"/>
              </a:defRPr>
            </a:lvl8pPr>
            <a:lvl9pPr marL="3886200" indent="-228600" defTabSz="873125" eaLnBrk="0" fontAlgn="base" hangingPunct="0">
              <a:spcBef>
                <a:spcPct val="30000"/>
              </a:spcBef>
              <a:spcAft>
                <a:spcPct val="0"/>
              </a:spcAft>
              <a:buChar char="-"/>
              <a:defRPr sz="1200">
                <a:solidFill>
                  <a:srgbClr val="000000"/>
                </a:solidFill>
                <a:latin typeface="Arial" pitchFamily="34" charset="0"/>
              </a:defRPr>
            </a:lvl9pPr>
          </a:lstStyle>
          <a:p>
            <a:pPr algn="r" eaLnBrk="1" hangingPunct="1">
              <a:spcBef>
                <a:spcPct val="50000"/>
              </a:spcBef>
            </a:pPr>
            <a:fld id="{AD4550A4-1E52-4704-9109-DE8EC71443B7}" type="slidenum">
              <a:rPr lang="en-US" altLang="de-DE" sz="1100" smtClean="0">
                <a:solidFill>
                  <a:schemeClr val="tx1"/>
                </a:solidFill>
              </a:rPr>
              <a:pPr algn="r" eaLnBrk="1" hangingPunct="1">
                <a:spcBef>
                  <a:spcPct val="50000"/>
                </a:spcBef>
              </a:pPr>
              <a:t>15</a:t>
            </a:fld>
            <a:endParaRPr lang="en-US" altLang="de-DE" sz="1100" dirty="0">
              <a:solidFill>
                <a:schemeClr val="tx1"/>
              </a:solidFill>
            </a:endParaRPr>
          </a:p>
        </p:txBody>
      </p:sp>
      <p:sp>
        <p:nvSpPr>
          <p:cNvPr id="50180" name="Rectangle 2"/>
          <p:cNvSpPr>
            <a:spLocks noGrp="1" noRot="1" noChangeAspect="1" noChangeArrowheads="1" noTextEdit="1"/>
          </p:cNvSpPr>
          <p:nvPr>
            <p:ph type="sldImg"/>
          </p:nvPr>
        </p:nvSpPr>
        <p:spPr>
          <a:xfrm>
            <a:off x="242888" y="495300"/>
            <a:ext cx="3581400" cy="2014538"/>
          </a:xfrm>
          <a:ln/>
        </p:spPr>
      </p:sp>
      <p:sp>
        <p:nvSpPr>
          <p:cNvPr id="50181" name="Rectangle 3"/>
          <p:cNvSpPr>
            <a:spLocks noGrp="1" noChangeArrowheads="1"/>
          </p:cNvSpPr>
          <p:nvPr>
            <p:ph type="body" idx="1"/>
          </p:nvPr>
        </p:nvSpPr>
        <p:spPr>
          <a:noFill/>
        </p:spPr>
        <p:txBody>
          <a:bodyPr tIns="178291">
            <a:noAutofit/>
          </a:bodyPr>
          <a:lstStyle/>
          <a:p>
            <a:endParaRPr lang="en-US" altLang="de-DE" dirty="0" smtClean="0">
              <a:ea typeface="MS PGothic"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defTabSz="906448" eaLnBrk="0" hangingPunct="0">
              <a:spcBef>
                <a:spcPct val="30000"/>
              </a:spcBef>
              <a:defRPr sz="1200">
                <a:solidFill>
                  <a:srgbClr val="000000"/>
                </a:solidFill>
                <a:latin typeface="Arial" pitchFamily="34" charset="0"/>
              </a:defRPr>
            </a:lvl1pPr>
            <a:lvl2pPr marL="742938" indent="-285745" defTabSz="906448" eaLnBrk="0" hangingPunct="0">
              <a:spcBef>
                <a:spcPct val="30000"/>
              </a:spcBef>
              <a:buChar char="-"/>
              <a:defRPr sz="1200">
                <a:solidFill>
                  <a:srgbClr val="000000"/>
                </a:solidFill>
                <a:latin typeface="Arial" pitchFamily="34" charset="0"/>
              </a:defRPr>
            </a:lvl2pPr>
            <a:lvl3pPr marL="1142981" indent="-228596" defTabSz="906448" eaLnBrk="0" hangingPunct="0">
              <a:spcBef>
                <a:spcPct val="30000"/>
              </a:spcBef>
              <a:buChar char="-"/>
              <a:defRPr sz="1200">
                <a:solidFill>
                  <a:srgbClr val="000000"/>
                </a:solidFill>
                <a:latin typeface="Arial" pitchFamily="34" charset="0"/>
              </a:defRPr>
            </a:lvl3pPr>
            <a:lvl4pPr marL="1600174" indent="-228596" defTabSz="906448" eaLnBrk="0" hangingPunct="0">
              <a:spcBef>
                <a:spcPct val="30000"/>
              </a:spcBef>
              <a:buChar char="-"/>
              <a:defRPr sz="1200">
                <a:solidFill>
                  <a:srgbClr val="000000"/>
                </a:solidFill>
                <a:latin typeface="Arial" pitchFamily="34" charset="0"/>
              </a:defRPr>
            </a:lvl4pPr>
            <a:lvl5pPr marL="2057366" indent="-228596" defTabSz="906448" eaLnBrk="0" hangingPunct="0">
              <a:spcBef>
                <a:spcPct val="30000"/>
              </a:spcBef>
              <a:buChar char="-"/>
              <a:defRPr sz="1200">
                <a:solidFill>
                  <a:srgbClr val="000000"/>
                </a:solidFill>
                <a:latin typeface="Arial" pitchFamily="34" charset="0"/>
              </a:defRPr>
            </a:lvl5pPr>
            <a:lvl6pPr marL="2514559" indent="-228596" defTabSz="906448" eaLnBrk="0" fontAlgn="base" hangingPunct="0">
              <a:spcBef>
                <a:spcPct val="30000"/>
              </a:spcBef>
              <a:spcAft>
                <a:spcPct val="0"/>
              </a:spcAft>
              <a:buChar char="-"/>
              <a:defRPr sz="1200">
                <a:solidFill>
                  <a:srgbClr val="000000"/>
                </a:solidFill>
                <a:latin typeface="Arial" pitchFamily="34" charset="0"/>
              </a:defRPr>
            </a:lvl6pPr>
            <a:lvl7pPr marL="2971750" indent="-228596" defTabSz="906448" eaLnBrk="0" fontAlgn="base" hangingPunct="0">
              <a:spcBef>
                <a:spcPct val="30000"/>
              </a:spcBef>
              <a:spcAft>
                <a:spcPct val="0"/>
              </a:spcAft>
              <a:buChar char="-"/>
              <a:defRPr sz="1200">
                <a:solidFill>
                  <a:srgbClr val="000000"/>
                </a:solidFill>
                <a:latin typeface="Arial" pitchFamily="34" charset="0"/>
              </a:defRPr>
            </a:lvl7pPr>
            <a:lvl8pPr marL="3428943" indent="-228596" defTabSz="906448" eaLnBrk="0" fontAlgn="base" hangingPunct="0">
              <a:spcBef>
                <a:spcPct val="30000"/>
              </a:spcBef>
              <a:spcAft>
                <a:spcPct val="0"/>
              </a:spcAft>
              <a:buChar char="-"/>
              <a:defRPr sz="1200">
                <a:solidFill>
                  <a:srgbClr val="000000"/>
                </a:solidFill>
                <a:latin typeface="Arial" pitchFamily="34" charset="0"/>
              </a:defRPr>
            </a:lvl8pPr>
            <a:lvl9pPr marL="3886136" indent="-228596" defTabSz="906448" eaLnBrk="0" fontAlgn="base" hangingPunct="0">
              <a:spcBef>
                <a:spcPct val="30000"/>
              </a:spcBef>
              <a:spcAft>
                <a:spcPct val="0"/>
              </a:spcAft>
              <a:buChar char="-"/>
              <a:defRPr sz="1200">
                <a:solidFill>
                  <a:srgbClr val="000000"/>
                </a:solidFill>
                <a:latin typeface="Arial" pitchFamily="34" charset="0"/>
              </a:defRPr>
            </a:lvl9pPr>
          </a:lstStyle>
          <a:p>
            <a:pPr eaLnBrk="1" hangingPunct="1">
              <a:spcBef>
                <a:spcPct val="0"/>
              </a:spcBef>
            </a:pPr>
            <a:fld id="{4B43D2B9-2FC6-4936-94E6-38E1F3078C50}" type="slidenum">
              <a:rPr lang="en-US" altLang="de-DE" smtClean="0">
                <a:solidFill>
                  <a:schemeClr val="tx1"/>
                </a:solidFill>
                <a:ea typeface="MS PGothic" pitchFamily="34" charset="-128"/>
              </a:rPr>
              <a:pPr eaLnBrk="1" hangingPunct="1">
                <a:spcBef>
                  <a:spcPct val="0"/>
                </a:spcBef>
              </a:pPr>
              <a:t>16</a:t>
            </a:fld>
            <a:endParaRPr lang="en-US" altLang="de-DE" dirty="0" smtClean="0">
              <a:solidFill>
                <a:schemeClr val="tx1"/>
              </a:solidFill>
              <a:ea typeface="MS PGothic" pitchFamily="34" charset="-128"/>
            </a:endParaRPr>
          </a:p>
        </p:txBody>
      </p:sp>
      <p:sp>
        <p:nvSpPr>
          <p:cNvPr id="50179" name="Rectangle 7"/>
          <p:cNvSpPr txBox="1">
            <a:spLocks noGrp="1" noChangeArrowheads="1"/>
          </p:cNvSpPr>
          <p:nvPr/>
        </p:nvSpPr>
        <p:spPr bwMode="auto">
          <a:xfrm>
            <a:off x="3851275" y="9378951"/>
            <a:ext cx="29448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573" tIns="45285" rIns="90573" bIns="45285" anchor="b"/>
          <a:lstStyle>
            <a:lvl1pPr defTabSz="873125" eaLnBrk="0" hangingPunct="0">
              <a:spcBef>
                <a:spcPct val="30000"/>
              </a:spcBef>
              <a:defRPr sz="1200">
                <a:solidFill>
                  <a:srgbClr val="000000"/>
                </a:solidFill>
                <a:latin typeface="Arial" pitchFamily="34" charset="0"/>
              </a:defRPr>
            </a:lvl1pPr>
            <a:lvl2pPr marL="742950" indent="-285750" defTabSz="873125" eaLnBrk="0" hangingPunct="0">
              <a:spcBef>
                <a:spcPct val="30000"/>
              </a:spcBef>
              <a:buChar char="-"/>
              <a:defRPr sz="1200">
                <a:solidFill>
                  <a:srgbClr val="000000"/>
                </a:solidFill>
                <a:latin typeface="Arial" pitchFamily="34" charset="0"/>
              </a:defRPr>
            </a:lvl2pPr>
            <a:lvl3pPr marL="1143000" indent="-228600" defTabSz="873125" eaLnBrk="0" hangingPunct="0">
              <a:spcBef>
                <a:spcPct val="30000"/>
              </a:spcBef>
              <a:buChar char="-"/>
              <a:defRPr sz="1200">
                <a:solidFill>
                  <a:srgbClr val="000000"/>
                </a:solidFill>
                <a:latin typeface="Arial" pitchFamily="34" charset="0"/>
              </a:defRPr>
            </a:lvl3pPr>
            <a:lvl4pPr marL="1600200" indent="-228600" defTabSz="873125" eaLnBrk="0" hangingPunct="0">
              <a:spcBef>
                <a:spcPct val="30000"/>
              </a:spcBef>
              <a:buChar char="-"/>
              <a:defRPr sz="1200">
                <a:solidFill>
                  <a:srgbClr val="000000"/>
                </a:solidFill>
                <a:latin typeface="Arial" pitchFamily="34" charset="0"/>
              </a:defRPr>
            </a:lvl4pPr>
            <a:lvl5pPr marL="2057400" indent="-228600" defTabSz="873125" eaLnBrk="0" hangingPunct="0">
              <a:spcBef>
                <a:spcPct val="30000"/>
              </a:spcBef>
              <a:buChar char="-"/>
              <a:defRPr sz="1200">
                <a:solidFill>
                  <a:srgbClr val="000000"/>
                </a:solidFill>
                <a:latin typeface="Arial" pitchFamily="34" charset="0"/>
              </a:defRPr>
            </a:lvl5pPr>
            <a:lvl6pPr marL="2514600" indent="-228600" defTabSz="873125" eaLnBrk="0" fontAlgn="base" hangingPunct="0">
              <a:spcBef>
                <a:spcPct val="30000"/>
              </a:spcBef>
              <a:spcAft>
                <a:spcPct val="0"/>
              </a:spcAft>
              <a:buChar char="-"/>
              <a:defRPr sz="1200">
                <a:solidFill>
                  <a:srgbClr val="000000"/>
                </a:solidFill>
                <a:latin typeface="Arial" pitchFamily="34" charset="0"/>
              </a:defRPr>
            </a:lvl6pPr>
            <a:lvl7pPr marL="2971800" indent="-228600" defTabSz="873125" eaLnBrk="0" fontAlgn="base" hangingPunct="0">
              <a:spcBef>
                <a:spcPct val="30000"/>
              </a:spcBef>
              <a:spcAft>
                <a:spcPct val="0"/>
              </a:spcAft>
              <a:buChar char="-"/>
              <a:defRPr sz="1200">
                <a:solidFill>
                  <a:srgbClr val="000000"/>
                </a:solidFill>
                <a:latin typeface="Arial" pitchFamily="34" charset="0"/>
              </a:defRPr>
            </a:lvl7pPr>
            <a:lvl8pPr marL="3429000" indent="-228600" defTabSz="873125" eaLnBrk="0" fontAlgn="base" hangingPunct="0">
              <a:spcBef>
                <a:spcPct val="30000"/>
              </a:spcBef>
              <a:spcAft>
                <a:spcPct val="0"/>
              </a:spcAft>
              <a:buChar char="-"/>
              <a:defRPr sz="1200">
                <a:solidFill>
                  <a:srgbClr val="000000"/>
                </a:solidFill>
                <a:latin typeface="Arial" pitchFamily="34" charset="0"/>
              </a:defRPr>
            </a:lvl8pPr>
            <a:lvl9pPr marL="3886200" indent="-228600" defTabSz="873125" eaLnBrk="0" fontAlgn="base" hangingPunct="0">
              <a:spcBef>
                <a:spcPct val="30000"/>
              </a:spcBef>
              <a:spcAft>
                <a:spcPct val="0"/>
              </a:spcAft>
              <a:buChar char="-"/>
              <a:defRPr sz="1200">
                <a:solidFill>
                  <a:srgbClr val="000000"/>
                </a:solidFill>
                <a:latin typeface="Arial" pitchFamily="34" charset="0"/>
              </a:defRPr>
            </a:lvl9pPr>
          </a:lstStyle>
          <a:p>
            <a:pPr algn="r" eaLnBrk="1" hangingPunct="1">
              <a:spcBef>
                <a:spcPct val="50000"/>
              </a:spcBef>
            </a:pPr>
            <a:fld id="{AD4550A4-1E52-4704-9109-DE8EC71443B7}" type="slidenum">
              <a:rPr lang="en-US" altLang="de-DE" sz="1100" smtClean="0">
                <a:solidFill>
                  <a:schemeClr val="tx1"/>
                </a:solidFill>
              </a:rPr>
              <a:pPr algn="r" eaLnBrk="1" hangingPunct="1">
                <a:spcBef>
                  <a:spcPct val="50000"/>
                </a:spcBef>
              </a:pPr>
              <a:t>16</a:t>
            </a:fld>
            <a:endParaRPr lang="en-US" altLang="de-DE" sz="1100" dirty="0">
              <a:solidFill>
                <a:schemeClr val="tx1"/>
              </a:solidFill>
            </a:endParaRPr>
          </a:p>
        </p:txBody>
      </p:sp>
      <p:sp>
        <p:nvSpPr>
          <p:cNvPr id="50180" name="Rectangle 2"/>
          <p:cNvSpPr>
            <a:spLocks noGrp="1" noRot="1" noChangeAspect="1" noChangeArrowheads="1" noTextEdit="1"/>
          </p:cNvSpPr>
          <p:nvPr>
            <p:ph type="sldImg"/>
          </p:nvPr>
        </p:nvSpPr>
        <p:spPr>
          <a:xfrm>
            <a:off x="242888" y="495300"/>
            <a:ext cx="3581400" cy="2014538"/>
          </a:xfrm>
          <a:ln/>
        </p:spPr>
      </p:sp>
      <p:sp>
        <p:nvSpPr>
          <p:cNvPr id="50181" name="Rectangle 3"/>
          <p:cNvSpPr>
            <a:spLocks noGrp="1" noChangeArrowheads="1"/>
          </p:cNvSpPr>
          <p:nvPr>
            <p:ph type="body" idx="1"/>
          </p:nvPr>
        </p:nvSpPr>
        <p:spPr>
          <a:noFill/>
        </p:spPr>
        <p:txBody>
          <a:bodyPr tIns="178291">
            <a:noAutofit/>
          </a:bodyPr>
          <a:lstStyle/>
          <a:p>
            <a:endParaRPr lang="en-US" altLang="de-DE" dirty="0" smtClean="0">
              <a:ea typeface="MS PGothic"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defTabSz="906448" eaLnBrk="0" hangingPunct="0">
              <a:spcBef>
                <a:spcPct val="30000"/>
              </a:spcBef>
              <a:defRPr sz="1200">
                <a:solidFill>
                  <a:srgbClr val="000000"/>
                </a:solidFill>
                <a:latin typeface="Arial" pitchFamily="34" charset="0"/>
              </a:defRPr>
            </a:lvl1pPr>
            <a:lvl2pPr marL="742938" indent="-285745" defTabSz="906448" eaLnBrk="0" hangingPunct="0">
              <a:spcBef>
                <a:spcPct val="30000"/>
              </a:spcBef>
              <a:buChar char="-"/>
              <a:defRPr sz="1200">
                <a:solidFill>
                  <a:srgbClr val="000000"/>
                </a:solidFill>
                <a:latin typeface="Arial" pitchFamily="34" charset="0"/>
              </a:defRPr>
            </a:lvl2pPr>
            <a:lvl3pPr marL="1142981" indent="-228596" defTabSz="906448" eaLnBrk="0" hangingPunct="0">
              <a:spcBef>
                <a:spcPct val="30000"/>
              </a:spcBef>
              <a:buChar char="-"/>
              <a:defRPr sz="1200">
                <a:solidFill>
                  <a:srgbClr val="000000"/>
                </a:solidFill>
                <a:latin typeface="Arial" pitchFamily="34" charset="0"/>
              </a:defRPr>
            </a:lvl3pPr>
            <a:lvl4pPr marL="1600174" indent="-228596" defTabSz="906448" eaLnBrk="0" hangingPunct="0">
              <a:spcBef>
                <a:spcPct val="30000"/>
              </a:spcBef>
              <a:buChar char="-"/>
              <a:defRPr sz="1200">
                <a:solidFill>
                  <a:srgbClr val="000000"/>
                </a:solidFill>
                <a:latin typeface="Arial" pitchFamily="34" charset="0"/>
              </a:defRPr>
            </a:lvl4pPr>
            <a:lvl5pPr marL="2057366" indent="-228596" defTabSz="906448" eaLnBrk="0" hangingPunct="0">
              <a:spcBef>
                <a:spcPct val="30000"/>
              </a:spcBef>
              <a:buChar char="-"/>
              <a:defRPr sz="1200">
                <a:solidFill>
                  <a:srgbClr val="000000"/>
                </a:solidFill>
                <a:latin typeface="Arial" pitchFamily="34" charset="0"/>
              </a:defRPr>
            </a:lvl5pPr>
            <a:lvl6pPr marL="2514559" indent="-228596" defTabSz="906448" eaLnBrk="0" fontAlgn="base" hangingPunct="0">
              <a:spcBef>
                <a:spcPct val="30000"/>
              </a:spcBef>
              <a:spcAft>
                <a:spcPct val="0"/>
              </a:spcAft>
              <a:buChar char="-"/>
              <a:defRPr sz="1200">
                <a:solidFill>
                  <a:srgbClr val="000000"/>
                </a:solidFill>
                <a:latin typeface="Arial" pitchFamily="34" charset="0"/>
              </a:defRPr>
            </a:lvl6pPr>
            <a:lvl7pPr marL="2971750" indent="-228596" defTabSz="906448" eaLnBrk="0" fontAlgn="base" hangingPunct="0">
              <a:spcBef>
                <a:spcPct val="30000"/>
              </a:spcBef>
              <a:spcAft>
                <a:spcPct val="0"/>
              </a:spcAft>
              <a:buChar char="-"/>
              <a:defRPr sz="1200">
                <a:solidFill>
                  <a:srgbClr val="000000"/>
                </a:solidFill>
                <a:latin typeface="Arial" pitchFamily="34" charset="0"/>
              </a:defRPr>
            </a:lvl7pPr>
            <a:lvl8pPr marL="3428943" indent="-228596" defTabSz="906448" eaLnBrk="0" fontAlgn="base" hangingPunct="0">
              <a:spcBef>
                <a:spcPct val="30000"/>
              </a:spcBef>
              <a:spcAft>
                <a:spcPct val="0"/>
              </a:spcAft>
              <a:buChar char="-"/>
              <a:defRPr sz="1200">
                <a:solidFill>
                  <a:srgbClr val="000000"/>
                </a:solidFill>
                <a:latin typeface="Arial" pitchFamily="34" charset="0"/>
              </a:defRPr>
            </a:lvl8pPr>
            <a:lvl9pPr marL="3886136" indent="-228596" defTabSz="906448" eaLnBrk="0" fontAlgn="base" hangingPunct="0">
              <a:spcBef>
                <a:spcPct val="30000"/>
              </a:spcBef>
              <a:spcAft>
                <a:spcPct val="0"/>
              </a:spcAft>
              <a:buChar char="-"/>
              <a:defRPr sz="1200">
                <a:solidFill>
                  <a:srgbClr val="000000"/>
                </a:solidFill>
                <a:latin typeface="Arial" pitchFamily="34" charset="0"/>
              </a:defRPr>
            </a:lvl9pPr>
          </a:lstStyle>
          <a:p>
            <a:pPr eaLnBrk="1" hangingPunct="1">
              <a:spcBef>
                <a:spcPct val="0"/>
              </a:spcBef>
            </a:pPr>
            <a:fld id="{4B43D2B9-2FC6-4936-94E6-38E1F3078C50}" type="slidenum">
              <a:rPr lang="en-US" altLang="de-DE" smtClean="0">
                <a:solidFill>
                  <a:schemeClr val="tx1"/>
                </a:solidFill>
                <a:ea typeface="MS PGothic" pitchFamily="34" charset="-128"/>
              </a:rPr>
              <a:pPr eaLnBrk="1" hangingPunct="1">
                <a:spcBef>
                  <a:spcPct val="0"/>
                </a:spcBef>
              </a:pPr>
              <a:t>17</a:t>
            </a:fld>
            <a:endParaRPr lang="en-US" altLang="de-DE" dirty="0" smtClean="0">
              <a:solidFill>
                <a:schemeClr val="tx1"/>
              </a:solidFill>
              <a:ea typeface="MS PGothic" pitchFamily="34" charset="-128"/>
            </a:endParaRPr>
          </a:p>
        </p:txBody>
      </p:sp>
      <p:sp>
        <p:nvSpPr>
          <p:cNvPr id="50179" name="Rectangle 7"/>
          <p:cNvSpPr txBox="1">
            <a:spLocks noGrp="1" noChangeArrowheads="1"/>
          </p:cNvSpPr>
          <p:nvPr/>
        </p:nvSpPr>
        <p:spPr bwMode="auto">
          <a:xfrm>
            <a:off x="3851275" y="9378951"/>
            <a:ext cx="29448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573" tIns="45285" rIns="90573" bIns="45285" anchor="b"/>
          <a:lstStyle>
            <a:lvl1pPr defTabSz="873125" eaLnBrk="0" hangingPunct="0">
              <a:spcBef>
                <a:spcPct val="30000"/>
              </a:spcBef>
              <a:defRPr sz="1200">
                <a:solidFill>
                  <a:srgbClr val="000000"/>
                </a:solidFill>
                <a:latin typeface="Arial" pitchFamily="34" charset="0"/>
              </a:defRPr>
            </a:lvl1pPr>
            <a:lvl2pPr marL="742950" indent="-285750" defTabSz="873125" eaLnBrk="0" hangingPunct="0">
              <a:spcBef>
                <a:spcPct val="30000"/>
              </a:spcBef>
              <a:buChar char="-"/>
              <a:defRPr sz="1200">
                <a:solidFill>
                  <a:srgbClr val="000000"/>
                </a:solidFill>
                <a:latin typeface="Arial" pitchFamily="34" charset="0"/>
              </a:defRPr>
            </a:lvl2pPr>
            <a:lvl3pPr marL="1143000" indent="-228600" defTabSz="873125" eaLnBrk="0" hangingPunct="0">
              <a:spcBef>
                <a:spcPct val="30000"/>
              </a:spcBef>
              <a:buChar char="-"/>
              <a:defRPr sz="1200">
                <a:solidFill>
                  <a:srgbClr val="000000"/>
                </a:solidFill>
                <a:latin typeface="Arial" pitchFamily="34" charset="0"/>
              </a:defRPr>
            </a:lvl3pPr>
            <a:lvl4pPr marL="1600200" indent="-228600" defTabSz="873125" eaLnBrk="0" hangingPunct="0">
              <a:spcBef>
                <a:spcPct val="30000"/>
              </a:spcBef>
              <a:buChar char="-"/>
              <a:defRPr sz="1200">
                <a:solidFill>
                  <a:srgbClr val="000000"/>
                </a:solidFill>
                <a:latin typeface="Arial" pitchFamily="34" charset="0"/>
              </a:defRPr>
            </a:lvl4pPr>
            <a:lvl5pPr marL="2057400" indent="-228600" defTabSz="873125" eaLnBrk="0" hangingPunct="0">
              <a:spcBef>
                <a:spcPct val="30000"/>
              </a:spcBef>
              <a:buChar char="-"/>
              <a:defRPr sz="1200">
                <a:solidFill>
                  <a:srgbClr val="000000"/>
                </a:solidFill>
                <a:latin typeface="Arial" pitchFamily="34" charset="0"/>
              </a:defRPr>
            </a:lvl5pPr>
            <a:lvl6pPr marL="2514600" indent="-228600" defTabSz="873125" eaLnBrk="0" fontAlgn="base" hangingPunct="0">
              <a:spcBef>
                <a:spcPct val="30000"/>
              </a:spcBef>
              <a:spcAft>
                <a:spcPct val="0"/>
              </a:spcAft>
              <a:buChar char="-"/>
              <a:defRPr sz="1200">
                <a:solidFill>
                  <a:srgbClr val="000000"/>
                </a:solidFill>
                <a:latin typeface="Arial" pitchFamily="34" charset="0"/>
              </a:defRPr>
            </a:lvl6pPr>
            <a:lvl7pPr marL="2971800" indent="-228600" defTabSz="873125" eaLnBrk="0" fontAlgn="base" hangingPunct="0">
              <a:spcBef>
                <a:spcPct val="30000"/>
              </a:spcBef>
              <a:spcAft>
                <a:spcPct val="0"/>
              </a:spcAft>
              <a:buChar char="-"/>
              <a:defRPr sz="1200">
                <a:solidFill>
                  <a:srgbClr val="000000"/>
                </a:solidFill>
                <a:latin typeface="Arial" pitchFamily="34" charset="0"/>
              </a:defRPr>
            </a:lvl7pPr>
            <a:lvl8pPr marL="3429000" indent="-228600" defTabSz="873125" eaLnBrk="0" fontAlgn="base" hangingPunct="0">
              <a:spcBef>
                <a:spcPct val="30000"/>
              </a:spcBef>
              <a:spcAft>
                <a:spcPct val="0"/>
              </a:spcAft>
              <a:buChar char="-"/>
              <a:defRPr sz="1200">
                <a:solidFill>
                  <a:srgbClr val="000000"/>
                </a:solidFill>
                <a:latin typeface="Arial" pitchFamily="34" charset="0"/>
              </a:defRPr>
            </a:lvl8pPr>
            <a:lvl9pPr marL="3886200" indent="-228600" defTabSz="873125" eaLnBrk="0" fontAlgn="base" hangingPunct="0">
              <a:spcBef>
                <a:spcPct val="30000"/>
              </a:spcBef>
              <a:spcAft>
                <a:spcPct val="0"/>
              </a:spcAft>
              <a:buChar char="-"/>
              <a:defRPr sz="1200">
                <a:solidFill>
                  <a:srgbClr val="000000"/>
                </a:solidFill>
                <a:latin typeface="Arial" pitchFamily="34" charset="0"/>
              </a:defRPr>
            </a:lvl9pPr>
          </a:lstStyle>
          <a:p>
            <a:pPr algn="r" eaLnBrk="1" hangingPunct="1">
              <a:spcBef>
                <a:spcPct val="50000"/>
              </a:spcBef>
            </a:pPr>
            <a:fld id="{AD4550A4-1E52-4704-9109-DE8EC71443B7}" type="slidenum">
              <a:rPr lang="en-US" altLang="de-DE" sz="1100" smtClean="0">
                <a:solidFill>
                  <a:schemeClr val="tx1"/>
                </a:solidFill>
              </a:rPr>
              <a:pPr algn="r" eaLnBrk="1" hangingPunct="1">
                <a:spcBef>
                  <a:spcPct val="50000"/>
                </a:spcBef>
              </a:pPr>
              <a:t>17</a:t>
            </a:fld>
            <a:endParaRPr lang="en-US" altLang="de-DE" sz="1100" dirty="0">
              <a:solidFill>
                <a:schemeClr val="tx1"/>
              </a:solidFill>
            </a:endParaRPr>
          </a:p>
        </p:txBody>
      </p:sp>
      <p:sp>
        <p:nvSpPr>
          <p:cNvPr id="50180" name="Rectangle 2"/>
          <p:cNvSpPr>
            <a:spLocks noGrp="1" noRot="1" noChangeAspect="1" noChangeArrowheads="1" noTextEdit="1"/>
          </p:cNvSpPr>
          <p:nvPr>
            <p:ph type="sldImg"/>
          </p:nvPr>
        </p:nvSpPr>
        <p:spPr>
          <a:xfrm>
            <a:off x="242888" y="495300"/>
            <a:ext cx="3581400" cy="2014538"/>
          </a:xfrm>
          <a:ln/>
        </p:spPr>
      </p:sp>
      <p:sp>
        <p:nvSpPr>
          <p:cNvPr id="50181" name="Rectangle 3"/>
          <p:cNvSpPr>
            <a:spLocks noGrp="1" noChangeArrowheads="1"/>
          </p:cNvSpPr>
          <p:nvPr>
            <p:ph type="body" idx="1"/>
          </p:nvPr>
        </p:nvSpPr>
        <p:spPr>
          <a:noFill/>
        </p:spPr>
        <p:txBody>
          <a:bodyPr tIns="178291">
            <a:noAutofit/>
          </a:bodyPr>
          <a:lstStyle/>
          <a:p>
            <a:endParaRPr lang="en-US" altLang="de-DE" dirty="0" smtClean="0">
              <a:ea typeface="MS PGothic"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defTabSz="906448" eaLnBrk="0" hangingPunct="0">
              <a:spcBef>
                <a:spcPct val="30000"/>
              </a:spcBef>
              <a:defRPr sz="1200">
                <a:solidFill>
                  <a:srgbClr val="000000"/>
                </a:solidFill>
                <a:latin typeface="Arial" pitchFamily="34" charset="0"/>
              </a:defRPr>
            </a:lvl1pPr>
            <a:lvl2pPr marL="742938" indent="-285745" defTabSz="906448" eaLnBrk="0" hangingPunct="0">
              <a:spcBef>
                <a:spcPct val="30000"/>
              </a:spcBef>
              <a:buChar char="-"/>
              <a:defRPr sz="1200">
                <a:solidFill>
                  <a:srgbClr val="000000"/>
                </a:solidFill>
                <a:latin typeface="Arial" pitchFamily="34" charset="0"/>
              </a:defRPr>
            </a:lvl2pPr>
            <a:lvl3pPr marL="1142981" indent="-228596" defTabSz="906448" eaLnBrk="0" hangingPunct="0">
              <a:spcBef>
                <a:spcPct val="30000"/>
              </a:spcBef>
              <a:buChar char="-"/>
              <a:defRPr sz="1200">
                <a:solidFill>
                  <a:srgbClr val="000000"/>
                </a:solidFill>
                <a:latin typeface="Arial" pitchFamily="34" charset="0"/>
              </a:defRPr>
            </a:lvl3pPr>
            <a:lvl4pPr marL="1600174" indent="-228596" defTabSz="906448" eaLnBrk="0" hangingPunct="0">
              <a:spcBef>
                <a:spcPct val="30000"/>
              </a:spcBef>
              <a:buChar char="-"/>
              <a:defRPr sz="1200">
                <a:solidFill>
                  <a:srgbClr val="000000"/>
                </a:solidFill>
                <a:latin typeface="Arial" pitchFamily="34" charset="0"/>
              </a:defRPr>
            </a:lvl4pPr>
            <a:lvl5pPr marL="2057366" indent="-228596" defTabSz="906448" eaLnBrk="0" hangingPunct="0">
              <a:spcBef>
                <a:spcPct val="30000"/>
              </a:spcBef>
              <a:buChar char="-"/>
              <a:defRPr sz="1200">
                <a:solidFill>
                  <a:srgbClr val="000000"/>
                </a:solidFill>
                <a:latin typeface="Arial" pitchFamily="34" charset="0"/>
              </a:defRPr>
            </a:lvl5pPr>
            <a:lvl6pPr marL="2514559" indent="-228596" defTabSz="906448" eaLnBrk="0" fontAlgn="base" hangingPunct="0">
              <a:spcBef>
                <a:spcPct val="30000"/>
              </a:spcBef>
              <a:spcAft>
                <a:spcPct val="0"/>
              </a:spcAft>
              <a:buChar char="-"/>
              <a:defRPr sz="1200">
                <a:solidFill>
                  <a:srgbClr val="000000"/>
                </a:solidFill>
                <a:latin typeface="Arial" pitchFamily="34" charset="0"/>
              </a:defRPr>
            </a:lvl6pPr>
            <a:lvl7pPr marL="2971750" indent="-228596" defTabSz="906448" eaLnBrk="0" fontAlgn="base" hangingPunct="0">
              <a:spcBef>
                <a:spcPct val="30000"/>
              </a:spcBef>
              <a:spcAft>
                <a:spcPct val="0"/>
              </a:spcAft>
              <a:buChar char="-"/>
              <a:defRPr sz="1200">
                <a:solidFill>
                  <a:srgbClr val="000000"/>
                </a:solidFill>
                <a:latin typeface="Arial" pitchFamily="34" charset="0"/>
              </a:defRPr>
            </a:lvl7pPr>
            <a:lvl8pPr marL="3428943" indent="-228596" defTabSz="906448" eaLnBrk="0" fontAlgn="base" hangingPunct="0">
              <a:spcBef>
                <a:spcPct val="30000"/>
              </a:spcBef>
              <a:spcAft>
                <a:spcPct val="0"/>
              </a:spcAft>
              <a:buChar char="-"/>
              <a:defRPr sz="1200">
                <a:solidFill>
                  <a:srgbClr val="000000"/>
                </a:solidFill>
                <a:latin typeface="Arial" pitchFamily="34" charset="0"/>
              </a:defRPr>
            </a:lvl8pPr>
            <a:lvl9pPr marL="3886136" indent="-228596" defTabSz="906448" eaLnBrk="0" fontAlgn="base" hangingPunct="0">
              <a:spcBef>
                <a:spcPct val="30000"/>
              </a:spcBef>
              <a:spcAft>
                <a:spcPct val="0"/>
              </a:spcAft>
              <a:buChar char="-"/>
              <a:defRPr sz="1200">
                <a:solidFill>
                  <a:srgbClr val="000000"/>
                </a:solidFill>
                <a:latin typeface="Arial" pitchFamily="34" charset="0"/>
              </a:defRPr>
            </a:lvl9pPr>
          </a:lstStyle>
          <a:p>
            <a:pPr eaLnBrk="1" hangingPunct="1">
              <a:spcBef>
                <a:spcPct val="0"/>
              </a:spcBef>
            </a:pPr>
            <a:fld id="{4B43D2B9-2FC6-4936-94E6-38E1F3078C50}" type="slidenum">
              <a:rPr lang="en-US" altLang="de-DE" smtClean="0">
                <a:solidFill>
                  <a:schemeClr val="tx1"/>
                </a:solidFill>
                <a:ea typeface="MS PGothic" pitchFamily="34" charset="-128"/>
              </a:rPr>
              <a:pPr eaLnBrk="1" hangingPunct="1">
                <a:spcBef>
                  <a:spcPct val="0"/>
                </a:spcBef>
              </a:pPr>
              <a:t>18</a:t>
            </a:fld>
            <a:endParaRPr lang="en-US" altLang="de-DE" dirty="0" smtClean="0">
              <a:solidFill>
                <a:schemeClr val="tx1"/>
              </a:solidFill>
              <a:ea typeface="MS PGothic" pitchFamily="34" charset="-128"/>
            </a:endParaRPr>
          </a:p>
        </p:txBody>
      </p:sp>
      <p:sp>
        <p:nvSpPr>
          <p:cNvPr id="50179" name="Rectangle 7"/>
          <p:cNvSpPr txBox="1">
            <a:spLocks noGrp="1" noChangeArrowheads="1"/>
          </p:cNvSpPr>
          <p:nvPr/>
        </p:nvSpPr>
        <p:spPr bwMode="auto">
          <a:xfrm>
            <a:off x="3851275" y="9378951"/>
            <a:ext cx="29448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573" tIns="45285" rIns="90573" bIns="45285" anchor="b"/>
          <a:lstStyle>
            <a:lvl1pPr defTabSz="873125" eaLnBrk="0" hangingPunct="0">
              <a:spcBef>
                <a:spcPct val="30000"/>
              </a:spcBef>
              <a:defRPr sz="1200">
                <a:solidFill>
                  <a:srgbClr val="000000"/>
                </a:solidFill>
                <a:latin typeface="Arial" pitchFamily="34" charset="0"/>
              </a:defRPr>
            </a:lvl1pPr>
            <a:lvl2pPr marL="742950" indent="-285750" defTabSz="873125" eaLnBrk="0" hangingPunct="0">
              <a:spcBef>
                <a:spcPct val="30000"/>
              </a:spcBef>
              <a:buChar char="-"/>
              <a:defRPr sz="1200">
                <a:solidFill>
                  <a:srgbClr val="000000"/>
                </a:solidFill>
                <a:latin typeface="Arial" pitchFamily="34" charset="0"/>
              </a:defRPr>
            </a:lvl2pPr>
            <a:lvl3pPr marL="1143000" indent="-228600" defTabSz="873125" eaLnBrk="0" hangingPunct="0">
              <a:spcBef>
                <a:spcPct val="30000"/>
              </a:spcBef>
              <a:buChar char="-"/>
              <a:defRPr sz="1200">
                <a:solidFill>
                  <a:srgbClr val="000000"/>
                </a:solidFill>
                <a:latin typeface="Arial" pitchFamily="34" charset="0"/>
              </a:defRPr>
            </a:lvl3pPr>
            <a:lvl4pPr marL="1600200" indent="-228600" defTabSz="873125" eaLnBrk="0" hangingPunct="0">
              <a:spcBef>
                <a:spcPct val="30000"/>
              </a:spcBef>
              <a:buChar char="-"/>
              <a:defRPr sz="1200">
                <a:solidFill>
                  <a:srgbClr val="000000"/>
                </a:solidFill>
                <a:latin typeface="Arial" pitchFamily="34" charset="0"/>
              </a:defRPr>
            </a:lvl4pPr>
            <a:lvl5pPr marL="2057400" indent="-228600" defTabSz="873125" eaLnBrk="0" hangingPunct="0">
              <a:spcBef>
                <a:spcPct val="30000"/>
              </a:spcBef>
              <a:buChar char="-"/>
              <a:defRPr sz="1200">
                <a:solidFill>
                  <a:srgbClr val="000000"/>
                </a:solidFill>
                <a:latin typeface="Arial" pitchFamily="34" charset="0"/>
              </a:defRPr>
            </a:lvl5pPr>
            <a:lvl6pPr marL="2514600" indent="-228600" defTabSz="873125" eaLnBrk="0" fontAlgn="base" hangingPunct="0">
              <a:spcBef>
                <a:spcPct val="30000"/>
              </a:spcBef>
              <a:spcAft>
                <a:spcPct val="0"/>
              </a:spcAft>
              <a:buChar char="-"/>
              <a:defRPr sz="1200">
                <a:solidFill>
                  <a:srgbClr val="000000"/>
                </a:solidFill>
                <a:latin typeface="Arial" pitchFamily="34" charset="0"/>
              </a:defRPr>
            </a:lvl6pPr>
            <a:lvl7pPr marL="2971800" indent="-228600" defTabSz="873125" eaLnBrk="0" fontAlgn="base" hangingPunct="0">
              <a:spcBef>
                <a:spcPct val="30000"/>
              </a:spcBef>
              <a:spcAft>
                <a:spcPct val="0"/>
              </a:spcAft>
              <a:buChar char="-"/>
              <a:defRPr sz="1200">
                <a:solidFill>
                  <a:srgbClr val="000000"/>
                </a:solidFill>
                <a:latin typeface="Arial" pitchFamily="34" charset="0"/>
              </a:defRPr>
            </a:lvl7pPr>
            <a:lvl8pPr marL="3429000" indent="-228600" defTabSz="873125" eaLnBrk="0" fontAlgn="base" hangingPunct="0">
              <a:spcBef>
                <a:spcPct val="30000"/>
              </a:spcBef>
              <a:spcAft>
                <a:spcPct val="0"/>
              </a:spcAft>
              <a:buChar char="-"/>
              <a:defRPr sz="1200">
                <a:solidFill>
                  <a:srgbClr val="000000"/>
                </a:solidFill>
                <a:latin typeface="Arial" pitchFamily="34" charset="0"/>
              </a:defRPr>
            </a:lvl8pPr>
            <a:lvl9pPr marL="3886200" indent="-228600" defTabSz="873125" eaLnBrk="0" fontAlgn="base" hangingPunct="0">
              <a:spcBef>
                <a:spcPct val="30000"/>
              </a:spcBef>
              <a:spcAft>
                <a:spcPct val="0"/>
              </a:spcAft>
              <a:buChar char="-"/>
              <a:defRPr sz="1200">
                <a:solidFill>
                  <a:srgbClr val="000000"/>
                </a:solidFill>
                <a:latin typeface="Arial" pitchFamily="34" charset="0"/>
              </a:defRPr>
            </a:lvl9pPr>
          </a:lstStyle>
          <a:p>
            <a:pPr algn="r" eaLnBrk="1" hangingPunct="1">
              <a:spcBef>
                <a:spcPct val="50000"/>
              </a:spcBef>
            </a:pPr>
            <a:fld id="{AD4550A4-1E52-4704-9109-DE8EC71443B7}" type="slidenum">
              <a:rPr lang="en-US" altLang="de-DE" sz="1100" smtClean="0">
                <a:solidFill>
                  <a:schemeClr val="tx1"/>
                </a:solidFill>
              </a:rPr>
              <a:pPr algn="r" eaLnBrk="1" hangingPunct="1">
                <a:spcBef>
                  <a:spcPct val="50000"/>
                </a:spcBef>
              </a:pPr>
              <a:t>18</a:t>
            </a:fld>
            <a:endParaRPr lang="en-US" altLang="de-DE" sz="1100" dirty="0">
              <a:solidFill>
                <a:schemeClr val="tx1"/>
              </a:solidFill>
            </a:endParaRPr>
          </a:p>
        </p:txBody>
      </p:sp>
      <p:sp>
        <p:nvSpPr>
          <p:cNvPr id="50180" name="Rectangle 2"/>
          <p:cNvSpPr>
            <a:spLocks noGrp="1" noRot="1" noChangeAspect="1" noChangeArrowheads="1" noTextEdit="1"/>
          </p:cNvSpPr>
          <p:nvPr>
            <p:ph type="sldImg"/>
          </p:nvPr>
        </p:nvSpPr>
        <p:spPr>
          <a:xfrm>
            <a:off x="242888" y="495300"/>
            <a:ext cx="3581400" cy="2014538"/>
          </a:xfrm>
          <a:ln/>
        </p:spPr>
      </p:sp>
      <p:sp>
        <p:nvSpPr>
          <p:cNvPr id="50181" name="Rectangle 3"/>
          <p:cNvSpPr>
            <a:spLocks noGrp="1" noChangeArrowheads="1"/>
          </p:cNvSpPr>
          <p:nvPr>
            <p:ph type="body" idx="1"/>
          </p:nvPr>
        </p:nvSpPr>
        <p:spPr>
          <a:noFill/>
        </p:spPr>
        <p:txBody>
          <a:bodyPr tIns="178291">
            <a:noAutofit/>
          </a:bodyPr>
          <a:lstStyle/>
          <a:p>
            <a:endParaRPr lang="en-US" altLang="de-DE" dirty="0" smtClean="0">
              <a:ea typeface="MS PGothic"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Autofit/>
          </a:bodyPr>
          <a:lstStyle/>
          <a:p>
            <a:endParaRPr lang="en-US" dirty="0"/>
          </a:p>
        </p:txBody>
      </p:sp>
      <p:sp>
        <p:nvSpPr>
          <p:cNvPr id="4" name="Foliennummernplatzhalter 3"/>
          <p:cNvSpPr>
            <a:spLocks noGrp="1"/>
          </p:cNvSpPr>
          <p:nvPr>
            <p:ph type="sldNum" sz="quarter" idx="10"/>
          </p:nvPr>
        </p:nvSpPr>
        <p:spPr/>
        <p:txBody>
          <a:bodyPr/>
          <a:lstStyle/>
          <a:p>
            <a:r>
              <a:rPr lang="en-US" dirty="0" err="1" smtClean="0">
                <a:latin typeface="Arial" pitchFamily="34" charset="0"/>
              </a:rPr>
              <a:t>Notizen</a:t>
            </a:r>
            <a:r>
              <a:rPr lang="en-US" dirty="0" smtClean="0">
                <a:latin typeface="Arial" pitchFamily="34" charset="0"/>
              </a:rPr>
              <a:t> </a:t>
            </a:r>
            <a:fld id="{AD141568-5488-4AC9-B82D-9F5CE1225E2A}" type="slidenum">
              <a:rPr lang="en-US" smtClean="0">
                <a:latin typeface="Arial" pitchFamily="34" charset="0"/>
              </a:rPr>
              <a:pPr/>
              <a:t>19</a:t>
            </a:fld>
            <a:endParaRPr lang="en-US" dirty="0">
              <a:latin typeface="Arial" pitchFamily="34" charset="0"/>
            </a:endParaRPr>
          </a:p>
        </p:txBody>
      </p:sp>
    </p:spTree>
    <p:extLst>
      <p:ext uri="{BB962C8B-B14F-4D97-AF65-F5344CB8AC3E}">
        <p14:creationId xmlns:p14="http://schemas.microsoft.com/office/powerpoint/2010/main" val="2009917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Autofit/>
          </a:bodyPr>
          <a:lstStyle/>
          <a:p>
            <a:endParaRPr lang="en-US" dirty="0"/>
          </a:p>
        </p:txBody>
      </p:sp>
      <p:sp>
        <p:nvSpPr>
          <p:cNvPr id="4" name="Foliennummernplatzhalter 3"/>
          <p:cNvSpPr>
            <a:spLocks noGrp="1"/>
          </p:cNvSpPr>
          <p:nvPr>
            <p:ph type="sldNum" sz="quarter" idx="10"/>
          </p:nvPr>
        </p:nvSpPr>
        <p:spPr/>
        <p:txBody>
          <a:bodyPr/>
          <a:lstStyle/>
          <a:p>
            <a:r>
              <a:rPr lang="en-US" dirty="0" err="1" smtClean="0">
                <a:latin typeface="Arial" pitchFamily="34" charset="0"/>
              </a:rPr>
              <a:t>Notizen</a:t>
            </a:r>
            <a:r>
              <a:rPr lang="en-US" dirty="0" smtClean="0">
                <a:latin typeface="Arial" pitchFamily="34" charset="0"/>
              </a:rPr>
              <a:t> </a:t>
            </a:r>
            <a:fld id="{AD141568-5488-4AC9-B82D-9F5CE1225E2A}" type="slidenum">
              <a:rPr lang="en-US" smtClean="0">
                <a:latin typeface="Arial" pitchFamily="34" charset="0"/>
              </a:rPr>
              <a:pPr/>
              <a:t>2</a:t>
            </a:fld>
            <a:endParaRPr lang="en-US" dirty="0">
              <a:latin typeface="Arial" pitchFamily="34" charset="0"/>
            </a:endParaRPr>
          </a:p>
        </p:txBody>
      </p:sp>
    </p:spTree>
    <p:extLst>
      <p:ext uri="{BB962C8B-B14F-4D97-AF65-F5344CB8AC3E}">
        <p14:creationId xmlns:p14="http://schemas.microsoft.com/office/powerpoint/2010/main" val="20405055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Autofit/>
          </a:bodyPr>
          <a:lstStyle/>
          <a:p>
            <a:endParaRPr lang="en-US" dirty="0"/>
          </a:p>
        </p:txBody>
      </p:sp>
      <p:sp>
        <p:nvSpPr>
          <p:cNvPr id="4" name="Foliennummernplatzhalter 3"/>
          <p:cNvSpPr>
            <a:spLocks noGrp="1"/>
          </p:cNvSpPr>
          <p:nvPr>
            <p:ph type="sldNum" sz="quarter" idx="10"/>
          </p:nvPr>
        </p:nvSpPr>
        <p:spPr/>
        <p:txBody>
          <a:bodyPr/>
          <a:lstStyle/>
          <a:p>
            <a:r>
              <a:rPr lang="en-US" dirty="0" err="1" smtClean="0">
                <a:latin typeface="Arial" pitchFamily="34" charset="0"/>
              </a:rPr>
              <a:t>Notizen</a:t>
            </a:r>
            <a:r>
              <a:rPr lang="en-US" dirty="0" smtClean="0">
                <a:latin typeface="Arial" pitchFamily="34" charset="0"/>
              </a:rPr>
              <a:t> </a:t>
            </a:r>
            <a:fld id="{AD141568-5488-4AC9-B82D-9F5CE1225E2A}" type="slidenum">
              <a:rPr lang="en-US" smtClean="0">
                <a:latin typeface="Arial" pitchFamily="34" charset="0"/>
              </a:rPr>
              <a:pPr/>
              <a:t>20</a:t>
            </a:fld>
            <a:endParaRPr lang="en-US" dirty="0">
              <a:latin typeface="Arial" pitchFamily="34" charset="0"/>
            </a:endParaRPr>
          </a:p>
        </p:txBody>
      </p:sp>
    </p:spTree>
    <p:extLst>
      <p:ext uri="{BB962C8B-B14F-4D97-AF65-F5344CB8AC3E}">
        <p14:creationId xmlns:p14="http://schemas.microsoft.com/office/powerpoint/2010/main" val="4153294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Autofit/>
          </a:bodyPr>
          <a:lstStyle/>
          <a:p>
            <a:endParaRPr lang="en-US" dirty="0"/>
          </a:p>
        </p:txBody>
      </p:sp>
      <p:sp>
        <p:nvSpPr>
          <p:cNvPr id="4" name="Foliennummernplatzhalter 3"/>
          <p:cNvSpPr>
            <a:spLocks noGrp="1"/>
          </p:cNvSpPr>
          <p:nvPr>
            <p:ph type="sldNum" sz="quarter" idx="10"/>
          </p:nvPr>
        </p:nvSpPr>
        <p:spPr/>
        <p:txBody>
          <a:bodyPr/>
          <a:lstStyle/>
          <a:p>
            <a:r>
              <a:rPr lang="en-US" dirty="0" err="1" smtClean="0">
                <a:latin typeface="Arial" pitchFamily="34" charset="0"/>
              </a:rPr>
              <a:t>Notizen</a:t>
            </a:r>
            <a:r>
              <a:rPr lang="en-US" dirty="0" smtClean="0">
                <a:latin typeface="Arial" pitchFamily="34" charset="0"/>
              </a:rPr>
              <a:t> </a:t>
            </a:r>
            <a:fld id="{AD141568-5488-4AC9-B82D-9F5CE1225E2A}" type="slidenum">
              <a:rPr lang="en-US" smtClean="0">
                <a:latin typeface="Arial" pitchFamily="34" charset="0"/>
              </a:rPr>
              <a:pPr/>
              <a:t>21</a:t>
            </a:fld>
            <a:endParaRPr lang="en-US" dirty="0">
              <a:latin typeface="Arial" pitchFamily="34" charset="0"/>
            </a:endParaRPr>
          </a:p>
        </p:txBody>
      </p:sp>
    </p:spTree>
    <p:extLst>
      <p:ext uri="{BB962C8B-B14F-4D97-AF65-F5344CB8AC3E}">
        <p14:creationId xmlns:p14="http://schemas.microsoft.com/office/powerpoint/2010/main" val="4153294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Autofit/>
          </a:bodyPr>
          <a:lstStyle/>
          <a:p>
            <a:endParaRPr lang="en-US"/>
          </a:p>
        </p:txBody>
      </p:sp>
      <p:sp>
        <p:nvSpPr>
          <p:cNvPr id="4" name="Foliennummernplatzhalter 3"/>
          <p:cNvSpPr>
            <a:spLocks noGrp="1"/>
          </p:cNvSpPr>
          <p:nvPr>
            <p:ph type="sldNum" sz="quarter" idx="10"/>
          </p:nvPr>
        </p:nvSpPr>
        <p:spPr/>
        <p:txBody>
          <a:bodyPr/>
          <a:lstStyle/>
          <a:p>
            <a:r>
              <a:rPr lang="en-US" smtClean="0">
                <a:latin typeface="Arial" pitchFamily="34" charset="0"/>
              </a:rPr>
              <a:t>Notizen </a:t>
            </a:r>
            <a:fld id="{AD141568-5488-4AC9-B82D-9F5CE1225E2A}" type="slidenum">
              <a:rPr lang="en-US" smtClean="0">
                <a:latin typeface="Arial" pitchFamily="34" charset="0"/>
              </a:rPr>
              <a:pPr/>
              <a:t>22</a:t>
            </a:fld>
            <a:endParaRPr lang="en-US" dirty="0">
              <a:latin typeface="Arial" pitchFamily="34" charset="0"/>
            </a:endParaRPr>
          </a:p>
        </p:txBody>
      </p:sp>
    </p:spTree>
    <p:extLst>
      <p:ext uri="{BB962C8B-B14F-4D97-AF65-F5344CB8AC3E}">
        <p14:creationId xmlns:p14="http://schemas.microsoft.com/office/powerpoint/2010/main" val="6095538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Autofit/>
          </a:bodyPr>
          <a:lstStyle/>
          <a:p>
            <a:endParaRPr lang="en-US"/>
          </a:p>
        </p:txBody>
      </p:sp>
      <p:sp>
        <p:nvSpPr>
          <p:cNvPr id="4" name="Foliennummernplatzhalter 3"/>
          <p:cNvSpPr>
            <a:spLocks noGrp="1"/>
          </p:cNvSpPr>
          <p:nvPr>
            <p:ph type="sldNum" sz="quarter" idx="10"/>
          </p:nvPr>
        </p:nvSpPr>
        <p:spPr/>
        <p:txBody>
          <a:bodyPr/>
          <a:lstStyle/>
          <a:p>
            <a:r>
              <a:rPr lang="en-US" smtClean="0">
                <a:latin typeface="Arial" pitchFamily="34" charset="0"/>
              </a:rPr>
              <a:t>Notizen </a:t>
            </a:r>
            <a:fld id="{AD141568-5488-4AC9-B82D-9F5CE1225E2A}" type="slidenum">
              <a:rPr lang="en-US" smtClean="0">
                <a:latin typeface="Arial" pitchFamily="34" charset="0"/>
              </a:rPr>
              <a:pPr/>
              <a:t>23</a:t>
            </a:fld>
            <a:endParaRPr lang="en-US" dirty="0">
              <a:latin typeface="Arial" pitchFamily="34" charset="0"/>
            </a:endParaRPr>
          </a:p>
        </p:txBody>
      </p:sp>
    </p:spTree>
    <p:extLst>
      <p:ext uri="{BB962C8B-B14F-4D97-AF65-F5344CB8AC3E}">
        <p14:creationId xmlns:p14="http://schemas.microsoft.com/office/powerpoint/2010/main" val="6095538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Autofit/>
          </a:bodyPr>
          <a:lstStyle/>
          <a:p>
            <a:endParaRPr lang="en-US" dirty="0"/>
          </a:p>
        </p:txBody>
      </p:sp>
      <p:sp>
        <p:nvSpPr>
          <p:cNvPr id="4" name="Foliennummernplatzhalter 3"/>
          <p:cNvSpPr>
            <a:spLocks noGrp="1"/>
          </p:cNvSpPr>
          <p:nvPr>
            <p:ph type="sldNum" sz="quarter" idx="10"/>
          </p:nvPr>
        </p:nvSpPr>
        <p:spPr/>
        <p:txBody>
          <a:bodyPr/>
          <a:lstStyle/>
          <a:p>
            <a:r>
              <a:rPr lang="en-US" dirty="0" err="1" smtClean="0">
                <a:latin typeface="Arial" pitchFamily="34" charset="0"/>
              </a:rPr>
              <a:t>Notizen</a:t>
            </a:r>
            <a:r>
              <a:rPr lang="en-US" dirty="0" smtClean="0">
                <a:latin typeface="Arial" pitchFamily="34" charset="0"/>
              </a:rPr>
              <a:t> </a:t>
            </a:r>
            <a:fld id="{AD141568-5488-4AC9-B82D-9F5CE1225E2A}" type="slidenum">
              <a:rPr lang="en-US" smtClean="0">
                <a:latin typeface="Arial" pitchFamily="34" charset="0"/>
              </a:rPr>
              <a:pPr/>
              <a:t>24</a:t>
            </a:fld>
            <a:endParaRPr lang="en-US" dirty="0">
              <a:latin typeface="Arial" pitchFamily="34" charset="0"/>
            </a:endParaRPr>
          </a:p>
        </p:txBody>
      </p:sp>
    </p:spTree>
    <p:extLst>
      <p:ext uri="{BB962C8B-B14F-4D97-AF65-F5344CB8AC3E}">
        <p14:creationId xmlns:p14="http://schemas.microsoft.com/office/powerpoint/2010/main" val="2502669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Autofit/>
          </a:bodyPr>
          <a:lstStyle/>
          <a:p>
            <a:endParaRPr lang="en-US" dirty="0"/>
          </a:p>
        </p:txBody>
      </p:sp>
      <p:sp>
        <p:nvSpPr>
          <p:cNvPr id="4" name="Foliennummernplatzhalter 3"/>
          <p:cNvSpPr>
            <a:spLocks noGrp="1"/>
          </p:cNvSpPr>
          <p:nvPr>
            <p:ph type="sldNum" sz="quarter" idx="10"/>
          </p:nvPr>
        </p:nvSpPr>
        <p:spPr/>
        <p:txBody>
          <a:bodyPr/>
          <a:lstStyle/>
          <a:p>
            <a:r>
              <a:rPr lang="en-US" dirty="0" err="1" smtClean="0">
                <a:latin typeface="Arial" pitchFamily="34" charset="0"/>
              </a:rPr>
              <a:t>Notizen</a:t>
            </a:r>
            <a:r>
              <a:rPr lang="en-US" dirty="0" smtClean="0">
                <a:latin typeface="Arial" pitchFamily="34" charset="0"/>
              </a:rPr>
              <a:t> </a:t>
            </a:r>
            <a:fld id="{AD141568-5488-4AC9-B82D-9F5CE1225E2A}" type="slidenum">
              <a:rPr lang="en-US" smtClean="0">
                <a:latin typeface="Arial" pitchFamily="34" charset="0"/>
              </a:rPr>
              <a:pPr/>
              <a:t>3</a:t>
            </a:fld>
            <a:endParaRPr lang="en-US" dirty="0">
              <a:latin typeface="Arial" pitchFamily="34" charset="0"/>
            </a:endParaRPr>
          </a:p>
        </p:txBody>
      </p:sp>
    </p:spTree>
    <p:extLst>
      <p:ext uri="{BB962C8B-B14F-4D97-AF65-F5344CB8AC3E}">
        <p14:creationId xmlns:p14="http://schemas.microsoft.com/office/powerpoint/2010/main" val="2040505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14569" indent="-274834" eaLnBrk="0" hangingPunct="0">
              <a:spcBef>
                <a:spcPct val="30000"/>
              </a:spcBef>
              <a:defRPr sz="1200">
                <a:solidFill>
                  <a:schemeClr val="tx1"/>
                </a:solidFill>
                <a:latin typeface="Calibri" pitchFamily="34" charset="0"/>
              </a:defRPr>
            </a:lvl2pPr>
            <a:lvl3pPr marL="1099337" indent="-219867" eaLnBrk="0" hangingPunct="0">
              <a:spcBef>
                <a:spcPct val="30000"/>
              </a:spcBef>
              <a:defRPr sz="1200">
                <a:solidFill>
                  <a:schemeClr val="tx1"/>
                </a:solidFill>
                <a:latin typeface="Calibri" pitchFamily="34" charset="0"/>
              </a:defRPr>
            </a:lvl3pPr>
            <a:lvl4pPr marL="1539072" indent="-219867" eaLnBrk="0" hangingPunct="0">
              <a:spcBef>
                <a:spcPct val="30000"/>
              </a:spcBef>
              <a:defRPr sz="1200">
                <a:solidFill>
                  <a:schemeClr val="tx1"/>
                </a:solidFill>
                <a:latin typeface="Calibri" pitchFamily="34" charset="0"/>
              </a:defRPr>
            </a:lvl4pPr>
            <a:lvl5pPr marL="1978807" indent="-219867" eaLnBrk="0" hangingPunct="0">
              <a:spcBef>
                <a:spcPct val="30000"/>
              </a:spcBef>
              <a:defRPr sz="1200">
                <a:solidFill>
                  <a:schemeClr val="tx1"/>
                </a:solidFill>
                <a:latin typeface="Calibri" pitchFamily="34" charset="0"/>
              </a:defRPr>
            </a:lvl5pPr>
            <a:lvl6pPr marL="2418542" indent="-219867" eaLnBrk="0" fontAlgn="base" hangingPunct="0">
              <a:spcBef>
                <a:spcPct val="30000"/>
              </a:spcBef>
              <a:spcAft>
                <a:spcPct val="0"/>
              </a:spcAft>
              <a:defRPr sz="1200">
                <a:solidFill>
                  <a:schemeClr val="tx1"/>
                </a:solidFill>
                <a:latin typeface="Calibri" pitchFamily="34" charset="0"/>
              </a:defRPr>
            </a:lvl6pPr>
            <a:lvl7pPr marL="2858277" indent="-219867" eaLnBrk="0" fontAlgn="base" hangingPunct="0">
              <a:spcBef>
                <a:spcPct val="30000"/>
              </a:spcBef>
              <a:spcAft>
                <a:spcPct val="0"/>
              </a:spcAft>
              <a:defRPr sz="1200">
                <a:solidFill>
                  <a:schemeClr val="tx1"/>
                </a:solidFill>
                <a:latin typeface="Calibri" pitchFamily="34" charset="0"/>
              </a:defRPr>
            </a:lvl7pPr>
            <a:lvl8pPr marL="3298012" indent="-219867" eaLnBrk="0" fontAlgn="base" hangingPunct="0">
              <a:spcBef>
                <a:spcPct val="30000"/>
              </a:spcBef>
              <a:spcAft>
                <a:spcPct val="0"/>
              </a:spcAft>
              <a:defRPr sz="1200">
                <a:solidFill>
                  <a:schemeClr val="tx1"/>
                </a:solidFill>
                <a:latin typeface="Calibri" pitchFamily="34" charset="0"/>
              </a:defRPr>
            </a:lvl8pPr>
            <a:lvl9pPr marL="3737747" indent="-219867"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C53BAFEE-DA3E-4468-89AE-134FDC9988A8}" type="slidenum">
              <a:rPr lang="en-US" altLang="en-US" smtClean="0">
                <a:solidFill>
                  <a:prstClr val="black"/>
                </a:solidFill>
                <a:latin typeface="Arial" charset="0"/>
              </a:rPr>
              <a:pPr eaLnBrk="1" hangingPunct="1">
                <a:spcBef>
                  <a:spcPct val="0"/>
                </a:spcBef>
              </a:pPr>
              <a:t>4</a:t>
            </a:fld>
            <a:endParaRPr lang="en-US" altLang="en-US" dirty="0">
              <a:solidFill>
                <a:prstClr val="black"/>
              </a:solidFill>
              <a:latin typeface="Arial" charset="0"/>
            </a:endParaRPr>
          </a:p>
        </p:txBody>
      </p:sp>
      <p:sp>
        <p:nvSpPr>
          <p:cNvPr id="12291" name="Rectangle 2"/>
          <p:cNvSpPr>
            <a:spLocks noGrp="1" noRot="1" noChangeAspect="1" noChangeArrowheads="1" noTextEdit="1"/>
          </p:cNvSpPr>
          <p:nvPr>
            <p:ph type="sldImg"/>
          </p:nvPr>
        </p:nvSpPr>
        <p:spPr bwMode="auto">
          <a:xfrm>
            <a:off x="246063" y="492125"/>
            <a:ext cx="3584575" cy="20161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Autofit/>
          </a:bodyPr>
          <a:lstStyle/>
          <a:p>
            <a:pPr eaLnBrk="1" hangingPunct="1"/>
            <a:endParaRPr lang="en-US" alt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Rectangle 7"/>
          <p:cNvSpPr>
            <a:spLocks noGrp="1" noChangeArrowheads="1"/>
          </p:cNvSpPr>
          <p:nvPr>
            <p:ph type="sldNum" sz="quarter" idx="5"/>
          </p:nvPr>
        </p:nvSpPr>
        <p:spPr>
          <a:noFill/>
        </p:spPr>
        <p:txBody>
          <a:bodyPr/>
          <a:lstStyle/>
          <a:p>
            <a:pPr defTabSz="906448"/>
            <a:fld id="{BF3BBF89-5A32-4F06-8556-D858BC7E1C31}" type="slidenum">
              <a:rPr lang="en-US" smtClean="0">
                <a:solidFill>
                  <a:srgbClr val="EEECE1"/>
                </a:solidFill>
                <a:latin typeface="Arial"/>
              </a:rPr>
              <a:pPr defTabSz="906448"/>
              <a:t>5</a:t>
            </a:fld>
            <a:endParaRPr lang="en-US" dirty="0">
              <a:solidFill>
                <a:srgbClr val="EEECE1"/>
              </a:solidFill>
              <a:latin typeface="Arial"/>
            </a:endParaRPr>
          </a:p>
        </p:txBody>
      </p:sp>
      <p:sp>
        <p:nvSpPr>
          <p:cNvPr id="232450" name="Rectangle 7"/>
          <p:cNvSpPr txBox="1">
            <a:spLocks noGrp="1" noChangeArrowheads="1"/>
          </p:cNvSpPr>
          <p:nvPr/>
        </p:nvSpPr>
        <p:spPr bwMode="auto">
          <a:xfrm>
            <a:off x="3849689" y="9378951"/>
            <a:ext cx="2946400" cy="493713"/>
          </a:xfrm>
          <a:prstGeom prst="rect">
            <a:avLst/>
          </a:prstGeom>
          <a:noFill/>
          <a:ln w="9525">
            <a:noFill/>
            <a:miter lim="800000"/>
            <a:headEnd/>
            <a:tailEnd/>
          </a:ln>
        </p:spPr>
        <p:txBody>
          <a:bodyPr lIns="91273" tIns="45635" rIns="91273" bIns="45635" anchor="b"/>
          <a:lstStyle/>
          <a:p>
            <a:pPr algn="r">
              <a:spcBef>
                <a:spcPct val="50000"/>
              </a:spcBef>
            </a:pPr>
            <a:fld id="{BABC083C-A040-436E-BADF-61D4FEEA187A}" type="slidenum">
              <a:rPr lang="en-US" sz="1200">
                <a:solidFill>
                  <a:prstClr val="black"/>
                </a:solidFill>
              </a:rPr>
              <a:pPr algn="r">
                <a:spcBef>
                  <a:spcPct val="50000"/>
                </a:spcBef>
              </a:pPr>
              <a:t>5</a:t>
            </a:fld>
            <a:endParaRPr lang="en-US" sz="1200" dirty="0">
              <a:solidFill>
                <a:prstClr val="black"/>
              </a:solidFill>
            </a:endParaRPr>
          </a:p>
        </p:txBody>
      </p:sp>
      <p:sp>
        <p:nvSpPr>
          <p:cNvPr id="232451" name="Rectangle 2"/>
          <p:cNvSpPr>
            <a:spLocks noGrp="1" noRot="1" noChangeAspect="1" noChangeArrowheads="1" noTextEdit="1"/>
          </p:cNvSpPr>
          <p:nvPr>
            <p:ph type="sldImg"/>
          </p:nvPr>
        </p:nvSpPr>
        <p:spPr>
          <a:xfrm>
            <a:off x="242888" y="490538"/>
            <a:ext cx="3589337" cy="2019300"/>
          </a:xfrm>
          <a:ln/>
        </p:spPr>
      </p:sp>
      <p:sp>
        <p:nvSpPr>
          <p:cNvPr id="232452" name="Rectangle 3"/>
          <p:cNvSpPr>
            <a:spLocks noGrp="1" noChangeArrowheads="1"/>
          </p:cNvSpPr>
          <p:nvPr>
            <p:ph type="body" idx="1"/>
          </p:nvPr>
        </p:nvSpPr>
        <p:spPr>
          <a:xfrm>
            <a:off x="679451" y="2517776"/>
            <a:ext cx="5438775" cy="6856413"/>
          </a:xfrm>
          <a:noFill/>
          <a:ln/>
        </p:spPr>
        <p:txBody>
          <a:bodyPr tIns="179670">
            <a:noAutofit/>
          </a:bodyPr>
          <a:lstStyle/>
          <a:p>
            <a:pPr eaLnBrk="1" hangingPunct="1"/>
            <a:endParaRPr lang="en-US" dirty="0" smtClean="0">
              <a:latin typeface="Arial" charset="0"/>
              <a:ea typeface="ＭＳ Ｐゴシック"/>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Rectangle 7"/>
          <p:cNvSpPr>
            <a:spLocks noGrp="1" noChangeArrowheads="1"/>
          </p:cNvSpPr>
          <p:nvPr>
            <p:ph type="sldNum" sz="quarter" idx="5"/>
          </p:nvPr>
        </p:nvSpPr>
        <p:spPr>
          <a:noFill/>
        </p:spPr>
        <p:txBody>
          <a:bodyPr/>
          <a:lstStyle/>
          <a:p>
            <a:pPr defTabSz="906448"/>
            <a:fld id="{BF3BBF89-5A32-4F06-8556-D858BC7E1C31}" type="slidenum">
              <a:rPr lang="en-US" smtClean="0">
                <a:solidFill>
                  <a:srgbClr val="EEECE1"/>
                </a:solidFill>
                <a:latin typeface="Arial"/>
              </a:rPr>
              <a:pPr defTabSz="906448"/>
              <a:t>6</a:t>
            </a:fld>
            <a:endParaRPr lang="en-US" dirty="0">
              <a:solidFill>
                <a:srgbClr val="EEECE1"/>
              </a:solidFill>
              <a:latin typeface="Arial"/>
            </a:endParaRPr>
          </a:p>
        </p:txBody>
      </p:sp>
      <p:sp>
        <p:nvSpPr>
          <p:cNvPr id="232450" name="Rectangle 7"/>
          <p:cNvSpPr txBox="1">
            <a:spLocks noGrp="1" noChangeArrowheads="1"/>
          </p:cNvSpPr>
          <p:nvPr/>
        </p:nvSpPr>
        <p:spPr bwMode="auto">
          <a:xfrm>
            <a:off x="3849689" y="9378951"/>
            <a:ext cx="2946400" cy="493713"/>
          </a:xfrm>
          <a:prstGeom prst="rect">
            <a:avLst/>
          </a:prstGeom>
          <a:noFill/>
          <a:ln w="9525">
            <a:noFill/>
            <a:miter lim="800000"/>
            <a:headEnd/>
            <a:tailEnd/>
          </a:ln>
        </p:spPr>
        <p:txBody>
          <a:bodyPr lIns="91273" tIns="45635" rIns="91273" bIns="45635" anchor="b"/>
          <a:lstStyle/>
          <a:p>
            <a:pPr algn="r">
              <a:spcBef>
                <a:spcPct val="50000"/>
              </a:spcBef>
            </a:pPr>
            <a:fld id="{BABC083C-A040-436E-BADF-61D4FEEA187A}" type="slidenum">
              <a:rPr lang="en-US" sz="1200">
                <a:solidFill>
                  <a:prstClr val="black"/>
                </a:solidFill>
              </a:rPr>
              <a:pPr algn="r">
                <a:spcBef>
                  <a:spcPct val="50000"/>
                </a:spcBef>
              </a:pPr>
              <a:t>6</a:t>
            </a:fld>
            <a:endParaRPr lang="en-US" sz="1200" dirty="0">
              <a:solidFill>
                <a:prstClr val="black"/>
              </a:solidFill>
            </a:endParaRPr>
          </a:p>
        </p:txBody>
      </p:sp>
      <p:sp>
        <p:nvSpPr>
          <p:cNvPr id="232451" name="Rectangle 2"/>
          <p:cNvSpPr>
            <a:spLocks noGrp="1" noRot="1" noChangeAspect="1" noChangeArrowheads="1" noTextEdit="1"/>
          </p:cNvSpPr>
          <p:nvPr>
            <p:ph type="sldImg"/>
          </p:nvPr>
        </p:nvSpPr>
        <p:spPr>
          <a:xfrm>
            <a:off x="242888" y="490538"/>
            <a:ext cx="3589337" cy="2019300"/>
          </a:xfrm>
          <a:ln/>
        </p:spPr>
      </p:sp>
      <p:sp>
        <p:nvSpPr>
          <p:cNvPr id="232452" name="Rectangle 3"/>
          <p:cNvSpPr>
            <a:spLocks noGrp="1" noChangeArrowheads="1"/>
          </p:cNvSpPr>
          <p:nvPr>
            <p:ph type="body" idx="1"/>
          </p:nvPr>
        </p:nvSpPr>
        <p:spPr>
          <a:xfrm>
            <a:off x="679451" y="2517776"/>
            <a:ext cx="5438775" cy="6856413"/>
          </a:xfrm>
          <a:noFill/>
          <a:ln/>
        </p:spPr>
        <p:txBody>
          <a:bodyPr tIns="179670">
            <a:noAutofit/>
          </a:bodyPr>
          <a:lstStyle/>
          <a:p>
            <a:pPr eaLnBrk="1" hangingPunct="1"/>
            <a:endParaRPr lang="en-US" dirty="0" smtClean="0">
              <a:latin typeface="Arial" charset="0"/>
              <a:ea typeface="ＭＳ Ｐゴシック"/>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Rectangle 7"/>
          <p:cNvSpPr>
            <a:spLocks noGrp="1" noChangeArrowheads="1"/>
          </p:cNvSpPr>
          <p:nvPr>
            <p:ph type="sldNum" sz="quarter" idx="5"/>
          </p:nvPr>
        </p:nvSpPr>
        <p:spPr>
          <a:noFill/>
        </p:spPr>
        <p:txBody>
          <a:bodyPr/>
          <a:lstStyle/>
          <a:p>
            <a:pPr defTabSz="906448"/>
            <a:fld id="{BF3BBF89-5A32-4F06-8556-D858BC7E1C31}" type="slidenum">
              <a:rPr lang="en-US" smtClean="0">
                <a:solidFill>
                  <a:srgbClr val="EEECE1"/>
                </a:solidFill>
                <a:latin typeface="Arial"/>
              </a:rPr>
              <a:pPr defTabSz="906448"/>
              <a:t>7</a:t>
            </a:fld>
            <a:endParaRPr lang="en-US" dirty="0">
              <a:solidFill>
                <a:srgbClr val="EEECE1"/>
              </a:solidFill>
              <a:latin typeface="Arial"/>
            </a:endParaRPr>
          </a:p>
        </p:txBody>
      </p:sp>
      <p:sp>
        <p:nvSpPr>
          <p:cNvPr id="232450" name="Rectangle 7"/>
          <p:cNvSpPr txBox="1">
            <a:spLocks noGrp="1" noChangeArrowheads="1"/>
          </p:cNvSpPr>
          <p:nvPr/>
        </p:nvSpPr>
        <p:spPr bwMode="auto">
          <a:xfrm>
            <a:off x="3849689" y="9378951"/>
            <a:ext cx="2946400" cy="493713"/>
          </a:xfrm>
          <a:prstGeom prst="rect">
            <a:avLst/>
          </a:prstGeom>
          <a:noFill/>
          <a:ln w="9525">
            <a:noFill/>
            <a:miter lim="800000"/>
            <a:headEnd/>
            <a:tailEnd/>
          </a:ln>
        </p:spPr>
        <p:txBody>
          <a:bodyPr lIns="91273" tIns="45635" rIns="91273" bIns="45635" anchor="b"/>
          <a:lstStyle/>
          <a:p>
            <a:pPr algn="r">
              <a:spcBef>
                <a:spcPct val="50000"/>
              </a:spcBef>
            </a:pPr>
            <a:fld id="{BABC083C-A040-436E-BADF-61D4FEEA187A}" type="slidenum">
              <a:rPr lang="en-US" sz="1200">
                <a:solidFill>
                  <a:prstClr val="black"/>
                </a:solidFill>
              </a:rPr>
              <a:pPr algn="r">
                <a:spcBef>
                  <a:spcPct val="50000"/>
                </a:spcBef>
              </a:pPr>
              <a:t>7</a:t>
            </a:fld>
            <a:endParaRPr lang="en-US" sz="1200" dirty="0">
              <a:solidFill>
                <a:prstClr val="black"/>
              </a:solidFill>
            </a:endParaRPr>
          </a:p>
        </p:txBody>
      </p:sp>
      <p:sp>
        <p:nvSpPr>
          <p:cNvPr id="232451" name="Rectangle 2"/>
          <p:cNvSpPr>
            <a:spLocks noGrp="1" noRot="1" noChangeAspect="1" noChangeArrowheads="1" noTextEdit="1"/>
          </p:cNvSpPr>
          <p:nvPr>
            <p:ph type="sldImg"/>
          </p:nvPr>
        </p:nvSpPr>
        <p:spPr>
          <a:xfrm>
            <a:off x="242888" y="490538"/>
            <a:ext cx="3589337" cy="2019300"/>
          </a:xfrm>
          <a:ln/>
        </p:spPr>
      </p:sp>
      <p:sp>
        <p:nvSpPr>
          <p:cNvPr id="232452" name="Rectangle 3"/>
          <p:cNvSpPr>
            <a:spLocks noGrp="1" noChangeArrowheads="1"/>
          </p:cNvSpPr>
          <p:nvPr>
            <p:ph type="body" idx="1"/>
          </p:nvPr>
        </p:nvSpPr>
        <p:spPr>
          <a:xfrm>
            <a:off x="679451" y="2517776"/>
            <a:ext cx="5438775" cy="6856413"/>
          </a:xfrm>
          <a:noFill/>
          <a:ln/>
        </p:spPr>
        <p:txBody>
          <a:bodyPr tIns="179670">
            <a:noAutofit/>
          </a:bodyPr>
          <a:lstStyle/>
          <a:p>
            <a:pPr eaLnBrk="1" hangingPunct="1"/>
            <a:endParaRPr lang="en-US" dirty="0" smtClean="0">
              <a:latin typeface="Arial" charset="0"/>
              <a:ea typeface="ＭＳ Ｐゴシック"/>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Autofit/>
          </a:bodyPr>
          <a:lstStyle/>
          <a:p>
            <a:endParaRPr lang="en-US" dirty="0"/>
          </a:p>
        </p:txBody>
      </p:sp>
      <p:sp>
        <p:nvSpPr>
          <p:cNvPr id="4" name="Foliennummernplatzhalter 3"/>
          <p:cNvSpPr>
            <a:spLocks noGrp="1"/>
          </p:cNvSpPr>
          <p:nvPr>
            <p:ph type="sldNum" sz="quarter" idx="10"/>
          </p:nvPr>
        </p:nvSpPr>
        <p:spPr/>
        <p:txBody>
          <a:bodyPr/>
          <a:lstStyle/>
          <a:p>
            <a:r>
              <a:rPr lang="en-US" dirty="0" err="1" smtClean="0">
                <a:latin typeface="Arial" pitchFamily="34" charset="0"/>
              </a:rPr>
              <a:t>Notizen</a:t>
            </a:r>
            <a:r>
              <a:rPr lang="en-US" dirty="0" smtClean="0">
                <a:latin typeface="Arial" pitchFamily="34" charset="0"/>
              </a:rPr>
              <a:t> </a:t>
            </a:r>
            <a:fld id="{AD141568-5488-4AC9-B82D-9F5CE1225E2A}" type="slidenum">
              <a:rPr lang="en-US" smtClean="0">
                <a:latin typeface="Arial" pitchFamily="34" charset="0"/>
              </a:rPr>
              <a:pPr/>
              <a:t>8</a:t>
            </a:fld>
            <a:endParaRPr lang="en-US" dirty="0">
              <a:latin typeface="Arial" pitchFamily="34" charset="0"/>
            </a:endParaRPr>
          </a:p>
        </p:txBody>
      </p:sp>
    </p:spTree>
    <p:extLst>
      <p:ext uri="{BB962C8B-B14F-4D97-AF65-F5344CB8AC3E}">
        <p14:creationId xmlns:p14="http://schemas.microsoft.com/office/powerpoint/2010/main" val="4153294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Autofit/>
          </a:bodyPr>
          <a:lstStyle/>
          <a:p>
            <a:endParaRPr lang="en-US" dirty="0"/>
          </a:p>
        </p:txBody>
      </p:sp>
      <p:sp>
        <p:nvSpPr>
          <p:cNvPr id="4" name="Foliennummernplatzhalter 3"/>
          <p:cNvSpPr>
            <a:spLocks noGrp="1"/>
          </p:cNvSpPr>
          <p:nvPr>
            <p:ph type="sldNum" sz="quarter" idx="10"/>
          </p:nvPr>
        </p:nvSpPr>
        <p:spPr/>
        <p:txBody>
          <a:bodyPr/>
          <a:lstStyle/>
          <a:p>
            <a:r>
              <a:rPr lang="en-US" dirty="0" err="1" smtClean="0">
                <a:latin typeface="Arial" pitchFamily="34" charset="0"/>
              </a:rPr>
              <a:t>Notizen</a:t>
            </a:r>
            <a:r>
              <a:rPr lang="en-US" dirty="0" smtClean="0">
                <a:latin typeface="Arial" pitchFamily="34" charset="0"/>
              </a:rPr>
              <a:t> </a:t>
            </a:r>
            <a:fld id="{AD141568-5488-4AC9-B82D-9F5CE1225E2A}" type="slidenum">
              <a:rPr lang="en-US" smtClean="0">
                <a:latin typeface="Arial" pitchFamily="34" charset="0"/>
              </a:rPr>
              <a:pPr/>
              <a:t>9</a:t>
            </a:fld>
            <a:endParaRPr lang="en-US" dirty="0">
              <a:latin typeface="Arial" pitchFamily="34" charset="0"/>
            </a:endParaRPr>
          </a:p>
        </p:txBody>
      </p:sp>
    </p:spTree>
    <p:extLst>
      <p:ext uri="{BB962C8B-B14F-4D97-AF65-F5344CB8AC3E}">
        <p14:creationId xmlns:p14="http://schemas.microsoft.com/office/powerpoint/2010/main" val="358619126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image" Target="../media/image1.wmf"/><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image" Target="../media/image2.jpeg"/><Relationship Id="rId2" Type="http://schemas.openxmlformats.org/officeDocument/2006/relationships/customXml" Target="../../customXml/item2.xml"/><Relationship Id="rId1" Type="http://schemas.openxmlformats.org/officeDocument/2006/relationships/themeOverride" Target="../theme/themeOverride1.xml"/><Relationship Id="rId6" Type="http://schemas.openxmlformats.org/officeDocument/2006/relationships/tags" Target="../tags/tag37.xml"/><Relationship Id="rId11" Type="http://schemas.openxmlformats.org/officeDocument/2006/relationships/slideMaster" Target="../slideMasters/slideMaster1.xml"/><Relationship Id="rId5" Type="http://schemas.openxmlformats.org/officeDocument/2006/relationships/tags" Target="../tags/tag36.xml"/><Relationship Id="rId10" Type="http://schemas.openxmlformats.org/officeDocument/2006/relationships/tags" Target="../tags/tag41.xml"/><Relationship Id="rId4" Type="http://schemas.openxmlformats.org/officeDocument/2006/relationships/tags" Target="../tags/tag35.xml"/><Relationship Id="rId9" Type="http://schemas.openxmlformats.org/officeDocument/2006/relationships/tags" Target="../tags/tag4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customXml" Target="../../customXml/item13.xml"/><Relationship Id="rId1" Type="http://schemas.openxmlformats.org/officeDocument/2006/relationships/themeOverride" Target="../theme/themeOverride10.xml"/><Relationship Id="rId5" Type="http://schemas.openxmlformats.org/officeDocument/2006/relationships/slideMaster" Target="../slideMasters/slideMaster1.xml"/><Relationship Id="rId4" Type="http://schemas.openxmlformats.org/officeDocument/2006/relationships/tags" Target="../tags/tag86.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customXml" Target="../../customXml/item22.xml"/><Relationship Id="rId1" Type="http://schemas.openxmlformats.org/officeDocument/2006/relationships/themeOverride" Target="../theme/themeOverride11.xml"/><Relationship Id="rId5" Type="http://schemas.openxmlformats.org/officeDocument/2006/relationships/slideMaster" Target="../slideMasters/slideMaster1.xml"/><Relationship Id="rId4" Type="http://schemas.openxmlformats.org/officeDocument/2006/relationships/tags" Target="../tags/tag88.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89.xml"/><Relationship Id="rId2" Type="http://schemas.openxmlformats.org/officeDocument/2006/relationships/customXml" Target="../../customXml/item1.xml"/><Relationship Id="rId1" Type="http://schemas.openxmlformats.org/officeDocument/2006/relationships/themeOverride" Target="../theme/themeOverride12.xml"/><Relationship Id="rId6" Type="http://schemas.openxmlformats.org/officeDocument/2006/relationships/slideMaster" Target="../slideMasters/slideMaster1.xml"/><Relationship Id="rId5" Type="http://schemas.openxmlformats.org/officeDocument/2006/relationships/tags" Target="../tags/tag91.xml"/><Relationship Id="rId4" Type="http://schemas.openxmlformats.org/officeDocument/2006/relationships/tags" Target="../tags/tag90.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customXml" Target="../../customXml/item21.xml"/><Relationship Id="rId1" Type="http://schemas.openxmlformats.org/officeDocument/2006/relationships/themeOverride" Target="../theme/themeOverride13.xml"/><Relationship Id="rId6" Type="http://schemas.openxmlformats.org/officeDocument/2006/relationships/slideMaster" Target="../slideMasters/slideMaster1.xml"/><Relationship Id="rId5" Type="http://schemas.openxmlformats.org/officeDocument/2006/relationships/tags" Target="../tags/tag94.xml"/><Relationship Id="rId4" Type="http://schemas.openxmlformats.org/officeDocument/2006/relationships/tags" Target="../tags/tag93.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95.xml"/><Relationship Id="rId7" Type="http://schemas.openxmlformats.org/officeDocument/2006/relationships/slideMaster" Target="../slideMasters/slideMaster1.xml"/><Relationship Id="rId2" Type="http://schemas.openxmlformats.org/officeDocument/2006/relationships/customXml" Target="../../customXml/item8.xml"/><Relationship Id="rId1" Type="http://schemas.openxmlformats.org/officeDocument/2006/relationships/themeOverride" Target="../theme/themeOverride14.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tags" Target="../tags/tag96.xml"/></Relationships>
</file>

<file path=ppt/slideLayouts/_rels/slideLayout1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customXml" Target="../../customXml/item10.xml"/><Relationship Id="rId1" Type="http://schemas.openxmlformats.org/officeDocument/2006/relationships/themeOverride" Target="../theme/themeOverride15.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104.xml"/><Relationship Id="rId2" Type="http://schemas.openxmlformats.org/officeDocument/2006/relationships/customXml" Target="../../customXml/item15.xml"/><Relationship Id="rId1" Type="http://schemas.openxmlformats.org/officeDocument/2006/relationships/themeOverride" Target="../theme/themeOverride16.xml"/><Relationship Id="rId5" Type="http://schemas.openxmlformats.org/officeDocument/2006/relationships/slideMaster" Target="../slideMasters/slideMaster1.xml"/><Relationship Id="rId4" Type="http://schemas.openxmlformats.org/officeDocument/2006/relationships/tags" Target="../tags/tag105.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customXml" Target="../../customXml/item9.xml"/><Relationship Id="rId1" Type="http://schemas.openxmlformats.org/officeDocument/2006/relationships/themeOverride" Target="../theme/themeOverride17.xml"/><Relationship Id="rId6" Type="http://schemas.openxmlformats.org/officeDocument/2006/relationships/slideMaster" Target="../slideMasters/slideMaster1.xml"/><Relationship Id="rId5" Type="http://schemas.openxmlformats.org/officeDocument/2006/relationships/tags" Target="../tags/tag108.xml"/><Relationship Id="rId4" Type="http://schemas.openxmlformats.org/officeDocument/2006/relationships/tags" Target="../tags/tag107.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customXml" Target="../../customXml/item18.xml"/><Relationship Id="rId1" Type="http://schemas.openxmlformats.org/officeDocument/2006/relationships/themeOverride" Target="../theme/themeOverride18.xml"/><Relationship Id="rId6" Type="http://schemas.openxmlformats.org/officeDocument/2006/relationships/slideMaster" Target="../slideMasters/slideMaster1.xml"/><Relationship Id="rId5" Type="http://schemas.openxmlformats.org/officeDocument/2006/relationships/tags" Target="../tags/tag111.xml"/><Relationship Id="rId4" Type="http://schemas.openxmlformats.org/officeDocument/2006/relationships/tags" Target="../tags/tag110.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12.xml"/><Relationship Id="rId7" Type="http://schemas.openxmlformats.org/officeDocument/2006/relationships/slideMaster" Target="../slideMasters/slideMaster1.xml"/><Relationship Id="rId2" Type="http://schemas.openxmlformats.org/officeDocument/2006/relationships/customXml" Target="../../customXml/item17.xml"/><Relationship Id="rId1" Type="http://schemas.openxmlformats.org/officeDocument/2006/relationships/themeOverride" Target="../theme/themeOverride19.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47.xml"/><Relationship Id="rId3" Type="http://schemas.openxmlformats.org/officeDocument/2006/relationships/tags" Target="../tags/tag42.xml"/><Relationship Id="rId7" Type="http://schemas.openxmlformats.org/officeDocument/2006/relationships/tags" Target="../tags/tag46.xml"/><Relationship Id="rId12" Type="http://schemas.openxmlformats.org/officeDocument/2006/relationships/image" Target="../media/image1.wmf"/><Relationship Id="rId2" Type="http://schemas.openxmlformats.org/officeDocument/2006/relationships/customXml" Target="../../customXml/item7.xml"/><Relationship Id="rId1" Type="http://schemas.openxmlformats.org/officeDocument/2006/relationships/themeOverride" Target="../theme/themeOverride2.xml"/><Relationship Id="rId6" Type="http://schemas.openxmlformats.org/officeDocument/2006/relationships/tags" Target="../tags/tag45.xml"/><Relationship Id="rId11" Type="http://schemas.openxmlformats.org/officeDocument/2006/relationships/slideMaster" Target="../slideMasters/slideMaster1.xml"/><Relationship Id="rId5" Type="http://schemas.openxmlformats.org/officeDocument/2006/relationships/tags" Target="../tags/tag44.xml"/><Relationship Id="rId10" Type="http://schemas.openxmlformats.org/officeDocument/2006/relationships/tags" Target="../tags/tag49.xml"/><Relationship Id="rId4" Type="http://schemas.openxmlformats.org/officeDocument/2006/relationships/tags" Target="../tags/tag43.xml"/><Relationship Id="rId9" Type="http://schemas.openxmlformats.org/officeDocument/2006/relationships/tags" Target="../tags/tag48.xml"/></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16.xml"/><Relationship Id="rId7" Type="http://schemas.openxmlformats.org/officeDocument/2006/relationships/tags" Target="../tags/tag120.xml"/><Relationship Id="rId2" Type="http://schemas.openxmlformats.org/officeDocument/2006/relationships/customXml" Target="../../customXml/item6.xml"/><Relationship Id="rId1" Type="http://schemas.openxmlformats.org/officeDocument/2006/relationships/themeOverride" Target="../theme/themeOverride20.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21.xml"/><Relationship Id="rId7" Type="http://schemas.openxmlformats.org/officeDocument/2006/relationships/slideMaster" Target="../slideMasters/slideMaster1.xml"/><Relationship Id="rId2" Type="http://schemas.openxmlformats.org/officeDocument/2006/relationships/customXml" Target="../../customXml/item11.xml"/><Relationship Id="rId1" Type="http://schemas.openxmlformats.org/officeDocument/2006/relationships/themeOverride" Target="../theme/themeOverride21.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30.xml"/><Relationship Id="rId3" Type="http://schemas.openxmlformats.org/officeDocument/2006/relationships/tags" Target="../tags/tag125.xml"/><Relationship Id="rId7" Type="http://schemas.openxmlformats.org/officeDocument/2006/relationships/tags" Target="../tags/tag129.xml"/><Relationship Id="rId2" Type="http://schemas.openxmlformats.org/officeDocument/2006/relationships/customXml" Target="../../customXml/item5.xml"/><Relationship Id="rId1" Type="http://schemas.openxmlformats.org/officeDocument/2006/relationships/themeOverride" Target="../theme/themeOverride22.xml"/><Relationship Id="rId6" Type="http://schemas.openxmlformats.org/officeDocument/2006/relationships/tags" Target="../tags/tag128.xml"/><Relationship Id="rId5" Type="http://schemas.openxmlformats.org/officeDocument/2006/relationships/tags" Target="../tags/tag127.xml"/><Relationship Id="rId4" Type="http://schemas.openxmlformats.org/officeDocument/2006/relationships/tags" Target="../tags/tag126.xml"/><Relationship Id="rId9"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3.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55.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image" Target="../media/image1.wmf"/><Relationship Id="rId2" Type="http://schemas.openxmlformats.org/officeDocument/2006/relationships/customXml" Target="../../customXml/item12.xml"/><Relationship Id="rId1" Type="http://schemas.openxmlformats.org/officeDocument/2006/relationships/themeOverride" Target="../theme/themeOverride3.xml"/><Relationship Id="rId6" Type="http://schemas.openxmlformats.org/officeDocument/2006/relationships/tags" Target="../tags/tag53.xml"/><Relationship Id="rId11" Type="http://schemas.openxmlformats.org/officeDocument/2006/relationships/slideMaster" Target="../slideMasters/slideMaster1.xml"/><Relationship Id="rId5" Type="http://schemas.openxmlformats.org/officeDocument/2006/relationships/tags" Target="../tags/tag52.xml"/><Relationship Id="rId10" Type="http://schemas.openxmlformats.org/officeDocument/2006/relationships/tags" Target="../tags/tag57.xml"/><Relationship Id="rId4" Type="http://schemas.openxmlformats.org/officeDocument/2006/relationships/tags" Target="../tags/tag51.xml"/><Relationship Id="rId9" Type="http://schemas.openxmlformats.org/officeDocument/2006/relationships/tags" Target="../tags/tag56.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63.xml"/><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image" Target="../media/image1.wmf"/><Relationship Id="rId2" Type="http://schemas.openxmlformats.org/officeDocument/2006/relationships/customXml" Target="../../customXml/item20.xml"/><Relationship Id="rId1" Type="http://schemas.openxmlformats.org/officeDocument/2006/relationships/themeOverride" Target="../theme/themeOverride4.xml"/><Relationship Id="rId6" Type="http://schemas.openxmlformats.org/officeDocument/2006/relationships/tags" Target="../tags/tag61.xml"/><Relationship Id="rId11" Type="http://schemas.openxmlformats.org/officeDocument/2006/relationships/slideMaster" Target="../slideMasters/slideMaster1.xml"/><Relationship Id="rId5" Type="http://schemas.openxmlformats.org/officeDocument/2006/relationships/tags" Target="../tags/tag60.xml"/><Relationship Id="rId10" Type="http://schemas.openxmlformats.org/officeDocument/2006/relationships/tags" Target="../tags/tag65.xml"/><Relationship Id="rId4" Type="http://schemas.openxmlformats.org/officeDocument/2006/relationships/tags" Target="../tags/tag59.xml"/><Relationship Id="rId9" Type="http://schemas.openxmlformats.org/officeDocument/2006/relationships/tags" Target="../tags/tag64.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66.xml"/><Relationship Id="rId7" Type="http://schemas.openxmlformats.org/officeDocument/2006/relationships/tags" Target="../tags/tag70.xml"/><Relationship Id="rId2" Type="http://schemas.openxmlformats.org/officeDocument/2006/relationships/customXml" Target="../../customXml/item16.xml"/><Relationship Id="rId1" Type="http://schemas.openxmlformats.org/officeDocument/2006/relationships/themeOverride" Target="../theme/themeOverride5.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9"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71.xml"/><Relationship Id="rId7" Type="http://schemas.openxmlformats.org/officeDocument/2006/relationships/tags" Target="../tags/tag75.xml"/><Relationship Id="rId2" Type="http://schemas.openxmlformats.org/officeDocument/2006/relationships/customXml" Target="../../customXml/item23.xml"/><Relationship Id="rId1" Type="http://schemas.openxmlformats.org/officeDocument/2006/relationships/themeOverride" Target="../theme/themeOverride6.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9"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76.xml"/><Relationship Id="rId7" Type="http://schemas.openxmlformats.org/officeDocument/2006/relationships/tags" Target="../tags/tag80.xml"/><Relationship Id="rId2" Type="http://schemas.openxmlformats.org/officeDocument/2006/relationships/customXml" Target="../../customXml/item3.xml"/><Relationship Id="rId1" Type="http://schemas.openxmlformats.org/officeDocument/2006/relationships/themeOverride" Target="../theme/themeOverride7.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9" Type="http://schemas.openxmlformats.org/officeDocument/2006/relationships/image" Target="../media/image4.jpeg"/></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customXml" Target="../../customXml/item4.xml"/><Relationship Id="rId1" Type="http://schemas.openxmlformats.org/officeDocument/2006/relationships/themeOverride" Target="../theme/themeOverride8.xml"/><Relationship Id="rId6" Type="http://schemas.openxmlformats.org/officeDocument/2006/relationships/slideMaster" Target="../slideMasters/slideMaster1.xml"/><Relationship Id="rId5" Type="http://schemas.openxmlformats.org/officeDocument/2006/relationships/tags" Target="../tags/tag83.xml"/><Relationship Id="rId4" Type="http://schemas.openxmlformats.org/officeDocument/2006/relationships/tags" Target="../tags/tag82.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customXml" Target="../../customXml/item19.xml"/><Relationship Id="rId1" Type="http://schemas.openxmlformats.org/officeDocument/2006/relationships/themeOverride" Target="../theme/themeOverride9.xml"/><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big bar down)" type="title" preserve="1">
  <p:cSld name="Title (big bar down)">
    <p:spTree>
      <p:nvGrpSpPr>
        <p:cNvPr id="1" name=""/>
        <p:cNvGrpSpPr/>
        <p:nvPr/>
      </p:nvGrpSpPr>
      <p:grpSpPr>
        <a:xfrm>
          <a:off x="0" y="0"/>
          <a:ext cx="0" cy="0"/>
          <a:chOff x="0" y="0"/>
          <a:chExt cx="0" cy="0"/>
        </a:xfrm>
      </p:grpSpPr>
      <p:sp>
        <p:nvSpPr>
          <p:cNvPr id="15" name="cdtRectangle 15 Id15"/>
          <p:cNvSpPr>
            <a:spLocks noChangeArrowheads="1"/>
          </p:cNvSpPr>
          <p:nvPr userDrawn="1">
            <p:custDataLst>
              <p:tags r:id="rId3"/>
            </p:custDataLst>
          </p:nvPr>
        </p:nvSpPr>
        <p:spPr bwMode="auto">
          <a:xfrm>
            <a:off x="0" y="0"/>
            <a:ext cx="12198350" cy="4149090"/>
          </a:xfrm>
          <a:prstGeom prst="rect">
            <a:avLst/>
          </a:prstGeom>
          <a:solidFill>
            <a:srgbClr val="D7D7CD"/>
          </a:solidFill>
          <a:ln w="9525">
            <a:noFill/>
            <a:miter lim="800000"/>
            <a:headEnd/>
            <a:tailEnd/>
          </a:ln>
          <a:effectLst/>
        </p:spPr>
        <p:txBody>
          <a:bodyPr wrap="none" anchor="ctr">
            <a:noAutofit/>
          </a:bodyPr>
          <a:lstStyle/>
          <a:p>
            <a:endParaRPr lang="en-US" dirty="0"/>
          </a:p>
        </p:txBody>
      </p:sp>
      <p:pic>
        <p:nvPicPr>
          <p:cNvPr id="2" name="cdtPicture 1 Id2"/>
          <p:cNvPicPr>
            <a:picLocks/>
          </p:cNvPicPr>
          <p:nvPr userDrawn="1">
            <p:custDataLst>
              <p:tags r:id="rId4"/>
            </p:custDataLst>
          </p:nvPr>
        </p:nvPicPr>
        <p:blipFill>
          <a:blip r:embed="rId12" cstate="email">
            <a:extLst>
              <a:ext uri="{28A0092B-C50C-407E-A947-70E740481C1C}">
                <a14:useLocalDpi xmlns:a14="http://schemas.microsoft.com/office/drawing/2010/main"/>
              </a:ext>
            </a:extLst>
          </a:blip>
          <a:stretch>
            <a:fillRect/>
          </a:stretch>
        </p:blipFill>
        <p:spPr>
          <a:xfrm>
            <a:off x="0" y="0"/>
            <a:ext cx="12198350" cy="4149090"/>
          </a:xfrm>
          <a:prstGeom prst="rect">
            <a:avLst/>
          </a:prstGeom>
        </p:spPr>
      </p:pic>
      <p:sp>
        <p:nvSpPr>
          <p:cNvPr id="57350" name="cdtRectangle 115 Id57350"/>
          <p:cNvSpPr>
            <a:spLocks noGrp="1" noChangeArrowheads="1"/>
          </p:cNvSpPr>
          <p:nvPr>
            <p:ph type="ctrTitle"/>
            <p:custDataLst>
              <p:tags r:id="rId5"/>
            </p:custDataLst>
          </p:nvPr>
        </p:nvSpPr>
        <p:spPr bwMode="gray">
          <a:xfrm>
            <a:off x="338137" y="4149090"/>
            <a:ext cx="11860212" cy="870014"/>
          </a:xfrm>
          <a:solidFill>
            <a:srgbClr val="879BAA"/>
          </a:solidFill>
        </p:spPr>
        <p:txBody>
          <a:bodyPr wrap="square" lIns="270000" tIns="144000" rIns="482400" bIns="108000" anchor="t">
            <a:spAutoFit/>
          </a:bodyPr>
          <a:lstStyle>
            <a:lvl1pPr>
              <a:defRPr sz="4000" smtClean="0">
                <a:solidFill>
                  <a:srgbClr val="FFFFFF"/>
                </a:solidFill>
                <a:latin typeface="Arial" pitchFamily="34" charset="0"/>
              </a:defRPr>
            </a:lvl1p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smtClean="0"/>
          </a:p>
        </p:txBody>
      </p:sp>
      <p:sp>
        <p:nvSpPr>
          <p:cNvPr id="57351" name="cdtRectangle 116 Id57351"/>
          <p:cNvSpPr>
            <a:spLocks noGrp="1" noChangeArrowheads="1"/>
          </p:cNvSpPr>
          <p:nvPr>
            <p:ph type="subTitle" idx="1"/>
            <p:custDataLst>
              <p:tags r:id="rId6"/>
            </p:custDataLst>
          </p:nvPr>
        </p:nvSpPr>
        <p:spPr bwMode="gray">
          <a:xfrm>
            <a:off x="338137" y="3756008"/>
            <a:ext cx="11860212" cy="393082"/>
          </a:xfrm>
          <a:solidFill>
            <a:srgbClr val="233746">
              <a:alpha val="65000"/>
            </a:srgbClr>
          </a:solidFill>
        </p:spPr>
        <p:txBody>
          <a:bodyPr wrap="square" lIns="270000" tIns="18000" rIns="482400" bIns="36000" anchor="b">
            <a:noAutofit/>
          </a:bodyPr>
          <a:lstStyle>
            <a:lvl1pPr>
              <a:defRPr sz="2000" smtClean="0">
                <a:solidFill>
                  <a:srgbClr val="FFFFFF"/>
                </a:solidFill>
                <a:latin typeface="Arial" pitchFamily="34" charset="0"/>
              </a:defRPr>
            </a:lvl1pPr>
          </a:lstStyle>
          <a:p>
            <a:r>
              <a:rPr lang="en-US" dirty="0" err="1" smtClean="0"/>
              <a:t>Formatvorlage</a:t>
            </a:r>
            <a:r>
              <a:rPr lang="en-US" dirty="0" smtClean="0"/>
              <a:t> des </a:t>
            </a:r>
            <a:r>
              <a:rPr lang="en-US" dirty="0" err="1" smtClean="0"/>
              <a:t>Untertitelmasters</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smtClean="0"/>
          </a:p>
        </p:txBody>
      </p:sp>
      <p:sp>
        <p:nvSpPr>
          <p:cNvPr id="12" name="cdtText Box 101 Id12"/>
          <p:cNvSpPr txBox="1">
            <a:spLocks noChangeArrowheads="1"/>
          </p:cNvSpPr>
          <p:nvPr userDrawn="1">
            <p:custDataLst>
              <p:tags r:id="rId7"/>
            </p:custDataLst>
          </p:nvPr>
        </p:nvSpPr>
        <p:spPr bwMode="auto">
          <a:xfrm>
            <a:off x="6099175" y="0"/>
            <a:ext cx="1588" cy="158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36000" rIns="0" bIns="0">
            <a:noAutofit/>
          </a:bodyPr>
          <a:lstStyle/>
          <a:p>
            <a:pPr algn="ctr">
              <a:buClrTx/>
              <a:buFontTx/>
              <a:buNone/>
            </a:pPr>
            <a:endParaRPr lang="de-DE" sz="1100" b="1" dirty="0">
              <a:solidFill>
                <a:srgbClr val="990000"/>
              </a:solidFill>
            </a:endParaRPr>
          </a:p>
        </p:txBody>
      </p:sp>
      <p:pic>
        <p:nvPicPr>
          <p:cNvPr id="13" name="cdtPicture 10 Id13" descr="SIE_Logo_Layer_Petrol_RGB_A3_76mm.wmf"/>
          <p:cNvPicPr>
            <a:picLocks noChangeAspect="1"/>
          </p:cNvPicPr>
          <p:nvPr userDrawn="1">
            <p:custDataLst>
              <p:tags r:id="rId8"/>
            </p:custDataLst>
          </p:nvPr>
        </p:nvPicPr>
        <p:blipFill>
          <a:blip r:embed="rId13" cstate="email">
            <a:extLst>
              <a:ext uri="{28A0092B-C50C-407E-A947-70E740481C1C}">
                <a14:useLocalDpi xmlns:a14="http://schemas.microsoft.com/office/drawing/2010/main"/>
              </a:ext>
            </a:extLst>
          </a:blip>
          <a:stretch>
            <a:fillRect/>
          </a:stretch>
        </p:blipFill>
        <p:spPr>
          <a:xfrm>
            <a:off x="627063" y="0"/>
            <a:ext cx="1728000" cy="967833"/>
          </a:xfrm>
          <a:prstGeom prst="rect">
            <a:avLst/>
          </a:prstGeom>
        </p:spPr>
      </p:pic>
      <p:sp>
        <p:nvSpPr>
          <p:cNvPr id="14" name="cdtText Box 133 Id14"/>
          <p:cNvSpPr txBox="1">
            <a:spLocks noChangeArrowheads="1"/>
          </p:cNvSpPr>
          <p:nvPr userDrawn="1">
            <p:custDataLst>
              <p:tags r:id="rId9"/>
            </p:custDataLst>
          </p:nvPr>
        </p:nvSpPr>
        <p:spPr bwMode="auto">
          <a:xfrm>
            <a:off x="0" y="6165850"/>
            <a:ext cx="12198350" cy="431800"/>
          </a:xfrm>
          <a:prstGeom prst="rect">
            <a:avLst/>
          </a:prstGeom>
          <a:noFill/>
          <a:ln w="9525">
            <a:noFill/>
            <a:miter lim="800000"/>
            <a:headEnd/>
            <a:tailEnd/>
          </a:ln>
          <a:effectLst/>
        </p:spPr>
        <p:txBody>
          <a:bodyPr lIns="626400" tIns="144000" rIns="3211200" bIns="0" anchor="ctr"/>
          <a:lstStyle/>
          <a:p>
            <a:r>
              <a:rPr lang="de-DE" sz="1000" b="1" dirty="0" err="1" smtClean="0">
                <a:solidFill>
                  <a:srgbClr val="879BAA"/>
                </a:solidFill>
              </a:rPr>
              <a:t>Unrestricted</a:t>
            </a:r>
            <a:r>
              <a:rPr lang="de-DE" sz="1000" b="1" dirty="0" smtClean="0">
                <a:solidFill>
                  <a:srgbClr val="879BAA"/>
                </a:solidFill>
              </a:rPr>
              <a:t> / © Siemens AG 2015. All </a:t>
            </a:r>
            <a:r>
              <a:rPr lang="de-DE" sz="1000" b="1" dirty="0" err="1" smtClean="0">
                <a:solidFill>
                  <a:srgbClr val="879BAA"/>
                </a:solidFill>
              </a:rPr>
              <a:t>Rights</a:t>
            </a:r>
            <a:r>
              <a:rPr lang="de-DE" sz="1000" b="1" dirty="0" smtClean="0">
                <a:solidFill>
                  <a:srgbClr val="879BAA"/>
                </a:solidFill>
              </a:rPr>
              <a:t> </a:t>
            </a:r>
            <a:r>
              <a:rPr lang="de-DE" sz="1000" b="1" dirty="0" err="1" smtClean="0">
                <a:solidFill>
                  <a:srgbClr val="879BAA"/>
                </a:solidFill>
              </a:rPr>
              <a:t>Reserved</a:t>
            </a:r>
            <a:r>
              <a:rPr lang="de-DE" sz="1000" b="1" dirty="0" smtClean="0">
                <a:solidFill>
                  <a:srgbClr val="879BAA"/>
                </a:solidFill>
              </a:rPr>
              <a:t>.</a:t>
            </a:r>
            <a:endParaRPr lang="de-DE" sz="1000" b="1" dirty="0">
              <a:solidFill>
                <a:srgbClr val="879BAA"/>
              </a:solidFill>
            </a:endParaRPr>
          </a:p>
        </p:txBody>
      </p:sp>
      <p:sp>
        <p:nvSpPr>
          <p:cNvPr id="10" name="cdtText Box 133 Id10"/>
          <p:cNvSpPr txBox="1">
            <a:spLocks noChangeArrowheads="1"/>
          </p:cNvSpPr>
          <p:nvPr userDrawn="1">
            <p:custDataLst>
              <p:tags r:id="rId10"/>
            </p:custDataLst>
          </p:nvPr>
        </p:nvSpPr>
        <p:spPr bwMode="auto">
          <a:xfrm>
            <a:off x="8836025" y="6165850"/>
            <a:ext cx="3362325" cy="431800"/>
          </a:xfrm>
          <a:prstGeom prst="rect">
            <a:avLst/>
          </a:prstGeom>
          <a:noFill/>
          <a:ln w="9525">
            <a:noFill/>
            <a:miter lim="800000"/>
            <a:headEnd/>
            <a:tailEnd/>
          </a:ln>
          <a:effectLst/>
        </p:spPr>
        <p:txBody>
          <a:bodyPr lIns="0" tIns="144000" rIns="482400" bIns="0" anchor="ctr"/>
          <a:lstStyle/>
          <a:p>
            <a:pPr algn="r"/>
            <a:r>
              <a:rPr lang="de-DE" sz="1000" b="1" dirty="0" smtClean="0">
                <a:solidFill>
                  <a:srgbClr val="000000"/>
                </a:solidFill>
              </a:rPr>
              <a:t>siemens.com/</a:t>
            </a:r>
            <a:r>
              <a:rPr lang="de-DE" sz="1000" b="1" dirty="0" err="1" smtClean="0">
                <a:solidFill>
                  <a:srgbClr val="000000"/>
                </a:solidFill>
              </a:rPr>
              <a:t>answers</a:t>
            </a:r>
            <a:endParaRPr lang="de-DE" sz="1000" b="1" dirty="0">
              <a:solidFill>
                <a:srgbClr val="000000"/>
              </a:solidFill>
            </a:endParaRPr>
          </a:p>
        </p:txBody>
      </p:sp>
    </p:spTree>
    <p:custDataLst>
      <p:custData r:id="rId2"/>
    </p:custData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object (large)" type="obj" preserve="1">
  <p:cSld name="One object (large)">
    <p:spTree>
      <p:nvGrpSpPr>
        <p:cNvPr id="1" name=""/>
        <p:cNvGrpSpPr/>
        <p:nvPr/>
      </p:nvGrpSpPr>
      <p:grpSpPr>
        <a:xfrm>
          <a:off x="0" y="0"/>
          <a:ext cx="0" cy="0"/>
          <a:chOff x="0" y="0"/>
          <a:chExt cx="0" cy="0"/>
        </a:xfrm>
      </p:grpSpPr>
      <p:sp>
        <p:nvSpPr>
          <p:cNvPr id="2" name="cdtTitle 1 Id2"/>
          <p:cNvSpPr>
            <a:spLocks noGrp="1"/>
          </p:cNvSpPr>
          <p:nvPr>
            <p:ph type="title"/>
            <p:custDataLst>
              <p:tags r:id="rId3"/>
            </p:custDataLst>
          </p:nvPr>
        </p:nvSpPr>
        <p:spPr>
          <a:xfrm>
            <a:off x="0" y="0"/>
            <a:ext cx="12198350" cy="1268413"/>
          </a:xfrm>
        </p:spPr>
        <p:txBody>
          <a:body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a:p>
        </p:txBody>
      </p:sp>
      <p:sp>
        <p:nvSpPr>
          <p:cNvPr id="3" name="cdtContent Placeholder 2 Id3"/>
          <p:cNvSpPr>
            <a:spLocks noGrp="1"/>
          </p:cNvSpPr>
          <p:nvPr>
            <p:ph idx="1"/>
            <p:custDataLst>
              <p:tags r:id="rId4"/>
            </p:custDataLst>
          </p:nvPr>
        </p:nvSpPr>
        <p:spPr>
          <a:xfrm>
            <a:off x="627063" y="1412875"/>
            <a:ext cx="8208962" cy="4752975"/>
          </a:xfrm>
        </p:spPr>
        <p:txBody>
          <a:bodyPr/>
          <a:lstStyle>
            <a:lvl1pPr>
              <a:buFont typeface="Arial" pitchFamily="34" charset="0"/>
              <a:buNone/>
              <a:defRPr/>
            </a:lvl1pPr>
          </a:lstStyle>
          <a:p>
            <a:pPr lvl="0"/>
            <a:r>
              <a:rPr lang="en-US" dirty="0" err="1" smtClean="0"/>
              <a:t>Textmasterformat</a:t>
            </a:r>
            <a:r>
              <a:rPr lang="en-US" dirty="0" smtClean="0"/>
              <a:t> </a:t>
            </a:r>
            <a:r>
              <a:rPr lang="en-US" dirty="0" err="1" smtClean="0"/>
              <a:t>bearbeiten</a:t>
            </a:r>
            <a:endParaRPr lang="en-US" dirty="0" smtClean="0"/>
          </a:p>
          <a:p>
            <a:pPr lvl="1"/>
            <a:r>
              <a:rPr lang="en-US" dirty="0" err="1" smtClean="0"/>
              <a:t>Zweite</a:t>
            </a:r>
            <a:r>
              <a:rPr lang="en-US" dirty="0" smtClean="0"/>
              <a:t> </a:t>
            </a:r>
            <a:r>
              <a:rPr lang="en-US" dirty="0" err="1" smtClean="0"/>
              <a:t>Ebene</a:t>
            </a:r>
            <a:endParaRPr lang="en-US" dirty="0" smtClean="0"/>
          </a:p>
          <a:p>
            <a:pPr lvl="2"/>
            <a:r>
              <a:rPr lang="en-US" dirty="0" err="1" smtClean="0"/>
              <a:t>Dritte</a:t>
            </a:r>
            <a:r>
              <a:rPr lang="en-US" dirty="0" smtClean="0"/>
              <a:t> </a:t>
            </a:r>
            <a:r>
              <a:rPr lang="en-US" dirty="0" err="1" smtClean="0"/>
              <a:t>Ebene</a:t>
            </a:r>
            <a:endParaRPr lang="en-US" dirty="0" smtClean="0"/>
          </a:p>
          <a:p>
            <a:pPr lvl="3"/>
            <a:r>
              <a:rPr lang="en-US" dirty="0" err="1" smtClean="0"/>
              <a:t>Vierte</a:t>
            </a:r>
            <a:r>
              <a:rPr lang="en-US" dirty="0" smtClean="0"/>
              <a:t> </a:t>
            </a:r>
            <a:r>
              <a:rPr lang="en-US" dirty="0" err="1" smtClean="0"/>
              <a:t>Ebene</a:t>
            </a:r>
            <a:endParaRPr lang="en-US" dirty="0" smtClean="0"/>
          </a:p>
          <a:p>
            <a:pPr lvl="4"/>
            <a:r>
              <a:rPr lang="en-US" dirty="0" err="1" smtClean="0"/>
              <a:t>Fünfte</a:t>
            </a:r>
            <a:r>
              <a:rPr lang="en-US" dirty="0" smtClean="0"/>
              <a:t> </a:t>
            </a:r>
            <a:r>
              <a:rPr lang="en-US" dirty="0" err="1" smtClean="0"/>
              <a:t>Ebene</a:t>
            </a:r>
            <a:endParaRPr lang="en-US" dirty="0"/>
          </a:p>
        </p:txBody>
      </p:sp>
    </p:spTree>
    <p:custDataLst>
      <p:custData r:id="rId2"/>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object (small)" type="obj" preserve="1">
  <p:cSld name="One object (small)">
    <p:spTree>
      <p:nvGrpSpPr>
        <p:cNvPr id="1" name=""/>
        <p:cNvGrpSpPr/>
        <p:nvPr/>
      </p:nvGrpSpPr>
      <p:grpSpPr>
        <a:xfrm>
          <a:off x="0" y="0"/>
          <a:ext cx="0" cy="0"/>
          <a:chOff x="0" y="0"/>
          <a:chExt cx="0" cy="0"/>
        </a:xfrm>
      </p:grpSpPr>
      <p:sp>
        <p:nvSpPr>
          <p:cNvPr id="2" name="cdtTitle 1 Id2"/>
          <p:cNvSpPr>
            <a:spLocks noGrp="1"/>
          </p:cNvSpPr>
          <p:nvPr>
            <p:ph type="title"/>
            <p:custDataLst>
              <p:tags r:id="rId3"/>
            </p:custDataLst>
          </p:nvPr>
        </p:nvSpPr>
        <p:spPr>
          <a:xfrm>
            <a:off x="0" y="0"/>
            <a:ext cx="12198350" cy="1268413"/>
          </a:xfrm>
        </p:spPr>
        <p:txBody>
          <a:body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a:p>
        </p:txBody>
      </p:sp>
      <p:sp>
        <p:nvSpPr>
          <p:cNvPr id="3" name="cdtContent Placeholder 2 Id3"/>
          <p:cNvSpPr>
            <a:spLocks noGrp="1"/>
          </p:cNvSpPr>
          <p:nvPr>
            <p:ph idx="1"/>
            <p:custDataLst>
              <p:tags r:id="rId4"/>
            </p:custDataLst>
          </p:nvPr>
        </p:nvSpPr>
        <p:spPr>
          <a:xfrm>
            <a:off x="627063" y="1412875"/>
            <a:ext cx="6768000" cy="4752975"/>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err="1" smtClean="0"/>
              <a:t>Zweite</a:t>
            </a:r>
            <a:r>
              <a:rPr lang="en-US" dirty="0" smtClean="0"/>
              <a:t> </a:t>
            </a:r>
            <a:r>
              <a:rPr lang="en-US" dirty="0" err="1" smtClean="0"/>
              <a:t>Ebene</a:t>
            </a:r>
            <a:endParaRPr lang="en-US" dirty="0" smtClean="0"/>
          </a:p>
          <a:p>
            <a:pPr lvl="2"/>
            <a:r>
              <a:rPr lang="en-US" dirty="0" err="1" smtClean="0"/>
              <a:t>Dritte</a:t>
            </a:r>
            <a:r>
              <a:rPr lang="en-US" dirty="0" smtClean="0"/>
              <a:t> </a:t>
            </a:r>
            <a:r>
              <a:rPr lang="en-US" dirty="0" err="1" smtClean="0"/>
              <a:t>Ebene</a:t>
            </a:r>
            <a:endParaRPr lang="en-US" dirty="0" smtClean="0"/>
          </a:p>
          <a:p>
            <a:pPr lvl="3"/>
            <a:r>
              <a:rPr lang="en-US" dirty="0" err="1" smtClean="0"/>
              <a:t>Vierte</a:t>
            </a:r>
            <a:r>
              <a:rPr lang="en-US" dirty="0" smtClean="0"/>
              <a:t> </a:t>
            </a:r>
            <a:r>
              <a:rPr lang="en-US" dirty="0" err="1" smtClean="0"/>
              <a:t>Ebene</a:t>
            </a:r>
            <a:endParaRPr lang="en-US" dirty="0" smtClean="0"/>
          </a:p>
          <a:p>
            <a:pPr lvl="4"/>
            <a:r>
              <a:rPr lang="en-US" dirty="0" err="1" smtClean="0"/>
              <a:t>Fünfte</a:t>
            </a:r>
            <a:r>
              <a:rPr lang="en-US" dirty="0" smtClean="0"/>
              <a:t> </a:t>
            </a:r>
            <a:r>
              <a:rPr lang="en-US" dirty="0" err="1" smtClean="0"/>
              <a:t>Ebene</a:t>
            </a:r>
            <a:endParaRPr lang="en-US" dirty="0"/>
          </a:p>
        </p:txBody>
      </p:sp>
    </p:spTree>
    <p:custDataLst>
      <p:custData r:id="rId2"/>
    </p:custData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lumns" type="twoObj" preserve="1">
  <p:cSld name="Two columns">
    <p:spTree>
      <p:nvGrpSpPr>
        <p:cNvPr id="1" name=""/>
        <p:cNvGrpSpPr/>
        <p:nvPr/>
      </p:nvGrpSpPr>
      <p:grpSpPr>
        <a:xfrm>
          <a:off x="0" y="0"/>
          <a:ext cx="0" cy="0"/>
          <a:chOff x="0" y="0"/>
          <a:chExt cx="0" cy="0"/>
        </a:xfrm>
      </p:grpSpPr>
      <p:sp>
        <p:nvSpPr>
          <p:cNvPr id="2" name="cdtTitle 1 Id2"/>
          <p:cNvSpPr>
            <a:spLocks noGrp="1"/>
          </p:cNvSpPr>
          <p:nvPr>
            <p:ph type="title"/>
            <p:custDataLst>
              <p:tags r:id="rId3"/>
            </p:custDataLst>
          </p:nvPr>
        </p:nvSpPr>
        <p:spPr>
          <a:xfrm>
            <a:off x="0" y="0"/>
            <a:ext cx="12198350" cy="1268413"/>
          </a:xfrm>
          <a:noFill/>
          <a:ln w="9525">
            <a:noFill/>
            <a:miter lim="800000"/>
            <a:headEnd/>
            <a:tailEnd/>
          </a:ln>
        </p:spPr>
        <p:txBody>
          <a:bodyPr vert="horz" wrap="square" lIns="626400" tIns="396000" rIns="2124000" bIns="234000" numCol="1" anchor="b"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lang="de-DE"/>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kumimoji="0" lang="en-US" sz="2000" b="1" i="0" u="none" strike="noStrike" kern="0" cap="none" spc="0" normalizeH="0" baseline="0" noProof="0" dirty="0">
              <a:ln>
                <a:noFill/>
              </a:ln>
              <a:solidFill>
                <a:srgbClr val="000000"/>
              </a:solidFill>
              <a:effectLst/>
              <a:uLnTx/>
              <a:uFillTx/>
              <a:latin typeface="Arial" pitchFamily="34" charset="0"/>
              <a:ea typeface="+mj-ea"/>
              <a:cs typeface="Arial" pitchFamily="34" charset="0"/>
            </a:endParaRPr>
          </a:p>
        </p:txBody>
      </p:sp>
      <p:sp>
        <p:nvSpPr>
          <p:cNvPr id="3" name="cdtContent Placeholder 2 Id3"/>
          <p:cNvSpPr>
            <a:spLocks noGrp="1"/>
          </p:cNvSpPr>
          <p:nvPr>
            <p:ph sz="half" idx="1"/>
            <p:custDataLst>
              <p:tags r:id="rId4"/>
            </p:custDataLst>
          </p:nvPr>
        </p:nvSpPr>
        <p:spPr>
          <a:xfrm>
            <a:off x="627063" y="1412875"/>
            <a:ext cx="5472112" cy="4752975"/>
          </a:xfrm>
          <a:noFill/>
          <a:ln w="9525">
            <a:noFill/>
            <a:miter lim="800000"/>
            <a:headEnd/>
            <a:tailEnd/>
          </a:ln>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lang="de-DE"/>
            </a:lvl1pPr>
            <a:lvl2pPr marL="179388"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2pPr>
            <a:lvl3pPr marL="358775"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3pPr>
            <a:lvl4pPr marL="538163"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4pPr>
            <a:lvl5pPr marL="717550" marR="0" indent="-177800" algn="l" defTabSz="914400" rtl="0" eaLnBrk="1" fontAlgn="base" latinLnBrk="0" hangingPunct="1">
              <a:lnSpc>
                <a:spcPct val="110000"/>
              </a:lnSpc>
              <a:spcBef>
                <a:spcPct val="0"/>
              </a:spcBef>
              <a:spcAft>
                <a:spcPct val="0"/>
              </a:spcAft>
              <a:buClr>
                <a:srgbClr val="879BAA"/>
              </a:buClr>
              <a:buSzTx/>
              <a:buFontTx/>
              <a:buChar char="•"/>
              <a:tabLst/>
              <a:defRPr lang="de-DE"/>
            </a:lvl5pPr>
          </a:lstStyle>
          <a:p>
            <a:pPr marL="0" marR="0" lvl="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Textmasterformat</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bearbeiten</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marL="179388" marR="0" lvl="1" indent="-177800" algn="l" defTabSz="914400" rtl="0" eaLnBrk="1" fontAlgn="base" latinLnBrk="0" hangingPunct="1">
              <a:lnSpc>
                <a:spcPct val="110000"/>
              </a:lnSpc>
              <a:spcBef>
                <a:spcPct val="0"/>
              </a:spcBef>
              <a:spcAft>
                <a:spcPct val="0"/>
              </a:spcAft>
              <a:buClr>
                <a:srgbClr val="879BAA"/>
              </a:buClr>
              <a:buSzTx/>
              <a:buFontTx/>
              <a:buChar char="•"/>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Zweite</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Ebene</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marL="358775" marR="0" lvl="2" indent="-177800" algn="l" defTabSz="914400" rtl="0" eaLnBrk="1" fontAlgn="base" latinLnBrk="0" hangingPunct="1">
              <a:lnSpc>
                <a:spcPct val="110000"/>
              </a:lnSpc>
              <a:spcBef>
                <a:spcPct val="0"/>
              </a:spcBef>
              <a:spcAft>
                <a:spcPct val="0"/>
              </a:spcAft>
              <a:buClr>
                <a:srgbClr val="879BAA"/>
              </a:buClr>
              <a:buSzTx/>
              <a:buFontTx/>
              <a:buChar char="•"/>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Dritte</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Ebene</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marL="538163" marR="0" lvl="3" indent="-177800" algn="l" defTabSz="914400" rtl="0" eaLnBrk="1" fontAlgn="base" latinLnBrk="0" hangingPunct="1">
              <a:lnSpc>
                <a:spcPct val="110000"/>
              </a:lnSpc>
              <a:spcBef>
                <a:spcPct val="0"/>
              </a:spcBef>
              <a:spcAft>
                <a:spcPct val="0"/>
              </a:spcAft>
              <a:buClr>
                <a:srgbClr val="879BAA"/>
              </a:buClr>
              <a:buSzTx/>
              <a:buFontTx/>
              <a:buChar char="•"/>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Vierte</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Ebene</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marL="717550" marR="0" lvl="4" indent="-177800" algn="l" defTabSz="914400" rtl="0" eaLnBrk="1" fontAlgn="base" latinLnBrk="0" hangingPunct="1">
              <a:lnSpc>
                <a:spcPct val="110000"/>
              </a:lnSpc>
              <a:spcBef>
                <a:spcPct val="0"/>
              </a:spcBef>
              <a:spcAft>
                <a:spcPct val="0"/>
              </a:spcAft>
              <a:buClr>
                <a:srgbClr val="879BAA"/>
              </a:buClr>
              <a:buSzTx/>
              <a:buFontTx/>
              <a:buChar char="•"/>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Fünfte</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Ebene</a:t>
            </a:r>
            <a:endParaRPr kumimoji="0" lang="en-US" sz="1800" b="0" i="0" u="none" strike="noStrike" kern="0" cap="none" spc="0" normalizeH="0" baseline="0" noProof="0" dirty="0">
              <a:ln>
                <a:noFill/>
              </a:ln>
              <a:solidFill>
                <a:srgbClr val="000000"/>
              </a:solidFill>
              <a:effectLst/>
              <a:uLnTx/>
              <a:uFillTx/>
              <a:latin typeface="Arial" pitchFamily="34" charset="0"/>
              <a:ea typeface="+mn-ea"/>
              <a:cs typeface="Arial" pitchFamily="34" charset="0"/>
            </a:endParaRPr>
          </a:p>
        </p:txBody>
      </p:sp>
      <p:sp>
        <p:nvSpPr>
          <p:cNvPr id="4" name="cdtContent Placeholder 3 Id4"/>
          <p:cNvSpPr>
            <a:spLocks noGrp="1"/>
          </p:cNvSpPr>
          <p:nvPr>
            <p:ph sz="half" idx="2"/>
            <p:custDataLst>
              <p:tags r:id="rId5"/>
            </p:custDataLst>
          </p:nvPr>
        </p:nvSpPr>
        <p:spPr>
          <a:xfrm>
            <a:off x="6243638" y="1412875"/>
            <a:ext cx="5472112" cy="4752975"/>
          </a:xfrm>
          <a:noFill/>
          <a:ln w="9525">
            <a:noFill/>
            <a:miter lim="800000"/>
            <a:headEnd/>
            <a:tailEnd/>
          </a:ln>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lang="de-DE"/>
            </a:lvl1pPr>
            <a:lvl2pPr marL="179388"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2pPr>
            <a:lvl3pPr marL="358775"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3pPr>
            <a:lvl4pPr marL="538163"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4pPr>
            <a:lvl5pPr marL="717550" marR="0" indent="-177800" algn="l" defTabSz="914400" rtl="0" eaLnBrk="1" fontAlgn="base" latinLnBrk="0" hangingPunct="1">
              <a:lnSpc>
                <a:spcPct val="110000"/>
              </a:lnSpc>
              <a:spcBef>
                <a:spcPct val="0"/>
              </a:spcBef>
              <a:spcAft>
                <a:spcPct val="0"/>
              </a:spcAft>
              <a:buClr>
                <a:srgbClr val="879BAA"/>
              </a:buClr>
              <a:buSzTx/>
              <a:buFontTx/>
              <a:buChar char="•"/>
              <a:tabLst/>
              <a:defRPr lang="de-DE"/>
            </a:lvl5pPr>
          </a:lstStyle>
          <a:p>
            <a:pPr marL="0" marR="0" lvl="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Textmasterformat</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bearbeiten</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marL="179388" marR="0" lvl="1" indent="-177800" algn="l" defTabSz="914400" rtl="0" eaLnBrk="1" fontAlgn="base" latinLnBrk="0" hangingPunct="1">
              <a:lnSpc>
                <a:spcPct val="110000"/>
              </a:lnSpc>
              <a:spcBef>
                <a:spcPct val="0"/>
              </a:spcBef>
              <a:spcAft>
                <a:spcPct val="0"/>
              </a:spcAft>
              <a:buClr>
                <a:srgbClr val="879BAA"/>
              </a:buClr>
              <a:buSzTx/>
              <a:buFontTx/>
              <a:buChar char="•"/>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Zweite</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Ebene</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marL="358775" marR="0" lvl="2" indent="-177800" algn="l" defTabSz="914400" rtl="0" eaLnBrk="1" fontAlgn="base" latinLnBrk="0" hangingPunct="1">
              <a:lnSpc>
                <a:spcPct val="110000"/>
              </a:lnSpc>
              <a:spcBef>
                <a:spcPct val="0"/>
              </a:spcBef>
              <a:spcAft>
                <a:spcPct val="0"/>
              </a:spcAft>
              <a:buClr>
                <a:srgbClr val="879BAA"/>
              </a:buClr>
              <a:buSzTx/>
              <a:buFontTx/>
              <a:buChar char="•"/>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Dritte</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Ebene</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marL="538163" marR="0" lvl="3" indent="-177800" algn="l" defTabSz="914400" rtl="0" eaLnBrk="1" fontAlgn="base" latinLnBrk="0" hangingPunct="1">
              <a:lnSpc>
                <a:spcPct val="110000"/>
              </a:lnSpc>
              <a:spcBef>
                <a:spcPct val="0"/>
              </a:spcBef>
              <a:spcAft>
                <a:spcPct val="0"/>
              </a:spcAft>
              <a:buClr>
                <a:srgbClr val="879BAA"/>
              </a:buClr>
              <a:buSzTx/>
              <a:buFontTx/>
              <a:buChar char="•"/>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Vierte</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Ebene</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marL="717550" marR="0" lvl="4" indent="-177800" algn="l" defTabSz="914400" rtl="0" eaLnBrk="1" fontAlgn="base" latinLnBrk="0" hangingPunct="1">
              <a:lnSpc>
                <a:spcPct val="110000"/>
              </a:lnSpc>
              <a:spcBef>
                <a:spcPct val="0"/>
              </a:spcBef>
              <a:spcAft>
                <a:spcPct val="0"/>
              </a:spcAft>
              <a:buClr>
                <a:srgbClr val="879BAA"/>
              </a:buClr>
              <a:buSzTx/>
              <a:buFontTx/>
              <a:buChar char="•"/>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Fünfte</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Ebene</a:t>
            </a:r>
            <a:endParaRPr kumimoji="0" lang="en-US" sz="1800" b="0" i="0" u="none" strike="noStrike" kern="0" cap="none" spc="0" normalizeH="0" baseline="0" noProof="0" dirty="0">
              <a:ln>
                <a:noFill/>
              </a:ln>
              <a:solidFill>
                <a:srgbClr val="000000"/>
              </a:solidFill>
              <a:effectLst/>
              <a:uLnTx/>
              <a:uFillTx/>
              <a:latin typeface="Arial" pitchFamily="34" charset="0"/>
              <a:ea typeface="+mn-ea"/>
              <a:cs typeface="Arial" pitchFamily="34" charset="0"/>
            </a:endParaRPr>
          </a:p>
        </p:txBody>
      </p:sp>
    </p:spTree>
    <p:custDataLst>
      <p:custData r:id="rId2"/>
    </p:custDataLst>
    <p:extLst>
      <p:ext uri="{BB962C8B-B14F-4D97-AF65-F5344CB8AC3E}">
        <p14:creationId xmlns:p14="http://schemas.microsoft.com/office/powerpoint/2010/main" val="1607085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rows" preserve="1" userDrawn="1">
  <p:cSld name="Two rows">
    <p:spTree>
      <p:nvGrpSpPr>
        <p:cNvPr id="1" name=""/>
        <p:cNvGrpSpPr/>
        <p:nvPr/>
      </p:nvGrpSpPr>
      <p:grpSpPr>
        <a:xfrm>
          <a:off x="0" y="0"/>
          <a:ext cx="0" cy="0"/>
          <a:chOff x="0" y="0"/>
          <a:chExt cx="0" cy="0"/>
        </a:xfrm>
      </p:grpSpPr>
      <p:sp>
        <p:nvSpPr>
          <p:cNvPr id="2" name="cdtTitle 1 Id2"/>
          <p:cNvSpPr>
            <a:spLocks noGrp="1"/>
          </p:cNvSpPr>
          <p:nvPr>
            <p:ph type="title"/>
            <p:custDataLst>
              <p:tags r:id="rId3"/>
            </p:custDataLst>
          </p:nvPr>
        </p:nvSpPr>
        <p:spPr>
          <a:xfrm>
            <a:off x="0" y="0"/>
            <a:ext cx="12198350" cy="1268413"/>
          </a:xfrm>
        </p:spPr>
        <p:txBody>
          <a:body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a:p>
        </p:txBody>
      </p:sp>
      <p:sp>
        <p:nvSpPr>
          <p:cNvPr id="3" name="cdtContent Placeholder 2 Id3"/>
          <p:cNvSpPr>
            <a:spLocks noGrp="1"/>
          </p:cNvSpPr>
          <p:nvPr>
            <p:ph idx="1"/>
            <p:custDataLst>
              <p:tags r:id="rId4"/>
            </p:custDataLst>
          </p:nvPr>
        </p:nvSpPr>
        <p:spPr>
          <a:xfrm>
            <a:off x="627063" y="1412876"/>
            <a:ext cx="8208962" cy="2303463"/>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err="1" smtClean="0"/>
              <a:t>Zweite</a:t>
            </a:r>
            <a:r>
              <a:rPr lang="en-US" dirty="0" smtClean="0"/>
              <a:t> </a:t>
            </a:r>
            <a:r>
              <a:rPr lang="en-US" dirty="0" err="1" smtClean="0"/>
              <a:t>Ebene</a:t>
            </a:r>
            <a:endParaRPr lang="en-US" dirty="0" smtClean="0"/>
          </a:p>
          <a:p>
            <a:pPr lvl="2"/>
            <a:r>
              <a:rPr lang="en-US" dirty="0" err="1" smtClean="0"/>
              <a:t>Dritte</a:t>
            </a:r>
            <a:r>
              <a:rPr lang="en-US" dirty="0" smtClean="0"/>
              <a:t> </a:t>
            </a:r>
            <a:r>
              <a:rPr lang="en-US" dirty="0" err="1" smtClean="0"/>
              <a:t>Ebene</a:t>
            </a:r>
            <a:endParaRPr lang="en-US" dirty="0" smtClean="0"/>
          </a:p>
          <a:p>
            <a:pPr lvl="3"/>
            <a:r>
              <a:rPr lang="en-US" dirty="0" err="1" smtClean="0"/>
              <a:t>Vierte</a:t>
            </a:r>
            <a:r>
              <a:rPr lang="en-US" dirty="0" smtClean="0"/>
              <a:t> </a:t>
            </a:r>
            <a:r>
              <a:rPr lang="en-US" dirty="0" err="1" smtClean="0"/>
              <a:t>Ebene</a:t>
            </a:r>
            <a:endParaRPr lang="en-US" dirty="0" smtClean="0"/>
          </a:p>
          <a:p>
            <a:pPr lvl="4"/>
            <a:r>
              <a:rPr lang="en-US" dirty="0" err="1" smtClean="0"/>
              <a:t>Fünfte</a:t>
            </a:r>
            <a:r>
              <a:rPr lang="en-US" dirty="0" smtClean="0"/>
              <a:t> </a:t>
            </a:r>
            <a:r>
              <a:rPr lang="en-US" dirty="0" err="1" smtClean="0"/>
              <a:t>Ebene</a:t>
            </a:r>
            <a:endParaRPr lang="en-US" dirty="0"/>
          </a:p>
        </p:txBody>
      </p:sp>
      <p:sp>
        <p:nvSpPr>
          <p:cNvPr id="13" name="cdtContent Placeholder 12 Id13"/>
          <p:cNvSpPr>
            <a:spLocks noGrp="1"/>
          </p:cNvSpPr>
          <p:nvPr>
            <p:ph sz="quarter" idx="13"/>
            <p:custDataLst>
              <p:tags r:id="rId5"/>
            </p:custDataLst>
          </p:nvPr>
        </p:nvSpPr>
        <p:spPr>
          <a:xfrm>
            <a:off x="627063" y="3860800"/>
            <a:ext cx="8208962" cy="2305050"/>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err="1" smtClean="0"/>
              <a:t>Zweite</a:t>
            </a:r>
            <a:r>
              <a:rPr lang="en-US" dirty="0" smtClean="0"/>
              <a:t> </a:t>
            </a:r>
            <a:r>
              <a:rPr lang="en-US" dirty="0" err="1" smtClean="0"/>
              <a:t>Ebene</a:t>
            </a:r>
            <a:endParaRPr lang="en-US" dirty="0" smtClean="0"/>
          </a:p>
          <a:p>
            <a:pPr lvl="2"/>
            <a:r>
              <a:rPr lang="en-US" dirty="0" err="1" smtClean="0"/>
              <a:t>Dritte</a:t>
            </a:r>
            <a:r>
              <a:rPr lang="en-US" dirty="0" smtClean="0"/>
              <a:t> </a:t>
            </a:r>
            <a:r>
              <a:rPr lang="en-US" dirty="0" err="1" smtClean="0"/>
              <a:t>Ebene</a:t>
            </a:r>
            <a:endParaRPr lang="en-US" dirty="0" smtClean="0"/>
          </a:p>
          <a:p>
            <a:pPr lvl="3"/>
            <a:r>
              <a:rPr lang="en-US" dirty="0" err="1" smtClean="0"/>
              <a:t>Vierte</a:t>
            </a:r>
            <a:r>
              <a:rPr lang="en-US" dirty="0" smtClean="0"/>
              <a:t> </a:t>
            </a:r>
            <a:r>
              <a:rPr lang="en-US" dirty="0" err="1" smtClean="0"/>
              <a:t>Ebene</a:t>
            </a:r>
            <a:endParaRPr lang="en-US" dirty="0" smtClean="0"/>
          </a:p>
          <a:p>
            <a:pPr lvl="4"/>
            <a:r>
              <a:rPr lang="en-US" dirty="0" err="1" smtClean="0"/>
              <a:t>Fünfte</a:t>
            </a:r>
            <a:r>
              <a:rPr lang="en-US" dirty="0" smtClean="0"/>
              <a:t> </a:t>
            </a:r>
            <a:r>
              <a:rPr lang="en-US" dirty="0" err="1" smtClean="0"/>
              <a:t>Ebene</a:t>
            </a:r>
            <a:endParaRPr lang="en-US" dirty="0"/>
          </a:p>
        </p:txBody>
      </p:sp>
    </p:spTree>
    <p:custDataLst>
      <p:custData r:id="rId2"/>
    </p:custData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s" preserve="1" userDrawn="1">
  <p:cSld name="Three columns">
    <p:spTree>
      <p:nvGrpSpPr>
        <p:cNvPr id="1" name=""/>
        <p:cNvGrpSpPr/>
        <p:nvPr/>
      </p:nvGrpSpPr>
      <p:grpSpPr>
        <a:xfrm>
          <a:off x="0" y="0"/>
          <a:ext cx="0" cy="0"/>
          <a:chOff x="0" y="0"/>
          <a:chExt cx="0" cy="0"/>
        </a:xfrm>
      </p:grpSpPr>
      <p:sp>
        <p:nvSpPr>
          <p:cNvPr id="2" name="cdtTitle 1 Id2"/>
          <p:cNvSpPr>
            <a:spLocks noGrp="1"/>
          </p:cNvSpPr>
          <p:nvPr>
            <p:ph type="title"/>
            <p:custDataLst>
              <p:tags r:id="rId3"/>
            </p:custDataLst>
          </p:nvPr>
        </p:nvSpPr>
        <p:spPr>
          <a:xfrm>
            <a:off x="0" y="0"/>
            <a:ext cx="12198350" cy="1268413"/>
          </a:xfrm>
        </p:spPr>
        <p:txBody>
          <a:body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a:p>
        </p:txBody>
      </p:sp>
      <p:sp>
        <p:nvSpPr>
          <p:cNvPr id="3" name="cdtContent Placeholder 2 Id3"/>
          <p:cNvSpPr>
            <a:spLocks noGrp="1"/>
          </p:cNvSpPr>
          <p:nvPr>
            <p:ph idx="1"/>
            <p:custDataLst>
              <p:tags r:id="rId4"/>
            </p:custDataLst>
          </p:nvPr>
        </p:nvSpPr>
        <p:spPr>
          <a:xfrm>
            <a:off x="627063" y="1412875"/>
            <a:ext cx="3600450" cy="4752975"/>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err="1" smtClean="0"/>
              <a:t>Zweite</a:t>
            </a:r>
            <a:r>
              <a:rPr lang="en-US" dirty="0" smtClean="0"/>
              <a:t> </a:t>
            </a:r>
            <a:r>
              <a:rPr lang="en-US" dirty="0" err="1" smtClean="0"/>
              <a:t>Ebene</a:t>
            </a:r>
            <a:endParaRPr lang="en-US" dirty="0" smtClean="0"/>
          </a:p>
          <a:p>
            <a:pPr lvl="2"/>
            <a:r>
              <a:rPr lang="en-US" dirty="0" err="1" smtClean="0"/>
              <a:t>Dritte</a:t>
            </a:r>
            <a:r>
              <a:rPr lang="en-US" dirty="0" smtClean="0"/>
              <a:t> </a:t>
            </a:r>
            <a:r>
              <a:rPr lang="en-US" dirty="0" err="1" smtClean="0"/>
              <a:t>Ebene</a:t>
            </a:r>
            <a:endParaRPr lang="en-US" dirty="0" smtClean="0"/>
          </a:p>
          <a:p>
            <a:pPr lvl="3"/>
            <a:r>
              <a:rPr lang="en-US" dirty="0" err="1" smtClean="0"/>
              <a:t>Vierte</a:t>
            </a:r>
            <a:r>
              <a:rPr lang="en-US" dirty="0" smtClean="0"/>
              <a:t> </a:t>
            </a:r>
            <a:r>
              <a:rPr lang="en-US" dirty="0" err="1" smtClean="0"/>
              <a:t>Ebene</a:t>
            </a:r>
            <a:endParaRPr lang="en-US" dirty="0" smtClean="0"/>
          </a:p>
          <a:p>
            <a:pPr lvl="4"/>
            <a:r>
              <a:rPr lang="en-US" dirty="0" err="1" smtClean="0"/>
              <a:t>Fünfte</a:t>
            </a:r>
            <a:r>
              <a:rPr lang="en-US" dirty="0" smtClean="0"/>
              <a:t> </a:t>
            </a:r>
            <a:r>
              <a:rPr lang="en-US" dirty="0" err="1" smtClean="0"/>
              <a:t>Ebene</a:t>
            </a:r>
            <a:endParaRPr lang="en-US" dirty="0"/>
          </a:p>
        </p:txBody>
      </p:sp>
      <p:sp>
        <p:nvSpPr>
          <p:cNvPr id="13" name="cdtContent Placeholder 12 Id13"/>
          <p:cNvSpPr>
            <a:spLocks noGrp="1"/>
          </p:cNvSpPr>
          <p:nvPr>
            <p:ph sz="quarter" idx="13"/>
            <p:custDataLst>
              <p:tags r:id="rId5"/>
            </p:custDataLst>
          </p:nvPr>
        </p:nvSpPr>
        <p:spPr>
          <a:xfrm>
            <a:off x="4370388" y="1412875"/>
            <a:ext cx="3600000" cy="4752975"/>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err="1" smtClean="0"/>
              <a:t>Zweite</a:t>
            </a:r>
            <a:r>
              <a:rPr lang="en-US" dirty="0" smtClean="0"/>
              <a:t> </a:t>
            </a:r>
            <a:r>
              <a:rPr lang="en-US" dirty="0" err="1" smtClean="0"/>
              <a:t>Ebene</a:t>
            </a:r>
            <a:endParaRPr lang="en-US" dirty="0" smtClean="0"/>
          </a:p>
          <a:p>
            <a:pPr lvl="2"/>
            <a:r>
              <a:rPr lang="en-US" dirty="0" err="1" smtClean="0"/>
              <a:t>Dritte</a:t>
            </a:r>
            <a:r>
              <a:rPr lang="en-US" dirty="0" smtClean="0"/>
              <a:t> </a:t>
            </a:r>
            <a:r>
              <a:rPr lang="en-US" dirty="0" err="1" smtClean="0"/>
              <a:t>Ebene</a:t>
            </a:r>
            <a:endParaRPr lang="en-US" dirty="0" smtClean="0"/>
          </a:p>
          <a:p>
            <a:pPr lvl="3"/>
            <a:r>
              <a:rPr lang="en-US" dirty="0" err="1" smtClean="0"/>
              <a:t>Vierte</a:t>
            </a:r>
            <a:r>
              <a:rPr lang="en-US" dirty="0" smtClean="0"/>
              <a:t> </a:t>
            </a:r>
            <a:r>
              <a:rPr lang="en-US" dirty="0" err="1" smtClean="0"/>
              <a:t>Ebene</a:t>
            </a:r>
            <a:endParaRPr lang="en-US" dirty="0" smtClean="0"/>
          </a:p>
          <a:p>
            <a:pPr lvl="4"/>
            <a:r>
              <a:rPr lang="en-US" dirty="0" err="1" smtClean="0"/>
              <a:t>Fünfte</a:t>
            </a:r>
            <a:r>
              <a:rPr lang="en-US" dirty="0" smtClean="0"/>
              <a:t> </a:t>
            </a:r>
            <a:r>
              <a:rPr lang="en-US" dirty="0" err="1" smtClean="0"/>
              <a:t>Ebene</a:t>
            </a:r>
            <a:endParaRPr lang="en-US" dirty="0"/>
          </a:p>
        </p:txBody>
      </p:sp>
      <p:sp>
        <p:nvSpPr>
          <p:cNvPr id="12" name="cdtContent Placeholder 11 Id12"/>
          <p:cNvSpPr>
            <a:spLocks noGrp="1"/>
          </p:cNvSpPr>
          <p:nvPr>
            <p:ph sz="quarter" idx="14"/>
            <p:custDataLst>
              <p:tags r:id="rId6"/>
            </p:custDataLst>
          </p:nvPr>
        </p:nvSpPr>
        <p:spPr>
          <a:xfrm>
            <a:off x="8115751" y="1412875"/>
            <a:ext cx="3600000" cy="4752975"/>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err="1" smtClean="0"/>
              <a:t>Zweite</a:t>
            </a:r>
            <a:r>
              <a:rPr lang="en-US" dirty="0" smtClean="0"/>
              <a:t> </a:t>
            </a:r>
            <a:r>
              <a:rPr lang="en-US" dirty="0" err="1" smtClean="0"/>
              <a:t>Ebene</a:t>
            </a:r>
            <a:endParaRPr lang="en-US" dirty="0" smtClean="0"/>
          </a:p>
          <a:p>
            <a:pPr lvl="2"/>
            <a:r>
              <a:rPr lang="en-US" dirty="0" err="1" smtClean="0"/>
              <a:t>Dritte</a:t>
            </a:r>
            <a:r>
              <a:rPr lang="en-US" dirty="0" smtClean="0"/>
              <a:t> </a:t>
            </a:r>
            <a:r>
              <a:rPr lang="en-US" dirty="0" err="1" smtClean="0"/>
              <a:t>Ebene</a:t>
            </a:r>
            <a:endParaRPr lang="en-US" dirty="0" smtClean="0"/>
          </a:p>
          <a:p>
            <a:pPr lvl="3"/>
            <a:r>
              <a:rPr lang="en-US" dirty="0" err="1" smtClean="0"/>
              <a:t>Vierte</a:t>
            </a:r>
            <a:r>
              <a:rPr lang="en-US" dirty="0" smtClean="0"/>
              <a:t> </a:t>
            </a:r>
            <a:r>
              <a:rPr lang="en-US" dirty="0" err="1" smtClean="0"/>
              <a:t>Ebene</a:t>
            </a:r>
            <a:endParaRPr lang="en-US" dirty="0" smtClean="0"/>
          </a:p>
          <a:p>
            <a:pPr lvl="4"/>
            <a:r>
              <a:rPr lang="en-US" dirty="0" err="1" smtClean="0"/>
              <a:t>Fünfte</a:t>
            </a:r>
            <a:r>
              <a:rPr lang="en-US" dirty="0" smtClean="0"/>
              <a:t> </a:t>
            </a:r>
            <a:r>
              <a:rPr lang="en-US" dirty="0" err="1" smtClean="0"/>
              <a:t>Ebene</a:t>
            </a:r>
            <a:endParaRPr lang="en-US" dirty="0"/>
          </a:p>
        </p:txBody>
      </p:sp>
    </p:spTree>
    <p:custDataLst>
      <p:custData r:id="rId2"/>
    </p:custData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our objects" type="fourObj" preserve="1">
  <p:cSld name="Four objects">
    <p:spTree>
      <p:nvGrpSpPr>
        <p:cNvPr id="1" name=""/>
        <p:cNvGrpSpPr/>
        <p:nvPr/>
      </p:nvGrpSpPr>
      <p:grpSpPr>
        <a:xfrm>
          <a:off x="0" y="0"/>
          <a:ext cx="0" cy="0"/>
          <a:chOff x="0" y="0"/>
          <a:chExt cx="0" cy="0"/>
        </a:xfrm>
      </p:grpSpPr>
      <p:sp>
        <p:nvSpPr>
          <p:cNvPr id="2" name="cdtTitle 1 Id2"/>
          <p:cNvSpPr>
            <a:spLocks noGrp="1"/>
          </p:cNvSpPr>
          <p:nvPr>
            <p:ph type="title" sz="quarter"/>
            <p:custDataLst>
              <p:tags r:id="rId3"/>
            </p:custDataLst>
          </p:nvPr>
        </p:nvSpPr>
        <p:spPr>
          <a:xfrm>
            <a:off x="0" y="0"/>
            <a:ext cx="12198350" cy="1268413"/>
          </a:xfrm>
          <a:noFill/>
          <a:ln w="9525">
            <a:noFill/>
            <a:miter lim="800000"/>
            <a:headEnd/>
            <a:tailEnd/>
          </a:ln>
        </p:spPr>
        <p:txBody>
          <a:bodyPr vert="horz" wrap="square" lIns="626400" tIns="396000" rIns="2124000" bIns="234000" numCol="1" anchor="b"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lang="de-DE"/>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kumimoji="0" lang="en-US" sz="2000" b="1" i="0" u="none" strike="noStrike" kern="0" cap="none" spc="0" normalizeH="0" baseline="0" noProof="0" dirty="0">
              <a:ln>
                <a:noFill/>
              </a:ln>
              <a:solidFill>
                <a:srgbClr val="000000"/>
              </a:solidFill>
              <a:effectLst/>
              <a:uLnTx/>
              <a:uFillTx/>
              <a:latin typeface="Arial" pitchFamily="34" charset="0"/>
              <a:ea typeface="+mj-ea"/>
              <a:cs typeface="Arial" pitchFamily="34" charset="0"/>
            </a:endParaRPr>
          </a:p>
        </p:txBody>
      </p:sp>
      <p:sp>
        <p:nvSpPr>
          <p:cNvPr id="3" name="cdtContent Placeholder 2 Id3"/>
          <p:cNvSpPr>
            <a:spLocks noGrp="1"/>
          </p:cNvSpPr>
          <p:nvPr>
            <p:ph sz="quarter" idx="1"/>
            <p:custDataLst>
              <p:tags r:id="rId4"/>
            </p:custDataLst>
          </p:nvPr>
        </p:nvSpPr>
        <p:spPr>
          <a:xfrm>
            <a:off x="627063" y="1412876"/>
            <a:ext cx="5472112" cy="2303463"/>
          </a:xfrm>
          <a:noFill/>
          <a:ln w="9525">
            <a:noFill/>
            <a:miter lim="800000"/>
            <a:headEnd/>
            <a:tailEnd/>
          </a:ln>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lang="de-DE"/>
            </a:lvl1pPr>
            <a:lvl2pPr marL="179388"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2pPr>
            <a:lvl3pPr marL="358775"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3pPr>
            <a:lvl4pPr marL="538163"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4pPr>
            <a:lvl5pPr marL="717550" marR="0" indent="-177800" algn="l" defTabSz="914400" rtl="0" eaLnBrk="1" fontAlgn="base" latinLnBrk="0" hangingPunct="1">
              <a:lnSpc>
                <a:spcPct val="110000"/>
              </a:lnSpc>
              <a:spcBef>
                <a:spcPct val="0"/>
              </a:spcBef>
              <a:spcAft>
                <a:spcPct val="0"/>
              </a:spcAft>
              <a:buClr>
                <a:srgbClr val="879BAA"/>
              </a:buClr>
              <a:buSzTx/>
              <a:buFontTx/>
              <a:buChar char="•"/>
              <a:tabLst/>
              <a:defRPr lang="de-DE"/>
            </a:lvl5pPr>
          </a:lstStyle>
          <a:p>
            <a:pPr marL="0" marR="0" lvl="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Textmasterformat</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bearbeiten</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marL="179388" marR="0" lvl="1" indent="-177800" algn="l" defTabSz="914400" rtl="0" eaLnBrk="1" fontAlgn="base" latinLnBrk="0" hangingPunct="1">
              <a:lnSpc>
                <a:spcPct val="110000"/>
              </a:lnSpc>
              <a:spcBef>
                <a:spcPct val="0"/>
              </a:spcBef>
              <a:spcAft>
                <a:spcPct val="0"/>
              </a:spcAft>
              <a:buClr>
                <a:srgbClr val="879BAA"/>
              </a:buClr>
              <a:buSzTx/>
              <a:buFontTx/>
              <a:buChar char="•"/>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Zweite</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Ebene</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marL="358775" marR="0" lvl="2" indent="-177800" algn="l" defTabSz="914400" rtl="0" eaLnBrk="1" fontAlgn="base" latinLnBrk="0" hangingPunct="1">
              <a:lnSpc>
                <a:spcPct val="110000"/>
              </a:lnSpc>
              <a:spcBef>
                <a:spcPct val="0"/>
              </a:spcBef>
              <a:spcAft>
                <a:spcPct val="0"/>
              </a:spcAft>
              <a:buClr>
                <a:srgbClr val="879BAA"/>
              </a:buClr>
              <a:buSzTx/>
              <a:buFontTx/>
              <a:buChar char="•"/>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Dritte</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Ebene</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marL="538163" marR="0" lvl="3" indent="-177800" algn="l" defTabSz="914400" rtl="0" eaLnBrk="1" fontAlgn="base" latinLnBrk="0" hangingPunct="1">
              <a:lnSpc>
                <a:spcPct val="110000"/>
              </a:lnSpc>
              <a:spcBef>
                <a:spcPct val="0"/>
              </a:spcBef>
              <a:spcAft>
                <a:spcPct val="0"/>
              </a:spcAft>
              <a:buClr>
                <a:srgbClr val="879BAA"/>
              </a:buClr>
              <a:buSzTx/>
              <a:buFontTx/>
              <a:buChar char="•"/>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Vierte</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Ebene</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marL="717550" marR="0" lvl="4" indent="-177800" algn="l" defTabSz="914400" rtl="0" eaLnBrk="1" fontAlgn="base" latinLnBrk="0" hangingPunct="1">
              <a:lnSpc>
                <a:spcPct val="110000"/>
              </a:lnSpc>
              <a:spcBef>
                <a:spcPct val="0"/>
              </a:spcBef>
              <a:spcAft>
                <a:spcPct val="0"/>
              </a:spcAft>
              <a:buClr>
                <a:srgbClr val="879BAA"/>
              </a:buClr>
              <a:buSzTx/>
              <a:buFontTx/>
              <a:buChar char="•"/>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Fünfte</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Ebene</a:t>
            </a:r>
            <a:endParaRPr kumimoji="0" lang="en-US" sz="1800" b="0" i="0" u="none" strike="noStrike" kern="0" cap="none" spc="0" normalizeH="0" baseline="0" noProof="0" dirty="0">
              <a:ln>
                <a:noFill/>
              </a:ln>
              <a:solidFill>
                <a:srgbClr val="000000"/>
              </a:solidFill>
              <a:effectLst/>
              <a:uLnTx/>
              <a:uFillTx/>
              <a:latin typeface="Arial" pitchFamily="34" charset="0"/>
              <a:ea typeface="+mn-ea"/>
              <a:cs typeface="Arial" pitchFamily="34" charset="0"/>
            </a:endParaRPr>
          </a:p>
        </p:txBody>
      </p:sp>
      <p:sp>
        <p:nvSpPr>
          <p:cNvPr id="4" name="cdtContent Placeholder 3 Id4"/>
          <p:cNvSpPr>
            <a:spLocks noGrp="1"/>
          </p:cNvSpPr>
          <p:nvPr>
            <p:ph sz="quarter" idx="2"/>
            <p:custDataLst>
              <p:tags r:id="rId5"/>
            </p:custDataLst>
          </p:nvPr>
        </p:nvSpPr>
        <p:spPr>
          <a:xfrm>
            <a:off x="6243638" y="1412875"/>
            <a:ext cx="5472112" cy="2303463"/>
          </a:xfrm>
          <a:noFill/>
          <a:ln w="9525">
            <a:noFill/>
            <a:miter lim="800000"/>
            <a:headEnd/>
            <a:tailEnd/>
          </a:ln>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lang="de-DE"/>
            </a:lvl1pPr>
            <a:lvl2pPr marL="179388"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2pPr>
            <a:lvl3pPr marL="358775"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3pPr>
            <a:lvl4pPr marL="538163"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4pPr>
            <a:lvl5pPr marL="717550" marR="0" indent="-177800" algn="l" defTabSz="914400" rtl="0" eaLnBrk="1" fontAlgn="base" latinLnBrk="0" hangingPunct="1">
              <a:lnSpc>
                <a:spcPct val="110000"/>
              </a:lnSpc>
              <a:spcBef>
                <a:spcPct val="0"/>
              </a:spcBef>
              <a:spcAft>
                <a:spcPct val="0"/>
              </a:spcAft>
              <a:buClr>
                <a:srgbClr val="879BAA"/>
              </a:buClr>
              <a:buSzTx/>
              <a:buFontTx/>
              <a:buChar char="•"/>
              <a:tabLst/>
              <a:defRPr lang="de-DE"/>
            </a:lvl5pPr>
          </a:lstStyle>
          <a:p>
            <a:pPr marL="0" marR="0" lvl="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Textmasterformat</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bearbeiten</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marL="179388" marR="0" lvl="1" indent="-177800" algn="l" defTabSz="914400" rtl="0" eaLnBrk="1" fontAlgn="base" latinLnBrk="0" hangingPunct="1">
              <a:lnSpc>
                <a:spcPct val="110000"/>
              </a:lnSpc>
              <a:spcBef>
                <a:spcPct val="0"/>
              </a:spcBef>
              <a:spcAft>
                <a:spcPct val="0"/>
              </a:spcAft>
              <a:buClr>
                <a:srgbClr val="879BAA"/>
              </a:buClr>
              <a:buSzTx/>
              <a:buFontTx/>
              <a:buChar char="•"/>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Zweite</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Ebene</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marL="358775" marR="0" lvl="2" indent="-177800" algn="l" defTabSz="914400" rtl="0" eaLnBrk="1" fontAlgn="base" latinLnBrk="0" hangingPunct="1">
              <a:lnSpc>
                <a:spcPct val="110000"/>
              </a:lnSpc>
              <a:spcBef>
                <a:spcPct val="0"/>
              </a:spcBef>
              <a:spcAft>
                <a:spcPct val="0"/>
              </a:spcAft>
              <a:buClr>
                <a:srgbClr val="879BAA"/>
              </a:buClr>
              <a:buSzTx/>
              <a:buFontTx/>
              <a:buChar char="•"/>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Dritte</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Ebene</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marL="538163" marR="0" lvl="3" indent="-177800" algn="l" defTabSz="914400" rtl="0" eaLnBrk="1" fontAlgn="base" latinLnBrk="0" hangingPunct="1">
              <a:lnSpc>
                <a:spcPct val="110000"/>
              </a:lnSpc>
              <a:spcBef>
                <a:spcPct val="0"/>
              </a:spcBef>
              <a:spcAft>
                <a:spcPct val="0"/>
              </a:spcAft>
              <a:buClr>
                <a:srgbClr val="879BAA"/>
              </a:buClr>
              <a:buSzTx/>
              <a:buFontTx/>
              <a:buChar char="•"/>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Vierte</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Ebene</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marL="717550" marR="0" lvl="4" indent="-177800" algn="l" defTabSz="914400" rtl="0" eaLnBrk="1" fontAlgn="base" latinLnBrk="0" hangingPunct="1">
              <a:lnSpc>
                <a:spcPct val="110000"/>
              </a:lnSpc>
              <a:spcBef>
                <a:spcPct val="0"/>
              </a:spcBef>
              <a:spcAft>
                <a:spcPct val="0"/>
              </a:spcAft>
              <a:buClr>
                <a:srgbClr val="879BAA"/>
              </a:buClr>
              <a:buSzTx/>
              <a:buFontTx/>
              <a:buChar char="•"/>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Fünfte</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Ebene</a:t>
            </a:r>
            <a:endParaRPr kumimoji="0" lang="en-US" sz="1800" b="0" i="0" u="none" strike="noStrike" kern="0" cap="none" spc="0" normalizeH="0" baseline="0" noProof="0" dirty="0">
              <a:ln>
                <a:noFill/>
              </a:ln>
              <a:solidFill>
                <a:srgbClr val="000000"/>
              </a:solidFill>
              <a:effectLst/>
              <a:uLnTx/>
              <a:uFillTx/>
              <a:latin typeface="Arial" pitchFamily="34" charset="0"/>
              <a:ea typeface="+mn-ea"/>
              <a:cs typeface="Arial" pitchFamily="34" charset="0"/>
            </a:endParaRPr>
          </a:p>
        </p:txBody>
      </p:sp>
      <p:sp>
        <p:nvSpPr>
          <p:cNvPr id="5" name="cdtContent Placeholder 4 Id5"/>
          <p:cNvSpPr>
            <a:spLocks noGrp="1"/>
          </p:cNvSpPr>
          <p:nvPr>
            <p:ph sz="quarter" idx="3"/>
            <p:custDataLst>
              <p:tags r:id="rId6"/>
            </p:custDataLst>
          </p:nvPr>
        </p:nvSpPr>
        <p:spPr>
          <a:xfrm>
            <a:off x="627063" y="3860800"/>
            <a:ext cx="5472112" cy="2305050"/>
          </a:xfrm>
          <a:noFill/>
          <a:ln w="9525">
            <a:noFill/>
            <a:miter lim="800000"/>
            <a:headEnd/>
            <a:tailEnd/>
          </a:ln>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lang="de-DE"/>
            </a:lvl1pPr>
            <a:lvl2pPr marL="179388"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2pPr>
            <a:lvl3pPr marL="358775"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3pPr>
            <a:lvl4pPr marL="538163"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4pPr>
            <a:lvl5pPr marL="717550" marR="0" indent="-177800" algn="l" defTabSz="914400" rtl="0" eaLnBrk="1" fontAlgn="base" latinLnBrk="0" hangingPunct="1">
              <a:lnSpc>
                <a:spcPct val="110000"/>
              </a:lnSpc>
              <a:spcBef>
                <a:spcPct val="0"/>
              </a:spcBef>
              <a:spcAft>
                <a:spcPct val="0"/>
              </a:spcAft>
              <a:buClr>
                <a:srgbClr val="879BAA"/>
              </a:buClr>
              <a:buSzTx/>
              <a:buFontTx/>
              <a:buChar char="•"/>
              <a:tabLst/>
              <a:defRPr lang="de-DE"/>
            </a:lvl5pPr>
          </a:lstStyle>
          <a:p>
            <a:pPr marL="0" marR="0" lvl="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Textmasterformat</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bearbeiten</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marL="179388" marR="0" lvl="1" indent="-177800" algn="l" defTabSz="914400" rtl="0" eaLnBrk="1" fontAlgn="base" latinLnBrk="0" hangingPunct="1">
              <a:lnSpc>
                <a:spcPct val="110000"/>
              </a:lnSpc>
              <a:spcBef>
                <a:spcPct val="0"/>
              </a:spcBef>
              <a:spcAft>
                <a:spcPct val="0"/>
              </a:spcAft>
              <a:buClr>
                <a:srgbClr val="879BAA"/>
              </a:buClr>
              <a:buSzTx/>
              <a:buFontTx/>
              <a:buChar char="•"/>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Zweite</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Ebene</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marL="358775" marR="0" lvl="2" indent="-177800" algn="l" defTabSz="914400" rtl="0" eaLnBrk="1" fontAlgn="base" latinLnBrk="0" hangingPunct="1">
              <a:lnSpc>
                <a:spcPct val="110000"/>
              </a:lnSpc>
              <a:spcBef>
                <a:spcPct val="0"/>
              </a:spcBef>
              <a:spcAft>
                <a:spcPct val="0"/>
              </a:spcAft>
              <a:buClr>
                <a:srgbClr val="879BAA"/>
              </a:buClr>
              <a:buSzTx/>
              <a:buFontTx/>
              <a:buChar char="•"/>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Dritte</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Ebene</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marL="538163" marR="0" lvl="3" indent="-177800" algn="l" defTabSz="914400" rtl="0" eaLnBrk="1" fontAlgn="base" latinLnBrk="0" hangingPunct="1">
              <a:lnSpc>
                <a:spcPct val="110000"/>
              </a:lnSpc>
              <a:spcBef>
                <a:spcPct val="0"/>
              </a:spcBef>
              <a:spcAft>
                <a:spcPct val="0"/>
              </a:spcAft>
              <a:buClr>
                <a:srgbClr val="879BAA"/>
              </a:buClr>
              <a:buSzTx/>
              <a:buFontTx/>
              <a:buChar char="•"/>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Vierte</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Ebene</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marL="717550" marR="0" lvl="4" indent="-177800" algn="l" defTabSz="914400" rtl="0" eaLnBrk="1" fontAlgn="base" latinLnBrk="0" hangingPunct="1">
              <a:lnSpc>
                <a:spcPct val="110000"/>
              </a:lnSpc>
              <a:spcBef>
                <a:spcPct val="0"/>
              </a:spcBef>
              <a:spcAft>
                <a:spcPct val="0"/>
              </a:spcAft>
              <a:buClr>
                <a:srgbClr val="879BAA"/>
              </a:buClr>
              <a:buSzTx/>
              <a:buFontTx/>
              <a:buChar char="•"/>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Fünfte</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Ebene</a:t>
            </a:r>
            <a:endParaRPr kumimoji="0" lang="en-US" sz="1800" b="0" i="0" u="none" strike="noStrike" kern="0" cap="none" spc="0" normalizeH="0" baseline="0" noProof="0" dirty="0">
              <a:ln>
                <a:noFill/>
              </a:ln>
              <a:solidFill>
                <a:srgbClr val="000000"/>
              </a:solidFill>
              <a:effectLst/>
              <a:uLnTx/>
              <a:uFillTx/>
              <a:latin typeface="Arial" pitchFamily="34" charset="0"/>
              <a:ea typeface="+mn-ea"/>
              <a:cs typeface="Arial" pitchFamily="34" charset="0"/>
            </a:endParaRPr>
          </a:p>
        </p:txBody>
      </p:sp>
      <p:sp>
        <p:nvSpPr>
          <p:cNvPr id="6" name="cdtContent Placeholder 5 Id6"/>
          <p:cNvSpPr>
            <a:spLocks noGrp="1"/>
          </p:cNvSpPr>
          <p:nvPr>
            <p:ph sz="quarter" idx="4"/>
            <p:custDataLst>
              <p:tags r:id="rId7"/>
            </p:custDataLst>
          </p:nvPr>
        </p:nvSpPr>
        <p:spPr>
          <a:xfrm>
            <a:off x="6243638" y="3860800"/>
            <a:ext cx="5472112" cy="2305050"/>
          </a:xfrm>
          <a:noFill/>
          <a:ln w="9525">
            <a:noFill/>
            <a:miter lim="800000"/>
            <a:headEnd/>
            <a:tailEnd/>
          </a:ln>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lang="de-DE"/>
            </a:lvl1pPr>
            <a:lvl2pPr marL="179388"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2pPr>
            <a:lvl3pPr marL="358775"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3pPr>
            <a:lvl4pPr marL="538163"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4pPr>
            <a:lvl5pPr marL="717550" marR="0" indent="-177800" algn="l" defTabSz="914400" rtl="0" eaLnBrk="1" fontAlgn="base" latinLnBrk="0" hangingPunct="1">
              <a:lnSpc>
                <a:spcPct val="110000"/>
              </a:lnSpc>
              <a:spcBef>
                <a:spcPct val="0"/>
              </a:spcBef>
              <a:spcAft>
                <a:spcPct val="0"/>
              </a:spcAft>
              <a:buClr>
                <a:srgbClr val="879BAA"/>
              </a:buClr>
              <a:buSzTx/>
              <a:buFontTx/>
              <a:buChar char="•"/>
              <a:tabLst/>
              <a:defRPr lang="de-DE"/>
            </a:lvl5pPr>
          </a:lstStyle>
          <a:p>
            <a:pPr marL="0" marR="0" lvl="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Textmasterformat</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bearbeiten</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marL="179388" marR="0" lvl="1" indent="-177800" algn="l" defTabSz="914400" rtl="0" eaLnBrk="1" fontAlgn="base" latinLnBrk="0" hangingPunct="1">
              <a:lnSpc>
                <a:spcPct val="110000"/>
              </a:lnSpc>
              <a:spcBef>
                <a:spcPct val="0"/>
              </a:spcBef>
              <a:spcAft>
                <a:spcPct val="0"/>
              </a:spcAft>
              <a:buClr>
                <a:srgbClr val="879BAA"/>
              </a:buClr>
              <a:buSzTx/>
              <a:buFontTx/>
              <a:buChar char="•"/>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Zweite</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Ebene</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marL="358775" marR="0" lvl="2" indent="-177800" algn="l" defTabSz="914400" rtl="0" eaLnBrk="1" fontAlgn="base" latinLnBrk="0" hangingPunct="1">
              <a:lnSpc>
                <a:spcPct val="110000"/>
              </a:lnSpc>
              <a:spcBef>
                <a:spcPct val="0"/>
              </a:spcBef>
              <a:spcAft>
                <a:spcPct val="0"/>
              </a:spcAft>
              <a:buClr>
                <a:srgbClr val="879BAA"/>
              </a:buClr>
              <a:buSzTx/>
              <a:buFontTx/>
              <a:buChar char="•"/>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Dritte</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Ebene</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marL="538163" marR="0" lvl="3" indent="-177800" algn="l" defTabSz="914400" rtl="0" eaLnBrk="1" fontAlgn="base" latinLnBrk="0" hangingPunct="1">
              <a:lnSpc>
                <a:spcPct val="110000"/>
              </a:lnSpc>
              <a:spcBef>
                <a:spcPct val="0"/>
              </a:spcBef>
              <a:spcAft>
                <a:spcPct val="0"/>
              </a:spcAft>
              <a:buClr>
                <a:srgbClr val="879BAA"/>
              </a:buClr>
              <a:buSzTx/>
              <a:buFontTx/>
              <a:buChar char="•"/>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Vierte</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Ebene</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marL="717550" marR="0" lvl="4" indent="-177800" algn="l" defTabSz="914400" rtl="0" eaLnBrk="1" fontAlgn="base" latinLnBrk="0" hangingPunct="1">
              <a:lnSpc>
                <a:spcPct val="110000"/>
              </a:lnSpc>
              <a:spcBef>
                <a:spcPct val="0"/>
              </a:spcBef>
              <a:spcAft>
                <a:spcPct val="0"/>
              </a:spcAft>
              <a:buClr>
                <a:srgbClr val="879BAA"/>
              </a:buClr>
              <a:buSzTx/>
              <a:buFontTx/>
              <a:buChar char="•"/>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Fünfte</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Ebene</a:t>
            </a:r>
            <a:endParaRPr kumimoji="0" lang="en-US" sz="1800" b="0" i="0" u="none" strike="noStrike" kern="0" cap="none" spc="0" normalizeH="0" baseline="0" noProof="0" dirty="0">
              <a:ln>
                <a:noFill/>
              </a:ln>
              <a:solidFill>
                <a:srgbClr val="000000"/>
              </a:solidFill>
              <a:effectLst/>
              <a:uLnTx/>
              <a:uFillTx/>
              <a:latin typeface="Arial" pitchFamily="34" charset="0"/>
              <a:ea typeface="+mn-ea"/>
              <a:cs typeface="Arial" pitchFamily="34" charset="0"/>
            </a:endParaRPr>
          </a:p>
        </p:txBody>
      </p:sp>
    </p:spTree>
    <p:custDataLst>
      <p:custData r:id="rId2"/>
    </p:custDataLst>
    <p:extLst>
      <p:ext uri="{BB962C8B-B14F-4D97-AF65-F5344CB8AC3E}">
        <p14:creationId xmlns:p14="http://schemas.microsoft.com/office/powerpoint/2010/main" val="2557672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Free Content + Navigation" preserve="1" userDrawn="1">
  <p:cSld name="Free Content + Navigation">
    <p:spTree>
      <p:nvGrpSpPr>
        <p:cNvPr id="1" name=""/>
        <p:cNvGrpSpPr/>
        <p:nvPr/>
      </p:nvGrpSpPr>
      <p:grpSpPr>
        <a:xfrm>
          <a:off x="0" y="0"/>
          <a:ext cx="0" cy="0"/>
          <a:chOff x="0" y="0"/>
          <a:chExt cx="0" cy="0"/>
        </a:xfrm>
      </p:grpSpPr>
      <p:sp>
        <p:nvSpPr>
          <p:cNvPr id="2" name="cdtTitle 1 Id2"/>
          <p:cNvSpPr>
            <a:spLocks noGrp="1"/>
          </p:cNvSpPr>
          <p:nvPr>
            <p:ph type="title"/>
            <p:custDataLst>
              <p:tags r:id="rId3"/>
            </p:custDataLst>
          </p:nvPr>
        </p:nvSpPr>
        <p:spPr>
          <a:xfrm>
            <a:off x="0" y="0"/>
            <a:ext cx="12198350" cy="1268413"/>
          </a:xfrm>
        </p:spPr>
        <p:txBody>
          <a:body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a:p>
        </p:txBody>
      </p:sp>
      <p:sp>
        <p:nvSpPr>
          <p:cNvPr id="5" name="cdtTextplatzhalter 13 Id5"/>
          <p:cNvSpPr>
            <a:spLocks noGrp="1"/>
          </p:cNvSpPr>
          <p:nvPr>
            <p:ph type="body" sz="quarter" idx="13" hasCustomPrompt="1"/>
            <p:custDataLst>
              <p:tags r:id="rId4"/>
            </p:custDataLst>
          </p:nvPr>
        </p:nvSpPr>
        <p:spPr>
          <a:xfrm>
            <a:off x="10419751" y="1412875"/>
            <a:ext cx="1295999"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rgbClr val="879BAA"/>
                </a:solidFill>
              </a:defRPr>
            </a:lvl1pPr>
            <a:lvl2pPr marL="144000" indent="-144000">
              <a:lnSpc>
                <a:spcPct val="100000"/>
              </a:lnSpc>
              <a:spcBef>
                <a:spcPts val="400"/>
              </a:spcBef>
              <a:spcAft>
                <a:spcPts val="400"/>
              </a:spcAft>
              <a:buClrTx/>
              <a:buSzPct val="70000"/>
              <a:buFont typeface="Arial" pitchFamily="34" charset="0"/>
              <a:buChar char="►"/>
              <a:defRPr sz="1200">
                <a:solidFill>
                  <a:srgbClr val="641946"/>
                </a:solidFill>
              </a:defRPr>
            </a:lvl2pPr>
            <a:lvl3pPr marL="288000" indent="-144000">
              <a:lnSpc>
                <a:spcPct val="100000"/>
              </a:lnSpc>
              <a:spcBef>
                <a:spcPts val="300"/>
              </a:spcBef>
              <a:spcAft>
                <a:spcPts val="300"/>
              </a:spcAft>
              <a:buSzPct val="70000"/>
              <a:buFont typeface="Arial" pitchFamily="34" charset="0"/>
              <a:buChar char="►"/>
              <a:defRPr sz="1000">
                <a:solidFill>
                  <a:srgbClr val="879BAA"/>
                </a:solidFill>
              </a:defRPr>
            </a:lvl3pPr>
            <a:lvl4pPr marL="288000" indent="-144000">
              <a:lnSpc>
                <a:spcPct val="100000"/>
              </a:lnSpc>
              <a:spcBef>
                <a:spcPts val="300"/>
              </a:spcBef>
              <a:spcAft>
                <a:spcPts val="300"/>
              </a:spcAft>
              <a:buClrTx/>
              <a:buSzPct val="70000"/>
              <a:buFont typeface="Arial" pitchFamily="34" charset="0"/>
              <a:buChar char="►"/>
              <a:defRPr sz="1000">
                <a:solidFill>
                  <a:srgbClr val="641946"/>
                </a:solidFill>
              </a:defRPr>
            </a:lvl4pPr>
            <a:lvl5pPr marL="432000" indent="-144000">
              <a:lnSpc>
                <a:spcPct val="100000"/>
              </a:lnSpc>
              <a:spcBef>
                <a:spcPts val="300"/>
              </a:spcBef>
              <a:spcAft>
                <a:spcPts val="300"/>
              </a:spcAft>
              <a:buSzPct val="70000"/>
              <a:buFont typeface="Arial" pitchFamily="34" charset="0"/>
              <a:buChar char="►"/>
              <a:defRPr sz="1000">
                <a:solidFill>
                  <a:schemeClr val="accent1"/>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dirty="0" err="1" smtClean="0"/>
              <a:t>Navigationstext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smtClean="0"/>
          </a:p>
          <a:p>
            <a:pPr lvl="1"/>
            <a:r>
              <a:rPr lang="en-US" dirty="0" err="1" smtClean="0"/>
              <a:t>Aktives</a:t>
            </a:r>
            <a:r>
              <a:rPr lang="en-US" dirty="0" smtClean="0"/>
              <a:t> </a:t>
            </a:r>
            <a:r>
              <a:rPr lang="en-US" dirty="0" err="1" smtClean="0"/>
              <a:t>Kapitel</a:t>
            </a:r>
            <a:endParaRPr lang="en-US" dirty="0" smtClean="0"/>
          </a:p>
          <a:p>
            <a:pPr lvl="2"/>
            <a:r>
              <a:rPr lang="en-US" dirty="0" err="1" smtClean="0"/>
              <a:t>Unterkapitel</a:t>
            </a:r>
            <a:endParaRPr lang="en-US" dirty="0" smtClean="0"/>
          </a:p>
          <a:p>
            <a:pPr lvl="3"/>
            <a:r>
              <a:rPr lang="en-US" dirty="0" err="1" smtClean="0"/>
              <a:t>Aktives</a:t>
            </a:r>
            <a:r>
              <a:rPr lang="en-US" dirty="0" smtClean="0"/>
              <a:t> </a:t>
            </a:r>
            <a:r>
              <a:rPr lang="en-US" dirty="0" err="1" smtClean="0"/>
              <a:t>Unterkapitel</a:t>
            </a:r>
            <a:endParaRPr lang="en-US" dirty="0" smtClean="0"/>
          </a:p>
          <a:p>
            <a:pPr lvl="4"/>
            <a:r>
              <a:rPr lang="en-US" dirty="0" err="1" smtClean="0"/>
              <a:t>Unterkapitel</a:t>
            </a:r>
            <a:endParaRPr lang="en-US" dirty="0" smtClean="0"/>
          </a:p>
          <a:p>
            <a:pPr lvl="5"/>
            <a:r>
              <a:rPr lang="en-US" dirty="0" err="1" smtClean="0"/>
              <a:t>Aktives</a:t>
            </a:r>
            <a:r>
              <a:rPr lang="en-US" dirty="0" smtClean="0"/>
              <a:t> </a:t>
            </a:r>
            <a:r>
              <a:rPr lang="en-US" dirty="0" err="1" smtClean="0"/>
              <a:t>Unterkapitel</a:t>
            </a:r>
            <a:endParaRPr lang="en-US" dirty="0"/>
          </a:p>
        </p:txBody>
      </p:sp>
    </p:spTree>
    <p:custDataLst>
      <p:custData r:id="rId2"/>
    </p:custData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object (large) + Navigation" preserve="1" userDrawn="1">
  <p:cSld name="One object (large) + Navigation">
    <p:spTree>
      <p:nvGrpSpPr>
        <p:cNvPr id="1" name=""/>
        <p:cNvGrpSpPr/>
        <p:nvPr/>
      </p:nvGrpSpPr>
      <p:grpSpPr>
        <a:xfrm>
          <a:off x="0" y="0"/>
          <a:ext cx="0" cy="0"/>
          <a:chOff x="0" y="0"/>
          <a:chExt cx="0" cy="0"/>
        </a:xfrm>
      </p:grpSpPr>
      <p:sp>
        <p:nvSpPr>
          <p:cNvPr id="2" name="cdtTitle 1 Id2"/>
          <p:cNvSpPr>
            <a:spLocks noGrp="1"/>
          </p:cNvSpPr>
          <p:nvPr>
            <p:ph type="title"/>
            <p:custDataLst>
              <p:tags r:id="rId3"/>
            </p:custDataLst>
          </p:nvPr>
        </p:nvSpPr>
        <p:spPr>
          <a:xfrm>
            <a:off x="0" y="0"/>
            <a:ext cx="12198350" cy="1268413"/>
          </a:xfrm>
        </p:spPr>
        <p:txBody>
          <a:body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a:p>
        </p:txBody>
      </p:sp>
      <p:sp>
        <p:nvSpPr>
          <p:cNvPr id="3" name="cdtContent Placeholder 2 Id3"/>
          <p:cNvSpPr>
            <a:spLocks noGrp="1"/>
          </p:cNvSpPr>
          <p:nvPr>
            <p:ph idx="1"/>
            <p:custDataLst>
              <p:tags r:id="rId4"/>
            </p:custDataLst>
          </p:nvPr>
        </p:nvSpPr>
        <p:spPr>
          <a:xfrm>
            <a:off x="627063" y="1412875"/>
            <a:ext cx="8208962" cy="4752975"/>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err="1" smtClean="0"/>
              <a:t>Zweite</a:t>
            </a:r>
            <a:r>
              <a:rPr lang="en-US" dirty="0" smtClean="0"/>
              <a:t> </a:t>
            </a:r>
            <a:r>
              <a:rPr lang="en-US" dirty="0" err="1" smtClean="0"/>
              <a:t>Ebene</a:t>
            </a:r>
            <a:endParaRPr lang="en-US" dirty="0" smtClean="0"/>
          </a:p>
          <a:p>
            <a:pPr lvl="2"/>
            <a:r>
              <a:rPr lang="en-US" dirty="0" err="1" smtClean="0"/>
              <a:t>Dritte</a:t>
            </a:r>
            <a:r>
              <a:rPr lang="en-US" dirty="0" smtClean="0"/>
              <a:t> </a:t>
            </a:r>
            <a:r>
              <a:rPr lang="en-US" dirty="0" err="1" smtClean="0"/>
              <a:t>Ebene</a:t>
            </a:r>
            <a:endParaRPr lang="en-US" dirty="0" smtClean="0"/>
          </a:p>
          <a:p>
            <a:pPr lvl="3"/>
            <a:r>
              <a:rPr lang="en-US" dirty="0" err="1" smtClean="0"/>
              <a:t>Vierte</a:t>
            </a:r>
            <a:r>
              <a:rPr lang="en-US" dirty="0" smtClean="0"/>
              <a:t> </a:t>
            </a:r>
            <a:r>
              <a:rPr lang="en-US" dirty="0" err="1" smtClean="0"/>
              <a:t>Ebene</a:t>
            </a:r>
            <a:endParaRPr lang="en-US" dirty="0" smtClean="0"/>
          </a:p>
          <a:p>
            <a:pPr lvl="4"/>
            <a:r>
              <a:rPr lang="en-US" dirty="0" err="1" smtClean="0"/>
              <a:t>Fünfte</a:t>
            </a:r>
            <a:r>
              <a:rPr lang="en-US" dirty="0" smtClean="0"/>
              <a:t> </a:t>
            </a:r>
            <a:r>
              <a:rPr lang="en-US" dirty="0" err="1" smtClean="0"/>
              <a:t>Ebene</a:t>
            </a:r>
            <a:endParaRPr lang="en-US" dirty="0"/>
          </a:p>
        </p:txBody>
      </p:sp>
      <p:sp>
        <p:nvSpPr>
          <p:cNvPr id="5" name="cdtTextplatzhalter 13 Id5"/>
          <p:cNvSpPr>
            <a:spLocks noGrp="1"/>
          </p:cNvSpPr>
          <p:nvPr>
            <p:ph type="body" sz="quarter" idx="13" hasCustomPrompt="1"/>
            <p:custDataLst>
              <p:tags r:id="rId5"/>
            </p:custDataLst>
          </p:nvPr>
        </p:nvSpPr>
        <p:spPr>
          <a:xfrm>
            <a:off x="10419751" y="1412875"/>
            <a:ext cx="1295999"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rgbClr val="879BAA"/>
                </a:solidFill>
              </a:defRPr>
            </a:lvl1pPr>
            <a:lvl2pPr marL="144000" indent="-144000">
              <a:lnSpc>
                <a:spcPct val="100000"/>
              </a:lnSpc>
              <a:spcBef>
                <a:spcPts val="400"/>
              </a:spcBef>
              <a:spcAft>
                <a:spcPts val="400"/>
              </a:spcAft>
              <a:buClrTx/>
              <a:buSzPct val="70000"/>
              <a:buFont typeface="Arial" pitchFamily="34" charset="0"/>
              <a:buChar char="►"/>
              <a:defRPr sz="1200">
                <a:solidFill>
                  <a:srgbClr val="641946"/>
                </a:solidFill>
              </a:defRPr>
            </a:lvl2pPr>
            <a:lvl3pPr marL="288000" indent="-144000">
              <a:lnSpc>
                <a:spcPct val="100000"/>
              </a:lnSpc>
              <a:spcBef>
                <a:spcPts val="300"/>
              </a:spcBef>
              <a:spcAft>
                <a:spcPts val="300"/>
              </a:spcAft>
              <a:buSzPct val="70000"/>
              <a:buFont typeface="Arial" pitchFamily="34" charset="0"/>
              <a:buChar char="►"/>
              <a:defRPr sz="1000">
                <a:solidFill>
                  <a:srgbClr val="879BAA"/>
                </a:solidFill>
              </a:defRPr>
            </a:lvl3pPr>
            <a:lvl4pPr marL="288000" indent="-144000">
              <a:lnSpc>
                <a:spcPct val="100000"/>
              </a:lnSpc>
              <a:spcBef>
                <a:spcPts val="300"/>
              </a:spcBef>
              <a:spcAft>
                <a:spcPts val="300"/>
              </a:spcAft>
              <a:buClrTx/>
              <a:buSzPct val="70000"/>
              <a:buFont typeface="Arial" pitchFamily="34" charset="0"/>
              <a:buChar char="►"/>
              <a:defRPr sz="1000">
                <a:solidFill>
                  <a:srgbClr val="641946"/>
                </a:solidFill>
              </a:defRPr>
            </a:lvl4pPr>
            <a:lvl5pPr marL="432000" indent="-144000">
              <a:lnSpc>
                <a:spcPct val="100000"/>
              </a:lnSpc>
              <a:spcBef>
                <a:spcPts val="300"/>
              </a:spcBef>
              <a:spcAft>
                <a:spcPts val="300"/>
              </a:spcAft>
              <a:buSzPct val="70000"/>
              <a:buFont typeface="Arial" pitchFamily="34" charset="0"/>
              <a:buChar char="►"/>
              <a:defRPr sz="1000">
                <a:solidFill>
                  <a:schemeClr val="accent1"/>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dirty="0" err="1" smtClean="0"/>
              <a:t>Navigationstext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smtClean="0"/>
          </a:p>
          <a:p>
            <a:pPr lvl="1"/>
            <a:r>
              <a:rPr lang="en-US" dirty="0" err="1" smtClean="0"/>
              <a:t>Aktives</a:t>
            </a:r>
            <a:r>
              <a:rPr lang="en-US" dirty="0" smtClean="0"/>
              <a:t> </a:t>
            </a:r>
            <a:r>
              <a:rPr lang="en-US" dirty="0" err="1" smtClean="0"/>
              <a:t>Kapitel</a:t>
            </a:r>
            <a:endParaRPr lang="en-US" dirty="0" smtClean="0"/>
          </a:p>
          <a:p>
            <a:pPr lvl="2"/>
            <a:r>
              <a:rPr lang="en-US" dirty="0" err="1" smtClean="0"/>
              <a:t>Unterkapitel</a:t>
            </a:r>
            <a:endParaRPr lang="en-US" dirty="0" smtClean="0"/>
          </a:p>
          <a:p>
            <a:pPr lvl="3"/>
            <a:r>
              <a:rPr lang="en-US" dirty="0" err="1" smtClean="0"/>
              <a:t>Aktives</a:t>
            </a:r>
            <a:r>
              <a:rPr lang="en-US" dirty="0" smtClean="0"/>
              <a:t> </a:t>
            </a:r>
            <a:r>
              <a:rPr lang="en-US" dirty="0" err="1" smtClean="0"/>
              <a:t>Unterkapitel</a:t>
            </a:r>
            <a:endParaRPr lang="en-US" dirty="0" smtClean="0"/>
          </a:p>
          <a:p>
            <a:pPr lvl="4"/>
            <a:r>
              <a:rPr lang="en-US" dirty="0" err="1" smtClean="0"/>
              <a:t>Unterkapitel</a:t>
            </a:r>
            <a:endParaRPr lang="en-US" dirty="0" smtClean="0"/>
          </a:p>
          <a:p>
            <a:pPr lvl="5"/>
            <a:r>
              <a:rPr lang="en-US" dirty="0" err="1" smtClean="0"/>
              <a:t>Aktives</a:t>
            </a:r>
            <a:r>
              <a:rPr lang="en-US" dirty="0" smtClean="0"/>
              <a:t> </a:t>
            </a:r>
            <a:r>
              <a:rPr lang="en-US" dirty="0" err="1" smtClean="0"/>
              <a:t>Unterkapitel</a:t>
            </a:r>
            <a:endParaRPr lang="en-US" dirty="0"/>
          </a:p>
        </p:txBody>
      </p:sp>
    </p:spTree>
    <p:custDataLst>
      <p:custData r:id="rId2"/>
    </p:custData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object (small) + Navigation" preserve="1" userDrawn="1">
  <p:cSld name="One object (small) + Navigation">
    <p:spTree>
      <p:nvGrpSpPr>
        <p:cNvPr id="1" name=""/>
        <p:cNvGrpSpPr/>
        <p:nvPr/>
      </p:nvGrpSpPr>
      <p:grpSpPr>
        <a:xfrm>
          <a:off x="0" y="0"/>
          <a:ext cx="0" cy="0"/>
          <a:chOff x="0" y="0"/>
          <a:chExt cx="0" cy="0"/>
        </a:xfrm>
      </p:grpSpPr>
      <p:sp>
        <p:nvSpPr>
          <p:cNvPr id="2" name="cdtTitle 1 Id2"/>
          <p:cNvSpPr>
            <a:spLocks noGrp="1"/>
          </p:cNvSpPr>
          <p:nvPr>
            <p:ph type="title"/>
            <p:custDataLst>
              <p:tags r:id="rId3"/>
            </p:custDataLst>
          </p:nvPr>
        </p:nvSpPr>
        <p:spPr>
          <a:xfrm>
            <a:off x="0" y="0"/>
            <a:ext cx="12198350" cy="1268413"/>
          </a:xfrm>
        </p:spPr>
        <p:txBody>
          <a:body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a:p>
        </p:txBody>
      </p:sp>
      <p:sp>
        <p:nvSpPr>
          <p:cNvPr id="3" name="cdtContent Placeholder 2 Id3"/>
          <p:cNvSpPr>
            <a:spLocks noGrp="1"/>
          </p:cNvSpPr>
          <p:nvPr>
            <p:ph idx="1"/>
            <p:custDataLst>
              <p:tags r:id="rId4"/>
            </p:custDataLst>
          </p:nvPr>
        </p:nvSpPr>
        <p:spPr>
          <a:xfrm>
            <a:off x="627063" y="1412875"/>
            <a:ext cx="6768000" cy="4752975"/>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err="1" smtClean="0"/>
              <a:t>Zweite</a:t>
            </a:r>
            <a:r>
              <a:rPr lang="en-US" dirty="0" smtClean="0"/>
              <a:t> </a:t>
            </a:r>
            <a:r>
              <a:rPr lang="en-US" dirty="0" err="1" smtClean="0"/>
              <a:t>Ebene</a:t>
            </a:r>
            <a:endParaRPr lang="en-US" dirty="0" smtClean="0"/>
          </a:p>
          <a:p>
            <a:pPr lvl="2"/>
            <a:r>
              <a:rPr lang="en-US" dirty="0" err="1" smtClean="0"/>
              <a:t>Dritte</a:t>
            </a:r>
            <a:r>
              <a:rPr lang="en-US" dirty="0" smtClean="0"/>
              <a:t> </a:t>
            </a:r>
            <a:r>
              <a:rPr lang="en-US" dirty="0" err="1" smtClean="0"/>
              <a:t>Ebene</a:t>
            </a:r>
            <a:endParaRPr lang="en-US" dirty="0" smtClean="0"/>
          </a:p>
          <a:p>
            <a:pPr lvl="3"/>
            <a:r>
              <a:rPr lang="en-US" dirty="0" err="1" smtClean="0"/>
              <a:t>Vierte</a:t>
            </a:r>
            <a:r>
              <a:rPr lang="en-US" dirty="0" smtClean="0"/>
              <a:t> </a:t>
            </a:r>
            <a:r>
              <a:rPr lang="en-US" dirty="0" err="1" smtClean="0"/>
              <a:t>Ebene</a:t>
            </a:r>
            <a:endParaRPr lang="en-US" dirty="0" smtClean="0"/>
          </a:p>
          <a:p>
            <a:pPr lvl="4"/>
            <a:r>
              <a:rPr lang="en-US" dirty="0" err="1" smtClean="0"/>
              <a:t>Fünfte</a:t>
            </a:r>
            <a:r>
              <a:rPr lang="en-US" dirty="0" smtClean="0"/>
              <a:t> </a:t>
            </a:r>
            <a:r>
              <a:rPr lang="en-US" dirty="0" err="1" smtClean="0"/>
              <a:t>Ebene</a:t>
            </a:r>
            <a:endParaRPr lang="en-US" dirty="0"/>
          </a:p>
        </p:txBody>
      </p:sp>
      <p:sp>
        <p:nvSpPr>
          <p:cNvPr id="6" name="cdtTextplatzhalter 13 Id6"/>
          <p:cNvSpPr>
            <a:spLocks noGrp="1"/>
          </p:cNvSpPr>
          <p:nvPr>
            <p:ph type="body" sz="quarter" idx="13" hasCustomPrompt="1"/>
            <p:custDataLst>
              <p:tags r:id="rId5"/>
            </p:custDataLst>
          </p:nvPr>
        </p:nvSpPr>
        <p:spPr>
          <a:xfrm>
            <a:off x="10419751" y="1412875"/>
            <a:ext cx="1295999"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rgbClr val="879BAA"/>
                </a:solidFill>
              </a:defRPr>
            </a:lvl1pPr>
            <a:lvl2pPr marL="144000" indent="-144000">
              <a:lnSpc>
                <a:spcPct val="100000"/>
              </a:lnSpc>
              <a:spcBef>
                <a:spcPts val="400"/>
              </a:spcBef>
              <a:spcAft>
                <a:spcPts val="400"/>
              </a:spcAft>
              <a:buClrTx/>
              <a:buSzPct val="70000"/>
              <a:buFont typeface="Arial" pitchFamily="34" charset="0"/>
              <a:buChar char="►"/>
              <a:defRPr sz="1200">
                <a:solidFill>
                  <a:srgbClr val="641946"/>
                </a:solidFill>
              </a:defRPr>
            </a:lvl2pPr>
            <a:lvl3pPr marL="288000" indent="-144000">
              <a:lnSpc>
                <a:spcPct val="100000"/>
              </a:lnSpc>
              <a:spcBef>
                <a:spcPts val="300"/>
              </a:spcBef>
              <a:spcAft>
                <a:spcPts val="300"/>
              </a:spcAft>
              <a:buSzPct val="70000"/>
              <a:buFont typeface="Arial" pitchFamily="34" charset="0"/>
              <a:buChar char="►"/>
              <a:defRPr sz="1000">
                <a:solidFill>
                  <a:srgbClr val="879BAA"/>
                </a:solidFill>
              </a:defRPr>
            </a:lvl3pPr>
            <a:lvl4pPr marL="288000" indent="-144000">
              <a:lnSpc>
                <a:spcPct val="100000"/>
              </a:lnSpc>
              <a:spcBef>
                <a:spcPts val="300"/>
              </a:spcBef>
              <a:spcAft>
                <a:spcPts val="300"/>
              </a:spcAft>
              <a:buClrTx/>
              <a:buSzPct val="70000"/>
              <a:buFont typeface="Arial" pitchFamily="34" charset="0"/>
              <a:buChar char="►"/>
              <a:defRPr sz="1000">
                <a:solidFill>
                  <a:srgbClr val="641946"/>
                </a:solidFill>
              </a:defRPr>
            </a:lvl4pPr>
            <a:lvl5pPr marL="432000" indent="-144000">
              <a:lnSpc>
                <a:spcPct val="100000"/>
              </a:lnSpc>
              <a:spcBef>
                <a:spcPts val="300"/>
              </a:spcBef>
              <a:spcAft>
                <a:spcPts val="300"/>
              </a:spcAft>
              <a:buSzPct val="70000"/>
              <a:buFont typeface="Arial" pitchFamily="34" charset="0"/>
              <a:buChar char="►"/>
              <a:defRPr sz="1000">
                <a:solidFill>
                  <a:schemeClr val="accent1"/>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dirty="0" err="1" smtClean="0"/>
              <a:t>Navigationstext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smtClean="0"/>
          </a:p>
          <a:p>
            <a:pPr lvl="1"/>
            <a:r>
              <a:rPr lang="en-US" dirty="0" err="1" smtClean="0"/>
              <a:t>Aktives</a:t>
            </a:r>
            <a:r>
              <a:rPr lang="en-US" dirty="0" smtClean="0"/>
              <a:t> </a:t>
            </a:r>
            <a:r>
              <a:rPr lang="en-US" dirty="0" err="1" smtClean="0"/>
              <a:t>Kapitel</a:t>
            </a:r>
            <a:endParaRPr lang="en-US" dirty="0" smtClean="0"/>
          </a:p>
          <a:p>
            <a:pPr lvl="2"/>
            <a:r>
              <a:rPr lang="en-US" dirty="0" err="1" smtClean="0"/>
              <a:t>Unterkapitel</a:t>
            </a:r>
            <a:endParaRPr lang="en-US" dirty="0" smtClean="0"/>
          </a:p>
          <a:p>
            <a:pPr lvl="3"/>
            <a:r>
              <a:rPr lang="en-US" dirty="0" err="1" smtClean="0"/>
              <a:t>Aktives</a:t>
            </a:r>
            <a:r>
              <a:rPr lang="en-US" dirty="0" smtClean="0"/>
              <a:t> </a:t>
            </a:r>
            <a:r>
              <a:rPr lang="en-US" dirty="0" err="1" smtClean="0"/>
              <a:t>Unterkapitel</a:t>
            </a:r>
            <a:endParaRPr lang="en-US" dirty="0" smtClean="0"/>
          </a:p>
          <a:p>
            <a:pPr lvl="4"/>
            <a:r>
              <a:rPr lang="en-US" dirty="0" err="1" smtClean="0"/>
              <a:t>Unterkapitel</a:t>
            </a:r>
            <a:endParaRPr lang="en-US" dirty="0" smtClean="0"/>
          </a:p>
          <a:p>
            <a:pPr lvl="5"/>
            <a:r>
              <a:rPr lang="en-US" dirty="0" err="1" smtClean="0"/>
              <a:t>Aktives</a:t>
            </a:r>
            <a:r>
              <a:rPr lang="en-US" dirty="0" smtClean="0"/>
              <a:t> </a:t>
            </a:r>
            <a:r>
              <a:rPr lang="en-US" dirty="0" err="1" smtClean="0"/>
              <a:t>Unterkapitel</a:t>
            </a:r>
            <a:endParaRPr lang="en-US" dirty="0"/>
          </a:p>
        </p:txBody>
      </p:sp>
    </p:spTree>
    <p:custDataLst>
      <p:custData r:id="rId2"/>
    </p:custData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lumns + Navigation" preserve="1" userDrawn="1">
  <p:cSld name="Two columns + Navigation">
    <p:spTree>
      <p:nvGrpSpPr>
        <p:cNvPr id="1" name=""/>
        <p:cNvGrpSpPr/>
        <p:nvPr/>
      </p:nvGrpSpPr>
      <p:grpSpPr>
        <a:xfrm>
          <a:off x="0" y="0"/>
          <a:ext cx="0" cy="0"/>
          <a:chOff x="0" y="0"/>
          <a:chExt cx="0" cy="0"/>
        </a:xfrm>
      </p:grpSpPr>
      <p:sp>
        <p:nvSpPr>
          <p:cNvPr id="2" name="cdtTitle 1 Id2"/>
          <p:cNvSpPr>
            <a:spLocks noGrp="1"/>
          </p:cNvSpPr>
          <p:nvPr>
            <p:ph type="title"/>
            <p:custDataLst>
              <p:tags r:id="rId3"/>
            </p:custDataLst>
          </p:nvPr>
        </p:nvSpPr>
        <p:spPr>
          <a:xfrm>
            <a:off x="0" y="0"/>
            <a:ext cx="12198350" cy="1268413"/>
          </a:xfrm>
        </p:spPr>
        <p:txBody>
          <a:body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a:p>
        </p:txBody>
      </p:sp>
      <p:sp>
        <p:nvSpPr>
          <p:cNvPr id="3" name="cdtContent Placeholder 2 Id3"/>
          <p:cNvSpPr>
            <a:spLocks noGrp="1"/>
          </p:cNvSpPr>
          <p:nvPr>
            <p:ph idx="1"/>
            <p:custDataLst>
              <p:tags r:id="rId4"/>
            </p:custDataLst>
          </p:nvPr>
        </p:nvSpPr>
        <p:spPr>
          <a:xfrm>
            <a:off x="627063" y="1412875"/>
            <a:ext cx="4032000" cy="4752975"/>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err="1" smtClean="0"/>
              <a:t>Zweite</a:t>
            </a:r>
            <a:r>
              <a:rPr lang="en-US" dirty="0" smtClean="0"/>
              <a:t> </a:t>
            </a:r>
            <a:r>
              <a:rPr lang="en-US" dirty="0" err="1" smtClean="0"/>
              <a:t>Ebene</a:t>
            </a:r>
            <a:endParaRPr lang="en-US" dirty="0" smtClean="0"/>
          </a:p>
          <a:p>
            <a:pPr lvl="2"/>
            <a:r>
              <a:rPr lang="en-US" dirty="0" err="1" smtClean="0"/>
              <a:t>Dritte</a:t>
            </a:r>
            <a:r>
              <a:rPr lang="en-US" dirty="0" smtClean="0"/>
              <a:t> </a:t>
            </a:r>
            <a:r>
              <a:rPr lang="en-US" dirty="0" err="1" smtClean="0"/>
              <a:t>Ebene</a:t>
            </a:r>
            <a:endParaRPr lang="en-US" dirty="0" smtClean="0"/>
          </a:p>
          <a:p>
            <a:pPr lvl="3"/>
            <a:r>
              <a:rPr lang="en-US" dirty="0" err="1" smtClean="0"/>
              <a:t>Vierte</a:t>
            </a:r>
            <a:r>
              <a:rPr lang="en-US" dirty="0" smtClean="0"/>
              <a:t> </a:t>
            </a:r>
            <a:r>
              <a:rPr lang="en-US" dirty="0" err="1" smtClean="0"/>
              <a:t>Ebene</a:t>
            </a:r>
            <a:endParaRPr lang="en-US" dirty="0" smtClean="0"/>
          </a:p>
          <a:p>
            <a:pPr lvl="4"/>
            <a:r>
              <a:rPr lang="en-US" dirty="0" err="1" smtClean="0"/>
              <a:t>Fünfte</a:t>
            </a:r>
            <a:r>
              <a:rPr lang="en-US" dirty="0" smtClean="0"/>
              <a:t> </a:t>
            </a:r>
            <a:r>
              <a:rPr lang="en-US" dirty="0" err="1" smtClean="0"/>
              <a:t>Ebene</a:t>
            </a:r>
            <a:endParaRPr lang="en-US" dirty="0"/>
          </a:p>
        </p:txBody>
      </p:sp>
      <p:sp>
        <p:nvSpPr>
          <p:cNvPr id="13" name="cdtContent Placeholder 12 Id13"/>
          <p:cNvSpPr>
            <a:spLocks noGrp="1"/>
          </p:cNvSpPr>
          <p:nvPr>
            <p:ph sz="quarter" idx="13"/>
            <p:custDataLst>
              <p:tags r:id="rId5"/>
            </p:custDataLst>
          </p:nvPr>
        </p:nvSpPr>
        <p:spPr>
          <a:xfrm>
            <a:off x="4804025" y="1412875"/>
            <a:ext cx="4032000" cy="4752975"/>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err="1" smtClean="0"/>
              <a:t>Zweite</a:t>
            </a:r>
            <a:r>
              <a:rPr lang="en-US" dirty="0" smtClean="0"/>
              <a:t> </a:t>
            </a:r>
            <a:r>
              <a:rPr lang="en-US" dirty="0" err="1" smtClean="0"/>
              <a:t>Ebene</a:t>
            </a:r>
            <a:endParaRPr lang="en-US" dirty="0" smtClean="0"/>
          </a:p>
          <a:p>
            <a:pPr lvl="2"/>
            <a:r>
              <a:rPr lang="en-US" dirty="0" err="1" smtClean="0"/>
              <a:t>Dritte</a:t>
            </a:r>
            <a:r>
              <a:rPr lang="en-US" dirty="0" smtClean="0"/>
              <a:t> </a:t>
            </a:r>
            <a:r>
              <a:rPr lang="en-US" dirty="0" err="1" smtClean="0"/>
              <a:t>Ebene</a:t>
            </a:r>
            <a:endParaRPr lang="en-US" dirty="0" smtClean="0"/>
          </a:p>
          <a:p>
            <a:pPr lvl="3"/>
            <a:r>
              <a:rPr lang="en-US" dirty="0" err="1" smtClean="0"/>
              <a:t>Vierte</a:t>
            </a:r>
            <a:r>
              <a:rPr lang="en-US" dirty="0" smtClean="0"/>
              <a:t> </a:t>
            </a:r>
            <a:r>
              <a:rPr lang="en-US" dirty="0" err="1" smtClean="0"/>
              <a:t>Ebene</a:t>
            </a:r>
            <a:endParaRPr lang="en-US" dirty="0" smtClean="0"/>
          </a:p>
          <a:p>
            <a:pPr lvl="4"/>
            <a:r>
              <a:rPr lang="en-US" dirty="0" err="1" smtClean="0"/>
              <a:t>Fünfte</a:t>
            </a:r>
            <a:r>
              <a:rPr lang="en-US" dirty="0" smtClean="0"/>
              <a:t> </a:t>
            </a:r>
            <a:r>
              <a:rPr lang="en-US" dirty="0" err="1" smtClean="0"/>
              <a:t>Ebene</a:t>
            </a:r>
            <a:endParaRPr lang="en-US" dirty="0"/>
          </a:p>
        </p:txBody>
      </p:sp>
      <p:sp>
        <p:nvSpPr>
          <p:cNvPr id="6" name="cdtTextplatzhalter 13 Id6"/>
          <p:cNvSpPr>
            <a:spLocks noGrp="1"/>
          </p:cNvSpPr>
          <p:nvPr>
            <p:ph type="body" sz="quarter" idx="14" hasCustomPrompt="1"/>
            <p:custDataLst>
              <p:tags r:id="rId6"/>
            </p:custDataLst>
          </p:nvPr>
        </p:nvSpPr>
        <p:spPr>
          <a:xfrm>
            <a:off x="10419751" y="1412875"/>
            <a:ext cx="1295999"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rgbClr val="879BAA"/>
                </a:solidFill>
              </a:defRPr>
            </a:lvl1pPr>
            <a:lvl2pPr marL="144000" indent="-144000">
              <a:lnSpc>
                <a:spcPct val="100000"/>
              </a:lnSpc>
              <a:spcBef>
                <a:spcPts val="400"/>
              </a:spcBef>
              <a:spcAft>
                <a:spcPts val="400"/>
              </a:spcAft>
              <a:buClrTx/>
              <a:buSzPct val="70000"/>
              <a:buFont typeface="Arial" pitchFamily="34" charset="0"/>
              <a:buChar char="►"/>
              <a:defRPr sz="1200">
                <a:solidFill>
                  <a:srgbClr val="641946"/>
                </a:solidFill>
              </a:defRPr>
            </a:lvl2pPr>
            <a:lvl3pPr marL="288000" indent="-144000">
              <a:lnSpc>
                <a:spcPct val="100000"/>
              </a:lnSpc>
              <a:spcBef>
                <a:spcPts val="300"/>
              </a:spcBef>
              <a:spcAft>
                <a:spcPts val="300"/>
              </a:spcAft>
              <a:buSzPct val="70000"/>
              <a:buFont typeface="Arial" pitchFamily="34" charset="0"/>
              <a:buChar char="►"/>
              <a:defRPr sz="1000">
                <a:solidFill>
                  <a:srgbClr val="879BAA"/>
                </a:solidFill>
              </a:defRPr>
            </a:lvl3pPr>
            <a:lvl4pPr marL="288000" indent="-144000">
              <a:lnSpc>
                <a:spcPct val="100000"/>
              </a:lnSpc>
              <a:spcBef>
                <a:spcPts val="300"/>
              </a:spcBef>
              <a:spcAft>
                <a:spcPts val="300"/>
              </a:spcAft>
              <a:buClrTx/>
              <a:buSzPct val="70000"/>
              <a:buFont typeface="Arial" pitchFamily="34" charset="0"/>
              <a:buChar char="►"/>
              <a:defRPr sz="1000">
                <a:solidFill>
                  <a:srgbClr val="641946"/>
                </a:solidFill>
              </a:defRPr>
            </a:lvl4pPr>
            <a:lvl5pPr marL="432000" indent="-144000">
              <a:lnSpc>
                <a:spcPct val="100000"/>
              </a:lnSpc>
              <a:spcBef>
                <a:spcPts val="300"/>
              </a:spcBef>
              <a:spcAft>
                <a:spcPts val="300"/>
              </a:spcAft>
              <a:buSzPct val="70000"/>
              <a:buFont typeface="Arial" pitchFamily="34" charset="0"/>
              <a:buChar char="►"/>
              <a:defRPr sz="1000">
                <a:solidFill>
                  <a:schemeClr val="accent1"/>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dirty="0" err="1" smtClean="0"/>
              <a:t>Navigationstext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smtClean="0"/>
          </a:p>
          <a:p>
            <a:pPr lvl="1"/>
            <a:r>
              <a:rPr lang="en-US" dirty="0" err="1" smtClean="0"/>
              <a:t>Aktives</a:t>
            </a:r>
            <a:r>
              <a:rPr lang="en-US" dirty="0" smtClean="0"/>
              <a:t> </a:t>
            </a:r>
            <a:r>
              <a:rPr lang="en-US" dirty="0" err="1" smtClean="0"/>
              <a:t>Kapitel</a:t>
            </a:r>
            <a:endParaRPr lang="en-US" dirty="0" smtClean="0"/>
          </a:p>
          <a:p>
            <a:pPr lvl="2"/>
            <a:r>
              <a:rPr lang="en-US" dirty="0" err="1" smtClean="0"/>
              <a:t>Unterkapitel</a:t>
            </a:r>
            <a:endParaRPr lang="en-US" dirty="0" smtClean="0"/>
          </a:p>
          <a:p>
            <a:pPr lvl="3"/>
            <a:r>
              <a:rPr lang="en-US" dirty="0" err="1" smtClean="0"/>
              <a:t>Aktives</a:t>
            </a:r>
            <a:r>
              <a:rPr lang="en-US" dirty="0" smtClean="0"/>
              <a:t> </a:t>
            </a:r>
            <a:r>
              <a:rPr lang="en-US" dirty="0" err="1" smtClean="0"/>
              <a:t>Unterkapitel</a:t>
            </a:r>
            <a:endParaRPr lang="en-US" dirty="0" smtClean="0"/>
          </a:p>
          <a:p>
            <a:pPr lvl="4"/>
            <a:r>
              <a:rPr lang="en-US" dirty="0" err="1" smtClean="0"/>
              <a:t>Unterkapitel</a:t>
            </a:r>
            <a:endParaRPr lang="en-US" dirty="0" smtClean="0"/>
          </a:p>
          <a:p>
            <a:pPr lvl="5"/>
            <a:r>
              <a:rPr lang="en-US" dirty="0" err="1" smtClean="0"/>
              <a:t>Aktives</a:t>
            </a:r>
            <a:r>
              <a:rPr lang="en-US" dirty="0" smtClean="0"/>
              <a:t> </a:t>
            </a:r>
            <a:r>
              <a:rPr lang="en-US" dirty="0" err="1" smtClean="0"/>
              <a:t>Unterkapitel</a:t>
            </a:r>
            <a:endParaRPr lang="en-US" dirty="0"/>
          </a:p>
        </p:txBody>
      </p:sp>
    </p:spTree>
    <p:custDataLst>
      <p:custData r:id="rId2"/>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big bar up)" type="title" preserve="1">
  <p:cSld name="Title (big bar up)">
    <p:spTree>
      <p:nvGrpSpPr>
        <p:cNvPr id="1" name=""/>
        <p:cNvGrpSpPr/>
        <p:nvPr/>
      </p:nvGrpSpPr>
      <p:grpSpPr>
        <a:xfrm>
          <a:off x="0" y="0"/>
          <a:ext cx="0" cy="0"/>
          <a:chOff x="0" y="0"/>
          <a:chExt cx="0" cy="0"/>
        </a:xfrm>
      </p:grpSpPr>
      <p:sp>
        <p:nvSpPr>
          <p:cNvPr id="16" name="cdtRectangle 15 Id16"/>
          <p:cNvSpPr>
            <a:spLocks noChangeArrowheads="1"/>
          </p:cNvSpPr>
          <p:nvPr userDrawn="1">
            <p:custDataLst>
              <p:tags r:id="rId3"/>
            </p:custDataLst>
          </p:nvPr>
        </p:nvSpPr>
        <p:spPr bwMode="auto">
          <a:xfrm>
            <a:off x="0" y="0"/>
            <a:ext cx="12198350" cy="5157216"/>
          </a:xfrm>
          <a:prstGeom prst="rect">
            <a:avLst/>
          </a:prstGeom>
          <a:solidFill>
            <a:srgbClr val="D7D7CD"/>
          </a:solidFill>
          <a:ln w="9525">
            <a:noFill/>
            <a:miter lim="800000"/>
            <a:headEnd/>
            <a:tailEnd/>
          </a:ln>
          <a:effectLst/>
        </p:spPr>
        <p:txBody>
          <a:bodyPr wrap="none" anchor="ctr">
            <a:noAutofit/>
          </a:bodyPr>
          <a:lstStyle/>
          <a:p>
            <a:endParaRPr lang="en-US" dirty="0"/>
          </a:p>
        </p:txBody>
      </p:sp>
      <p:sp>
        <p:nvSpPr>
          <p:cNvPr id="3" name="cdtRectangle 2 Id3"/>
          <p:cNvSpPr/>
          <p:nvPr userDrawn="1">
            <p:custDataLst>
              <p:tags r:id="rId4"/>
            </p:custDataLst>
          </p:nvPr>
        </p:nvSpPr>
        <p:spPr bwMode="auto">
          <a:xfrm>
            <a:off x="0" y="0"/>
            <a:ext cx="12198350" cy="5157216"/>
          </a:xfrm>
          <a:prstGeom prst="rect">
            <a:avLst/>
          </a:prstGeom>
          <a:solidFill>
            <a:srgbClr val="FFFFFF">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err="1" smtClean="0">
              <a:solidFill>
                <a:schemeClr val="tx1"/>
              </a:solidFill>
            </a:endParaRPr>
          </a:p>
        </p:txBody>
      </p:sp>
      <p:sp>
        <p:nvSpPr>
          <p:cNvPr id="57350" name="cdtRectangle 115 Id57350"/>
          <p:cNvSpPr>
            <a:spLocks noGrp="1" noChangeArrowheads="1"/>
          </p:cNvSpPr>
          <p:nvPr>
            <p:ph type="ctrTitle"/>
            <p:custDataLst>
              <p:tags r:id="rId5"/>
            </p:custDataLst>
          </p:nvPr>
        </p:nvSpPr>
        <p:spPr bwMode="gray">
          <a:xfrm>
            <a:off x="338137" y="4287203"/>
            <a:ext cx="11860212" cy="870014"/>
          </a:xfrm>
          <a:solidFill>
            <a:srgbClr val="233746">
              <a:alpha val="65000"/>
            </a:srgbClr>
          </a:solidFill>
        </p:spPr>
        <p:txBody>
          <a:bodyPr wrap="square" lIns="270000" tIns="144000" rIns="482400" bIns="108000" anchor="b" anchorCtr="0">
            <a:spAutoFit/>
          </a:bodyPr>
          <a:lstStyle>
            <a:lvl1pPr>
              <a:defRPr sz="4000" smtClean="0">
                <a:solidFill>
                  <a:srgbClr val="FFFFFF"/>
                </a:solidFill>
                <a:latin typeface="Arial" pitchFamily="34" charset="0"/>
              </a:defRPr>
            </a:lvl1p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smtClean="0"/>
          </a:p>
        </p:txBody>
      </p:sp>
      <p:sp>
        <p:nvSpPr>
          <p:cNvPr id="57351" name="cdtRectangle 116 Id57351"/>
          <p:cNvSpPr>
            <a:spLocks noGrp="1" noChangeArrowheads="1"/>
          </p:cNvSpPr>
          <p:nvPr>
            <p:ph type="subTitle" idx="1"/>
            <p:custDataLst>
              <p:tags r:id="rId6"/>
            </p:custDataLst>
          </p:nvPr>
        </p:nvSpPr>
        <p:spPr bwMode="gray">
          <a:xfrm>
            <a:off x="338137" y="5157216"/>
            <a:ext cx="11860212" cy="393082"/>
          </a:xfrm>
          <a:solidFill>
            <a:srgbClr val="879BAA"/>
          </a:solidFill>
        </p:spPr>
        <p:txBody>
          <a:bodyPr wrap="square" lIns="270000" tIns="18000" rIns="482400" bIns="36000" anchor="t" anchorCtr="0">
            <a:noAutofit/>
          </a:bodyPr>
          <a:lstStyle>
            <a:lvl1pPr>
              <a:defRPr sz="2000" smtClean="0">
                <a:solidFill>
                  <a:srgbClr val="FFFFFF"/>
                </a:solidFill>
                <a:latin typeface="Arial" pitchFamily="34" charset="0"/>
              </a:defRPr>
            </a:lvl1pPr>
          </a:lstStyle>
          <a:p>
            <a:r>
              <a:rPr lang="en-US" dirty="0" err="1" smtClean="0"/>
              <a:t>Formatvorlage</a:t>
            </a:r>
            <a:r>
              <a:rPr lang="en-US" dirty="0" smtClean="0"/>
              <a:t> des </a:t>
            </a:r>
            <a:r>
              <a:rPr lang="en-US" dirty="0" err="1" smtClean="0"/>
              <a:t>Untertitelmasters</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smtClean="0"/>
          </a:p>
        </p:txBody>
      </p:sp>
      <p:sp>
        <p:nvSpPr>
          <p:cNvPr id="11" name="cdtText Box 101 Id11"/>
          <p:cNvSpPr txBox="1">
            <a:spLocks noChangeArrowheads="1"/>
          </p:cNvSpPr>
          <p:nvPr userDrawn="1">
            <p:custDataLst>
              <p:tags r:id="rId7"/>
            </p:custDataLst>
          </p:nvPr>
        </p:nvSpPr>
        <p:spPr bwMode="auto">
          <a:xfrm>
            <a:off x="6099175" y="0"/>
            <a:ext cx="1588" cy="158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36000" rIns="0" bIns="0">
            <a:noAutofit/>
          </a:bodyPr>
          <a:lstStyle/>
          <a:p>
            <a:pPr algn="ctr">
              <a:buClrTx/>
              <a:buFontTx/>
              <a:buNone/>
            </a:pPr>
            <a:endParaRPr lang="de-DE" sz="1100" b="1" dirty="0">
              <a:solidFill>
                <a:srgbClr val="990000"/>
              </a:solidFill>
            </a:endParaRPr>
          </a:p>
        </p:txBody>
      </p:sp>
      <p:pic>
        <p:nvPicPr>
          <p:cNvPr id="14" name="cdtPicture 10 Id14" descr="SIE_Logo_Layer_Petrol_RGB_A3_76mm.wmf"/>
          <p:cNvPicPr>
            <a:picLocks noChangeAspect="1"/>
          </p:cNvPicPr>
          <p:nvPr userDrawn="1">
            <p:custDataLst>
              <p:tags r:id="rId8"/>
            </p:custDataLst>
          </p:nvPr>
        </p:nvPicPr>
        <p:blipFill>
          <a:blip r:embed="rId12" cstate="email">
            <a:extLst>
              <a:ext uri="{28A0092B-C50C-407E-A947-70E740481C1C}">
                <a14:useLocalDpi xmlns:a14="http://schemas.microsoft.com/office/drawing/2010/main"/>
              </a:ext>
            </a:extLst>
          </a:blip>
          <a:stretch>
            <a:fillRect/>
          </a:stretch>
        </p:blipFill>
        <p:spPr>
          <a:xfrm>
            <a:off x="627063" y="0"/>
            <a:ext cx="1728000" cy="967833"/>
          </a:xfrm>
          <a:prstGeom prst="rect">
            <a:avLst/>
          </a:prstGeom>
        </p:spPr>
      </p:pic>
      <p:sp>
        <p:nvSpPr>
          <p:cNvPr id="15" name="cdtText Box 133 Id15"/>
          <p:cNvSpPr txBox="1">
            <a:spLocks noChangeArrowheads="1"/>
          </p:cNvSpPr>
          <p:nvPr userDrawn="1">
            <p:custDataLst>
              <p:tags r:id="rId9"/>
            </p:custDataLst>
          </p:nvPr>
        </p:nvSpPr>
        <p:spPr bwMode="auto">
          <a:xfrm>
            <a:off x="0" y="6165850"/>
            <a:ext cx="12198350" cy="431800"/>
          </a:xfrm>
          <a:prstGeom prst="rect">
            <a:avLst/>
          </a:prstGeom>
          <a:noFill/>
          <a:ln w="9525">
            <a:noFill/>
            <a:miter lim="800000"/>
            <a:headEnd/>
            <a:tailEnd/>
          </a:ln>
          <a:effectLst/>
        </p:spPr>
        <p:txBody>
          <a:bodyPr lIns="626400" tIns="144000" rIns="3211200" bIns="0" anchor="ctr"/>
          <a:lstStyle/>
          <a:p>
            <a:r>
              <a:rPr lang="de-DE" sz="1000" b="1" dirty="0" err="1" smtClean="0">
                <a:solidFill>
                  <a:srgbClr val="879BAA"/>
                </a:solidFill>
              </a:rPr>
              <a:t>Unrestricted</a:t>
            </a:r>
            <a:r>
              <a:rPr lang="de-DE" sz="1000" b="1" dirty="0" smtClean="0">
                <a:solidFill>
                  <a:srgbClr val="879BAA"/>
                </a:solidFill>
              </a:rPr>
              <a:t> / © Siemens AG 2015. All </a:t>
            </a:r>
            <a:r>
              <a:rPr lang="de-DE" sz="1000" b="1" dirty="0" err="1" smtClean="0">
                <a:solidFill>
                  <a:srgbClr val="879BAA"/>
                </a:solidFill>
              </a:rPr>
              <a:t>Rights</a:t>
            </a:r>
            <a:r>
              <a:rPr lang="de-DE" sz="1000" b="1" dirty="0" smtClean="0">
                <a:solidFill>
                  <a:srgbClr val="879BAA"/>
                </a:solidFill>
              </a:rPr>
              <a:t> </a:t>
            </a:r>
            <a:r>
              <a:rPr lang="de-DE" sz="1000" b="1" dirty="0" err="1" smtClean="0">
                <a:solidFill>
                  <a:srgbClr val="879BAA"/>
                </a:solidFill>
              </a:rPr>
              <a:t>Reserved</a:t>
            </a:r>
            <a:r>
              <a:rPr lang="de-DE" sz="1000" b="1" dirty="0" smtClean="0">
                <a:solidFill>
                  <a:srgbClr val="879BAA"/>
                </a:solidFill>
              </a:rPr>
              <a:t>.</a:t>
            </a:r>
            <a:endParaRPr lang="de-DE" sz="1000" b="1" dirty="0">
              <a:solidFill>
                <a:srgbClr val="879BAA"/>
              </a:solidFill>
            </a:endParaRPr>
          </a:p>
        </p:txBody>
      </p:sp>
      <p:sp>
        <p:nvSpPr>
          <p:cNvPr id="12" name="cdtText Box 133 Id12"/>
          <p:cNvSpPr txBox="1">
            <a:spLocks noChangeArrowheads="1"/>
          </p:cNvSpPr>
          <p:nvPr userDrawn="1">
            <p:custDataLst>
              <p:tags r:id="rId10"/>
            </p:custDataLst>
          </p:nvPr>
        </p:nvSpPr>
        <p:spPr bwMode="auto">
          <a:xfrm>
            <a:off x="8836025" y="6165850"/>
            <a:ext cx="3362325" cy="431800"/>
          </a:xfrm>
          <a:prstGeom prst="rect">
            <a:avLst/>
          </a:prstGeom>
          <a:noFill/>
          <a:ln w="9525">
            <a:noFill/>
            <a:miter lim="800000"/>
            <a:headEnd/>
            <a:tailEnd/>
          </a:ln>
          <a:effectLst/>
        </p:spPr>
        <p:txBody>
          <a:bodyPr lIns="0" tIns="144000" rIns="482400" bIns="0" anchor="ctr"/>
          <a:lstStyle/>
          <a:p>
            <a:pPr algn="r"/>
            <a:r>
              <a:rPr lang="de-DE" sz="1000" b="1" dirty="0" smtClean="0">
                <a:solidFill>
                  <a:srgbClr val="000000"/>
                </a:solidFill>
              </a:rPr>
              <a:t>siemens.com/</a:t>
            </a:r>
            <a:r>
              <a:rPr lang="de-DE" sz="1000" b="1" dirty="0" err="1" smtClean="0">
                <a:solidFill>
                  <a:srgbClr val="000000"/>
                </a:solidFill>
              </a:rPr>
              <a:t>answers</a:t>
            </a:r>
            <a:endParaRPr lang="de-DE" sz="1000" b="1" dirty="0">
              <a:solidFill>
                <a:srgbClr val="000000"/>
              </a:solidFill>
            </a:endParaRPr>
          </a:p>
        </p:txBody>
      </p:sp>
    </p:spTree>
    <p:custDataLst>
      <p:custData r:id="rId2"/>
    </p:custData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 Navigation" preserve="1" userDrawn="1">
  <p:cSld name="Three columns + Navigation">
    <p:spTree>
      <p:nvGrpSpPr>
        <p:cNvPr id="1" name=""/>
        <p:cNvGrpSpPr/>
        <p:nvPr/>
      </p:nvGrpSpPr>
      <p:grpSpPr>
        <a:xfrm>
          <a:off x="0" y="0"/>
          <a:ext cx="0" cy="0"/>
          <a:chOff x="0" y="0"/>
          <a:chExt cx="0" cy="0"/>
        </a:xfrm>
      </p:grpSpPr>
      <p:sp>
        <p:nvSpPr>
          <p:cNvPr id="2" name="cdtTitle 1 Id2"/>
          <p:cNvSpPr>
            <a:spLocks noGrp="1"/>
          </p:cNvSpPr>
          <p:nvPr>
            <p:ph type="title"/>
            <p:custDataLst>
              <p:tags r:id="rId3"/>
            </p:custDataLst>
          </p:nvPr>
        </p:nvSpPr>
        <p:spPr>
          <a:xfrm>
            <a:off x="0" y="0"/>
            <a:ext cx="12198350" cy="1268413"/>
          </a:xfrm>
        </p:spPr>
        <p:txBody>
          <a:body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a:p>
        </p:txBody>
      </p:sp>
      <p:sp>
        <p:nvSpPr>
          <p:cNvPr id="3" name="cdtContent Placeholder 2 Id3"/>
          <p:cNvSpPr>
            <a:spLocks noGrp="1"/>
          </p:cNvSpPr>
          <p:nvPr>
            <p:ph idx="1"/>
            <p:custDataLst>
              <p:tags r:id="rId4"/>
            </p:custDataLst>
          </p:nvPr>
        </p:nvSpPr>
        <p:spPr>
          <a:xfrm>
            <a:off x="627063" y="1412875"/>
            <a:ext cx="2592000" cy="4752975"/>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err="1" smtClean="0"/>
              <a:t>Zweite</a:t>
            </a:r>
            <a:r>
              <a:rPr lang="en-US" dirty="0" smtClean="0"/>
              <a:t> </a:t>
            </a:r>
            <a:r>
              <a:rPr lang="en-US" dirty="0" err="1" smtClean="0"/>
              <a:t>Ebene</a:t>
            </a:r>
            <a:endParaRPr lang="en-US" dirty="0" smtClean="0"/>
          </a:p>
          <a:p>
            <a:pPr lvl="2"/>
            <a:r>
              <a:rPr lang="en-US" dirty="0" err="1" smtClean="0"/>
              <a:t>Dritte</a:t>
            </a:r>
            <a:r>
              <a:rPr lang="en-US" dirty="0" smtClean="0"/>
              <a:t> </a:t>
            </a:r>
            <a:r>
              <a:rPr lang="en-US" dirty="0" err="1" smtClean="0"/>
              <a:t>Ebene</a:t>
            </a:r>
            <a:endParaRPr lang="en-US" dirty="0" smtClean="0"/>
          </a:p>
          <a:p>
            <a:pPr lvl="3"/>
            <a:r>
              <a:rPr lang="en-US" dirty="0" err="1" smtClean="0"/>
              <a:t>Vierte</a:t>
            </a:r>
            <a:r>
              <a:rPr lang="en-US" dirty="0" smtClean="0"/>
              <a:t> </a:t>
            </a:r>
            <a:r>
              <a:rPr lang="en-US" dirty="0" err="1" smtClean="0"/>
              <a:t>Ebene</a:t>
            </a:r>
            <a:endParaRPr lang="en-US" dirty="0" smtClean="0"/>
          </a:p>
          <a:p>
            <a:pPr lvl="4"/>
            <a:r>
              <a:rPr lang="en-US" dirty="0" err="1" smtClean="0"/>
              <a:t>Fünfte</a:t>
            </a:r>
            <a:r>
              <a:rPr lang="en-US" dirty="0" smtClean="0"/>
              <a:t> </a:t>
            </a:r>
            <a:r>
              <a:rPr lang="en-US" dirty="0" err="1" smtClean="0"/>
              <a:t>Ebene</a:t>
            </a:r>
            <a:endParaRPr lang="en-US" dirty="0"/>
          </a:p>
        </p:txBody>
      </p:sp>
      <p:sp>
        <p:nvSpPr>
          <p:cNvPr id="13" name="cdtContent Placeholder 12 Id13"/>
          <p:cNvSpPr>
            <a:spLocks noGrp="1"/>
          </p:cNvSpPr>
          <p:nvPr>
            <p:ph sz="quarter" idx="13"/>
            <p:custDataLst>
              <p:tags r:id="rId5"/>
            </p:custDataLst>
          </p:nvPr>
        </p:nvSpPr>
        <p:spPr>
          <a:xfrm>
            <a:off x="3362400" y="1412875"/>
            <a:ext cx="2736775" cy="4752975"/>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err="1" smtClean="0"/>
              <a:t>Zweite</a:t>
            </a:r>
            <a:r>
              <a:rPr lang="en-US" dirty="0" smtClean="0"/>
              <a:t> </a:t>
            </a:r>
            <a:r>
              <a:rPr lang="en-US" dirty="0" err="1" smtClean="0"/>
              <a:t>Ebene</a:t>
            </a:r>
            <a:endParaRPr lang="en-US" dirty="0" smtClean="0"/>
          </a:p>
          <a:p>
            <a:pPr lvl="2"/>
            <a:r>
              <a:rPr lang="en-US" dirty="0" err="1" smtClean="0"/>
              <a:t>Dritte</a:t>
            </a:r>
            <a:r>
              <a:rPr lang="en-US" dirty="0" smtClean="0"/>
              <a:t> </a:t>
            </a:r>
            <a:r>
              <a:rPr lang="en-US" dirty="0" err="1" smtClean="0"/>
              <a:t>Ebene</a:t>
            </a:r>
            <a:endParaRPr lang="en-US" dirty="0" smtClean="0"/>
          </a:p>
          <a:p>
            <a:pPr lvl="3"/>
            <a:r>
              <a:rPr lang="en-US" dirty="0" err="1" smtClean="0"/>
              <a:t>Vierte</a:t>
            </a:r>
            <a:r>
              <a:rPr lang="en-US" dirty="0" smtClean="0"/>
              <a:t> </a:t>
            </a:r>
            <a:r>
              <a:rPr lang="en-US" dirty="0" err="1" smtClean="0"/>
              <a:t>Ebene</a:t>
            </a:r>
            <a:endParaRPr lang="en-US" dirty="0" smtClean="0"/>
          </a:p>
          <a:p>
            <a:pPr lvl="4"/>
            <a:r>
              <a:rPr lang="en-US" dirty="0" err="1" smtClean="0"/>
              <a:t>Fünfte</a:t>
            </a:r>
            <a:r>
              <a:rPr lang="en-US" dirty="0" smtClean="0"/>
              <a:t> </a:t>
            </a:r>
            <a:r>
              <a:rPr lang="en-US" dirty="0" err="1" smtClean="0"/>
              <a:t>Ebene</a:t>
            </a:r>
            <a:endParaRPr lang="en-US" dirty="0"/>
          </a:p>
        </p:txBody>
      </p:sp>
      <p:sp>
        <p:nvSpPr>
          <p:cNvPr id="12" name="cdtContent Placeholder 11 Id12"/>
          <p:cNvSpPr>
            <a:spLocks noGrp="1"/>
          </p:cNvSpPr>
          <p:nvPr>
            <p:ph sz="quarter" idx="14"/>
            <p:custDataLst>
              <p:tags r:id="rId6"/>
            </p:custDataLst>
          </p:nvPr>
        </p:nvSpPr>
        <p:spPr>
          <a:xfrm>
            <a:off x="6243638" y="1412875"/>
            <a:ext cx="2592387" cy="4752975"/>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err="1" smtClean="0"/>
              <a:t>Zweite</a:t>
            </a:r>
            <a:r>
              <a:rPr lang="en-US" dirty="0" smtClean="0"/>
              <a:t> </a:t>
            </a:r>
            <a:r>
              <a:rPr lang="en-US" dirty="0" err="1" smtClean="0"/>
              <a:t>Ebene</a:t>
            </a:r>
            <a:endParaRPr lang="en-US" dirty="0" smtClean="0"/>
          </a:p>
          <a:p>
            <a:pPr lvl="2"/>
            <a:r>
              <a:rPr lang="en-US" dirty="0" err="1" smtClean="0"/>
              <a:t>Dritte</a:t>
            </a:r>
            <a:r>
              <a:rPr lang="en-US" dirty="0" smtClean="0"/>
              <a:t> </a:t>
            </a:r>
            <a:r>
              <a:rPr lang="en-US" dirty="0" err="1" smtClean="0"/>
              <a:t>Ebene</a:t>
            </a:r>
            <a:endParaRPr lang="en-US" dirty="0" smtClean="0"/>
          </a:p>
          <a:p>
            <a:pPr lvl="3"/>
            <a:r>
              <a:rPr lang="en-US" dirty="0" err="1" smtClean="0"/>
              <a:t>Vierte</a:t>
            </a:r>
            <a:r>
              <a:rPr lang="en-US" dirty="0" smtClean="0"/>
              <a:t> </a:t>
            </a:r>
            <a:r>
              <a:rPr lang="en-US" dirty="0" err="1" smtClean="0"/>
              <a:t>Ebene</a:t>
            </a:r>
            <a:endParaRPr lang="en-US" dirty="0" smtClean="0"/>
          </a:p>
          <a:p>
            <a:pPr lvl="4"/>
            <a:r>
              <a:rPr lang="en-US" dirty="0" err="1" smtClean="0"/>
              <a:t>Fünfte</a:t>
            </a:r>
            <a:r>
              <a:rPr lang="en-US" dirty="0" smtClean="0"/>
              <a:t> </a:t>
            </a:r>
            <a:r>
              <a:rPr lang="en-US" dirty="0" err="1" smtClean="0"/>
              <a:t>Ebene</a:t>
            </a:r>
            <a:endParaRPr lang="en-US" dirty="0"/>
          </a:p>
        </p:txBody>
      </p:sp>
      <p:sp>
        <p:nvSpPr>
          <p:cNvPr id="7" name="cdtTextplatzhalter 13 Id7"/>
          <p:cNvSpPr>
            <a:spLocks noGrp="1"/>
          </p:cNvSpPr>
          <p:nvPr>
            <p:ph type="body" sz="quarter" idx="15" hasCustomPrompt="1"/>
            <p:custDataLst>
              <p:tags r:id="rId7"/>
            </p:custDataLst>
          </p:nvPr>
        </p:nvSpPr>
        <p:spPr>
          <a:xfrm>
            <a:off x="10419751" y="1412875"/>
            <a:ext cx="1295999"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rgbClr val="879BAA"/>
                </a:solidFill>
              </a:defRPr>
            </a:lvl1pPr>
            <a:lvl2pPr marL="144000" indent="-144000">
              <a:lnSpc>
                <a:spcPct val="100000"/>
              </a:lnSpc>
              <a:spcBef>
                <a:spcPts val="400"/>
              </a:spcBef>
              <a:spcAft>
                <a:spcPts val="400"/>
              </a:spcAft>
              <a:buClrTx/>
              <a:buSzPct val="70000"/>
              <a:buFont typeface="Arial" pitchFamily="34" charset="0"/>
              <a:buChar char="►"/>
              <a:defRPr sz="1200">
                <a:solidFill>
                  <a:srgbClr val="641946"/>
                </a:solidFill>
              </a:defRPr>
            </a:lvl2pPr>
            <a:lvl3pPr marL="288000" indent="-144000">
              <a:lnSpc>
                <a:spcPct val="100000"/>
              </a:lnSpc>
              <a:spcBef>
                <a:spcPts val="300"/>
              </a:spcBef>
              <a:spcAft>
                <a:spcPts val="300"/>
              </a:spcAft>
              <a:buSzPct val="70000"/>
              <a:buFont typeface="Arial" pitchFamily="34" charset="0"/>
              <a:buChar char="►"/>
              <a:defRPr sz="1000">
                <a:solidFill>
                  <a:srgbClr val="879BAA"/>
                </a:solidFill>
              </a:defRPr>
            </a:lvl3pPr>
            <a:lvl4pPr marL="288000" indent="-144000">
              <a:lnSpc>
                <a:spcPct val="100000"/>
              </a:lnSpc>
              <a:spcBef>
                <a:spcPts val="300"/>
              </a:spcBef>
              <a:spcAft>
                <a:spcPts val="300"/>
              </a:spcAft>
              <a:buClrTx/>
              <a:buSzPct val="70000"/>
              <a:buFont typeface="Arial" pitchFamily="34" charset="0"/>
              <a:buChar char="►"/>
              <a:defRPr sz="1000">
                <a:solidFill>
                  <a:srgbClr val="641946"/>
                </a:solidFill>
              </a:defRPr>
            </a:lvl4pPr>
            <a:lvl5pPr marL="432000" indent="-144000">
              <a:lnSpc>
                <a:spcPct val="100000"/>
              </a:lnSpc>
              <a:spcBef>
                <a:spcPts val="300"/>
              </a:spcBef>
              <a:spcAft>
                <a:spcPts val="300"/>
              </a:spcAft>
              <a:buSzPct val="70000"/>
              <a:buFont typeface="Arial" pitchFamily="34" charset="0"/>
              <a:buChar char="►"/>
              <a:defRPr sz="1000">
                <a:solidFill>
                  <a:schemeClr val="accent1"/>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dirty="0" err="1" smtClean="0"/>
              <a:t>Navigationstext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smtClean="0"/>
          </a:p>
          <a:p>
            <a:pPr lvl="1"/>
            <a:r>
              <a:rPr lang="en-US" dirty="0" err="1" smtClean="0"/>
              <a:t>Aktives</a:t>
            </a:r>
            <a:r>
              <a:rPr lang="en-US" dirty="0" smtClean="0"/>
              <a:t> </a:t>
            </a:r>
            <a:r>
              <a:rPr lang="en-US" dirty="0" err="1" smtClean="0"/>
              <a:t>Kapitel</a:t>
            </a:r>
            <a:endParaRPr lang="en-US" dirty="0" smtClean="0"/>
          </a:p>
          <a:p>
            <a:pPr lvl="2"/>
            <a:r>
              <a:rPr lang="en-US" dirty="0" err="1" smtClean="0"/>
              <a:t>Unterkapitel</a:t>
            </a:r>
            <a:endParaRPr lang="en-US" dirty="0" smtClean="0"/>
          </a:p>
          <a:p>
            <a:pPr lvl="3"/>
            <a:r>
              <a:rPr lang="en-US" dirty="0" err="1" smtClean="0"/>
              <a:t>Aktives</a:t>
            </a:r>
            <a:r>
              <a:rPr lang="en-US" dirty="0" smtClean="0"/>
              <a:t> </a:t>
            </a:r>
            <a:r>
              <a:rPr lang="en-US" dirty="0" err="1" smtClean="0"/>
              <a:t>Unterkapitel</a:t>
            </a:r>
            <a:endParaRPr lang="en-US" dirty="0" smtClean="0"/>
          </a:p>
          <a:p>
            <a:pPr lvl="4"/>
            <a:r>
              <a:rPr lang="en-US" dirty="0" err="1" smtClean="0"/>
              <a:t>Unterkapitel</a:t>
            </a:r>
            <a:endParaRPr lang="en-US" dirty="0" smtClean="0"/>
          </a:p>
          <a:p>
            <a:pPr lvl="5"/>
            <a:r>
              <a:rPr lang="en-US" dirty="0" err="1" smtClean="0"/>
              <a:t>Aktives</a:t>
            </a:r>
            <a:r>
              <a:rPr lang="en-US" dirty="0" smtClean="0"/>
              <a:t> </a:t>
            </a:r>
            <a:r>
              <a:rPr lang="en-US" dirty="0" err="1" smtClean="0"/>
              <a:t>Unterkapitel</a:t>
            </a:r>
            <a:endParaRPr lang="en-US" dirty="0"/>
          </a:p>
        </p:txBody>
      </p:sp>
    </p:spTree>
    <p:custDataLst>
      <p:custData r:id="rId2"/>
    </p:custData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rows + Navigation" preserve="1" userDrawn="1">
  <p:cSld name="Two rows + Navigation">
    <p:spTree>
      <p:nvGrpSpPr>
        <p:cNvPr id="1" name=""/>
        <p:cNvGrpSpPr/>
        <p:nvPr/>
      </p:nvGrpSpPr>
      <p:grpSpPr>
        <a:xfrm>
          <a:off x="0" y="0"/>
          <a:ext cx="0" cy="0"/>
          <a:chOff x="0" y="0"/>
          <a:chExt cx="0" cy="0"/>
        </a:xfrm>
      </p:grpSpPr>
      <p:sp>
        <p:nvSpPr>
          <p:cNvPr id="2" name="cdtTitle 1 Id2"/>
          <p:cNvSpPr>
            <a:spLocks noGrp="1"/>
          </p:cNvSpPr>
          <p:nvPr>
            <p:ph type="title"/>
            <p:custDataLst>
              <p:tags r:id="rId3"/>
            </p:custDataLst>
          </p:nvPr>
        </p:nvSpPr>
        <p:spPr>
          <a:xfrm>
            <a:off x="0" y="0"/>
            <a:ext cx="12198350" cy="1268413"/>
          </a:xfrm>
        </p:spPr>
        <p:txBody>
          <a:body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a:p>
        </p:txBody>
      </p:sp>
      <p:sp>
        <p:nvSpPr>
          <p:cNvPr id="3" name="cdtContent Placeholder 2 Id3"/>
          <p:cNvSpPr>
            <a:spLocks noGrp="1"/>
          </p:cNvSpPr>
          <p:nvPr>
            <p:ph idx="1"/>
            <p:custDataLst>
              <p:tags r:id="rId4"/>
            </p:custDataLst>
          </p:nvPr>
        </p:nvSpPr>
        <p:spPr>
          <a:xfrm>
            <a:off x="627063" y="1412876"/>
            <a:ext cx="8208962" cy="2303463"/>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err="1" smtClean="0"/>
              <a:t>Zweite</a:t>
            </a:r>
            <a:r>
              <a:rPr lang="en-US" dirty="0" smtClean="0"/>
              <a:t> </a:t>
            </a:r>
            <a:r>
              <a:rPr lang="en-US" dirty="0" err="1" smtClean="0"/>
              <a:t>Ebene</a:t>
            </a:r>
            <a:endParaRPr lang="en-US" dirty="0" smtClean="0"/>
          </a:p>
          <a:p>
            <a:pPr lvl="2"/>
            <a:r>
              <a:rPr lang="en-US" dirty="0" err="1" smtClean="0"/>
              <a:t>Dritte</a:t>
            </a:r>
            <a:r>
              <a:rPr lang="en-US" dirty="0" smtClean="0"/>
              <a:t> </a:t>
            </a:r>
            <a:r>
              <a:rPr lang="en-US" dirty="0" err="1" smtClean="0"/>
              <a:t>Ebene</a:t>
            </a:r>
            <a:endParaRPr lang="en-US" dirty="0" smtClean="0"/>
          </a:p>
          <a:p>
            <a:pPr lvl="3"/>
            <a:r>
              <a:rPr lang="en-US" dirty="0" err="1" smtClean="0"/>
              <a:t>Vierte</a:t>
            </a:r>
            <a:r>
              <a:rPr lang="en-US" dirty="0" smtClean="0"/>
              <a:t> </a:t>
            </a:r>
            <a:r>
              <a:rPr lang="en-US" dirty="0" err="1" smtClean="0"/>
              <a:t>Ebene</a:t>
            </a:r>
            <a:endParaRPr lang="en-US" dirty="0" smtClean="0"/>
          </a:p>
          <a:p>
            <a:pPr lvl="4"/>
            <a:r>
              <a:rPr lang="en-US" dirty="0" err="1" smtClean="0"/>
              <a:t>Fünfte</a:t>
            </a:r>
            <a:r>
              <a:rPr lang="en-US" dirty="0" smtClean="0"/>
              <a:t> </a:t>
            </a:r>
            <a:r>
              <a:rPr lang="en-US" dirty="0" err="1" smtClean="0"/>
              <a:t>Ebene</a:t>
            </a:r>
            <a:endParaRPr lang="en-US" dirty="0"/>
          </a:p>
        </p:txBody>
      </p:sp>
      <p:sp>
        <p:nvSpPr>
          <p:cNvPr id="13" name="cdtContent Placeholder 12 Id13"/>
          <p:cNvSpPr>
            <a:spLocks noGrp="1"/>
          </p:cNvSpPr>
          <p:nvPr>
            <p:ph sz="quarter" idx="13"/>
            <p:custDataLst>
              <p:tags r:id="rId5"/>
            </p:custDataLst>
          </p:nvPr>
        </p:nvSpPr>
        <p:spPr>
          <a:xfrm>
            <a:off x="627063" y="3860800"/>
            <a:ext cx="8208962" cy="2305050"/>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err="1" smtClean="0"/>
              <a:t>Zweite</a:t>
            </a:r>
            <a:r>
              <a:rPr lang="en-US" dirty="0" smtClean="0"/>
              <a:t> </a:t>
            </a:r>
            <a:r>
              <a:rPr lang="en-US" dirty="0" err="1" smtClean="0"/>
              <a:t>Ebene</a:t>
            </a:r>
            <a:endParaRPr lang="en-US" dirty="0" smtClean="0"/>
          </a:p>
          <a:p>
            <a:pPr lvl="2"/>
            <a:r>
              <a:rPr lang="en-US" dirty="0" err="1" smtClean="0"/>
              <a:t>Dritte</a:t>
            </a:r>
            <a:r>
              <a:rPr lang="en-US" dirty="0" smtClean="0"/>
              <a:t> </a:t>
            </a:r>
            <a:r>
              <a:rPr lang="en-US" dirty="0" err="1" smtClean="0"/>
              <a:t>Ebene</a:t>
            </a:r>
            <a:endParaRPr lang="en-US" dirty="0" smtClean="0"/>
          </a:p>
          <a:p>
            <a:pPr lvl="3"/>
            <a:r>
              <a:rPr lang="en-US" dirty="0" err="1" smtClean="0"/>
              <a:t>Vierte</a:t>
            </a:r>
            <a:r>
              <a:rPr lang="en-US" dirty="0" smtClean="0"/>
              <a:t> </a:t>
            </a:r>
            <a:r>
              <a:rPr lang="en-US" dirty="0" err="1" smtClean="0"/>
              <a:t>Ebene</a:t>
            </a:r>
            <a:endParaRPr lang="en-US" dirty="0" smtClean="0"/>
          </a:p>
          <a:p>
            <a:pPr lvl="4"/>
            <a:r>
              <a:rPr lang="en-US" dirty="0" err="1" smtClean="0"/>
              <a:t>Fünfte</a:t>
            </a:r>
            <a:r>
              <a:rPr lang="en-US" dirty="0" smtClean="0"/>
              <a:t> </a:t>
            </a:r>
            <a:r>
              <a:rPr lang="en-US" dirty="0" err="1" smtClean="0"/>
              <a:t>Ebene</a:t>
            </a:r>
            <a:endParaRPr lang="en-US" dirty="0"/>
          </a:p>
        </p:txBody>
      </p:sp>
      <p:sp>
        <p:nvSpPr>
          <p:cNvPr id="6" name="cdtTextplatzhalter 13 Id6"/>
          <p:cNvSpPr>
            <a:spLocks noGrp="1"/>
          </p:cNvSpPr>
          <p:nvPr>
            <p:ph type="body" sz="quarter" idx="14" hasCustomPrompt="1"/>
            <p:custDataLst>
              <p:tags r:id="rId6"/>
            </p:custDataLst>
          </p:nvPr>
        </p:nvSpPr>
        <p:spPr>
          <a:xfrm>
            <a:off x="10419751" y="1412875"/>
            <a:ext cx="1295999"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rgbClr val="879BAA"/>
                </a:solidFill>
              </a:defRPr>
            </a:lvl1pPr>
            <a:lvl2pPr marL="144000" indent="-144000">
              <a:lnSpc>
                <a:spcPct val="100000"/>
              </a:lnSpc>
              <a:spcBef>
                <a:spcPts val="400"/>
              </a:spcBef>
              <a:spcAft>
                <a:spcPts val="400"/>
              </a:spcAft>
              <a:buClrTx/>
              <a:buSzPct val="70000"/>
              <a:buFont typeface="Arial" pitchFamily="34" charset="0"/>
              <a:buChar char="►"/>
              <a:defRPr sz="1200">
                <a:solidFill>
                  <a:srgbClr val="641946"/>
                </a:solidFill>
              </a:defRPr>
            </a:lvl2pPr>
            <a:lvl3pPr marL="288000" indent="-144000">
              <a:lnSpc>
                <a:spcPct val="100000"/>
              </a:lnSpc>
              <a:spcBef>
                <a:spcPts val="300"/>
              </a:spcBef>
              <a:spcAft>
                <a:spcPts val="300"/>
              </a:spcAft>
              <a:buSzPct val="70000"/>
              <a:buFont typeface="Arial" pitchFamily="34" charset="0"/>
              <a:buChar char="►"/>
              <a:defRPr sz="1000">
                <a:solidFill>
                  <a:srgbClr val="879BAA"/>
                </a:solidFill>
              </a:defRPr>
            </a:lvl3pPr>
            <a:lvl4pPr marL="288000" indent="-144000">
              <a:lnSpc>
                <a:spcPct val="100000"/>
              </a:lnSpc>
              <a:spcBef>
                <a:spcPts val="300"/>
              </a:spcBef>
              <a:spcAft>
                <a:spcPts val="300"/>
              </a:spcAft>
              <a:buClrTx/>
              <a:buSzPct val="70000"/>
              <a:buFont typeface="Arial" pitchFamily="34" charset="0"/>
              <a:buChar char="►"/>
              <a:defRPr sz="1000">
                <a:solidFill>
                  <a:srgbClr val="641946"/>
                </a:solidFill>
              </a:defRPr>
            </a:lvl4pPr>
            <a:lvl5pPr marL="432000" indent="-144000">
              <a:lnSpc>
                <a:spcPct val="100000"/>
              </a:lnSpc>
              <a:spcBef>
                <a:spcPts val="300"/>
              </a:spcBef>
              <a:spcAft>
                <a:spcPts val="300"/>
              </a:spcAft>
              <a:buSzPct val="70000"/>
              <a:buFont typeface="Arial" pitchFamily="34" charset="0"/>
              <a:buChar char="►"/>
              <a:defRPr sz="1000">
                <a:solidFill>
                  <a:schemeClr val="accent1"/>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dirty="0" err="1" smtClean="0"/>
              <a:t>Navigationstext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smtClean="0"/>
          </a:p>
          <a:p>
            <a:pPr lvl="1"/>
            <a:r>
              <a:rPr lang="en-US" dirty="0" err="1" smtClean="0"/>
              <a:t>Aktives</a:t>
            </a:r>
            <a:r>
              <a:rPr lang="en-US" dirty="0" smtClean="0"/>
              <a:t> </a:t>
            </a:r>
            <a:r>
              <a:rPr lang="en-US" dirty="0" err="1" smtClean="0"/>
              <a:t>Kapitel</a:t>
            </a:r>
            <a:endParaRPr lang="en-US" dirty="0" smtClean="0"/>
          </a:p>
          <a:p>
            <a:pPr lvl="2"/>
            <a:r>
              <a:rPr lang="en-US" dirty="0" err="1" smtClean="0"/>
              <a:t>Unterkapitel</a:t>
            </a:r>
            <a:endParaRPr lang="en-US" dirty="0" smtClean="0"/>
          </a:p>
          <a:p>
            <a:pPr lvl="3"/>
            <a:r>
              <a:rPr lang="en-US" dirty="0" err="1" smtClean="0"/>
              <a:t>Aktives</a:t>
            </a:r>
            <a:r>
              <a:rPr lang="en-US" dirty="0" smtClean="0"/>
              <a:t> </a:t>
            </a:r>
            <a:r>
              <a:rPr lang="en-US" dirty="0" err="1" smtClean="0"/>
              <a:t>Unterkapitel</a:t>
            </a:r>
            <a:endParaRPr lang="en-US" dirty="0" smtClean="0"/>
          </a:p>
          <a:p>
            <a:pPr lvl="4"/>
            <a:r>
              <a:rPr lang="en-US" dirty="0" err="1" smtClean="0"/>
              <a:t>Unterkapitel</a:t>
            </a:r>
            <a:endParaRPr lang="en-US" dirty="0" smtClean="0"/>
          </a:p>
          <a:p>
            <a:pPr lvl="5"/>
            <a:r>
              <a:rPr lang="en-US" dirty="0" err="1" smtClean="0"/>
              <a:t>Aktives</a:t>
            </a:r>
            <a:r>
              <a:rPr lang="en-US" dirty="0" smtClean="0"/>
              <a:t> </a:t>
            </a:r>
            <a:r>
              <a:rPr lang="en-US" dirty="0" err="1" smtClean="0"/>
              <a:t>Unterkapitel</a:t>
            </a:r>
            <a:endParaRPr lang="en-US" dirty="0"/>
          </a:p>
        </p:txBody>
      </p:sp>
    </p:spTree>
    <p:custDataLst>
      <p:custData r:id="rId2"/>
    </p:custData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Four objects + Navigation" preserve="1" userDrawn="1">
  <p:cSld name="Four objects + Navigation">
    <p:spTree>
      <p:nvGrpSpPr>
        <p:cNvPr id="1" name=""/>
        <p:cNvGrpSpPr/>
        <p:nvPr/>
      </p:nvGrpSpPr>
      <p:grpSpPr>
        <a:xfrm>
          <a:off x="0" y="0"/>
          <a:ext cx="0" cy="0"/>
          <a:chOff x="0" y="0"/>
          <a:chExt cx="0" cy="0"/>
        </a:xfrm>
      </p:grpSpPr>
      <p:sp>
        <p:nvSpPr>
          <p:cNvPr id="2" name="cdtTitle 1 Id2"/>
          <p:cNvSpPr>
            <a:spLocks noGrp="1"/>
          </p:cNvSpPr>
          <p:nvPr>
            <p:ph type="title"/>
            <p:custDataLst>
              <p:tags r:id="rId3"/>
            </p:custDataLst>
          </p:nvPr>
        </p:nvSpPr>
        <p:spPr>
          <a:xfrm>
            <a:off x="0" y="0"/>
            <a:ext cx="12198350" cy="1268413"/>
          </a:xfrm>
        </p:spPr>
        <p:txBody>
          <a:body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a:p>
        </p:txBody>
      </p:sp>
      <p:sp>
        <p:nvSpPr>
          <p:cNvPr id="3" name="cdtContent Placeholder 2 Id3"/>
          <p:cNvSpPr>
            <a:spLocks noGrp="1"/>
          </p:cNvSpPr>
          <p:nvPr>
            <p:ph idx="1"/>
            <p:custDataLst>
              <p:tags r:id="rId4"/>
            </p:custDataLst>
          </p:nvPr>
        </p:nvSpPr>
        <p:spPr>
          <a:xfrm>
            <a:off x="627063" y="1412876"/>
            <a:ext cx="4032000" cy="2303463"/>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err="1" smtClean="0"/>
              <a:t>Zweite</a:t>
            </a:r>
            <a:r>
              <a:rPr lang="en-US" dirty="0" smtClean="0"/>
              <a:t> </a:t>
            </a:r>
            <a:r>
              <a:rPr lang="en-US" dirty="0" err="1" smtClean="0"/>
              <a:t>Ebene</a:t>
            </a:r>
            <a:endParaRPr lang="en-US" dirty="0" smtClean="0"/>
          </a:p>
          <a:p>
            <a:pPr lvl="2"/>
            <a:r>
              <a:rPr lang="en-US" dirty="0" err="1" smtClean="0"/>
              <a:t>Dritte</a:t>
            </a:r>
            <a:r>
              <a:rPr lang="en-US" dirty="0" smtClean="0"/>
              <a:t> </a:t>
            </a:r>
            <a:r>
              <a:rPr lang="en-US" dirty="0" err="1" smtClean="0"/>
              <a:t>Ebene</a:t>
            </a:r>
            <a:endParaRPr lang="en-US" dirty="0" smtClean="0"/>
          </a:p>
          <a:p>
            <a:pPr lvl="3"/>
            <a:r>
              <a:rPr lang="en-US" dirty="0" err="1" smtClean="0"/>
              <a:t>Vierte</a:t>
            </a:r>
            <a:r>
              <a:rPr lang="en-US" dirty="0" smtClean="0"/>
              <a:t> </a:t>
            </a:r>
            <a:r>
              <a:rPr lang="en-US" dirty="0" err="1" smtClean="0"/>
              <a:t>Ebene</a:t>
            </a:r>
            <a:endParaRPr lang="en-US" dirty="0" smtClean="0"/>
          </a:p>
          <a:p>
            <a:pPr lvl="4"/>
            <a:r>
              <a:rPr lang="en-US" dirty="0" err="1" smtClean="0"/>
              <a:t>Fünfte</a:t>
            </a:r>
            <a:r>
              <a:rPr lang="en-US" dirty="0" smtClean="0"/>
              <a:t> </a:t>
            </a:r>
            <a:r>
              <a:rPr lang="en-US" dirty="0" err="1" smtClean="0"/>
              <a:t>Ebene</a:t>
            </a:r>
            <a:endParaRPr lang="en-US" dirty="0"/>
          </a:p>
        </p:txBody>
      </p:sp>
      <p:sp>
        <p:nvSpPr>
          <p:cNvPr id="13" name="cdtContent Placeholder 12 Id13"/>
          <p:cNvSpPr>
            <a:spLocks noGrp="1"/>
          </p:cNvSpPr>
          <p:nvPr>
            <p:ph sz="quarter" idx="13"/>
            <p:custDataLst>
              <p:tags r:id="rId5"/>
            </p:custDataLst>
          </p:nvPr>
        </p:nvSpPr>
        <p:spPr>
          <a:xfrm>
            <a:off x="4804025" y="1412876"/>
            <a:ext cx="4032000" cy="2305050"/>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err="1" smtClean="0"/>
              <a:t>Zweite</a:t>
            </a:r>
            <a:r>
              <a:rPr lang="en-US" dirty="0" smtClean="0"/>
              <a:t> </a:t>
            </a:r>
            <a:r>
              <a:rPr lang="en-US" dirty="0" err="1" smtClean="0"/>
              <a:t>Ebene</a:t>
            </a:r>
            <a:endParaRPr lang="en-US" dirty="0" smtClean="0"/>
          </a:p>
          <a:p>
            <a:pPr lvl="2"/>
            <a:r>
              <a:rPr lang="en-US" dirty="0" err="1" smtClean="0"/>
              <a:t>Dritte</a:t>
            </a:r>
            <a:r>
              <a:rPr lang="en-US" dirty="0" smtClean="0"/>
              <a:t> </a:t>
            </a:r>
            <a:r>
              <a:rPr lang="en-US" dirty="0" err="1" smtClean="0"/>
              <a:t>Ebene</a:t>
            </a:r>
            <a:endParaRPr lang="en-US" dirty="0" smtClean="0"/>
          </a:p>
          <a:p>
            <a:pPr lvl="3"/>
            <a:r>
              <a:rPr lang="en-US" dirty="0" err="1" smtClean="0"/>
              <a:t>Vierte</a:t>
            </a:r>
            <a:r>
              <a:rPr lang="en-US" dirty="0" smtClean="0"/>
              <a:t> </a:t>
            </a:r>
            <a:r>
              <a:rPr lang="en-US" dirty="0" err="1" smtClean="0"/>
              <a:t>Ebene</a:t>
            </a:r>
            <a:endParaRPr lang="en-US" dirty="0" smtClean="0"/>
          </a:p>
          <a:p>
            <a:pPr lvl="4"/>
            <a:r>
              <a:rPr lang="en-US" dirty="0" err="1" smtClean="0"/>
              <a:t>Fünfte</a:t>
            </a:r>
            <a:r>
              <a:rPr lang="en-US" dirty="0" smtClean="0"/>
              <a:t> </a:t>
            </a:r>
            <a:r>
              <a:rPr lang="en-US" dirty="0" err="1" smtClean="0"/>
              <a:t>Ebene</a:t>
            </a:r>
            <a:endParaRPr lang="en-US" dirty="0"/>
          </a:p>
        </p:txBody>
      </p:sp>
      <p:sp>
        <p:nvSpPr>
          <p:cNvPr id="12" name="cdtContent Placeholder 11 Id12"/>
          <p:cNvSpPr>
            <a:spLocks noGrp="1"/>
          </p:cNvSpPr>
          <p:nvPr>
            <p:ph sz="quarter" idx="14"/>
            <p:custDataLst>
              <p:tags r:id="rId6"/>
            </p:custDataLst>
          </p:nvPr>
        </p:nvSpPr>
        <p:spPr>
          <a:xfrm>
            <a:off x="627063" y="3860799"/>
            <a:ext cx="4032000" cy="2305050"/>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err="1" smtClean="0"/>
              <a:t>Zweite</a:t>
            </a:r>
            <a:r>
              <a:rPr lang="en-US" dirty="0" smtClean="0"/>
              <a:t> </a:t>
            </a:r>
            <a:r>
              <a:rPr lang="en-US" dirty="0" err="1" smtClean="0"/>
              <a:t>Ebene</a:t>
            </a:r>
            <a:endParaRPr lang="en-US" dirty="0" smtClean="0"/>
          </a:p>
          <a:p>
            <a:pPr lvl="2"/>
            <a:r>
              <a:rPr lang="en-US" dirty="0" err="1" smtClean="0"/>
              <a:t>Dritte</a:t>
            </a:r>
            <a:r>
              <a:rPr lang="en-US" dirty="0" smtClean="0"/>
              <a:t> </a:t>
            </a:r>
            <a:r>
              <a:rPr lang="en-US" dirty="0" err="1" smtClean="0"/>
              <a:t>Ebene</a:t>
            </a:r>
            <a:endParaRPr lang="en-US" dirty="0" smtClean="0"/>
          </a:p>
          <a:p>
            <a:pPr lvl="3"/>
            <a:r>
              <a:rPr lang="en-US" dirty="0" err="1" smtClean="0"/>
              <a:t>Vierte</a:t>
            </a:r>
            <a:r>
              <a:rPr lang="en-US" dirty="0" smtClean="0"/>
              <a:t> </a:t>
            </a:r>
            <a:r>
              <a:rPr lang="en-US" dirty="0" err="1" smtClean="0"/>
              <a:t>Ebene</a:t>
            </a:r>
            <a:endParaRPr lang="en-US" dirty="0" smtClean="0"/>
          </a:p>
          <a:p>
            <a:pPr lvl="4"/>
            <a:r>
              <a:rPr lang="en-US" dirty="0" err="1" smtClean="0"/>
              <a:t>Fünfte</a:t>
            </a:r>
            <a:r>
              <a:rPr lang="en-US" dirty="0" smtClean="0"/>
              <a:t> </a:t>
            </a:r>
            <a:r>
              <a:rPr lang="en-US" dirty="0" err="1" smtClean="0"/>
              <a:t>Ebene</a:t>
            </a:r>
            <a:endParaRPr lang="en-US" dirty="0"/>
          </a:p>
        </p:txBody>
      </p:sp>
      <p:sp>
        <p:nvSpPr>
          <p:cNvPr id="15" name="cdtContent Placeholder 14 Id15"/>
          <p:cNvSpPr>
            <a:spLocks noGrp="1"/>
          </p:cNvSpPr>
          <p:nvPr>
            <p:ph sz="quarter" idx="15"/>
            <p:custDataLst>
              <p:tags r:id="rId7"/>
            </p:custDataLst>
          </p:nvPr>
        </p:nvSpPr>
        <p:spPr>
          <a:xfrm>
            <a:off x="4804025" y="3860800"/>
            <a:ext cx="4032000" cy="2305050"/>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err="1" smtClean="0"/>
              <a:t>Zweite</a:t>
            </a:r>
            <a:r>
              <a:rPr lang="en-US" dirty="0" smtClean="0"/>
              <a:t> </a:t>
            </a:r>
            <a:r>
              <a:rPr lang="en-US" dirty="0" err="1" smtClean="0"/>
              <a:t>Ebene</a:t>
            </a:r>
            <a:endParaRPr lang="en-US" dirty="0" smtClean="0"/>
          </a:p>
          <a:p>
            <a:pPr lvl="2"/>
            <a:r>
              <a:rPr lang="en-US" dirty="0" err="1" smtClean="0"/>
              <a:t>Dritte</a:t>
            </a:r>
            <a:r>
              <a:rPr lang="en-US" dirty="0" smtClean="0"/>
              <a:t> </a:t>
            </a:r>
            <a:r>
              <a:rPr lang="en-US" dirty="0" err="1" smtClean="0"/>
              <a:t>Ebene</a:t>
            </a:r>
            <a:endParaRPr lang="en-US" dirty="0" smtClean="0"/>
          </a:p>
          <a:p>
            <a:pPr lvl="3"/>
            <a:r>
              <a:rPr lang="en-US" dirty="0" err="1" smtClean="0"/>
              <a:t>Vierte</a:t>
            </a:r>
            <a:r>
              <a:rPr lang="en-US" dirty="0" smtClean="0"/>
              <a:t> </a:t>
            </a:r>
            <a:r>
              <a:rPr lang="en-US" dirty="0" err="1" smtClean="0"/>
              <a:t>Ebene</a:t>
            </a:r>
            <a:endParaRPr lang="en-US" dirty="0" smtClean="0"/>
          </a:p>
          <a:p>
            <a:pPr lvl="4"/>
            <a:r>
              <a:rPr lang="en-US" dirty="0" err="1" smtClean="0"/>
              <a:t>Fünfte</a:t>
            </a:r>
            <a:r>
              <a:rPr lang="en-US" dirty="0" smtClean="0"/>
              <a:t> </a:t>
            </a:r>
            <a:r>
              <a:rPr lang="en-US" dirty="0" err="1" smtClean="0"/>
              <a:t>Ebene</a:t>
            </a:r>
            <a:endParaRPr lang="en-US" dirty="0"/>
          </a:p>
        </p:txBody>
      </p:sp>
      <p:sp>
        <p:nvSpPr>
          <p:cNvPr id="10" name="cdtTextplatzhalter 13 Id10"/>
          <p:cNvSpPr>
            <a:spLocks noGrp="1"/>
          </p:cNvSpPr>
          <p:nvPr>
            <p:ph type="body" sz="quarter" idx="16" hasCustomPrompt="1"/>
            <p:custDataLst>
              <p:tags r:id="rId8"/>
            </p:custDataLst>
          </p:nvPr>
        </p:nvSpPr>
        <p:spPr>
          <a:xfrm>
            <a:off x="10419751" y="1412875"/>
            <a:ext cx="1295999"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rgbClr val="879BAA"/>
                </a:solidFill>
              </a:defRPr>
            </a:lvl1pPr>
            <a:lvl2pPr marL="144000" indent="-144000">
              <a:lnSpc>
                <a:spcPct val="100000"/>
              </a:lnSpc>
              <a:spcBef>
                <a:spcPts val="400"/>
              </a:spcBef>
              <a:spcAft>
                <a:spcPts val="400"/>
              </a:spcAft>
              <a:buClrTx/>
              <a:buSzPct val="70000"/>
              <a:buFont typeface="Arial" pitchFamily="34" charset="0"/>
              <a:buChar char="►"/>
              <a:defRPr sz="1200">
                <a:solidFill>
                  <a:srgbClr val="641946"/>
                </a:solidFill>
              </a:defRPr>
            </a:lvl2pPr>
            <a:lvl3pPr marL="288000" indent="-144000">
              <a:lnSpc>
                <a:spcPct val="100000"/>
              </a:lnSpc>
              <a:spcBef>
                <a:spcPts val="300"/>
              </a:spcBef>
              <a:spcAft>
                <a:spcPts val="300"/>
              </a:spcAft>
              <a:buSzPct val="70000"/>
              <a:buFont typeface="Arial" pitchFamily="34" charset="0"/>
              <a:buChar char="►"/>
              <a:defRPr sz="1000">
                <a:solidFill>
                  <a:srgbClr val="879BAA"/>
                </a:solidFill>
              </a:defRPr>
            </a:lvl3pPr>
            <a:lvl4pPr marL="288000" indent="-144000">
              <a:lnSpc>
                <a:spcPct val="100000"/>
              </a:lnSpc>
              <a:spcBef>
                <a:spcPts val="300"/>
              </a:spcBef>
              <a:spcAft>
                <a:spcPts val="300"/>
              </a:spcAft>
              <a:buClrTx/>
              <a:buSzPct val="70000"/>
              <a:buFont typeface="Arial" pitchFamily="34" charset="0"/>
              <a:buChar char="►"/>
              <a:defRPr sz="1000">
                <a:solidFill>
                  <a:srgbClr val="641946"/>
                </a:solidFill>
              </a:defRPr>
            </a:lvl4pPr>
            <a:lvl5pPr marL="432000" indent="-144000">
              <a:lnSpc>
                <a:spcPct val="100000"/>
              </a:lnSpc>
              <a:spcBef>
                <a:spcPts val="300"/>
              </a:spcBef>
              <a:spcAft>
                <a:spcPts val="300"/>
              </a:spcAft>
              <a:buSzPct val="70000"/>
              <a:buFont typeface="Arial" pitchFamily="34" charset="0"/>
              <a:buChar char="►"/>
              <a:defRPr sz="1000">
                <a:solidFill>
                  <a:schemeClr val="accent1"/>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dirty="0" err="1" smtClean="0"/>
              <a:t>Navigationstext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smtClean="0"/>
          </a:p>
          <a:p>
            <a:pPr lvl="1"/>
            <a:r>
              <a:rPr lang="en-US" dirty="0" err="1" smtClean="0"/>
              <a:t>Aktives</a:t>
            </a:r>
            <a:r>
              <a:rPr lang="en-US" dirty="0" smtClean="0"/>
              <a:t> </a:t>
            </a:r>
            <a:r>
              <a:rPr lang="en-US" dirty="0" err="1" smtClean="0"/>
              <a:t>Kapitel</a:t>
            </a:r>
            <a:endParaRPr lang="en-US" dirty="0" smtClean="0"/>
          </a:p>
          <a:p>
            <a:pPr lvl="2"/>
            <a:r>
              <a:rPr lang="en-US" dirty="0" err="1" smtClean="0"/>
              <a:t>Unterkapitel</a:t>
            </a:r>
            <a:endParaRPr lang="en-US" dirty="0" smtClean="0"/>
          </a:p>
          <a:p>
            <a:pPr lvl="3"/>
            <a:r>
              <a:rPr lang="en-US" dirty="0" err="1" smtClean="0"/>
              <a:t>Aktives</a:t>
            </a:r>
            <a:r>
              <a:rPr lang="en-US" dirty="0" smtClean="0"/>
              <a:t> </a:t>
            </a:r>
            <a:r>
              <a:rPr lang="en-US" dirty="0" err="1" smtClean="0"/>
              <a:t>Unterkapitel</a:t>
            </a:r>
            <a:endParaRPr lang="en-US" dirty="0" smtClean="0"/>
          </a:p>
          <a:p>
            <a:pPr lvl="4"/>
            <a:r>
              <a:rPr lang="en-US" dirty="0" err="1" smtClean="0"/>
              <a:t>Unterkapitel</a:t>
            </a:r>
            <a:endParaRPr lang="en-US" dirty="0" smtClean="0"/>
          </a:p>
          <a:p>
            <a:pPr lvl="5"/>
            <a:r>
              <a:rPr lang="en-US" dirty="0" err="1" smtClean="0"/>
              <a:t>Aktives</a:t>
            </a:r>
            <a:r>
              <a:rPr lang="en-US" dirty="0" smtClean="0"/>
              <a:t> </a:t>
            </a:r>
            <a:r>
              <a:rPr lang="en-US" dirty="0" err="1" smtClean="0"/>
              <a:t>Unterkapitel</a:t>
            </a:r>
            <a:endParaRPr lang="en-US" dirty="0"/>
          </a:p>
        </p:txBody>
      </p:sp>
    </p:spTree>
    <p:custDataLst>
      <p:custData r:id="rId2"/>
    </p:custData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4017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fullscreen (big bar down)" type="title" preserve="1">
  <p:cSld name="Title fullscreen (big bar down)">
    <p:spTree>
      <p:nvGrpSpPr>
        <p:cNvPr id="1" name=""/>
        <p:cNvGrpSpPr/>
        <p:nvPr/>
      </p:nvGrpSpPr>
      <p:grpSpPr>
        <a:xfrm>
          <a:off x="0" y="0"/>
          <a:ext cx="0" cy="0"/>
          <a:chOff x="0" y="0"/>
          <a:chExt cx="0" cy="0"/>
        </a:xfrm>
      </p:grpSpPr>
      <p:sp>
        <p:nvSpPr>
          <p:cNvPr id="16" name="cdtRectangle 15 Id16"/>
          <p:cNvSpPr>
            <a:spLocks noChangeArrowheads="1"/>
          </p:cNvSpPr>
          <p:nvPr userDrawn="1">
            <p:custDataLst>
              <p:tags r:id="rId3"/>
            </p:custDataLst>
          </p:nvPr>
        </p:nvSpPr>
        <p:spPr bwMode="auto">
          <a:xfrm>
            <a:off x="0" y="0"/>
            <a:ext cx="12198350" cy="6858000"/>
          </a:xfrm>
          <a:prstGeom prst="rect">
            <a:avLst/>
          </a:prstGeom>
          <a:solidFill>
            <a:srgbClr val="D7D7CD"/>
          </a:solidFill>
          <a:ln w="9525">
            <a:noFill/>
            <a:miter lim="800000"/>
            <a:headEnd/>
            <a:tailEnd/>
          </a:ln>
          <a:effectLst/>
        </p:spPr>
        <p:txBody>
          <a:bodyPr wrap="none" anchor="ctr">
            <a:noAutofit/>
          </a:bodyPr>
          <a:lstStyle/>
          <a:p>
            <a:endParaRPr lang="en-US" dirty="0"/>
          </a:p>
        </p:txBody>
      </p:sp>
      <p:sp>
        <p:nvSpPr>
          <p:cNvPr id="3" name="cdtRectangle 2 Id3"/>
          <p:cNvSpPr/>
          <p:nvPr userDrawn="1">
            <p:custDataLst>
              <p:tags r:id="rId4"/>
            </p:custDataLst>
          </p:nvPr>
        </p:nvSpPr>
        <p:spPr bwMode="auto">
          <a:xfrm>
            <a:off x="0" y="0"/>
            <a:ext cx="12198350" cy="6858000"/>
          </a:xfrm>
          <a:prstGeom prst="rect">
            <a:avLst/>
          </a:prstGeom>
          <a:solidFill>
            <a:srgbClr val="FFFFFF">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err="1" smtClean="0">
              <a:solidFill>
                <a:schemeClr val="tx1"/>
              </a:solidFill>
            </a:endParaRPr>
          </a:p>
        </p:txBody>
      </p:sp>
      <p:sp>
        <p:nvSpPr>
          <p:cNvPr id="57350" name="cdtRectangle 115 Id57350"/>
          <p:cNvSpPr>
            <a:spLocks noGrp="1" noChangeArrowheads="1"/>
          </p:cNvSpPr>
          <p:nvPr>
            <p:ph type="ctrTitle"/>
            <p:custDataLst>
              <p:tags r:id="rId5"/>
            </p:custDataLst>
          </p:nvPr>
        </p:nvSpPr>
        <p:spPr bwMode="ltGray">
          <a:xfrm>
            <a:off x="338137" y="2420873"/>
            <a:ext cx="11860212" cy="1266246"/>
          </a:xfrm>
          <a:solidFill>
            <a:srgbClr val="233746">
              <a:alpha val="65000"/>
            </a:srgbClr>
          </a:solidFill>
        </p:spPr>
        <p:txBody>
          <a:bodyPr wrap="square" lIns="270000" tIns="536400" rIns="482400" bIns="108000" anchor="t" anchorCtr="0">
            <a:spAutoFit/>
          </a:bodyPr>
          <a:lstStyle>
            <a:lvl1pPr>
              <a:defRPr sz="4000" smtClean="0">
                <a:solidFill>
                  <a:srgbClr val="FFFFFF"/>
                </a:solidFill>
                <a:latin typeface="Arial" pitchFamily="34" charset="0"/>
              </a:defRPr>
            </a:lvl1p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smtClean="0"/>
          </a:p>
        </p:txBody>
      </p:sp>
      <p:sp>
        <p:nvSpPr>
          <p:cNvPr id="11" name="cdtText Box 101 Id11"/>
          <p:cNvSpPr txBox="1">
            <a:spLocks noChangeArrowheads="1"/>
          </p:cNvSpPr>
          <p:nvPr userDrawn="1">
            <p:custDataLst>
              <p:tags r:id="rId6"/>
            </p:custDataLst>
          </p:nvPr>
        </p:nvSpPr>
        <p:spPr bwMode="auto">
          <a:xfrm>
            <a:off x="6099175" y="0"/>
            <a:ext cx="1588" cy="158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36000" rIns="0" bIns="0">
            <a:noAutofit/>
          </a:bodyPr>
          <a:lstStyle/>
          <a:p>
            <a:pPr algn="ctr">
              <a:buClrTx/>
              <a:buFontTx/>
              <a:buNone/>
            </a:pPr>
            <a:endParaRPr lang="de-DE" sz="1100" b="1" dirty="0">
              <a:solidFill>
                <a:srgbClr val="990000"/>
              </a:solidFill>
            </a:endParaRPr>
          </a:p>
        </p:txBody>
      </p:sp>
      <p:pic>
        <p:nvPicPr>
          <p:cNvPr id="12" name="cdtPicture 10 Id12" descr="SIE_Logo_Layer_Petrol_RGB_A3_76mm.wmf"/>
          <p:cNvPicPr>
            <a:picLocks noChangeAspect="1"/>
          </p:cNvPicPr>
          <p:nvPr userDrawn="1">
            <p:custDataLst>
              <p:tags r:id="rId7"/>
            </p:custDataLst>
          </p:nvPr>
        </p:nvPicPr>
        <p:blipFill>
          <a:blip r:embed="rId12" cstate="email">
            <a:extLst>
              <a:ext uri="{28A0092B-C50C-407E-A947-70E740481C1C}">
                <a14:useLocalDpi xmlns:a14="http://schemas.microsoft.com/office/drawing/2010/main"/>
              </a:ext>
            </a:extLst>
          </a:blip>
          <a:stretch>
            <a:fillRect/>
          </a:stretch>
        </p:blipFill>
        <p:spPr>
          <a:xfrm>
            <a:off x="627063" y="0"/>
            <a:ext cx="1728000" cy="967833"/>
          </a:xfrm>
          <a:prstGeom prst="rect">
            <a:avLst/>
          </a:prstGeom>
        </p:spPr>
      </p:pic>
      <p:sp>
        <p:nvSpPr>
          <p:cNvPr id="15" name="cdtText Box 133 Id15"/>
          <p:cNvSpPr txBox="1">
            <a:spLocks noChangeArrowheads="1"/>
          </p:cNvSpPr>
          <p:nvPr userDrawn="1">
            <p:custDataLst>
              <p:tags r:id="rId8"/>
            </p:custDataLst>
          </p:nvPr>
        </p:nvSpPr>
        <p:spPr bwMode="auto">
          <a:xfrm>
            <a:off x="0" y="6165850"/>
            <a:ext cx="12198350" cy="431800"/>
          </a:xfrm>
          <a:prstGeom prst="rect">
            <a:avLst/>
          </a:prstGeom>
          <a:noFill/>
          <a:ln w="9525">
            <a:noFill/>
            <a:miter lim="800000"/>
            <a:headEnd/>
            <a:tailEnd/>
          </a:ln>
          <a:effectLst/>
        </p:spPr>
        <p:txBody>
          <a:bodyPr lIns="626400" tIns="144000" rIns="3211200" bIns="0" anchor="ctr"/>
          <a:lstStyle/>
          <a:p>
            <a:r>
              <a:rPr lang="de-DE" sz="1000" b="1" dirty="0" err="1" smtClean="0">
                <a:solidFill>
                  <a:srgbClr val="000000"/>
                </a:solidFill>
              </a:rPr>
              <a:t>Unrestricted</a:t>
            </a:r>
            <a:r>
              <a:rPr lang="de-DE" sz="1000" b="1" dirty="0" smtClean="0">
                <a:solidFill>
                  <a:srgbClr val="000000"/>
                </a:solidFill>
              </a:rPr>
              <a:t> / © Siemens AG 2015. All </a:t>
            </a:r>
            <a:r>
              <a:rPr lang="de-DE" sz="1000" b="1" dirty="0" err="1" smtClean="0">
                <a:solidFill>
                  <a:srgbClr val="000000"/>
                </a:solidFill>
              </a:rPr>
              <a:t>Rights</a:t>
            </a:r>
            <a:r>
              <a:rPr lang="de-DE" sz="1000" b="1" dirty="0" smtClean="0">
                <a:solidFill>
                  <a:srgbClr val="000000"/>
                </a:solidFill>
              </a:rPr>
              <a:t> </a:t>
            </a:r>
            <a:r>
              <a:rPr lang="de-DE" sz="1000" b="1" dirty="0" err="1" smtClean="0">
                <a:solidFill>
                  <a:srgbClr val="000000"/>
                </a:solidFill>
              </a:rPr>
              <a:t>Reserved</a:t>
            </a:r>
            <a:r>
              <a:rPr lang="de-DE" sz="1000" b="1" dirty="0" smtClean="0">
                <a:solidFill>
                  <a:srgbClr val="000000"/>
                </a:solidFill>
              </a:rPr>
              <a:t>.</a:t>
            </a:r>
            <a:endParaRPr lang="de-DE" sz="1000" b="1" dirty="0">
              <a:solidFill>
                <a:srgbClr val="000000"/>
              </a:solidFill>
            </a:endParaRPr>
          </a:p>
        </p:txBody>
      </p:sp>
      <p:sp>
        <p:nvSpPr>
          <p:cNvPr id="57351" name="cdtRectangle 116 Id57351"/>
          <p:cNvSpPr>
            <a:spLocks noGrp="1" noChangeArrowheads="1"/>
          </p:cNvSpPr>
          <p:nvPr>
            <p:ph type="subTitle" idx="1"/>
            <p:custDataLst>
              <p:tags r:id="rId9"/>
            </p:custDataLst>
          </p:nvPr>
        </p:nvSpPr>
        <p:spPr bwMode="ltGray">
          <a:xfrm>
            <a:off x="338138" y="2420874"/>
            <a:ext cx="11860212" cy="393082"/>
          </a:xfrm>
          <a:noFill/>
          <a:extLst>
            <a:ext uri="{909E8E84-426E-40DD-AFC4-6F175D3DCCD1}">
              <a14:hiddenFill xmlns:a14="http://schemas.microsoft.com/office/drawing/2010/main">
                <a:solidFill>
                  <a:srgbClr val="233746">
                    <a:alpha val="65000"/>
                  </a:srgbClr>
                </a:solidFill>
              </a14:hiddenFill>
            </a:ext>
          </a:extLst>
        </p:spPr>
        <p:txBody>
          <a:bodyPr wrap="square" lIns="270000" tIns="18000" rIns="482400" bIns="36000" anchor="b" anchorCtr="0">
            <a:noAutofit/>
          </a:bodyPr>
          <a:lstStyle>
            <a:lvl1pPr>
              <a:defRPr sz="2000" smtClean="0">
                <a:solidFill>
                  <a:srgbClr val="FFFFFF"/>
                </a:solidFill>
                <a:latin typeface="Arial" pitchFamily="34" charset="0"/>
              </a:defRPr>
            </a:lvl1pPr>
          </a:lstStyle>
          <a:p>
            <a:r>
              <a:rPr lang="en-US" dirty="0" err="1" smtClean="0"/>
              <a:t>Formatvorlage</a:t>
            </a:r>
            <a:r>
              <a:rPr lang="en-US" dirty="0" smtClean="0"/>
              <a:t> des </a:t>
            </a:r>
            <a:r>
              <a:rPr lang="en-US" dirty="0" err="1" smtClean="0"/>
              <a:t>Untertitelmasters</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smtClean="0"/>
          </a:p>
        </p:txBody>
      </p:sp>
      <p:sp>
        <p:nvSpPr>
          <p:cNvPr id="13" name="cdtText Box 133 Id13"/>
          <p:cNvSpPr txBox="1">
            <a:spLocks noChangeArrowheads="1"/>
          </p:cNvSpPr>
          <p:nvPr userDrawn="1">
            <p:custDataLst>
              <p:tags r:id="rId10"/>
            </p:custDataLst>
          </p:nvPr>
        </p:nvSpPr>
        <p:spPr bwMode="auto">
          <a:xfrm>
            <a:off x="8836025" y="6165850"/>
            <a:ext cx="3362325" cy="431800"/>
          </a:xfrm>
          <a:prstGeom prst="rect">
            <a:avLst/>
          </a:prstGeom>
          <a:noFill/>
          <a:ln w="9525">
            <a:noFill/>
            <a:miter lim="800000"/>
            <a:headEnd/>
            <a:tailEnd/>
          </a:ln>
          <a:effectLst/>
        </p:spPr>
        <p:txBody>
          <a:bodyPr lIns="0" tIns="144000" rIns="482400" bIns="0" anchor="ctr"/>
          <a:lstStyle/>
          <a:p>
            <a:pPr algn="r"/>
            <a:r>
              <a:rPr lang="de-DE" sz="1000" b="1" dirty="0" smtClean="0">
                <a:solidFill>
                  <a:srgbClr val="000000"/>
                </a:solidFill>
              </a:rPr>
              <a:t>siemens.com/</a:t>
            </a:r>
            <a:r>
              <a:rPr lang="de-DE" sz="1000" b="1" dirty="0" err="1" smtClean="0">
                <a:solidFill>
                  <a:srgbClr val="000000"/>
                </a:solidFill>
              </a:rPr>
              <a:t>answers</a:t>
            </a:r>
            <a:endParaRPr lang="de-DE" sz="1000" b="1" dirty="0">
              <a:solidFill>
                <a:srgbClr val="000000"/>
              </a:solidFill>
            </a:endParaRPr>
          </a:p>
        </p:txBody>
      </p:sp>
    </p:spTree>
    <p:custDataLst>
      <p:custData r:id="rId2"/>
    </p:custData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fullscreen (big bar up)" type="title" preserve="1">
  <p:cSld name="Title fullscreen (big bar up)">
    <p:spTree>
      <p:nvGrpSpPr>
        <p:cNvPr id="1" name=""/>
        <p:cNvGrpSpPr/>
        <p:nvPr/>
      </p:nvGrpSpPr>
      <p:grpSpPr>
        <a:xfrm>
          <a:off x="0" y="0"/>
          <a:ext cx="0" cy="0"/>
          <a:chOff x="0" y="0"/>
          <a:chExt cx="0" cy="0"/>
        </a:xfrm>
      </p:grpSpPr>
      <p:sp>
        <p:nvSpPr>
          <p:cNvPr id="16" name="cdtRectangle 15 Id16"/>
          <p:cNvSpPr>
            <a:spLocks noChangeArrowheads="1"/>
          </p:cNvSpPr>
          <p:nvPr userDrawn="1">
            <p:custDataLst>
              <p:tags r:id="rId3"/>
            </p:custDataLst>
          </p:nvPr>
        </p:nvSpPr>
        <p:spPr bwMode="auto">
          <a:xfrm>
            <a:off x="0" y="0"/>
            <a:ext cx="12198350" cy="6858000"/>
          </a:xfrm>
          <a:prstGeom prst="rect">
            <a:avLst/>
          </a:prstGeom>
          <a:solidFill>
            <a:srgbClr val="D7D7CD"/>
          </a:solidFill>
          <a:ln w="9525">
            <a:noFill/>
            <a:miter lim="800000"/>
            <a:headEnd/>
            <a:tailEnd/>
          </a:ln>
          <a:effectLst/>
        </p:spPr>
        <p:txBody>
          <a:bodyPr wrap="none" anchor="ctr">
            <a:noAutofit/>
          </a:bodyPr>
          <a:lstStyle/>
          <a:p>
            <a:endParaRPr lang="en-US" dirty="0"/>
          </a:p>
        </p:txBody>
      </p:sp>
      <p:sp>
        <p:nvSpPr>
          <p:cNvPr id="3" name="cdtRectangle 2 Id3"/>
          <p:cNvSpPr/>
          <p:nvPr userDrawn="1">
            <p:custDataLst>
              <p:tags r:id="rId4"/>
            </p:custDataLst>
          </p:nvPr>
        </p:nvSpPr>
        <p:spPr bwMode="auto">
          <a:xfrm>
            <a:off x="0" y="0"/>
            <a:ext cx="12198350" cy="6858000"/>
          </a:xfrm>
          <a:prstGeom prst="rect">
            <a:avLst/>
          </a:prstGeom>
          <a:solidFill>
            <a:srgbClr val="FFFFFF">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err="1" smtClean="0">
              <a:solidFill>
                <a:schemeClr val="tx1"/>
              </a:solidFill>
            </a:endParaRPr>
          </a:p>
        </p:txBody>
      </p:sp>
      <p:sp>
        <p:nvSpPr>
          <p:cNvPr id="57350" name="cdtRectangle 115 Id57350"/>
          <p:cNvSpPr>
            <a:spLocks noGrp="1" noChangeArrowheads="1"/>
          </p:cNvSpPr>
          <p:nvPr>
            <p:ph type="ctrTitle"/>
            <p:custDataLst>
              <p:tags r:id="rId5"/>
            </p:custDataLst>
          </p:nvPr>
        </p:nvSpPr>
        <p:spPr bwMode="ltGray">
          <a:xfrm>
            <a:off x="338137" y="2987888"/>
            <a:ext cx="11860212" cy="1266246"/>
          </a:xfrm>
          <a:solidFill>
            <a:srgbClr val="233746">
              <a:alpha val="65000"/>
            </a:srgbClr>
          </a:solidFill>
        </p:spPr>
        <p:txBody>
          <a:bodyPr wrap="square" lIns="270000" tIns="144000" rIns="482400" bIns="500400" anchor="b" anchorCtr="0">
            <a:spAutoFit/>
          </a:bodyPr>
          <a:lstStyle>
            <a:lvl1pPr>
              <a:defRPr sz="4000" smtClean="0">
                <a:solidFill>
                  <a:srgbClr val="FFFFFF"/>
                </a:solidFill>
                <a:latin typeface="Arial" pitchFamily="34" charset="0"/>
              </a:defRPr>
            </a:lvl1p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smtClean="0"/>
          </a:p>
        </p:txBody>
      </p:sp>
      <p:sp>
        <p:nvSpPr>
          <p:cNvPr id="11" name="cdtText Box 101 Id11"/>
          <p:cNvSpPr txBox="1">
            <a:spLocks noChangeArrowheads="1"/>
          </p:cNvSpPr>
          <p:nvPr userDrawn="1">
            <p:custDataLst>
              <p:tags r:id="rId6"/>
            </p:custDataLst>
          </p:nvPr>
        </p:nvSpPr>
        <p:spPr bwMode="auto">
          <a:xfrm>
            <a:off x="6099175" y="0"/>
            <a:ext cx="1588" cy="158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36000" rIns="0" bIns="0">
            <a:noAutofit/>
          </a:bodyPr>
          <a:lstStyle/>
          <a:p>
            <a:pPr algn="ctr">
              <a:buClrTx/>
              <a:buFontTx/>
              <a:buNone/>
            </a:pPr>
            <a:endParaRPr lang="de-DE" sz="1100" b="1" dirty="0">
              <a:solidFill>
                <a:srgbClr val="990000"/>
              </a:solidFill>
            </a:endParaRPr>
          </a:p>
        </p:txBody>
      </p:sp>
      <p:pic>
        <p:nvPicPr>
          <p:cNvPr id="13" name="cdtPicture 10 Id13" descr="SIE_Logo_Layer_Petrol_RGB_A3_76mm.wmf"/>
          <p:cNvPicPr>
            <a:picLocks noChangeAspect="1"/>
          </p:cNvPicPr>
          <p:nvPr userDrawn="1">
            <p:custDataLst>
              <p:tags r:id="rId7"/>
            </p:custDataLst>
          </p:nvPr>
        </p:nvPicPr>
        <p:blipFill>
          <a:blip r:embed="rId12" cstate="email">
            <a:extLst>
              <a:ext uri="{28A0092B-C50C-407E-A947-70E740481C1C}">
                <a14:useLocalDpi xmlns:a14="http://schemas.microsoft.com/office/drawing/2010/main"/>
              </a:ext>
            </a:extLst>
          </a:blip>
          <a:stretch>
            <a:fillRect/>
          </a:stretch>
        </p:blipFill>
        <p:spPr>
          <a:xfrm>
            <a:off x="627063" y="0"/>
            <a:ext cx="1728000" cy="967833"/>
          </a:xfrm>
          <a:prstGeom prst="rect">
            <a:avLst/>
          </a:prstGeom>
        </p:spPr>
      </p:pic>
      <p:sp>
        <p:nvSpPr>
          <p:cNvPr id="15" name="cdtText Box 133 Id15"/>
          <p:cNvSpPr txBox="1">
            <a:spLocks noChangeArrowheads="1"/>
          </p:cNvSpPr>
          <p:nvPr userDrawn="1">
            <p:custDataLst>
              <p:tags r:id="rId8"/>
            </p:custDataLst>
          </p:nvPr>
        </p:nvSpPr>
        <p:spPr bwMode="auto">
          <a:xfrm>
            <a:off x="0" y="6165850"/>
            <a:ext cx="12198350" cy="431800"/>
          </a:xfrm>
          <a:prstGeom prst="rect">
            <a:avLst/>
          </a:prstGeom>
          <a:noFill/>
          <a:ln w="9525">
            <a:noFill/>
            <a:miter lim="800000"/>
            <a:headEnd/>
            <a:tailEnd/>
          </a:ln>
          <a:effectLst/>
        </p:spPr>
        <p:txBody>
          <a:bodyPr lIns="626400" tIns="144000" rIns="3211200" bIns="0" anchor="ctr"/>
          <a:lstStyle/>
          <a:p>
            <a:r>
              <a:rPr lang="de-DE" sz="1000" b="1" dirty="0" err="1" smtClean="0">
                <a:solidFill>
                  <a:srgbClr val="000000"/>
                </a:solidFill>
              </a:rPr>
              <a:t>Unrestricted</a:t>
            </a:r>
            <a:r>
              <a:rPr lang="de-DE" sz="1000" b="1" dirty="0" smtClean="0">
                <a:solidFill>
                  <a:srgbClr val="000000"/>
                </a:solidFill>
              </a:rPr>
              <a:t> / © Siemens AG 2015. All </a:t>
            </a:r>
            <a:r>
              <a:rPr lang="de-DE" sz="1000" b="1" dirty="0" err="1" smtClean="0">
                <a:solidFill>
                  <a:srgbClr val="000000"/>
                </a:solidFill>
              </a:rPr>
              <a:t>Rights</a:t>
            </a:r>
            <a:r>
              <a:rPr lang="de-DE" sz="1000" b="1" dirty="0" smtClean="0">
                <a:solidFill>
                  <a:srgbClr val="000000"/>
                </a:solidFill>
              </a:rPr>
              <a:t> </a:t>
            </a:r>
            <a:r>
              <a:rPr lang="de-DE" sz="1000" b="1" dirty="0" err="1" smtClean="0">
                <a:solidFill>
                  <a:srgbClr val="000000"/>
                </a:solidFill>
              </a:rPr>
              <a:t>Reserved</a:t>
            </a:r>
            <a:r>
              <a:rPr lang="de-DE" sz="1000" b="1" dirty="0" smtClean="0">
                <a:solidFill>
                  <a:srgbClr val="000000"/>
                </a:solidFill>
              </a:rPr>
              <a:t>.</a:t>
            </a:r>
            <a:endParaRPr lang="de-DE" sz="1000" b="1" dirty="0">
              <a:solidFill>
                <a:srgbClr val="000000"/>
              </a:solidFill>
            </a:endParaRPr>
          </a:p>
        </p:txBody>
      </p:sp>
      <p:sp>
        <p:nvSpPr>
          <p:cNvPr id="57351" name="cdtRectangle 116 Id57351"/>
          <p:cNvSpPr>
            <a:spLocks noGrp="1" noChangeArrowheads="1"/>
          </p:cNvSpPr>
          <p:nvPr>
            <p:ph type="subTitle" idx="1"/>
            <p:custDataLst>
              <p:tags r:id="rId9"/>
            </p:custDataLst>
          </p:nvPr>
        </p:nvSpPr>
        <p:spPr bwMode="ltGray">
          <a:xfrm>
            <a:off x="338138" y="3860800"/>
            <a:ext cx="11860212" cy="393082"/>
          </a:xfrm>
          <a:noFill/>
          <a:extLst>
            <a:ext uri="{909E8E84-426E-40DD-AFC4-6F175D3DCCD1}">
              <a14:hiddenFill xmlns:a14="http://schemas.microsoft.com/office/drawing/2010/main">
                <a:solidFill>
                  <a:srgbClr val="233746">
                    <a:alpha val="65000"/>
                  </a:srgbClr>
                </a:solidFill>
              </a14:hiddenFill>
            </a:ext>
          </a:extLst>
        </p:spPr>
        <p:txBody>
          <a:bodyPr wrap="square" lIns="270000" tIns="18000" rIns="482400" bIns="36000" anchor="t" anchorCtr="0">
            <a:noAutofit/>
          </a:bodyPr>
          <a:lstStyle>
            <a:lvl1pPr>
              <a:defRPr sz="2000" smtClean="0">
                <a:solidFill>
                  <a:srgbClr val="FFFFFF"/>
                </a:solidFill>
                <a:latin typeface="Arial" pitchFamily="34" charset="0"/>
              </a:defRPr>
            </a:lvl1pPr>
          </a:lstStyle>
          <a:p>
            <a:r>
              <a:rPr lang="en-US" dirty="0" err="1" smtClean="0"/>
              <a:t>Formatvorlage</a:t>
            </a:r>
            <a:r>
              <a:rPr lang="en-US" dirty="0" smtClean="0"/>
              <a:t> des </a:t>
            </a:r>
            <a:r>
              <a:rPr lang="en-US" dirty="0" err="1" smtClean="0"/>
              <a:t>Untertitelmasters</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smtClean="0"/>
          </a:p>
        </p:txBody>
      </p:sp>
      <p:sp>
        <p:nvSpPr>
          <p:cNvPr id="12" name="cdtText Box 133 Id12"/>
          <p:cNvSpPr txBox="1">
            <a:spLocks noChangeArrowheads="1"/>
          </p:cNvSpPr>
          <p:nvPr userDrawn="1">
            <p:custDataLst>
              <p:tags r:id="rId10"/>
            </p:custDataLst>
          </p:nvPr>
        </p:nvSpPr>
        <p:spPr bwMode="auto">
          <a:xfrm>
            <a:off x="8836025" y="6165850"/>
            <a:ext cx="3362325" cy="431800"/>
          </a:xfrm>
          <a:prstGeom prst="rect">
            <a:avLst/>
          </a:prstGeom>
          <a:noFill/>
          <a:ln w="9525">
            <a:noFill/>
            <a:miter lim="800000"/>
            <a:headEnd/>
            <a:tailEnd/>
          </a:ln>
          <a:effectLst/>
        </p:spPr>
        <p:txBody>
          <a:bodyPr lIns="0" tIns="144000" rIns="482400" bIns="0" anchor="ctr"/>
          <a:lstStyle/>
          <a:p>
            <a:pPr algn="r"/>
            <a:r>
              <a:rPr lang="de-DE" sz="1000" b="1" dirty="0" smtClean="0">
                <a:solidFill>
                  <a:srgbClr val="000000"/>
                </a:solidFill>
              </a:rPr>
              <a:t>siemens.com/</a:t>
            </a:r>
            <a:r>
              <a:rPr lang="de-DE" sz="1000" b="1" dirty="0" err="1" smtClean="0">
                <a:solidFill>
                  <a:srgbClr val="000000"/>
                </a:solidFill>
              </a:rPr>
              <a:t>answers</a:t>
            </a:r>
            <a:endParaRPr lang="de-DE" sz="1000" b="1" dirty="0">
              <a:solidFill>
                <a:srgbClr val="000000"/>
              </a:solidFill>
            </a:endParaRPr>
          </a:p>
        </p:txBody>
      </p:sp>
    </p:spTree>
    <p:custDataLst>
      <p:custData r:id="rId2"/>
    </p:custData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hapter title (big bar down)" type="title" preserve="1">
  <p:cSld name="Chapter title (big bar down)">
    <p:spTree>
      <p:nvGrpSpPr>
        <p:cNvPr id="1" name=""/>
        <p:cNvGrpSpPr/>
        <p:nvPr/>
      </p:nvGrpSpPr>
      <p:grpSpPr>
        <a:xfrm>
          <a:off x="0" y="0"/>
          <a:ext cx="0" cy="0"/>
          <a:chOff x="0" y="0"/>
          <a:chExt cx="0" cy="0"/>
        </a:xfrm>
      </p:grpSpPr>
      <p:sp>
        <p:nvSpPr>
          <p:cNvPr id="7" name="cdtRectangle 15 Id7"/>
          <p:cNvSpPr>
            <a:spLocks noChangeArrowheads="1"/>
          </p:cNvSpPr>
          <p:nvPr userDrawn="1">
            <p:custDataLst>
              <p:tags r:id="rId3"/>
            </p:custDataLst>
          </p:nvPr>
        </p:nvSpPr>
        <p:spPr bwMode="gray">
          <a:xfrm>
            <a:off x="0" y="0"/>
            <a:ext cx="12198350" cy="4149725"/>
          </a:xfrm>
          <a:prstGeom prst="rect">
            <a:avLst/>
          </a:prstGeom>
          <a:solidFill>
            <a:srgbClr val="D7D7CD"/>
          </a:solidFill>
          <a:ln w="9525">
            <a:noFill/>
            <a:miter lim="800000"/>
            <a:headEnd/>
            <a:tailEnd/>
          </a:ln>
          <a:effectLst/>
        </p:spPr>
        <p:txBody>
          <a:bodyPr wrap="none" anchor="ctr">
            <a:noAutofit/>
          </a:bodyPr>
          <a:lstStyle/>
          <a:p>
            <a:endParaRPr lang="en-US" dirty="0"/>
          </a:p>
        </p:txBody>
      </p:sp>
      <p:sp>
        <p:nvSpPr>
          <p:cNvPr id="57350" name="cdtRectangle 115 Id57350"/>
          <p:cNvSpPr>
            <a:spLocks noGrp="1" noChangeArrowheads="1"/>
          </p:cNvSpPr>
          <p:nvPr>
            <p:ph type="ctrTitle"/>
            <p:custDataLst>
              <p:tags r:id="rId4"/>
            </p:custDataLst>
          </p:nvPr>
        </p:nvSpPr>
        <p:spPr bwMode="gray">
          <a:xfrm>
            <a:off x="338138" y="4149090"/>
            <a:ext cx="11860212" cy="870014"/>
          </a:xfrm>
          <a:solidFill>
            <a:srgbClr val="879BAA"/>
          </a:solidFill>
        </p:spPr>
        <p:txBody>
          <a:bodyPr wrap="square" lIns="270000" tIns="144000" rIns="482400" bIns="108000" anchor="t">
            <a:spAutoFit/>
          </a:bodyPr>
          <a:lstStyle>
            <a:lvl1pPr>
              <a:defRPr sz="4000" smtClean="0">
                <a:solidFill>
                  <a:srgbClr val="FFFFFF"/>
                </a:solidFill>
                <a:latin typeface="Arial" pitchFamily="34" charset="0"/>
              </a:defRPr>
            </a:lvl1p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smtClean="0"/>
          </a:p>
        </p:txBody>
      </p:sp>
      <p:sp>
        <p:nvSpPr>
          <p:cNvPr id="57351" name="cdtRectangle 116 Id57351"/>
          <p:cNvSpPr>
            <a:spLocks noGrp="1" noChangeArrowheads="1"/>
          </p:cNvSpPr>
          <p:nvPr>
            <p:ph type="subTitle" idx="1"/>
            <p:custDataLst>
              <p:tags r:id="rId5"/>
            </p:custDataLst>
          </p:nvPr>
        </p:nvSpPr>
        <p:spPr bwMode="gray">
          <a:xfrm>
            <a:off x="338138" y="3756008"/>
            <a:ext cx="11860212" cy="393082"/>
          </a:xfrm>
          <a:solidFill>
            <a:srgbClr val="233746">
              <a:alpha val="65000"/>
            </a:srgbClr>
          </a:solidFill>
        </p:spPr>
        <p:txBody>
          <a:bodyPr wrap="square" lIns="270000" tIns="18000" rIns="482400" bIns="36000" anchor="b">
            <a:noAutofit/>
          </a:bodyPr>
          <a:lstStyle>
            <a:lvl1pPr>
              <a:defRPr sz="2000" smtClean="0">
                <a:solidFill>
                  <a:srgbClr val="FFFFFF"/>
                </a:solidFill>
                <a:latin typeface="Arial" pitchFamily="34" charset="0"/>
              </a:defRPr>
            </a:lvl1pPr>
          </a:lstStyle>
          <a:p>
            <a:r>
              <a:rPr lang="en-US" dirty="0" err="1" smtClean="0"/>
              <a:t>Formatvorlage</a:t>
            </a:r>
            <a:r>
              <a:rPr lang="en-US" dirty="0" smtClean="0"/>
              <a:t> des </a:t>
            </a:r>
            <a:r>
              <a:rPr lang="en-US" dirty="0" err="1" smtClean="0"/>
              <a:t>Untertitelmasters</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smtClean="0"/>
          </a:p>
        </p:txBody>
      </p:sp>
      <p:sp>
        <p:nvSpPr>
          <p:cNvPr id="6" name="cdtText Box 101 Id6"/>
          <p:cNvSpPr txBox="1">
            <a:spLocks noChangeArrowheads="1"/>
          </p:cNvSpPr>
          <p:nvPr userDrawn="1">
            <p:custDataLst>
              <p:tags r:id="rId6"/>
            </p:custDataLst>
          </p:nvPr>
        </p:nvSpPr>
        <p:spPr bwMode="auto">
          <a:xfrm>
            <a:off x="6099175" y="0"/>
            <a:ext cx="1588" cy="158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36000" rIns="0" bIns="0">
            <a:noAutofit/>
          </a:bodyPr>
          <a:lstStyle/>
          <a:p>
            <a:pPr algn="ctr">
              <a:buClrTx/>
              <a:buFontTx/>
              <a:buNone/>
            </a:pPr>
            <a:endParaRPr lang="de-DE" sz="1100" b="1" dirty="0">
              <a:solidFill>
                <a:srgbClr val="990000"/>
              </a:solidFill>
            </a:endParaRPr>
          </a:p>
        </p:txBody>
      </p:sp>
      <p:pic>
        <p:nvPicPr>
          <p:cNvPr id="8" name="cdtPicture 7 Id8" descr="sie_logo_layer_petrol_rgb"/>
          <p:cNvPicPr>
            <a:picLocks noChangeAspect="1" noChangeArrowheads="1"/>
          </p:cNvPicPr>
          <p:nvPr userDrawn="1">
            <p:custDataLst>
              <p:tags r:id="rId7"/>
            </p:custDataLst>
          </p:nvPr>
        </p:nvPicPr>
        <p:blipFill>
          <a:blip r:embed="rId9" cstate="email">
            <a:extLst>
              <a:ext uri="{28A0092B-C50C-407E-A947-70E740481C1C}">
                <a14:useLocalDpi xmlns:a14="http://schemas.microsoft.com/office/drawing/2010/main"/>
              </a:ext>
            </a:extLst>
          </a:blip>
          <a:srcRect/>
          <a:stretch>
            <a:fillRect/>
          </a:stretch>
        </p:blipFill>
        <p:spPr bwMode="auto">
          <a:xfrm>
            <a:off x="10275886" y="0"/>
            <a:ext cx="1439863" cy="804863"/>
          </a:xfrm>
          <a:prstGeom prst="rect">
            <a:avLst/>
          </a:prstGeom>
          <a:noFill/>
        </p:spPr>
      </p:pic>
    </p:spTree>
    <p:custDataLst>
      <p:custData r:id="rId2"/>
    </p:custData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pter title (big bar up)" type="title" preserve="1">
  <p:cSld name="Chapter title (big bar up)">
    <p:spTree>
      <p:nvGrpSpPr>
        <p:cNvPr id="1" name=""/>
        <p:cNvGrpSpPr/>
        <p:nvPr/>
      </p:nvGrpSpPr>
      <p:grpSpPr>
        <a:xfrm>
          <a:off x="0" y="0"/>
          <a:ext cx="0" cy="0"/>
          <a:chOff x="0" y="0"/>
          <a:chExt cx="0" cy="0"/>
        </a:xfrm>
      </p:grpSpPr>
      <p:sp>
        <p:nvSpPr>
          <p:cNvPr id="7" name="cdtRectangle 15 Id7"/>
          <p:cNvSpPr>
            <a:spLocks noChangeArrowheads="1"/>
          </p:cNvSpPr>
          <p:nvPr userDrawn="1">
            <p:custDataLst>
              <p:tags r:id="rId3"/>
            </p:custDataLst>
          </p:nvPr>
        </p:nvSpPr>
        <p:spPr bwMode="gray">
          <a:xfrm>
            <a:off x="0" y="0"/>
            <a:ext cx="12198350" cy="5162556"/>
          </a:xfrm>
          <a:prstGeom prst="rect">
            <a:avLst/>
          </a:prstGeom>
          <a:solidFill>
            <a:srgbClr val="D7D7CD"/>
          </a:solidFill>
          <a:ln w="9525">
            <a:noFill/>
            <a:miter lim="800000"/>
            <a:headEnd/>
            <a:tailEnd/>
          </a:ln>
          <a:effectLst/>
        </p:spPr>
        <p:txBody>
          <a:bodyPr wrap="none" anchor="ctr">
            <a:noAutofit/>
          </a:bodyPr>
          <a:lstStyle/>
          <a:p>
            <a:endParaRPr lang="en-US" dirty="0"/>
          </a:p>
        </p:txBody>
      </p:sp>
      <p:sp>
        <p:nvSpPr>
          <p:cNvPr id="57350" name="cdtRectangle 115 Id57350"/>
          <p:cNvSpPr>
            <a:spLocks noGrp="1" noChangeArrowheads="1"/>
          </p:cNvSpPr>
          <p:nvPr>
            <p:ph type="ctrTitle"/>
            <p:custDataLst>
              <p:tags r:id="rId4"/>
            </p:custDataLst>
          </p:nvPr>
        </p:nvSpPr>
        <p:spPr bwMode="gray">
          <a:xfrm>
            <a:off x="338138" y="4287203"/>
            <a:ext cx="11860212" cy="870014"/>
          </a:xfrm>
          <a:solidFill>
            <a:srgbClr val="233746">
              <a:alpha val="65000"/>
            </a:srgbClr>
          </a:solidFill>
        </p:spPr>
        <p:txBody>
          <a:bodyPr wrap="square" lIns="270000" tIns="144000" rIns="482400" bIns="108000" anchor="b" anchorCtr="0">
            <a:spAutoFit/>
          </a:bodyPr>
          <a:lstStyle>
            <a:lvl1pPr>
              <a:defRPr sz="4000" smtClean="0">
                <a:solidFill>
                  <a:srgbClr val="FFFFFF"/>
                </a:solidFill>
                <a:latin typeface="Arial" pitchFamily="34" charset="0"/>
              </a:defRPr>
            </a:lvl1p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smtClean="0"/>
          </a:p>
        </p:txBody>
      </p:sp>
      <p:sp>
        <p:nvSpPr>
          <p:cNvPr id="57351" name="cdtRectangle 116 Id57351"/>
          <p:cNvSpPr>
            <a:spLocks noGrp="1" noChangeArrowheads="1"/>
          </p:cNvSpPr>
          <p:nvPr>
            <p:ph type="subTitle" idx="1"/>
            <p:custDataLst>
              <p:tags r:id="rId5"/>
            </p:custDataLst>
          </p:nvPr>
        </p:nvSpPr>
        <p:spPr bwMode="gray">
          <a:xfrm>
            <a:off x="338138" y="5157216"/>
            <a:ext cx="11860212" cy="393082"/>
          </a:xfrm>
          <a:solidFill>
            <a:srgbClr val="879BAA"/>
          </a:solidFill>
        </p:spPr>
        <p:txBody>
          <a:bodyPr wrap="square" lIns="270000" tIns="18000" rIns="482400" bIns="36000" anchor="t" anchorCtr="0">
            <a:noAutofit/>
          </a:bodyPr>
          <a:lstStyle>
            <a:lvl1pPr>
              <a:defRPr sz="2000" smtClean="0">
                <a:solidFill>
                  <a:srgbClr val="FFFFFF"/>
                </a:solidFill>
                <a:latin typeface="Arial" pitchFamily="34" charset="0"/>
              </a:defRPr>
            </a:lvl1pPr>
          </a:lstStyle>
          <a:p>
            <a:r>
              <a:rPr lang="en-US" dirty="0" err="1" smtClean="0"/>
              <a:t>Formatvorlage</a:t>
            </a:r>
            <a:r>
              <a:rPr lang="en-US" dirty="0" smtClean="0"/>
              <a:t> des </a:t>
            </a:r>
            <a:r>
              <a:rPr lang="en-US" dirty="0" err="1" smtClean="0"/>
              <a:t>Untertitelmasters</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smtClean="0"/>
          </a:p>
        </p:txBody>
      </p:sp>
      <p:sp>
        <p:nvSpPr>
          <p:cNvPr id="6" name="cdtText Box 101 Id6"/>
          <p:cNvSpPr txBox="1">
            <a:spLocks noChangeArrowheads="1"/>
          </p:cNvSpPr>
          <p:nvPr userDrawn="1">
            <p:custDataLst>
              <p:tags r:id="rId6"/>
            </p:custDataLst>
          </p:nvPr>
        </p:nvSpPr>
        <p:spPr bwMode="auto">
          <a:xfrm>
            <a:off x="6099175" y="0"/>
            <a:ext cx="1588" cy="158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36000" rIns="0" bIns="0">
            <a:noAutofit/>
          </a:bodyPr>
          <a:lstStyle/>
          <a:p>
            <a:pPr algn="ctr">
              <a:buClrTx/>
              <a:buFontTx/>
              <a:buNone/>
            </a:pPr>
            <a:endParaRPr lang="de-DE" sz="1100" b="1" dirty="0">
              <a:solidFill>
                <a:srgbClr val="990000"/>
              </a:solidFill>
            </a:endParaRPr>
          </a:p>
        </p:txBody>
      </p:sp>
      <p:pic>
        <p:nvPicPr>
          <p:cNvPr id="9" name="cdtPicture 7 Id9" descr="sie_logo_layer_petrol_rgb"/>
          <p:cNvPicPr>
            <a:picLocks noChangeAspect="1" noChangeArrowheads="1"/>
          </p:cNvPicPr>
          <p:nvPr userDrawn="1">
            <p:custDataLst>
              <p:tags r:id="rId7"/>
            </p:custDataLst>
          </p:nvPr>
        </p:nvPicPr>
        <p:blipFill>
          <a:blip r:embed="rId9" cstate="email">
            <a:extLst>
              <a:ext uri="{28A0092B-C50C-407E-A947-70E740481C1C}">
                <a14:useLocalDpi xmlns:a14="http://schemas.microsoft.com/office/drawing/2010/main"/>
              </a:ext>
            </a:extLst>
          </a:blip>
          <a:srcRect/>
          <a:stretch>
            <a:fillRect/>
          </a:stretch>
        </p:blipFill>
        <p:spPr bwMode="auto">
          <a:xfrm>
            <a:off x="10275886" y="0"/>
            <a:ext cx="1439863" cy="804863"/>
          </a:xfrm>
          <a:prstGeom prst="rect">
            <a:avLst/>
          </a:prstGeom>
          <a:noFill/>
        </p:spPr>
      </p:pic>
    </p:spTree>
    <p:custDataLst>
      <p:custData r:id="rId2"/>
    </p:custData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 Index/Contact" preserve="1" userDrawn="1">
  <p:cSld name="Image + Index/Contact">
    <p:spTree>
      <p:nvGrpSpPr>
        <p:cNvPr id="1" name=""/>
        <p:cNvGrpSpPr/>
        <p:nvPr/>
      </p:nvGrpSpPr>
      <p:grpSpPr>
        <a:xfrm>
          <a:off x="0" y="0"/>
          <a:ext cx="0" cy="0"/>
          <a:chOff x="0" y="0"/>
          <a:chExt cx="0" cy="0"/>
        </a:xfrm>
      </p:grpSpPr>
      <p:sp>
        <p:nvSpPr>
          <p:cNvPr id="5" name="cdtRectangle 2 Id5"/>
          <p:cNvSpPr/>
          <p:nvPr userDrawn="1">
            <p:custDataLst>
              <p:tags r:id="rId3"/>
            </p:custDataLst>
          </p:nvPr>
        </p:nvSpPr>
        <p:spPr bwMode="auto">
          <a:xfrm>
            <a:off x="4658995" y="1412875"/>
            <a:ext cx="7539355" cy="4752975"/>
          </a:xfrm>
          <a:prstGeom prst="rect">
            <a:avLst/>
          </a:prstGeom>
          <a:solidFill>
            <a:srgbClr val="D7D7C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smtClean="0">
              <a:solidFill>
                <a:schemeClr val="tx1"/>
              </a:solidFill>
            </a:endParaRPr>
          </a:p>
        </p:txBody>
      </p:sp>
      <p:sp>
        <p:nvSpPr>
          <p:cNvPr id="13" name="cdtText Placeholder 12 Id13"/>
          <p:cNvSpPr>
            <a:spLocks noGrp="1"/>
          </p:cNvSpPr>
          <p:nvPr>
            <p:ph type="body" sz="quarter" idx="14" hasCustomPrompt="1"/>
            <p:custDataLst>
              <p:tags r:id="rId4"/>
            </p:custDataLst>
          </p:nvPr>
        </p:nvSpPr>
        <p:spPr bwMode="auto">
          <a:xfrm>
            <a:off x="4658996" y="1412875"/>
            <a:ext cx="7539354" cy="4752975"/>
          </a:xfrm>
          <a:solidFill>
            <a:srgbClr val="D7D7CD"/>
          </a:solidFill>
        </p:spPr>
        <p:txBody>
          <a:bodyPr lIns="252000" tIns="144000" rIns="482400" bIns="144000"/>
          <a:lstStyle>
            <a:lvl1pPr marL="0" indent="0">
              <a:lnSpc>
                <a:spcPct val="100000"/>
              </a:lnSpc>
              <a:spcBef>
                <a:spcPts val="500"/>
              </a:spcBef>
              <a:spcAft>
                <a:spcPts val="500"/>
              </a:spcAft>
              <a:buClr>
                <a:schemeClr val="bg2"/>
              </a:buClr>
              <a:buFont typeface="Arial" pitchFamily="34" charset="0"/>
              <a:buNone/>
              <a:tabLst>
                <a:tab pos="5359400" algn="r"/>
              </a:tabLst>
              <a:defRPr>
                <a:solidFill>
                  <a:srgbClr val="000000"/>
                </a:solidFill>
              </a:defRPr>
            </a:lvl1pPr>
            <a:lvl2pPr marL="177800" indent="-176213">
              <a:lnSpc>
                <a:spcPct val="100000"/>
              </a:lnSpc>
              <a:spcBef>
                <a:spcPts val="500"/>
              </a:spcBef>
              <a:spcAft>
                <a:spcPts val="500"/>
              </a:spcAft>
              <a:buFont typeface="Arial" pitchFamily="34" charset="0"/>
              <a:buChar char="•"/>
              <a:tabLst>
                <a:tab pos="5359400" algn="r"/>
              </a:tabLst>
              <a:defRPr b="0">
                <a:solidFill>
                  <a:srgbClr val="000000"/>
                </a:solidFill>
              </a:defRPr>
            </a:lvl2pPr>
            <a:lvl3pPr marL="177800" indent="-177800">
              <a:lnSpc>
                <a:spcPct val="100000"/>
              </a:lnSpc>
              <a:spcBef>
                <a:spcPts val="500"/>
              </a:spcBef>
              <a:spcAft>
                <a:spcPts val="500"/>
              </a:spcAft>
              <a:buFont typeface="Arial" pitchFamily="34" charset="0"/>
              <a:buChar char="•"/>
              <a:tabLst>
                <a:tab pos="5359400" algn="r"/>
              </a:tabLst>
              <a:defRPr b="1">
                <a:solidFill>
                  <a:srgbClr val="000000"/>
                </a:solidFill>
              </a:defRPr>
            </a:lvl3pPr>
            <a:lvl4pPr marL="357188" indent="-177800">
              <a:lnSpc>
                <a:spcPct val="100000"/>
              </a:lnSpc>
              <a:spcBef>
                <a:spcPts val="500"/>
              </a:spcBef>
              <a:spcAft>
                <a:spcPts val="500"/>
              </a:spcAft>
              <a:buFont typeface="Arial" pitchFamily="34" charset="0"/>
              <a:buChar char="•"/>
              <a:tabLst>
                <a:tab pos="5359400" algn="r"/>
              </a:tabLst>
              <a:defRPr b="0">
                <a:solidFill>
                  <a:srgbClr val="000000"/>
                </a:solidFill>
              </a:defRPr>
            </a:lvl4pPr>
            <a:lvl5pPr marL="357188" indent="-177800">
              <a:lnSpc>
                <a:spcPct val="100000"/>
              </a:lnSpc>
              <a:spcBef>
                <a:spcPts val="500"/>
              </a:spcBef>
              <a:spcAft>
                <a:spcPts val="500"/>
              </a:spcAft>
              <a:buFont typeface="Arial" pitchFamily="34" charset="0"/>
              <a:buChar char="•"/>
              <a:tabLst>
                <a:tab pos="5359400" algn="r"/>
              </a:tabLst>
              <a:defRPr b="1" baseline="0">
                <a:solidFill>
                  <a:srgbClr val="000000"/>
                </a:solidFill>
              </a:defRPr>
            </a:lvl5pPr>
            <a:lvl6pPr marL="360363" indent="-180975">
              <a:lnSpc>
                <a:spcPct val="100000"/>
              </a:lnSpc>
              <a:spcBef>
                <a:spcPts val="500"/>
              </a:spcBef>
              <a:spcAft>
                <a:spcPts val="500"/>
              </a:spcAft>
              <a:buFont typeface="Arial" pitchFamily="34" charset="0"/>
              <a:buChar char="•"/>
              <a:tabLst>
                <a:tab pos="5359400" algn="r"/>
              </a:tabLst>
              <a:defRPr b="1"/>
            </a:lvl6pPr>
          </a:lstStyle>
          <a:p>
            <a:pPr lvl="0"/>
            <a:r>
              <a:rPr lang="en-US" dirty="0" err="1" smtClean="0"/>
              <a:t>Inhaltsverzeichnis</a:t>
            </a:r>
            <a:r>
              <a:rPr lang="en-US" dirty="0" smtClean="0"/>
              <a:t> / </a:t>
            </a:r>
            <a:r>
              <a:rPr lang="en-US" dirty="0" err="1" smtClean="0"/>
              <a:t>Kontakt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smtClean="0"/>
          </a:p>
          <a:p>
            <a:pPr lvl="1"/>
            <a:r>
              <a:rPr lang="en-US" dirty="0" err="1" smtClean="0"/>
              <a:t>Kapitel</a:t>
            </a:r>
            <a:endParaRPr lang="en-US" dirty="0" smtClean="0"/>
          </a:p>
          <a:p>
            <a:pPr lvl="2"/>
            <a:r>
              <a:rPr lang="en-US" dirty="0" err="1" smtClean="0"/>
              <a:t>Aktives</a:t>
            </a:r>
            <a:r>
              <a:rPr lang="en-US" dirty="0" smtClean="0"/>
              <a:t> </a:t>
            </a:r>
            <a:r>
              <a:rPr lang="en-US" dirty="0" err="1" smtClean="0"/>
              <a:t>Kapitel</a:t>
            </a:r>
            <a:endParaRPr lang="en-US" dirty="0" smtClean="0"/>
          </a:p>
          <a:p>
            <a:pPr lvl="3"/>
            <a:r>
              <a:rPr lang="en-US" dirty="0" err="1" smtClean="0"/>
              <a:t>Unterkapitel</a:t>
            </a:r>
            <a:endParaRPr lang="en-US" dirty="0" smtClean="0"/>
          </a:p>
          <a:p>
            <a:pPr lvl="4"/>
            <a:r>
              <a:rPr lang="en-US" dirty="0" err="1" smtClean="0"/>
              <a:t>Aktives</a:t>
            </a:r>
            <a:r>
              <a:rPr lang="en-US" dirty="0" smtClean="0"/>
              <a:t> </a:t>
            </a:r>
            <a:r>
              <a:rPr lang="en-US" dirty="0" err="1" smtClean="0"/>
              <a:t>Unterkapitel</a:t>
            </a:r>
            <a:endParaRPr lang="en-US" dirty="0"/>
          </a:p>
        </p:txBody>
      </p:sp>
      <p:sp>
        <p:nvSpPr>
          <p:cNvPr id="2" name="cdtTitle 1 Id2"/>
          <p:cNvSpPr>
            <a:spLocks noGrp="1"/>
          </p:cNvSpPr>
          <p:nvPr>
            <p:ph type="title"/>
            <p:custDataLst>
              <p:tags r:id="rId5"/>
            </p:custDataLst>
          </p:nvPr>
        </p:nvSpPr>
        <p:spPr>
          <a:xfrm>
            <a:off x="0" y="0"/>
            <a:ext cx="12198350" cy="1268413"/>
          </a:xfrm>
        </p:spPr>
        <p:txBody>
          <a:body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a:p>
        </p:txBody>
      </p:sp>
      <p:pic>
        <p:nvPicPr>
          <p:cNvPr id="3" name="cdtPicture 2 Id3"/>
          <p:cNvPicPr>
            <a:picLocks/>
          </p:cNvPicPr>
          <p:nvPr userDrawn="1">
            <p:custDataLst>
              <p:tags r:id="rId6"/>
            </p:custDataLst>
          </p:nvPr>
        </p:nvPicPr>
        <p:blipFill>
          <a:blip r:embed="rId9" cstate="email">
            <a:extLst>
              <a:ext uri="{28A0092B-C50C-407E-A947-70E740481C1C}">
                <a14:useLocalDpi xmlns:a14="http://schemas.microsoft.com/office/drawing/2010/main"/>
              </a:ext>
            </a:extLst>
          </a:blip>
          <a:stretch>
            <a:fillRect/>
          </a:stretch>
        </p:blipFill>
        <p:spPr>
          <a:xfrm>
            <a:off x="1" y="1412876"/>
            <a:ext cx="4514977" cy="4752975"/>
          </a:xfrm>
          <a:prstGeom prst="rect">
            <a:avLst/>
          </a:prstGeom>
        </p:spPr>
      </p:pic>
      <p:sp>
        <p:nvSpPr>
          <p:cNvPr id="11" name="cdtPicture Placeholder 10 Id11"/>
          <p:cNvSpPr>
            <a:spLocks noGrp="1"/>
          </p:cNvSpPr>
          <p:nvPr>
            <p:ph type="pic" sz="quarter" idx="13" hasCustomPrompt="1"/>
            <p:custDataLst>
              <p:tags r:id="rId7"/>
            </p:custDataLst>
          </p:nvPr>
        </p:nvSpPr>
        <p:spPr>
          <a:xfrm>
            <a:off x="0" y="1412875"/>
            <a:ext cx="4514977" cy="4752975"/>
          </a:xfrm>
        </p:spPr>
        <p:txBody>
          <a:bodyPr/>
          <a:lstStyle>
            <a:lvl1pPr>
              <a:defRPr/>
            </a:lvl1pPr>
          </a:lstStyle>
          <a:p>
            <a:r>
              <a:rPr lang="de-DE" dirty="0" smtClean="0"/>
              <a:t> </a:t>
            </a:r>
            <a:endParaRPr lang="de-DE" dirty="0"/>
          </a:p>
        </p:txBody>
      </p:sp>
    </p:spTree>
    <p:custDataLst>
      <p:custData r:id="rId2"/>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ext + Index" preserve="1" userDrawn="1">
  <p:cSld name="Text + Index">
    <p:spTree>
      <p:nvGrpSpPr>
        <p:cNvPr id="1" name=""/>
        <p:cNvGrpSpPr/>
        <p:nvPr/>
      </p:nvGrpSpPr>
      <p:grpSpPr>
        <a:xfrm>
          <a:off x="0" y="0"/>
          <a:ext cx="0" cy="0"/>
          <a:chOff x="0" y="0"/>
          <a:chExt cx="0" cy="0"/>
        </a:xfrm>
      </p:grpSpPr>
      <p:sp>
        <p:nvSpPr>
          <p:cNvPr id="2" name="cdtTitle 1 Id2"/>
          <p:cNvSpPr>
            <a:spLocks noGrp="1"/>
          </p:cNvSpPr>
          <p:nvPr>
            <p:ph type="title"/>
            <p:custDataLst>
              <p:tags r:id="rId3"/>
            </p:custDataLst>
          </p:nvPr>
        </p:nvSpPr>
        <p:spPr>
          <a:xfrm>
            <a:off x="0" y="0"/>
            <a:ext cx="12198350" cy="1268413"/>
          </a:xfrm>
        </p:spPr>
        <p:txBody>
          <a:body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a:p>
        </p:txBody>
      </p:sp>
      <p:sp>
        <p:nvSpPr>
          <p:cNvPr id="13" name="cdtText Placeholder 12 Id13"/>
          <p:cNvSpPr>
            <a:spLocks noGrp="1"/>
          </p:cNvSpPr>
          <p:nvPr>
            <p:ph type="body" sz="quarter" idx="13"/>
            <p:custDataLst>
              <p:tags r:id="rId4"/>
            </p:custDataLst>
          </p:nvPr>
        </p:nvSpPr>
        <p:spPr>
          <a:xfrm>
            <a:off x="627063" y="1412875"/>
            <a:ext cx="3887914" cy="4752975"/>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err="1" smtClean="0"/>
              <a:t>Zweite</a:t>
            </a:r>
            <a:r>
              <a:rPr lang="en-US" dirty="0" smtClean="0"/>
              <a:t> </a:t>
            </a:r>
            <a:r>
              <a:rPr lang="en-US" dirty="0" err="1" smtClean="0"/>
              <a:t>Ebene</a:t>
            </a:r>
            <a:endParaRPr lang="en-US" dirty="0" smtClean="0"/>
          </a:p>
          <a:p>
            <a:pPr lvl="2"/>
            <a:r>
              <a:rPr lang="en-US" dirty="0" err="1" smtClean="0"/>
              <a:t>Dritte</a:t>
            </a:r>
            <a:r>
              <a:rPr lang="en-US" dirty="0" smtClean="0"/>
              <a:t> </a:t>
            </a:r>
            <a:r>
              <a:rPr lang="en-US" dirty="0" err="1" smtClean="0"/>
              <a:t>Ebene</a:t>
            </a:r>
            <a:endParaRPr lang="en-US" dirty="0" smtClean="0"/>
          </a:p>
          <a:p>
            <a:pPr lvl="3"/>
            <a:r>
              <a:rPr lang="en-US" dirty="0" err="1" smtClean="0"/>
              <a:t>Vierte</a:t>
            </a:r>
            <a:r>
              <a:rPr lang="en-US" dirty="0" smtClean="0"/>
              <a:t> </a:t>
            </a:r>
            <a:r>
              <a:rPr lang="en-US" dirty="0" err="1" smtClean="0"/>
              <a:t>Ebene</a:t>
            </a:r>
            <a:endParaRPr lang="en-US" dirty="0" smtClean="0"/>
          </a:p>
          <a:p>
            <a:pPr lvl="4"/>
            <a:r>
              <a:rPr lang="en-US" dirty="0" err="1" smtClean="0"/>
              <a:t>Fünfte</a:t>
            </a:r>
            <a:r>
              <a:rPr lang="en-US" dirty="0" smtClean="0"/>
              <a:t> </a:t>
            </a:r>
            <a:r>
              <a:rPr lang="en-US" dirty="0" err="1" smtClean="0"/>
              <a:t>Ebene</a:t>
            </a:r>
            <a:endParaRPr lang="en-US" dirty="0"/>
          </a:p>
        </p:txBody>
      </p:sp>
      <p:sp>
        <p:nvSpPr>
          <p:cNvPr id="5" name="cdtTextplatzhalter 12 Id5"/>
          <p:cNvSpPr>
            <a:spLocks noGrp="1"/>
          </p:cNvSpPr>
          <p:nvPr>
            <p:ph type="body" sz="quarter" idx="14" hasCustomPrompt="1"/>
            <p:custDataLst>
              <p:tags r:id="rId5"/>
            </p:custDataLst>
          </p:nvPr>
        </p:nvSpPr>
        <p:spPr bwMode="auto">
          <a:xfrm>
            <a:off x="4658995" y="1412875"/>
            <a:ext cx="7539355" cy="4752975"/>
          </a:xfrm>
          <a:solidFill>
            <a:srgbClr val="D7D7CD"/>
          </a:solidFill>
        </p:spPr>
        <p:txBody>
          <a:bodyPr lIns="252000" tIns="144000" rIns="482400" bIns="144000"/>
          <a:lstStyle>
            <a:lvl1pPr marL="0" indent="0">
              <a:lnSpc>
                <a:spcPct val="100000"/>
              </a:lnSpc>
              <a:spcBef>
                <a:spcPts val="500"/>
              </a:spcBef>
              <a:spcAft>
                <a:spcPts val="500"/>
              </a:spcAft>
              <a:buClr>
                <a:schemeClr val="bg2"/>
              </a:buClr>
              <a:buFont typeface="Arial" pitchFamily="34" charset="0"/>
              <a:buNone/>
              <a:tabLst>
                <a:tab pos="5359400" algn="r"/>
              </a:tabLst>
              <a:defRPr>
                <a:solidFill>
                  <a:srgbClr val="000000"/>
                </a:solidFill>
              </a:defRPr>
            </a:lvl1pPr>
            <a:lvl2pPr marL="177800" indent="-176213">
              <a:lnSpc>
                <a:spcPct val="100000"/>
              </a:lnSpc>
              <a:spcBef>
                <a:spcPts val="500"/>
              </a:spcBef>
              <a:spcAft>
                <a:spcPts val="500"/>
              </a:spcAft>
              <a:buFont typeface="Arial" pitchFamily="34" charset="0"/>
              <a:buChar char="•"/>
              <a:tabLst>
                <a:tab pos="5359400" algn="r"/>
              </a:tabLst>
              <a:defRPr b="0">
                <a:solidFill>
                  <a:srgbClr val="000000"/>
                </a:solidFill>
              </a:defRPr>
            </a:lvl2pPr>
            <a:lvl3pPr marL="177800" indent="-177800">
              <a:lnSpc>
                <a:spcPct val="100000"/>
              </a:lnSpc>
              <a:spcBef>
                <a:spcPts val="500"/>
              </a:spcBef>
              <a:spcAft>
                <a:spcPts val="500"/>
              </a:spcAft>
              <a:buFont typeface="Arial" pitchFamily="34" charset="0"/>
              <a:buChar char="•"/>
              <a:tabLst>
                <a:tab pos="5359400" algn="r"/>
              </a:tabLst>
              <a:defRPr b="1">
                <a:solidFill>
                  <a:srgbClr val="000000"/>
                </a:solidFill>
              </a:defRPr>
            </a:lvl3pPr>
            <a:lvl4pPr marL="357188" indent="-177800">
              <a:lnSpc>
                <a:spcPct val="100000"/>
              </a:lnSpc>
              <a:spcBef>
                <a:spcPts val="500"/>
              </a:spcBef>
              <a:spcAft>
                <a:spcPts val="500"/>
              </a:spcAft>
              <a:buFont typeface="Arial" pitchFamily="34" charset="0"/>
              <a:buChar char="•"/>
              <a:tabLst>
                <a:tab pos="5359400" algn="r"/>
              </a:tabLst>
              <a:defRPr b="0">
                <a:solidFill>
                  <a:srgbClr val="000000"/>
                </a:solidFill>
              </a:defRPr>
            </a:lvl4pPr>
            <a:lvl5pPr marL="357188" indent="-177800">
              <a:lnSpc>
                <a:spcPct val="100000"/>
              </a:lnSpc>
              <a:spcBef>
                <a:spcPts val="500"/>
              </a:spcBef>
              <a:spcAft>
                <a:spcPts val="500"/>
              </a:spcAft>
              <a:buFont typeface="Arial" pitchFamily="34" charset="0"/>
              <a:buChar char="•"/>
              <a:tabLst>
                <a:tab pos="5359400" algn="r"/>
              </a:tabLst>
              <a:defRPr b="1" baseline="0">
                <a:solidFill>
                  <a:srgbClr val="000000"/>
                </a:solidFill>
              </a:defRPr>
            </a:lvl5pPr>
            <a:lvl6pPr marL="360363" indent="-180975">
              <a:lnSpc>
                <a:spcPct val="100000"/>
              </a:lnSpc>
              <a:spcBef>
                <a:spcPts val="500"/>
              </a:spcBef>
              <a:spcAft>
                <a:spcPts val="500"/>
              </a:spcAft>
              <a:buFont typeface="Arial" pitchFamily="34" charset="0"/>
              <a:buChar char="•"/>
              <a:tabLst>
                <a:tab pos="5359400" algn="r"/>
              </a:tabLst>
              <a:defRPr b="1"/>
            </a:lvl6pPr>
          </a:lstStyle>
          <a:p>
            <a:pPr lvl="0"/>
            <a:r>
              <a:rPr lang="en-US" dirty="0" err="1" smtClean="0"/>
              <a:t>Inhaltsverzeichnis</a:t>
            </a:r>
            <a:r>
              <a:rPr lang="en-US" dirty="0" smtClean="0"/>
              <a:t> / </a:t>
            </a:r>
            <a:r>
              <a:rPr lang="en-US" dirty="0" err="1" smtClean="0"/>
              <a:t>Kontakt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smtClean="0"/>
          </a:p>
          <a:p>
            <a:pPr lvl="1"/>
            <a:r>
              <a:rPr lang="en-US" dirty="0" err="1" smtClean="0"/>
              <a:t>Kapitel</a:t>
            </a:r>
            <a:endParaRPr lang="en-US" dirty="0" smtClean="0"/>
          </a:p>
          <a:p>
            <a:pPr lvl="2"/>
            <a:r>
              <a:rPr lang="en-US" dirty="0" err="1" smtClean="0"/>
              <a:t>Aktives</a:t>
            </a:r>
            <a:r>
              <a:rPr lang="en-US" dirty="0" smtClean="0"/>
              <a:t> </a:t>
            </a:r>
            <a:r>
              <a:rPr lang="en-US" dirty="0" err="1" smtClean="0"/>
              <a:t>Kapitel</a:t>
            </a:r>
            <a:endParaRPr lang="en-US" dirty="0" smtClean="0"/>
          </a:p>
          <a:p>
            <a:pPr lvl="3"/>
            <a:r>
              <a:rPr lang="en-US" dirty="0" err="1" smtClean="0"/>
              <a:t>Unterkapitel</a:t>
            </a:r>
            <a:endParaRPr lang="en-US" dirty="0" smtClean="0"/>
          </a:p>
          <a:p>
            <a:pPr lvl="4"/>
            <a:r>
              <a:rPr lang="en-US" dirty="0" err="1" smtClean="0"/>
              <a:t>Aktives</a:t>
            </a:r>
            <a:r>
              <a:rPr lang="en-US" dirty="0" smtClean="0"/>
              <a:t> </a:t>
            </a:r>
            <a:r>
              <a:rPr lang="en-US" dirty="0" err="1" smtClean="0"/>
              <a:t>Unterkapitel</a:t>
            </a:r>
            <a:endParaRPr lang="en-US" dirty="0"/>
          </a:p>
        </p:txBody>
      </p:sp>
    </p:spTree>
    <p:custDataLst>
      <p:custData r:id="rId2"/>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ree Content" type="titleOnly" preserve="1">
  <p:cSld name="Free Content">
    <p:spTree>
      <p:nvGrpSpPr>
        <p:cNvPr id="1" name=""/>
        <p:cNvGrpSpPr/>
        <p:nvPr/>
      </p:nvGrpSpPr>
      <p:grpSpPr>
        <a:xfrm>
          <a:off x="0" y="0"/>
          <a:ext cx="0" cy="0"/>
          <a:chOff x="0" y="0"/>
          <a:chExt cx="0" cy="0"/>
        </a:xfrm>
      </p:grpSpPr>
      <p:sp>
        <p:nvSpPr>
          <p:cNvPr id="2" name="cdtTitle 1 Id2"/>
          <p:cNvSpPr>
            <a:spLocks noGrp="1"/>
          </p:cNvSpPr>
          <p:nvPr>
            <p:ph type="title"/>
            <p:custDataLst>
              <p:tags r:id="rId3"/>
            </p:custDataLst>
          </p:nvPr>
        </p:nvSpPr>
        <p:spPr>
          <a:xfrm>
            <a:off x="0" y="0"/>
            <a:ext cx="12198350" cy="1268413"/>
          </a:xfrm>
          <a:noFill/>
          <a:ln w="9525">
            <a:noFill/>
            <a:miter lim="800000"/>
            <a:headEnd/>
            <a:tailEnd/>
          </a:ln>
        </p:spPr>
        <p:txBody>
          <a:bodyPr vert="horz" wrap="square" lIns="626400" tIns="396000" rIns="2124000" bIns="234000" numCol="1" anchor="b"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lang="de-DE"/>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kumimoji="0" lang="en-US" sz="2000" b="1" i="0" u="none" strike="noStrike" kern="0" cap="none" spc="0" normalizeH="0" baseline="0" noProof="0" dirty="0">
              <a:ln>
                <a:noFill/>
              </a:ln>
              <a:solidFill>
                <a:srgbClr val="000000"/>
              </a:solidFill>
              <a:effectLst/>
              <a:uLnTx/>
              <a:uFillTx/>
              <a:latin typeface="Arial" pitchFamily="34" charset="0"/>
              <a:ea typeface="+mj-ea"/>
              <a:cs typeface="Arial" pitchFamily="34" charset="0"/>
            </a:endParaRPr>
          </a:p>
        </p:txBody>
      </p:sp>
    </p:spTree>
    <p:custDataLst>
      <p:custData r:id="rId2"/>
    </p:custDataLst>
    <p:extLst>
      <p:ext uri="{BB962C8B-B14F-4D97-AF65-F5344CB8AC3E}">
        <p14:creationId xmlns:p14="http://schemas.microsoft.com/office/powerpoint/2010/main" val="336603495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3.xml"/><Relationship Id="rId39" Type="http://schemas.openxmlformats.org/officeDocument/2006/relationships/tags" Target="../tags/tag16.xml"/><Relationship Id="rId21" Type="http://schemas.openxmlformats.org/officeDocument/2006/relationships/slideLayout" Target="../slideLayouts/slideLayout21.xml"/><Relationship Id="rId34" Type="http://schemas.openxmlformats.org/officeDocument/2006/relationships/tags" Target="../tags/tag11.xml"/><Relationship Id="rId42" Type="http://schemas.openxmlformats.org/officeDocument/2006/relationships/tags" Target="../tags/tag19.xml"/><Relationship Id="rId47" Type="http://schemas.openxmlformats.org/officeDocument/2006/relationships/tags" Target="../tags/tag24.xml"/><Relationship Id="rId50" Type="http://schemas.openxmlformats.org/officeDocument/2006/relationships/tags" Target="../tags/tag27.xml"/><Relationship Id="rId55" Type="http://schemas.openxmlformats.org/officeDocument/2006/relationships/tags" Target="../tags/tag3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33" Type="http://schemas.openxmlformats.org/officeDocument/2006/relationships/tags" Target="../tags/tag10.xml"/><Relationship Id="rId38" Type="http://schemas.openxmlformats.org/officeDocument/2006/relationships/tags" Target="../tags/tag15.xml"/><Relationship Id="rId46" Type="http://schemas.openxmlformats.org/officeDocument/2006/relationships/tags" Target="../tags/tag2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6.xml"/><Relationship Id="rId41" Type="http://schemas.openxmlformats.org/officeDocument/2006/relationships/tags" Target="../tags/tag18.xml"/><Relationship Id="rId54" Type="http://schemas.openxmlformats.org/officeDocument/2006/relationships/tags" Target="../tags/tag3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32" Type="http://schemas.openxmlformats.org/officeDocument/2006/relationships/tags" Target="../tags/tag9.xml"/><Relationship Id="rId37" Type="http://schemas.openxmlformats.org/officeDocument/2006/relationships/tags" Target="../tags/tag14.xml"/><Relationship Id="rId40" Type="http://schemas.openxmlformats.org/officeDocument/2006/relationships/tags" Target="../tags/tag17.xml"/><Relationship Id="rId45" Type="http://schemas.openxmlformats.org/officeDocument/2006/relationships/tags" Target="../tags/tag22.xml"/><Relationship Id="rId53" Type="http://schemas.openxmlformats.org/officeDocument/2006/relationships/tags" Target="../tags/tag3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5.xml"/><Relationship Id="rId36" Type="http://schemas.openxmlformats.org/officeDocument/2006/relationships/tags" Target="../tags/tag13.xml"/><Relationship Id="rId49" Type="http://schemas.openxmlformats.org/officeDocument/2006/relationships/tags" Target="../tags/tag26.xml"/><Relationship Id="rId57" Type="http://schemas.openxmlformats.org/officeDocument/2006/relationships/image" Target="../media/image1.w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8.xml"/><Relationship Id="rId44" Type="http://schemas.openxmlformats.org/officeDocument/2006/relationships/tags" Target="../tags/tag21.xml"/><Relationship Id="rId52" Type="http://schemas.openxmlformats.org/officeDocument/2006/relationships/tags" Target="../tags/tag2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4.xml"/><Relationship Id="rId30" Type="http://schemas.openxmlformats.org/officeDocument/2006/relationships/tags" Target="../tags/tag7.xml"/><Relationship Id="rId35" Type="http://schemas.openxmlformats.org/officeDocument/2006/relationships/tags" Target="../tags/tag12.xml"/><Relationship Id="rId43" Type="http://schemas.openxmlformats.org/officeDocument/2006/relationships/tags" Target="../tags/tag20.xml"/><Relationship Id="rId48" Type="http://schemas.openxmlformats.org/officeDocument/2006/relationships/tags" Target="../tags/tag25.xml"/><Relationship Id="rId56" Type="http://schemas.openxmlformats.org/officeDocument/2006/relationships/tags" Target="../tags/tag33.xml"/><Relationship Id="rId8" Type="http://schemas.openxmlformats.org/officeDocument/2006/relationships/slideLayout" Target="../slideLayouts/slideLayout8.xml"/><Relationship Id="rId51" Type="http://schemas.openxmlformats.org/officeDocument/2006/relationships/tags" Target="../tags/tag2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5" name="cdtRectangle 12 Id15"/>
          <p:cNvSpPr>
            <a:spLocks noChangeArrowheads="1"/>
          </p:cNvSpPr>
          <p:nvPr>
            <p:custDataLst>
              <p:tags r:id="rId25"/>
            </p:custDataLst>
          </p:nvPr>
        </p:nvSpPr>
        <p:spPr bwMode="gray">
          <a:xfrm>
            <a:off x="0" y="0"/>
            <a:ext cx="12198350" cy="1268413"/>
          </a:xfrm>
          <a:prstGeom prst="rect">
            <a:avLst/>
          </a:prstGeom>
          <a:solidFill>
            <a:schemeClr val="lt2"/>
          </a:solidFill>
          <a:ln w="9525">
            <a:noFill/>
            <a:miter lim="800000"/>
            <a:headEnd/>
            <a:tailEnd/>
          </a:ln>
          <a:effectLst/>
        </p:spPr>
        <p:txBody>
          <a:bodyPr wrap="none" anchor="ctr">
            <a:noAutofit/>
          </a:bodyPr>
          <a:lstStyle/>
          <a:p>
            <a:endParaRPr lang="en-US" dirty="0"/>
          </a:p>
        </p:txBody>
      </p:sp>
      <p:sp>
        <p:nvSpPr>
          <p:cNvPr id="3078" name="cdtRectangle 115 Id3078"/>
          <p:cNvSpPr>
            <a:spLocks noGrp="1" noChangeArrowheads="1"/>
          </p:cNvSpPr>
          <p:nvPr>
            <p:ph type="title"/>
            <p:custDataLst>
              <p:tags r:id="rId26"/>
            </p:custDataLst>
          </p:nvPr>
        </p:nvSpPr>
        <p:spPr bwMode="auto">
          <a:xfrm>
            <a:off x="0" y="0"/>
            <a:ext cx="12198350" cy="1268413"/>
          </a:xfrm>
          <a:prstGeom prst="rect">
            <a:avLst/>
          </a:prstGeom>
          <a:noFill/>
          <a:ln w="9525">
            <a:noFill/>
            <a:miter lim="800000"/>
            <a:headEnd/>
            <a:tailEnd/>
          </a:ln>
        </p:spPr>
        <p:txBody>
          <a:bodyPr vert="horz" wrap="square" lIns="626400" tIns="396000" rIns="2124000" bIns="234000" numCol="1" anchor="b" anchorCtr="0" compatLnSpc="1">
            <a:prstTxWarp prst="textNoShape">
              <a:avLst/>
            </a:prstTxWarp>
          </a:bodyPr>
          <a:lstStyle/>
          <a:p>
            <a:pPr lvl="0"/>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smtClean="0"/>
          </a:p>
        </p:txBody>
      </p:sp>
      <p:sp>
        <p:nvSpPr>
          <p:cNvPr id="3079" name="cdtRectangle 116 Id3079"/>
          <p:cNvSpPr>
            <a:spLocks noGrp="1" noChangeArrowheads="1"/>
          </p:cNvSpPr>
          <p:nvPr>
            <p:ph type="body" idx="1"/>
            <p:custDataLst>
              <p:tags r:id="rId27"/>
            </p:custDataLst>
          </p:nvPr>
        </p:nvSpPr>
        <p:spPr bwMode="auto">
          <a:xfrm>
            <a:off x="627063" y="1412875"/>
            <a:ext cx="8208962" cy="47529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err="1" smtClean="0"/>
              <a:t>Textmasterformat</a:t>
            </a:r>
            <a:r>
              <a:rPr lang="en-US" dirty="0" smtClean="0"/>
              <a:t> </a:t>
            </a:r>
            <a:r>
              <a:rPr lang="en-US" dirty="0" err="1" smtClean="0"/>
              <a:t>bearbeiten</a:t>
            </a:r>
            <a:endParaRPr lang="en-US" dirty="0" smtClean="0"/>
          </a:p>
          <a:p>
            <a:pPr lvl="1"/>
            <a:r>
              <a:rPr lang="en-US" dirty="0" err="1" smtClean="0"/>
              <a:t>Zweite</a:t>
            </a:r>
            <a:r>
              <a:rPr lang="en-US" dirty="0" smtClean="0"/>
              <a:t> </a:t>
            </a:r>
            <a:r>
              <a:rPr lang="en-US" dirty="0" err="1" smtClean="0"/>
              <a:t>Ebene</a:t>
            </a:r>
            <a:endParaRPr lang="en-US" dirty="0" smtClean="0"/>
          </a:p>
          <a:p>
            <a:pPr lvl="2"/>
            <a:r>
              <a:rPr lang="en-US" dirty="0" err="1" smtClean="0"/>
              <a:t>Dritte</a:t>
            </a:r>
            <a:r>
              <a:rPr lang="en-US" dirty="0" smtClean="0"/>
              <a:t> </a:t>
            </a:r>
            <a:r>
              <a:rPr lang="en-US" dirty="0" err="1" smtClean="0"/>
              <a:t>Ebene</a:t>
            </a:r>
            <a:endParaRPr lang="en-US" dirty="0" smtClean="0"/>
          </a:p>
          <a:p>
            <a:pPr lvl="3"/>
            <a:r>
              <a:rPr lang="en-US" dirty="0" err="1" smtClean="0"/>
              <a:t>Vierte</a:t>
            </a:r>
            <a:r>
              <a:rPr lang="en-US" dirty="0" smtClean="0"/>
              <a:t> </a:t>
            </a:r>
            <a:r>
              <a:rPr lang="en-US" dirty="0" err="1" smtClean="0"/>
              <a:t>Ebene</a:t>
            </a:r>
            <a:endParaRPr lang="en-US" dirty="0" smtClean="0"/>
          </a:p>
          <a:p>
            <a:pPr lvl="4"/>
            <a:r>
              <a:rPr lang="en-US" dirty="0" err="1" smtClean="0"/>
              <a:t>Fünfte</a:t>
            </a:r>
            <a:r>
              <a:rPr lang="en-US" dirty="0" smtClean="0"/>
              <a:t> </a:t>
            </a:r>
            <a:r>
              <a:rPr lang="en-US" dirty="0" err="1" smtClean="0"/>
              <a:t>Ebene</a:t>
            </a:r>
            <a:endParaRPr lang="en-US" dirty="0" smtClean="0"/>
          </a:p>
        </p:txBody>
      </p:sp>
      <p:pic>
        <p:nvPicPr>
          <p:cNvPr id="10" name="cdtPicture 10 Id10" descr="SIE_Logo_Layer_Petrol_RGB_A3_76mm.wmf"/>
          <p:cNvPicPr>
            <a:picLocks noChangeAspect="1"/>
          </p:cNvPicPr>
          <p:nvPr>
            <p:custDataLst>
              <p:tags r:id="rId28"/>
            </p:custDataLst>
          </p:nvPr>
        </p:nvPicPr>
        <p:blipFill>
          <a:blip r:embed="rId57" cstate="email">
            <a:extLst>
              <a:ext uri="{28A0092B-C50C-407E-A947-70E740481C1C}">
                <a14:useLocalDpi xmlns:a14="http://schemas.microsoft.com/office/drawing/2010/main"/>
              </a:ext>
            </a:extLst>
          </a:blip>
          <a:stretch>
            <a:fillRect/>
          </a:stretch>
        </p:blipFill>
        <p:spPr>
          <a:xfrm>
            <a:off x="10275750" y="0"/>
            <a:ext cx="1440000" cy="806529"/>
          </a:xfrm>
          <a:prstGeom prst="rect">
            <a:avLst/>
          </a:prstGeom>
        </p:spPr>
      </p:pic>
      <p:sp>
        <p:nvSpPr>
          <p:cNvPr id="16" name="cdtText Box 133 Id16"/>
          <p:cNvSpPr txBox="1">
            <a:spLocks noChangeArrowheads="1"/>
          </p:cNvSpPr>
          <p:nvPr>
            <p:custDataLst>
              <p:tags r:id="rId29"/>
            </p:custDataLst>
          </p:nvPr>
        </p:nvSpPr>
        <p:spPr bwMode="auto">
          <a:xfrm>
            <a:off x="0" y="6165850"/>
            <a:ext cx="12198350" cy="431800"/>
          </a:xfrm>
          <a:prstGeom prst="rect">
            <a:avLst/>
          </a:prstGeom>
          <a:noFill/>
          <a:ln w="9525">
            <a:noFill/>
            <a:miter lim="800000"/>
            <a:headEnd/>
            <a:tailEnd/>
          </a:ln>
          <a:effectLst/>
        </p:spPr>
        <p:txBody>
          <a:bodyPr lIns="626400" tIns="144000" rIns="3211200" bIns="0" anchor="ctr"/>
          <a:lstStyle/>
          <a:p>
            <a:r>
              <a:rPr lang="de-DE" sz="1000" b="1" dirty="0" err="1" smtClean="0">
                <a:solidFill>
                  <a:srgbClr val="879BAA"/>
                </a:solidFill>
              </a:rPr>
              <a:t>Unrestricted</a:t>
            </a:r>
            <a:r>
              <a:rPr lang="de-DE" sz="1000" b="1" dirty="0" smtClean="0">
                <a:solidFill>
                  <a:srgbClr val="879BAA"/>
                </a:solidFill>
              </a:rPr>
              <a:t> / © Siemens AG 2015. All </a:t>
            </a:r>
            <a:r>
              <a:rPr lang="de-DE" sz="1000" b="1" dirty="0" err="1" smtClean="0">
                <a:solidFill>
                  <a:srgbClr val="879BAA"/>
                </a:solidFill>
              </a:rPr>
              <a:t>Rights</a:t>
            </a:r>
            <a:r>
              <a:rPr lang="de-DE" sz="1000" b="1" dirty="0" smtClean="0">
                <a:solidFill>
                  <a:srgbClr val="879BAA"/>
                </a:solidFill>
              </a:rPr>
              <a:t> </a:t>
            </a:r>
            <a:r>
              <a:rPr lang="de-DE" sz="1000" b="1" dirty="0" err="1" smtClean="0">
                <a:solidFill>
                  <a:srgbClr val="879BAA"/>
                </a:solidFill>
              </a:rPr>
              <a:t>Reserved</a:t>
            </a:r>
            <a:r>
              <a:rPr lang="de-DE" sz="1000" b="1" dirty="0" smtClean="0">
                <a:solidFill>
                  <a:srgbClr val="879BAA"/>
                </a:solidFill>
              </a:rPr>
              <a:t>.</a:t>
            </a:r>
            <a:endParaRPr lang="de-DE" sz="1000" b="1" dirty="0">
              <a:solidFill>
                <a:srgbClr val="879BAA"/>
              </a:solidFill>
            </a:endParaRPr>
          </a:p>
        </p:txBody>
      </p:sp>
      <p:sp>
        <p:nvSpPr>
          <p:cNvPr id="17" name="cdtTextBox 12 Id17"/>
          <p:cNvSpPr txBox="1"/>
          <p:nvPr>
            <p:custDataLst>
              <p:tags r:id="rId30"/>
            </p:custDataLst>
          </p:nvPr>
        </p:nvSpPr>
        <p:spPr>
          <a:xfrm>
            <a:off x="0" y="6597650"/>
            <a:ext cx="3932230" cy="260350"/>
          </a:xfrm>
          <a:prstGeom prst="rect">
            <a:avLst/>
          </a:prstGeom>
          <a:noFill/>
        </p:spPr>
        <p:txBody>
          <a:bodyPr wrap="square" lIns="1908000" tIns="0" rIns="0" bIns="115200" rtlCol="0">
            <a:noAutofit/>
          </a:bodyPr>
          <a:lstStyle/>
          <a:p>
            <a:pPr>
              <a:lnSpc>
                <a:spcPct val="110000"/>
              </a:lnSpc>
              <a:spcBef>
                <a:spcPts val="0"/>
              </a:spcBef>
            </a:pPr>
            <a:endParaRPr lang="de-DE" sz="1000" noProof="0" dirty="0" smtClean="0">
              <a:solidFill>
                <a:srgbClr val="000000"/>
              </a:solidFill>
            </a:endParaRPr>
          </a:p>
        </p:txBody>
      </p:sp>
      <p:sp>
        <p:nvSpPr>
          <p:cNvPr id="18" name="cdtTextBox 11 Id18"/>
          <p:cNvSpPr txBox="1"/>
          <p:nvPr>
            <p:custDataLst>
              <p:tags r:id="rId31"/>
            </p:custDataLst>
          </p:nvPr>
        </p:nvSpPr>
        <p:spPr>
          <a:xfrm>
            <a:off x="0" y="6597650"/>
            <a:ext cx="1765285" cy="260350"/>
          </a:xfrm>
          <a:prstGeom prst="rect">
            <a:avLst/>
          </a:prstGeom>
          <a:noFill/>
        </p:spPr>
        <p:txBody>
          <a:bodyPr wrap="square" lIns="626400" tIns="0" rIns="0" bIns="115200" rtlCol="0" anchor="t" anchorCtr="0">
            <a:noAutofit/>
          </a:bodyPr>
          <a:lstStyle/>
          <a:p>
            <a:pPr>
              <a:lnSpc>
                <a:spcPct val="110000"/>
              </a:lnSpc>
              <a:spcBef>
                <a:spcPts val="0"/>
              </a:spcBef>
            </a:pPr>
            <a:endParaRPr lang="de-DE" sz="1000" noProof="0" dirty="0" smtClean="0">
              <a:solidFill>
                <a:srgbClr val="000000"/>
              </a:solidFill>
            </a:endParaRPr>
          </a:p>
        </p:txBody>
      </p:sp>
      <p:sp>
        <p:nvSpPr>
          <p:cNvPr id="19" name="cdtTextBox 13 Id19"/>
          <p:cNvSpPr txBox="1"/>
          <p:nvPr>
            <p:custDataLst>
              <p:tags r:id="rId32"/>
            </p:custDataLst>
          </p:nvPr>
        </p:nvSpPr>
        <p:spPr>
          <a:xfrm>
            <a:off x="3787765" y="6597650"/>
            <a:ext cx="8410584" cy="260350"/>
          </a:xfrm>
          <a:prstGeom prst="rect">
            <a:avLst/>
          </a:prstGeom>
          <a:noFill/>
        </p:spPr>
        <p:txBody>
          <a:bodyPr wrap="square" lIns="0" tIns="0" rIns="482400" bIns="115200" rtlCol="0">
            <a:noAutofit/>
          </a:bodyPr>
          <a:lstStyle/>
          <a:p>
            <a:pPr algn="r">
              <a:lnSpc>
                <a:spcPct val="110000"/>
              </a:lnSpc>
              <a:spcBef>
                <a:spcPts val="0"/>
              </a:spcBef>
            </a:pPr>
            <a:endParaRPr lang="de-DE" sz="1000" noProof="0" dirty="0" smtClean="0">
              <a:solidFill>
                <a:srgbClr val="000000"/>
              </a:solidFill>
            </a:endParaRPr>
          </a:p>
        </p:txBody>
      </p:sp>
      <p:sp>
        <p:nvSpPr>
          <p:cNvPr id="20" name="cdtText Box 101 Id20"/>
          <p:cNvSpPr txBox="1">
            <a:spLocks noChangeArrowheads="1"/>
          </p:cNvSpPr>
          <p:nvPr>
            <p:custDataLst>
              <p:tags r:id="rId33"/>
            </p:custDataLst>
          </p:nvPr>
        </p:nvSpPr>
        <p:spPr bwMode="auto">
          <a:xfrm>
            <a:off x="6099175" y="0"/>
            <a:ext cx="1588" cy="158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36000" rIns="0" bIns="0">
            <a:noAutofit/>
          </a:bodyPr>
          <a:lstStyle/>
          <a:p>
            <a:pPr algn="ctr">
              <a:buClrTx/>
              <a:buFontTx/>
              <a:buNone/>
            </a:pPr>
            <a:endParaRPr lang="de-DE" sz="1100" b="1" dirty="0">
              <a:solidFill>
                <a:srgbClr val="990000"/>
              </a:solidFill>
            </a:endParaRPr>
          </a:p>
        </p:txBody>
      </p:sp>
      <p:cxnSp>
        <p:nvCxnSpPr>
          <p:cNvPr id="2" name="cdtMasterTags_CL1 Id2"/>
          <p:cNvCxnSpPr/>
          <p:nvPr>
            <p:custDataLst>
              <p:tags r:id="rId34"/>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 name="cdtMasterTags_CL2 Id3"/>
          <p:cNvCxnSpPr/>
          <p:nvPr>
            <p:custDataLst>
              <p:tags r:id="rId35"/>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 name="cdtMasterTags_CL3 Id4"/>
          <p:cNvCxnSpPr/>
          <p:nvPr>
            <p:custDataLst>
              <p:tags r:id="rId36"/>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 name="cdtMasterTags_CL4 Id5"/>
          <p:cNvCxnSpPr/>
          <p:nvPr>
            <p:custDataLst>
              <p:tags r:id="rId37"/>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 name="cdtMasterTags_CL5 Id6"/>
          <p:cNvCxnSpPr/>
          <p:nvPr>
            <p:custDataLst>
              <p:tags r:id="rId38"/>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8" name="cdtMasterTags_CL6 Id8"/>
          <p:cNvCxnSpPr/>
          <p:nvPr>
            <p:custDataLst>
              <p:tags r:id="rId39"/>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1" name="cdtMasterTags_CL7 Id21"/>
          <p:cNvCxnSpPr/>
          <p:nvPr>
            <p:custDataLst>
              <p:tags r:id="rId40"/>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2" name="cdtMasterTags_CL8 Id22"/>
          <p:cNvCxnSpPr/>
          <p:nvPr>
            <p:custDataLst>
              <p:tags r:id="rId41"/>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3" name="cdtMasterTags_CL9 Id23"/>
          <p:cNvCxnSpPr/>
          <p:nvPr>
            <p:custDataLst>
              <p:tags r:id="rId42"/>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4" name="cdtMasterTags_CL10 Id24"/>
          <p:cNvCxnSpPr/>
          <p:nvPr>
            <p:custDataLst>
              <p:tags r:id="rId43"/>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5" name="cdtMasterTags_CL11 Id25"/>
          <p:cNvCxnSpPr/>
          <p:nvPr>
            <p:custDataLst>
              <p:tags r:id="rId44"/>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6" name="cdtMasterTags_CL12 Id26"/>
          <p:cNvCxnSpPr/>
          <p:nvPr>
            <p:custDataLst>
              <p:tags r:id="rId45"/>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7" name="cdtMasterTags_CL13 Id27"/>
          <p:cNvCxnSpPr/>
          <p:nvPr>
            <p:custDataLst>
              <p:tags r:id="rId46"/>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8" name="cdtMasterTags_CL14 Id28"/>
          <p:cNvCxnSpPr/>
          <p:nvPr>
            <p:custDataLst>
              <p:tags r:id="rId47"/>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9" name="cdtMasterTags_CL15 Id29"/>
          <p:cNvCxnSpPr/>
          <p:nvPr>
            <p:custDataLst>
              <p:tags r:id="rId48"/>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 name="cdtMasterTags_CL16 Id30"/>
          <p:cNvCxnSpPr/>
          <p:nvPr>
            <p:custDataLst>
              <p:tags r:id="rId49"/>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1" name="cdtMasterTags_CL17 Id31"/>
          <p:cNvCxnSpPr/>
          <p:nvPr>
            <p:custDataLst>
              <p:tags r:id="rId50"/>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72" name="cdtMasterTags_CL18 Id3072"/>
          <p:cNvCxnSpPr/>
          <p:nvPr>
            <p:custDataLst>
              <p:tags r:id="rId51"/>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73" name="cdtMasterTags_CL19 Id3073"/>
          <p:cNvCxnSpPr/>
          <p:nvPr>
            <p:custDataLst>
              <p:tags r:id="rId52"/>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74" name="cdtMasterTags_CL20 Id3074"/>
          <p:cNvCxnSpPr/>
          <p:nvPr>
            <p:custDataLst>
              <p:tags r:id="rId53"/>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75" name="cdtMasterTags_CL21 Id3075"/>
          <p:cNvCxnSpPr/>
          <p:nvPr>
            <p:custDataLst>
              <p:tags r:id="rId54"/>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76" name="cdtMasterTags_CL22 Id3076"/>
          <p:cNvCxnSpPr/>
          <p:nvPr>
            <p:custDataLst>
              <p:tags r:id="rId55"/>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77" name="cdtMasterTags"/>
          <p:cNvCxnSpPr/>
          <p:nvPr>
            <p:custDataLst>
              <p:tags r:id="rId56"/>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spTree>
  </p:cSld>
  <p:clrMap bg1="lt1" tx1="dk1" bg2="lt2" tx2="dk2" accent1="accent1" accent2="accent2" accent3="accent3" accent4="accent4" accent5="accent5" accent6="accent6" hlink="hlink" folHlink="folHlink"/>
  <p:sldLayoutIdLst>
    <p:sldLayoutId id="2147483671" r:id="rId1"/>
    <p:sldLayoutId id="2147483672" r:id="rId2"/>
    <p:sldLayoutId id="2147483690" r:id="rId3"/>
    <p:sldLayoutId id="2147483674" r:id="rId4"/>
    <p:sldLayoutId id="2147483676" r:id="rId5"/>
    <p:sldLayoutId id="2147483677" r:id="rId6"/>
    <p:sldLayoutId id="2147483678" r:id="rId7"/>
    <p:sldLayoutId id="2147483679" r:id="rId8"/>
    <p:sldLayoutId id="2147483695" r:id="rId9"/>
    <p:sldLayoutId id="2147483670" r:id="rId10"/>
    <p:sldLayoutId id="2147483692" r:id="rId11"/>
    <p:sldLayoutId id="2147483696" r:id="rId12"/>
    <p:sldLayoutId id="2147483683" r:id="rId13"/>
    <p:sldLayoutId id="2147483681" r:id="rId14"/>
    <p:sldLayoutId id="2147483697" r:id="rId15"/>
    <p:sldLayoutId id="2147483691" r:id="rId16"/>
    <p:sldLayoutId id="2147483693" r:id="rId17"/>
    <p:sldLayoutId id="2147483684" r:id="rId18"/>
    <p:sldLayoutId id="2147483685" r:id="rId19"/>
    <p:sldLayoutId id="2147483694" r:id="rId20"/>
    <p:sldLayoutId id="2147483686" r:id="rId21"/>
    <p:sldLayoutId id="2147483688" r:id="rId22"/>
    <p:sldLayoutId id="2147483698" r:id="rId23"/>
  </p:sldLayoutIdLst>
  <p:hf sldNum="0" hdr="0" ftr="0" dt="0"/>
  <p:txStyles>
    <p:titleStyle>
      <a:lvl1pPr algn="l" rtl="0" fontAlgn="base">
        <a:spcBef>
          <a:spcPct val="0"/>
        </a:spcBef>
        <a:spcAft>
          <a:spcPct val="0"/>
        </a:spcAft>
        <a:defRPr sz="2000" b="1">
          <a:solidFill>
            <a:schemeClr val="dk2"/>
          </a:solidFill>
          <a:latin typeface="Arial" pitchFamily="34" charset="0"/>
          <a:ea typeface="+mj-ea"/>
          <a:cs typeface="Arial" pitchFamily="34" charset="0"/>
        </a:defRPr>
      </a:lvl1pPr>
      <a:lvl2pPr algn="l" rtl="0" fontAlgn="base">
        <a:spcBef>
          <a:spcPct val="0"/>
        </a:spcBef>
        <a:spcAft>
          <a:spcPct val="0"/>
        </a:spcAft>
        <a:defRPr sz="2000" b="1">
          <a:solidFill>
            <a:schemeClr val="tx1"/>
          </a:solidFill>
          <a:latin typeface="Arial" charset="0"/>
          <a:ea typeface="ＭＳ Ｐゴシック" charset="-128"/>
        </a:defRPr>
      </a:lvl2pPr>
      <a:lvl3pPr algn="l" rtl="0" fontAlgn="base">
        <a:spcBef>
          <a:spcPct val="0"/>
        </a:spcBef>
        <a:spcAft>
          <a:spcPct val="0"/>
        </a:spcAft>
        <a:defRPr sz="2000" b="1">
          <a:solidFill>
            <a:schemeClr val="tx1"/>
          </a:solidFill>
          <a:latin typeface="Arial" charset="0"/>
          <a:ea typeface="ＭＳ Ｐゴシック" charset="-128"/>
        </a:defRPr>
      </a:lvl3pPr>
      <a:lvl4pPr algn="l" rtl="0" fontAlgn="base">
        <a:spcBef>
          <a:spcPct val="0"/>
        </a:spcBef>
        <a:spcAft>
          <a:spcPct val="0"/>
        </a:spcAft>
        <a:defRPr sz="2000" b="1">
          <a:solidFill>
            <a:schemeClr val="tx1"/>
          </a:solidFill>
          <a:latin typeface="Arial" charset="0"/>
          <a:ea typeface="ＭＳ Ｐゴシック" charset="-128"/>
        </a:defRPr>
      </a:lvl4pPr>
      <a:lvl5pPr algn="l" rtl="0" fontAlgn="base">
        <a:spcBef>
          <a:spcPct val="0"/>
        </a:spcBef>
        <a:spcAft>
          <a:spcPct val="0"/>
        </a:spcAft>
        <a:defRPr sz="2000" b="1">
          <a:solidFill>
            <a:schemeClr val="tx1"/>
          </a:solidFill>
          <a:latin typeface="Arial" charset="0"/>
          <a:ea typeface="ＭＳ Ｐゴシック" charset="-128"/>
        </a:defRPr>
      </a:lvl5pPr>
      <a:lvl6pPr marL="457200" algn="l" rtl="0" eaLnBrk="1" fontAlgn="base" hangingPunct="1">
        <a:spcBef>
          <a:spcPct val="0"/>
        </a:spcBef>
        <a:spcAft>
          <a:spcPct val="0"/>
        </a:spcAft>
        <a:defRPr sz="2000" b="1">
          <a:solidFill>
            <a:schemeClr val="tx1"/>
          </a:solidFill>
          <a:latin typeface="Arial" charset="0"/>
          <a:ea typeface="ヒラギノ角ゴ Pro W3" charset="0"/>
        </a:defRPr>
      </a:lvl6pPr>
      <a:lvl7pPr marL="914400" algn="l" rtl="0" eaLnBrk="1" fontAlgn="base" hangingPunct="1">
        <a:spcBef>
          <a:spcPct val="0"/>
        </a:spcBef>
        <a:spcAft>
          <a:spcPct val="0"/>
        </a:spcAft>
        <a:defRPr sz="2000" b="1">
          <a:solidFill>
            <a:schemeClr val="tx1"/>
          </a:solidFill>
          <a:latin typeface="Arial" charset="0"/>
          <a:ea typeface="ヒラギノ角ゴ Pro W3" charset="0"/>
        </a:defRPr>
      </a:lvl7pPr>
      <a:lvl8pPr marL="1371600" algn="l" rtl="0" eaLnBrk="1" fontAlgn="base" hangingPunct="1">
        <a:spcBef>
          <a:spcPct val="0"/>
        </a:spcBef>
        <a:spcAft>
          <a:spcPct val="0"/>
        </a:spcAft>
        <a:defRPr sz="2000" b="1">
          <a:solidFill>
            <a:schemeClr val="tx1"/>
          </a:solidFill>
          <a:latin typeface="Arial" charset="0"/>
          <a:ea typeface="ヒラギノ角ゴ Pro W3" charset="0"/>
        </a:defRPr>
      </a:lvl8pPr>
      <a:lvl9pPr marL="1828800" algn="l" rtl="0" eaLnBrk="1" fontAlgn="base" hangingPunct="1">
        <a:spcBef>
          <a:spcPct val="0"/>
        </a:spcBef>
        <a:spcAft>
          <a:spcPct val="0"/>
        </a:spcAft>
        <a:defRPr sz="2000" b="1">
          <a:solidFill>
            <a:schemeClr val="tx1"/>
          </a:solidFill>
          <a:latin typeface="Arial" charset="0"/>
          <a:ea typeface="ヒラギノ角ゴ Pro W3" charset="0"/>
        </a:defRPr>
      </a:lvl9pPr>
    </p:titleStyle>
    <p:bodyStyle>
      <a:lvl1pPr marL="0" indent="0" algn="l" rtl="0" fontAlgn="base">
        <a:lnSpc>
          <a:spcPct val="110000"/>
        </a:lnSpc>
        <a:spcBef>
          <a:spcPct val="0"/>
        </a:spcBef>
        <a:spcAft>
          <a:spcPct val="0"/>
        </a:spcAft>
        <a:buClr>
          <a:schemeClr val="accent1"/>
        </a:buClr>
        <a:buFont typeface="Arial" pitchFamily="34" charset="0"/>
        <a:buNone/>
        <a:tabLst/>
        <a:defRPr>
          <a:solidFill>
            <a:schemeClr val="tx1"/>
          </a:solidFill>
          <a:latin typeface="Arial" pitchFamily="34" charset="0"/>
          <a:ea typeface="+mn-ea"/>
          <a:cs typeface="Arial" pitchFamily="34" charset="0"/>
        </a:defRPr>
      </a:lvl1pPr>
      <a:lvl2pPr marL="179388" indent="-177800" algn="l" rtl="0" fontAlgn="base">
        <a:lnSpc>
          <a:spcPct val="110000"/>
        </a:lnSpc>
        <a:spcBef>
          <a:spcPct val="0"/>
        </a:spcBef>
        <a:spcAft>
          <a:spcPct val="0"/>
        </a:spcAft>
        <a:buClr>
          <a:schemeClr val="accent1"/>
        </a:buClr>
        <a:buChar char="•"/>
        <a:tabLst/>
        <a:defRPr>
          <a:solidFill>
            <a:schemeClr val="tx1"/>
          </a:solidFill>
          <a:latin typeface="Arial" pitchFamily="34" charset="0"/>
          <a:ea typeface="+mn-ea"/>
          <a:cs typeface="Arial" pitchFamily="34" charset="0"/>
        </a:defRPr>
      </a:lvl2pPr>
      <a:lvl3pPr marL="358775" indent="-177800" algn="l" rtl="0" fontAlgn="base">
        <a:lnSpc>
          <a:spcPct val="110000"/>
        </a:lnSpc>
        <a:spcBef>
          <a:spcPct val="0"/>
        </a:spcBef>
        <a:spcAft>
          <a:spcPct val="0"/>
        </a:spcAft>
        <a:buClr>
          <a:schemeClr val="accent1"/>
        </a:buClr>
        <a:buChar char="•"/>
        <a:tabLst/>
        <a:defRPr>
          <a:solidFill>
            <a:schemeClr val="tx1"/>
          </a:solidFill>
          <a:latin typeface="Arial" pitchFamily="34" charset="0"/>
          <a:ea typeface="+mn-ea"/>
          <a:cs typeface="Arial" pitchFamily="34" charset="0"/>
        </a:defRPr>
      </a:lvl3pPr>
      <a:lvl4pPr marL="538163" indent="-177800" algn="l" rtl="0" fontAlgn="base">
        <a:lnSpc>
          <a:spcPct val="110000"/>
        </a:lnSpc>
        <a:spcBef>
          <a:spcPct val="0"/>
        </a:spcBef>
        <a:spcAft>
          <a:spcPct val="0"/>
        </a:spcAft>
        <a:buClr>
          <a:schemeClr val="accent1"/>
        </a:buClr>
        <a:buChar char="•"/>
        <a:tabLst/>
        <a:defRPr>
          <a:solidFill>
            <a:schemeClr val="tx1"/>
          </a:solidFill>
          <a:latin typeface="Arial" pitchFamily="34" charset="0"/>
          <a:ea typeface="+mn-ea"/>
          <a:cs typeface="Arial" pitchFamily="34" charset="0"/>
        </a:defRPr>
      </a:lvl4pPr>
      <a:lvl5pPr marL="717550" indent="-177800" algn="l" rtl="0" fontAlgn="base">
        <a:lnSpc>
          <a:spcPct val="110000"/>
        </a:lnSpc>
        <a:spcBef>
          <a:spcPct val="0"/>
        </a:spcBef>
        <a:spcAft>
          <a:spcPct val="0"/>
        </a:spcAft>
        <a:buClr>
          <a:schemeClr val="accent1"/>
        </a:buClr>
        <a:buChar char="•"/>
        <a:tabLst/>
        <a:defRPr>
          <a:solidFill>
            <a:schemeClr val="tx1"/>
          </a:solidFill>
          <a:latin typeface="Arial" pitchFamily="34" charset="0"/>
          <a:ea typeface="+mn-ea"/>
          <a:cs typeface="Arial" pitchFamily="34" charset="0"/>
        </a:defRPr>
      </a:lvl5pPr>
      <a:lvl6pPr marL="12207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6pPr>
      <a:lvl7pPr marL="16779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7pPr>
      <a:lvl8pPr marL="21351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8pPr>
      <a:lvl9pPr marL="25923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1.xml"/><Relationship Id="rId1" Type="http://schemas.openxmlformats.org/officeDocument/2006/relationships/themeOverride" Target="../theme/themeOverride24.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3" Type="http://schemas.openxmlformats.org/officeDocument/2006/relationships/tags" Target="../tags/tag377.xml"/><Relationship Id="rId18" Type="http://schemas.openxmlformats.org/officeDocument/2006/relationships/tags" Target="../tags/tag382.xml"/><Relationship Id="rId26" Type="http://schemas.openxmlformats.org/officeDocument/2006/relationships/tags" Target="../tags/tag390.xml"/><Relationship Id="rId39" Type="http://schemas.openxmlformats.org/officeDocument/2006/relationships/tags" Target="../tags/tag403.xml"/><Relationship Id="rId21" Type="http://schemas.openxmlformats.org/officeDocument/2006/relationships/tags" Target="../tags/tag385.xml"/><Relationship Id="rId34" Type="http://schemas.openxmlformats.org/officeDocument/2006/relationships/tags" Target="../tags/tag398.xml"/><Relationship Id="rId42" Type="http://schemas.openxmlformats.org/officeDocument/2006/relationships/tags" Target="../tags/tag406.xml"/><Relationship Id="rId47" Type="http://schemas.openxmlformats.org/officeDocument/2006/relationships/tags" Target="../tags/tag411.xml"/><Relationship Id="rId50" Type="http://schemas.openxmlformats.org/officeDocument/2006/relationships/tags" Target="../tags/tag414.xml"/><Relationship Id="rId55" Type="http://schemas.openxmlformats.org/officeDocument/2006/relationships/tags" Target="../tags/tag419.xml"/><Relationship Id="rId63" Type="http://schemas.openxmlformats.org/officeDocument/2006/relationships/tags" Target="../tags/tag427.xml"/><Relationship Id="rId68" Type="http://schemas.openxmlformats.org/officeDocument/2006/relationships/tags" Target="../tags/tag432.xml"/><Relationship Id="rId76" Type="http://schemas.openxmlformats.org/officeDocument/2006/relationships/tags" Target="../tags/tag440.xml"/><Relationship Id="rId84" Type="http://schemas.openxmlformats.org/officeDocument/2006/relationships/image" Target="../media/image15.emf"/><Relationship Id="rId7" Type="http://schemas.openxmlformats.org/officeDocument/2006/relationships/tags" Target="../tags/tag371.xml"/><Relationship Id="rId71" Type="http://schemas.openxmlformats.org/officeDocument/2006/relationships/tags" Target="../tags/tag435.xml"/><Relationship Id="rId2" Type="http://schemas.openxmlformats.org/officeDocument/2006/relationships/vmlDrawing" Target="../drawings/vmlDrawing7.vml"/><Relationship Id="rId16" Type="http://schemas.openxmlformats.org/officeDocument/2006/relationships/tags" Target="../tags/tag380.xml"/><Relationship Id="rId29" Type="http://schemas.openxmlformats.org/officeDocument/2006/relationships/tags" Target="../tags/tag393.xml"/><Relationship Id="rId11" Type="http://schemas.openxmlformats.org/officeDocument/2006/relationships/tags" Target="../tags/tag375.xml"/><Relationship Id="rId24" Type="http://schemas.openxmlformats.org/officeDocument/2006/relationships/tags" Target="../tags/tag388.xml"/><Relationship Id="rId32" Type="http://schemas.openxmlformats.org/officeDocument/2006/relationships/tags" Target="../tags/tag396.xml"/><Relationship Id="rId37" Type="http://schemas.openxmlformats.org/officeDocument/2006/relationships/tags" Target="../tags/tag401.xml"/><Relationship Id="rId40" Type="http://schemas.openxmlformats.org/officeDocument/2006/relationships/tags" Target="../tags/tag404.xml"/><Relationship Id="rId45" Type="http://schemas.openxmlformats.org/officeDocument/2006/relationships/tags" Target="../tags/tag409.xml"/><Relationship Id="rId53" Type="http://schemas.openxmlformats.org/officeDocument/2006/relationships/tags" Target="../tags/tag417.xml"/><Relationship Id="rId58" Type="http://schemas.openxmlformats.org/officeDocument/2006/relationships/tags" Target="../tags/tag422.xml"/><Relationship Id="rId66" Type="http://schemas.openxmlformats.org/officeDocument/2006/relationships/tags" Target="../tags/tag430.xml"/><Relationship Id="rId74" Type="http://schemas.openxmlformats.org/officeDocument/2006/relationships/tags" Target="../tags/tag438.xml"/><Relationship Id="rId79" Type="http://schemas.openxmlformats.org/officeDocument/2006/relationships/tags" Target="../tags/tag443.xml"/><Relationship Id="rId5" Type="http://schemas.openxmlformats.org/officeDocument/2006/relationships/tags" Target="../tags/tag369.xml"/><Relationship Id="rId61" Type="http://schemas.openxmlformats.org/officeDocument/2006/relationships/tags" Target="../tags/tag425.xml"/><Relationship Id="rId82" Type="http://schemas.openxmlformats.org/officeDocument/2006/relationships/notesSlide" Target="../notesSlides/notesSlide10.xml"/><Relationship Id="rId10" Type="http://schemas.openxmlformats.org/officeDocument/2006/relationships/tags" Target="../tags/tag374.xml"/><Relationship Id="rId19" Type="http://schemas.openxmlformats.org/officeDocument/2006/relationships/tags" Target="../tags/tag383.xml"/><Relationship Id="rId31" Type="http://schemas.openxmlformats.org/officeDocument/2006/relationships/tags" Target="../tags/tag395.xml"/><Relationship Id="rId44" Type="http://schemas.openxmlformats.org/officeDocument/2006/relationships/tags" Target="../tags/tag408.xml"/><Relationship Id="rId52" Type="http://schemas.openxmlformats.org/officeDocument/2006/relationships/tags" Target="../tags/tag416.xml"/><Relationship Id="rId60" Type="http://schemas.openxmlformats.org/officeDocument/2006/relationships/tags" Target="../tags/tag424.xml"/><Relationship Id="rId65" Type="http://schemas.openxmlformats.org/officeDocument/2006/relationships/tags" Target="../tags/tag429.xml"/><Relationship Id="rId73" Type="http://schemas.openxmlformats.org/officeDocument/2006/relationships/tags" Target="../tags/tag437.xml"/><Relationship Id="rId78" Type="http://schemas.openxmlformats.org/officeDocument/2006/relationships/tags" Target="../tags/tag442.xml"/><Relationship Id="rId81" Type="http://schemas.openxmlformats.org/officeDocument/2006/relationships/slideLayout" Target="../slideLayouts/slideLayout9.xml"/><Relationship Id="rId4" Type="http://schemas.openxmlformats.org/officeDocument/2006/relationships/tags" Target="../tags/tag368.xml"/><Relationship Id="rId9" Type="http://schemas.openxmlformats.org/officeDocument/2006/relationships/tags" Target="../tags/tag373.xml"/><Relationship Id="rId14" Type="http://schemas.openxmlformats.org/officeDocument/2006/relationships/tags" Target="../tags/tag378.xml"/><Relationship Id="rId22" Type="http://schemas.openxmlformats.org/officeDocument/2006/relationships/tags" Target="../tags/tag386.xml"/><Relationship Id="rId27" Type="http://schemas.openxmlformats.org/officeDocument/2006/relationships/tags" Target="../tags/tag391.xml"/><Relationship Id="rId30" Type="http://schemas.openxmlformats.org/officeDocument/2006/relationships/tags" Target="../tags/tag394.xml"/><Relationship Id="rId35" Type="http://schemas.openxmlformats.org/officeDocument/2006/relationships/tags" Target="../tags/tag399.xml"/><Relationship Id="rId43" Type="http://schemas.openxmlformats.org/officeDocument/2006/relationships/tags" Target="../tags/tag407.xml"/><Relationship Id="rId48" Type="http://schemas.openxmlformats.org/officeDocument/2006/relationships/tags" Target="../tags/tag412.xml"/><Relationship Id="rId56" Type="http://schemas.openxmlformats.org/officeDocument/2006/relationships/tags" Target="../tags/tag420.xml"/><Relationship Id="rId64" Type="http://schemas.openxmlformats.org/officeDocument/2006/relationships/tags" Target="../tags/tag428.xml"/><Relationship Id="rId69" Type="http://schemas.openxmlformats.org/officeDocument/2006/relationships/tags" Target="../tags/tag433.xml"/><Relationship Id="rId77" Type="http://schemas.openxmlformats.org/officeDocument/2006/relationships/tags" Target="../tags/tag441.xml"/><Relationship Id="rId8" Type="http://schemas.openxmlformats.org/officeDocument/2006/relationships/tags" Target="../tags/tag372.xml"/><Relationship Id="rId51" Type="http://schemas.openxmlformats.org/officeDocument/2006/relationships/tags" Target="../tags/tag415.xml"/><Relationship Id="rId72" Type="http://schemas.openxmlformats.org/officeDocument/2006/relationships/tags" Target="../tags/tag436.xml"/><Relationship Id="rId80" Type="http://schemas.openxmlformats.org/officeDocument/2006/relationships/tags" Target="../tags/tag444.xml"/><Relationship Id="rId3" Type="http://schemas.openxmlformats.org/officeDocument/2006/relationships/tags" Target="../tags/tag367.xml"/><Relationship Id="rId12" Type="http://schemas.openxmlformats.org/officeDocument/2006/relationships/tags" Target="../tags/tag376.xml"/><Relationship Id="rId17" Type="http://schemas.openxmlformats.org/officeDocument/2006/relationships/tags" Target="../tags/tag381.xml"/><Relationship Id="rId25" Type="http://schemas.openxmlformats.org/officeDocument/2006/relationships/tags" Target="../tags/tag389.xml"/><Relationship Id="rId33" Type="http://schemas.openxmlformats.org/officeDocument/2006/relationships/tags" Target="../tags/tag397.xml"/><Relationship Id="rId38" Type="http://schemas.openxmlformats.org/officeDocument/2006/relationships/tags" Target="../tags/tag402.xml"/><Relationship Id="rId46" Type="http://schemas.openxmlformats.org/officeDocument/2006/relationships/tags" Target="../tags/tag410.xml"/><Relationship Id="rId59" Type="http://schemas.openxmlformats.org/officeDocument/2006/relationships/tags" Target="../tags/tag423.xml"/><Relationship Id="rId67" Type="http://schemas.openxmlformats.org/officeDocument/2006/relationships/tags" Target="../tags/tag431.xml"/><Relationship Id="rId20" Type="http://schemas.openxmlformats.org/officeDocument/2006/relationships/tags" Target="../tags/tag384.xml"/><Relationship Id="rId41" Type="http://schemas.openxmlformats.org/officeDocument/2006/relationships/tags" Target="../tags/tag405.xml"/><Relationship Id="rId54" Type="http://schemas.openxmlformats.org/officeDocument/2006/relationships/tags" Target="../tags/tag418.xml"/><Relationship Id="rId62" Type="http://schemas.openxmlformats.org/officeDocument/2006/relationships/tags" Target="../tags/tag426.xml"/><Relationship Id="rId70" Type="http://schemas.openxmlformats.org/officeDocument/2006/relationships/tags" Target="../tags/tag434.xml"/><Relationship Id="rId75" Type="http://schemas.openxmlformats.org/officeDocument/2006/relationships/tags" Target="../tags/tag439.xml"/><Relationship Id="rId83" Type="http://schemas.openxmlformats.org/officeDocument/2006/relationships/oleObject" Target="../embeddings/oleObject7.bin"/><Relationship Id="rId1" Type="http://schemas.openxmlformats.org/officeDocument/2006/relationships/themeOverride" Target="../theme/themeOverride33.xml"/><Relationship Id="rId6" Type="http://schemas.openxmlformats.org/officeDocument/2006/relationships/tags" Target="../tags/tag370.xml"/><Relationship Id="rId15" Type="http://schemas.openxmlformats.org/officeDocument/2006/relationships/tags" Target="../tags/tag379.xml"/><Relationship Id="rId23" Type="http://schemas.openxmlformats.org/officeDocument/2006/relationships/tags" Target="../tags/tag387.xml"/><Relationship Id="rId28" Type="http://schemas.openxmlformats.org/officeDocument/2006/relationships/tags" Target="../tags/tag392.xml"/><Relationship Id="rId36" Type="http://schemas.openxmlformats.org/officeDocument/2006/relationships/tags" Target="../tags/tag400.xml"/><Relationship Id="rId49" Type="http://schemas.openxmlformats.org/officeDocument/2006/relationships/tags" Target="../tags/tag413.xml"/><Relationship Id="rId57" Type="http://schemas.openxmlformats.org/officeDocument/2006/relationships/tags" Target="../tags/tag421.xml"/></Relationships>
</file>

<file path=ppt/slides/_rels/slide11.xml.rels><?xml version="1.0" encoding="UTF-8" standalone="yes"?>
<Relationships xmlns="http://schemas.openxmlformats.org/package/2006/relationships"><Relationship Id="rId13" Type="http://schemas.openxmlformats.org/officeDocument/2006/relationships/tags" Target="../tags/tag455.xml"/><Relationship Id="rId18" Type="http://schemas.openxmlformats.org/officeDocument/2006/relationships/tags" Target="../tags/tag460.xml"/><Relationship Id="rId26" Type="http://schemas.openxmlformats.org/officeDocument/2006/relationships/tags" Target="../tags/tag468.xml"/><Relationship Id="rId39" Type="http://schemas.openxmlformats.org/officeDocument/2006/relationships/tags" Target="../tags/tag481.xml"/><Relationship Id="rId21" Type="http://schemas.openxmlformats.org/officeDocument/2006/relationships/tags" Target="../tags/tag463.xml"/><Relationship Id="rId34" Type="http://schemas.openxmlformats.org/officeDocument/2006/relationships/tags" Target="../tags/tag476.xml"/><Relationship Id="rId42" Type="http://schemas.openxmlformats.org/officeDocument/2006/relationships/tags" Target="../tags/tag484.xml"/><Relationship Id="rId47" Type="http://schemas.openxmlformats.org/officeDocument/2006/relationships/tags" Target="../tags/tag489.xml"/><Relationship Id="rId50" Type="http://schemas.openxmlformats.org/officeDocument/2006/relationships/tags" Target="../tags/tag492.xml"/><Relationship Id="rId55" Type="http://schemas.openxmlformats.org/officeDocument/2006/relationships/tags" Target="../tags/tag497.xml"/><Relationship Id="rId63" Type="http://schemas.openxmlformats.org/officeDocument/2006/relationships/tags" Target="../tags/tag505.xml"/><Relationship Id="rId68" Type="http://schemas.openxmlformats.org/officeDocument/2006/relationships/tags" Target="../tags/tag510.xml"/><Relationship Id="rId76" Type="http://schemas.openxmlformats.org/officeDocument/2006/relationships/tags" Target="../tags/tag518.xml"/><Relationship Id="rId84" Type="http://schemas.openxmlformats.org/officeDocument/2006/relationships/tags" Target="../tags/tag526.xml"/><Relationship Id="rId89" Type="http://schemas.openxmlformats.org/officeDocument/2006/relationships/tags" Target="../tags/tag531.xml"/><Relationship Id="rId7" Type="http://schemas.openxmlformats.org/officeDocument/2006/relationships/tags" Target="../tags/tag449.xml"/><Relationship Id="rId71" Type="http://schemas.openxmlformats.org/officeDocument/2006/relationships/tags" Target="../tags/tag513.xml"/><Relationship Id="rId92" Type="http://schemas.openxmlformats.org/officeDocument/2006/relationships/notesSlide" Target="../notesSlides/notesSlide11.xml"/><Relationship Id="rId2" Type="http://schemas.openxmlformats.org/officeDocument/2006/relationships/vmlDrawing" Target="../drawings/vmlDrawing8.vml"/><Relationship Id="rId16" Type="http://schemas.openxmlformats.org/officeDocument/2006/relationships/tags" Target="../tags/tag458.xml"/><Relationship Id="rId29" Type="http://schemas.openxmlformats.org/officeDocument/2006/relationships/tags" Target="../tags/tag471.xml"/><Relationship Id="rId11" Type="http://schemas.openxmlformats.org/officeDocument/2006/relationships/tags" Target="../tags/tag453.xml"/><Relationship Id="rId24" Type="http://schemas.openxmlformats.org/officeDocument/2006/relationships/tags" Target="../tags/tag466.xml"/><Relationship Id="rId32" Type="http://schemas.openxmlformats.org/officeDocument/2006/relationships/tags" Target="../tags/tag474.xml"/><Relationship Id="rId37" Type="http://schemas.openxmlformats.org/officeDocument/2006/relationships/tags" Target="../tags/tag479.xml"/><Relationship Id="rId40" Type="http://schemas.openxmlformats.org/officeDocument/2006/relationships/tags" Target="../tags/tag482.xml"/><Relationship Id="rId45" Type="http://schemas.openxmlformats.org/officeDocument/2006/relationships/tags" Target="../tags/tag487.xml"/><Relationship Id="rId53" Type="http://schemas.openxmlformats.org/officeDocument/2006/relationships/tags" Target="../tags/tag495.xml"/><Relationship Id="rId58" Type="http://schemas.openxmlformats.org/officeDocument/2006/relationships/tags" Target="../tags/tag500.xml"/><Relationship Id="rId66" Type="http://schemas.openxmlformats.org/officeDocument/2006/relationships/tags" Target="../tags/tag508.xml"/><Relationship Id="rId74" Type="http://schemas.openxmlformats.org/officeDocument/2006/relationships/tags" Target="../tags/tag516.xml"/><Relationship Id="rId79" Type="http://schemas.openxmlformats.org/officeDocument/2006/relationships/tags" Target="../tags/tag521.xml"/><Relationship Id="rId87" Type="http://schemas.openxmlformats.org/officeDocument/2006/relationships/tags" Target="../tags/tag529.xml"/><Relationship Id="rId5" Type="http://schemas.openxmlformats.org/officeDocument/2006/relationships/tags" Target="../tags/tag447.xml"/><Relationship Id="rId61" Type="http://schemas.openxmlformats.org/officeDocument/2006/relationships/tags" Target="../tags/tag503.xml"/><Relationship Id="rId82" Type="http://schemas.openxmlformats.org/officeDocument/2006/relationships/tags" Target="../tags/tag524.xml"/><Relationship Id="rId90" Type="http://schemas.openxmlformats.org/officeDocument/2006/relationships/tags" Target="../tags/tag532.xml"/><Relationship Id="rId19" Type="http://schemas.openxmlformats.org/officeDocument/2006/relationships/tags" Target="../tags/tag461.xml"/><Relationship Id="rId14" Type="http://schemas.openxmlformats.org/officeDocument/2006/relationships/tags" Target="../tags/tag456.xml"/><Relationship Id="rId22" Type="http://schemas.openxmlformats.org/officeDocument/2006/relationships/tags" Target="../tags/tag464.xml"/><Relationship Id="rId27" Type="http://schemas.openxmlformats.org/officeDocument/2006/relationships/tags" Target="../tags/tag469.xml"/><Relationship Id="rId30" Type="http://schemas.openxmlformats.org/officeDocument/2006/relationships/tags" Target="../tags/tag472.xml"/><Relationship Id="rId35" Type="http://schemas.openxmlformats.org/officeDocument/2006/relationships/tags" Target="../tags/tag477.xml"/><Relationship Id="rId43" Type="http://schemas.openxmlformats.org/officeDocument/2006/relationships/tags" Target="../tags/tag485.xml"/><Relationship Id="rId48" Type="http://schemas.openxmlformats.org/officeDocument/2006/relationships/tags" Target="../tags/tag490.xml"/><Relationship Id="rId56" Type="http://schemas.openxmlformats.org/officeDocument/2006/relationships/tags" Target="../tags/tag498.xml"/><Relationship Id="rId64" Type="http://schemas.openxmlformats.org/officeDocument/2006/relationships/tags" Target="../tags/tag506.xml"/><Relationship Id="rId69" Type="http://schemas.openxmlformats.org/officeDocument/2006/relationships/tags" Target="../tags/tag511.xml"/><Relationship Id="rId77" Type="http://schemas.openxmlformats.org/officeDocument/2006/relationships/tags" Target="../tags/tag519.xml"/><Relationship Id="rId8" Type="http://schemas.openxmlformats.org/officeDocument/2006/relationships/tags" Target="../tags/tag450.xml"/><Relationship Id="rId51" Type="http://schemas.openxmlformats.org/officeDocument/2006/relationships/tags" Target="../tags/tag493.xml"/><Relationship Id="rId72" Type="http://schemas.openxmlformats.org/officeDocument/2006/relationships/tags" Target="../tags/tag514.xml"/><Relationship Id="rId80" Type="http://schemas.openxmlformats.org/officeDocument/2006/relationships/tags" Target="../tags/tag522.xml"/><Relationship Id="rId85" Type="http://schemas.openxmlformats.org/officeDocument/2006/relationships/tags" Target="../tags/tag527.xml"/><Relationship Id="rId93" Type="http://schemas.openxmlformats.org/officeDocument/2006/relationships/oleObject" Target="../embeddings/oleObject8.bin"/><Relationship Id="rId3" Type="http://schemas.openxmlformats.org/officeDocument/2006/relationships/tags" Target="../tags/tag445.xml"/><Relationship Id="rId12" Type="http://schemas.openxmlformats.org/officeDocument/2006/relationships/tags" Target="../tags/tag454.xml"/><Relationship Id="rId17" Type="http://schemas.openxmlformats.org/officeDocument/2006/relationships/tags" Target="../tags/tag459.xml"/><Relationship Id="rId25" Type="http://schemas.openxmlformats.org/officeDocument/2006/relationships/tags" Target="../tags/tag467.xml"/><Relationship Id="rId33" Type="http://schemas.openxmlformats.org/officeDocument/2006/relationships/tags" Target="../tags/tag475.xml"/><Relationship Id="rId38" Type="http://schemas.openxmlformats.org/officeDocument/2006/relationships/tags" Target="../tags/tag480.xml"/><Relationship Id="rId46" Type="http://schemas.openxmlformats.org/officeDocument/2006/relationships/tags" Target="../tags/tag488.xml"/><Relationship Id="rId59" Type="http://schemas.openxmlformats.org/officeDocument/2006/relationships/tags" Target="../tags/tag501.xml"/><Relationship Id="rId67" Type="http://schemas.openxmlformats.org/officeDocument/2006/relationships/tags" Target="../tags/tag509.xml"/><Relationship Id="rId20" Type="http://schemas.openxmlformats.org/officeDocument/2006/relationships/tags" Target="../tags/tag462.xml"/><Relationship Id="rId41" Type="http://schemas.openxmlformats.org/officeDocument/2006/relationships/tags" Target="../tags/tag483.xml"/><Relationship Id="rId54" Type="http://schemas.openxmlformats.org/officeDocument/2006/relationships/tags" Target="../tags/tag496.xml"/><Relationship Id="rId62" Type="http://schemas.openxmlformats.org/officeDocument/2006/relationships/tags" Target="../tags/tag504.xml"/><Relationship Id="rId70" Type="http://schemas.openxmlformats.org/officeDocument/2006/relationships/tags" Target="../tags/tag512.xml"/><Relationship Id="rId75" Type="http://schemas.openxmlformats.org/officeDocument/2006/relationships/tags" Target="../tags/tag517.xml"/><Relationship Id="rId83" Type="http://schemas.openxmlformats.org/officeDocument/2006/relationships/tags" Target="../tags/tag525.xml"/><Relationship Id="rId88" Type="http://schemas.openxmlformats.org/officeDocument/2006/relationships/tags" Target="../tags/tag530.xml"/><Relationship Id="rId91" Type="http://schemas.openxmlformats.org/officeDocument/2006/relationships/slideLayout" Target="../slideLayouts/slideLayout9.xml"/><Relationship Id="rId1" Type="http://schemas.openxmlformats.org/officeDocument/2006/relationships/themeOverride" Target="../theme/themeOverride34.xml"/><Relationship Id="rId6" Type="http://schemas.openxmlformats.org/officeDocument/2006/relationships/tags" Target="../tags/tag448.xml"/><Relationship Id="rId15" Type="http://schemas.openxmlformats.org/officeDocument/2006/relationships/tags" Target="../tags/tag457.xml"/><Relationship Id="rId23" Type="http://schemas.openxmlformats.org/officeDocument/2006/relationships/tags" Target="../tags/tag465.xml"/><Relationship Id="rId28" Type="http://schemas.openxmlformats.org/officeDocument/2006/relationships/tags" Target="../tags/tag470.xml"/><Relationship Id="rId36" Type="http://schemas.openxmlformats.org/officeDocument/2006/relationships/tags" Target="../tags/tag478.xml"/><Relationship Id="rId49" Type="http://schemas.openxmlformats.org/officeDocument/2006/relationships/tags" Target="../tags/tag491.xml"/><Relationship Id="rId57" Type="http://schemas.openxmlformats.org/officeDocument/2006/relationships/tags" Target="../tags/tag499.xml"/><Relationship Id="rId10" Type="http://schemas.openxmlformats.org/officeDocument/2006/relationships/tags" Target="../tags/tag452.xml"/><Relationship Id="rId31" Type="http://schemas.openxmlformats.org/officeDocument/2006/relationships/tags" Target="../tags/tag473.xml"/><Relationship Id="rId44" Type="http://schemas.openxmlformats.org/officeDocument/2006/relationships/tags" Target="../tags/tag486.xml"/><Relationship Id="rId52" Type="http://schemas.openxmlformats.org/officeDocument/2006/relationships/tags" Target="../tags/tag494.xml"/><Relationship Id="rId60" Type="http://schemas.openxmlformats.org/officeDocument/2006/relationships/tags" Target="../tags/tag502.xml"/><Relationship Id="rId65" Type="http://schemas.openxmlformats.org/officeDocument/2006/relationships/tags" Target="../tags/tag507.xml"/><Relationship Id="rId73" Type="http://schemas.openxmlformats.org/officeDocument/2006/relationships/tags" Target="../tags/tag515.xml"/><Relationship Id="rId78" Type="http://schemas.openxmlformats.org/officeDocument/2006/relationships/tags" Target="../tags/tag520.xml"/><Relationship Id="rId81" Type="http://schemas.openxmlformats.org/officeDocument/2006/relationships/tags" Target="../tags/tag523.xml"/><Relationship Id="rId86" Type="http://schemas.openxmlformats.org/officeDocument/2006/relationships/tags" Target="../tags/tag528.xml"/><Relationship Id="rId94" Type="http://schemas.openxmlformats.org/officeDocument/2006/relationships/image" Target="../media/image14.emf"/><Relationship Id="rId4" Type="http://schemas.openxmlformats.org/officeDocument/2006/relationships/tags" Target="../tags/tag446.xml"/><Relationship Id="rId9" Type="http://schemas.openxmlformats.org/officeDocument/2006/relationships/tags" Target="../tags/tag451.xml"/></Relationships>
</file>

<file path=ppt/slides/_rels/slide12.xml.rels><?xml version="1.0" encoding="UTF-8" standalone="yes"?>
<Relationships xmlns="http://schemas.openxmlformats.org/package/2006/relationships"><Relationship Id="rId13" Type="http://schemas.openxmlformats.org/officeDocument/2006/relationships/tags" Target="../tags/tag543.xml"/><Relationship Id="rId18" Type="http://schemas.openxmlformats.org/officeDocument/2006/relationships/tags" Target="../tags/tag548.xml"/><Relationship Id="rId26" Type="http://schemas.openxmlformats.org/officeDocument/2006/relationships/tags" Target="../tags/tag556.xml"/><Relationship Id="rId39" Type="http://schemas.openxmlformats.org/officeDocument/2006/relationships/tags" Target="../tags/tag569.xml"/><Relationship Id="rId21" Type="http://schemas.openxmlformats.org/officeDocument/2006/relationships/tags" Target="../tags/tag551.xml"/><Relationship Id="rId34" Type="http://schemas.openxmlformats.org/officeDocument/2006/relationships/tags" Target="../tags/tag564.xml"/><Relationship Id="rId42" Type="http://schemas.openxmlformats.org/officeDocument/2006/relationships/tags" Target="../tags/tag572.xml"/><Relationship Id="rId47" Type="http://schemas.openxmlformats.org/officeDocument/2006/relationships/tags" Target="../tags/tag577.xml"/><Relationship Id="rId50" Type="http://schemas.openxmlformats.org/officeDocument/2006/relationships/tags" Target="../tags/tag580.xml"/><Relationship Id="rId55" Type="http://schemas.openxmlformats.org/officeDocument/2006/relationships/tags" Target="../tags/tag585.xml"/><Relationship Id="rId63" Type="http://schemas.openxmlformats.org/officeDocument/2006/relationships/tags" Target="../tags/tag593.xml"/><Relationship Id="rId68" Type="http://schemas.openxmlformats.org/officeDocument/2006/relationships/tags" Target="../tags/tag598.xml"/><Relationship Id="rId76" Type="http://schemas.openxmlformats.org/officeDocument/2006/relationships/notesSlide" Target="../notesSlides/notesSlide12.xml"/><Relationship Id="rId7" Type="http://schemas.openxmlformats.org/officeDocument/2006/relationships/tags" Target="../tags/tag537.xml"/><Relationship Id="rId71" Type="http://schemas.openxmlformats.org/officeDocument/2006/relationships/tags" Target="../tags/tag601.xml"/><Relationship Id="rId2" Type="http://schemas.openxmlformats.org/officeDocument/2006/relationships/vmlDrawing" Target="../drawings/vmlDrawing9.vml"/><Relationship Id="rId16" Type="http://schemas.openxmlformats.org/officeDocument/2006/relationships/tags" Target="../tags/tag546.xml"/><Relationship Id="rId29" Type="http://schemas.openxmlformats.org/officeDocument/2006/relationships/tags" Target="../tags/tag559.xml"/><Relationship Id="rId11" Type="http://schemas.openxmlformats.org/officeDocument/2006/relationships/tags" Target="../tags/tag541.xml"/><Relationship Id="rId24" Type="http://schemas.openxmlformats.org/officeDocument/2006/relationships/tags" Target="../tags/tag554.xml"/><Relationship Id="rId32" Type="http://schemas.openxmlformats.org/officeDocument/2006/relationships/tags" Target="../tags/tag562.xml"/><Relationship Id="rId37" Type="http://schemas.openxmlformats.org/officeDocument/2006/relationships/tags" Target="../tags/tag567.xml"/><Relationship Id="rId40" Type="http://schemas.openxmlformats.org/officeDocument/2006/relationships/tags" Target="../tags/tag570.xml"/><Relationship Id="rId45" Type="http://schemas.openxmlformats.org/officeDocument/2006/relationships/tags" Target="../tags/tag575.xml"/><Relationship Id="rId53" Type="http://schemas.openxmlformats.org/officeDocument/2006/relationships/tags" Target="../tags/tag583.xml"/><Relationship Id="rId58" Type="http://schemas.openxmlformats.org/officeDocument/2006/relationships/tags" Target="../tags/tag588.xml"/><Relationship Id="rId66" Type="http://schemas.openxmlformats.org/officeDocument/2006/relationships/tags" Target="../tags/tag596.xml"/><Relationship Id="rId74" Type="http://schemas.openxmlformats.org/officeDocument/2006/relationships/tags" Target="../tags/tag604.xml"/><Relationship Id="rId5" Type="http://schemas.openxmlformats.org/officeDocument/2006/relationships/tags" Target="../tags/tag535.xml"/><Relationship Id="rId15" Type="http://schemas.openxmlformats.org/officeDocument/2006/relationships/tags" Target="../tags/tag545.xml"/><Relationship Id="rId23" Type="http://schemas.openxmlformats.org/officeDocument/2006/relationships/tags" Target="../tags/tag553.xml"/><Relationship Id="rId28" Type="http://schemas.openxmlformats.org/officeDocument/2006/relationships/tags" Target="../tags/tag558.xml"/><Relationship Id="rId36" Type="http://schemas.openxmlformats.org/officeDocument/2006/relationships/tags" Target="../tags/tag566.xml"/><Relationship Id="rId49" Type="http://schemas.openxmlformats.org/officeDocument/2006/relationships/tags" Target="../tags/tag579.xml"/><Relationship Id="rId57" Type="http://schemas.openxmlformats.org/officeDocument/2006/relationships/tags" Target="../tags/tag587.xml"/><Relationship Id="rId61" Type="http://schemas.openxmlformats.org/officeDocument/2006/relationships/tags" Target="../tags/tag591.xml"/><Relationship Id="rId10" Type="http://schemas.openxmlformats.org/officeDocument/2006/relationships/tags" Target="../tags/tag540.xml"/><Relationship Id="rId19" Type="http://schemas.openxmlformats.org/officeDocument/2006/relationships/tags" Target="../tags/tag549.xml"/><Relationship Id="rId31" Type="http://schemas.openxmlformats.org/officeDocument/2006/relationships/tags" Target="../tags/tag561.xml"/><Relationship Id="rId44" Type="http://schemas.openxmlformats.org/officeDocument/2006/relationships/tags" Target="../tags/tag574.xml"/><Relationship Id="rId52" Type="http://schemas.openxmlformats.org/officeDocument/2006/relationships/tags" Target="../tags/tag582.xml"/><Relationship Id="rId60" Type="http://schemas.openxmlformats.org/officeDocument/2006/relationships/tags" Target="../tags/tag590.xml"/><Relationship Id="rId65" Type="http://schemas.openxmlformats.org/officeDocument/2006/relationships/tags" Target="../tags/tag595.xml"/><Relationship Id="rId73" Type="http://schemas.openxmlformats.org/officeDocument/2006/relationships/tags" Target="../tags/tag603.xml"/><Relationship Id="rId78" Type="http://schemas.openxmlformats.org/officeDocument/2006/relationships/image" Target="../media/image14.emf"/><Relationship Id="rId4" Type="http://schemas.openxmlformats.org/officeDocument/2006/relationships/tags" Target="../tags/tag534.xml"/><Relationship Id="rId9" Type="http://schemas.openxmlformats.org/officeDocument/2006/relationships/tags" Target="../tags/tag539.xml"/><Relationship Id="rId14" Type="http://schemas.openxmlformats.org/officeDocument/2006/relationships/tags" Target="../tags/tag544.xml"/><Relationship Id="rId22" Type="http://schemas.openxmlformats.org/officeDocument/2006/relationships/tags" Target="../tags/tag552.xml"/><Relationship Id="rId27" Type="http://schemas.openxmlformats.org/officeDocument/2006/relationships/tags" Target="../tags/tag557.xml"/><Relationship Id="rId30" Type="http://schemas.openxmlformats.org/officeDocument/2006/relationships/tags" Target="../tags/tag560.xml"/><Relationship Id="rId35" Type="http://schemas.openxmlformats.org/officeDocument/2006/relationships/tags" Target="../tags/tag565.xml"/><Relationship Id="rId43" Type="http://schemas.openxmlformats.org/officeDocument/2006/relationships/tags" Target="../tags/tag573.xml"/><Relationship Id="rId48" Type="http://schemas.openxmlformats.org/officeDocument/2006/relationships/tags" Target="../tags/tag578.xml"/><Relationship Id="rId56" Type="http://schemas.openxmlformats.org/officeDocument/2006/relationships/tags" Target="../tags/tag586.xml"/><Relationship Id="rId64" Type="http://schemas.openxmlformats.org/officeDocument/2006/relationships/tags" Target="../tags/tag594.xml"/><Relationship Id="rId69" Type="http://schemas.openxmlformats.org/officeDocument/2006/relationships/tags" Target="../tags/tag599.xml"/><Relationship Id="rId77" Type="http://schemas.openxmlformats.org/officeDocument/2006/relationships/oleObject" Target="../embeddings/oleObject9.bin"/><Relationship Id="rId8" Type="http://schemas.openxmlformats.org/officeDocument/2006/relationships/tags" Target="../tags/tag538.xml"/><Relationship Id="rId51" Type="http://schemas.openxmlformats.org/officeDocument/2006/relationships/tags" Target="../tags/tag581.xml"/><Relationship Id="rId72" Type="http://schemas.openxmlformats.org/officeDocument/2006/relationships/tags" Target="../tags/tag602.xml"/><Relationship Id="rId3" Type="http://schemas.openxmlformats.org/officeDocument/2006/relationships/tags" Target="../tags/tag533.xml"/><Relationship Id="rId12" Type="http://schemas.openxmlformats.org/officeDocument/2006/relationships/tags" Target="../tags/tag542.xml"/><Relationship Id="rId17" Type="http://schemas.openxmlformats.org/officeDocument/2006/relationships/tags" Target="../tags/tag547.xml"/><Relationship Id="rId25" Type="http://schemas.openxmlformats.org/officeDocument/2006/relationships/tags" Target="../tags/tag555.xml"/><Relationship Id="rId33" Type="http://schemas.openxmlformats.org/officeDocument/2006/relationships/tags" Target="../tags/tag563.xml"/><Relationship Id="rId38" Type="http://schemas.openxmlformats.org/officeDocument/2006/relationships/tags" Target="../tags/tag568.xml"/><Relationship Id="rId46" Type="http://schemas.openxmlformats.org/officeDocument/2006/relationships/tags" Target="../tags/tag576.xml"/><Relationship Id="rId59" Type="http://schemas.openxmlformats.org/officeDocument/2006/relationships/tags" Target="../tags/tag589.xml"/><Relationship Id="rId67" Type="http://schemas.openxmlformats.org/officeDocument/2006/relationships/tags" Target="../tags/tag597.xml"/><Relationship Id="rId20" Type="http://schemas.openxmlformats.org/officeDocument/2006/relationships/tags" Target="../tags/tag550.xml"/><Relationship Id="rId41" Type="http://schemas.openxmlformats.org/officeDocument/2006/relationships/tags" Target="../tags/tag571.xml"/><Relationship Id="rId54" Type="http://schemas.openxmlformats.org/officeDocument/2006/relationships/tags" Target="../tags/tag584.xml"/><Relationship Id="rId62" Type="http://schemas.openxmlformats.org/officeDocument/2006/relationships/tags" Target="../tags/tag592.xml"/><Relationship Id="rId70" Type="http://schemas.openxmlformats.org/officeDocument/2006/relationships/tags" Target="../tags/tag600.xml"/><Relationship Id="rId75" Type="http://schemas.openxmlformats.org/officeDocument/2006/relationships/slideLayout" Target="../slideLayouts/slideLayout9.xml"/><Relationship Id="rId1" Type="http://schemas.openxmlformats.org/officeDocument/2006/relationships/themeOverride" Target="../theme/themeOverride35.xml"/><Relationship Id="rId6" Type="http://schemas.openxmlformats.org/officeDocument/2006/relationships/tags" Target="../tags/tag536.xml"/></Relationships>
</file>

<file path=ppt/slides/_rels/slide13.xml.rels><?xml version="1.0" encoding="UTF-8" standalone="yes"?>
<Relationships xmlns="http://schemas.openxmlformats.org/package/2006/relationships"><Relationship Id="rId13" Type="http://schemas.openxmlformats.org/officeDocument/2006/relationships/tags" Target="../tags/tag615.xml"/><Relationship Id="rId18" Type="http://schemas.openxmlformats.org/officeDocument/2006/relationships/tags" Target="../tags/tag620.xml"/><Relationship Id="rId26" Type="http://schemas.openxmlformats.org/officeDocument/2006/relationships/tags" Target="../tags/tag628.xml"/><Relationship Id="rId39" Type="http://schemas.openxmlformats.org/officeDocument/2006/relationships/tags" Target="../tags/tag641.xml"/><Relationship Id="rId21" Type="http://schemas.openxmlformats.org/officeDocument/2006/relationships/tags" Target="../tags/tag623.xml"/><Relationship Id="rId34" Type="http://schemas.openxmlformats.org/officeDocument/2006/relationships/tags" Target="../tags/tag636.xml"/><Relationship Id="rId42" Type="http://schemas.openxmlformats.org/officeDocument/2006/relationships/tags" Target="../tags/tag644.xml"/><Relationship Id="rId47" Type="http://schemas.openxmlformats.org/officeDocument/2006/relationships/tags" Target="../tags/tag649.xml"/><Relationship Id="rId50" Type="http://schemas.openxmlformats.org/officeDocument/2006/relationships/tags" Target="../tags/tag652.xml"/><Relationship Id="rId55" Type="http://schemas.openxmlformats.org/officeDocument/2006/relationships/tags" Target="../tags/tag657.xml"/><Relationship Id="rId63" Type="http://schemas.openxmlformats.org/officeDocument/2006/relationships/tags" Target="../tags/tag665.xml"/><Relationship Id="rId68" Type="http://schemas.openxmlformats.org/officeDocument/2006/relationships/tags" Target="../tags/tag670.xml"/><Relationship Id="rId76" Type="http://schemas.openxmlformats.org/officeDocument/2006/relationships/notesSlide" Target="../notesSlides/notesSlide13.xml"/><Relationship Id="rId7" Type="http://schemas.openxmlformats.org/officeDocument/2006/relationships/tags" Target="../tags/tag609.xml"/><Relationship Id="rId71" Type="http://schemas.openxmlformats.org/officeDocument/2006/relationships/tags" Target="../tags/tag673.xml"/><Relationship Id="rId2" Type="http://schemas.openxmlformats.org/officeDocument/2006/relationships/vmlDrawing" Target="../drawings/vmlDrawing10.vml"/><Relationship Id="rId16" Type="http://schemas.openxmlformats.org/officeDocument/2006/relationships/tags" Target="../tags/tag618.xml"/><Relationship Id="rId29" Type="http://schemas.openxmlformats.org/officeDocument/2006/relationships/tags" Target="../tags/tag631.xml"/><Relationship Id="rId11" Type="http://schemas.openxmlformats.org/officeDocument/2006/relationships/tags" Target="../tags/tag613.xml"/><Relationship Id="rId24" Type="http://schemas.openxmlformats.org/officeDocument/2006/relationships/tags" Target="../tags/tag626.xml"/><Relationship Id="rId32" Type="http://schemas.openxmlformats.org/officeDocument/2006/relationships/tags" Target="../tags/tag634.xml"/><Relationship Id="rId37" Type="http://schemas.openxmlformats.org/officeDocument/2006/relationships/tags" Target="../tags/tag639.xml"/><Relationship Id="rId40" Type="http://schemas.openxmlformats.org/officeDocument/2006/relationships/tags" Target="../tags/tag642.xml"/><Relationship Id="rId45" Type="http://schemas.openxmlformats.org/officeDocument/2006/relationships/tags" Target="../tags/tag647.xml"/><Relationship Id="rId53" Type="http://schemas.openxmlformats.org/officeDocument/2006/relationships/tags" Target="../tags/tag655.xml"/><Relationship Id="rId58" Type="http://schemas.openxmlformats.org/officeDocument/2006/relationships/tags" Target="../tags/tag660.xml"/><Relationship Id="rId66" Type="http://schemas.openxmlformats.org/officeDocument/2006/relationships/tags" Target="../tags/tag668.xml"/><Relationship Id="rId74" Type="http://schemas.openxmlformats.org/officeDocument/2006/relationships/tags" Target="../tags/tag676.xml"/><Relationship Id="rId5" Type="http://schemas.openxmlformats.org/officeDocument/2006/relationships/tags" Target="../tags/tag607.xml"/><Relationship Id="rId15" Type="http://schemas.openxmlformats.org/officeDocument/2006/relationships/tags" Target="../tags/tag617.xml"/><Relationship Id="rId23" Type="http://schemas.openxmlformats.org/officeDocument/2006/relationships/tags" Target="../tags/tag625.xml"/><Relationship Id="rId28" Type="http://schemas.openxmlformats.org/officeDocument/2006/relationships/tags" Target="../tags/tag630.xml"/><Relationship Id="rId36" Type="http://schemas.openxmlformats.org/officeDocument/2006/relationships/tags" Target="../tags/tag638.xml"/><Relationship Id="rId49" Type="http://schemas.openxmlformats.org/officeDocument/2006/relationships/tags" Target="../tags/tag651.xml"/><Relationship Id="rId57" Type="http://schemas.openxmlformats.org/officeDocument/2006/relationships/tags" Target="../tags/tag659.xml"/><Relationship Id="rId61" Type="http://schemas.openxmlformats.org/officeDocument/2006/relationships/tags" Target="../tags/tag663.xml"/><Relationship Id="rId10" Type="http://schemas.openxmlformats.org/officeDocument/2006/relationships/tags" Target="../tags/tag612.xml"/><Relationship Id="rId19" Type="http://schemas.openxmlformats.org/officeDocument/2006/relationships/tags" Target="../tags/tag621.xml"/><Relationship Id="rId31" Type="http://schemas.openxmlformats.org/officeDocument/2006/relationships/tags" Target="../tags/tag633.xml"/><Relationship Id="rId44" Type="http://schemas.openxmlformats.org/officeDocument/2006/relationships/tags" Target="../tags/tag646.xml"/><Relationship Id="rId52" Type="http://schemas.openxmlformats.org/officeDocument/2006/relationships/tags" Target="../tags/tag654.xml"/><Relationship Id="rId60" Type="http://schemas.openxmlformats.org/officeDocument/2006/relationships/tags" Target="../tags/tag662.xml"/><Relationship Id="rId65" Type="http://schemas.openxmlformats.org/officeDocument/2006/relationships/tags" Target="../tags/tag667.xml"/><Relationship Id="rId73" Type="http://schemas.openxmlformats.org/officeDocument/2006/relationships/tags" Target="../tags/tag675.xml"/><Relationship Id="rId78" Type="http://schemas.openxmlformats.org/officeDocument/2006/relationships/image" Target="../media/image14.emf"/><Relationship Id="rId4" Type="http://schemas.openxmlformats.org/officeDocument/2006/relationships/tags" Target="../tags/tag606.xml"/><Relationship Id="rId9" Type="http://schemas.openxmlformats.org/officeDocument/2006/relationships/tags" Target="../tags/tag611.xml"/><Relationship Id="rId14" Type="http://schemas.openxmlformats.org/officeDocument/2006/relationships/tags" Target="../tags/tag616.xml"/><Relationship Id="rId22" Type="http://schemas.openxmlformats.org/officeDocument/2006/relationships/tags" Target="../tags/tag624.xml"/><Relationship Id="rId27" Type="http://schemas.openxmlformats.org/officeDocument/2006/relationships/tags" Target="../tags/tag629.xml"/><Relationship Id="rId30" Type="http://schemas.openxmlformats.org/officeDocument/2006/relationships/tags" Target="../tags/tag632.xml"/><Relationship Id="rId35" Type="http://schemas.openxmlformats.org/officeDocument/2006/relationships/tags" Target="../tags/tag637.xml"/><Relationship Id="rId43" Type="http://schemas.openxmlformats.org/officeDocument/2006/relationships/tags" Target="../tags/tag645.xml"/><Relationship Id="rId48" Type="http://schemas.openxmlformats.org/officeDocument/2006/relationships/tags" Target="../tags/tag650.xml"/><Relationship Id="rId56" Type="http://schemas.openxmlformats.org/officeDocument/2006/relationships/tags" Target="../tags/tag658.xml"/><Relationship Id="rId64" Type="http://schemas.openxmlformats.org/officeDocument/2006/relationships/tags" Target="../tags/tag666.xml"/><Relationship Id="rId69" Type="http://schemas.openxmlformats.org/officeDocument/2006/relationships/tags" Target="../tags/tag671.xml"/><Relationship Id="rId77" Type="http://schemas.openxmlformats.org/officeDocument/2006/relationships/oleObject" Target="../embeddings/oleObject10.bin"/><Relationship Id="rId8" Type="http://schemas.openxmlformats.org/officeDocument/2006/relationships/tags" Target="../tags/tag610.xml"/><Relationship Id="rId51" Type="http://schemas.openxmlformats.org/officeDocument/2006/relationships/tags" Target="../tags/tag653.xml"/><Relationship Id="rId72" Type="http://schemas.openxmlformats.org/officeDocument/2006/relationships/tags" Target="../tags/tag674.xml"/><Relationship Id="rId3" Type="http://schemas.openxmlformats.org/officeDocument/2006/relationships/tags" Target="../tags/tag605.xml"/><Relationship Id="rId12" Type="http://schemas.openxmlformats.org/officeDocument/2006/relationships/tags" Target="../tags/tag614.xml"/><Relationship Id="rId17" Type="http://schemas.openxmlformats.org/officeDocument/2006/relationships/tags" Target="../tags/tag619.xml"/><Relationship Id="rId25" Type="http://schemas.openxmlformats.org/officeDocument/2006/relationships/tags" Target="../tags/tag627.xml"/><Relationship Id="rId33" Type="http://schemas.openxmlformats.org/officeDocument/2006/relationships/tags" Target="../tags/tag635.xml"/><Relationship Id="rId38" Type="http://schemas.openxmlformats.org/officeDocument/2006/relationships/tags" Target="../tags/tag640.xml"/><Relationship Id="rId46" Type="http://schemas.openxmlformats.org/officeDocument/2006/relationships/tags" Target="../tags/tag648.xml"/><Relationship Id="rId59" Type="http://schemas.openxmlformats.org/officeDocument/2006/relationships/tags" Target="../tags/tag661.xml"/><Relationship Id="rId67" Type="http://schemas.openxmlformats.org/officeDocument/2006/relationships/tags" Target="../tags/tag669.xml"/><Relationship Id="rId20" Type="http://schemas.openxmlformats.org/officeDocument/2006/relationships/tags" Target="../tags/tag622.xml"/><Relationship Id="rId41" Type="http://schemas.openxmlformats.org/officeDocument/2006/relationships/tags" Target="../tags/tag643.xml"/><Relationship Id="rId54" Type="http://schemas.openxmlformats.org/officeDocument/2006/relationships/tags" Target="../tags/tag656.xml"/><Relationship Id="rId62" Type="http://schemas.openxmlformats.org/officeDocument/2006/relationships/tags" Target="../tags/tag664.xml"/><Relationship Id="rId70" Type="http://schemas.openxmlformats.org/officeDocument/2006/relationships/tags" Target="../tags/tag672.xml"/><Relationship Id="rId75" Type="http://schemas.openxmlformats.org/officeDocument/2006/relationships/slideLayout" Target="../slideLayouts/slideLayout9.xml"/><Relationship Id="rId1" Type="http://schemas.openxmlformats.org/officeDocument/2006/relationships/themeOverride" Target="../theme/themeOverride36.xml"/><Relationship Id="rId6" Type="http://schemas.openxmlformats.org/officeDocument/2006/relationships/tags" Target="../tags/tag608.xml"/></Relationships>
</file>

<file path=ppt/slides/_rels/slide14.xml.rels><?xml version="1.0" encoding="UTF-8" standalone="yes"?>
<Relationships xmlns="http://schemas.openxmlformats.org/package/2006/relationships"><Relationship Id="rId3" Type="http://schemas.openxmlformats.org/officeDocument/2006/relationships/tags" Target="../tags/tag678.xml"/><Relationship Id="rId2" Type="http://schemas.openxmlformats.org/officeDocument/2006/relationships/tags" Target="../tags/tag677.xml"/><Relationship Id="rId1" Type="http://schemas.openxmlformats.org/officeDocument/2006/relationships/themeOverride" Target="../theme/themeOverride37.xml"/><Relationship Id="rId6" Type="http://schemas.openxmlformats.org/officeDocument/2006/relationships/image" Target="../media/image16.jpeg"/><Relationship Id="rId5" Type="http://schemas.openxmlformats.org/officeDocument/2006/relationships/notesSlide" Target="../notesSlides/notesSlide14.xml"/><Relationship Id="rId4"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tags" Target="../tags/tag679.xml"/><Relationship Id="rId7" Type="http://schemas.openxmlformats.org/officeDocument/2006/relationships/notesSlide" Target="../notesSlides/notesSlide15.xml"/><Relationship Id="rId2" Type="http://schemas.openxmlformats.org/officeDocument/2006/relationships/vmlDrawing" Target="../drawings/vmlDrawing11.vml"/><Relationship Id="rId1" Type="http://schemas.openxmlformats.org/officeDocument/2006/relationships/themeOverride" Target="../theme/themeOverride38.xml"/><Relationship Id="rId6" Type="http://schemas.openxmlformats.org/officeDocument/2006/relationships/slideLayout" Target="../slideLayouts/slideLayout23.xml"/><Relationship Id="rId5" Type="http://schemas.openxmlformats.org/officeDocument/2006/relationships/tags" Target="../tags/tag681.xml"/><Relationship Id="rId4" Type="http://schemas.openxmlformats.org/officeDocument/2006/relationships/tags" Target="../tags/tag680.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tags" Target="../tags/tag682.xml"/><Relationship Id="rId7" Type="http://schemas.openxmlformats.org/officeDocument/2006/relationships/notesSlide" Target="../notesSlides/notesSlide16.xml"/><Relationship Id="rId2" Type="http://schemas.openxmlformats.org/officeDocument/2006/relationships/vmlDrawing" Target="../drawings/vmlDrawing12.vml"/><Relationship Id="rId1" Type="http://schemas.openxmlformats.org/officeDocument/2006/relationships/themeOverride" Target="../theme/themeOverride39.xml"/><Relationship Id="rId6" Type="http://schemas.openxmlformats.org/officeDocument/2006/relationships/slideLayout" Target="../slideLayouts/slideLayout23.xml"/><Relationship Id="rId5" Type="http://schemas.openxmlformats.org/officeDocument/2006/relationships/tags" Target="../tags/tag684.xml"/><Relationship Id="rId4" Type="http://schemas.openxmlformats.org/officeDocument/2006/relationships/tags" Target="../tags/tag683.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685.xml"/><Relationship Id="rId7" Type="http://schemas.openxmlformats.org/officeDocument/2006/relationships/notesSlide" Target="../notesSlides/notesSlide17.xml"/><Relationship Id="rId2" Type="http://schemas.openxmlformats.org/officeDocument/2006/relationships/vmlDrawing" Target="../drawings/vmlDrawing13.vml"/><Relationship Id="rId1" Type="http://schemas.openxmlformats.org/officeDocument/2006/relationships/themeOverride" Target="../theme/themeOverride40.xml"/><Relationship Id="rId6" Type="http://schemas.openxmlformats.org/officeDocument/2006/relationships/slideLayout" Target="../slideLayouts/slideLayout23.xml"/><Relationship Id="rId5" Type="http://schemas.openxmlformats.org/officeDocument/2006/relationships/tags" Target="../tags/tag687.xml"/><Relationship Id="rId4" Type="http://schemas.openxmlformats.org/officeDocument/2006/relationships/tags" Target="../tags/tag686.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tags" Target="../tags/tag688.xml"/><Relationship Id="rId7" Type="http://schemas.openxmlformats.org/officeDocument/2006/relationships/notesSlide" Target="../notesSlides/notesSlide18.xml"/><Relationship Id="rId2" Type="http://schemas.openxmlformats.org/officeDocument/2006/relationships/vmlDrawing" Target="../drawings/vmlDrawing14.vml"/><Relationship Id="rId1" Type="http://schemas.openxmlformats.org/officeDocument/2006/relationships/themeOverride" Target="../theme/themeOverride41.xml"/><Relationship Id="rId6" Type="http://schemas.openxmlformats.org/officeDocument/2006/relationships/slideLayout" Target="../slideLayouts/slideLayout23.xml"/><Relationship Id="rId5" Type="http://schemas.openxmlformats.org/officeDocument/2006/relationships/tags" Target="../tags/tag690.xml"/><Relationship Id="rId4" Type="http://schemas.openxmlformats.org/officeDocument/2006/relationships/tags" Target="../tags/tag689.xml"/></Relationships>
</file>

<file path=ppt/slides/_rels/slide19.xml.rels><?xml version="1.0" encoding="UTF-8" standalone="yes"?>
<Relationships xmlns="http://schemas.openxmlformats.org/package/2006/relationships"><Relationship Id="rId3" Type="http://schemas.openxmlformats.org/officeDocument/2006/relationships/tags" Target="../tags/tag692.xml"/><Relationship Id="rId2" Type="http://schemas.openxmlformats.org/officeDocument/2006/relationships/tags" Target="../tags/tag691.xml"/><Relationship Id="rId1" Type="http://schemas.openxmlformats.org/officeDocument/2006/relationships/themeOverride" Target="../theme/themeOverride42.xml"/><Relationship Id="rId6" Type="http://schemas.openxmlformats.org/officeDocument/2006/relationships/image" Target="../media/image17.jpeg"/><Relationship Id="rId5" Type="http://schemas.openxmlformats.org/officeDocument/2006/relationships/notesSlide" Target="../notesSlides/notesSlide19.xml"/><Relationship Id="rId4"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32.xml"/><Relationship Id="rId1" Type="http://schemas.openxmlformats.org/officeDocument/2006/relationships/themeOverride" Target="../theme/themeOverride25.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3" Type="http://schemas.openxmlformats.org/officeDocument/2006/relationships/tags" Target="../tags/tag703.xml"/><Relationship Id="rId18" Type="http://schemas.openxmlformats.org/officeDocument/2006/relationships/tags" Target="../tags/tag708.xml"/><Relationship Id="rId26" Type="http://schemas.openxmlformats.org/officeDocument/2006/relationships/tags" Target="../tags/tag716.xml"/><Relationship Id="rId39" Type="http://schemas.openxmlformats.org/officeDocument/2006/relationships/tags" Target="../tags/tag729.xml"/><Relationship Id="rId3" Type="http://schemas.openxmlformats.org/officeDocument/2006/relationships/tags" Target="../tags/tag693.xml"/><Relationship Id="rId21" Type="http://schemas.openxmlformats.org/officeDocument/2006/relationships/tags" Target="../tags/tag711.xml"/><Relationship Id="rId34" Type="http://schemas.openxmlformats.org/officeDocument/2006/relationships/tags" Target="../tags/tag724.xml"/><Relationship Id="rId42" Type="http://schemas.openxmlformats.org/officeDocument/2006/relationships/tags" Target="../tags/tag732.xml"/><Relationship Id="rId47" Type="http://schemas.openxmlformats.org/officeDocument/2006/relationships/tags" Target="../tags/tag737.xml"/><Relationship Id="rId50" Type="http://schemas.openxmlformats.org/officeDocument/2006/relationships/slideLayout" Target="../slideLayouts/slideLayout9.xml"/><Relationship Id="rId7" Type="http://schemas.openxmlformats.org/officeDocument/2006/relationships/tags" Target="../tags/tag697.xml"/><Relationship Id="rId12" Type="http://schemas.openxmlformats.org/officeDocument/2006/relationships/tags" Target="../tags/tag702.xml"/><Relationship Id="rId17" Type="http://schemas.openxmlformats.org/officeDocument/2006/relationships/tags" Target="../tags/tag707.xml"/><Relationship Id="rId25" Type="http://schemas.openxmlformats.org/officeDocument/2006/relationships/tags" Target="../tags/tag715.xml"/><Relationship Id="rId33" Type="http://schemas.openxmlformats.org/officeDocument/2006/relationships/tags" Target="../tags/tag723.xml"/><Relationship Id="rId38" Type="http://schemas.openxmlformats.org/officeDocument/2006/relationships/tags" Target="../tags/tag728.xml"/><Relationship Id="rId46" Type="http://schemas.openxmlformats.org/officeDocument/2006/relationships/tags" Target="../tags/tag736.xml"/><Relationship Id="rId2" Type="http://schemas.openxmlformats.org/officeDocument/2006/relationships/vmlDrawing" Target="../drawings/vmlDrawing15.vml"/><Relationship Id="rId16" Type="http://schemas.openxmlformats.org/officeDocument/2006/relationships/tags" Target="../tags/tag706.xml"/><Relationship Id="rId20" Type="http://schemas.openxmlformats.org/officeDocument/2006/relationships/tags" Target="../tags/tag710.xml"/><Relationship Id="rId29" Type="http://schemas.openxmlformats.org/officeDocument/2006/relationships/tags" Target="../tags/tag719.xml"/><Relationship Id="rId41" Type="http://schemas.openxmlformats.org/officeDocument/2006/relationships/tags" Target="../tags/tag731.xml"/><Relationship Id="rId1" Type="http://schemas.openxmlformats.org/officeDocument/2006/relationships/themeOverride" Target="../theme/themeOverride43.xml"/><Relationship Id="rId6" Type="http://schemas.openxmlformats.org/officeDocument/2006/relationships/tags" Target="../tags/tag696.xml"/><Relationship Id="rId11" Type="http://schemas.openxmlformats.org/officeDocument/2006/relationships/tags" Target="../tags/tag701.xml"/><Relationship Id="rId24" Type="http://schemas.openxmlformats.org/officeDocument/2006/relationships/tags" Target="../tags/tag714.xml"/><Relationship Id="rId32" Type="http://schemas.openxmlformats.org/officeDocument/2006/relationships/tags" Target="../tags/tag722.xml"/><Relationship Id="rId37" Type="http://schemas.openxmlformats.org/officeDocument/2006/relationships/tags" Target="../tags/tag727.xml"/><Relationship Id="rId40" Type="http://schemas.openxmlformats.org/officeDocument/2006/relationships/tags" Target="../tags/tag730.xml"/><Relationship Id="rId45" Type="http://schemas.openxmlformats.org/officeDocument/2006/relationships/tags" Target="../tags/tag735.xml"/><Relationship Id="rId53" Type="http://schemas.openxmlformats.org/officeDocument/2006/relationships/image" Target="../media/image14.emf"/><Relationship Id="rId5" Type="http://schemas.openxmlformats.org/officeDocument/2006/relationships/tags" Target="../tags/tag695.xml"/><Relationship Id="rId15" Type="http://schemas.openxmlformats.org/officeDocument/2006/relationships/tags" Target="../tags/tag705.xml"/><Relationship Id="rId23" Type="http://schemas.openxmlformats.org/officeDocument/2006/relationships/tags" Target="../tags/tag713.xml"/><Relationship Id="rId28" Type="http://schemas.openxmlformats.org/officeDocument/2006/relationships/tags" Target="../tags/tag718.xml"/><Relationship Id="rId36" Type="http://schemas.openxmlformats.org/officeDocument/2006/relationships/tags" Target="../tags/tag726.xml"/><Relationship Id="rId49" Type="http://schemas.openxmlformats.org/officeDocument/2006/relationships/tags" Target="../tags/tag739.xml"/><Relationship Id="rId10" Type="http://schemas.openxmlformats.org/officeDocument/2006/relationships/tags" Target="../tags/tag700.xml"/><Relationship Id="rId19" Type="http://schemas.openxmlformats.org/officeDocument/2006/relationships/tags" Target="../tags/tag709.xml"/><Relationship Id="rId31" Type="http://schemas.openxmlformats.org/officeDocument/2006/relationships/tags" Target="../tags/tag721.xml"/><Relationship Id="rId44" Type="http://schemas.openxmlformats.org/officeDocument/2006/relationships/tags" Target="../tags/tag734.xml"/><Relationship Id="rId52" Type="http://schemas.openxmlformats.org/officeDocument/2006/relationships/oleObject" Target="../embeddings/oleObject15.bin"/><Relationship Id="rId4" Type="http://schemas.openxmlformats.org/officeDocument/2006/relationships/tags" Target="../tags/tag694.xml"/><Relationship Id="rId9" Type="http://schemas.openxmlformats.org/officeDocument/2006/relationships/tags" Target="../tags/tag699.xml"/><Relationship Id="rId14" Type="http://schemas.openxmlformats.org/officeDocument/2006/relationships/tags" Target="../tags/tag704.xml"/><Relationship Id="rId22" Type="http://schemas.openxmlformats.org/officeDocument/2006/relationships/tags" Target="../tags/tag712.xml"/><Relationship Id="rId27" Type="http://schemas.openxmlformats.org/officeDocument/2006/relationships/tags" Target="../tags/tag717.xml"/><Relationship Id="rId30" Type="http://schemas.openxmlformats.org/officeDocument/2006/relationships/tags" Target="../tags/tag720.xml"/><Relationship Id="rId35" Type="http://schemas.openxmlformats.org/officeDocument/2006/relationships/tags" Target="../tags/tag725.xml"/><Relationship Id="rId43" Type="http://schemas.openxmlformats.org/officeDocument/2006/relationships/tags" Target="../tags/tag733.xml"/><Relationship Id="rId48" Type="http://schemas.openxmlformats.org/officeDocument/2006/relationships/tags" Target="../tags/tag738.xml"/><Relationship Id="rId8" Type="http://schemas.openxmlformats.org/officeDocument/2006/relationships/tags" Target="../tags/tag698.xml"/><Relationship Id="rId51"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3" Type="http://schemas.openxmlformats.org/officeDocument/2006/relationships/tags" Target="../tags/tag750.xml"/><Relationship Id="rId18" Type="http://schemas.openxmlformats.org/officeDocument/2006/relationships/tags" Target="../tags/tag755.xml"/><Relationship Id="rId26" Type="http://schemas.openxmlformats.org/officeDocument/2006/relationships/tags" Target="../tags/tag763.xml"/><Relationship Id="rId39" Type="http://schemas.openxmlformats.org/officeDocument/2006/relationships/tags" Target="../tags/tag776.xml"/><Relationship Id="rId21" Type="http://schemas.openxmlformats.org/officeDocument/2006/relationships/tags" Target="../tags/tag758.xml"/><Relationship Id="rId34" Type="http://schemas.openxmlformats.org/officeDocument/2006/relationships/tags" Target="../tags/tag771.xml"/><Relationship Id="rId42" Type="http://schemas.openxmlformats.org/officeDocument/2006/relationships/tags" Target="../tags/tag779.xml"/><Relationship Id="rId47" Type="http://schemas.openxmlformats.org/officeDocument/2006/relationships/tags" Target="../tags/tag784.xml"/><Relationship Id="rId50" Type="http://schemas.openxmlformats.org/officeDocument/2006/relationships/tags" Target="../tags/tag787.xml"/><Relationship Id="rId55" Type="http://schemas.openxmlformats.org/officeDocument/2006/relationships/slideLayout" Target="../slideLayouts/slideLayout9.xml"/><Relationship Id="rId7" Type="http://schemas.openxmlformats.org/officeDocument/2006/relationships/tags" Target="../tags/tag744.xml"/><Relationship Id="rId12" Type="http://schemas.openxmlformats.org/officeDocument/2006/relationships/tags" Target="../tags/tag749.xml"/><Relationship Id="rId17" Type="http://schemas.openxmlformats.org/officeDocument/2006/relationships/tags" Target="../tags/tag754.xml"/><Relationship Id="rId25" Type="http://schemas.openxmlformats.org/officeDocument/2006/relationships/tags" Target="../tags/tag762.xml"/><Relationship Id="rId33" Type="http://schemas.openxmlformats.org/officeDocument/2006/relationships/tags" Target="../tags/tag770.xml"/><Relationship Id="rId38" Type="http://schemas.openxmlformats.org/officeDocument/2006/relationships/tags" Target="../tags/tag775.xml"/><Relationship Id="rId46" Type="http://schemas.openxmlformats.org/officeDocument/2006/relationships/tags" Target="../tags/tag783.xml"/><Relationship Id="rId2" Type="http://schemas.openxmlformats.org/officeDocument/2006/relationships/vmlDrawing" Target="../drawings/vmlDrawing16.vml"/><Relationship Id="rId16" Type="http://schemas.openxmlformats.org/officeDocument/2006/relationships/tags" Target="../tags/tag753.xml"/><Relationship Id="rId20" Type="http://schemas.openxmlformats.org/officeDocument/2006/relationships/tags" Target="../tags/tag757.xml"/><Relationship Id="rId29" Type="http://schemas.openxmlformats.org/officeDocument/2006/relationships/tags" Target="../tags/tag766.xml"/><Relationship Id="rId41" Type="http://schemas.openxmlformats.org/officeDocument/2006/relationships/tags" Target="../tags/tag778.xml"/><Relationship Id="rId54" Type="http://schemas.openxmlformats.org/officeDocument/2006/relationships/tags" Target="../tags/tag791.xml"/><Relationship Id="rId1" Type="http://schemas.openxmlformats.org/officeDocument/2006/relationships/themeOverride" Target="../theme/themeOverride44.xml"/><Relationship Id="rId6" Type="http://schemas.openxmlformats.org/officeDocument/2006/relationships/tags" Target="../tags/tag743.xml"/><Relationship Id="rId11" Type="http://schemas.openxmlformats.org/officeDocument/2006/relationships/tags" Target="../tags/tag748.xml"/><Relationship Id="rId24" Type="http://schemas.openxmlformats.org/officeDocument/2006/relationships/tags" Target="../tags/tag761.xml"/><Relationship Id="rId32" Type="http://schemas.openxmlformats.org/officeDocument/2006/relationships/tags" Target="../tags/tag769.xml"/><Relationship Id="rId37" Type="http://schemas.openxmlformats.org/officeDocument/2006/relationships/tags" Target="../tags/tag774.xml"/><Relationship Id="rId40" Type="http://schemas.openxmlformats.org/officeDocument/2006/relationships/tags" Target="../tags/tag777.xml"/><Relationship Id="rId45" Type="http://schemas.openxmlformats.org/officeDocument/2006/relationships/tags" Target="../tags/tag782.xml"/><Relationship Id="rId53" Type="http://schemas.openxmlformats.org/officeDocument/2006/relationships/tags" Target="../tags/tag790.xml"/><Relationship Id="rId58" Type="http://schemas.openxmlformats.org/officeDocument/2006/relationships/image" Target="../media/image14.emf"/><Relationship Id="rId5" Type="http://schemas.openxmlformats.org/officeDocument/2006/relationships/tags" Target="../tags/tag742.xml"/><Relationship Id="rId15" Type="http://schemas.openxmlformats.org/officeDocument/2006/relationships/tags" Target="../tags/tag752.xml"/><Relationship Id="rId23" Type="http://schemas.openxmlformats.org/officeDocument/2006/relationships/tags" Target="../tags/tag760.xml"/><Relationship Id="rId28" Type="http://schemas.openxmlformats.org/officeDocument/2006/relationships/tags" Target="../tags/tag765.xml"/><Relationship Id="rId36" Type="http://schemas.openxmlformats.org/officeDocument/2006/relationships/tags" Target="../tags/tag773.xml"/><Relationship Id="rId49" Type="http://schemas.openxmlformats.org/officeDocument/2006/relationships/tags" Target="../tags/tag786.xml"/><Relationship Id="rId57" Type="http://schemas.openxmlformats.org/officeDocument/2006/relationships/oleObject" Target="../embeddings/oleObject16.bin"/><Relationship Id="rId10" Type="http://schemas.openxmlformats.org/officeDocument/2006/relationships/tags" Target="../tags/tag747.xml"/><Relationship Id="rId19" Type="http://schemas.openxmlformats.org/officeDocument/2006/relationships/tags" Target="../tags/tag756.xml"/><Relationship Id="rId31" Type="http://schemas.openxmlformats.org/officeDocument/2006/relationships/tags" Target="../tags/tag768.xml"/><Relationship Id="rId44" Type="http://schemas.openxmlformats.org/officeDocument/2006/relationships/tags" Target="../tags/tag781.xml"/><Relationship Id="rId52" Type="http://schemas.openxmlformats.org/officeDocument/2006/relationships/tags" Target="../tags/tag789.xml"/><Relationship Id="rId4" Type="http://schemas.openxmlformats.org/officeDocument/2006/relationships/tags" Target="../tags/tag741.xml"/><Relationship Id="rId9" Type="http://schemas.openxmlformats.org/officeDocument/2006/relationships/tags" Target="../tags/tag746.xml"/><Relationship Id="rId14" Type="http://schemas.openxmlformats.org/officeDocument/2006/relationships/tags" Target="../tags/tag751.xml"/><Relationship Id="rId22" Type="http://schemas.openxmlformats.org/officeDocument/2006/relationships/tags" Target="../tags/tag759.xml"/><Relationship Id="rId27" Type="http://schemas.openxmlformats.org/officeDocument/2006/relationships/tags" Target="../tags/tag764.xml"/><Relationship Id="rId30" Type="http://schemas.openxmlformats.org/officeDocument/2006/relationships/tags" Target="../tags/tag767.xml"/><Relationship Id="rId35" Type="http://schemas.openxmlformats.org/officeDocument/2006/relationships/tags" Target="../tags/tag772.xml"/><Relationship Id="rId43" Type="http://schemas.openxmlformats.org/officeDocument/2006/relationships/tags" Target="../tags/tag780.xml"/><Relationship Id="rId48" Type="http://schemas.openxmlformats.org/officeDocument/2006/relationships/tags" Target="../tags/tag785.xml"/><Relationship Id="rId56" Type="http://schemas.openxmlformats.org/officeDocument/2006/relationships/notesSlide" Target="../notesSlides/notesSlide21.xml"/><Relationship Id="rId8" Type="http://schemas.openxmlformats.org/officeDocument/2006/relationships/tags" Target="../tags/tag745.xml"/><Relationship Id="rId51" Type="http://schemas.openxmlformats.org/officeDocument/2006/relationships/tags" Target="../tags/tag788.xml"/><Relationship Id="rId3" Type="http://schemas.openxmlformats.org/officeDocument/2006/relationships/tags" Target="../tags/tag740.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792.xml"/><Relationship Id="rId1" Type="http://schemas.openxmlformats.org/officeDocument/2006/relationships/themeOverride" Target="../theme/themeOverride45.xml"/><Relationship Id="rId5" Type="http://schemas.openxmlformats.org/officeDocument/2006/relationships/hyperlink" Target="http://www.siemens.com/TIA-selection-tool" TargetMode="Externa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793.xml"/><Relationship Id="rId1" Type="http://schemas.openxmlformats.org/officeDocument/2006/relationships/themeOverride" Target="../theme/themeOverride46.xml"/><Relationship Id="rId5" Type="http://schemas.openxmlformats.org/officeDocument/2006/relationships/hyperlink" Target="http://www.siemens.com/TIA-selection-tool" TargetMode="External"/><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hyperlink" Target="https://support.industry.siemens.com/cs/ww/en/view/86630375" TargetMode="External"/><Relationship Id="rId3" Type="http://schemas.openxmlformats.org/officeDocument/2006/relationships/tags" Target="../tags/tag795.xml"/><Relationship Id="rId7" Type="http://schemas.openxmlformats.org/officeDocument/2006/relationships/image" Target="../media/image18.emf"/><Relationship Id="rId12" Type="http://schemas.openxmlformats.org/officeDocument/2006/relationships/hyperlink" Target="https://support.industry.siemens.com/cs/ww/en/view/81318674" TargetMode="External"/><Relationship Id="rId2" Type="http://schemas.openxmlformats.org/officeDocument/2006/relationships/tags" Target="../tags/tag794.xml"/><Relationship Id="rId1" Type="http://schemas.openxmlformats.org/officeDocument/2006/relationships/vmlDrawing" Target="../drawings/vmlDrawing17.vml"/><Relationship Id="rId6" Type="http://schemas.openxmlformats.org/officeDocument/2006/relationships/oleObject" Target="../embeddings/oleObject17.bin"/><Relationship Id="rId11" Type="http://schemas.openxmlformats.org/officeDocument/2006/relationships/hyperlink" Target="https://support.industry.siemens.com/cs/ww/en/view/109478811" TargetMode="External"/><Relationship Id="rId5" Type="http://schemas.openxmlformats.org/officeDocument/2006/relationships/notesSlide" Target="../notesSlides/notesSlide24.xml"/><Relationship Id="rId10" Type="http://schemas.openxmlformats.org/officeDocument/2006/relationships/hyperlink" Target="https://support.industry.siemens.com/cs/ww/en/view/83558085" TargetMode="External"/><Relationship Id="rId4" Type="http://schemas.openxmlformats.org/officeDocument/2006/relationships/slideLayout" Target="../slideLayouts/slideLayout15.xml"/><Relationship Id="rId9" Type="http://schemas.openxmlformats.org/officeDocument/2006/relationships/hyperlink" Target="http://www.siemens.com/tia-migration"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33.xml"/><Relationship Id="rId1" Type="http://schemas.openxmlformats.org/officeDocument/2006/relationships/themeOverride" Target="../theme/themeOverride26.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8" Type="http://schemas.openxmlformats.org/officeDocument/2006/relationships/tags" Target="../tags/tag139.xml"/><Relationship Id="rId13" Type="http://schemas.openxmlformats.org/officeDocument/2006/relationships/tags" Target="../tags/tag144.xml"/><Relationship Id="rId18" Type="http://schemas.openxmlformats.org/officeDocument/2006/relationships/image" Target="../media/image5.emf"/><Relationship Id="rId3" Type="http://schemas.openxmlformats.org/officeDocument/2006/relationships/tags" Target="../tags/tag134.xml"/><Relationship Id="rId7" Type="http://schemas.openxmlformats.org/officeDocument/2006/relationships/tags" Target="../tags/tag138.xml"/><Relationship Id="rId12" Type="http://schemas.openxmlformats.org/officeDocument/2006/relationships/tags" Target="../tags/tag143.xml"/><Relationship Id="rId17" Type="http://schemas.openxmlformats.org/officeDocument/2006/relationships/oleObject" Target="../embeddings/oleObject1.bin"/><Relationship Id="rId2" Type="http://schemas.openxmlformats.org/officeDocument/2006/relationships/vmlDrawing" Target="../drawings/vmlDrawing1.vml"/><Relationship Id="rId16" Type="http://schemas.openxmlformats.org/officeDocument/2006/relationships/notesSlide" Target="../notesSlides/notesSlide4.xml"/><Relationship Id="rId1" Type="http://schemas.openxmlformats.org/officeDocument/2006/relationships/themeOverride" Target="../theme/themeOverride27.xml"/><Relationship Id="rId6" Type="http://schemas.openxmlformats.org/officeDocument/2006/relationships/tags" Target="../tags/tag137.xml"/><Relationship Id="rId11" Type="http://schemas.openxmlformats.org/officeDocument/2006/relationships/tags" Target="../tags/tag142.xml"/><Relationship Id="rId5" Type="http://schemas.openxmlformats.org/officeDocument/2006/relationships/tags" Target="../tags/tag136.xml"/><Relationship Id="rId15" Type="http://schemas.openxmlformats.org/officeDocument/2006/relationships/slideLayout" Target="../slideLayouts/slideLayout9.xml"/><Relationship Id="rId10" Type="http://schemas.openxmlformats.org/officeDocument/2006/relationships/tags" Target="../tags/tag141.xml"/><Relationship Id="rId19" Type="http://schemas.openxmlformats.org/officeDocument/2006/relationships/image" Target="../media/image6.png"/><Relationship Id="rId4" Type="http://schemas.openxmlformats.org/officeDocument/2006/relationships/tags" Target="../tags/tag135.xml"/><Relationship Id="rId9" Type="http://schemas.openxmlformats.org/officeDocument/2006/relationships/tags" Target="../tags/tag140.xml"/><Relationship Id="rId14" Type="http://schemas.openxmlformats.org/officeDocument/2006/relationships/tags" Target="../tags/tag145.xml"/></Relationships>
</file>

<file path=ppt/slides/_rels/slide5.xml.rels><?xml version="1.0" encoding="UTF-8" standalone="yes"?>
<Relationships xmlns="http://schemas.openxmlformats.org/package/2006/relationships"><Relationship Id="rId26" Type="http://schemas.openxmlformats.org/officeDocument/2006/relationships/tags" Target="../tags/tag169.xml"/><Relationship Id="rId21" Type="http://schemas.openxmlformats.org/officeDocument/2006/relationships/tags" Target="../tags/tag164.xml"/><Relationship Id="rId34" Type="http://schemas.openxmlformats.org/officeDocument/2006/relationships/tags" Target="../tags/tag177.xml"/><Relationship Id="rId42" Type="http://schemas.openxmlformats.org/officeDocument/2006/relationships/tags" Target="../tags/tag185.xml"/><Relationship Id="rId47" Type="http://schemas.openxmlformats.org/officeDocument/2006/relationships/tags" Target="../tags/tag190.xml"/><Relationship Id="rId50" Type="http://schemas.openxmlformats.org/officeDocument/2006/relationships/tags" Target="../tags/tag193.xml"/><Relationship Id="rId55" Type="http://schemas.openxmlformats.org/officeDocument/2006/relationships/tags" Target="../tags/tag198.xml"/><Relationship Id="rId63" Type="http://schemas.openxmlformats.org/officeDocument/2006/relationships/tags" Target="../tags/tag206.xml"/><Relationship Id="rId68" Type="http://schemas.openxmlformats.org/officeDocument/2006/relationships/tags" Target="../tags/tag211.xml"/><Relationship Id="rId76" Type="http://schemas.openxmlformats.org/officeDocument/2006/relationships/tags" Target="../tags/tag219.xml"/><Relationship Id="rId84" Type="http://schemas.openxmlformats.org/officeDocument/2006/relationships/tags" Target="../tags/tag227.xml"/><Relationship Id="rId89" Type="http://schemas.openxmlformats.org/officeDocument/2006/relationships/slideLayout" Target="../slideLayouts/slideLayout23.xml"/><Relationship Id="rId97" Type="http://schemas.microsoft.com/office/2007/relationships/hdphoto" Target="../media/hdphoto1.wdp"/><Relationship Id="rId7" Type="http://schemas.openxmlformats.org/officeDocument/2006/relationships/tags" Target="../tags/tag150.xml"/><Relationship Id="rId71" Type="http://schemas.openxmlformats.org/officeDocument/2006/relationships/tags" Target="../tags/tag214.xml"/><Relationship Id="rId92" Type="http://schemas.openxmlformats.org/officeDocument/2006/relationships/image" Target="../media/image7.emf"/><Relationship Id="rId2" Type="http://schemas.openxmlformats.org/officeDocument/2006/relationships/vmlDrawing" Target="../drawings/vmlDrawing2.vml"/><Relationship Id="rId16" Type="http://schemas.openxmlformats.org/officeDocument/2006/relationships/tags" Target="../tags/tag159.xml"/><Relationship Id="rId29" Type="http://schemas.openxmlformats.org/officeDocument/2006/relationships/tags" Target="../tags/tag172.xml"/><Relationship Id="rId11" Type="http://schemas.openxmlformats.org/officeDocument/2006/relationships/tags" Target="../tags/tag154.xml"/><Relationship Id="rId24" Type="http://schemas.openxmlformats.org/officeDocument/2006/relationships/tags" Target="../tags/tag167.xml"/><Relationship Id="rId32" Type="http://schemas.openxmlformats.org/officeDocument/2006/relationships/tags" Target="../tags/tag175.xml"/><Relationship Id="rId37" Type="http://schemas.openxmlformats.org/officeDocument/2006/relationships/tags" Target="../tags/tag180.xml"/><Relationship Id="rId40" Type="http://schemas.openxmlformats.org/officeDocument/2006/relationships/tags" Target="../tags/tag183.xml"/><Relationship Id="rId45" Type="http://schemas.openxmlformats.org/officeDocument/2006/relationships/tags" Target="../tags/tag188.xml"/><Relationship Id="rId53" Type="http://schemas.openxmlformats.org/officeDocument/2006/relationships/tags" Target="../tags/tag196.xml"/><Relationship Id="rId58" Type="http://schemas.openxmlformats.org/officeDocument/2006/relationships/tags" Target="../tags/tag201.xml"/><Relationship Id="rId66" Type="http://schemas.openxmlformats.org/officeDocument/2006/relationships/tags" Target="../tags/tag209.xml"/><Relationship Id="rId74" Type="http://schemas.openxmlformats.org/officeDocument/2006/relationships/tags" Target="../tags/tag217.xml"/><Relationship Id="rId79" Type="http://schemas.openxmlformats.org/officeDocument/2006/relationships/tags" Target="../tags/tag222.xml"/><Relationship Id="rId87" Type="http://schemas.openxmlformats.org/officeDocument/2006/relationships/tags" Target="../tags/tag230.xml"/><Relationship Id="rId5" Type="http://schemas.openxmlformats.org/officeDocument/2006/relationships/tags" Target="../tags/tag148.xml"/><Relationship Id="rId61" Type="http://schemas.openxmlformats.org/officeDocument/2006/relationships/tags" Target="../tags/tag204.xml"/><Relationship Id="rId82" Type="http://schemas.openxmlformats.org/officeDocument/2006/relationships/tags" Target="../tags/tag225.xml"/><Relationship Id="rId90" Type="http://schemas.openxmlformats.org/officeDocument/2006/relationships/notesSlide" Target="../notesSlides/notesSlide5.xml"/><Relationship Id="rId95" Type="http://schemas.openxmlformats.org/officeDocument/2006/relationships/image" Target="../media/image10.png"/><Relationship Id="rId19" Type="http://schemas.openxmlformats.org/officeDocument/2006/relationships/tags" Target="../tags/tag162.xml"/><Relationship Id="rId14" Type="http://schemas.openxmlformats.org/officeDocument/2006/relationships/tags" Target="../tags/tag157.xml"/><Relationship Id="rId22" Type="http://schemas.openxmlformats.org/officeDocument/2006/relationships/tags" Target="../tags/tag165.xml"/><Relationship Id="rId27" Type="http://schemas.openxmlformats.org/officeDocument/2006/relationships/tags" Target="../tags/tag170.xml"/><Relationship Id="rId30" Type="http://schemas.openxmlformats.org/officeDocument/2006/relationships/tags" Target="../tags/tag173.xml"/><Relationship Id="rId35" Type="http://schemas.openxmlformats.org/officeDocument/2006/relationships/tags" Target="../tags/tag178.xml"/><Relationship Id="rId43" Type="http://schemas.openxmlformats.org/officeDocument/2006/relationships/tags" Target="../tags/tag186.xml"/><Relationship Id="rId48" Type="http://schemas.openxmlformats.org/officeDocument/2006/relationships/tags" Target="../tags/tag191.xml"/><Relationship Id="rId56" Type="http://schemas.openxmlformats.org/officeDocument/2006/relationships/tags" Target="../tags/tag199.xml"/><Relationship Id="rId64" Type="http://schemas.openxmlformats.org/officeDocument/2006/relationships/tags" Target="../tags/tag207.xml"/><Relationship Id="rId69" Type="http://schemas.openxmlformats.org/officeDocument/2006/relationships/tags" Target="../tags/tag212.xml"/><Relationship Id="rId77" Type="http://schemas.openxmlformats.org/officeDocument/2006/relationships/tags" Target="../tags/tag220.xml"/><Relationship Id="rId8" Type="http://schemas.openxmlformats.org/officeDocument/2006/relationships/tags" Target="../tags/tag151.xml"/><Relationship Id="rId51" Type="http://schemas.openxmlformats.org/officeDocument/2006/relationships/tags" Target="../tags/tag194.xml"/><Relationship Id="rId72" Type="http://schemas.openxmlformats.org/officeDocument/2006/relationships/tags" Target="../tags/tag215.xml"/><Relationship Id="rId80" Type="http://schemas.openxmlformats.org/officeDocument/2006/relationships/tags" Target="../tags/tag223.xml"/><Relationship Id="rId85" Type="http://schemas.openxmlformats.org/officeDocument/2006/relationships/tags" Target="../tags/tag228.xml"/><Relationship Id="rId93" Type="http://schemas.openxmlformats.org/officeDocument/2006/relationships/image" Target="../media/image8.jpeg"/><Relationship Id="rId3" Type="http://schemas.openxmlformats.org/officeDocument/2006/relationships/tags" Target="../tags/tag146.xml"/><Relationship Id="rId12" Type="http://schemas.openxmlformats.org/officeDocument/2006/relationships/tags" Target="../tags/tag155.xml"/><Relationship Id="rId17" Type="http://schemas.openxmlformats.org/officeDocument/2006/relationships/tags" Target="../tags/tag160.xml"/><Relationship Id="rId25" Type="http://schemas.openxmlformats.org/officeDocument/2006/relationships/tags" Target="../tags/tag168.xml"/><Relationship Id="rId33" Type="http://schemas.openxmlformats.org/officeDocument/2006/relationships/tags" Target="../tags/tag176.xml"/><Relationship Id="rId38" Type="http://schemas.openxmlformats.org/officeDocument/2006/relationships/tags" Target="../tags/tag181.xml"/><Relationship Id="rId46" Type="http://schemas.openxmlformats.org/officeDocument/2006/relationships/tags" Target="../tags/tag189.xml"/><Relationship Id="rId59" Type="http://schemas.openxmlformats.org/officeDocument/2006/relationships/tags" Target="../tags/tag202.xml"/><Relationship Id="rId67" Type="http://schemas.openxmlformats.org/officeDocument/2006/relationships/tags" Target="../tags/tag210.xml"/><Relationship Id="rId20" Type="http://schemas.openxmlformats.org/officeDocument/2006/relationships/tags" Target="../tags/tag163.xml"/><Relationship Id="rId41" Type="http://schemas.openxmlformats.org/officeDocument/2006/relationships/tags" Target="../tags/tag184.xml"/><Relationship Id="rId54" Type="http://schemas.openxmlformats.org/officeDocument/2006/relationships/tags" Target="../tags/tag197.xml"/><Relationship Id="rId62" Type="http://schemas.openxmlformats.org/officeDocument/2006/relationships/tags" Target="../tags/tag205.xml"/><Relationship Id="rId70" Type="http://schemas.openxmlformats.org/officeDocument/2006/relationships/tags" Target="../tags/tag213.xml"/><Relationship Id="rId75" Type="http://schemas.openxmlformats.org/officeDocument/2006/relationships/tags" Target="../tags/tag218.xml"/><Relationship Id="rId83" Type="http://schemas.openxmlformats.org/officeDocument/2006/relationships/tags" Target="../tags/tag226.xml"/><Relationship Id="rId88" Type="http://schemas.openxmlformats.org/officeDocument/2006/relationships/tags" Target="../tags/tag231.xml"/><Relationship Id="rId91" Type="http://schemas.openxmlformats.org/officeDocument/2006/relationships/oleObject" Target="../embeddings/oleObject2.bin"/><Relationship Id="rId96" Type="http://schemas.openxmlformats.org/officeDocument/2006/relationships/image" Target="../media/image11.png"/><Relationship Id="rId1" Type="http://schemas.openxmlformats.org/officeDocument/2006/relationships/themeOverride" Target="../theme/themeOverride28.xml"/><Relationship Id="rId6" Type="http://schemas.openxmlformats.org/officeDocument/2006/relationships/tags" Target="../tags/tag149.xml"/><Relationship Id="rId15" Type="http://schemas.openxmlformats.org/officeDocument/2006/relationships/tags" Target="../tags/tag158.xml"/><Relationship Id="rId23" Type="http://schemas.openxmlformats.org/officeDocument/2006/relationships/tags" Target="../tags/tag166.xml"/><Relationship Id="rId28" Type="http://schemas.openxmlformats.org/officeDocument/2006/relationships/tags" Target="../tags/tag171.xml"/><Relationship Id="rId36" Type="http://schemas.openxmlformats.org/officeDocument/2006/relationships/tags" Target="../tags/tag179.xml"/><Relationship Id="rId49" Type="http://schemas.openxmlformats.org/officeDocument/2006/relationships/tags" Target="../tags/tag192.xml"/><Relationship Id="rId57" Type="http://schemas.openxmlformats.org/officeDocument/2006/relationships/tags" Target="../tags/tag200.xml"/><Relationship Id="rId10" Type="http://schemas.openxmlformats.org/officeDocument/2006/relationships/tags" Target="../tags/tag153.xml"/><Relationship Id="rId31" Type="http://schemas.openxmlformats.org/officeDocument/2006/relationships/tags" Target="../tags/tag174.xml"/><Relationship Id="rId44" Type="http://schemas.openxmlformats.org/officeDocument/2006/relationships/tags" Target="../tags/tag187.xml"/><Relationship Id="rId52" Type="http://schemas.openxmlformats.org/officeDocument/2006/relationships/tags" Target="../tags/tag195.xml"/><Relationship Id="rId60" Type="http://schemas.openxmlformats.org/officeDocument/2006/relationships/tags" Target="../tags/tag203.xml"/><Relationship Id="rId65" Type="http://schemas.openxmlformats.org/officeDocument/2006/relationships/tags" Target="../tags/tag208.xml"/><Relationship Id="rId73" Type="http://schemas.openxmlformats.org/officeDocument/2006/relationships/tags" Target="../tags/tag216.xml"/><Relationship Id="rId78" Type="http://schemas.openxmlformats.org/officeDocument/2006/relationships/tags" Target="../tags/tag221.xml"/><Relationship Id="rId81" Type="http://schemas.openxmlformats.org/officeDocument/2006/relationships/tags" Target="../tags/tag224.xml"/><Relationship Id="rId86" Type="http://schemas.openxmlformats.org/officeDocument/2006/relationships/tags" Target="../tags/tag229.xml"/><Relationship Id="rId94" Type="http://schemas.openxmlformats.org/officeDocument/2006/relationships/image" Target="../media/image9.png"/><Relationship Id="rId4" Type="http://schemas.openxmlformats.org/officeDocument/2006/relationships/tags" Target="../tags/tag147.xml"/><Relationship Id="rId9" Type="http://schemas.openxmlformats.org/officeDocument/2006/relationships/tags" Target="../tags/tag152.xml"/><Relationship Id="rId13" Type="http://schemas.openxmlformats.org/officeDocument/2006/relationships/tags" Target="../tags/tag156.xml"/><Relationship Id="rId18" Type="http://schemas.openxmlformats.org/officeDocument/2006/relationships/tags" Target="../tags/tag161.xml"/><Relationship Id="rId39" Type="http://schemas.openxmlformats.org/officeDocument/2006/relationships/tags" Target="../tags/tag182.xml"/></Relationships>
</file>

<file path=ppt/slides/_rels/slide6.xml.rels><?xml version="1.0" encoding="UTF-8" standalone="yes"?>
<Relationships xmlns="http://schemas.openxmlformats.org/package/2006/relationships"><Relationship Id="rId8" Type="http://schemas.openxmlformats.org/officeDocument/2006/relationships/tags" Target="../tags/tag237.xml"/><Relationship Id="rId13" Type="http://schemas.openxmlformats.org/officeDocument/2006/relationships/tags" Target="../tags/tag242.xml"/><Relationship Id="rId18" Type="http://schemas.openxmlformats.org/officeDocument/2006/relationships/notesSlide" Target="../notesSlides/notesSlide6.xml"/><Relationship Id="rId3" Type="http://schemas.openxmlformats.org/officeDocument/2006/relationships/tags" Target="../tags/tag232.xml"/><Relationship Id="rId21" Type="http://schemas.openxmlformats.org/officeDocument/2006/relationships/image" Target="../media/image12.jpeg"/><Relationship Id="rId7" Type="http://schemas.openxmlformats.org/officeDocument/2006/relationships/tags" Target="../tags/tag236.xml"/><Relationship Id="rId12" Type="http://schemas.openxmlformats.org/officeDocument/2006/relationships/tags" Target="../tags/tag241.xml"/><Relationship Id="rId17" Type="http://schemas.openxmlformats.org/officeDocument/2006/relationships/slideLayout" Target="../slideLayouts/slideLayout23.xml"/><Relationship Id="rId2" Type="http://schemas.openxmlformats.org/officeDocument/2006/relationships/vmlDrawing" Target="../drawings/vmlDrawing3.vml"/><Relationship Id="rId16" Type="http://schemas.openxmlformats.org/officeDocument/2006/relationships/tags" Target="../tags/tag245.xml"/><Relationship Id="rId20" Type="http://schemas.openxmlformats.org/officeDocument/2006/relationships/image" Target="../media/image7.emf"/><Relationship Id="rId1" Type="http://schemas.openxmlformats.org/officeDocument/2006/relationships/themeOverride" Target="../theme/themeOverride29.xml"/><Relationship Id="rId6" Type="http://schemas.openxmlformats.org/officeDocument/2006/relationships/tags" Target="../tags/tag235.xml"/><Relationship Id="rId11" Type="http://schemas.openxmlformats.org/officeDocument/2006/relationships/tags" Target="../tags/tag240.xml"/><Relationship Id="rId5" Type="http://schemas.openxmlformats.org/officeDocument/2006/relationships/tags" Target="../tags/tag234.xml"/><Relationship Id="rId15" Type="http://schemas.openxmlformats.org/officeDocument/2006/relationships/tags" Target="../tags/tag244.xml"/><Relationship Id="rId10" Type="http://schemas.openxmlformats.org/officeDocument/2006/relationships/tags" Target="../tags/tag239.xml"/><Relationship Id="rId19" Type="http://schemas.openxmlformats.org/officeDocument/2006/relationships/oleObject" Target="../embeddings/oleObject3.bin"/><Relationship Id="rId4" Type="http://schemas.openxmlformats.org/officeDocument/2006/relationships/tags" Target="../tags/tag233.xml"/><Relationship Id="rId9" Type="http://schemas.openxmlformats.org/officeDocument/2006/relationships/tags" Target="../tags/tag238.xml"/><Relationship Id="rId14" Type="http://schemas.openxmlformats.org/officeDocument/2006/relationships/tags" Target="../tags/tag243.xml"/><Relationship Id="rId22" Type="http://schemas.openxmlformats.org/officeDocument/2006/relationships/image" Target="../media/image8.jpeg"/></Relationships>
</file>

<file path=ppt/slides/_rels/slide7.xml.rels><?xml version="1.0" encoding="UTF-8" standalone="yes"?>
<Relationships xmlns="http://schemas.openxmlformats.org/package/2006/relationships"><Relationship Id="rId8" Type="http://schemas.openxmlformats.org/officeDocument/2006/relationships/tags" Target="../tags/tag251.xml"/><Relationship Id="rId13" Type="http://schemas.openxmlformats.org/officeDocument/2006/relationships/tags" Target="../tags/tag256.xml"/><Relationship Id="rId18" Type="http://schemas.openxmlformats.org/officeDocument/2006/relationships/image" Target="../media/image8.jpeg"/><Relationship Id="rId3" Type="http://schemas.openxmlformats.org/officeDocument/2006/relationships/tags" Target="../tags/tag246.xml"/><Relationship Id="rId7" Type="http://schemas.openxmlformats.org/officeDocument/2006/relationships/tags" Target="../tags/tag250.xml"/><Relationship Id="rId12" Type="http://schemas.openxmlformats.org/officeDocument/2006/relationships/tags" Target="../tags/tag255.xml"/><Relationship Id="rId17" Type="http://schemas.openxmlformats.org/officeDocument/2006/relationships/image" Target="../media/image7.emf"/><Relationship Id="rId2" Type="http://schemas.openxmlformats.org/officeDocument/2006/relationships/vmlDrawing" Target="../drawings/vmlDrawing4.vml"/><Relationship Id="rId16" Type="http://schemas.openxmlformats.org/officeDocument/2006/relationships/oleObject" Target="../embeddings/oleObject4.bin"/><Relationship Id="rId1" Type="http://schemas.openxmlformats.org/officeDocument/2006/relationships/themeOverride" Target="../theme/themeOverride30.xml"/><Relationship Id="rId6" Type="http://schemas.openxmlformats.org/officeDocument/2006/relationships/tags" Target="../tags/tag249.xml"/><Relationship Id="rId11" Type="http://schemas.openxmlformats.org/officeDocument/2006/relationships/tags" Target="../tags/tag254.xml"/><Relationship Id="rId5" Type="http://schemas.openxmlformats.org/officeDocument/2006/relationships/tags" Target="../tags/tag248.xml"/><Relationship Id="rId15" Type="http://schemas.openxmlformats.org/officeDocument/2006/relationships/notesSlide" Target="../notesSlides/notesSlide7.xml"/><Relationship Id="rId10" Type="http://schemas.openxmlformats.org/officeDocument/2006/relationships/tags" Target="../tags/tag253.xml"/><Relationship Id="rId19" Type="http://schemas.openxmlformats.org/officeDocument/2006/relationships/image" Target="../media/image13.jpeg"/><Relationship Id="rId4" Type="http://schemas.openxmlformats.org/officeDocument/2006/relationships/tags" Target="../tags/tag247.xml"/><Relationship Id="rId9" Type="http://schemas.openxmlformats.org/officeDocument/2006/relationships/tags" Target="../tags/tag252.xml"/><Relationship Id="rId14"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8" Type="http://schemas.openxmlformats.org/officeDocument/2006/relationships/tags" Target="../tags/tag262.xml"/><Relationship Id="rId13" Type="http://schemas.openxmlformats.org/officeDocument/2006/relationships/tags" Target="../tags/tag267.xml"/><Relationship Id="rId18" Type="http://schemas.openxmlformats.org/officeDocument/2006/relationships/tags" Target="../tags/tag272.xml"/><Relationship Id="rId26" Type="http://schemas.openxmlformats.org/officeDocument/2006/relationships/tags" Target="../tags/tag280.xml"/><Relationship Id="rId39" Type="http://schemas.openxmlformats.org/officeDocument/2006/relationships/slideLayout" Target="../slideLayouts/slideLayout9.xml"/><Relationship Id="rId3" Type="http://schemas.openxmlformats.org/officeDocument/2006/relationships/tags" Target="../tags/tag257.xml"/><Relationship Id="rId21" Type="http://schemas.openxmlformats.org/officeDocument/2006/relationships/tags" Target="../tags/tag275.xml"/><Relationship Id="rId34" Type="http://schemas.openxmlformats.org/officeDocument/2006/relationships/tags" Target="../tags/tag288.xml"/><Relationship Id="rId42" Type="http://schemas.openxmlformats.org/officeDocument/2006/relationships/image" Target="../media/image14.emf"/><Relationship Id="rId7" Type="http://schemas.openxmlformats.org/officeDocument/2006/relationships/tags" Target="../tags/tag261.xml"/><Relationship Id="rId12" Type="http://schemas.openxmlformats.org/officeDocument/2006/relationships/tags" Target="../tags/tag266.xml"/><Relationship Id="rId17" Type="http://schemas.openxmlformats.org/officeDocument/2006/relationships/tags" Target="../tags/tag271.xml"/><Relationship Id="rId25" Type="http://schemas.openxmlformats.org/officeDocument/2006/relationships/tags" Target="../tags/tag279.xml"/><Relationship Id="rId33" Type="http://schemas.openxmlformats.org/officeDocument/2006/relationships/tags" Target="../tags/tag287.xml"/><Relationship Id="rId38" Type="http://schemas.openxmlformats.org/officeDocument/2006/relationships/tags" Target="../tags/tag292.xml"/><Relationship Id="rId2" Type="http://schemas.openxmlformats.org/officeDocument/2006/relationships/vmlDrawing" Target="../drawings/vmlDrawing5.vml"/><Relationship Id="rId16" Type="http://schemas.openxmlformats.org/officeDocument/2006/relationships/tags" Target="../tags/tag270.xml"/><Relationship Id="rId20" Type="http://schemas.openxmlformats.org/officeDocument/2006/relationships/tags" Target="../tags/tag274.xml"/><Relationship Id="rId29" Type="http://schemas.openxmlformats.org/officeDocument/2006/relationships/tags" Target="../tags/tag283.xml"/><Relationship Id="rId41" Type="http://schemas.openxmlformats.org/officeDocument/2006/relationships/oleObject" Target="../embeddings/oleObject5.bin"/><Relationship Id="rId1" Type="http://schemas.openxmlformats.org/officeDocument/2006/relationships/themeOverride" Target="../theme/themeOverride31.xml"/><Relationship Id="rId6" Type="http://schemas.openxmlformats.org/officeDocument/2006/relationships/tags" Target="../tags/tag260.xml"/><Relationship Id="rId11" Type="http://schemas.openxmlformats.org/officeDocument/2006/relationships/tags" Target="../tags/tag265.xml"/><Relationship Id="rId24" Type="http://schemas.openxmlformats.org/officeDocument/2006/relationships/tags" Target="../tags/tag278.xml"/><Relationship Id="rId32" Type="http://schemas.openxmlformats.org/officeDocument/2006/relationships/tags" Target="../tags/tag286.xml"/><Relationship Id="rId37" Type="http://schemas.openxmlformats.org/officeDocument/2006/relationships/tags" Target="../tags/tag291.xml"/><Relationship Id="rId40" Type="http://schemas.openxmlformats.org/officeDocument/2006/relationships/notesSlide" Target="../notesSlides/notesSlide8.xml"/><Relationship Id="rId5" Type="http://schemas.openxmlformats.org/officeDocument/2006/relationships/tags" Target="../tags/tag259.xml"/><Relationship Id="rId15" Type="http://schemas.openxmlformats.org/officeDocument/2006/relationships/tags" Target="../tags/tag269.xml"/><Relationship Id="rId23" Type="http://schemas.openxmlformats.org/officeDocument/2006/relationships/tags" Target="../tags/tag277.xml"/><Relationship Id="rId28" Type="http://schemas.openxmlformats.org/officeDocument/2006/relationships/tags" Target="../tags/tag282.xml"/><Relationship Id="rId36" Type="http://schemas.openxmlformats.org/officeDocument/2006/relationships/tags" Target="../tags/tag290.xml"/><Relationship Id="rId10" Type="http://schemas.openxmlformats.org/officeDocument/2006/relationships/tags" Target="../tags/tag264.xml"/><Relationship Id="rId19" Type="http://schemas.openxmlformats.org/officeDocument/2006/relationships/tags" Target="../tags/tag273.xml"/><Relationship Id="rId31" Type="http://schemas.openxmlformats.org/officeDocument/2006/relationships/tags" Target="../tags/tag285.xml"/><Relationship Id="rId4" Type="http://schemas.openxmlformats.org/officeDocument/2006/relationships/tags" Target="../tags/tag258.xml"/><Relationship Id="rId9" Type="http://schemas.openxmlformats.org/officeDocument/2006/relationships/tags" Target="../tags/tag263.xml"/><Relationship Id="rId14" Type="http://schemas.openxmlformats.org/officeDocument/2006/relationships/tags" Target="../tags/tag268.xml"/><Relationship Id="rId22" Type="http://schemas.openxmlformats.org/officeDocument/2006/relationships/tags" Target="../tags/tag276.xml"/><Relationship Id="rId27" Type="http://schemas.openxmlformats.org/officeDocument/2006/relationships/tags" Target="../tags/tag281.xml"/><Relationship Id="rId30" Type="http://schemas.openxmlformats.org/officeDocument/2006/relationships/tags" Target="../tags/tag284.xml"/><Relationship Id="rId35" Type="http://schemas.openxmlformats.org/officeDocument/2006/relationships/tags" Target="../tags/tag289.xml"/></Relationships>
</file>

<file path=ppt/slides/_rels/slide9.xml.rels><?xml version="1.0" encoding="UTF-8" standalone="yes"?>
<Relationships xmlns="http://schemas.openxmlformats.org/package/2006/relationships"><Relationship Id="rId13" Type="http://schemas.openxmlformats.org/officeDocument/2006/relationships/tags" Target="../tags/tag303.xml"/><Relationship Id="rId18" Type="http://schemas.openxmlformats.org/officeDocument/2006/relationships/tags" Target="../tags/tag308.xml"/><Relationship Id="rId26" Type="http://schemas.openxmlformats.org/officeDocument/2006/relationships/tags" Target="../tags/tag316.xml"/><Relationship Id="rId39" Type="http://schemas.openxmlformats.org/officeDocument/2006/relationships/tags" Target="../tags/tag329.xml"/><Relationship Id="rId21" Type="http://schemas.openxmlformats.org/officeDocument/2006/relationships/tags" Target="../tags/tag311.xml"/><Relationship Id="rId34" Type="http://schemas.openxmlformats.org/officeDocument/2006/relationships/tags" Target="../tags/tag324.xml"/><Relationship Id="rId42" Type="http://schemas.openxmlformats.org/officeDocument/2006/relationships/tags" Target="../tags/tag332.xml"/><Relationship Id="rId47" Type="http://schemas.openxmlformats.org/officeDocument/2006/relationships/tags" Target="../tags/tag337.xml"/><Relationship Id="rId50" Type="http://schemas.openxmlformats.org/officeDocument/2006/relationships/tags" Target="../tags/tag340.xml"/><Relationship Id="rId55" Type="http://schemas.openxmlformats.org/officeDocument/2006/relationships/tags" Target="../tags/tag345.xml"/><Relationship Id="rId63" Type="http://schemas.openxmlformats.org/officeDocument/2006/relationships/tags" Target="../tags/tag353.xml"/><Relationship Id="rId68" Type="http://schemas.openxmlformats.org/officeDocument/2006/relationships/tags" Target="../tags/tag358.xml"/><Relationship Id="rId76" Type="http://schemas.openxmlformats.org/officeDocument/2006/relationships/tags" Target="../tags/tag366.xml"/><Relationship Id="rId7" Type="http://schemas.openxmlformats.org/officeDocument/2006/relationships/tags" Target="../tags/tag297.xml"/><Relationship Id="rId71" Type="http://schemas.openxmlformats.org/officeDocument/2006/relationships/tags" Target="../tags/tag361.xml"/><Relationship Id="rId2" Type="http://schemas.openxmlformats.org/officeDocument/2006/relationships/vmlDrawing" Target="../drawings/vmlDrawing6.vml"/><Relationship Id="rId16" Type="http://schemas.openxmlformats.org/officeDocument/2006/relationships/tags" Target="../tags/tag306.xml"/><Relationship Id="rId29" Type="http://schemas.openxmlformats.org/officeDocument/2006/relationships/tags" Target="../tags/tag319.xml"/><Relationship Id="rId11" Type="http://schemas.openxmlformats.org/officeDocument/2006/relationships/tags" Target="../tags/tag301.xml"/><Relationship Id="rId24" Type="http://schemas.openxmlformats.org/officeDocument/2006/relationships/tags" Target="../tags/tag314.xml"/><Relationship Id="rId32" Type="http://schemas.openxmlformats.org/officeDocument/2006/relationships/tags" Target="../tags/tag322.xml"/><Relationship Id="rId37" Type="http://schemas.openxmlformats.org/officeDocument/2006/relationships/tags" Target="../tags/tag327.xml"/><Relationship Id="rId40" Type="http://schemas.openxmlformats.org/officeDocument/2006/relationships/tags" Target="../tags/tag330.xml"/><Relationship Id="rId45" Type="http://schemas.openxmlformats.org/officeDocument/2006/relationships/tags" Target="../tags/tag335.xml"/><Relationship Id="rId53" Type="http://schemas.openxmlformats.org/officeDocument/2006/relationships/tags" Target="../tags/tag343.xml"/><Relationship Id="rId58" Type="http://schemas.openxmlformats.org/officeDocument/2006/relationships/tags" Target="../tags/tag348.xml"/><Relationship Id="rId66" Type="http://schemas.openxmlformats.org/officeDocument/2006/relationships/tags" Target="../tags/tag356.xml"/><Relationship Id="rId74" Type="http://schemas.openxmlformats.org/officeDocument/2006/relationships/tags" Target="../tags/tag364.xml"/><Relationship Id="rId79" Type="http://schemas.openxmlformats.org/officeDocument/2006/relationships/oleObject" Target="../embeddings/oleObject6.bin"/><Relationship Id="rId5" Type="http://schemas.openxmlformats.org/officeDocument/2006/relationships/tags" Target="../tags/tag295.xml"/><Relationship Id="rId61" Type="http://schemas.openxmlformats.org/officeDocument/2006/relationships/tags" Target="../tags/tag351.xml"/><Relationship Id="rId10" Type="http://schemas.openxmlformats.org/officeDocument/2006/relationships/tags" Target="../tags/tag300.xml"/><Relationship Id="rId19" Type="http://schemas.openxmlformats.org/officeDocument/2006/relationships/tags" Target="../tags/tag309.xml"/><Relationship Id="rId31" Type="http://schemas.openxmlformats.org/officeDocument/2006/relationships/tags" Target="../tags/tag321.xml"/><Relationship Id="rId44" Type="http://schemas.openxmlformats.org/officeDocument/2006/relationships/tags" Target="../tags/tag334.xml"/><Relationship Id="rId52" Type="http://schemas.openxmlformats.org/officeDocument/2006/relationships/tags" Target="../tags/tag342.xml"/><Relationship Id="rId60" Type="http://schemas.openxmlformats.org/officeDocument/2006/relationships/tags" Target="../tags/tag350.xml"/><Relationship Id="rId65" Type="http://schemas.openxmlformats.org/officeDocument/2006/relationships/tags" Target="../tags/tag355.xml"/><Relationship Id="rId73" Type="http://schemas.openxmlformats.org/officeDocument/2006/relationships/tags" Target="../tags/tag363.xml"/><Relationship Id="rId78" Type="http://schemas.openxmlformats.org/officeDocument/2006/relationships/notesSlide" Target="../notesSlides/notesSlide9.xml"/><Relationship Id="rId4" Type="http://schemas.openxmlformats.org/officeDocument/2006/relationships/tags" Target="../tags/tag294.xml"/><Relationship Id="rId9" Type="http://schemas.openxmlformats.org/officeDocument/2006/relationships/tags" Target="../tags/tag299.xml"/><Relationship Id="rId14" Type="http://schemas.openxmlformats.org/officeDocument/2006/relationships/tags" Target="../tags/tag304.xml"/><Relationship Id="rId22" Type="http://schemas.openxmlformats.org/officeDocument/2006/relationships/tags" Target="../tags/tag312.xml"/><Relationship Id="rId27" Type="http://schemas.openxmlformats.org/officeDocument/2006/relationships/tags" Target="../tags/tag317.xml"/><Relationship Id="rId30" Type="http://schemas.openxmlformats.org/officeDocument/2006/relationships/tags" Target="../tags/tag320.xml"/><Relationship Id="rId35" Type="http://schemas.openxmlformats.org/officeDocument/2006/relationships/tags" Target="../tags/tag325.xml"/><Relationship Id="rId43" Type="http://schemas.openxmlformats.org/officeDocument/2006/relationships/tags" Target="../tags/tag333.xml"/><Relationship Id="rId48" Type="http://schemas.openxmlformats.org/officeDocument/2006/relationships/tags" Target="../tags/tag338.xml"/><Relationship Id="rId56" Type="http://schemas.openxmlformats.org/officeDocument/2006/relationships/tags" Target="../tags/tag346.xml"/><Relationship Id="rId64" Type="http://schemas.openxmlformats.org/officeDocument/2006/relationships/tags" Target="../tags/tag354.xml"/><Relationship Id="rId69" Type="http://schemas.openxmlformats.org/officeDocument/2006/relationships/tags" Target="../tags/tag359.xml"/><Relationship Id="rId77" Type="http://schemas.openxmlformats.org/officeDocument/2006/relationships/slideLayout" Target="../slideLayouts/slideLayout9.xml"/><Relationship Id="rId8" Type="http://schemas.openxmlformats.org/officeDocument/2006/relationships/tags" Target="../tags/tag298.xml"/><Relationship Id="rId51" Type="http://schemas.openxmlformats.org/officeDocument/2006/relationships/tags" Target="../tags/tag341.xml"/><Relationship Id="rId72" Type="http://schemas.openxmlformats.org/officeDocument/2006/relationships/tags" Target="../tags/tag362.xml"/><Relationship Id="rId80" Type="http://schemas.openxmlformats.org/officeDocument/2006/relationships/image" Target="../media/image15.emf"/><Relationship Id="rId3" Type="http://schemas.openxmlformats.org/officeDocument/2006/relationships/tags" Target="../tags/tag293.xml"/><Relationship Id="rId12" Type="http://schemas.openxmlformats.org/officeDocument/2006/relationships/tags" Target="../tags/tag302.xml"/><Relationship Id="rId17" Type="http://schemas.openxmlformats.org/officeDocument/2006/relationships/tags" Target="../tags/tag307.xml"/><Relationship Id="rId25" Type="http://schemas.openxmlformats.org/officeDocument/2006/relationships/tags" Target="../tags/tag315.xml"/><Relationship Id="rId33" Type="http://schemas.openxmlformats.org/officeDocument/2006/relationships/tags" Target="../tags/tag323.xml"/><Relationship Id="rId38" Type="http://schemas.openxmlformats.org/officeDocument/2006/relationships/tags" Target="../tags/tag328.xml"/><Relationship Id="rId46" Type="http://schemas.openxmlformats.org/officeDocument/2006/relationships/tags" Target="../tags/tag336.xml"/><Relationship Id="rId59" Type="http://schemas.openxmlformats.org/officeDocument/2006/relationships/tags" Target="../tags/tag349.xml"/><Relationship Id="rId67" Type="http://schemas.openxmlformats.org/officeDocument/2006/relationships/tags" Target="../tags/tag357.xml"/><Relationship Id="rId20" Type="http://schemas.openxmlformats.org/officeDocument/2006/relationships/tags" Target="../tags/tag310.xml"/><Relationship Id="rId41" Type="http://schemas.openxmlformats.org/officeDocument/2006/relationships/tags" Target="../tags/tag331.xml"/><Relationship Id="rId54" Type="http://schemas.openxmlformats.org/officeDocument/2006/relationships/tags" Target="../tags/tag344.xml"/><Relationship Id="rId62" Type="http://schemas.openxmlformats.org/officeDocument/2006/relationships/tags" Target="../tags/tag352.xml"/><Relationship Id="rId70" Type="http://schemas.openxmlformats.org/officeDocument/2006/relationships/tags" Target="../tags/tag360.xml"/><Relationship Id="rId75" Type="http://schemas.openxmlformats.org/officeDocument/2006/relationships/tags" Target="../tags/tag365.xml"/><Relationship Id="rId1" Type="http://schemas.openxmlformats.org/officeDocument/2006/relationships/themeOverride" Target="../theme/themeOverride32.xml"/><Relationship Id="rId6" Type="http://schemas.openxmlformats.org/officeDocument/2006/relationships/tags" Target="../tags/tag296.xml"/><Relationship Id="rId15" Type="http://schemas.openxmlformats.org/officeDocument/2006/relationships/tags" Target="../tags/tag305.xml"/><Relationship Id="rId23" Type="http://schemas.openxmlformats.org/officeDocument/2006/relationships/tags" Target="../tags/tag313.xml"/><Relationship Id="rId28" Type="http://schemas.openxmlformats.org/officeDocument/2006/relationships/tags" Target="../tags/tag318.xml"/><Relationship Id="rId36" Type="http://schemas.openxmlformats.org/officeDocument/2006/relationships/tags" Target="../tags/tag326.xml"/><Relationship Id="rId49" Type="http://schemas.openxmlformats.org/officeDocument/2006/relationships/tags" Target="../tags/tag339.xml"/><Relationship Id="rId57" Type="http://schemas.openxmlformats.org/officeDocument/2006/relationships/tags" Target="../tags/tag3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38137" y="4149090"/>
            <a:ext cx="11860212" cy="870014"/>
          </a:xfrm>
        </p:spPr>
        <p:txBody>
          <a:bodyPr>
            <a:spAutoFit/>
          </a:bodyPr>
          <a:lstStyle/>
          <a:p>
            <a:r>
              <a:rPr lang="de-DE" dirty="0" smtClean="0"/>
              <a:t>SIMATIC S7-1500 </a:t>
            </a:r>
            <a:r>
              <a:rPr lang="de-DE" dirty="0" err="1" smtClean="0"/>
              <a:t>hardware</a:t>
            </a:r>
            <a:r>
              <a:rPr lang="de-DE" dirty="0" smtClean="0"/>
              <a:t> </a:t>
            </a:r>
            <a:r>
              <a:rPr lang="de-DE" dirty="0" err="1" smtClean="0"/>
              <a:t>migration</a:t>
            </a:r>
            <a:r>
              <a:rPr lang="de-DE" dirty="0" smtClean="0"/>
              <a:t> </a:t>
            </a:r>
            <a:r>
              <a:rPr lang="de-DE" dirty="0" err="1" smtClean="0"/>
              <a:t>support</a:t>
            </a:r>
            <a:r>
              <a:rPr lang="de-DE" dirty="0" smtClean="0"/>
              <a:t> </a:t>
            </a:r>
            <a:endParaRPr lang="de-DE" dirty="0"/>
          </a:p>
        </p:txBody>
      </p:sp>
      <p:sp>
        <p:nvSpPr>
          <p:cNvPr id="3" name="Untertitel 2"/>
          <p:cNvSpPr>
            <a:spLocks noGrp="1"/>
          </p:cNvSpPr>
          <p:nvPr>
            <p:ph type="subTitle" idx="1"/>
          </p:nvPr>
        </p:nvSpPr>
        <p:spPr>
          <a:xfrm>
            <a:off x="338137" y="3756008"/>
            <a:ext cx="11860212" cy="393082"/>
          </a:xfrm>
        </p:spPr>
        <p:txBody>
          <a:bodyPr>
            <a:noAutofit/>
          </a:bodyPr>
          <a:lstStyle/>
          <a:p>
            <a:r>
              <a:rPr lang="en-US" dirty="0" smtClean="0"/>
              <a:t>SIMATIC Innovation – Status 01/2016 (FW 1.8 ff.)</a:t>
            </a:r>
            <a:endParaRPr lang="en-US" dirty="0"/>
          </a:p>
        </p:txBody>
      </p:sp>
    </p:spTree>
    <p:custDataLst>
      <p:tags r:id="rId2"/>
    </p:custDataLst>
    <p:extLst>
      <p:ext uri="{BB962C8B-B14F-4D97-AF65-F5344CB8AC3E}">
        <p14:creationId xmlns:p14="http://schemas.microsoft.com/office/powerpoint/2010/main" val="197579531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p:custDataLst>
              <p:tags r:id="rId4"/>
            </p:custDataLst>
            <p:extLst>
              <p:ext uri="{D42A27DB-BD31-4B8C-83A1-F6EECF244321}">
                <p14:modId xmlns:p14="http://schemas.microsoft.com/office/powerpoint/2010/main" val="323016756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9769" name="think-cell Slide" r:id="rId83" imgW="270" imgH="270" progId="TCLayout.ActiveDocument.1">
                  <p:embed/>
                </p:oleObj>
              </mc:Choice>
              <mc:Fallback>
                <p:oleObj name="think-cell Slide" r:id="rId83" imgW="270" imgH="270" progId="TCLayout.ActiveDocument.1">
                  <p:embed/>
                  <p:pic>
                    <p:nvPicPr>
                      <p:cNvPr id="0" name=""/>
                      <p:cNvPicPr/>
                      <p:nvPr/>
                    </p:nvPicPr>
                    <p:blipFill>
                      <a:blip r:embed="rId84"/>
                      <a:stretch>
                        <a:fillRect/>
                      </a:stretch>
                    </p:blipFill>
                    <p:spPr>
                      <a:xfrm>
                        <a:off x="0" y="0"/>
                        <a:ext cx="158750" cy="158750"/>
                      </a:xfrm>
                      <a:prstGeom prst="rect">
                        <a:avLst/>
                      </a:prstGeom>
                    </p:spPr>
                  </p:pic>
                </p:oleObj>
              </mc:Fallback>
            </mc:AlternateContent>
          </a:graphicData>
        </a:graphic>
      </p:graphicFrame>
      <p:sp>
        <p:nvSpPr>
          <p:cNvPr id="107" name="Rectangle 63"/>
          <p:cNvSpPr>
            <a:spLocks noChangeAspect="1" noChangeArrowheads="1"/>
          </p:cNvSpPr>
          <p:nvPr>
            <p:custDataLst>
              <p:tags r:id="rId5"/>
            </p:custDataLst>
          </p:nvPr>
        </p:nvSpPr>
        <p:spPr bwMode="auto">
          <a:xfrm>
            <a:off x="8481470" y="1771474"/>
            <a:ext cx="2009503" cy="4156251"/>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100" name="Rectangle 17"/>
          <p:cNvSpPr>
            <a:spLocks noChangeAspect="1" noChangeArrowheads="1"/>
          </p:cNvSpPr>
          <p:nvPr>
            <p:custDataLst>
              <p:tags r:id="rId6"/>
            </p:custDataLst>
          </p:nvPr>
        </p:nvSpPr>
        <p:spPr bwMode="auto">
          <a:xfrm>
            <a:off x="618022" y="3005181"/>
            <a:ext cx="2878976" cy="698500"/>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en-US" altLang="en-US" sz="1600" dirty="0" smtClean="0">
                <a:solidFill>
                  <a:srgbClr val="000000"/>
                </a:solidFill>
                <a:ea typeface="+mn-ea"/>
              </a:rPr>
              <a:t>Interfaces</a:t>
            </a:r>
          </a:p>
        </p:txBody>
      </p:sp>
      <p:sp>
        <p:nvSpPr>
          <p:cNvPr id="101" name="Rectangle 18"/>
          <p:cNvSpPr>
            <a:spLocks noChangeAspect="1" noChangeArrowheads="1"/>
          </p:cNvSpPr>
          <p:nvPr>
            <p:custDataLst>
              <p:tags r:id="rId7"/>
            </p:custDataLst>
          </p:nvPr>
        </p:nvSpPr>
        <p:spPr bwMode="auto">
          <a:xfrm>
            <a:off x="618022" y="5013369"/>
            <a:ext cx="2878976" cy="350837"/>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en-US" altLang="en-US" sz="1600" smtClean="0">
                <a:solidFill>
                  <a:srgbClr val="000000"/>
                </a:solidFill>
                <a:ea typeface="+mn-ea"/>
              </a:rPr>
              <a:t>Width</a:t>
            </a:r>
          </a:p>
        </p:txBody>
      </p:sp>
      <p:sp>
        <p:nvSpPr>
          <p:cNvPr id="102" name="Rectangle 19"/>
          <p:cNvSpPr>
            <a:spLocks noChangeAspect="1" noChangeArrowheads="1"/>
          </p:cNvSpPr>
          <p:nvPr>
            <p:custDataLst>
              <p:tags r:id="rId8"/>
            </p:custDataLst>
          </p:nvPr>
        </p:nvSpPr>
        <p:spPr bwMode="auto">
          <a:xfrm>
            <a:off x="618022" y="4521244"/>
            <a:ext cx="2878976" cy="349250"/>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en-US" altLang="en-US" sz="1600" dirty="0" smtClean="0">
                <a:solidFill>
                  <a:srgbClr val="000000"/>
                </a:solidFill>
                <a:ea typeface="+mn-ea"/>
              </a:rPr>
              <a:t>Bit-Performance </a:t>
            </a:r>
          </a:p>
        </p:txBody>
      </p:sp>
      <p:sp>
        <p:nvSpPr>
          <p:cNvPr id="103" name="Rectangle 20"/>
          <p:cNvSpPr>
            <a:spLocks noChangeAspect="1" noChangeArrowheads="1"/>
          </p:cNvSpPr>
          <p:nvPr>
            <p:custDataLst>
              <p:tags r:id="rId9"/>
            </p:custDataLst>
          </p:nvPr>
        </p:nvSpPr>
        <p:spPr bwMode="auto">
          <a:xfrm>
            <a:off x="618022" y="3846556"/>
            <a:ext cx="2878976" cy="515938"/>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en-US" altLang="en-US" sz="1600" smtClean="0">
                <a:solidFill>
                  <a:srgbClr val="000000"/>
                </a:solidFill>
                <a:ea typeface="+mn-ea"/>
              </a:rPr>
              <a:t>Program /</a:t>
            </a:r>
            <a:br>
              <a:rPr lang="en-US" altLang="en-US" sz="1600" smtClean="0">
                <a:solidFill>
                  <a:srgbClr val="000000"/>
                </a:solidFill>
                <a:ea typeface="+mn-ea"/>
              </a:rPr>
            </a:br>
            <a:r>
              <a:rPr lang="en-US" altLang="en-US" sz="1600" smtClean="0">
                <a:solidFill>
                  <a:srgbClr val="000000"/>
                </a:solidFill>
                <a:ea typeface="+mn-ea"/>
              </a:rPr>
              <a:t>Data memory</a:t>
            </a:r>
          </a:p>
        </p:txBody>
      </p:sp>
      <p:sp>
        <p:nvSpPr>
          <p:cNvPr id="104" name="Rectangle 21"/>
          <p:cNvSpPr>
            <a:spLocks noChangeAspect="1" noChangeArrowheads="1"/>
          </p:cNvSpPr>
          <p:nvPr>
            <p:custDataLst>
              <p:tags r:id="rId10"/>
            </p:custDataLst>
          </p:nvPr>
        </p:nvSpPr>
        <p:spPr bwMode="auto">
          <a:xfrm>
            <a:off x="618022" y="2433681"/>
            <a:ext cx="2878976" cy="466725"/>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en-US" altLang="en-US" sz="1600" dirty="0" smtClean="0">
                <a:solidFill>
                  <a:srgbClr val="000000"/>
                </a:solidFill>
                <a:ea typeface="+mn-ea"/>
              </a:rPr>
              <a:t>CPU Type</a:t>
            </a:r>
          </a:p>
        </p:txBody>
      </p:sp>
      <p:sp>
        <p:nvSpPr>
          <p:cNvPr id="3" name="Titel 2"/>
          <p:cNvSpPr>
            <a:spLocks noGrp="1"/>
          </p:cNvSpPr>
          <p:nvPr>
            <p:ph type="title"/>
            <p:custDataLst>
              <p:tags r:id="rId11"/>
            </p:custDataLst>
          </p:nvPr>
        </p:nvSpPr>
        <p:spPr>
          <a:xfrm>
            <a:off x="0" y="0"/>
            <a:ext cx="12198350" cy="1268413"/>
          </a:xfrm>
        </p:spPr>
        <p:txBody>
          <a:bodyPr/>
          <a:lstStyle/>
          <a:p>
            <a:r>
              <a:rPr lang="en-US" dirty="0">
                <a:latin typeface="Arial" charset="0"/>
                <a:cs typeface="Arial" charset="0"/>
              </a:rPr>
              <a:t>SIMATIC Innovation</a:t>
            </a:r>
            <a:br>
              <a:rPr lang="en-US" dirty="0">
                <a:latin typeface="Arial" charset="0"/>
                <a:cs typeface="Arial" charset="0"/>
              </a:rPr>
            </a:br>
            <a:r>
              <a:rPr lang="en-US" b="0" dirty="0">
                <a:latin typeface="Arial" charset="0"/>
                <a:cs typeface="Arial" charset="0"/>
              </a:rPr>
              <a:t>Migration to </a:t>
            </a:r>
            <a:r>
              <a:rPr lang="en-US" b="0" dirty="0" smtClean="0"/>
              <a:t>SIMATIC S7-1500 CPU 1515(F)-2 PN</a:t>
            </a:r>
            <a:endParaRPr lang="en-US" b="0" dirty="0"/>
          </a:p>
        </p:txBody>
      </p:sp>
      <p:sp>
        <p:nvSpPr>
          <p:cNvPr id="7175" name="Rectangle 22"/>
          <p:cNvSpPr>
            <a:spLocks noChangeAspect="1" noChangeArrowheads="1"/>
          </p:cNvSpPr>
          <p:nvPr>
            <p:custDataLst>
              <p:tags r:id="rId12"/>
            </p:custDataLst>
          </p:nvPr>
        </p:nvSpPr>
        <p:spPr bwMode="auto">
          <a:xfrm>
            <a:off x="2505234" y="1776413"/>
            <a:ext cx="2027229" cy="41513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7176" name="AutoShape 23"/>
          <p:cNvSpPr>
            <a:spLocks noChangeAspect="1" noChangeArrowheads="1"/>
          </p:cNvSpPr>
          <p:nvPr>
            <p:custDataLst>
              <p:tags r:id="rId13"/>
            </p:custDataLst>
          </p:nvPr>
        </p:nvSpPr>
        <p:spPr bwMode="auto">
          <a:xfrm>
            <a:off x="7746649" y="2458306"/>
            <a:ext cx="477714" cy="3001962"/>
          </a:xfrm>
          <a:prstGeom prst="homePlate">
            <a:avLst>
              <a:gd name="adj" fmla="val 100000"/>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7178" name="Rectangle 31"/>
          <p:cNvSpPr>
            <a:spLocks noChangeArrowheads="1"/>
          </p:cNvSpPr>
          <p:nvPr>
            <p:custDataLst>
              <p:tags r:id="rId14"/>
            </p:custDataLst>
          </p:nvPr>
        </p:nvSpPr>
        <p:spPr bwMode="auto">
          <a:xfrm>
            <a:off x="2614832" y="2420687"/>
            <a:ext cx="871200" cy="341398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7179" name="Rectangle 38"/>
          <p:cNvSpPr>
            <a:spLocks noChangeArrowheads="1"/>
          </p:cNvSpPr>
          <p:nvPr>
            <p:custDataLst>
              <p:tags r:id="rId15"/>
            </p:custDataLst>
          </p:nvPr>
        </p:nvSpPr>
        <p:spPr bwMode="auto">
          <a:xfrm>
            <a:off x="4624250" y="1776413"/>
            <a:ext cx="2978436" cy="41513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7180" name="Rectangle 39"/>
          <p:cNvSpPr>
            <a:spLocks noChangeAspect="1" noChangeArrowheads="1"/>
          </p:cNvSpPr>
          <p:nvPr>
            <p:custDataLst>
              <p:tags r:id="rId16"/>
            </p:custDataLst>
          </p:nvPr>
        </p:nvSpPr>
        <p:spPr bwMode="auto">
          <a:xfrm>
            <a:off x="4686982" y="2420687"/>
            <a:ext cx="887181" cy="342351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7181" name="Rectangle 46"/>
          <p:cNvSpPr>
            <a:spLocks noChangeAspect="1" noChangeArrowheads="1"/>
          </p:cNvSpPr>
          <p:nvPr>
            <p:custDataLst>
              <p:tags r:id="rId17"/>
            </p:custDataLst>
          </p:nvPr>
        </p:nvSpPr>
        <p:spPr bwMode="auto">
          <a:xfrm>
            <a:off x="5643995" y="2420687"/>
            <a:ext cx="887182" cy="342351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7182" name="Rectangle 54"/>
          <p:cNvSpPr>
            <a:spLocks noChangeAspect="1" noChangeArrowheads="1"/>
          </p:cNvSpPr>
          <p:nvPr>
            <p:custDataLst>
              <p:tags r:id="rId18"/>
            </p:custDataLst>
          </p:nvPr>
        </p:nvSpPr>
        <p:spPr bwMode="auto">
          <a:xfrm>
            <a:off x="6626402" y="2420687"/>
            <a:ext cx="887181" cy="342351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7184" name="Rectangle 64"/>
          <p:cNvSpPr>
            <a:spLocks noChangeAspect="1" noChangeArrowheads="1"/>
          </p:cNvSpPr>
          <p:nvPr>
            <p:custDataLst>
              <p:tags r:id="rId19"/>
            </p:custDataLst>
          </p:nvPr>
        </p:nvSpPr>
        <p:spPr bwMode="auto">
          <a:xfrm>
            <a:off x="8570348" y="2430019"/>
            <a:ext cx="887181" cy="3414179"/>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7187" name="Text Box 74"/>
          <p:cNvSpPr txBox="1">
            <a:spLocks noChangeArrowheads="1"/>
          </p:cNvSpPr>
          <p:nvPr>
            <p:custDataLst>
              <p:tags r:id="rId20"/>
            </p:custDataLst>
          </p:nvPr>
        </p:nvSpPr>
        <p:spPr bwMode="auto">
          <a:xfrm>
            <a:off x="8568760" y="1900084"/>
            <a:ext cx="1850400" cy="420687"/>
          </a:xfrm>
          <a:prstGeom prst="rect">
            <a:avLst/>
          </a:prstGeom>
          <a:solidFill>
            <a:srgbClr val="6996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800" smtClean="0">
                <a:solidFill>
                  <a:srgbClr val="000000"/>
                </a:solidFill>
                <a:ea typeface="+mn-ea"/>
              </a:rPr>
              <a:t>S7-1500</a:t>
            </a:r>
          </a:p>
        </p:txBody>
      </p:sp>
      <p:sp>
        <p:nvSpPr>
          <p:cNvPr id="7198" name="Text Box 44"/>
          <p:cNvSpPr txBox="1">
            <a:spLocks noChangeAspect="1" noChangeArrowheads="1"/>
          </p:cNvSpPr>
          <p:nvPr>
            <p:custDataLst>
              <p:tags r:id="rId21"/>
            </p:custDataLst>
          </p:nvPr>
        </p:nvSpPr>
        <p:spPr bwMode="auto">
          <a:xfrm>
            <a:off x="2615261" y="2495521"/>
            <a:ext cx="888769"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 315-2 PN/DP</a:t>
            </a:r>
          </a:p>
        </p:txBody>
      </p:sp>
      <p:sp>
        <p:nvSpPr>
          <p:cNvPr id="7199" name="Text Box 45"/>
          <p:cNvSpPr txBox="1">
            <a:spLocks noChangeAspect="1" noChangeArrowheads="1"/>
          </p:cNvSpPr>
          <p:nvPr>
            <p:custDataLst>
              <p:tags r:id="rId22"/>
            </p:custDataLst>
          </p:nvPr>
        </p:nvSpPr>
        <p:spPr bwMode="auto">
          <a:xfrm>
            <a:off x="2615261" y="5092609"/>
            <a:ext cx="89194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40 mm</a:t>
            </a:r>
          </a:p>
        </p:txBody>
      </p:sp>
      <p:sp>
        <p:nvSpPr>
          <p:cNvPr id="7200" name="Text Box 46"/>
          <p:cNvSpPr txBox="1">
            <a:spLocks noChangeAspect="1" noChangeArrowheads="1"/>
          </p:cNvSpPr>
          <p:nvPr>
            <p:custDataLst>
              <p:tags r:id="rId23"/>
            </p:custDataLst>
          </p:nvPr>
        </p:nvSpPr>
        <p:spPr bwMode="auto">
          <a:xfrm>
            <a:off x="2637481" y="4596991"/>
            <a:ext cx="86496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50 ns</a:t>
            </a:r>
          </a:p>
        </p:txBody>
      </p:sp>
      <p:sp>
        <p:nvSpPr>
          <p:cNvPr id="7201" name="Text Box 47"/>
          <p:cNvSpPr txBox="1">
            <a:spLocks noChangeAspect="1" noChangeArrowheads="1"/>
          </p:cNvSpPr>
          <p:nvPr>
            <p:custDataLst>
              <p:tags r:id="rId24"/>
            </p:custDataLst>
          </p:nvPr>
        </p:nvSpPr>
        <p:spPr bwMode="auto">
          <a:xfrm>
            <a:off x="2615261" y="4006441"/>
            <a:ext cx="88400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384 KB</a:t>
            </a:r>
          </a:p>
        </p:txBody>
      </p:sp>
      <p:sp>
        <p:nvSpPr>
          <p:cNvPr id="7202" name="Rectangle 48"/>
          <p:cNvSpPr>
            <a:spLocks noChangeArrowheads="1"/>
          </p:cNvSpPr>
          <p:nvPr>
            <p:custDataLst>
              <p:tags r:id="rId25"/>
            </p:custDataLst>
          </p:nvPr>
        </p:nvSpPr>
        <p:spPr bwMode="auto">
          <a:xfrm>
            <a:off x="2805896" y="3280485"/>
            <a:ext cx="219018" cy="161925"/>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000" dirty="0" smtClean="0">
              <a:solidFill>
                <a:srgbClr val="000000"/>
              </a:solidFill>
              <a:ea typeface="+mn-ea"/>
            </a:endParaRPr>
          </a:p>
        </p:txBody>
      </p:sp>
      <p:sp>
        <p:nvSpPr>
          <p:cNvPr id="7205" name="Text Box 53"/>
          <p:cNvSpPr txBox="1">
            <a:spLocks noChangeAspect="1" noChangeArrowheads="1"/>
          </p:cNvSpPr>
          <p:nvPr>
            <p:custDataLst>
              <p:tags r:id="rId26"/>
            </p:custDataLst>
          </p:nvPr>
        </p:nvSpPr>
        <p:spPr bwMode="auto">
          <a:xfrm>
            <a:off x="4707613" y="2503141"/>
            <a:ext cx="860201"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412-1</a:t>
            </a:r>
          </a:p>
        </p:txBody>
      </p:sp>
      <p:sp>
        <p:nvSpPr>
          <p:cNvPr id="7206" name="Text Box 54"/>
          <p:cNvSpPr txBox="1">
            <a:spLocks noChangeAspect="1" noChangeArrowheads="1"/>
          </p:cNvSpPr>
          <p:nvPr>
            <p:custDataLst>
              <p:tags r:id="rId27"/>
            </p:custDataLst>
          </p:nvPr>
        </p:nvSpPr>
        <p:spPr bwMode="auto">
          <a:xfrm>
            <a:off x="4691743" y="5090698"/>
            <a:ext cx="89194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25 mm</a:t>
            </a:r>
          </a:p>
        </p:txBody>
      </p:sp>
      <p:sp>
        <p:nvSpPr>
          <p:cNvPr id="7207" name="Text Box 55"/>
          <p:cNvSpPr txBox="1">
            <a:spLocks noChangeAspect="1" noChangeArrowheads="1"/>
          </p:cNvSpPr>
          <p:nvPr>
            <p:custDataLst>
              <p:tags r:id="rId28"/>
            </p:custDataLst>
          </p:nvPr>
        </p:nvSpPr>
        <p:spPr bwMode="auto">
          <a:xfrm>
            <a:off x="4712375" y="4601748"/>
            <a:ext cx="86654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75 ns</a:t>
            </a:r>
          </a:p>
        </p:txBody>
      </p:sp>
      <p:sp>
        <p:nvSpPr>
          <p:cNvPr id="7208" name="Text Box 56"/>
          <p:cNvSpPr txBox="1">
            <a:spLocks noChangeAspect="1" noChangeArrowheads="1"/>
          </p:cNvSpPr>
          <p:nvPr>
            <p:custDataLst>
              <p:tags r:id="rId29"/>
            </p:custDataLst>
          </p:nvPr>
        </p:nvSpPr>
        <p:spPr bwMode="auto">
          <a:xfrm>
            <a:off x="4691743" y="3901343"/>
            <a:ext cx="88242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144 KB</a:t>
            </a:r>
            <a:br>
              <a:rPr lang="en-US" altLang="en-US" sz="1400" b="1" dirty="0" smtClean="0">
                <a:solidFill>
                  <a:srgbClr val="000000"/>
                </a:solidFill>
                <a:ea typeface="+mn-ea"/>
              </a:rPr>
            </a:br>
            <a:r>
              <a:rPr lang="en-US" altLang="en-US" sz="1400" b="1" dirty="0" smtClean="0">
                <a:solidFill>
                  <a:srgbClr val="000000"/>
                </a:solidFill>
                <a:ea typeface="+mn-ea"/>
              </a:rPr>
              <a:t>144 KB</a:t>
            </a:r>
          </a:p>
        </p:txBody>
      </p:sp>
      <p:sp>
        <p:nvSpPr>
          <p:cNvPr id="7211" name="Text Box 60"/>
          <p:cNvSpPr txBox="1">
            <a:spLocks noChangeAspect="1" noChangeArrowheads="1"/>
          </p:cNvSpPr>
          <p:nvPr>
            <p:custDataLst>
              <p:tags r:id="rId30"/>
            </p:custDataLst>
          </p:nvPr>
        </p:nvSpPr>
        <p:spPr bwMode="auto">
          <a:xfrm>
            <a:off x="5653515" y="2497688"/>
            <a:ext cx="86178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412-2</a:t>
            </a:r>
          </a:p>
        </p:txBody>
      </p:sp>
      <p:sp>
        <p:nvSpPr>
          <p:cNvPr id="7212" name="Text Box 61"/>
          <p:cNvSpPr txBox="1">
            <a:spLocks noChangeAspect="1" noChangeArrowheads="1"/>
          </p:cNvSpPr>
          <p:nvPr>
            <p:custDataLst>
              <p:tags r:id="rId31"/>
            </p:custDataLst>
          </p:nvPr>
        </p:nvSpPr>
        <p:spPr bwMode="auto">
          <a:xfrm>
            <a:off x="5648757" y="5090698"/>
            <a:ext cx="89035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25 mm</a:t>
            </a:r>
          </a:p>
        </p:txBody>
      </p:sp>
      <p:sp>
        <p:nvSpPr>
          <p:cNvPr id="7213" name="Text Box 62"/>
          <p:cNvSpPr txBox="1">
            <a:spLocks noChangeAspect="1" noChangeArrowheads="1"/>
          </p:cNvSpPr>
          <p:nvPr>
            <p:custDataLst>
              <p:tags r:id="rId32"/>
            </p:custDataLst>
          </p:nvPr>
        </p:nvSpPr>
        <p:spPr bwMode="auto">
          <a:xfrm>
            <a:off x="5669388" y="4601748"/>
            <a:ext cx="86654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75 ns</a:t>
            </a:r>
          </a:p>
        </p:txBody>
      </p:sp>
      <p:sp>
        <p:nvSpPr>
          <p:cNvPr id="7214" name="Text Box 63"/>
          <p:cNvSpPr txBox="1">
            <a:spLocks noChangeAspect="1" noChangeArrowheads="1"/>
          </p:cNvSpPr>
          <p:nvPr>
            <p:custDataLst>
              <p:tags r:id="rId33"/>
            </p:custDataLst>
          </p:nvPr>
        </p:nvSpPr>
        <p:spPr bwMode="auto">
          <a:xfrm>
            <a:off x="5648757" y="3901343"/>
            <a:ext cx="88242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256 KB</a:t>
            </a:r>
            <a:br>
              <a:rPr lang="en-US" altLang="en-US" sz="1400" b="1" dirty="0" smtClean="0">
                <a:solidFill>
                  <a:srgbClr val="000000"/>
                </a:solidFill>
                <a:ea typeface="+mn-ea"/>
              </a:rPr>
            </a:br>
            <a:r>
              <a:rPr lang="en-US" altLang="en-US" sz="1400" b="1" dirty="0" smtClean="0">
                <a:solidFill>
                  <a:srgbClr val="000000"/>
                </a:solidFill>
                <a:ea typeface="+mn-ea"/>
              </a:rPr>
              <a:t>256 KB</a:t>
            </a:r>
          </a:p>
        </p:txBody>
      </p:sp>
      <p:sp>
        <p:nvSpPr>
          <p:cNvPr id="7218" name="Text Box 68"/>
          <p:cNvSpPr txBox="1">
            <a:spLocks noChangeAspect="1" noChangeArrowheads="1"/>
          </p:cNvSpPr>
          <p:nvPr>
            <p:custDataLst>
              <p:tags r:id="rId34"/>
            </p:custDataLst>
          </p:nvPr>
        </p:nvSpPr>
        <p:spPr bwMode="auto">
          <a:xfrm>
            <a:off x="6642273" y="2503597"/>
            <a:ext cx="860201"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412-2PN</a:t>
            </a:r>
          </a:p>
        </p:txBody>
      </p:sp>
      <p:sp>
        <p:nvSpPr>
          <p:cNvPr id="7219" name="Text Box 69"/>
          <p:cNvSpPr txBox="1">
            <a:spLocks noChangeAspect="1" noChangeArrowheads="1"/>
          </p:cNvSpPr>
          <p:nvPr>
            <p:custDataLst>
              <p:tags r:id="rId35"/>
            </p:custDataLst>
          </p:nvPr>
        </p:nvSpPr>
        <p:spPr bwMode="auto">
          <a:xfrm>
            <a:off x="6631163" y="5090698"/>
            <a:ext cx="890356"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25 mm</a:t>
            </a:r>
          </a:p>
        </p:txBody>
      </p:sp>
      <p:sp>
        <p:nvSpPr>
          <p:cNvPr id="7220" name="Text Box 70"/>
          <p:cNvSpPr txBox="1">
            <a:spLocks noChangeAspect="1" noChangeArrowheads="1"/>
          </p:cNvSpPr>
          <p:nvPr>
            <p:custDataLst>
              <p:tags r:id="rId36"/>
            </p:custDataLst>
          </p:nvPr>
        </p:nvSpPr>
        <p:spPr bwMode="auto">
          <a:xfrm>
            <a:off x="6651796" y="4601748"/>
            <a:ext cx="86654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31.25 ns</a:t>
            </a:r>
          </a:p>
        </p:txBody>
      </p:sp>
      <p:sp>
        <p:nvSpPr>
          <p:cNvPr id="7221" name="Text Box 71"/>
          <p:cNvSpPr txBox="1">
            <a:spLocks noChangeAspect="1" noChangeArrowheads="1"/>
          </p:cNvSpPr>
          <p:nvPr>
            <p:custDataLst>
              <p:tags r:id="rId37"/>
            </p:custDataLst>
          </p:nvPr>
        </p:nvSpPr>
        <p:spPr bwMode="auto">
          <a:xfrm>
            <a:off x="6631163" y="3901343"/>
            <a:ext cx="88242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512 KB</a:t>
            </a:r>
            <a:br>
              <a:rPr lang="en-US" altLang="en-US" sz="1400" b="1" dirty="0" smtClean="0">
                <a:solidFill>
                  <a:srgbClr val="000000"/>
                </a:solidFill>
                <a:ea typeface="+mn-ea"/>
              </a:rPr>
            </a:br>
            <a:r>
              <a:rPr lang="en-US" altLang="en-US" sz="1400" b="1" dirty="0" smtClean="0">
                <a:solidFill>
                  <a:srgbClr val="000000"/>
                </a:solidFill>
                <a:ea typeface="+mn-ea"/>
              </a:rPr>
              <a:t>512 KB</a:t>
            </a:r>
          </a:p>
        </p:txBody>
      </p:sp>
      <p:sp>
        <p:nvSpPr>
          <p:cNvPr id="7226" name="Rectangle 83"/>
          <p:cNvSpPr>
            <a:spLocks noChangeArrowheads="1"/>
          </p:cNvSpPr>
          <p:nvPr>
            <p:custDataLst>
              <p:tags r:id="rId38"/>
            </p:custDataLst>
          </p:nvPr>
        </p:nvSpPr>
        <p:spPr bwMode="auto">
          <a:xfrm>
            <a:off x="2805712" y="3071086"/>
            <a:ext cx="219018" cy="161925"/>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oAutofit/>
          </a:bodyPr>
          <a:lstStyle/>
          <a:p>
            <a:pPr algn="ctr">
              <a:spcBef>
                <a:spcPct val="0"/>
              </a:spcBef>
            </a:pPr>
            <a:endParaRPr lang="en-US" altLang="en-US" sz="1000" dirty="0">
              <a:solidFill>
                <a:srgbClr val="000000"/>
              </a:solidFill>
              <a:latin typeface="Arial" charset="0"/>
              <a:ea typeface="+mn-ea"/>
            </a:endParaRPr>
          </a:p>
        </p:txBody>
      </p:sp>
      <p:sp>
        <p:nvSpPr>
          <p:cNvPr id="7227" name="Rectangle 24"/>
          <p:cNvSpPr>
            <a:spLocks noChangeAspect="1" noChangeArrowheads="1"/>
          </p:cNvSpPr>
          <p:nvPr>
            <p:custDataLst>
              <p:tags r:id="rId39"/>
            </p:custDataLst>
          </p:nvPr>
        </p:nvSpPr>
        <p:spPr bwMode="auto">
          <a:xfrm>
            <a:off x="8703663" y="3028536"/>
            <a:ext cx="639595" cy="67945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7228" name="Text Box 25"/>
          <p:cNvSpPr txBox="1">
            <a:spLocks noChangeAspect="1" noChangeArrowheads="1"/>
          </p:cNvSpPr>
          <p:nvPr>
            <p:custDataLst>
              <p:tags r:id="rId40"/>
            </p:custDataLst>
          </p:nvPr>
        </p:nvSpPr>
        <p:spPr bwMode="auto">
          <a:xfrm>
            <a:off x="8584631" y="2514186"/>
            <a:ext cx="860201"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1515-2PN</a:t>
            </a:r>
          </a:p>
        </p:txBody>
      </p:sp>
      <p:sp>
        <p:nvSpPr>
          <p:cNvPr id="7229" name="Text Box 27"/>
          <p:cNvSpPr txBox="1">
            <a:spLocks noChangeAspect="1" noChangeArrowheads="1"/>
          </p:cNvSpPr>
          <p:nvPr>
            <p:custDataLst>
              <p:tags r:id="rId41"/>
            </p:custDataLst>
          </p:nvPr>
        </p:nvSpPr>
        <p:spPr bwMode="auto">
          <a:xfrm>
            <a:off x="8595741" y="4611273"/>
            <a:ext cx="86496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30 ns</a:t>
            </a:r>
          </a:p>
        </p:txBody>
      </p:sp>
      <p:sp>
        <p:nvSpPr>
          <p:cNvPr id="7230" name="Text Box 28"/>
          <p:cNvSpPr txBox="1">
            <a:spLocks noChangeAspect="1" noChangeArrowheads="1"/>
          </p:cNvSpPr>
          <p:nvPr>
            <p:custDataLst>
              <p:tags r:id="rId42"/>
            </p:custDataLst>
          </p:nvPr>
        </p:nvSpPr>
        <p:spPr bwMode="auto">
          <a:xfrm>
            <a:off x="8573522" y="3877848"/>
            <a:ext cx="88242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500 KB</a:t>
            </a:r>
            <a:br>
              <a:rPr lang="en-US" altLang="en-US" sz="1400" b="1" dirty="0" smtClean="0">
                <a:solidFill>
                  <a:srgbClr val="000000"/>
                </a:solidFill>
                <a:ea typeface="+mn-ea"/>
              </a:rPr>
            </a:br>
            <a:r>
              <a:rPr lang="en-US" altLang="en-US" sz="1400" b="1" dirty="0" smtClean="0">
                <a:solidFill>
                  <a:srgbClr val="000000"/>
                </a:solidFill>
                <a:ea typeface="+mn-ea"/>
              </a:rPr>
              <a:t>3 MB</a:t>
            </a:r>
          </a:p>
        </p:txBody>
      </p:sp>
      <p:sp>
        <p:nvSpPr>
          <p:cNvPr id="7231" name="Rectangle 29"/>
          <p:cNvSpPr>
            <a:spLocks noChangeAspect="1" noChangeArrowheads="1"/>
          </p:cNvSpPr>
          <p:nvPr>
            <p:custDataLst>
              <p:tags r:id="rId43"/>
            </p:custDataLst>
          </p:nvPr>
        </p:nvSpPr>
        <p:spPr bwMode="auto">
          <a:xfrm>
            <a:off x="8762385" y="3076161"/>
            <a:ext cx="220606"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1</a:t>
            </a:r>
          </a:p>
        </p:txBody>
      </p:sp>
      <p:sp>
        <p:nvSpPr>
          <p:cNvPr id="7233" name="Rectangle 85"/>
          <p:cNvSpPr>
            <a:spLocks noChangeAspect="1" noChangeArrowheads="1"/>
          </p:cNvSpPr>
          <p:nvPr>
            <p:custDataLst>
              <p:tags r:id="rId44"/>
            </p:custDataLst>
          </p:nvPr>
        </p:nvSpPr>
        <p:spPr bwMode="auto">
          <a:xfrm>
            <a:off x="9049648" y="3076161"/>
            <a:ext cx="222192"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2</a:t>
            </a:r>
          </a:p>
        </p:txBody>
      </p:sp>
      <p:sp>
        <p:nvSpPr>
          <p:cNvPr id="7234" name="Text Box 26"/>
          <p:cNvSpPr txBox="1">
            <a:spLocks noChangeAspect="1" noChangeArrowheads="1"/>
          </p:cNvSpPr>
          <p:nvPr>
            <p:custDataLst>
              <p:tags r:id="rId45"/>
            </p:custDataLst>
          </p:nvPr>
        </p:nvSpPr>
        <p:spPr bwMode="auto">
          <a:xfrm>
            <a:off x="8575109" y="5101811"/>
            <a:ext cx="89194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70mm</a:t>
            </a:r>
          </a:p>
        </p:txBody>
      </p:sp>
      <p:sp>
        <p:nvSpPr>
          <p:cNvPr id="180" name="Rectangle 59" descr="Diagonal dunkel nach oben"/>
          <p:cNvSpPr>
            <a:spLocks noChangeAspect="1" noChangeArrowheads="1"/>
          </p:cNvSpPr>
          <p:nvPr>
            <p:custDataLst>
              <p:tags r:id="rId46"/>
            </p:custDataLst>
          </p:nvPr>
        </p:nvSpPr>
        <p:spPr bwMode="auto">
          <a:xfrm>
            <a:off x="3090061" y="3080294"/>
            <a:ext cx="217431" cy="160337"/>
          </a:xfrm>
          <a:prstGeom prst="rect">
            <a:avLst/>
          </a:prstGeom>
          <a:pattFill prst="dkUpDiag">
            <a:fgClr>
              <a:srgbClr val="4D3477"/>
            </a:fgClr>
            <a:bgClr>
              <a:srgbClr val="FF9933"/>
            </a:bgClr>
          </a:patt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181" name="Rectangle 31"/>
          <p:cNvSpPr>
            <a:spLocks noChangeArrowheads="1"/>
          </p:cNvSpPr>
          <p:nvPr>
            <p:custDataLst>
              <p:tags r:id="rId47"/>
            </p:custDataLst>
          </p:nvPr>
        </p:nvSpPr>
        <p:spPr bwMode="auto">
          <a:xfrm>
            <a:off x="3559026" y="2420687"/>
            <a:ext cx="869295" cy="3413986"/>
          </a:xfrm>
          <a:prstGeom prst="rect">
            <a:avLst/>
          </a:prstGeom>
          <a:solidFill>
            <a:srgbClr val="FFFF00"/>
          </a:solidFill>
          <a:ln>
            <a:noFill/>
          </a:ln>
          <a:effectLs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183" name="Text Box 44"/>
          <p:cNvSpPr txBox="1">
            <a:spLocks noChangeAspect="1" noChangeArrowheads="1"/>
          </p:cNvSpPr>
          <p:nvPr>
            <p:custDataLst>
              <p:tags r:id="rId48"/>
            </p:custDataLst>
          </p:nvPr>
        </p:nvSpPr>
        <p:spPr bwMode="auto">
          <a:xfrm>
            <a:off x="3545047" y="2508148"/>
            <a:ext cx="888769"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 315F-2 PN/DP</a:t>
            </a:r>
          </a:p>
        </p:txBody>
      </p:sp>
      <p:sp>
        <p:nvSpPr>
          <p:cNvPr id="184" name="Text Box 45"/>
          <p:cNvSpPr txBox="1">
            <a:spLocks noChangeAspect="1" noChangeArrowheads="1"/>
          </p:cNvSpPr>
          <p:nvPr>
            <p:custDataLst>
              <p:tags r:id="rId49"/>
            </p:custDataLst>
          </p:nvPr>
        </p:nvSpPr>
        <p:spPr bwMode="auto">
          <a:xfrm>
            <a:off x="3545901" y="5089361"/>
            <a:ext cx="89194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40 mm</a:t>
            </a:r>
          </a:p>
        </p:txBody>
      </p:sp>
      <p:sp>
        <p:nvSpPr>
          <p:cNvPr id="185" name="Text Box 46"/>
          <p:cNvSpPr txBox="1">
            <a:spLocks noChangeAspect="1" noChangeArrowheads="1"/>
          </p:cNvSpPr>
          <p:nvPr>
            <p:custDataLst>
              <p:tags r:id="rId50"/>
            </p:custDataLst>
          </p:nvPr>
        </p:nvSpPr>
        <p:spPr bwMode="auto">
          <a:xfrm>
            <a:off x="3568121" y="4601998"/>
            <a:ext cx="86496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50 ns</a:t>
            </a:r>
          </a:p>
        </p:txBody>
      </p:sp>
      <p:sp>
        <p:nvSpPr>
          <p:cNvPr id="186" name="Text Box 47"/>
          <p:cNvSpPr txBox="1">
            <a:spLocks noChangeAspect="1" noChangeArrowheads="1"/>
          </p:cNvSpPr>
          <p:nvPr>
            <p:custDataLst>
              <p:tags r:id="rId51"/>
            </p:custDataLst>
          </p:nvPr>
        </p:nvSpPr>
        <p:spPr bwMode="auto">
          <a:xfrm>
            <a:off x="3545901" y="4011448"/>
            <a:ext cx="88400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512 KB</a:t>
            </a:r>
          </a:p>
        </p:txBody>
      </p:sp>
      <p:sp>
        <p:nvSpPr>
          <p:cNvPr id="190" name="Rectangle 72"/>
          <p:cNvSpPr>
            <a:spLocks noChangeArrowheads="1"/>
          </p:cNvSpPr>
          <p:nvPr>
            <p:custDataLst>
              <p:tags r:id="rId52"/>
            </p:custDataLst>
          </p:nvPr>
        </p:nvSpPr>
        <p:spPr bwMode="auto">
          <a:xfrm>
            <a:off x="4647304" y="2373411"/>
            <a:ext cx="926859" cy="3526006"/>
          </a:xfrm>
          <a:prstGeom prst="rect">
            <a:avLst/>
          </a:prstGeom>
          <a:solidFill>
            <a:schemeClr val="bg2">
              <a:alpha val="61176"/>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200" dirty="0" smtClean="0">
              <a:solidFill>
                <a:srgbClr val="000000"/>
              </a:solidFill>
              <a:ea typeface="+mn-ea"/>
            </a:endParaRPr>
          </a:p>
        </p:txBody>
      </p:sp>
      <p:sp>
        <p:nvSpPr>
          <p:cNvPr id="191" name="Rectangle 64"/>
          <p:cNvSpPr>
            <a:spLocks noChangeAspect="1" noChangeArrowheads="1"/>
          </p:cNvSpPr>
          <p:nvPr>
            <p:custDataLst>
              <p:tags r:id="rId53"/>
            </p:custDataLst>
          </p:nvPr>
        </p:nvSpPr>
        <p:spPr bwMode="auto">
          <a:xfrm>
            <a:off x="9523838" y="2428629"/>
            <a:ext cx="887181" cy="341557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192" name="Rectangle 24"/>
          <p:cNvSpPr>
            <a:spLocks noChangeAspect="1" noChangeArrowheads="1"/>
          </p:cNvSpPr>
          <p:nvPr>
            <p:custDataLst>
              <p:tags r:id="rId54"/>
            </p:custDataLst>
          </p:nvPr>
        </p:nvSpPr>
        <p:spPr bwMode="auto">
          <a:xfrm>
            <a:off x="9657153" y="3027145"/>
            <a:ext cx="639595" cy="67945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193" name="Text Box 25"/>
          <p:cNvSpPr txBox="1">
            <a:spLocks noChangeAspect="1" noChangeArrowheads="1"/>
          </p:cNvSpPr>
          <p:nvPr>
            <p:custDataLst>
              <p:tags r:id="rId55"/>
            </p:custDataLst>
          </p:nvPr>
        </p:nvSpPr>
        <p:spPr bwMode="auto">
          <a:xfrm>
            <a:off x="9523838" y="2512795"/>
            <a:ext cx="885593"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1515F-2</a:t>
            </a:r>
            <a:br>
              <a:rPr lang="en-US" altLang="en-US" sz="1400" b="1" dirty="0" smtClean="0">
                <a:solidFill>
                  <a:srgbClr val="000000"/>
                </a:solidFill>
                <a:ea typeface="+mn-ea"/>
              </a:rPr>
            </a:br>
            <a:r>
              <a:rPr lang="en-US" altLang="en-US" sz="1400" b="1" dirty="0" smtClean="0">
                <a:solidFill>
                  <a:srgbClr val="000000"/>
                </a:solidFill>
                <a:ea typeface="+mn-ea"/>
              </a:rPr>
              <a:t>PN</a:t>
            </a:r>
          </a:p>
        </p:txBody>
      </p:sp>
      <p:sp>
        <p:nvSpPr>
          <p:cNvPr id="194" name="Text Box 27"/>
          <p:cNvSpPr txBox="1">
            <a:spLocks noChangeAspect="1" noChangeArrowheads="1"/>
          </p:cNvSpPr>
          <p:nvPr>
            <p:custDataLst>
              <p:tags r:id="rId56"/>
            </p:custDataLst>
          </p:nvPr>
        </p:nvSpPr>
        <p:spPr bwMode="auto">
          <a:xfrm>
            <a:off x="9549231" y="4609882"/>
            <a:ext cx="86496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30 ns</a:t>
            </a:r>
          </a:p>
        </p:txBody>
      </p:sp>
      <p:sp>
        <p:nvSpPr>
          <p:cNvPr id="195" name="Text Box 28"/>
          <p:cNvSpPr txBox="1">
            <a:spLocks noChangeAspect="1" noChangeArrowheads="1"/>
          </p:cNvSpPr>
          <p:nvPr>
            <p:custDataLst>
              <p:tags r:id="rId57"/>
            </p:custDataLst>
          </p:nvPr>
        </p:nvSpPr>
        <p:spPr bwMode="auto">
          <a:xfrm>
            <a:off x="9527012" y="3876457"/>
            <a:ext cx="88242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750 KB</a:t>
            </a:r>
            <a:br>
              <a:rPr lang="en-US" altLang="en-US" sz="1400" b="1" dirty="0" smtClean="0">
                <a:solidFill>
                  <a:srgbClr val="000000"/>
                </a:solidFill>
                <a:ea typeface="+mn-ea"/>
              </a:rPr>
            </a:br>
            <a:r>
              <a:rPr lang="en-US" altLang="en-US" sz="1400" b="1" dirty="0" smtClean="0">
                <a:solidFill>
                  <a:srgbClr val="000000"/>
                </a:solidFill>
                <a:ea typeface="+mn-ea"/>
              </a:rPr>
              <a:t>3 MB</a:t>
            </a:r>
          </a:p>
        </p:txBody>
      </p:sp>
      <p:sp>
        <p:nvSpPr>
          <p:cNvPr id="198" name="Rectangle 85"/>
          <p:cNvSpPr>
            <a:spLocks noChangeAspect="1" noChangeArrowheads="1"/>
          </p:cNvSpPr>
          <p:nvPr>
            <p:custDataLst>
              <p:tags r:id="rId58"/>
            </p:custDataLst>
          </p:nvPr>
        </p:nvSpPr>
        <p:spPr bwMode="auto">
          <a:xfrm>
            <a:off x="10003138" y="3074770"/>
            <a:ext cx="222192"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2</a:t>
            </a:r>
          </a:p>
        </p:txBody>
      </p:sp>
      <p:sp>
        <p:nvSpPr>
          <p:cNvPr id="199" name="Text Box 26"/>
          <p:cNvSpPr txBox="1">
            <a:spLocks noChangeAspect="1" noChangeArrowheads="1"/>
          </p:cNvSpPr>
          <p:nvPr>
            <p:custDataLst>
              <p:tags r:id="rId59"/>
            </p:custDataLst>
          </p:nvPr>
        </p:nvSpPr>
        <p:spPr bwMode="auto">
          <a:xfrm>
            <a:off x="9528599" y="5100420"/>
            <a:ext cx="89194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70mm</a:t>
            </a:r>
          </a:p>
        </p:txBody>
      </p:sp>
      <p:sp>
        <p:nvSpPr>
          <p:cNvPr id="108" name="Rectangle 48"/>
          <p:cNvSpPr>
            <a:spLocks noChangeArrowheads="1"/>
          </p:cNvSpPr>
          <p:nvPr>
            <p:custDataLst>
              <p:tags r:id="rId60"/>
            </p:custDataLst>
          </p:nvPr>
        </p:nvSpPr>
        <p:spPr bwMode="auto">
          <a:xfrm>
            <a:off x="3742876" y="3256663"/>
            <a:ext cx="219018" cy="161925"/>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000" dirty="0" smtClean="0">
              <a:solidFill>
                <a:srgbClr val="000000"/>
              </a:solidFill>
              <a:ea typeface="+mn-ea"/>
            </a:endParaRPr>
          </a:p>
        </p:txBody>
      </p:sp>
      <p:sp>
        <p:nvSpPr>
          <p:cNvPr id="109" name="Rectangle 83"/>
          <p:cNvSpPr>
            <a:spLocks noChangeArrowheads="1"/>
          </p:cNvSpPr>
          <p:nvPr>
            <p:custDataLst>
              <p:tags r:id="rId61"/>
            </p:custDataLst>
          </p:nvPr>
        </p:nvSpPr>
        <p:spPr bwMode="auto">
          <a:xfrm>
            <a:off x="3742692" y="3062504"/>
            <a:ext cx="219018" cy="161925"/>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oAutofit/>
          </a:bodyPr>
          <a:lstStyle/>
          <a:p>
            <a:pPr algn="ctr">
              <a:spcBef>
                <a:spcPct val="0"/>
              </a:spcBef>
            </a:pPr>
            <a:endParaRPr lang="en-US" altLang="en-US" sz="1000" dirty="0">
              <a:solidFill>
                <a:srgbClr val="000000"/>
              </a:solidFill>
              <a:latin typeface="Arial" charset="0"/>
              <a:ea typeface="+mn-ea"/>
            </a:endParaRPr>
          </a:p>
        </p:txBody>
      </p:sp>
      <p:sp>
        <p:nvSpPr>
          <p:cNvPr id="110" name="Rectangle 59" descr="Diagonal dunkel nach oben"/>
          <p:cNvSpPr>
            <a:spLocks noChangeAspect="1" noChangeArrowheads="1"/>
          </p:cNvSpPr>
          <p:nvPr>
            <p:custDataLst>
              <p:tags r:id="rId62"/>
            </p:custDataLst>
          </p:nvPr>
        </p:nvSpPr>
        <p:spPr bwMode="auto">
          <a:xfrm>
            <a:off x="4034725" y="3064092"/>
            <a:ext cx="217431" cy="160337"/>
          </a:xfrm>
          <a:prstGeom prst="rect">
            <a:avLst/>
          </a:prstGeom>
          <a:pattFill prst="dkUpDiag">
            <a:fgClr>
              <a:srgbClr val="4D3477"/>
            </a:fgClr>
            <a:bgClr>
              <a:srgbClr val="FF9933"/>
            </a:bgClr>
          </a:patt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111" name="Rectangle 72"/>
          <p:cNvSpPr>
            <a:spLocks noChangeArrowheads="1"/>
          </p:cNvSpPr>
          <p:nvPr>
            <p:custDataLst>
              <p:tags r:id="rId63"/>
            </p:custDataLst>
          </p:nvPr>
        </p:nvSpPr>
        <p:spPr bwMode="auto">
          <a:xfrm>
            <a:off x="6579528" y="2397474"/>
            <a:ext cx="967501" cy="3455820"/>
          </a:xfrm>
          <a:prstGeom prst="rect">
            <a:avLst/>
          </a:prstGeom>
          <a:solidFill>
            <a:schemeClr val="bg2">
              <a:alpha val="61176"/>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200" dirty="0" smtClean="0">
              <a:solidFill>
                <a:srgbClr val="000000"/>
              </a:solidFill>
              <a:ea typeface="+mn-ea"/>
            </a:endParaRPr>
          </a:p>
        </p:txBody>
      </p:sp>
      <p:sp>
        <p:nvSpPr>
          <p:cNvPr id="125" name="Rectangle 29"/>
          <p:cNvSpPr>
            <a:spLocks noChangeAspect="1" noChangeArrowheads="1"/>
          </p:cNvSpPr>
          <p:nvPr>
            <p:custDataLst>
              <p:tags r:id="rId64"/>
            </p:custDataLst>
          </p:nvPr>
        </p:nvSpPr>
        <p:spPr bwMode="auto">
          <a:xfrm>
            <a:off x="9715875" y="3295909"/>
            <a:ext cx="220606"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1</a:t>
            </a:r>
          </a:p>
        </p:txBody>
      </p:sp>
      <p:grpSp>
        <p:nvGrpSpPr>
          <p:cNvPr id="126" name="Gruppieren 125"/>
          <p:cNvGrpSpPr/>
          <p:nvPr>
            <p:custDataLst>
              <p:tags r:id="rId65"/>
            </p:custDataLst>
          </p:nvPr>
        </p:nvGrpSpPr>
        <p:grpSpPr>
          <a:xfrm>
            <a:off x="9176602" y="6157157"/>
            <a:ext cx="2539148" cy="493831"/>
            <a:chOff x="330916" y="5620661"/>
            <a:chExt cx="2539148" cy="493831"/>
          </a:xfrm>
        </p:grpSpPr>
        <p:sp>
          <p:nvSpPr>
            <p:cNvPr id="127" name="Rectangle 5"/>
            <p:cNvSpPr>
              <a:spLocks noChangeAspect="1" noChangeArrowheads="1"/>
            </p:cNvSpPr>
            <p:nvPr/>
          </p:nvSpPr>
          <p:spPr bwMode="auto">
            <a:xfrm>
              <a:off x="330916" y="5620661"/>
              <a:ext cx="2539148" cy="4938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28" name="Rectangle 6"/>
            <p:cNvSpPr>
              <a:spLocks noChangeAspect="1" noChangeArrowheads="1"/>
            </p:cNvSpPr>
            <p:nvPr/>
          </p:nvSpPr>
          <p:spPr bwMode="auto">
            <a:xfrm>
              <a:off x="2083716" y="5668418"/>
              <a:ext cx="158858" cy="164610"/>
            </a:xfrm>
            <a:prstGeom prst="rect">
              <a:avLst/>
            </a:prstGeom>
            <a:solidFill>
              <a:srgbClr val="4D3477"/>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29" name="Text Box 7"/>
            <p:cNvSpPr txBox="1">
              <a:spLocks noChangeAspect="1" noChangeArrowheads="1"/>
            </p:cNvSpPr>
            <p:nvPr/>
          </p:nvSpPr>
          <p:spPr bwMode="auto">
            <a:xfrm>
              <a:off x="2269580" y="5692805"/>
              <a:ext cx="600484"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PROFIBUS</a:t>
              </a:r>
            </a:p>
          </p:txBody>
        </p:sp>
        <p:sp>
          <p:nvSpPr>
            <p:cNvPr id="130" name="Rectangle 8"/>
            <p:cNvSpPr>
              <a:spLocks noChangeAspect="1" noChangeArrowheads="1"/>
            </p:cNvSpPr>
            <p:nvPr/>
          </p:nvSpPr>
          <p:spPr bwMode="auto">
            <a:xfrm>
              <a:off x="1386529" y="5917366"/>
              <a:ext cx="158858" cy="164610"/>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31" name="Text Box 9"/>
            <p:cNvSpPr txBox="1">
              <a:spLocks noChangeAspect="1" noChangeArrowheads="1"/>
            </p:cNvSpPr>
            <p:nvPr/>
          </p:nvSpPr>
          <p:spPr bwMode="auto">
            <a:xfrm>
              <a:off x="1573187" y="5923463"/>
              <a:ext cx="748222"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PROFINET / IE</a:t>
              </a:r>
            </a:p>
          </p:txBody>
        </p:sp>
        <p:sp>
          <p:nvSpPr>
            <p:cNvPr id="132" name="Rectangle 10" descr="Diagonal dunkel nach oben"/>
            <p:cNvSpPr>
              <a:spLocks noChangeAspect="1" noChangeArrowheads="1"/>
            </p:cNvSpPr>
            <p:nvPr/>
          </p:nvSpPr>
          <p:spPr bwMode="auto">
            <a:xfrm>
              <a:off x="384928" y="5668418"/>
              <a:ext cx="158858" cy="164610"/>
            </a:xfrm>
            <a:prstGeom prst="rect">
              <a:avLst/>
            </a:prstGeom>
            <a:pattFill prst="dkUpDiag">
              <a:fgClr>
                <a:srgbClr val="4D3477"/>
              </a:fgClr>
              <a:bgClr>
                <a:srgbClr val="FF9933"/>
              </a:bgClr>
            </a:patt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33" name="Text Box 11"/>
            <p:cNvSpPr txBox="1">
              <a:spLocks noChangeAspect="1" noChangeArrowheads="1"/>
            </p:cNvSpPr>
            <p:nvPr/>
          </p:nvSpPr>
          <p:spPr bwMode="auto">
            <a:xfrm>
              <a:off x="583501" y="5692805"/>
              <a:ext cx="835594"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PROFIBUS/MPI</a:t>
              </a:r>
            </a:p>
          </p:txBody>
        </p:sp>
        <p:sp>
          <p:nvSpPr>
            <p:cNvPr id="134" name="Rectangle 12"/>
            <p:cNvSpPr>
              <a:spLocks noChangeAspect="1" noChangeArrowheads="1"/>
            </p:cNvSpPr>
            <p:nvPr/>
          </p:nvSpPr>
          <p:spPr bwMode="auto">
            <a:xfrm>
              <a:off x="384928" y="5915334"/>
              <a:ext cx="158858" cy="162578"/>
            </a:xfrm>
            <a:prstGeom prst="rect">
              <a:avLst/>
            </a:prstGeom>
            <a:solidFill>
              <a:srgbClr val="FF9900"/>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35" name="Text Box 13"/>
            <p:cNvSpPr txBox="1">
              <a:spLocks noChangeAspect="1" noChangeArrowheads="1"/>
            </p:cNvSpPr>
            <p:nvPr/>
          </p:nvSpPr>
          <p:spPr bwMode="auto">
            <a:xfrm>
              <a:off x="583501" y="5925495"/>
              <a:ext cx="330425"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MPI</a:t>
              </a:r>
            </a:p>
          </p:txBody>
        </p:sp>
        <p:sp>
          <p:nvSpPr>
            <p:cNvPr id="136" name="Rectangle 14"/>
            <p:cNvSpPr>
              <a:spLocks noChangeAspect="1" noChangeArrowheads="1"/>
            </p:cNvSpPr>
            <p:nvPr/>
          </p:nvSpPr>
          <p:spPr bwMode="auto">
            <a:xfrm>
              <a:off x="1380969" y="5669434"/>
              <a:ext cx="169978" cy="162578"/>
            </a:xfrm>
            <a:prstGeom prst="rect">
              <a:avLst/>
            </a:prstGeom>
            <a:solidFill>
              <a:schemeClr val="tx1"/>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37" name="Text Box 15"/>
            <p:cNvSpPr txBox="1">
              <a:spLocks noChangeAspect="1" noChangeArrowheads="1"/>
            </p:cNvSpPr>
            <p:nvPr/>
          </p:nvSpPr>
          <p:spPr bwMode="auto">
            <a:xfrm>
              <a:off x="1574776" y="5692805"/>
              <a:ext cx="605250"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IF Module</a:t>
              </a:r>
            </a:p>
          </p:txBody>
        </p:sp>
      </p:grpSp>
      <p:sp>
        <p:nvSpPr>
          <p:cNvPr id="105" name="Text Box 72"/>
          <p:cNvSpPr txBox="1">
            <a:spLocks noChangeArrowheads="1"/>
          </p:cNvSpPr>
          <p:nvPr>
            <p:custDataLst>
              <p:tags r:id="rId66"/>
            </p:custDataLst>
          </p:nvPr>
        </p:nvSpPr>
        <p:spPr bwMode="auto">
          <a:xfrm>
            <a:off x="2615261" y="1892404"/>
            <a:ext cx="1813061" cy="420653"/>
          </a:xfrm>
          <a:prstGeom prst="rect">
            <a:avLst/>
          </a:prstGeom>
          <a:solidFill>
            <a:srgbClr val="6996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800" dirty="0" smtClean="0">
                <a:solidFill>
                  <a:srgbClr val="000000"/>
                </a:solidFill>
                <a:ea typeface="+mn-ea"/>
              </a:rPr>
              <a:t>S7-300</a:t>
            </a:r>
          </a:p>
        </p:txBody>
      </p:sp>
      <p:sp>
        <p:nvSpPr>
          <p:cNvPr id="106" name="Text Box 73"/>
          <p:cNvSpPr txBox="1">
            <a:spLocks noChangeAspect="1" noChangeArrowheads="1"/>
          </p:cNvSpPr>
          <p:nvPr>
            <p:custDataLst>
              <p:tags r:id="rId67"/>
            </p:custDataLst>
          </p:nvPr>
        </p:nvSpPr>
        <p:spPr bwMode="auto">
          <a:xfrm>
            <a:off x="4686982" y="1892370"/>
            <a:ext cx="2828189" cy="420687"/>
          </a:xfrm>
          <a:prstGeom prst="rect">
            <a:avLst/>
          </a:prstGeom>
          <a:solidFill>
            <a:srgbClr val="6996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800" smtClean="0">
                <a:solidFill>
                  <a:srgbClr val="000000"/>
                </a:solidFill>
                <a:ea typeface="+mn-ea"/>
              </a:rPr>
              <a:t>S7-400</a:t>
            </a:r>
          </a:p>
        </p:txBody>
      </p:sp>
      <p:sp>
        <p:nvSpPr>
          <p:cNvPr id="113" name="Rectangle 29"/>
          <p:cNvSpPr>
            <a:spLocks noChangeAspect="1" noChangeArrowheads="1"/>
          </p:cNvSpPr>
          <p:nvPr>
            <p:custDataLst>
              <p:tags r:id="rId68"/>
            </p:custDataLst>
          </p:nvPr>
        </p:nvSpPr>
        <p:spPr bwMode="auto">
          <a:xfrm>
            <a:off x="9715875" y="3074098"/>
            <a:ext cx="220606"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1</a:t>
            </a:r>
          </a:p>
        </p:txBody>
      </p:sp>
      <p:sp>
        <p:nvSpPr>
          <p:cNvPr id="114" name="Rectangle 29"/>
          <p:cNvSpPr>
            <a:spLocks noChangeAspect="1" noChangeArrowheads="1"/>
          </p:cNvSpPr>
          <p:nvPr>
            <p:custDataLst>
              <p:tags r:id="rId69"/>
            </p:custDataLst>
          </p:nvPr>
        </p:nvSpPr>
        <p:spPr bwMode="auto">
          <a:xfrm>
            <a:off x="8762385" y="3297300"/>
            <a:ext cx="220606"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1</a:t>
            </a:r>
          </a:p>
        </p:txBody>
      </p:sp>
      <p:sp>
        <p:nvSpPr>
          <p:cNvPr id="115" name="Rectangle 66"/>
          <p:cNvSpPr>
            <a:spLocks noChangeAspect="1" noChangeArrowheads="1"/>
          </p:cNvSpPr>
          <p:nvPr>
            <p:custDataLst>
              <p:tags r:id="rId70"/>
            </p:custDataLst>
          </p:nvPr>
        </p:nvSpPr>
        <p:spPr bwMode="auto">
          <a:xfrm>
            <a:off x="6759717" y="3019926"/>
            <a:ext cx="639595" cy="67786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116" name="Rectangle 67" descr="Diagonal dunkel nach oben"/>
          <p:cNvSpPr>
            <a:spLocks noChangeAspect="1" noChangeArrowheads="1"/>
          </p:cNvSpPr>
          <p:nvPr>
            <p:custDataLst>
              <p:tags r:id="rId71"/>
            </p:custDataLst>
          </p:nvPr>
        </p:nvSpPr>
        <p:spPr bwMode="auto">
          <a:xfrm>
            <a:off x="6829549" y="3066167"/>
            <a:ext cx="219018" cy="160337"/>
          </a:xfrm>
          <a:prstGeom prst="rect">
            <a:avLst/>
          </a:prstGeom>
          <a:pattFill prst="dkUpDiag">
            <a:fgClr>
              <a:srgbClr val="4D3477"/>
            </a:fgClr>
            <a:bgClr>
              <a:srgbClr val="FF9933"/>
            </a:bgClr>
          </a:patt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117" name="Rectangle 72"/>
          <p:cNvSpPr>
            <a:spLocks noChangeAspect="1" noChangeArrowheads="1"/>
          </p:cNvSpPr>
          <p:nvPr>
            <p:custDataLst>
              <p:tags r:id="rId72"/>
            </p:custDataLst>
          </p:nvPr>
        </p:nvSpPr>
        <p:spPr bwMode="auto">
          <a:xfrm>
            <a:off x="7139031" y="3078664"/>
            <a:ext cx="219018"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000" dirty="0" smtClean="0">
              <a:solidFill>
                <a:srgbClr val="000000"/>
              </a:solidFill>
              <a:ea typeface="+mn-ea"/>
            </a:endParaRPr>
          </a:p>
        </p:txBody>
      </p:sp>
      <p:sp>
        <p:nvSpPr>
          <p:cNvPr id="118" name="Rectangle 73"/>
          <p:cNvSpPr>
            <a:spLocks noChangeAspect="1" noChangeArrowheads="1"/>
          </p:cNvSpPr>
          <p:nvPr>
            <p:custDataLst>
              <p:tags r:id="rId73"/>
            </p:custDataLst>
          </p:nvPr>
        </p:nvSpPr>
        <p:spPr bwMode="auto">
          <a:xfrm>
            <a:off x="7139031" y="3297739"/>
            <a:ext cx="219018"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000" dirty="0" smtClean="0">
              <a:solidFill>
                <a:srgbClr val="000000"/>
              </a:solidFill>
              <a:ea typeface="+mn-ea"/>
            </a:endParaRPr>
          </a:p>
        </p:txBody>
      </p:sp>
      <p:sp>
        <p:nvSpPr>
          <p:cNvPr id="119" name="Rectangle 58"/>
          <p:cNvSpPr>
            <a:spLocks noChangeAspect="1" noChangeArrowheads="1"/>
          </p:cNvSpPr>
          <p:nvPr>
            <p:custDataLst>
              <p:tags r:id="rId74"/>
            </p:custDataLst>
          </p:nvPr>
        </p:nvSpPr>
        <p:spPr bwMode="auto">
          <a:xfrm>
            <a:off x="5777310" y="3019926"/>
            <a:ext cx="639596" cy="67786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120" name="Rectangle 59" descr="Diagonal dunkel nach oben"/>
          <p:cNvSpPr>
            <a:spLocks noChangeAspect="1" noChangeArrowheads="1"/>
          </p:cNvSpPr>
          <p:nvPr>
            <p:custDataLst>
              <p:tags r:id="rId75"/>
            </p:custDataLst>
          </p:nvPr>
        </p:nvSpPr>
        <p:spPr bwMode="auto">
          <a:xfrm>
            <a:off x="5847142" y="3056439"/>
            <a:ext cx="217431" cy="160337"/>
          </a:xfrm>
          <a:prstGeom prst="rect">
            <a:avLst/>
          </a:prstGeom>
          <a:pattFill prst="dkUpDiag">
            <a:fgClr>
              <a:srgbClr val="4D3477"/>
            </a:fgClr>
            <a:bgClr>
              <a:srgbClr val="FF9933"/>
            </a:bgClr>
          </a:patt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121" name="Rectangle 64"/>
          <p:cNvSpPr>
            <a:spLocks noChangeAspect="1" noChangeArrowheads="1"/>
          </p:cNvSpPr>
          <p:nvPr>
            <p:custDataLst>
              <p:tags r:id="rId76"/>
            </p:custDataLst>
          </p:nvPr>
        </p:nvSpPr>
        <p:spPr bwMode="auto">
          <a:xfrm>
            <a:off x="6162973" y="3054851"/>
            <a:ext cx="220605" cy="161925"/>
          </a:xfrm>
          <a:prstGeom prst="rect">
            <a:avLst/>
          </a:prstGeom>
          <a:solidFill>
            <a:srgbClr val="4D3477"/>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122" name="Rectangle 51"/>
          <p:cNvSpPr>
            <a:spLocks noChangeAspect="1" noChangeArrowheads="1"/>
          </p:cNvSpPr>
          <p:nvPr>
            <p:custDataLst>
              <p:tags r:id="rId77"/>
            </p:custDataLst>
          </p:nvPr>
        </p:nvSpPr>
        <p:spPr bwMode="auto">
          <a:xfrm>
            <a:off x="4820297" y="3019926"/>
            <a:ext cx="639595" cy="67786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123" name="Rectangle 52" descr="Diagonal dunkel nach oben"/>
          <p:cNvSpPr>
            <a:spLocks noChangeAspect="1" noChangeArrowheads="1"/>
          </p:cNvSpPr>
          <p:nvPr>
            <p:custDataLst>
              <p:tags r:id="rId78"/>
            </p:custDataLst>
          </p:nvPr>
        </p:nvSpPr>
        <p:spPr bwMode="auto">
          <a:xfrm>
            <a:off x="4869497" y="3056439"/>
            <a:ext cx="219018" cy="160337"/>
          </a:xfrm>
          <a:prstGeom prst="rect">
            <a:avLst/>
          </a:prstGeom>
          <a:pattFill prst="dkUpDiag">
            <a:fgClr>
              <a:srgbClr val="4D3477"/>
            </a:fgClr>
            <a:bgClr>
              <a:srgbClr val="FF9933"/>
            </a:bgClr>
          </a:patt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138" name="Rectangle 43"/>
          <p:cNvSpPr>
            <a:spLocks noChangeAspect="1" noChangeArrowheads="1"/>
          </p:cNvSpPr>
          <p:nvPr>
            <p:custDataLst>
              <p:tags r:id="rId79"/>
            </p:custDataLst>
          </p:nvPr>
        </p:nvSpPr>
        <p:spPr bwMode="auto">
          <a:xfrm>
            <a:off x="2745403" y="3023424"/>
            <a:ext cx="639596" cy="67786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139" name="Rectangle 43"/>
          <p:cNvSpPr>
            <a:spLocks noChangeAspect="1" noChangeArrowheads="1"/>
          </p:cNvSpPr>
          <p:nvPr>
            <p:custDataLst>
              <p:tags r:id="rId80"/>
            </p:custDataLst>
          </p:nvPr>
        </p:nvSpPr>
        <p:spPr bwMode="auto">
          <a:xfrm>
            <a:off x="3676043" y="3020176"/>
            <a:ext cx="639596" cy="67786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Tree>
    <p:custDataLst>
      <p:tags r:id="rId3"/>
    </p:custDataLst>
    <p:extLst>
      <p:ext uri="{BB962C8B-B14F-4D97-AF65-F5344CB8AC3E}">
        <p14:creationId xmlns:p14="http://schemas.microsoft.com/office/powerpoint/2010/main" val="872248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p:cNvGraphicFramePr>
            <a:graphicFrameLocks/>
          </p:cNvGraphicFramePr>
          <p:nvPr>
            <p:custDataLst>
              <p:tags r:id="rId4"/>
            </p:custDataLst>
            <p:extLst>
              <p:ext uri="{D42A27DB-BD31-4B8C-83A1-F6EECF244321}">
                <p14:modId xmlns:p14="http://schemas.microsoft.com/office/powerpoint/2010/main" val="330442100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660" name="think-cell Slide" r:id="rId93" imgW="270" imgH="270" progId="TCLayout.ActiveDocument.1">
                  <p:embed/>
                </p:oleObj>
              </mc:Choice>
              <mc:Fallback>
                <p:oleObj name="think-cell Slide" r:id="rId93" imgW="270" imgH="270" progId="TCLayout.ActiveDocument.1">
                  <p:embed/>
                  <p:pic>
                    <p:nvPicPr>
                      <p:cNvPr id="0" name=""/>
                      <p:cNvPicPr/>
                      <p:nvPr/>
                    </p:nvPicPr>
                    <p:blipFill>
                      <a:blip r:embed="rId94"/>
                      <a:stretch>
                        <a:fillRect/>
                      </a:stretch>
                    </p:blipFill>
                    <p:spPr>
                      <a:xfrm>
                        <a:off x="1588" y="1588"/>
                        <a:ext cx="1587" cy="1587"/>
                      </a:xfrm>
                      <a:prstGeom prst="rect">
                        <a:avLst/>
                      </a:prstGeom>
                    </p:spPr>
                  </p:pic>
                </p:oleObj>
              </mc:Fallback>
            </mc:AlternateContent>
          </a:graphicData>
        </a:graphic>
      </p:graphicFrame>
      <p:sp>
        <p:nvSpPr>
          <p:cNvPr id="120" name="Rectangle 63"/>
          <p:cNvSpPr>
            <a:spLocks noChangeAspect="1" noChangeArrowheads="1"/>
          </p:cNvSpPr>
          <p:nvPr>
            <p:custDataLst>
              <p:tags r:id="rId5"/>
            </p:custDataLst>
          </p:nvPr>
        </p:nvSpPr>
        <p:spPr bwMode="auto">
          <a:xfrm>
            <a:off x="6563774" y="1776413"/>
            <a:ext cx="2057239" cy="41513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111" name="Rectangle 17"/>
          <p:cNvSpPr>
            <a:spLocks noChangeAspect="1" noChangeArrowheads="1"/>
          </p:cNvSpPr>
          <p:nvPr>
            <p:custDataLst>
              <p:tags r:id="rId6"/>
            </p:custDataLst>
          </p:nvPr>
        </p:nvSpPr>
        <p:spPr bwMode="auto">
          <a:xfrm>
            <a:off x="618022" y="3005181"/>
            <a:ext cx="2878976" cy="698500"/>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en-US" altLang="en-US" sz="1600" dirty="0" smtClean="0">
                <a:solidFill>
                  <a:srgbClr val="000000"/>
                </a:solidFill>
                <a:ea typeface="+mn-ea"/>
              </a:rPr>
              <a:t>Interfaces</a:t>
            </a:r>
          </a:p>
        </p:txBody>
      </p:sp>
      <p:sp>
        <p:nvSpPr>
          <p:cNvPr id="112" name="Rectangle 18"/>
          <p:cNvSpPr>
            <a:spLocks noChangeAspect="1" noChangeArrowheads="1"/>
          </p:cNvSpPr>
          <p:nvPr>
            <p:custDataLst>
              <p:tags r:id="rId7"/>
            </p:custDataLst>
          </p:nvPr>
        </p:nvSpPr>
        <p:spPr bwMode="auto">
          <a:xfrm>
            <a:off x="618022" y="5013369"/>
            <a:ext cx="2878976" cy="350837"/>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en-US" altLang="en-US" sz="1600" smtClean="0">
                <a:solidFill>
                  <a:srgbClr val="000000"/>
                </a:solidFill>
                <a:ea typeface="+mn-ea"/>
              </a:rPr>
              <a:t>Width</a:t>
            </a:r>
          </a:p>
        </p:txBody>
      </p:sp>
      <p:sp>
        <p:nvSpPr>
          <p:cNvPr id="113" name="Rectangle 19"/>
          <p:cNvSpPr>
            <a:spLocks noChangeAspect="1" noChangeArrowheads="1"/>
          </p:cNvSpPr>
          <p:nvPr>
            <p:custDataLst>
              <p:tags r:id="rId8"/>
            </p:custDataLst>
          </p:nvPr>
        </p:nvSpPr>
        <p:spPr bwMode="auto">
          <a:xfrm>
            <a:off x="618022" y="4521244"/>
            <a:ext cx="2878976" cy="349250"/>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en-US" altLang="en-US" sz="1600" dirty="0" smtClean="0">
                <a:solidFill>
                  <a:srgbClr val="000000"/>
                </a:solidFill>
                <a:ea typeface="+mn-ea"/>
              </a:rPr>
              <a:t>Bit-Performance </a:t>
            </a:r>
          </a:p>
        </p:txBody>
      </p:sp>
      <p:sp>
        <p:nvSpPr>
          <p:cNvPr id="114" name="Rectangle 20"/>
          <p:cNvSpPr>
            <a:spLocks noChangeAspect="1" noChangeArrowheads="1"/>
          </p:cNvSpPr>
          <p:nvPr>
            <p:custDataLst>
              <p:tags r:id="rId9"/>
            </p:custDataLst>
          </p:nvPr>
        </p:nvSpPr>
        <p:spPr bwMode="auto">
          <a:xfrm>
            <a:off x="618022" y="3846556"/>
            <a:ext cx="2878976" cy="515938"/>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en-US" altLang="en-US" sz="1600" smtClean="0">
                <a:solidFill>
                  <a:srgbClr val="000000"/>
                </a:solidFill>
                <a:ea typeface="+mn-ea"/>
              </a:rPr>
              <a:t>Program /</a:t>
            </a:r>
            <a:br>
              <a:rPr lang="en-US" altLang="en-US" sz="1600" smtClean="0">
                <a:solidFill>
                  <a:srgbClr val="000000"/>
                </a:solidFill>
                <a:ea typeface="+mn-ea"/>
              </a:rPr>
            </a:br>
            <a:r>
              <a:rPr lang="en-US" altLang="en-US" sz="1600" smtClean="0">
                <a:solidFill>
                  <a:srgbClr val="000000"/>
                </a:solidFill>
                <a:ea typeface="+mn-ea"/>
              </a:rPr>
              <a:t>Data memory</a:t>
            </a:r>
          </a:p>
        </p:txBody>
      </p:sp>
      <p:sp>
        <p:nvSpPr>
          <p:cNvPr id="115" name="Rectangle 21"/>
          <p:cNvSpPr>
            <a:spLocks noChangeAspect="1" noChangeArrowheads="1"/>
          </p:cNvSpPr>
          <p:nvPr>
            <p:custDataLst>
              <p:tags r:id="rId10"/>
            </p:custDataLst>
          </p:nvPr>
        </p:nvSpPr>
        <p:spPr bwMode="auto">
          <a:xfrm>
            <a:off x="618022" y="2433681"/>
            <a:ext cx="2878976" cy="466725"/>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en-US" altLang="en-US" sz="1600" dirty="0" smtClean="0">
                <a:solidFill>
                  <a:srgbClr val="000000"/>
                </a:solidFill>
                <a:ea typeface="+mn-ea"/>
              </a:rPr>
              <a:t>CPU Type</a:t>
            </a:r>
          </a:p>
        </p:txBody>
      </p:sp>
      <p:sp>
        <p:nvSpPr>
          <p:cNvPr id="3" name="Titel 2"/>
          <p:cNvSpPr>
            <a:spLocks noGrp="1"/>
          </p:cNvSpPr>
          <p:nvPr>
            <p:ph type="title"/>
            <p:custDataLst>
              <p:tags r:id="rId11"/>
            </p:custDataLst>
          </p:nvPr>
        </p:nvSpPr>
        <p:spPr>
          <a:xfrm>
            <a:off x="0" y="0"/>
            <a:ext cx="12198350" cy="1268413"/>
          </a:xfrm>
        </p:spPr>
        <p:txBody>
          <a:bodyPr/>
          <a:lstStyle/>
          <a:p>
            <a:r>
              <a:rPr lang="en-US" dirty="0">
                <a:latin typeface="Arial" charset="0"/>
                <a:cs typeface="Arial" charset="0"/>
              </a:rPr>
              <a:t>SIMATIC Innovation</a:t>
            </a:r>
            <a:br>
              <a:rPr lang="en-US" dirty="0">
                <a:latin typeface="Arial" charset="0"/>
                <a:cs typeface="Arial" charset="0"/>
              </a:rPr>
            </a:br>
            <a:r>
              <a:rPr lang="en-US" b="0" dirty="0">
                <a:latin typeface="Arial" charset="0"/>
                <a:cs typeface="Arial" charset="0"/>
              </a:rPr>
              <a:t>Migration to </a:t>
            </a:r>
            <a:r>
              <a:rPr lang="en-US" b="0" dirty="0" smtClean="0"/>
              <a:t>SIMATIC S7-1500 CPU 1516(F)-3 PN/DP</a:t>
            </a:r>
            <a:endParaRPr lang="en-US" b="0" dirty="0"/>
          </a:p>
        </p:txBody>
      </p:sp>
      <p:sp>
        <p:nvSpPr>
          <p:cNvPr id="8199" name="Rectangle 22"/>
          <p:cNvSpPr>
            <a:spLocks noChangeAspect="1" noChangeArrowheads="1"/>
          </p:cNvSpPr>
          <p:nvPr>
            <p:custDataLst>
              <p:tags r:id="rId12"/>
            </p:custDataLst>
          </p:nvPr>
        </p:nvSpPr>
        <p:spPr bwMode="auto">
          <a:xfrm>
            <a:off x="2505921" y="1776413"/>
            <a:ext cx="3895194" cy="41513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8236" name="Rectangle 79"/>
          <p:cNvSpPr>
            <a:spLocks noChangeAspect="1" noChangeArrowheads="1"/>
          </p:cNvSpPr>
          <p:nvPr>
            <p:custDataLst>
              <p:tags r:id="rId13"/>
            </p:custDataLst>
          </p:nvPr>
        </p:nvSpPr>
        <p:spPr bwMode="auto">
          <a:xfrm>
            <a:off x="9545171" y="1771178"/>
            <a:ext cx="2017833" cy="415654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8200" name="AutoShape 23"/>
          <p:cNvSpPr>
            <a:spLocks noChangeAspect="1" noChangeArrowheads="1"/>
          </p:cNvSpPr>
          <p:nvPr>
            <p:custDataLst>
              <p:tags r:id="rId14"/>
            </p:custDataLst>
          </p:nvPr>
        </p:nvSpPr>
        <p:spPr bwMode="auto">
          <a:xfrm>
            <a:off x="8805260" y="2429991"/>
            <a:ext cx="490409" cy="3084513"/>
          </a:xfrm>
          <a:prstGeom prst="homePlate">
            <a:avLst>
              <a:gd name="adj" fmla="val 100000"/>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8201" name="Rectangle 24"/>
          <p:cNvSpPr>
            <a:spLocks noChangeArrowheads="1"/>
          </p:cNvSpPr>
          <p:nvPr>
            <p:custDataLst>
              <p:tags r:id="rId15"/>
            </p:custDataLst>
          </p:nvPr>
        </p:nvSpPr>
        <p:spPr bwMode="auto">
          <a:xfrm>
            <a:off x="2614832" y="2419200"/>
            <a:ext cx="871628" cy="3416019"/>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8202" name="Rectangle 25"/>
          <p:cNvSpPr>
            <a:spLocks noChangeAspect="1" noChangeArrowheads="1"/>
          </p:cNvSpPr>
          <p:nvPr>
            <p:custDataLst>
              <p:tags r:id="rId16"/>
            </p:custDataLst>
          </p:nvPr>
        </p:nvSpPr>
        <p:spPr bwMode="auto">
          <a:xfrm>
            <a:off x="2689051" y="3020541"/>
            <a:ext cx="639597" cy="67786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8203" name="Rectangle 26" descr="Diagonal dunkel nach oben"/>
          <p:cNvSpPr>
            <a:spLocks noChangeAspect="1" noChangeArrowheads="1"/>
          </p:cNvSpPr>
          <p:nvPr>
            <p:custDataLst>
              <p:tags r:id="rId17"/>
            </p:custDataLst>
          </p:nvPr>
        </p:nvSpPr>
        <p:spPr bwMode="auto">
          <a:xfrm>
            <a:off x="3076702" y="3277717"/>
            <a:ext cx="219018" cy="160337"/>
          </a:xfrm>
          <a:prstGeom prst="rect">
            <a:avLst/>
          </a:prstGeom>
          <a:pattFill prst="dkUpDiag">
            <a:fgClr>
              <a:srgbClr val="4D3477"/>
            </a:fgClr>
            <a:bgClr>
              <a:srgbClr val="FF9933"/>
            </a:bgClr>
          </a:patt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8204" name="Rectangle 27"/>
          <p:cNvSpPr>
            <a:spLocks noChangeAspect="1" noChangeArrowheads="1"/>
          </p:cNvSpPr>
          <p:nvPr>
            <p:custDataLst>
              <p:tags r:id="rId18"/>
            </p:custDataLst>
          </p:nvPr>
        </p:nvSpPr>
        <p:spPr bwMode="auto">
          <a:xfrm>
            <a:off x="3076702" y="3073559"/>
            <a:ext cx="219018" cy="163513"/>
          </a:xfrm>
          <a:prstGeom prst="rect">
            <a:avLst/>
          </a:prstGeom>
          <a:solidFill>
            <a:srgbClr val="4D3477"/>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8205" name="Text Box 28"/>
          <p:cNvSpPr txBox="1">
            <a:spLocks noChangeAspect="1" noChangeArrowheads="1"/>
          </p:cNvSpPr>
          <p:nvPr>
            <p:custDataLst>
              <p:tags r:id="rId19"/>
            </p:custDataLst>
          </p:nvPr>
        </p:nvSpPr>
        <p:spPr bwMode="auto">
          <a:xfrm>
            <a:off x="2581130" y="2501429"/>
            <a:ext cx="861789"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 317-2 DP</a:t>
            </a:r>
          </a:p>
        </p:txBody>
      </p:sp>
      <p:sp>
        <p:nvSpPr>
          <p:cNvPr id="8206" name="Text Box 29"/>
          <p:cNvSpPr txBox="1">
            <a:spLocks noChangeAspect="1" noChangeArrowheads="1"/>
          </p:cNvSpPr>
          <p:nvPr>
            <p:custDataLst>
              <p:tags r:id="rId20"/>
            </p:custDataLst>
          </p:nvPr>
        </p:nvSpPr>
        <p:spPr bwMode="auto">
          <a:xfrm>
            <a:off x="2560498" y="5074766"/>
            <a:ext cx="89194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40 mm</a:t>
            </a:r>
          </a:p>
        </p:txBody>
      </p:sp>
      <p:sp>
        <p:nvSpPr>
          <p:cNvPr id="8207" name="Text Box 30"/>
          <p:cNvSpPr txBox="1">
            <a:spLocks noChangeAspect="1" noChangeArrowheads="1"/>
          </p:cNvSpPr>
          <p:nvPr>
            <p:custDataLst>
              <p:tags r:id="rId21"/>
            </p:custDataLst>
          </p:nvPr>
        </p:nvSpPr>
        <p:spPr bwMode="auto">
          <a:xfrm>
            <a:off x="2581130" y="4601691"/>
            <a:ext cx="86654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25 ns</a:t>
            </a:r>
          </a:p>
        </p:txBody>
      </p:sp>
      <p:sp>
        <p:nvSpPr>
          <p:cNvPr id="8208" name="Text Box 31"/>
          <p:cNvSpPr txBox="1">
            <a:spLocks noChangeAspect="1" noChangeArrowheads="1"/>
          </p:cNvSpPr>
          <p:nvPr>
            <p:custDataLst>
              <p:tags r:id="rId22"/>
            </p:custDataLst>
          </p:nvPr>
        </p:nvSpPr>
        <p:spPr bwMode="auto">
          <a:xfrm>
            <a:off x="2560498" y="4011141"/>
            <a:ext cx="8824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1 MB</a:t>
            </a:r>
          </a:p>
        </p:txBody>
      </p:sp>
      <p:sp>
        <p:nvSpPr>
          <p:cNvPr id="8209" name="Rectangle 32"/>
          <p:cNvSpPr>
            <a:spLocks noChangeAspect="1" noChangeArrowheads="1"/>
          </p:cNvSpPr>
          <p:nvPr>
            <p:custDataLst>
              <p:tags r:id="rId23"/>
            </p:custDataLst>
          </p:nvPr>
        </p:nvSpPr>
        <p:spPr bwMode="auto">
          <a:xfrm>
            <a:off x="4491918" y="2418552"/>
            <a:ext cx="881168" cy="342564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8210" name="Rectangle 33"/>
          <p:cNvSpPr>
            <a:spLocks noChangeAspect="1" noChangeArrowheads="1"/>
          </p:cNvSpPr>
          <p:nvPr>
            <p:custDataLst>
              <p:tags r:id="rId24"/>
            </p:custDataLst>
          </p:nvPr>
        </p:nvSpPr>
        <p:spPr bwMode="auto">
          <a:xfrm>
            <a:off x="4582717" y="3030269"/>
            <a:ext cx="639596" cy="67786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8211" name="Rectangle 34" descr="Diagonal dunkel nach oben"/>
          <p:cNvSpPr>
            <a:spLocks noChangeAspect="1" noChangeArrowheads="1"/>
          </p:cNvSpPr>
          <p:nvPr>
            <p:custDataLst>
              <p:tags r:id="rId25"/>
            </p:custDataLst>
          </p:nvPr>
        </p:nvSpPr>
        <p:spPr bwMode="auto">
          <a:xfrm>
            <a:off x="4931876" y="3066782"/>
            <a:ext cx="219018" cy="160337"/>
          </a:xfrm>
          <a:prstGeom prst="rect">
            <a:avLst/>
          </a:prstGeom>
          <a:pattFill prst="dkUpDiag">
            <a:fgClr>
              <a:srgbClr val="4D3477"/>
            </a:fgClr>
            <a:bgClr>
              <a:srgbClr val="FF9933"/>
            </a:bgClr>
          </a:patt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8212" name="Text Box 35"/>
          <p:cNvSpPr txBox="1">
            <a:spLocks noChangeAspect="1" noChangeArrowheads="1"/>
          </p:cNvSpPr>
          <p:nvPr>
            <p:custDataLst>
              <p:tags r:id="rId26"/>
            </p:custDataLst>
          </p:nvPr>
        </p:nvSpPr>
        <p:spPr bwMode="auto">
          <a:xfrm>
            <a:off x="4474795" y="2511157"/>
            <a:ext cx="861788"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 317-2 PN/DP</a:t>
            </a:r>
          </a:p>
        </p:txBody>
      </p:sp>
      <p:sp>
        <p:nvSpPr>
          <p:cNvPr id="8213" name="Text Box 36"/>
          <p:cNvSpPr txBox="1">
            <a:spLocks noChangeAspect="1" noChangeArrowheads="1"/>
          </p:cNvSpPr>
          <p:nvPr>
            <p:custDataLst>
              <p:tags r:id="rId27"/>
            </p:custDataLst>
          </p:nvPr>
        </p:nvSpPr>
        <p:spPr bwMode="auto">
          <a:xfrm>
            <a:off x="4452575" y="5084494"/>
            <a:ext cx="89194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40 mm</a:t>
            </a:r>
          </a:p>
        </p:txBody>
      </p:sp>
      <p:sp>
        <p:nvSpPr>
          <p:cNvPr id="8214" name="Text Box 37"/>
          <p:cNvSpPr txBox="1">
            <a:spLocks noChangeAspect="1" noChangeArrowheads="1"/>
          </p:cNvSpPr>
          <p:nvPr>
            <p:custDataLst>
              <p:tags r:id="rId28"/>
            </p:custDataLst>
          </p:nvPr>
        </p:nvSpPr>
        <p:spPr bwMode="auto">
          <a:xfrm>
            <a:off x="4474795" y="4611419"/>
            <a:ext cx="86496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smtClean="0">
                <a:solidFill>
                  <a:srgbClr val="000000"/>
                </a:solidFill>
                <a:ea typeface="+mn-ea"/>
              </a:rPr>
              <a:t>25 ns</a:t>
            </a:r>
          </a:p>
        </p:txBody>
      </p:sp>
      <p:sp>
        <p:nvSpPr>
          <p:cNvPr id="8215" name="Text Box 38"/>
          <p:cNvSpPr txBox="1">
            <a:spLocks noChangeAspect="1" noChangeArrowheads="1"/>
          </p:cNvSpPr>
          <p:nvPr>
            <p:custDataLst>
              <p:tags r:id="rId29"/>
            </p:custDataLst>
          </p:nvPr>
        </p:nvSpPr>
        <p:spPr bwMode="auto">
          <a:xfrm>
            <a:off x="4452575" y="4020869"/>
            <a:ext cx="884007"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smtClean="0">
                <a:solidFill>
                  <a:srgbClr val="000000"/>
                </a:solidFill>
                <a:ea typeface="+mn-ea"/>
              </a:rPr>
              <a:t>1 MB</a:t>
            </a:r>
          </a:p>
        </p:txBody>
      </p:sp>
      <p:sp>
        <p:nvSpPr>
          <p:cNvPr id="8216" name="Rectangle 39"/>
          <p:cNvSpPr>
            <a:spLocks noChangeAspect="1" noChangeArrowheads="1"/>
          </p:cNvSpPr>
          <p:nvPr>
            <p:custDataLst>
              <p:tags r:id="rId30"/>
            </p:custDataLst>
          </p:nvPr>
        </p:nvSpPr>
        <p:spPr bwMode="auto">
          <a:xfrm>
            <a:off x="4646200" y="3073132"/>
            <a:ext cx="220605"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1</a:t>
            </a:r>
          </a:p>
        </p:txBody>
      </p:sp>
      <p:sp>
        <p:nvSpPr>
          <p:cNvPr id="8217" name="Rectangle 40"/>
          <p:cNvSpPr>
            <a:spLocks noChangeAspect="1" noChangeArrowheads="1"/>
          </p:cNvSpPr>
          <p:nvPr>
            <p:custDataLst>
              <p:tags r:id="rId31"/>
            </p:custDataLst>
          </p:nvPr>
        </p:nvSpPr>
        <p:spPr bwMode="auto">
          <a:xfrm>
            <a:off x="4646200" y="3295382"/>
            <a:ext cx="220605"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1</a:t>
            </a:r>
          </a:p>
        </p:txBody>
      </p:sp>
      <p:sp>
        <p:nvSpPr>
          <p:cNvPr id="8219" name="Rectangle 52"/>
          <p:cNvSpPr>
            <a:spLocks noChangeArrowheads="1"/>
          </p:cNvSpPr>
          <p:nvPr>
            <p:custDataLst>
              <p:tags r:id="rId32"/>
            </p:custDataLst>
          </p:nvPr>
        </p:nvSpPr>
        <p:spPr bwMode="auto">
          <a:xfrm>
            <a:off x="7651125" y="2429990"/>
            <a:ext cx="892800" cy="3412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8220" name="Rectangle 53"/>
          <p:cNvSpPr>
            <a:spLocks noChangeAspect="1" noChangeArrowheads="1"/>
          </p:cNvSpPr>
          <p:nvPr>
            <p:custDataLst>
              <p:tags r:id="rId33"/>
            </p:custDataLst>
          </p:nvPr>
        </p:nvSpPr>
        <p:spPr bwMode="auto">
          <a:xfrm>
            <a:off x="7756628" y="3006507"/>
            <a:ext cx="639597" cy="67786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8221" name="Rectangle 54" descr="Diagonal dunkel nach oben"/>
          <p:cNvSpPr>
            <a:spLocks noChangeAspect="1" noChangeArrowheads="1"/>
          </p:cNvSpPr>
          <p:nvPr>
            <p:custDataLst>
              <p:tags r:id="rId34"/>
            </p:custDataLst>
          </p:nvPr>
        </p:nvSpPr>
        <p:spPr bwMode="auto">
          <a:xfrm>
            <a:off x="7828880" y="3050704"/>
            <a:ext cx="219018" cy="160337"/>
          </a:xfrm>
          <a:prstGeom prst="rect">
            <a:avLst/>
          </a:prstGeom>
          <a:pattFill prst="dkUpDiag">
            <a:fgClr>
              <a:srgbClr val="4D3477"/>
            </a:fgClr>
            <a:bgClr>
              <a:srgbClr val="FF9933"/>
            </a:bgClr>
          </a:patt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8222" name="Text Box 55"/>
          <p:cNvSpPr txBox="1">
            <a:spLocks noChangeAspect="1" noChangeArrowheads="1"/>
          </p:cNvSpPr>
          <p:nvPr>
            <p:custDataLst>
              <p:tags r:id="rId35"/>
            </p:custDataLst>
          </p:nvPr>
        </p:nvSpPr>
        <p:spPr bwMode="auto">
          <a:xfrm>
            <a:off x="7662235" y="2495079"/>
            <a:ext cx="860201"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smtClean="0">
                <a:solidFill>
                  <a:srgbClr val="000000"/>
                </a:solidFill>
                <a:ea typeface="+mn-ea"/>
              </a:rPr>
              <a:t>414-2</a:t>
            </a:r>
          </a:p>
        </p:txBody>
      </p:sp>
      <p:sp>
        <p:nvSpPr>
          <p:cNvPr id="8223" name="Text Box 56"/>
          <p:cNvSpPr txBox="1">
            <a:spLocks noChangeAspect="1" noChangeArrowheads="1"/>
          </p:cNvSpPr>
          <p:nvPr>
            <p:custDataLst>
              <p:tags r:id="rId36"/>
            </p:custDataLst>
          </p:nvPr>
        </p:nvSpPr>
        <p:spPr bwMode="auto">
          <a:xfrm>
            <a:off x="7651126" y="5074766"/>
            <a:ext cx="89194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smtClean="0">
                <a:solidFill>
                  <a:srgbClr val="000000"/>
                </a:solidFill>
                <a:ea typeface="+mn-ea"/>
              </a:rPr>
              <a:t>25 mm</a:t>
            </a:r>
          </a:p>
        </p:txBody>
      </p:sp>
      <p:sp>
        <p:nvSpPr>
          <p:cNvPr id="8224" name="Text Box 57"/>
          <p:cNvSpPr txBox="1">
            <a:spLocks noChangeAspect="1" noChangeArrowheads="1"/>
          </p:cNvSpPr>
          <p:nvPr>
            <p:custDataLst>
              <p:tags r:id="rId37"/>
            </p:custDataLst>
          </p:nvPr>
        </p:nvSpPr>
        <p:spPr bwMode="auto">
          <a:xfrm>
            <a:off x="7671758" y="4595341"/>
            <a:ext cx="86654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smtClean="0">
                <a:solidFill>
                  <a:srgbClr val="000000"/>
                </a:solidFill>
                <a:ea typeface="+mn-ea"/>
              </a:rPr>
              <a:t>45 ns</a:t>
            </a:r>
          </a:p>
        </p:txBody>
      </p:sp>
      <p:sp>
        <p:nvSpPr>
          <p:cNvPr id="8225" name="Text Box 58"/>
          <p:cNvSpPr txBox="1">
            <a:spLocks noChangeAspect="1" noChangeArrowheads="1"/>
          </p:cNvSpPr>
          <p:nvPr>
            <p:custDataLst>
              <p:tags r:id="rId38"/>
            </p:custDataLst>
          </p:nvPr>
        </p:nvSpPr>
        <p:spPr bwMode="auto">
          <a:xfrm>
            <a:off x="7651126" y="3896841"/>
            <a:ext cx="88242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smtClean="0">
                <a:solidFill>
                  <a:srgbClr val="000000"/>
                </a:solidFill>
                <a:ea typeface="+mn-ea"/>
              </a:rPr>
              <a:t>512 KB</a:t>
            </a:r>
            <a:br>
              <a:rPr lang="en-US" altLang="en-US" sz="1400" b="1" smtClean="0">
                <a:solidFill>
                  <a:srgbClr val="000000"/>
                </a:solidFill>
                <a:ea typeface="+mn-ea"/>
              </a:rPr>
            </a:br>
            <a:r>
              <a:rPr lang="en-US" altLang="en-US" sz="1400" b="1" smtClean="0">
                <a:solidFill>
                  <a:srgbClr val="000000"/>
                </a:solidFill>
                <a:ea typeface="+mn-ea"/>
              </a:rPr>
              <a:t>512 KB</a:t>
            </a:r>
          </a:p>
        </p:txBody>
      </p:sp>
      <p:sp>
        <p:nvSpPr>
          <p:cNvPr id="8226" name="Rectangle 59"/>
          <p:cNvSpPr>
            <a:spLocks noChangeAspect="1" noChangeArrowheads="1"/>
          </p:cNvSpPr>
          <p:nvPr>
            <p:custDataLst>
              <p:tags r:id="rId39"/>
            </p:custDataLst>
          </p:nvPr>
        </p:nvSpPr>
        <p:spPr bwMode="auto">
          <a:xfrm>
            <a:off x="7828880" y="3280891"/>
            <a:ext cx="220605" cy="161925"/>
          </a:xfrm>
          <a:prstGeom prst="rect">
            <a:avLst/>
          </a:prstGeom>
          <a:solidFill>
            <a:srgbClr val="4D3477"/>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8237" name="Rectangle 80"/>
          <p:cNvSpPr>
            <a:spLocks noChangeArrowheads="1"/>
          </p:cNvSpPr>
          <p:nvPr>
            <p:custDataLst>
              <p:tags r:id="rId40"/>
            </p:custDataLst>
          </p:nvPr>
        </p:nvSpPr>
        <p:spPr bwMode="auto">
          <a:xfrm>
            <a:off x="9637380" y="2419200"/>
            <a:ext cx="892800" cy="3412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8238" name="Rectangle 81"/>
          <p:cNvSpPr>
            <a:spLocks noChangeAspect="1" noChangeArrowheads="1"/>
          </p:cNvSpPr>
          <p:nvPr>
            <p:custDataLst>
              <p:tags r:id="rId41"/>
            </p:custDataLst>
          </p:nvPr>
        </p:nvSpPr>
        <p:spPr bwMode="auto">
          <a:xfrm>
            <a:off x="9756506" y="3007841"/>
            <a:ext cx="639596" cy="67945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8239" name="Text Box 82"/>
          <p:cNvSpPr txBox="1">
            <a:spLocks noChangeAspect="1" noChangeArrowheads="1"/>
          </p:cNvSpPr>
          <p:nvPr>
            <p:custDataLst>
              <p:tags r:id="rId42"/>
            </p:custDataLst>
          </p:nvPr>
        </p:nvSpPr>
        <p:spPr bwMode="auto">
          <a:xfrm>
            <a:off x="9645158" y="2488729"/>
            <a:ext cx="860201"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1516-3</a:t>
            </a:r>
            <a:br>
              <a:rPr lang="en-US" altLang="en-US" sz="1400" b="1" dirty="0" smtClean="0">
                <a:solidFill>
                  <a:srgbClr val="000000"/>
                </a:solidFill>
                <a:ea typeface="+mn-ea"/>
              </a:rPr>
            </a:br>
            <a:r>
              <a:rPr lang="en-US" altLang="en-US" sz="1400" b="1" dirty="0" smtClean="0">
                <a:solidFill>
                  <a:srgbClr val="000000"/>
                </a:solidFill>
                <a:ea typeface="+mn-ea"/>
              </a:rPr>
              <a:t>PN/DP</a:t>
            </a:r>
          </a:p>
        </p:txBody>
      </p:sp>
      <p:sp>
        <p:nvSpPr>
          <p:cNvPr id="8240" name="Text Box 83"/>
          <p:cNvSpPr txBox="1">
            <a:spLocks noChangeAspect="1" noChangeArrowheads="1"/>
          </p:cNvSpPr>
          <p:nvPr>
            <p:custDataLst>
              <p:tags r:id="rId43"/>
            </p:custDataLst>
          </p:nvPr>
        </p:nvSpPr>
        <p:spPr bwMode="auto">
          <a:xfrm>
            <a:off x="9634049" y="5074766"/>
            <a:ext cx="89194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smtClean="0">
                <a:solidFill>
                  <a:srgbClr val="000000"/>
                </a:solidFill>
                <a:ea typeface="+mn-ea"/>
              </a:rPr>
              <a:t>70mm</a:t>
            </a:r>
          </a:p>
        </p:txBody>
      </p:sp>
      <p:sp>
        <p:nvSpPr>
          <p:cNvPr id="8241" name="Text Box 84"/>
          <p:cNvSpPr txBox="1">
            <a:spLocks noChangeAspect="1" noChangeArrowheads="1"/>
          </p:cNvSpPr>
          <p:nvPr>
            <p:custDataLst>
              <p:tags r:id="rId44"/>
            </p:custDataLst>
          </p:nvPr>
        </p:nvSpPr>
        <p:spPr bwMode="auto">
          <a:xfrm>
            <a:off x="9656268" y="4590579"/>
            <a:ext cx="86496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smtClean="0">
                <a:solidFill>
                  <a:srgbClr val="000000"/>
                </a:solidFill>
                <a:ea typeface="+mn-ea"/>
              </a:rPr>
              <a:t>10 ns</a:t>
            </a:r>
          </a:p>
        </p:txBody>
      </p:sp>
      <p:sp>
        <p:nvSpPr>
          <p:cNvPr id="8242" name="Text Box 85"/>
          <p:cNvSpPr txBox="1">
            <a:spLocks noChangeAspect="1" noChangeArrowheads="1"/>
          </p:cNvSpPr>
          <p:nvPr>
            <p:custDataLst>
              <p:tags r:id="rId45"/>
            </p:custDataLst>
          </p:nvPr>
        </p:nvSpPr>
        <p:spPr bwMode="auto">
          <a:xfrm>
            <a:off x="9634049" y="3888904"/>
            <a:ext cx="882420"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smtClean="0">
                <a:solidFill>
                  <a:srgbClr val="000000"/>
                </a:solidFill>
                <a:ea typeface="+mn-ea"/>
              </a:rPr>
              <a:t>1 MB</a:t>
            </a:r>
            <a:br>
              <a:rPr lang="en-US" altLang="en-US" sz="1400" b="1" smtClean="0">
                <a:solidFill>
                  <a:srgbClr val="000000"/>
                </a:solidFill>
                <a:ea typeface="+mn-ea"/>
              </a:rPr>
            </a:br>
            <a:r>
              <a:rPr lang="en-US" altLang="en-US" sz="1400" b="1" smtClean="0">
                <a:solidFill>
                  <a:srgbClr val="000000"/>
                </a:solidFill>
                <a:ea typeface="+mn-ea"/>
              </a:rPr>
              <a:t>5 MB</a:t>
            </a:r>
          </a:p>
        </p:txBody>
      </p:sp>
      <p:sp>
        <p:nvSpPr>
          <p:cNvPr id="8243" name="Rectangle 88"/>
          <p:cNvSpPr>
            <a:spLocks noChangeAspect="1" noChangeArrowheads="1"/>
          </p:cNvSpPr>
          <p:nvPr>
            <p:custDataLst>
              <p:tags r:id="rId46"/>
            </p:custDataLst>
          </p:nvPr>
        </p:nvSpPr>
        <p:spPr bwMode="auto">
          <a:xfrm>
            <a:off x="10109845" y="3063150"/>
            <a:ext cx="222192" cy="163513"/>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2</a:t>
            </a:r>
          </a:p>
        </p:txBody>
      </p:sp>
      <p:sp>
        <p:nvSpPr>
          <p:cNvPr id="8244" name="Rectangle 89"/>
          <p:cNvSpPr>
            <a:spLocks noChangeAspect="1" noChangeArrowheads="1"/>
          </p:cNvSpPr>
          <p:nvPr>
            <p:custDataLst>
              <p:tags r:id="rId47"/>
            </p:custDataLst>
          </p:nvPr>
        </p:nvSpPr>
        <p:spPr bwMode="auto">
          <a:xfrm>
            <a:off x="10111432" y="3275875"/>
            <a:ext cx="220606" cy="163513"/>
          </a:xfrm>
          <a:prstGeom prst="rect">
            <a:avLst/>
          </a:prstGeom>
          <a:solidFill>
            <a:srgbClr val="4D3477"/>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8245" name="Text Box 90"/>
          <p:cNvSpPr txBox="1">
            <a:spLocks noChangeAspect="1" noChangeArrowheads="1"/>
          </p:cNvSpPr>
          <p:nvPr>
            <p:custDataLst>
              <p:tags r:id="rId48"/>
            </p:custDataLst>
          </p:nvPr>
        </p:nvSpPr>
        <p:spPr bwMode="auto">
          <a:xfrm>
            <a:off x="2614832" y="1895005"/>
            <a:ext cx="3703209" cy="418017"/>
          </a:xfrm>
          <a:prstGeom prst="rect">
            <a:avLst/>
          </a:prstGeom>
          <a:solidFill>
            <a:srgbClr val="6996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800" dirty="0" smtClean="0">
                <a:solidFill>
                  <a:srgbClr val="000000"/>
                </a:solidFill>
                <a:ea typeface="+mn-ea"/>
              </a:rPr>
              <a:t>S7-300</a:t>
            </a:r>
          </a:p>
        </p:txBody>
      </p:sp>
      <p:sp>
        <p:nvSpPr>
          <p:cNvPr id="8246" name="Text Box 91"/>
          <p:cNvSpPr txBox="1">
            <a:spLocks noChangeAspect="1" noChangeArrowheads="1"/>
          </p:cNvSpPr>
          <p:nvPr>
            <p:custDataLst>
              <p:tags r:id="rId49"/>
            </p:custDataLst>
          </p:nvPr>
        </p:nvSpPr>
        <p:spPr bwMode="auto">
          <a:xfrm>
            <a:off x="6641738" y="1901354"/>
            <a:ext cx="1901312" cy="420687"/>
          </a:xfrm>
          <a:prstGeom prst="rect">
            <a:avLst/>
          </a:prstGeom>
          <a:solidFill>
            <a:srgbClr val="6996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800" smtClean="0">
                <a:solidFill>
                  <a:srgbClr val="000000"/>
                </a:solidFill>
                <a:ea typeface="+mn-ea"/>
              </a:rPr>
              <a:t>S7-400</a:t>
            </a:r>
          </a:p>
        </p:txBody>
      </p:sp>
      <p:sp>
        <p:nvSpPr>
          <p:cNvPr id="8247" name="Text Box 92"/>
          <p:cNvSpPr txBox="1">
            <a:spLocks noChangeArrowheads="1"/>
          </p:cNvSpPr>
          <p:nvPr>
            <p:custDataLst>
              <p:tags r:id="rId50"/>
            </p:custDataLst>
          </p:nvPr>
        </p:nvSpPr>
        <p:spPr bwMode="auto">
          <a:xfrm>
            <a:off x="9632461" y="1901354"/>
            <a:ext cx="1850400" cy="420687"/>
          </a:xfrm>
          <a:prstGeom prst="rect">
            <a:avLst/>
          </a:prstGeom>
          <a:solidFill>
            <a:srgbClr val="6996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800" dirty="0" smtClean="0">
                <a:solidFill>
                  <a:srgbClr val="000000"/>
                </a:solidFill>
                <a:ea typeface="+mn-ea"/>
              </a:rPr>
              <a:t>S7-1500</a:t>
            </a:r>
          </a:p>
        </p:txBody>
      </p:sp>
      <p:sp>
        <p:nvSpPr>
          <p:cNvPr id="8251" name="Rectangle 54"/>
          <p:cNvSpPr>
            <a:spLocks noChangeArrowheads="1"/>
          </p:cNvSpPr>
          <p:nvPr>
            <p:custDataLst>
              <p:tags r:id="rId51"/>
            </p:custDataLst>
          </p:nvPr>
        </p:nvSpPr>
        <p:spPr bwMode="auto">
          <a:xfrm>
            <a:off x="6636977" y="2428403"/>
            <a:ext cx="892800" cy="3412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8252" name="Rectangle 66"/>
          <p:cNvSpPr>
            <a:spLocks noChangeAspect="1" noChangeArrowheads="1"/>
          </p:cNvSpPr>
          <p:nvPr>
            <p:custDataLst>
              <p:tags r:id="rId52"/>
            </p:custDataLst>
          </p:nvPr>
        </p:nvSpPr>
        <p:spPr bwMode="auto">
          <a:xfrm>
            <a:off x="6762608" y="2990379"/>
            <a:ext cx="639597" cy="677862"/>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8254" name="Text Box 68"/>
          <p:cNvSpPr txBox="1">
            <a:spLocks noChangeAspect="1" noChangeArrowheads="1"/>
          </p:cNvSpPr>
          <p:nvPr>
            <p:custDataLst>
              <p:tags r:id="rId53"/>
            </p:custDataLst>
          </p:nvPr>
        </p:nvSpPr>
        <p:spPr bwMode="auto">
          <a:xfrm>
            <a:off x="6652848" y="2471266"/>
            <a:ext cx="860201"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412-2PN</a:t>
            </a:r>
          </a:p>
        </p:txBody>
      </p:sp>
      <p:sp>
        <p:nvSpPr>
          <p:cNvPr id="8255" name="Text Box 69"/>
          <p:cNvSpPr txBox="1">
            <a:spLocks noChangeAspect="1" noChangeArrowheads="1"/>
          </p:cNvSpPr>
          <p:nvPr>
            <p:custDataLst>
              <p:tags r:id="rId54"/>
            </p:custDataLst>
          </p:nvPr>
        </p:nvSpPr>
        <p:spPr bwMode="auto">
          <a:xfrm>
            <a:off x="6641739" y="5074766"/>
            <a:ext cx="89035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25 mm</a:t>
            </a:r>
          </a:p>
        </p:txBody>
      </p:sp>
      <p:sp>
        <p:nvSpPr>
          <p:cNvPr id="8256" name="Text Box 70"/>
          <p:cNvSpPr txBox="1">
            <a:spLocks noChangeAspect="1" noChangeArrowheads="1"/>
          </p:cNvSpPr>
          <p:nvPr>
            <p:custDataLst>
              <p:tags r:id="rId55"/>
            </p:custDataLst>
          </p:nvPr>
        </p:nvSpPr>
        <p:spPr bwMode="auto">
          <a:xfrm>
            <a:off x="6662370" y="4571529"/>
            <a:ext cx="86654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31.25 ns</a:t>
            </a:r>
          </a:p>
        </p:txBody>
      </p:sp>
      <p:sp>
        <p:nvSpPr>
          <p:cNvPr id="8257" name="Text Box 71"/>
          <p:cNvSpPr txBox="1">
            <a:spLocks noChangeAspect="1" noChangeArrowheads="1"/>
          </p:cNvSpPr>
          <p:nvPr>
            <p:custDataLst>
              <p:tags r:id="rId56"/>
            </p:custDataLst>
          </p:nvPr>
        </p:nvSpPr>
        <p:spPr bwMode="auto">
          <a:xfrm>
            <a:off x="6641739" y="3873029"/>
            <a:ext cx="882420"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512 KB</a:t>
            </a:r>
            <a:br>
              <a:rPr lang="en-US" altLang="en-US" sz="1400" b="1" dirty="0" smtClean="0">
                <a:solidFill>
                  <a:srgbClr val="000000"/>
                </a:solidFill>
                <a:ea typeface="+mn-ea"/>
              </a:rPr>
            </a:br>
            <a:r>
              <a:rPr lang="en-US" altLang="en-US" sz="1400" b="1" dirty="0" smtClean="0">
                <a:solidFill>
                  <a:srgbClr val="000000"/>
                </a:solidFill>
                <a:ea typeface="+mn-ea"/>
              </a:rPr>
              <a:t>512 KB</a:t>
            </a:r>
          </a:p>
        </p:txBody>
      </p:sp>
      <p:sp>
        <p:nvSpPr>
          <p:cNvPr id="8260" name="Rectangle 39"/>
          <p:cNvSpPr>
            <a:spLocks noChangeAspect="1" noChangeArrowheads="1"/>
          </p:cNvSpPr>
          <p:nvPr>
            <p:custDataLst>
              <p:tags r:id="rId57"/>
            </p:custDataLst>
          </p:nvPr>
        </p:nvSpPr>
        <p:spPr bwMode="auto">
          <a:xfrm>
            <a:off x="9809885" y="3059975"/>
            <a:ext cx="220606" cy="163513"/>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1</a:t>
            </a:r>
          </a:p>
        </p:txBody>
      </p:sp>
      <p:sp>
        <p:nvSpPr>
          <p:cNvPr id="8261" name="Rectangle 40"/>
          <p:cNvSpPr>
            <a:spLocks noChangeAspect="1" noChangeArrowheads="1"/>
          </p:cNvSpPr>
          <p:nvPr>
            <p:custDataLst>
              <p:tags r:id="rId58"/>
            </p:custDataLst>
          </p:nvPr>
        </p:nvSpPr>
        <p:spPr bwMode="auto">
          <a:xfrm>
            <a:off x="9809885" y="3282225"/>
            <a:ext cx="220606" cy="163513"/>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1</a:t>
            </a:r>
          </a:p>
        </p:txBody>
      </p:sp>
      <p:sp>
        <p:nvSpPr>
          <p:cNvPr id="131" name="Rectangle 32"/>
          <p:cNvSpPr>
            <a:spLocks noChangeArrowheads="1"/>
          </p:cNvSpPr>
          <p:nvPr>
            <p:custDataLst>
              <p:tags r:id="rId59"/>
            </p:custDataLst>
          </p:nvPr>
        </p:nvSpPr>
        <p:spPr bwMode="auto">
          <a:xfrm>
            <a:off x="5425241" y="2418552"/>
            <a:ext cx="892800" cy="342564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132" name="Rectangle 33"/>
          <p:cNvSpPr>
            <a:spLocks noChangeAspect="1" noChangeArrowheads="1"/>
          </p:cNvSpPr>
          <p:nvPr>
            <p:custDataLst>
              <p:tags r:id="rId60"/>
            </p:custDataLst>
          </p:nvPr>
        </p:nvSpPr>
        <p:spPr bwMode="auto">
          <a:xfrm>
            <a:off x="5522054" y="3017569"/>
            <a:ext cx="639596" cy="67786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133" name="Rectangle 34" descr="Diagonal dunkel nach oben"/>
          <p:cNvSpPr>
            <a:spLocks noChangeAspect="1" noChangeArrowheads="1"/>
          </p:cNvSpPr>
          <p:nvPr>
            <p:custDataLst>
              <p:tags r:id="rId61"/>
            </p:custDataLst>
          </p:nvPr>
        </p:nvSpPr>
        <p:spPr bwMode="auto">
          <a:xfrm>
            <a:off x="5871213" y="3054082"/>
            <a:ext cx="219018" cy="160337"/>
          </a:xfrm>
          <a:prstGeom prst="rect">
            <a:avLst/>
          </a:prstGeom>
          <a:pattFill prst="dkUpDiag">
            <a:fgClr>
              <a:srgbClr val="4D3477"/>
            </a:fgClr>
            <a:bgClr>
              <a:srgbClr val="FF9933"/>
            </a:bgClr>
          </a:patt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134" name="Text Box 35"/>
          <p:cNvSpPr txBox="1">
            <a:spLocks noChangeAspect="1" noChangeArrowheads="1"/>
          </p:cNvSpPr>
          <p:nvPr>
            <p:custDataLst>
              <p:tags r:id="rId62"/>
            </p:custDataLst>
          </p:nvPr>
        </p:nvSpPr>
        <p:spPr bwMode="auto">
          <a:xfrm>
            <a:off x="5414132" y="2498457"/>
            <a:ext cx="861788"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 317F-2 PN/DP</a:t>
            </a:r>
          </a:p>
        </p:txBody>
      </p:sp>
      <p:sp>
        <p:nvSpPr>
          <p:cNvPr id="135" name="Text Box 36"/>
          <p:cNvSpPr txBox="1">
            <a:spLocks noChangeAspect="1" noChangeArrowheads="1"/>
          </p:cNvSpPr>
          <p:nvPr>
            <p:custDataLst>
              <p:tags r:id="rId63"/>
            </p:custDataLst>
          </p:nvPr>
        </p:nvSpPr>
        <p:spPr bwMode="auto">
          <a:xfrm>
            <a:off x="5391912" y="5071794"/>
            <a:ext cx="89194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40 mm</a:t>
            </a:r>
          </a:p>
        </p:txBody>
      </p:sp>
      <p:sp>
        <p:nvSpPr>
          <p:cNvPr id="136" name="Text Box 37"/>
          <p:cNvSpPr txBox="1">
            <a:spLocks noChangeAspect="1" noChangeArrowheads="1"/>
          </p:cNvSpPr>
          <p:nvPr>
            <p:custDataLst>
              <p:tags r:id="rId64"/>
            </p:custDataLst>
          </p:nvPr>
        </p:nvSpPr>
        <p:spPr bwMode="auto">
          <a:xfrm>
            <a:off x="5414132" y="4598719"/>
            <a:ext cx="86496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smtClean="0">
                <a:solidFill>
                  <a:srgbClr val="000000"/>
                </a:solidFill>
                <a:ea typeface="+mn-ea"/>
              </a:rPr>
              <a:t>25 ns</a:t>
            </a:r>
          </a:p>
        </p:txBody>
      </p:sp>
      <p:sp>
        <p:nvSpPr>
          <p:cNvPr id="137" name="Text Box 38"/>
          <p:cNvSpPr txBox="1">
            <a:spLocks noChangeAspect="1" noChangeArrowheads="1"/>
          </p:cNvSpPr>
          <p:nvPr>
            <p:custDataLst>
              <p:tags r:id="rId65"/>
            </p:custDataLst>
          </p:nvPr>
        </p:nvSpPr>
        <p:spPr bwMode="auto">
          <a:xfrm>
            <a:off x="5391912" y="4008169"/>
            <a:ext cx="884007"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1.5 MB</a:t>
            </a:r>
          </a:p>
        </p:txBody>
      </p:sp>
      <p:sp>
        <p:nvSpPr>
          <p:cNvPr id="138" name="Rectangle 39"/>
          <p:cNvSpPr>
            <a:spLocks noChangeAspect="1" noChangeArrowheads="1"/>
          </p:cNvSpPr>
          <p:nvPr>
            <p:custDataLst>
              <p:tags r:id="rId66"/>
            </p:custDataLst>
          </p:nvPr>
        </p:nvSpPr>
        <p:spPr bwMode="auto">
          <a:xfrm>
            <a:off x="5585537" y="3060432"/>
            <a:ext cx="220605"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1</a:t>
            </a:r>
          </a:p>
        </p:txBody>
      </p:sp>
      <p:sp>
        <p:nvSpPr>
          <p:cNvPr id="139" name="Rectangle 40"/>
          <p:cNvSpPr>
            <a:spLocks noChangeAspect="1" noChangeArrowheads="1"/>
          </p:cNvSpPr>
          <p:nvPr>
            <p:custDataLst>
              <p:tags r:id="rId67"/>
            </p:custDataLst>
          </p:nvPr>
        </p:nvSpPr>
        <p:spPr bwMode="auto">
          <a:xfrm>
            <a:off x="5585537" y="3282682"/>
            <a:ext cx="220605"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1</a:t>
            </a:r>
          </a:p>
        </p:txBody>
      </p:sp>
      <p:sp>
        <p:nvSpPr>
          <p:cNvPr id="141" name="Rectangle 24"/>
          <p:cNvSpPr>
            <a:spLocks noChangeArrowheads="1"/>
          </p:cNvSpPr>
          <p:nvPr>
            <p:custDataLst>
              <p:tags r:id="rId68"/>
            </p:custDataLst>
          </p:nvPr>
        </p:nvSpPr>
        <p:spPr bwMode="auto">
          <a:xfrm>
            <a:off x="3559026" y="2419200"/>
            <a:ext cx="869296" cy="3416019"/>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142" name="Rectangle 25"/>
          <p:cNvSpPr>
            <a:spLocks noChangeAspect="1" noChangeArrowheads="1"/>
          </p:cNvSpPr>
          <p:nvPr>
            <p:custDataLst>
              <p:tags r:id="rId69"/>
            </p:custDataLst>
          </p:nvPr>
        </p:nvSpPr>
        <p:spPr bwMode="auto">
          <a:xfrm>
            <a:off x="3637703" y="3025444"/>
            <a:ext cx="639597" cy="67786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145" name="Text Box 28"/>
          <p:cNvSpPr txBox="1">
            <a:spLocks noChangeAspect="1" noChangeArrowheads="1"/>
          </p:cNvSpPr>
          <p:nvPr>
            <p:custDataLst>
              <p:tags r:id="rId70"/>
            </p:custDataLst>
          </p:nvPr>
        </p:nvSpPr>
        <p:spPr bwMode="auto">
          <a:xfrm>
            <a:off x="3529781" y="2498457"/>
            <a:ext cx="88718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 317F-2 DP</a:t>
            </a:r>
          </a:p>
        </p:txBody>
      </p:sp>
      <p:sp>
        <p:nvSpPr>
          <p:cNvPr id="146" name="Text Box 29"/>
          <p:cNvSpPr txBox="1">
            <a:spLocks noChangeAspect="1" noChangeArrowheads="1"/>
          </p:cNvSpPr>
          <p:nvPr>
            <p:custDataLst>
              <p:tags r:id="rId71"/>
            </p:custDataLst>
          </p:nvPr>
        </p:nvSpPr>
        <p:spPr bwMode="auto">
          <a:xfrm>
            <a:off x="3509150" y="5079669"/>
            <a:ext cx="89194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40 mm</a:t>
            </a:r>
          </a:p>
        </p:txBody>
      </p:sp>
      <p:sp>
        <p:nvSpPr>
          <p:cNvPr id="147" name="Text Box 30"/>
          <p:cNvSpPr txBox="1">
            <a:spLocks noChangeAspect="1" noChangeArrowheads="1"/>
          </p:cNvSpPr>
          <p:nvPr>
            <p:custDataLst>
              <p:tags r:id="rId72"/>
            </p:custDataLst>
          </p:nvPr>
        </p:nvSpPr>
        <p:spPr bwMode="auto">
          <a:xfrm>
            <a:off x="3529782" y="4606594"/>
            <a:ext cx="86654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25 ns</a:t>
            </a:r>
          </a:p>
        </p:txBody>
      </p:sp>
      <p:sp>
        <p:nvSpPr>
          <p:cNvPr id="148" name="Text Box 31"/>
          <p:cNvSpPr txBox="1">
            <a:spLocks noChangeAspect="1" noChangeArrowheads="1"/>
          </p:cNvSpPr>
          <p:nvPr>
            <p:custDataLst>
              <p:tags r:id="rId73"/>
            </p:custDataLst>
          </p:nvPr>
        </p:nvSpPr>
        <p:spPr bwMode="auto">
          <a:xfrm>
            <a:off x="3509150" y="4016044"/>
            <a:ext cx="8824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1.5 MB</a:t>
            </a:r>
          </a:p>
        </p:txBody>
      </p:sp>
      <p:sp>
        <p:nvSpPr>
          <p:cNvPr id="152" name="Rectangle 80"/>
          <p:cNvSpPr>
            <a:spLocks noChangeArrowheads="1"/>
          </p:cNvSpPr>
          <p:nvPr>
            <p:custDataLst>
              <p:tags r:id="rId74"/>
            </p:custDataLst>
          </p:nvPr>
        </p:nvSpPr>
        <p:spPr bwMode="auto">
          <a:xfrm>
            <a:off x="10590061" y="2418552"/>
            <a:ext cx="892800" cy="3412800"/>
          </a:xfrm>
          <a:prstGeom prst="rect">
            <a:avLst/>
          </a:prstGeom>
          <a:solidFill>
            <a:srgbClr val="FFFF00"/>
          </a:solidFill>
          <a:ln>
            <a:noFill/>
          </a:ln>
          <a:effectLs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153" name="Rectangle 81"/>
          <p:cNvSpPr>
            <a:spLocks noChangeAspect="1" noChangeArrowheads="1"/>
          </p:cNvSpPr>
          <p:nvPr>
            <p:custDataLst>
              <p:tags r:id="rId75"/>
            </p:custDataLst>
          </p:nvPr>
        </p:nvSpPr>
        <p:spPr bwMode="auto">
          <a:xfrm>
            <a:off x="10709980" y="3004341"/>
            <a:ext cx="639596" cy="67945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154" name="Text Box 82"/>
          <p:cNvSpPr txBox="1">
            <a:spLocks noChangeAspect="1" noChangeArrowheads="1"/>
          </p:cNvSpPr>
          <p:nvPr>
            <p:custDataLst>
              <p:tags r:id="rId76"/>
            </p:custDataLst>
          </p:nvPr>
        </p:nvSpPr>
        <p:spPr bwMode="auto">
          <a:xfrm>
            <a:off x="10598632" y="2485229"/>
            <a:ext cx="87131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1516F-3 PN/DP</a:t>
            </a:r>
          </a:p>
        </p:txBody>
      </p:sp>
      <p:sp>
        <p:nvSpPr>
          <p:cNvPr id="155" name="Text Box 83"/>
          <p:cNvSpPr txBox="1">
            <a:spLocks noChangeAspect="1" noChangeArrowheads="1"/>
          </p:cNvSpPr>
          <p:nvPr>
            <p:custDataLst>
              <p:tags r:id="rId77"/>
            </p:custDataLst>
          </p:nvPr>
        </p:nvSpPr>
        <p:spPr bwMode="auto">
          <a:xfrm>
            <a:off x="10587523" y="5071266"/>
            <a:ext cx="89194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smtClean="0">
                <a:solidFill>
                  <a:srgbClr val="000000"/>
                </a:solidFill>
                <a:ea typeface="+mn-ea"/>
              </a:rPr>
              <a:t>70mm</a:t>
            </a:r>
          </a:p>
        </p:txBody>
      </p:sp>
      <p:sp>
        <p:nvSpPr>
          <p:cNvPr id="156" name="Text Box 84"/>
          <p:cNvSpPr txBox="1">
            <a:spLocks noChangeAspect="1" noChangeArrowheads="1"/>
          </p:cNvSpPr>
          <p:nvPr>
            <p:custDataLst>
              <p:tags r:id="rId78"/>
            </p:custDataLst>
          </p:nvPr>
        </p:nvSpPr>
        <p:spPr bwMode="auto">
          <a:xfrm>
            <a:off x="10609742" y="4587079"/>
            <a:ext cx="86496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smtClean="0">
                <a:solidFill>
                  <a:srgbClr val="000000"/>
                </a:solidFill>
                <a:ea typeface="+mn-ea"/>
              </a:rPr>
              <a:t>10 ns</a:t>
            </a:r>
          </a:p>
        </p:txBody>
      </p:sp>
      <p:sp>
        <p:nvSpPr>
          <p:cNvPr id="157" name="Text Box 85"/>
          <p:cNvSpPr txBox="1">
            <a:spLocks noChangeAspect="1" noChangeArrowheads="1"/>
          </p:cNvSpPr>
          <p:nvPr>
            <p:custDataLst>
              <p:tags r:id="rId79"/>
            </p:custDataLst>
          </p:nvPr>
        </p:nvSpPr>
        <p:spPr bwMode="auto">
          <a:xfrm>
            <a:off x="10587523" y="3885404"/>
            <a:ext cx="882420"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1,5 MB</a:t>
            </a:r>
            <a:br>
              <a:rPr lang="en-US" altLang="en-US" sz="1400" b="1" dirty="0" smtClean="0">
                <a:solidFill>
                  <a:srgbClr val="000000"/>
                </a:solidFill>
                <a:ea typeface="+mn-ea"/>
              </a:rPr>
            </a:br>
            <a:r>
              <a:rPr lang="en-US" altLang="en-US" sz="1400" b="1" dirty="0" smtClean="0">
                <a:solidFill>
                  <a:srgbClr val="000000"/>
                </a:solidFill>
                <a:ea typeface="+mn-ea"/>
              </a:rPr>
              <a:t>5 MB</a:t>
            </a:r>
          </a:p>
        </p:txBody>
      </p:sp>
      <p:sp>
        <p:nvSpPr>
          <p:cNvPr id="158" name="Rectangle 88"/>
          <p:cNvSpPr>
            <a:spLocks noChangeAspect="1" noChangeArrowheads="1"/>
          </p:cNvSpPr>
          <p:nvPr>
            <p:custDataLst>
              <p:tags r:id="rId80"/>
            </p:custDataLst>
          </p:nvPr>
        </p:nvSpPr>
        <p:spPr bwMode="auto">
          <a:xfrm>
            <a:off x="11063319" y="3059650"/>
            <a:ext cx="222192" cy="163513"/>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2</a:t>
            </a:r>
          </a:p>
        </p:txBody>
      </p:sp>
      <p:sp>
        <p:nvSpPr>
          <p:cNvPr id="159" name="Rectangle 89"/>
          <p:cNvSpPr>
            <a:spLocks noChangeAspect="1" noChangeArrowheads="1"/>
          </p:cNvSpPr>
          <p:nvPr>
            <p:custDataLst>
              <p:tags r:id="rId81"/>
            </p:custDataLst>
          </p:nvPr>
        </p:nvSpPr>
        <p:spPr bwMode="auto">
          <a:xfrm>
            <a:off x="11064906" y="3272375"/>
            <a:ext cx="220606" cy="163513"/>
          </a:xfrm>
          <a:prstGeom prst="rect">
            <a:avLst/>
          </a:prstGeom>
          <a:solidFill>
            <a:srgbClr val="4D3477"/>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160" name="Rectangle 39"/>
          <p:cNvSpPr>
            <a:spLocks noChangeAspect="1" noChangeArrowheads="1"/>
          </p:cNvSpPr>
          <p:nvPr>
            <p:custDataLst>
              <p:tags r:id="rId82"/>
            </p:custDataLst>
          </p:nvPr>
        </p:nvSpPr>
        <p:spPr bwMode="auto">
          <a:xfrm>
            <a:off x="10763359" y="3056475"/>
            <a:ext cx="220606" cy="163513"/>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1</a:t>
            </a:r>
          </a:p>
        </p:txBody>
      </p:sp>
      <p:sp>
        <p:nvSpPr>
          <p:cNvPr id="161" name="Rectangle 40"/>
          <p:cNvSpPr>
            <a:spLocks noChangeAspect="1" noChangeArrowheads="1"/>
          </p:cNvSpPr>
          <p:nvPr>
            <p:custDataLst>
              <p:tags r:id="rId83"/>
            </p:custDataLst>
          </p:nvPr>
        </p:nvSpPr>
        <p:spPr bwMode="auto">
          <a:xfrm>
            <a:off x="10763359" y="3278725"/>
            <a:ext cx="220606" cy="163513"/>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1</a:t>
            </a:r>
          </a:p>
        </p:txBody>
      </p:sp>
      <p:sp>
        <p:nvSpPr>
          <p:cNvPr id="164" name="Rectangle 26" descr="Diagonal dunkel nach oben"/>
          <p:cNvSpPr>
            <a:spLocks noChangeAspect="1" noChangeArrowheads="1"/>
          </p:cNvSpPr>
          <p:nvPr>
            <p:custDataLst>
              <p:tags r:id="rId84"/>
            </p:custDataLst>
          </p:nvPr>
        </p:nvSpPr>
        <p:spPr bwMode="auto">
          <a:xfrm>
            <a:off x="4026216" y="3264691"/>
            <a:ext cx="219018" cy="160337"/>
          </a:xfrm>
          <a:prstGeom prst="rect">
            <a:avLst/>
          </a:prstGeom>
          <a:pattFill prst="dkUpDiag">
            <a:fgClr>
              <a:srgbClr val="4D3477"/>
            </a:fgClr>
            <a:bgClr>
              <a:srgbClr val="FF9933"/>
            </a:bgClr>
          </a:patt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165" name="Rectangle 27"/>
          <p:cNvSpPr>
            <a:spLocks noChangeAspect="1" noChangeArrowheads="1"/>
          </p:cNvSpPr>
          <p:nvPr>
            <p:custDataLst>
              <p:tags r:id="rId85"/>
            </p:custDataLst>
          </p:nvPr>
        </p:nvSpPr>
        <p:spPr bwMode="auto">
          <a:xfrm>
            <a:off x="4026216" y="3060533"/>
            <a:ext cx="219018" cy="163513"/>
          </a:xfrm>
          <a:prstGeom prst="rect">
            <a:avLst/>
          </a:prstGeom>
          <a:solidFill>
            <a:srgbClr val="4D3477"/>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166" name="Rectangle 34" descr="Diagonal dunkel nach oben"/>
          <p:cNvSpPr>
            <a:spLocks noChangeAspect="1" noChangeArrowheads="1"/>
          </p:cNvSpPr>
          <p:nvPr>
            <p:custDataLst>
              <p:tags r:id="rId86"/>
            </p:custDataLst>
          </p:nvPr>
        </p:nvSpPr>
        <p:spPr bwMode="auto">
          <a:xfrm>
            <a:off x="7105372" y="3039997"/>
            <a:ext cx="219018" cy="160337"/>
          </a:xfrm>
          <a:prstGeom prst="rect">
            <a:avLst/>
          </a:prstGeom>
          <a:pattFill prst="dkUpDiag">
            <a:fgClr>
              <a:srgbClr val="4D3477"/>
            </a:fgClr>
            <a:bgClr>
              <a:srgbClr val="FF9933"/>
            </a:bgClr>
          </a:patt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167" name="Rectangle 39"/>
          <p:cNvSpPr>
            <a:spLocks noChangeAspect="1" noChangeArrowheads="1"/>
          </p:cNvSpPr>
          <p:nvPr>
            <p:custDataLst>
              <p:tags r:id="rId87"/>
            </p:custDataLst>
          </p:nvPr>
        </p:nvSpPr>
        <p:spPr bwMode="auto">
          <a:xfrm>
            <a:off x="6819696" y="3046347"/>
            <a:ext cx="220605"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000" dirty="0" smtClean="0">
              <a:solidFill>
                <a:srgbClr val="000000"/>
              </a:solidFill>
              <a:ea typeface="+mn-ea"/>
            </a:endParaRPr>
          </a:p>
        </p:txBody>
      </p:sp>
      <p:sp>
        <p:nvSpPr>
          <p:cNvPr id="168" name="Rectangle 40"/>
          <p:cNvSpPr>
            <a:spLocks noChangeAspect="1" noChangeArrowheads="1"/>
          </p:cNvSpPr>
          <p:nvPr>
            <p:custDataLst>
              <p:tags r:id="rId88"/>
            </p:custDataLst>
          </p:nvPr>
        </p:nvSpPr>
        <p:spPr bwMode="auto">
          <a:xfrm>
            <a:off x="6819696" y="3268597"/>
            <a:ext cx="220605"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000" dirty="0" smtClean="0">
              <a:solidFill>
                <a:srgbClr val="000000"/>
              </a:solidFill>
              <a:ea typeface="+mn-ea"/>
            </a:endParaRPr>
          </a:p>
        </p:txBody>
      </p:sp>
      <p:sp>
        <p:nvSpPr>
          <p:cNvPr id="169" name="Rectangle 72"/>
          <p:cNvSpPr>
            <a:spLocks noChangeArrowheads="1"/>
          </p:cNvSpPr>
          <p:nvPr>
            <p:custDataLst>
              <p:tags r:id="rId89"/>
            </p:custDataLst>
          </p:nvPr>
        </p:nvSpPr>
        <p:spPr bwMode="auto">
          <a:xfrm>
            <a:off x="7580357" y="2406039"/>
            <a:ext cx="1012561" cy="3438162"/>
          </a:xfrm>
          <a:prstGeom prst="rect">
            <a:avLst/>
          </a:prstGeom>
          <a:solidFill>
            <a:schemeClr val="bg2">
              <a:alpha val="61176"/>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200" dirty="0" smtClean="0">
              <a:solidFill>
                <a:srgbClr val="000000"/>
              </a:solidFill>
              <a:ea typeface="+mn-ea"/>
            </a:endParaRPr>
          </a:p>
        </p:txBody>
      </p:sp>
      <p:grpSp>
        <p:nvGrpSpPr>
          <p:cNvPr id="170" name="Gruppieren 169"/>
          <p:cNvGrpSpPr/>
          <p:nvPr>
            <p:custDataLst>
              <p:tags r:id="rId90"/>
            </p:custDataLst>
          </p:nvPr>
        </p:nvGrpSpPr>
        <p:grpSpPr>
          <a:xfrm>
            <a:off x="9176602" y="6157157"/>
            <a:ext cx="2539148" cy="493831"/>
            <a:chOff x="330916" y="5620661"/>
            <a:chExt cx="2539148" cy="493831"/>
          </a:xfrm>
        </p:grpSpPr>
        <p:sp>
          <p:nvSpPr>
            <p:cNvPr id="171" name="Rectangle 5"/>
            <p:cNvSpPr>
              <a:spLocks noChangeAspect="1" noChangeArrowheads="1"/>
            </p:cNvSpPr>
            <p:nvPr/>
          </p:nvSpPr>
          <p:spPr bwMode="auto">
            <a:xfrm>
              <a:off x="330916" y="5620661"/>
              <a:ext cx="2539148" cy="4938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72" name="Rectangle 6"/>
            <p:cNvSpPr>
              <a:spLocks noChangeAspect="1" noChangeArrowheads="1"/>
            </p:cNvSpPr>
            <p:nvPr/>
          </p:nvSpPr>
          <p:spPr bwMode="auto">
            <a:xfrm>
              <a:off x="2083716" y="5668418"/>
              <a:ext cx="158858" cy="164610"/>
            </a:xfrm>
            <a:prstGeom prst="rect">
              <a:avLst/>
            </a:prstGeom>
            <a:solidFill>
              <a:srgbClr val="4D3477"/>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73" name="Text Box 7"/>
            <p:cNvSpPr txBox="1">
              <a:spLocks noChangeAspect="1" noChangeArrowheads="1"/>
            </p:cNvSpPr>
            <p:nvPr/>
          </p:nvSpPr>
          <p:spPr bwMode="auto">
            <a:xfrm>
              <a:off x="2269580" y="5692805"/>
              <a:ext cx="600484"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PROFIBUS</a:t>
              </a:r>
            </a:p>
          </p:txBody>
        </p:sp>
        <p:sp>
          <p:nvSpPr>
            <p:cNvPr id="174" name="Rectangle 8"/>
            <p:cNvSpPr>
              <a:spLocks noChangeAspect="1" noChangeArrowheads="1"/>
            </p:cNvSpPr>
            <p:nvPr/>
          </p:nvSpPr>
          <p:spPr bwMode="auto">
            <a:xfrm>
              <a:off x="1386529" y="5917366"/>
              <a:ext cx="158858" cy="164610"/>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75" name="Text Box 9"/>
            <p:cNvSpPr txBox="1">
              <a:spLocks noChangeAspect="1" noChangeArrowheads="1"/>
            </p:cNvSpPr>
            <p:nvPr/>
          </p:nvSpPr>
          <p:spPr bwMode="auto">
            <a:xfrm>
              <a:off x="1573187" y="5923463"/>
              <a:ext cx="748222"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PROFINET / IE</a:t>
              </a:r>
            </a:p>
          </p:txBody>
        </p:sp>
        <p:sp>
          <p:nvSpPr>
            <p:cNvPr id="176" name="Rectangle 10" descr="Diagonal dunkel nach oben"/>
            <p:cNvSpPr>
              <a:spLocks noChangeAspect="1" noChangeArrowheads="1"/>
            </p:cNvSpPr>
            <p:nvPr/>
          </p:nvSpPr>
          <p:spPr bwMode="auto">
            <a:xfrm>
              <a:off x="384928" y="5668418"/>
              <a:ext cx="158858" cy="164610"/>
            </a:xfrm>
            <a:prstGeom prst="rect">
              <a:avLst/>
            </a:prstGeom>
            <a:pattFill prst="dkUpDiag">
              <a:fgClr>
                <a:srgbClr val="4D3477"/>
              </a:fgClr>
              <a:bgClr>
                <a:srgbClr val="FF9933"/>
              </a:bgClr>
            </a:patt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77" name="Text Box 11"/>
            <p:cNvSpPr txBox="1">
              <a:spLocks noChangeAspect="1" noChangeArrowheads="1"/>
            </p:cNvSpPr>
            <p:nvPr/>
          </p:nvSpPr>
          <p:spPr bwMode="auto">
            <a:xfrm>
              <a:off x="583501" y="5692805"/>
              <a:ext cx="835594"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PROFIBUS/MPI</a:t>
              </a:r>
            </a:p>
          </p:txBody>
        </p:sp>
        <p:sp>
          <p:nvSpPr>
            <p:cNvPr id="178" name="Rectangle 12"/>
            <p:cNvSpPr>
              <a:spLocks noChangeAspect="1" noChangeArrowheads="1"/>
            </p:cNvSpPr>
            <p:nvPr/>
          </p:nvSpPr>
          <p:spPr bwMode="auto">
            <a:xfrm>
              <a:off x="384928" y="5915334"/>
              <a:ext cx="158858" cy="162578"/>
            </a:xfrm>
            <a:prstGeom prst="rect">
              <a:avLst/>
            </a:prstGeom>
            <a:solidFill>
              <a:srgbClr val="FF9900"/>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79" name="Text Box 13"/>
            <p:cNvSpPr txBox="1">
              <a:spLocks noChangeAspect="1" noChangeArrowheads="1"/>
            </p:cNvSpPr>
            <p:nvPr/>
          </p:nvSpPr>
          <p:spPr bwMode="auto">
            <a:xfrm>
              <a:off x="583501" y="5925495"/>
              <a:ext cx="330425"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MPI</a:t>
              </a:r>
            </a:p>
          </p:txBody>
        </p:sp>
        <p:sp>
          <p:nvSpPr>
            <p:cNvPr id="180" name="Rectangle 14"/>
            <p:cNvSpPr>
              <a:spLocks noChangeAspect="1" noChangeArrowheads="1"/>
            </p:cNvSpPr>
            <p:nvPr/>
          </p:nvSpPr>
          <p:spPr bwMode="auto">
            <a:xfrm>
              <a:off x="1380969" y="5669434"/>
              <a:ext cx="169978" cy="162578"/>
            </a:xfrm>
            <a:prstGeom prst="rect">
              <a:avLst/>
            </a:prstGeom>
            <a:solidFill>
              <a:schemeClr val="tx1"/>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81" name="Text Box 15"/>
            <p:cNvSpPr txBox="1">
              <a:spLocks noChangeAspect="1" noChangeArrowheads="1"/>
            </p:cNvSpPr>
            <p:nvPr/>
          </p:nvSpPr>
          <p:spPr bwMode="auto">
            <a:xfrm>
              <a:off x="1574776" y="5692805"/>
              <a:ext cx="605250"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IF Module</a:t>
              </a:r>
            </a:p>
          </p:txBody>
        </p:sp>
      </p:grpSp>
    </p:spTree>
    <p:custDataLst>
      <p:tags r:id="rId3"/>
    </p:custDataLst>
    <p:extLst>
      <p:ext uri="{BB962C8B-B14F-4D97-AF65-F5344CB8AC3E}">
        <p14:creationId xmlns:p14="http://schemas.microsoft.com/office/powerpoint/2010/main" val="3554961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p:cNvGraphicFramePr>
            <a:graphicFrameLocks/>
          </p:cNvGraphicFramePr>
          <p:nvPr>
            <p:custDataLst>
              <p:tags r:id="rId4"/>
            </p:custDataLst>
            <p:extLst>
              <p:ext uri="{D42A27DB-BD31-4B8C-83A1-F6EECF244321}">
                <p14:modId xmlns:p14="http://schemas.microsoft.com/office/powerpoint/2010/main" val="2728865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682" name="think-cell Slide" r:id="rId77" imgW="270" imgH="270" progId="TCLayout.ActiveDocument.1">
                  <p:embed/>
                </p:oleObj>
              </mc:Choice>
              <mc:Fallback>
                <p:oleObj name="think-cell Slide" r:id="rId77" imgW="270" imgH="270" progId="TCLayout.ActiveDocument.1">
                  <p:embed/>
                  <p:pic>
                    <p:nvPicPr>
                      <p:cNvPr id="0" name=""/>
                      <p:cNvPicPr/>
                      <p:nvPr/>
                    </p:nvPicPr>
                    <p:blipFill>
                      <a:blip r:embed="rId78"/>
                      <a:stretch>
                        <a:fillRect/>
                      </a:stretch>
                    </p:blipFill>
                    <p:spPr>
                      <a:xfrm>
                        <a:off x="1588" y="1588"/>
                        <a:ext cx="1587" cy="1587"/>
                      </a:xfrm>
                      <a:prstGeom prst="rect">
                        <a:avLst/>
                      </a:prstGeom>
                    </p:spPr>
                  </p:pic>
                </p:oleObj>
              </mc:Fallback>
            </mc:AlternateContent>
          </a:graphicData>
        </a:graphic>
      </p:graphicFrame>
      <p:sp>
        <p:nvSpPr>
          <p:cNvPr id="93" name="Rectangle 17"/>
          <p:cNvSpPr>
            <a:spLocks noChangeAspect="1" noChangeArrowheads="1"/>
          </p:cNvSpPr>
          <p:nvPr>
            <p:custDataLst>
              <p:tags r:id="rId5"/>
            </p:custDataLst>
          </p:nvPr>
        </p:nvSpPr>
        <p:spPr bwMode="auto">
          <a:xfrm>
            <a:off x="618022" y="3005181"/>
            <a:ext cx="2878976" cy="698500"/>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en-US" altLang="en-US" sz="1600" dirty="0" smtClean="0">
                <a:solidFill>
                  <a:srgbClr val="000000"/>
                </a:solidFill>
                <a:ea typeface="+mn-ea"/>
              </a:rPr>
              <a:t>Interfaces</a:t>
            </a:r>
          </a:p>
        </p:txBody>
      </p:sp>
      <p:sp>
        <p:nvSpPr>
          <p:cNvPr id="94" name="Rectangle 18"/>
          <p:cNvSpPr>
            <a:spLocks noChangeAspect="1" noChangeArrowheads="1"/>
          </p:cNvSpPr>
          <p:nvPr>
            <p:custDataLst>
              <p:tags r:id="rId6"/>
            </p:custDataLst>
          </p:nvPr>
        </p:nvSpPr>
        <p:spPr bwMode="auto">
          <a:xfrm>
            <a:off x="618022" y="5013369"/>
            <a:ext cx="2878976" cy="350837"/>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en-US" altLang="en-US" sz="1600" smtClean="0">
                <a:solidFill>
                  <a:srgbClr val="000000"/>
                </a:solidFill>
                <a:ea typeface="+mn-ea"/>
              </a:rPr>
              <a:t>Width</a:t>
            </a:r>
          </a:p>
        </p:txBody>
      </p:sp>
      <p:sp>
        <p:nvSpPr>
          <p:cNvPr id="95" name="Rectangle 19"/>
          <p:cNvSpPr>
            <a:spLocks noChangeAspect="1" noChangeArrowheads="1"/>
          </p:cNvSpPr>
          <p:nvPr>
            <p:custDataLst>
              <p:tags r:id="rId7"/>
            </p:custDataLst>
          </p:nvPr>
        </p:nvSpPr>
        <p:spPr bwMode="auto">
          <a:xfrm>
            <a:off x="618022" y="4521244"/>
            <a:ext cx="2878976" cy="349250"/>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en-US" altLang="en-US" sz="1600" dirty="0" smtClean="0">
                <a:solidFill>
                  <a:srgbClr val="000000"/>
                </a:solidFill>
                <a:ea typeface="+mn-ea"/>
              </a:rPr>
              <a:t>Bit-Performance </a:t>
            </a:r>
          </a:p>
        </p:txBody>
      </p:sp>
      <p:sp>
        <p:nvSpPr>
          <p:cNvPr id="96" name="Rectangle 20"/>
          <p:cNvSpPr>
            <a:spLocks noChangeAspect="1" noChangeArrowheads="1"/>
          </p:cNvSpPr>
          <p:nvPr>
            <p:custDataLst>
              <p:tags r:id="rId8"/>
            </p:custDataLst>
          </p:nvPr>
        </p:nvSpPr>
        <p:spPr bwMode="auto">
          <a:xfrm>
            <a:off x="618022" y="3846556"/>
            <a:ext cx="2878976" cy="515938"/>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en-US" altLang="en-US" sz="1600" smtClean="0">
                <a:solidFill>
                  <a:srgbClr val="000000"/>
                </a:solidFill>
                <a:ea typeface="+mn-ea"/>
              </a:rPr>
              <a:t>Program /</a:t>
            </a:r>
            <a:br>
              <a:rPr lang="en-US" altLang="en-US" sz="1600" smtClean="0">
                <a:solidFill>
                  <a:srgbClr val="000000"/>
                </a:solidFill>
                <a:ea typeface="+mn-ea"/>
              </a:rPr>
            </a:br>
            <a:r>
              <a:rPr lang="en-US" altLang="en-US" sz="1600" smtClean="0">
                <a:solidFill>
                  <a:srgbClr val="000000"/>
                </a:solidFill>
                <a:ea typeface="+mn-ea"/>
              </a:rPr>
              <a:t>Data memory</a:t>
            </a:r>
          </a:p>
        </p:txBody>
      </p:sp>
      <p:sp>
        <p:nvSpPr>
          <p:cNvPr id="97" name="Rectangle 21"/>
          <p:cNvSpPr>
            <a:spLocks noChangeAspect="1" noChangeArrowheads="1"/>
          </p:cNvSpPr>
          <p:nvPr>
            <p:custDataLst>
              <p:tags r:id="rId9"/>
            </p:custDataLst>
          </p:nvPr>
        </p:nvSpPr>
        <p:spPr bwMode="auto">
          <a:xfrm>
            <a:off x="618022" y="2433681"/>
            <a:ext cx="2878976" cy="466725"/>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en-US" altLang="en-US" sz="1600" dirty="0" smtClean="0">
                <a:solidFill>
                  <a:srgbClr val="000000"/>
                </a:solidFill>
                <a:ea typeface="+mn-ea"/>
              </a:rPr>
              <a:t>CPU Type</a:t>
            </a:r>
          </a:p>
        </p:txBody>
      </p:sp>
      <p:sp>
        <p:nvSpPr>
          <p:cNvPr id="3" name="Titel 2"/>
          <p:cNvSpPr>
            <a:spLocks noGrp="1"/>
          </p:cNvSpPr>
          <p:nvPr>
            <p:ph type="title"/>
            <p:custDataLst>
              <p:tags r:id="rId10"/>
            </p:custDataLst>
          </p:nvPr>
        </p:nvSpPr>
        <p:spPr>
          <a:xfrm>
            <a:off x="0" y="0"/>
            <a:ext cx="12198350" cy="1268413"/>
          </a:xfrm>
        </p:spPr>
        <p:txBody>
          <a:bodyPr/>
          <a:lstStyle/>
          <a:p>
            <a:r>
              <a:rPr lang="en-US" dirty="0">
                <a:latin typeface="Arial" charset="0"/>
                <a:cs typeface="Arial" charset="0"/>
              </a:rPr>
              <a:t>SIMATIC Innovation</a:t>
            </a:r>
            <a:br>
              <a:rPr lang="en-US" dirty="0">
                <a:latin typeface="Arial" charset="0"/>
                <a:cs typeface="Arial" charset="0"/>
              </a:rPr>
            </a:br>
            <a:r>
              <a:rPr lang="en-US" b="0" dirty="0">
                <a:latin typeface="Arial" charset="0"/>
                <a:cs typeface="Arial" charset="0"/>
              </a:rPr>
              <a:t>Migration to </a:t>
            </a:r>
            <a:r>
              <a:rPr lang="en-US" b="0" dirty="0" smtClean="0"/>
              <a:t>SIMATIC S7-1500 CPU 1517(F)-3 PN/DP</a:t>
            </a:r>
            <a:endParaRPr lang="en-US" b="0" dirty="0"/>
          </a:p>
        </p:txBody>
      </p:sp>
      <p:sp>
        <p:nvSpPr>
          <p:cNvPr id="9226" name="Rectangle 22"/>
          <p:cNvSpPr>
            <a:spLocks noChangeAspect="1" noChangeArrowheads="1"/>
          </p:cNvSpPr>
          <p:nvPr>
            <p:custDataLst>
              <p:tags r:id="rId11"/>
            </p:custDataLst>
          </p:nvPr>
        </p:nvSpPr>
        <p:spPr bwMode="auto">
          <a:xfrm>
            <a:off x="7574559" y="1776413"/>
            <a:ext cx="1996294" cy="41513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9227" name="Rectangle 23"/>
          <p:cNvSpPr>
            <a:spLocks noChangeArrowheads="1"/>
          </p:cNvSpPr>
          <p:nvPr>
            <p:custDataLst>
              <p:tags r:id="rId12"/>
            </p:custDataLst>
          </p:nvPr>
        </p:nvSpPr>
        <p:spPr bwMode="auto">
          <a:xfrm>
            <a:off x="7663436" y="2430463"/>
            <a:ext cx="885600" cy="341373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9228" name="Text Box 25"/>
          <p:cNvSpPr txBox="1">
            <a:spLocks noChangeAspect="1" noChangeArrowheads="1"/>
          </p:cNvSpPr>
          <p:nvPr>
            <p:custDataLst>
              <p:tags r:id="rId13"/>
            </p:custDataLst>
          </p:nvPr>
        </p:nvSpPr>
        <p:spPr bwMode="auto">
          <a:xfrm>
            <a:off x="7674545" y="2545949"/>
            <a:ext cx="860201"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1517-3</a:t>
            </a:r>
            <a:br>
              <a:rPr lang="en-US" altLang="en-US" sz="1400" b="1" dirty="0" smtClean="0">
                <a:solidFill>
                  <a:srgbClr val="000000"/>
                </a:solidFill>
                <a:ea typeface="+mn-ea"/>
              </a:rPr>
            </a:br>
            <a:r>
              <a:rPr lang="en-US" altLang="en-US" sz="1400" b="1" dirty="0" smtClean="0">
                <a:solidFill>
                  <a:srgbClr val="000000"/>
                </a:solidFill>
                <a:ea typeface="+mn-ea"/>
              </a:rPr>
              <a:t>PN/DP</a:t>
            </a:r>
          </a:p>
        </p:txBody>
      </p:sp>
      <p:sp>
        <p:nvSpPr>
          <p:cNvPr id="9229" name="Text Box 26"/>
          <p:cNvSpPr txBox="1">
            <a:spLocks noChangeAspect="1" noChangeArrowheads="1"/>
          </p:cNvSpPr>
          <p:nvPr>
            <p:custDataLst>
              <p:tags r:id="rId14"/>
            </p:custDataLst>
          </p:nvPr>
        </p:nvSpPr>
        <p:spPr bwMode="auto">
          <a:xfrm>
            <a:off x="7663436" y="5133574"/>
            <a:ext cx="89194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175 mm</a:t>
            </a:r>
          </a:p>
        </p:txBody>
      </p:sp>
      <p:sp>
        <p:nvSpPr>
          <p:cNvPr id="9230" name="Text Box 27"/>
          <p:cNvSpPr txBox="1">
            <a:spLocks noChangeAspect="1" noChangeArrowheads="1"/>
          </p:cNvSpPr>
          <p:nvPr>
            <p:custDataLst>
              <p:tags r:id="rId15"/>
            </p:custDataLst>
          </p:nvPr>
        </p:nvSpPr>
        <p:spPr bwMode="auto">
          <a:xfrm>
            <a:off x="7685656" y="4647799"/>
            <a:ext cx="86496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2 ns</a:t>
            </a:r>
          </a:p>
        </p:txBody>
      </p:sp>
      <p:sp>
        <p:nvSpPr>
          <p:cNvPr id="9231" name="Text Box 28"/>
          <p:cNvSpPr txBox="1">
            <a:spLocks noChangeAspect="1" noChangeArrowheads="1"/>
          </p:cNvSpPr>
          <p:nvPr>
            <p:custDataLst>
              <p:tags r:id="rId16"/>
            </p:custDataLst>
          </p:nvPr>
        </p:nvSpPr>
        <p:spPr bwMode="auto">
          <a:xfrm>
            <a:off x="7663436" y="3946124"/>
            <a:ext cx="88242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2 MB</a:t>
            </a:r>
            <a:br>
              <a:rPr lang="en-US" altLang="en-US" sz="1400" b="1" dirty="0" smtClean="0">
                <a:solidFill>
                  <a:srgbClr val="000000"/>
                </a:solidFill>
                <a:ea typeface="+mn-ea"/>
              </a:rPr>
            </a:br>
            <a:r>
              <a:rPr lang="en-US" altLang="en-US" sz="1400" b="1" dirty="0" smtClean="0">
                <a:solidFill>
                  <a:srgbClr val="000000"/>
                </a:solidFill>
                <a:ea typeface="+mn-ea"/>
              </a:rPr>
              <a:t>8 MB</a:t>
            </a:r>
          </a:p>
        </p:txBody>
      </p:sp>
      <p:sp>
        <p:nvSpPr>
          <p:cNvPr id="9232" name="Text Box 33"/>
          <p:cNvSpPr txBox="1">
            <a:spLocks noChangeAspect="1" noChangeArrowheads="1"/>
          </p:cNvSpPr>
          <p:nvPr>
            <p:custDataLst>
              <p:tags r:id="rId17"/>
            </p:custDataLst>
          </p:nvPr>
        </p:nvSpPr>
        <p:spPr bwMode="auto">
          <a:xfrm>
            <a:off x="7663436" y="1903158"/>
            <a:ext cx="1841646" cy="402216"/>
          </a:xfrm>
          <a:prstGeom prst="rect">
            <a:avLst/>
          </a:prstGeom>
          <a:solidFill>
            <a:srgbClr val="6996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800" dirty="0" smtClean="0">
                <a:solidFill>
                  <a:srgbClr val="000000"/>
                </a:solidFill>
                <a:ea typeface="+mn-ea"/>
              </a:rPr>
              <a:t>S7-1500</a:t>
            </a:r>
          </a:p>
        </p:txBody>
      </p:sp>
      <p:sp>
        <p:nvSpPr>
          <p:cNvPr id="9233" name="Rectangle 35"/>
          <p:cNvSpPr>
            <a:spLocks noChangeAspect="1" noChangeArrowheads="1"/>
          </p:cNvSpPr>
          <p:nvPr>
            <p:custDataLst>
              <p:tags r:id="rId18"/>
            </p:custDataLst>
          </p:nvPr>
        </p:nvSpPr>
        <p:spPr bwMode="auto">
          <a:xfrm>
            <a:off x="2505922" y="1776413"/>
            <a:ext cx="2031152" cy="41513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9251" name="Rectangle 53"/>
          <p:cNvSpPr>
            <a:spLocks noChangeArrowheads="1"/>
          </p:cNvSpPr>
          <p:nvPr>
            <p:custDataLst>
              <p:tags r:id="rId19"/>
            </p:custDataLst>
          </p:nvPr>
        </p:nvSpPr>
        <p:spPr bwMode="auto">
          <a:xfrm>
            <a:off x="2614832" y="2420687"/>
            <a:ext cx="871628" cy="341556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9252" name="Rectangle 54"/>
          <p:cNvSpPr>
            <a:spLocks noChangeAspect="1" noChangeArrowheads="1"/>
          </p:cNvSpPr>
          <p:nvPr>
            <p:custDataLst>
              <p:tags r:id="rId20"/>
            </p:custDataLst>
          </p:nvPr>
        </p:nvSpPr>
        <p:spPr bwMode="auto">
          <a:xfrm>
            <a:off x="2721490" y="3052126"/>
            <a:ext cx="638009" cy="677862"/>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9254" name="Text Box 56"/>
          <p:cNvSpPr txBox="1">
            <a:spLocks noChangeAspect="1" noChangeArrowheads="1"/>
          </p:cNvSpPr>
          <p:nvPr>
            <p:custDataLst>
              <p:tags r:id="rId21"/>
            </p:custDataLst>
          </p:nvPr>
        </p:nvSpPr>
        <p:spPr bwMode="auto">
          <a:xfrm>
            <a:off x="2611981" y="2497749"/>
            <a:ext cx="861788"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 319-3 PN/DP</a:t>
            </a:r>
          </a:p>
        </p:txBody>
      </p:sp>
      <p:sp>
        <p:nvSpPr>
          <p:cNvPr id="9255" name="Text Box 57"/>
          <p:cNvSpPr txBox="1">
            <a:spLocks noChangeAspect="1" noChangeArrowheads="1"/>
          </p:cNvSpPr>
          <p:nvPr>
            <p:custDataLst>
              <p:tags r:id="rId22"/>
            </p:custDataLst>
          </p:nvPr>
        </p:nvSpPr>
        <p:spPr bwMode="auto">
          <a:xfrm>
            <a:off x="2591349" y="5120638"/>
            <a:ext cx="89194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120 mm</a:t>
            </a:r>
          </a:p>
        </p:txBody>
      </p:sp>
      <p:sp>
        <p:nvSpPr>
          <p:cNvPr id="9256" name="Text Box 58"/>
          <p:cNvSpPr txBox="1">
            <a:spLocks noChangeAspect="1" noChangeArrowheads="1"/>
          </p:cNvSpPr>
          <p:nvPr>
            <p:custDataLst>
              <p:tags r:id="rId23"/>
            </p:custDataLst>
          </p:nvPr>
        </p:nvSpPr>
        <p:spPr bwMode="auto">
          <a:xfrm>
            <a:off x="2611981" y="4633276"/>
            <a:ext cx="86654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4 ns</a:t>
            </a:r>
          </a:p>
        </p:txBody>
      </p:sp>
      <p:sp>
        <p:nvSpPr>
          <p:cNvPr id="9257" name="Text Box 59"/>
          <p:cNvSpPr txBox="1">
            <a:spLocks noChangeAspect="1" noChangeArrowheads="1"/>
          </p:cNvSpPr>
          <p:nvPr>
            <p:custDataLst>
              <p:tags r:id="rId24"/>
            </p:custDataLst>
          </p:nvPr>
        </p:nvSpPr>
        <p:spPr bwMode="auto">
          <a:xfrm>
            <a:off x="2591349" y="4042726"/>
            <a:ext cx="88242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2 MB</a:t>
            </a:r>
          </a:p>
        </p:txBody>
      </p:sp>
      <p:sp>
        <p:nvSpPr>
          <p:cNvPr id="9258" name="Rectangle 60"/>
          <p:cNvSpPr>
            <a:spLocks noChangeAspect="1" noChangeArrowheads="1"/>
          </p:cNvSpPr>
          <p:nvPr>
            <p:custDataLst>
              <p:tags r:id="rId25"/>
            </p:custDataLst>
          </p:nvPr>
        </p:nvSpPr>
        <p:spPr bwMode="auto">
          <a:xfrm>
            <a:off x="2784973" y="3094988"/>
            <a:ext cx="220606" cy="163513"/>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1</a:t>
            </a:r>
          </a:p>
        </p:txBody>
      </p:sp>
      <p:sp>
        <p:nvSpPr>
          <p:cNvPr id="9259" name="Rectangle 61"/>
          <p:cNvSpPr>
            <a:spLocks noChangeAspect="1" noChangeArrowheads="1"/>
          </p:cNvSpPr>
          <p:nvPr>
            <p:custDataLst>
              <p:tags r:id="rId26"/>
            </p:custDataLst>
          </p:nvPr>
        </p:nvSpPr>
        <p:spPr bwMode="auto">
          <a:xfrm>
            <a:off x="2784973" y="3317238"/>
            <a:ext cx="220606" cy="163513"/>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2</a:t>
            </a:r>
          </a:p>
        </p:txBody>
      </p:sp>
      <p:sp>
        <p:nvSpPr>
          <p:cNvPr id="9260" name="Rectangle 62"/>
          <p:cNvSpPr>
            <a:spLocks noChangeAspect="1" noChangeArrowheads="1"/>
          </p:cNvSpPr>
          <p:nvPr>
            <p:custDataLst>
              <p:tags r:id="rId27"/>
            </p:custDataLst>
          </p:nvPr>
        </p:nvSpPr>
        <p:spPr bwMode="auto">
          <a:xfrm>
            <a:off x="3070649" y="3317238"/>
            <a:ext cx="220606" cy="163513"/>
          </a:xfrm>
          <a:prstGeom prst="rect">
            <a:avLst/>
          </a:prstGeom>
          <a:solidFill>
            <a:srgbClr val="4D3477"/>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9261" name="Rectangle 63"/>
          <p:cNvSpPr>
            <a:spLocks noChangeAspect="1" noChangeArrowheads="1"/>
          </p:cNvSpPr>
          <p:nvPr>
            <p:custDataLst>
              <p:tags r:id="rId28"/>
            </p:custDataLst>
          </p:nvPr>
        </p:nvSpPr>
        <p:spPr bwMode="auto">
          <a:xfrm>
            <a:off x="4677752" y="1776413"/>
            <a:ext cx="2057239" cy="41513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9262" name="Rectangle 64"/>
          <p:cNvSpPr>
            <a:spLocks noChangeAspect="1" noChangeArrowheads="1"/>
          </p:cNvSpPr>
          <p:nvPr>
            <p:custDataLst>
              <p:tags r:id="rId29"/>
            </p:custDataLst>
          </p:nvPr>
        </p:nvSpPr>
        <p:spPr bwMode="auto">
          <a:xfrm>
            <a:off x="4789222" y="2433681"/>
            <a:ext cx="887181" cy="341051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9263" name="Rectangle 65"/>
          <p:cNvSpPr>
            <a:spLocks noChangeAspect="1" noChangeArrowheads="1"/>
          </p:cNvSpPr>
          <p:nvPr>
            <p:custDataLst>
              <p:tags r:id="rId30"/>
            </p:custDataLst>
          </p:nvPr>
        </p:nvSpPr>
        <p:spPr bwMode="auto">
          <a:xfrm>
            <a:off x="4917776" y="3048106"/>
            <a:ext cx="639597" cy="677862"/>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9264" name="Rectangle 66" descr="Diagonal dunkel nach oben"/>
          <p:cNvSpPr>
            <a:spLocks noChangeAspect="1" noChangeArrowheads="1"/>
          </p:cNvSpPr>
          <p:nvPr>
            <p:custDataLst>
              <p:tags r:id="rId31"/>
            </p:custDataLst>
          </p:nvPr>
        </p:nvSpPr>
        <p:spPr bwMode="auto">
          <a:xfrm>
            <a:off x="4966976" y="3099986"/>
            <a:ext cx="219018" cy="160338"/>
          </a:xfrm>
          <a:prstGeom prst="rect">
            <a:avLst/>
          </a:prstGeom>
          <a:pattFill prst="dkUpDiag">
            <a:fgClr>
              <a:srgbClr val="4D3477"/>
            </a:fgClr>
            <a:bgClr>
              <a:srgbClr val="FF9933"/>
            </a:bgClr>
          </a:patt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9265" name="Text Box 67"/>
          <p:cNvSpPr txBox="1">
            <a:spLocks noChangeAspect="1" noChangeArrowheads="1"/>
          </p:cNvSpPr>
          <p:nvPr>
            <p:custDataLst>
              <p:tags r:id="rId32"/>
            </p:custDataLst>
          </p:nvPr>
        </p:nvSpPr>
        <p:spPr bwMode="auto">
          <a:xfrm>
            <a:off x="4800331" y="2544361"/>
            <a:ext cx="860201"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414-2</a:t>
            </a:r>
          </a:p>
        </p:txBody>
      </p:sp>
      <p:sp>
        <p:nvSpPr>
          <p:cNvPr id="9266" name="Text Box 68"/>
          <p:cNvSpPr txBox="1">
            <a:spLocks noChangeAspect="1" noChangeArrowheads="1"/>
          </p:cNvSpPr>
          <p:nvPr>
            <p:custDataLst>
              <p:tags r:id="rId33"/>
            </p:custDataLst>
          </p:nvPr>
        </p:nvSpPr>
        <p:spPr bwMode="auto">
          <a:xfrm>
            <a:off x="4789222" y="5133574"/>
            <a:ext cx="89194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25 mm</a:t>
            </a:r>
          </a:p>
        </p:txBody>
      </p:sp>
      <p:sp>
        <p:nvSpPr>
          <p:cNvPr id="9267" name="Text Box 69"/>
          <p:cNvSpPr txBox="1">
            <a:spLocks noChangeAspect="1" noChangeArrowheads="1"/>
          </p:cNvSpPr>
          <p:nvPr>
            <p:custDataLst>
              <p:tags r:id="rId34"/>
            </p:custDataLst>
          </p:nvPr>
        </p:nvSpPr>
        <p:spPr bwMode="auto">
          <a:xfrm>
            <a:off x="4809854" y="4644624"/>
            <a:ext cx="86654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45 ns</a:t>
            </a:r>
          </a:p>
        </p:txBody>
      </p:sp>
      <p:sp>
        <p:nvSpPr>
          <p:cNvPr id="9268" name="Text Box 70"/>
          <p:cNvSpPr txBox="1">
            <a:spLocks noChangeAspect="1" noChangeArrowheads="1"/>
          </p:cNvSpPr>
          <p:nvPr>
            <p:custDataLst>
              <p:tags r:id="rId35"/>
            </p:custDataLst>
          </p:nvPr>
        </p:nvSpPr>
        <p:spPr bwMode="auto">
          <a:xfrm>
            <a:off x="4789222" y="3946124"/>
            <a:ext cx="882420"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512 KB</a:t>
            </a:r>
            <a:br>
              <a:rPr lang="en-US" altLang="en-US" sz="1400" b="1" dirty="0" smtClean="0">
                <a:solidFill>
                  <a:srgbClr val="000000"/>
                </a:solidFill>
                <a:ea typeface="+mn-ea"/>
              </a:rPr>
            </a:br>
            <a:r>
              <a:rPr lang="en-US" altLang="en-US" sz="1400" b="1" dirty="0" smtClean="0">
                <a:solidFill>
                  <a:srgbClr val="000000"/>
                </a:solidFill>
                <a:ea typeface="+mn-ea"/>
              </a:rPr>
              <a:t>512 KB</a:t>
            </a:r>
          </a:p>
        </p:txBody>
      </p:sp>
      <p:sp>
        <p:nvSpPr>
          <p:cNvPr id="9269" name="Rectangle 71"/>
          <p:cNvSpPr>
            <a:spLocks noChangeAspect="1" noChangeArrowheads="1"/>
          </p:cNvSpPr>
          <p:nvPr>
            <p:custDataLst>
              <p:tags r:id="rId36"/>
            </p:custDataLst>
          </p:nvPr>
        </p:nvSpPr>
        <p:spPr bwMode="auto">
          <a:xfrm>
            <a:off x="4966976" y="3330174"/>
            <a:ext cx="220605" cy="161925"/>
          </a:xfrm>
          <a:prstGeom prst="rect">
            <a:avLst/>
          </a:prstGeom>
          <a:solidFill>
            <a:srgbClr val="4D3477"/>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9270" name="Rectangle 72"/>
          <p:cNvSpPr>
            <a:spLocks noChangeAspect="1" noChangeArrowheads="1"/>
          </p:cNvSpPr>
          <p:nvPr>
            <p:custDataLst>
              <p:tags r:id="rId37"/>
            </p:custDataLst>
          </p:nvPr>
        </p:nvSpPr>
        <p:spPr bwMode="auto">
          <a:xfrm>
            <a:off x="5746235" y="2430463"/>
            <a:ext cx="887182" cy="341373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9271" name="Rectangle 73"/>
          <p:cNvSpPr>
            <a:spLocks noChangeAspect="1" noChangeArrowheads="1"/>
          </p:cNvSpPr>
          <p:nvPr>
            <p:custDataLst>
              <p:tags r:id="rId38"/>
            </p:custDataLst>
          </p:nvPr>
        </p:nvSpPr>
        <p:spPr bwMode="auto">
          <a:xfrm>
            <a:off x="5874790" y="3048106"/>
            <a:ext cx="639596" cy="677862"/>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9272" name="Rectangle 74" descr="Diagonal dunkel nach oben"/>
          <p:cNvSpPr>
            <a:spLocks noChangeAspect="1" noChangeArrowheads="1"/>
          </p:cNvSpPr>
          <p:nvPr>
            <p:custDataLst>
              <p:tags r:id="rId39"/>
            </p:custDataLst>
          </p:nvPr>
        </p:nvSpPr>
        <p:spPr bwMode="auto">
          <a:xfrm>
            <a:off x="5944622" y="3099986"/>
            <a:ext cx="217430" cy="160338"/>
          </a:xfrm>
          <a:prstGeom prst="rect">
            <a:avLst/>
          </a:prstGeom>
          <a:pattFill prst="dkUpDiag">
            <a:fgClr>
              <a:srgbClr val="4D3477"/>
            </a:fgClr>
            <a:bgClr>
              <a:srgbClr val="FF9933"/>
            </a:bgClr>
          </a:patt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9273" name="Text Box 75"/>
          <p:cNvSpPr txBox="1">
            <a:spLocks noChangeAspect="1" noChangeArrowheads="1"/>
          </p:cNvSpPr>
          <p:nvPr>
            <p:custDataLst>
              <p:tags r:id="rId40"/>
            </p:custDataLst>
          </p:nvPr>
        </p:nvSpPr>
        <p:spPr bwMode="auto">
          <a:xfrm>
            <a:off x="5755758" y="2544361"/>
            <a:ext cx="86178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414-3</a:t>
            </a:r>
          </a:p>
        </p:txBody>
      </p:sp>
      <p:sp>
        <p:nvSpPr>
          <p:cNvPr id="9274" name="Text Box 76"/>
          <p:cNvSpPr txBox="1">
            <a:spLocks noChangeAspect="1" noChangeArrowheads="1"/>
          </p:cNvSpPr>
          <p:nvPr>
            <p:custDataLst>
              <p:tags r:id="rId41"/>
            </p:custDataLst>
          </p:nvPr>
        </p:nvSpPr>
        <p:spPr bwMode="auto">
          <a:xfrm>
            <a:off x="5746235" y="5133574"/>
            <a:ext cx="890356"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50 mm</a:t>
            </a:r>
          </a:p>
        </p:txBody>
      </p:sp>
      <p:sp>
        <p:nvSpPr>
          <p:cNvPr id="9275" name="Text Box 77"/>
          <p:cNvSpPr txBox="1">
            <a:spLocks noChangeAspect="1" noChangeArrowheads="1"/>
          </p:cNvSpPr>
          <p:nvPr>
            <p:custDataLst>
              <p:tags r:id="rId42"/>
            </p:custDataLst>
          </p:nvPr>
        </p:nvSpPr>
        <p:spPr bwMode="auto">
          <a:xfrm>
            <a:off x="5766868" y="4644624"/>
            <a:ext cx="86654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45 ns</a:t>
            </a:r>
          </a:p>
        </p:txBody>
      </p:sp>
      <p:sp>
        <p:nvSpPr>
          <p:cNvPr id="9276" name="Text Box 78"/>
          <p:cNvSpPr txBox="1">
            <a:spLocks noChangeAspect="1" noChangeArrowheads="1"/>
          </p:cNvSpPr>
          <p:nvPr>
            <p:custDataLst>
              <p:tags r:id="rId43"/>
            </p:custDataLst>
          </p:nvPr>
        </p:nvSpPr>
        <p:spPr bwMode="auto">
          <a:xfrm>
            <a:off x="5746235" y="3946124"/>
            <a:ext cx="882420"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1.4 MB</a:t>
            </a:r>
            <a:br>
              <a:rPr lang="en-US" altLang="en-US" sz="1400" b="1" dirty="0" smtClean="0">
                <a:solidFill>
                  <a:srgbClr val="000000"/>
                </a:solidFill>
                <a:ea typeface="+mn-ea"/>
              </a:rPr>
            </a:br>
            <a:r>
              <a:rPr lang="en-US" altLang="en-US" sz="1400" b="1" dirty="0" smtClean="0">
                <a:solidFill>
                  <a:srgbClr val="000000"/>
                </a:solidFill>
                <a:ea typeface="+mn-ea"/>
              </a:rPr>
              <a:t>1.4 MB</a:t>
            </a:r>
          </a:p>
        </p:txBody>
      </p:sp>
      <p:sp>
        <p:nvSpPr>
          <p:cNvPr id="9277" name="Rectangle 79"/>
          <p:cNvSpPr>
            <a:spLocks noChangeAspect="1" noChangeArrowheads="1"/>
          </p:cNvSpPr>
          <p:nvPr>
            <p:custDataLst>
              <p:tags r:id="rId44"/>
            </p:custDataLst>
          </p:nvPr>
        </p:nvSpPr>
        <p:spPr bwMode="auto">
          <a:xfrm>
            <a:off x="5944622" y="3330174"/>
            <a:ext cx="220605" cy="161925"/>
          </a:xfrm>
          <a:prstGeom prst="rect">
            <a:avLst/>
          </a:prstGeom>
          <a:solidFill>
            <a:srgbClr val="4D3477"/>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9278" name="Rectangle 80"/>
          <p:cNvSpPr>
            <a:spLocks noChangeAspect="1" noChangeArrowheads="1"/>
          </p:cNvSpPr>
          <p:nvPr>
            <p:custDataLst>
              <p:tags r:id="rId45"/>
            </p:custDataLst>
          </p:nvPr>
        </p:nvSpPr>
        <p:spPr bwMode="auto">
          <a:xfrm>
            <a:off x="6260451" y="3334936"/>
            <a:ext cx="220606" cy="163513"/>
          </a:xfrm>
          <a:prstGeom prst="rect">
            <a:avLst/>
          </a:prstGeom>
          <a:solidFill>
            <a:schemeClr val="tx1"/>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9290" name="Text Box 92"/>
          <p:cNvSpPr txBox="1">
            <a:spLocks noChangeAspect="1" noChangeArrowheads="1"/>
          </p:cNvSpPr>
          <p:nvPr>
            <p:custDataLst>
              <p:tags r:id="rId46"/>
            </p:custDataLst>
          </p:nvPr>
        </p:nvSpPr>
        <p:spPr bwMode="auto">
          <a:xfrm>
            <a:off x="4789222" y="1903158"/>
            <a:ext cx="1847369" cy="409864"/>
          </a:xfrm>
          <a:prstGeom prst="rect">
            <a:avLst/>
          </a:prstGeom>
          <a:solidFill>
            <a:srgbClr val="6996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800" dirty="0" smtClean="0">
                <a:solidFill>
                  <a:srgbClr val="000000"/>
                </a:solidFill>
                <a:ea typeface="+mn-ea"/>
              </a:rPr>
              <a:t>S7-400</a:t>
            </a:r>
          </a:p>
        </p:txBody>
      </p:sp>
      <p:sp>
        <p:nvSpPr>
          <p:cNvPr id="9291" name="AutoShape 23"/>
          <p:cNvSpPr>
            <a:spLocks noChangeAspect="1" noChangeArrowheads="1"/>
          </p:cNvSpPr>
          <p:nvPr>
            <p:custDataLst>
              <p:tags r:id="rId47"/>
            </p:custDataLst>
          </p:nvPr>
        </p:nvSpPr>
        <p:spPr bwMode="auto">
          <a:xfrm>
            <a:off x="6879978" y="2526639"/>
            <a:ext cx="491997" cy="3098800"/>
          </a:xfrm>
          <a:prstGeom prst="homePlate">
            <a:avLst>
              <a:gd name="adj" fmla="val 100000"/>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9295" name="Rectangle 29"/>
          <p:cNvSpPr>
            <a:spLocks noChangeAspect="1" noChangeArrowheads="1"/>
          </p:cNvSpPr>
          <p:nvPr>
            <p:custDataLst>
              <p:tags r:id="rId48"/>
            </p:custDataLst>
          </p:nvPr>
        </p:nvSpPr>
        <p:spPr bwMode="auto">
          <a:xfrm>
            <a:off x="7779293" y="3132994"/>
            <a:ext cx="220606"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1</a:t>
            </a:r>
          </a:p>
        </p:txBody>
      </p:sp>
      <p:sp>
        <p:nvSpPr>
          <p:cNvPr id="9296" name="Rectangle 30"/>
          <p:cNvSpPr>
            <a:spLocks noChangeAspect="1" noChangeArrowheads="1"/>
          </p:cNvSpPr>
          <p:nvPr>
            <p:custDataLst>
              <p:tags r:id="rId49"/>
            </p:custDataLst>
          </p:nvPr>
        </p:nvSpPr>
        <p:spPr bwMode="auto">
          <a:xfrm>
            <a:off x="7779293" y="3345719"/>
            <a:ext cx="215844"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1</a:t>
            </a:r>
          </a:p>
        </p:txBody>
      </p:sp>
      <p:sp>
        <p:nvSpPr>
          <p:cNvPr id="9298" name="Rectangle 32"/>
          <p:cNvSpPr>
            <a:spLocks noChangeAspect="1" noChangeArrowheads="1"/>
          </p:cNvSpPr>
          <p:nvPr>
            <p:custDataLst>
              <p:tags r:id="rId50"/>
            </p:custDataLst>
          </p:nvPr>
        </p:nvSpPr>
        <p:spPr bwMode="auto">
          <a:xfrm>
            <a:off x="8074492" y="3345719"/>
            <a:ext cx="220605" cy="163512"/>
          </a:xfrm>
          <a:prstGeom prst="rect">
            <a:avLst/>
          </a:prstGeom>
          <a:solidFill>
            <a:srgbClr val="4D3477"/>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p>
            <a:pPr algn="ctr">
              <a:spcBef>
                <a:spcPct val="0"/>
              </a:spcBef>
            </a:pPr>
            <a:endParaRPr lang="en-US" altLang="en-US" sz="1200">
              <a:solidFill>
                <a:srgbClr val="000000"/>
              </a:solidFill>
              <a:latin typeface="Arial" charset="0"/>
              <a:ea typeface="+mn-ea"/>
            </a:endParaRPr>
          </a:p>
        </p:txBody>
      </p:sp>
      <p:sp>
        <p:nvSpPr>
          <p:cNvPr id="9299" name="Rectangle 102"/>
          <p:cNvSpPr>
            <a:spLocks noChangeAspect="1" noChangeArrowheads="1"/>
          </p:cNvSpPr>
          <p:nvPr>
            <p:custDataLst>
              <p:tags r:id="rId51"/>
            </p:custDataLst>
          </p:nvPr>
        </p:nvSpPr>
        <p:spPr bwMode="auto">
          <a:xfrm>
            <a:off x="8072905" y="3132994"/>
            <a:ext cx="222192"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2</a:t>
            </a:r>
          </a:p>
        </p:txBody>
      </p:sp>
      <p:sp>
        <p:nvSpPr>
          <p:cNvPr id="128" name="Rectangle 53"/>
          <p:cNvSpPr>
            <a:spLocks noChangeArrowheads="1"/>
          </p:cNvSpPr>
          <p:nvPr>
            <p:custDataLst>
              <p:tags r:id="rId52"/>
            </p:custDataLst>
          </p:nvPr>
        </p:nvSpPr>
        <p:spPr bwMode="auto">
          <a:xfrm>
            <a:off x="3559026" y="2420687"/>
            <a:ext cx="869296" cy="3414626"/>
          </a:xfrm>
          <a:prstGeom prst="rect">
            <a:avLst/>
          </a:prstGeom>
          <a:solidFill>
            <a:srgbClr val="FFFF00"/>
          </a:solidFill>
          <a:ln>
            <a:noFill/>
          </a:ln>
          <a:effectLs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129" name="Rectangle 54"/>
          <p:cNvSpPr>
            <a:spLocks noChangeAspect="1" noChangeArrowheads="1"/>
          </p:cNvSpPr>
          <p:nvPr>
            <p:custDataLst>
              <p:tags r:id="rId53"/>
            </p:custDataLst>
          </p:nvPr>
        </p:nvSpPr>
        <p:spPr bwMode="auto">
          <a:xfrm>
            <a:off x="3683499" y="3052126"/>
            <a:ext cx="638009" cy="677862"/>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131" name="Text Box 56"/>
          <p:cNvSpPr txBox="1">
            <a:spLocks noChangeAspect="1" noChangeArrowheads="1"/>
          </p:cNvSpPr>
          <p:nvPr>
            <p:custDataLst>
              <p:tags r:id="rId54"/>
            </p:custDataLst>
          </p:nvPr>
        </p:nvSpPr>
        <p:spPr bwMode="auto">
          <a:xfrm>
            <a:off x="3535522" y="2497112"/>
            <a:ext cx="861788"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 319F-3 PN/DP</a:t>
            </a:r>
          </a:p>
        </p:txBody>
      </p:sp>
      <p:sp>
        <p:nvSpPr>
          <p:cNvPr id="132" name="Text Box 57"/>
          <p:cNvSpPr txBox="1">
            <a:spLocks noChangeAspect="1" noChangeArrowheads="1"/>
          </p:cNvSpPr>
          <p:nvPr>
            <p:custDataLst>
              <p:tags r:id="rId55"/>
            </p:custDataLst>
          </p:nvPr>
        </p:nvSpPr>
        <p:spPr bwMode="auto">
          <a:xfrm>
            <a:off x="3553358" y="5120638"/>
            <a:ext cx="89194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120 mm</a:t>
            </a:r>
          </a:p>
        </p:txBody>
      </p:sp>
      <p:sp>
        <p:nvSpPr>
          <p:cNvPr id="133" name="Text Box 58"/>
          <p:cNvSpPr txBox="1">
            <a:spLocks noChangeAspect="1" noChangeArrowheads="1"/>
          </p:cNvSpPr>
          <p:nvPr>
            <p:custDataLst>
              <p:tags r:id="rId56"/>
            </p:custDataLst>
          </p:nvPr>
        </p:nvSpPr>
        <p:spPr bwMode="auto">
          <a:xfrm>
            <a:off x="3573990" y="4633276"/>
            <a:ext cx="86654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4 ns</a:t>
            </a:r>
          </a:p>
        </p:txBody>
      </p:sp>
      <p:sp>
        <p:nvSpPr>
          <p:cNvPr id="134" name="Text Box 59"/>
          <p:cNvSpPr txBox="1">
            <a:spLocks noChangeAspect="1" noChangeArrowheads="1"/>
          </p:cNvSpPr>
          <p:nvPr>
            <p:custDataLst>
              <p:tags r:id="rId57"/>
            </p:custDataLst>
          </p:nvPr>
        </p:nvSpPr>
        <p:spPr bwMode="auto">
          <a:xfrm>
            <a:off x="3553358" y="4042726"/>
            <a:ext cx="88242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2.5 MB</a:t>
            </a:r>
          </a:p>
        </p:txBody>
      </p:sp>
      <p:sp>
        <p:nvSpPr>
          <p:cNvPr id="135" name="Rectangle 60"/>
          <p:cNvSpPr>
            <a:spLocks noChangeAspect="1" noChangeArrowheads="1"/>
          </p:cNvSpPr>
          <p:nvPr>
            <p:custDataLst>
              <p:tags r:id="rId58"/>
            </p:custDataLst>
          </p:nvPr>
        </p:nvSpPr>
        <p:spPr bwMode="auto">
          <a:xfrm>
            <a:off x="3746982" y="3094988"/>
            <a:ext cx="220606" cy="163513"/>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1</a:t>
            </a:r>
          </a:p>
        </p:txBody>
      </p:sp>
      <p:sp>
        <p:nvSpPr>
          <p:cNvPr id="136" name="Rectangle 61"/>
          <p:cNvSpPr>
            <a:spLocks noChangeAspect="1" noChangeArrowheads="1"/>
          </p:cNvSpPr>
          <p:nvPr>
            <p:custDataLst>
              <p:tags r:id="rId59"/>
            </p:custDataLst>
          </p:nvPr>
        </p:nvSpPr>
        <p:spPr bwMode="auto">
          <a:xfrm>
            <a:off x="3746982" y="3317238"/>
            <a:ext cx="220606" cy="163513"/>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2</a:t>
            </a:r>
          </a:p>
        </p:txBody>
      </p:sp>
      <p:sp>
        <p:nvSpPr>
          <p:cNvPr id="137" name="Rectangle 62"/>
          <p:cNvSpPr>
            <a:spLocks noChangeAspect="1" noChangeArrowheads="1"/>
          </p:cNvSpPr>
          <p:nvPr>
            <p:custDataLst>
              <p:tags r:id="rId60"/>
            </p:custDataLst>
          </p:nvPr>
        </p:nvSpPr>
        <p:spPr bwMode="auto">
          <a:xfrm>
            <a:off x="4032658" y="3317238"/>
            <a:ext cx="220606" cy="163513"/>
          </a:xfrm>
          <a:prstGeom prst="rect">
            <a:avLst/>
          </a:prstGeom>
          <a:solidFill>
            <a:srgbClr val="4D3477"/>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157" name="Rectangle 73"/>
          <p:cNvSpPr>
            <a:spLocks noChangeAspect="1" noChangeArrowheads="1"/>
          </p:cNvSpPr>
          <p:nvPr>
            <p:custDataLst>
              <p:tags r:id="rId61"/>
            </p:custDataLst>
          </p:nvPr>
        </p:nvSpPr>
        <p:spPr bwMode="auto">
          <a:xfrm>
            <a:off x="7725598" y="3042837"/>
            <a:ext cx="639596" cy="677862"/>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158" name="Rectangle 23"/>
          <p:cNvSpPr>
            <a:spLocks noChangeArrowheads="1"/>
          </p:cNvSpPr>
          <p:nvPr>
            <p:custDataLst>
              <p:tags r:id="rId62"/>
            </p:custDataLst>
          </p:nvPr>
        </p:nvSpPr>
        <p:spPr bwMode="auto">
          <a:xfrm>
            <a:off x="8613139" y="2430463"/>
            <a:ext cx="885600" cy="3413735"/>
          </a:xfrm>
          <a:prstGeom prst="rect">
            <a:avLst/>
          </a:prstGeom>
          <a:solidFill>
            <a:srgbClr val="FFFF00"/>
          </a:solidFill>
          <a:ln>
            <a:noFill/>
          </a:ln>
          <a:effectLs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159" name="Text Box 25"/>
          <p:cNvSpPr txBox="1">
            <a:spLocks noChangeAspect="1" noChangeArrowheads="1"/>
          </p:cNvSpPr>
          <p:nvPr>
            <p:custDataLst>
              <p:tags r:id="rId63"/>
            </p:custDataLst>
          </p:nvPr>
        </p:nvSpPr>
        <p:spPr bwMode="auto">
          <a:xfrm>
            <a:off x="8624248" y="2545949"/>
            <a:ext cx="860201"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1517F-3</a:t>
            </a:r>
            <a:br>
              <a:rPr lang="en-US" altLang="en-US" sz="1400" b="1" dirty="0" smtClean="0">
                <a:solidFill>
                  <a:srgbClr val="000000"/>
                </a:solidFill>
                <a:ea typeface="+mn-ea"/>
              </a:rPr>
            </a:br>
            <a:r>
              <a:rPr lang="en-US" altLang="en-US" sz="1400" b="1" dirty="0" smtClean="0">
                <a:solidFill>
                  <a:srgbClr val="000000"/>
                </a:solidFill>
                <a:ea typeface="+mn-ea"/>
              </a:rPr>
              <a:t>PN/DP</a:t>
            </a:r>
          </a:p>
        </p:txBody>
      </p:sp>
      <p:sp>
        <p:nvSpPr>
          <p:cNvPr id="160" name="Text Box 26"/>
          <p:cNvSpPr txBox="1">
            <a:spLocks noChangeAspect="1" noChangeArrowheads="1"/>
          </p:cNvSpPr>
          <p:nvPr>
            <p:custDataLst>
              <p:tags r:id="rId64"/>
            </p:custDataLst>
          </p:nvPr>
        </p:nvSpPr>
        <p:spPr bwMode="auto">
          <a:xfrm>
            <a:off x="8613139" y="5133574"/>
            <a:ext cx="89194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175 mm</a:t>
            </a:r>
          </a:p>
        </p:txBody>
      </p:sp>
      <p:sp>
        <p:nvSpPr>
          <p:cNvPr id="161" name="Text Box 27"/>
          <p:cNvSpPr txBox="1">
            <a:spLocks noChangeAspect="1" noChangeArrowheads="1"/>
          </p:cNvSpPr>
          <p:nvPr>
            <p:custDataLst>
              <p:tags r:id="rId65"/>
            </p:custDataLst>
          </p:nvPr>
        </p:nvSpPr>
        <p:spPr bwMode="auto">
          <a:xfrm>
            <a:off x="8635359" y="4647799"/>
            <a:ext cx="86496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2 ns</a:t>
            </a:r>
          </a:p>
        </p:txBody>
      </p:sp>
      <p:sp>
        <p:nvSpPr>
          <p:cNvPr id="162" name="Text Box 28"/>
          <p:cNvSpPr txBox="1">
            <a:spLocks noChangeAspect="1" noChangeArrowheads="1"/>
          </p:cNvSpPr>
          <p:nvPr>
            <p:custDataLst>
              <p:tags r:id="rId66"/>
            </p:custDataLst>
          </p:nvPr>
        </p:nvSpPr>
        <p:spPr bwMode="auto">
          <a:xfrm>
            <a:off x="8613139" y="3946124"/>
            <a:ext cx="88242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3 MB</a:t>
            </a:r>
            <a:br>
              <a:rPr lang="en-US" altLang="en-US" sz="1400" b="1" dirty="0" smtClean="0">
                <a:solidFill>
                  <a:srgbClr val="000000"/>
                </a:solidFill>
                <a:ea typeface="+mn-ea"/>
              </a:rPr>
            </a:br>
            <a:r>
              <a:rPr lang="en-US" altLang="en-US" sz="1400" b="1" dirty="0" smtClean="0">
                <a:solidFill>
                  <a:srgbClr val="000000"/>
                </a:solidFill>
                <a:ea typeface="+mn-ea"/>
              </a:rPr>
              <a:t>8 MB</a:t>
            </a:r>
          </a:p>
        </p:txBody>
      </p:sp>
      <p:sp>
        <p:nvSpPr>
          <p:cNvPr id="163" name="Rectangle 29"/>
          <p:cNvSpPr>
            <a:spLocks noChangeAspect="1" noChangeArrowheads="1"/>
          </p:cNvSpPr>
          <p:nvPr>
            <p:custDataLst>
              <p:tags r:id="rId67"/>
            </p:custDataLst>
          </p:nvPr>
        </p:nvSpPr>
        <p:spPr bwMode="auto">
          <a:xfrm>
            <a:off x="8728996" y="3132994"/>
            <a:ext cx="220606"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1</a:t>
            </a:r>
          </a:p>
        </p:txBody>
      </p:sp>
      <p:sp>
        <p:nvSpPr>
          <p:cNvPr id="164" name="Rectangle 30"/>
          <p:cNvSpPr>
            <a:spLocks noChangeAspect="1" noChangeArrowheads="1"/>
          </p:cNvSpPr>
          <p:nvPr>
            <p:custDataLst>
              <p:tags r:id="rId68"/>
            </p:custDataLst>
          </p:nvPr>
        </p:nvSpPr>
        <p:spPr bwMode="auto">
          <a:xfrm>
            <a:off x="8728996" y="3345719"/>
            <a:ext cx="215844"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1</a:t>
            </a:r>
          </a:p>
        </p:txBody>
      </p:sp>
      <p:sp>
        <p:nvSpPr>
          <p:cNvPr id="165" name="Rectangle 32"/>
          <p:cNvSpPr>
            <a:spLocks noChangeAspect="1" noChangeArrowheads="1"/>
          </p:cNvSpPr>
          <p:nvPr>
            <p:custDataLst>
              <p:tags r:id="rId69"/>
            </p:custDataLst>
          </p:nvPr>
        </p:nvSpPr>
        <p:spPr bwMode="auto">
          <a:xfrm>
            <a:off x="9024195" y="3345719"/>
            <a:ext cx="220605" cy="163512"/>
          </a:xfrm>
          <a:prstGeom prst="rect">
            <a:avLst/>
          </a:prstGeom>
          <a:solidFill>
            <a:srgbClr val="4D3477"/>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p>
            <a:pPr algn="ctr">
              <a:spcBef>
                <a:spcPct val="0"/>
              </a:spcBef>
            </a:pPr>
            <a:endParaRPr lang="en-US" altLang="en-US" sz="1200">
              <a:solidFill>
                <a:srgbClr val="000000"/>
              </a:solidFill>
              <a:latin typeface="Arial" charset="0"/>
              <a:ea typeface="+mn-ea"/>
            </a:endParaRPr>
          </a:p>
        </p:txBody>
      </p:sp>
      <p:sp>
        <p:nvSpPr>
          <p:cNvPr id="166" name="Rectangle 102"/>
          <p:cNvSpPr>
            <a:spLocks noChangeAspect="1" noChangeArrowheads="1"/>
          </p:cNvSpPr>
          <p:nvPr>
            <p:custDataLst>
              <p:tags r:id="rId70"/>
            </p:custDataLst>
          </p:nvPr>
        </p:nvSpPr>
        <p:spPr bwMode="auto">
          <a:xfrm>
            <a:off x="9022608" y="3132994"/>
            <a:ext cx="222192"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2</a:t>
            </a:r>
          </a:p>
        </p:txBody>
      </p:sp>
      <p:sp>
        <p:nvSpPr>
          <p:cNvPr id="168" name="Rectangle 73"/>
          <p:cNvSpPr>
            <a:spLocks noChangeAspect="1" noChangeArrowheads="1"/>
          </p:cNvSpPr>
          <p:nvPr>
            <p:custDataLst>
              <p:tags r:id="rId71"/>
            </p:custDataLst>
          </p:nvPr>
        </p:nvSpPr>
        <p:spPr bwMode="auto">
          <a:xfrm>
            <a:off x="8675301" y="3042837"/>
            <a:ext cx="639596" cy="677862"/>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grpSp>
        <p:nvGrpSpPr>
          <p:cNvPr id="156" name="Gruppieren 155"/>
          <p:cNvGrpSpPr/>
          <p:nvPr>
            <p:custDataLst>
              <p:tags r:id="rId72"/>
            </p:custDataLst>
          </p:nvPr>
        </p:nvGrpSpPr>
        <p:grpSpPr>
          <a:xfrm>
            <a:off x="9176602" y="6157157"/>
            <a:ext cx="2539148" cy="493831"/>
            <a:chOff x="330916" y="5620661"/>
            <a:chExt cx="2539148" cy="493831"/>
          </a:xfrm>
        </p:grpSpPr>
        <p:sp>
          <p:nvSpPr>
            <p:cNvPr id="169" name="Rectangle 5"/>
            <p:cNvSpPr>
              <a:spLocks noChangeAspect="1" noChangeArrowheads="1"/>
            </p:cNvSpPr>
            <p:nvPr/>
          </p:nvSpPr>
          <p:spPr bwMode="auto">
            <a:xfrm>
              <a:off x="330916" y="5620661"/>
              <a:ext cx="2539148" cy="4938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70" name="Rectangle 6"/>
            <p:cNvSpPr>
              <a:spLocks noChangeAspect="1" noChangeArrowheads="1"/>
            </p:cNvSpPr>
            <p:nvPr/>
          </p:nvSpPr>
          <p:spPr bwMode="auto">
            <a:xfrm>
              <a:off x="2083716" y="5668418"/>
              <a:ext cx="158858" cy="164610"/>
            </a:xfrm>
            <a:prstGeom prst="rect">
              <a:avLst/>
            </a:prstGeom>
            <a:solidFill>
              <a:srgbClr val="4D3477"/>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71" name="Text Box 7"/>
            <p:cNvSpPr txBox="1">
              <a:spLocks noChangeAspect="1" noChangeArrowheads="1"/>
            </p:cNvSpPr>
            <p:nvPr/>
          </p:nvSpPr>
          <p:spPr bwMode="auto">
            <a:xfrm>
              <a:off x="2269580" y="5692805"/>
              <a:ext cx="600484"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PROFIBUS</a:t>
              </a:r>
            </a:p>
          </p:txBody>
        </p:sp>
        <p:sp>
          <p:nvSpPr>
            <p:cNvPr id="172" name="Rectangle 8"/>
            <p:cNvSpPr>
              <a:spLocks noChangeAspect="1" noChangeArrowheads="1"/>
            </p:cNvSpPr>
            <p:nvPr/>
          </p:nvSpPr>
          <p:spPr bwMode="auto">
            <a:xfrm>
              <a:off x="1386529" y="5917366"/>
              <a:ext cx="158858" cy="164610"/>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73" name="Text Box 9"/>
            <p:cNvSpPr txBox="1">
              <a:spLocks noChangeAspect="1" noChangeArrowheads="1"/>
            </p:cNvSpPr>
            <p:nvPr/>
          </p:nvSpPr>
          <p:spPr bwMode="auto">
            <a:xfrm>
              <a:off x="1573187" y="5923463"/>
              <a:ext cx="748222"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PROFINET / IE</a:t>
              </a:r>
            </a:p>
          </p:txBody>
        </p:sp>
        <p:sp>
          <p:nvSpPr>
            <p:cNvPr id="174" name="Rectangle 10" descr="Diagonal dunkel nach oben"/>
            <p:cNvSpPr>
              <a:spLocks noChangeAspect="1" noChangeArrowheads="1"/>
            </p:cNvSpPr>
            <p:nvPr/>
          </p:nvSpPr>
          <p:spPr bwMode="auto">
            <a:xfrm>
              <a:off x="384928" y="5668418"/>
              <a:ext cx="158858" cy="164610"/>
            </a:xfrm>
            <a:prstGeom prst="rect">
              <a:avLst/>
            </a:prstGeom>
            <a:pattFill prst="dkUpDiag">
              <a:fgClr>
                <a:srgbClr val="4D3477"/>
              </a:fgClr>
              <a:bgClr>
                <a:srgbClr val="FF9933"/>
              </a:bgClr>
            </a:patt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75" name="Text Box 11"/>
            <p:cNvSpPr txBox="1">
              <a:spLocks noChangeAspect="1" noChangeArrowheads="1"/>
            </p:cNvSpPr>
            <p:nvPr/>
          </p:nvSpPr>
          <p:spPr bwMode="auto">
            <a:xfrm>
              <a:off x="583501" y="5692805"/>
              <a:ext cx="835594"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PROFIBUS/MPI</a:t>
              </a:r>
            </a:p>
          </p:txBody>
        </p:sp>
        <p:sp>
          <p:nvSpPr>
            <p:cNvPr id="176" name="Rectangle 12"/>
            <p:cNvSpPr>
              <a:spLocks noChangeAspect="1" noChangeArrowheads="1"/>
            </p:cNvSpPr>
            <p:nvPr/>
          </p:nvSpPr>
          <p:spPr bwMode="auto">
            <a:xfrm>
              <a:off x="384928" y="5915334"/>
              <a:ext cx="158858" cy="162578"/>
            </a:xfrm>
            <a:prstGeom prst="rect">
              <a:avLst/>
            </a:prstGeom>
            <a:solidFill>
              <a:srgbClr val="FF9900"/>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77" name="Text Box 13"/>
            <p:cNvSpPr txBox="1">
              <a:spLocks noChangeAspect="1" noChangeArrowheads="1"/>
            </p:cNvSpPr>
            <p:nvPr/>
          </p:nvSpPr>
          <p:spPr bwMode="auto">
            <a:xfrm>
              <a:off x="583501" y="5925495"/>
              <a:ext cx="330425"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MPI</a:t>
              </a:r>
            </a:p>
          </p:txBody>
        </p:sp>
        <p:sp>
          <p:nvSpPr>
            <p:cNvPr id="178" name="Rectangle 14"/>
            <p:cNvSpPr>
              <a:spLocks noChangeAspect="1" noChangeArrowheads="1"/>
            </p:cNvSpPr>
            <p:nvPr/>
          </p:nvSpPr>
          <p:spPr bwMode="auto">
            <a:xfrm>
              <a:off x="1380969" y="5669434"/>
              <a:ext cx="169978" cy="162578"/>
            </a:xfrm>
            <a:prstGeom prst="rect">
              <a:avLst/>
            </a:prstGeom>
            <a:solidFill>
              <a:schemeClr val="tx1"/>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79" name="Text Box 15"/>
            <p:cNvSpPr txBox="1">
              <a:spLocks noChangeAspect="1" noChangeArrowheads="1"/>
            </p:cNvSpPr>
            <p:nvPr/>
          </p:nvSpPr>
          <p:spPr bwMode="auto">
            <a:xfrm>
              <a:off x="1574776" y="5692805"/>
              <a:ext cx="605250"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IF Module</a:t>
              </a:r>
            </a:p>
          </p:txBody>
        </p:sp>
      </p:grpSp>
      <p:sp>
        <p:nvSpPr>
          <p:cNvPr id="5" name="Textfeld 4"/>
          <p:cNvSpPr txBox="1"/>
          <p:nvPr>
            <p:custDataLst>
              <p:tags r:id="rId73"/>
            </p:custDataLst>
          </p:nvPr>
        </p:nvSpPr>
        <p:spPr>
          <a:xfrm>
            <a:off x="2496601" y="1277952"/>
            <a:ext cx="7074153" cy="363992"/>
          </a:xfrm>
          <a:prstGeom prst="rect">
            <a:avLst/>
          </a:prstGeom>
          <a:solidFill>
            <a:srgbClr val="FFFF00"/>
          </a:solidFill>
          <a:ln>
            <a:solidFill>
              <a:schemeClr val="tx1"/>
            </a:solidFill>
          </a:ln>
          <a:effectLst>
            <a:outerShdw blurRad="50800" dist="38100" dir="2700000" algn="tl" rotWithShape="0">
              <a:prstClr val="black">
                <a:alpha val="40000"/>
              </a:prstClr>
            </a:outerShdw>
          </a:effectLst>
        </p:spPr>
        <p:txBody>
          <a:bodyPr wrap="none" lIns="108000" tIns="72000" rIns="108000" bIns="72000" rtlCol="0" anchor="ctr" anchorCtr="0">
            <a:spAutoFit/>
          </a:bodyPr>
          <a:lstStyle/>
          <a:p>
            <a:pPr algn="l">
              <a:lnSpc>
                <a:spcPct val="110000"/>
              </a:lnSpc>
              <a:spcBef>
                <a:spcPts val="0"/>
              </a:spcBef>
            </a:pPr>
            <a:r>
              <a:rPr lang="en-US" sz="1400" dirty="0" smtClean="0">
                <a:solidFill>
                  <a:srgbClr val="FF0000"/>
                </a:solidFill>
              </a:rPr>
              <a:t>Selective Marketing: Please contact local promoter/technical consultant for verification!</a:t>
            </a:r>
          </a:p>
        </p:txBody>
      </p:sp>
      <p:sp>
        <p:nvSpPr>
          <p:cNvPr id="99" name="Text Box 72"/>
          <p:cNvSpPr txBox="1">
            <a:spLocks noChangeArrowheads="1"/>
          </p:cNvSpPr>
          <p:nvPr>
            <p:custDataLst>
              <p:tags r:id="rId74"/>
            </p:custDataLst>
          </p:nvPr>
        </p:nvSpPr>
        <p:spPr bwMode="auto">
          <a:xfrm>
            <a:off x="2614832" y="1892369"/>
            <a:ext cx="1808634" cy="420653"/>
          </a:xfrm>
          <a:prstGeom prst="rect">
            <a:avLst/>
          </a:prstGeom>
          <a:solidFill>
            <a:srgbClr val="6996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800" dirty="0" smtClean="0">
                <a:solidFill>
                  <a:srgbClr val="000000"/>
                </a:solidFill>
                <a:ea typeface="+mn-ea"/>
              </a:rPr>
              <a:t>S7-300</a:t>
            </a:r>
          </a:p>
        </p:txBody>
      </p:sp>
    </p:spTree>
    <p:custDataLst>
      <p:tags r:id="rId3"/>
    </p:custDataLst>
    <p:extLst>
      <p:ext uri="{BB962C8B-B14F-4D97-AF65-F5344CB8AC3E}">
        <p14:creationId xmlns:p14="http://schemas.microsoft.com/office/powerpoint/2010/main" val="2131103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kt 1" hidden="1"/>
          <p:cNvGraphicFramePr>
            <a:graphicFrameLocks/>
          </p:cNvGraphicFramePr>
          <p:nvPr>
            <p:custDataLst>
              <p:tags r:id="rId4"/>
            </p:custDataLst>
            <p:extLst>
              <p:ext uri="{D42A27DB-BD31-4B8C-83A1-F6EECF244321}">
                <p14:modId xmlns:p14="http://schemas.microsoft.com/office/powerpoint/2010/main" val="1723268623"/>
              </p:ext>
            </p:extLst>
          </p:nvPr>
        </p:nvGraphicFramePr>
        <p:xfrm>
          <a:off x="1589" y="1591"/>
          <a:ext cx="1587" cy="1587"/>
        </p:xfrm>
        <a:graphic>
          <a:graphicData uri="http://schemas.openxmlformats.org/presentationml/2006/ole">
            <mc:AlternateContent xmlns:mc="http://schemas.openxmlformats.org/markup-compatibility/2006">
              <mc:Choice xmlns:v="urn:schemas-microsoft-com:vml" Requires="v">
                <p:oleObj spid="_x0000_s26708" name="think-cell Slide" r:id="rId77" imgW="270" imgH="270" progId="TCLayout.ActiveDocument.1">
                  <p:embed/>
                </p:oleObj>
              </mc:Choice>
              <mc:Fallback>
                <p:oleObj name="think-cell Slide" r:id="rId77" imgW="270" imgH="270" progId="TCLayout.ActiveDocument.1">
                  <p:embed/>
                  <p:pic>
                    <p:nvPicPr>
                      <p:cNvPr id="0" name=""/>
                      <p:cNvPicPr/>
                      <p:nvPr/>
                    </p:nvPicPr>
                    <p:blipFill>
                      <a:blip r:embed="rId78"/>
                      <a:stretch>
                        <a:fillRect/>
                      </a:stretch>
                    </p:blipFill>
                    <p:spPr>
                      <a:xfrm>
                        <a:off x="1589" y="1591"/>
                        <a:ext cx="1587" cy="1587"/>
                      </a:xfrm>
                      <a:prstGeom prst="rect">
                        <a:avLst/>
                      </a:prstGeom>
                    </p:spPr>
                  </p:pic>
                </p:oleObj>
              </mc:Fallback>
            </mc:AlternateContent>
          </a:graphicData>
        </a:graphic>
      </p:graphicFrame>
      <p:sp>
        <p:nvSpPr>
          <p:cNvPr id="94" name="Rectangle 17"/>
          <p:cNvSpPr>
            <a:spLocks noChangeAspect="1" noChangeArrowheads="1"/>
          </p:cNvSpPr>
          <p:nvPr>
            <p:custDataLst>
              <p:tags r:id="rId5"/>
            </p:custDataLst>
          </p:nvPr>
        </p:nvSpPr>
        <p:spPr bwMode="auto">
          <a:xfrm>
            <a:off x="618022" y="3005181"/>
            <a:ext cx="2878976" cy="698500"/>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en-US" altLang="en-US" sz="1600" dirty="0" smtClean="0">
                <a:solidFill>
                  <a:srgbClr val="000000"/>
                </a:solidFill>
                <a:ea typeface="+mn-ea"/>
              </a:rPr>
              <a:t>Interfaces</a:t>
            </a:r>
          </a:p>
        </p:txBody>
      </p:sp>
      <p:sp>
        <p:nvSpPr>
          <p:cNvPr id="95" name="Rectangle 18"/>
          <p:cNvSpPr>
            <a:spLocks noChangeAspect="1" noChangeArrowheads="1"/>
          </p:cNvSpPr>
          <p:nvPr>
            <p:custDataLst>
              <p:tags r:id="rId6"/>
            </p:custDataLst>
          </p:nvPr>
        </p:nvSpPr>
        <p:spPr bwMode="auto">
          <a:xfrm>
            <a:off x="618022" y="5013369"/>
            <a:ext cx="2878976" cy="350837"/>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en-US" altLang="en-US" sz="1600" smtClean="0">
                <a:solidFill>
                  <a:srgbClr val="000000"/>
                </a:solidFill>
                <a:ea typeface="+mn-ea"/>
              </a:rPr>
              <a:t>Width</a:t>
            </a:r>
          </a:p>
        </p:txBody>
      </p:sp>
      <p:sp>
        <p:nvSpPr>
          <p:cNvPr id="97" name="Rectangle 19"/>
          <p:cNvSpPr>
            <a:spLocks noChangeAspect="1" noChangeArrowheads="1"/>
          </p:cNvSpPr>
          <p:nvPr>
            <p:custDataLst>
              <p:tags r:id="rId7"/>
            </p:custDataLst>
          </p:nvPr>
        </p:nvSpPr>
        <p:spPr bwMode="auto">
          <a:xfrm>
            <a:off x="618022" y="4521244"/>
            <a:ext cx="2878976" cy="349250"/>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en-US" altLang="en-US" sz="1600" dirty="0" smtClean="0">
                <a:solidFill>
                  <a:srgbClr val="000000"/>
                </a:solidFill>
                <a:ea typeface="+mn-ea"/>
              </a:rPr>
              <a:t>Bit-Performance </a:t>
            </a:r>
          </a:p>
        </p:txBody>
      </p:sp>
      <p:sp>
        <p:nvSpPr>
          <p:cNvPr id="98" name="Rectangle 20"/>
          <p:cNvSpPr>
            <a:spLocks noChangeAspect="1" noChangeArrowheads="1"/>
          </p:cNvSpPr>
          <p:nvPr>
            <p:custDataLst>
              <p:tags r:id="rId8"/>
            </p:custDataLst>
          </p:nvPr>
        </p:nvSpPr>
        <p:spPr bwMode="auto">
          <a:xfrm>
            <a:off x="618022" y="3846556"/>
            <a:ext cx="2878976" cy="515938"/>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en-US" altLang="en-US" sz="1600" smtClean="0">
                <a:solidFill>
                  <a:srgbClr val="000000"/>
                </a:solidFill>
                <a:ea typeface="+mn-ea"/>
              </a:rPr>
              <a:t>Program /</a:t>
            </a:r>
            <a:br>
              <a:rPr lang="en-US" altLang="en-US" sz="1600" smtClean="0">
                <a:solidFill>
                  <a:srgbClr val="000000"/>
                </a:solidFill>
                <a:ea typeface="+mn-ea"/>
              </a:rPr>
            </a:br>
            <a:r>
              <a:rPr lang="en-US" altLang="en-US" sz="1600" smtClean="0">
                <a:solidFill>
                  <a:srgbClr val="000000"/>
                </a:solidFill>
                <a:ea typeface="+mn-ea"/>
              </a:rPr>
              <a:t>Data memory</a:t>
            </a:r>
          </a:p>
        </p:txBody>
      </p:sp>
      <p:sp>
        <p:nvSpPr>
          <p:cNvPr id="99" name="Rectangle 21"/>
          <p:cNvSpPr>
            <a:spLocks noChangeAspect="1" noChangeArrowheads="1"/>
          </p:cNvSpPr>
          <p:nvPr>
            <p:custDataLst>
              <p:tags r:id="rId9"/>
            </p:custDataLst>
          </p:nvPr>
        </p:nvSpPr>
        <p:spPr bwMode="auto">
          <a:xfrm>
            <a:off x="618022" y="2433681"/>
            <a:ext cx="2878976" cy="466725"/>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en-US" altLang="en-US" sz="1600" dirty="0" smtClean="0">
                <a:solidFill>
                  <a:srgbClr val="000000"/>
                </a:solidFill>
                <a:ea typeface="+mn-ea"/>
              </a:rPr>
              <a:t>CPU Type</a:t>
            </a:r>
          </a:p>
        </p:txBody>
      </p:sp>
      <p:sp>
        <p:nvSpPr>
          <p:cNvPr id="3" name="Titel 2"/>
          <p:cNvSpPr>
            <a:spLocks noGrp="1"/>
          </p:cNvSpPr>
          <p:nvPr>
            <p:ph type="title"/>
            <p:custDataLst>
              <p:tags r:id="rId10"/>
            </p:custDataLst>
          </p:nvPr>
        </p:nvSpPr>
        <p:spPr>
          <a:xfrm>
            <a:off x="0" y="0"/>
            <a:ext cx="12198350" cy="1268413"/>
          </a:xfrm>
        </p:spPr>
        <p:txBody>
          <a:bodyPr/>
          <a:lstStyle/>
          <a:p>
            <a:r>
              <a:rPr lang="en-US" dirty="0">
                <a:latin typeface="Arial" charset="0"/>
                <a:cs typeface="Arial" charset="0"/>
              </a:rPr>
              <a:t>SIMATIC Innovation</a:t>
            </a:r>
            <a:br>
              <a:rPr lang="en-US" dirty="0">
                <a:latin typeface="Arial" charset="0"/>
                <a:cs typeface="Arial" charset="0"/>
              </a:rPr>
            </a:br>
            <a:r>
              <a:rPr lang="en-US" b="0" dirty="0">
                <a:latin typeface="Arial" charset="0"/>
                <a:cs typeface="Arial" charset="0"/>
              </a:rPr>
              <a:t>Migration to </a:t>
            </a:r>
            <a:r>
              <a:rPr lang="en-US" b="0" dirty="0" smtClean="0"/>
              <a:t>SIMATIC S7-1500 CPU 1518(F)-4 PN/DP</a:t>
            </a:r>
            <a:endParaRPr lang="en-US" b="0" dirty="0"/>
          </a:p>
        </p:txBody>
      </p:sp>
      <p:sp>
        <p:nvSpPr>
          <p:cNvPr id="10257" name="Rectangle 63"/>
          <p:cNvSpPr>
            <a:spLocks noChangeAspect="1" noChangeArrowheads="1"/>
          </p:cNvSpPr>
          <p:nvPr>
            <p:custDataLst>
              <p:tags r:id="rId11"/>
            </p:custDataLst>
          </p:nvPr>
        </p:nvSpPr>
        <p:spPr bwMode="auto">
          <a:xfrm>
            <a:off x="2505920" y="1776413"/>
            <a:ext cx="3945541" cy="415433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10250" name="Rectangle 22"/>
          <p:cNvSpPr>
            <a:spLocks noChangeAspect="1" noChangeArrowheads="1"/>
          </p:cNvSpPr>
          <p:nvPr>
            <p:custDataLst>
              <p:tags r:id="rId12"/>
            </p:custDataLst>
          </p:nvPr>
        </p:nvSpPr>
        <p:spPr bwMode="auto">
          <a:xfrm>
            <a:off x="7222014" y="1776413"/>
            <a:ext cx="2007788" cy="415433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10251" name="Rectangle 23"/>
          <p:cNvSpPr>
            <a:spLocks noChangeArrowheads="1"/>
          </p:cNvSpPr>
          <p:nvPr>
            <p:custDataLst>
              <p:tags r:id="rId13"/>
            </p:custDataLst>
          </p:nvPr>
        </p:nvSpPr>
        <p:spPr bwMode="auto">
          <a:xfrm>
            <a:off x="7310891" y="2442656"/>
            <a:ext cx="885600" cy="340154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FF0000"/>
              </a:solidFill>
              <a:ea typeface="+mn-ea"/>
            </a:endParaRPr>
          </a:p>
        </p:txBody>
      </p:sp>
      <p:sp>
        <p:nvSpPr>
          <p:cNvPr id="10252" name="Text Box 25"/>
          <p:cNvSpPr txBox="1">
            <a:spLocks noChangeAspect="1" noChangeArrowheads="1"/>
          </p:cNvSpPr>
          <p:nvPr>
            <p:custDataLst>
              <p:tags r:id="rId14"/>
            </p:custDataLst>
          </p:nvPr>
        </p:nvSpPr>
        <p:spPr bwMode="auto">
          <a:xfrm>
            <a:off x="7322000" y="2524700"/>
            <a:ext cx="860201"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1518-4</a:t>
            </a:r>
            <a:br>
              <a:rPr lang="en-US" altLang="en-US" sz="1400" b="1" dirty="0" smtClean="0">
                <a:solidFill>
                  <a:srgbClr val="000000"/>
                </a:solidFill>
                <a:ea typeface="+mn-ea"/>
              </a:rPr>
            </a:br>
            <a:r>
              <a:rPr lang="en-US" altLang="en-US" sz="1400" b="1" dirty="0" smtClean="0">
                <a:solidFill>
                  <a:srgbClr val="000000"/>
                </a:solidFill>
                <a:ea typeface="+mn-ea"/>
              </a:rPr>
              <a:t>PN/DP</a:t>
            </a:r>
          </a:p>
        </p:txBody>
      </p:sp>
      <p:sp>
        <p:nvSpPr>
          <p:cNvPr id="10253" name="Text Box 26"/>
          <p:cNvSpPr txBox="1">
            <a:spLocks noChangeAspect="1" noChangeArrowheads="1"/>
          </p:cNvSpPr>
          <p:nvPr>
            <p:custDataLst>
              <p:tags r:id="rId15"/>
            </p:custDataLst>
          </p:nvPr>
        </p:nvSpPr>
        <p:spPr bwMode="auto">
          <a:xfrm>
            <a:off x="7310891" y="5081114"/>
            <a:ext cx="89194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175 mm</a:t>
            </a:r>
          </a:p>
        </p:txBody>
      </p:sp>
      <p:sp>
        <p:nvSpPr>
          <p:cNvPr id="10254" name="Text Box 27"/>
          <p:cNvSpPr txBox="1">
            <a:spLocks noChangeAspect="1" noChangeArrowheads="1"/>
          </p:cNvSpPr>
          <p:nvPr>
            <p:custDataLst>
              <p:tags r:id="rId16"/>
            </p:custDataLst>
          </p:nvPr>
        </p:nvSpPr>
        <p:spPr bwMode="auto">
          <a:xfrm>
            <a:off x="7333111" y="4602217"/>
            <a:ext cx="86496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1 ns</a:t>
            </a:r>
          </a:p>
        </p:txBody>
      </p:sp>
      <p:sp>
        <p:nvSpPr>
          <p:cNvPr id="10255" name="Text Box 28"/>
          <p:cNvSpPr txBox="1">
            <a:spLocks noChangeAspect="1" noChangeArrowheads="1"/>
          </p:cNvSpPr>
          <p:nvPr>
            <p:custDataLst>
              <p:tags r:id="rId17"/>
            </p:custDataLst>
          </p:nvPr>
        </p:nvSpPr>
        <p:spPr bwMode="auto">
          <a:xfrm>
            <a:off x="7310891" y="3924875"/>
            <a:ext cx="88242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ea typeface="+mn-ea"/>
              </a:rPr>
              <a:t>4 MB</a:t>
            </a:r>
            <a:br>
              <a:rPr lang="en-US" altLang="en-US" sz="1400" b="1" dirty="0" smtClean="0">
                <a:ea typeface="+mn-ea"/>
              </a:rPr>
            </a:br>
            <a:r>
              <a:rPr lang="en-US" altLang="en-US" sz="1400" b="1" dirty="0" smtClean="0">
                <a:ea typeface="+mn-ea"/>
              </a:rPr>
              <a:t>20 MB</a:t>
            </a:r>
          </a:p>
        </p:txBody>
      </p:sp>
      <p:sp>
        <p:nvSpPr>
          <p:cNvPr id="10256" name="Text Box 33"/>
          <p:cNvSpPr txBox="1">
            <a:spLocks noChangeAspect="1" noChangeArrowheads="1"/>
          </p:cNvSpPr>
          <p:nvPr>
            <p:custDataLst>
              <p:tags r:id="rId18"/>
            </p:custDataLst>
          </p:nvPr>
        </p:nvSpPr>
        <p:spPr bwMode="auto">
          <a:xfrm>
            <a:off x="7309304" y="1914273"/>
            <a:ext cx="1821122" cy="420688"/>
          </a:xfrm>
          <a:prstGeom prst="rect">
            <a:avLst/>
          </a:prstGeom>
          <a:solidFill>
            <a:srgbClr val="6996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800" dirty="0" smtClean="0">
                <a:solidFill>
                  <a:srgbClr val="000000"/>
                </a:solidFill>
                <a:ea typeface="+mn-ea"/>
              </a:rPr>
              <a:t>S7-1500</a:t>
            </a:r>
          </a:p>
        </p:txBody>
      </p:sp>
      <p:sp>
        <p:nvSpPr>
          <p:cNvPr id="10275" name="Rectangle 81"/>
          <p:cNvSpPr>
            <a:spLocks noChangeArrowheads="1"/>
          </p:cNvSpPr>
          <p:nvPr>
            <p:custDataLst>
              <p:tags r:id="rId19"/>
            </p:custDataLst>
          </p:nvPr>
        </p:nvSpPr>
        <p:spPr bwMode="auto">
          <a:xfrm>
            <a:off x="2613319" y="2421552"/>
            <a:ext cx="871310" cy="3412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10276" name="Rectangle 82"/>
          <p:cNvSpPr>
            <a:spLocks noChangeAspect="1" noChangeArrowheads="1"/>
          </p:cNvSpPr>
          <p:nvPr>
            <p:custDataLst>
              <p:tags r:id="rId20"/>
            </p:custDataLst>
          </p:nvPr>
        </p:nvSpPr>
        <p:spPr bwMode="auto">
          <a:xfrm>
            <a:off x="2741873" y="3047265"/>
            <a:ext cx="639596" cy="67786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10278" name="Text Box 84"/>
          <p:cNvSpPr txBox="1">
            <a:spLocks noChangeAspect="1" noChangeArrowheads="1"/>
          </p:cNvSpPr>
          <p:nvPr>
            <p:custDataLst>
              <p:tags r:id="rId21"/>
            </p:custDataLst>
          </p:nvPr>
        </p:nvSpPr>
        <p:spPr bwMode="auto">
          <a:xfrm>
            <a:off x="2624428" y="2499538"/>
            <a:ext cx="86020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414-3 PN/DP</a:t>
            </a:r>
            <a:br>
              <a:rPr lang="en-US" altLang="en-US" sz="1400" b="1" dirty="0" smtClean="0">
                <a:solidFill>
                  <a:srgbClr val="000000"/>
                </a:solidFill>
                <a:ea typeface="+mn-ea"/>
              </a:rPr>
            </a:br>
            <a:endParaRPr lang="en-US" altLang="en-US" sz="1400" b="1" dirty="0" smtClean="0">
              <a:solidFill>
                <a:srgbClr val="000000"/>
              </a:solidFill>
              <a:ea typeface="+mn-ea"/>
            </a:endParaRPr>
          </a:p>
        </p:txBody>
      </p:sp>
      <p:sp>
        <p:nvSpPr>
          <p:cNvPr id="10279" name="Text Box 85"/>
          <p:cNvSpPr txBox="1">
            <a:spLocks noChangeAspect="1" noChangeArrowheads="1"/>
          </p:cNvSpPr>
          <p:nvPr>
            <p:custDataLst>
              <p:tags r:id="rId22"/>
            </p:custDataLst>
          </p:nvPr>
        </p:nvSpPr>
        <p:spPr bwMode="auto">
          <a:xfrm>
            <a:off x="2613318" y="5100909"/>
            <a:ext cx="890356"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50 mm</a:t>
            </a:r>
          </a:p>
        </p:txBody>
      </p:sp>
      <p:sp>
        <p:nvSpPr>
          <p:cNvPr id="10280" name="Text Box 86"/>
          <p:cNvSpPr txBox="1">
            <a:spLocks noChangeAspect="1" noChangeArrowheads="1"/>
          </p:cNvSpPr>
          <p:nvPr>
            <p:custDataLst>
              <p:tags r:id="rId23"/>
            </p:custDataLst>
          </p:nvPr>
        </p:nvSpPr>
        <p:spPr bwMode="auto">
          <a:xfrm>
            <a:off x="2633951" y="4652748"/>
            <a:ext cx="86654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18.75 ns</a:t>
            </a:r>
          </a:p>
        </p:txBody>
      </p:sp>
      <p:sp>
        <p:nvSpPr>
          <p:cNvPr id="10281" name="Text Box 87"/>
          <p:cNvSpPr txBox="1">
            <a:spLocks noChangeAspect="1" noChangeArrowheads="1"/>
          </p:cNvSpPr>
          <p:nvPr>
            <p:custDataLst>
              <p:tags r:id="rId24"/>
            </p:custDataLst>
          </p:nvPr>
        </p:nvSpPr>
        <p:spPr bwMode="auto">
          <a:xfrm>
            <a:off x="2613318" y="3929915"/>
            <a:ext cx="88242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2 MB</a:t>
            </a:r>
            <a:br>
              <a:rPr lang="en-US" altLang="en-US" sz="1400" b="1" dirty="0" smtClean="0">
                <a:solidFill>
                  <a:srgbClr val="000000"/>
                </a:solidFill>
                <a:ea typeface="+mn-ea"/>
              </a:rPr>
            </a:br>
            <a:r>
              <a:rPr lang="en-US" altLang="en-US" sz="1400" b="1" dirty="0" smtClean="0">
                <a:solidFill>
                  <a:srgbClr val="000000"/>
                </a:solidFill>
                <a:ea typeface="+mn-ea"/>
              </a:rPr>
              <a:t>2 MB</a:t>
            </a:r>
          </a:p>
        </p:txBody>
      </p:sp>
      <p:sp>
        <p:nvSpPr>
          <p:cNvPr id="10283" name="Rectangle 89"/>
          <p:cNvSpPr>
            <a:spLocks noChangeAspect="1" noChangeArrowheads="1"/>
          </p:cNvSpPr>
          <p:nvPr>
            <p:custDataLst>
              <p:tags r:id="rId25"/>
            </p:custDataLst>
          </p:nvPr>
        </p:nvSpPr>
        <p:spPr bwMode="auto">
          <a:xfrm>
            <a:off x="2819618" y="3112353"/>
            <a:ext cx="219018"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000" dirty="0" smtClean="0">
              <a:solidFill>
                <a:srgbClr val="000000"/>
              </a:solidFill>
              <a:ea typeface="+mn-ea"/>
            </a:endParaRPr>
          </a:p>
        </p:txBody>
      </p:sp>
      <p:sp>
        <p:nvSpPr>
          <p:cNvPr id="10284" name="Rectangle 90"/>
          <p:cNvSpPr>
            <a:spLocks noChangeAspect="1" noChangeArrowheads="1"/>
          </p:cNvSpPr>
          <p:nvPr>
            <p:custDataLst>
              <p:tags r:id="rId26"/>
            </p:custDataLst>
          </p:nvPr>
        </p:nvSpPr>
        <p:spPr bwMode="auto">
          <a:xfrm>
            <a:off x="2819618" y="3331428"/>
            <a:ext cx="219018"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000" dirty="0" smtClean="0">
              <a:solidFill>
                <a:srgbClr val="000000"/>
              </a:solidFill>
              <a:ea typeface="+mn-ea"/>
            </a:endParaRPr>
          </a:p>
        </p:txBody>
      </p:sp>
      <p:sp>
        <p:nvSpPr>
          <p:cNvPr id="10285" name="Text Box 92"/>
          <p:cNvSpPr txBox="1">
            <a:spLocks noChangeAspect="1" noChangeArrowheads="1"/>
          </p:cNvSpPr>
          <p:nvPr>
            <p:custDataLst>
              <p:tags r:id="rId27"/>
            </p:custDataLst>
          </p:nvPr>
        </p:nvSpPr>
        <p:spPr bwMode="auto">
          <a:xfrm>
            <a:off x="2613318" y="1892368"/>
            <a:ext cx="3725756" cy="420653"/>
          </a:xfrm>
          <a:prstGeom prst="rect">
            <a:avLst/>
          </a:prstGeom>
          <a:solidFill>
            <a:srgbClr val="6996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800" dirty="0" smtClean="0">
                <a:solidFill>
                  <a:srgbClr val="000000"/>
                </a:solidFill>
                <a:ea typeface="+mn-ea"/>
              </a:rPr>
              <a:t>S7-400</a:t>
            </a:r>
          </a:p>
        </p:txBody>
      </p:sp>
      <p:sp>
        <p:nvSpPr>
          <p:cNvPr id="10286" name="AutoShape 23"/>
          <p:cNvSpPr>
            <a:spLocks noChangeAspect="1" noChangeArrowheads="1"/>
          </p:cNvSpPr>
          <p:nvPr>
            <p:custDataLst>
              <p:tags r:id="rId28"/>
            </p:custDataLst>
          </p:nvPr>
        </p:nvSpPr>
        <p:spPr bwMode="auto">
          <a:xfrm>
            <a:off x="6599521" y="2395883"/>
            <a:ext cx="359946" cy="3098800"/>
          </a:xfrm>
          <a:prstGeom prst="homePlate">
            <a:avLst>
              <a:gd name="adj" fmla="val 100000"/>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10289" name="Rectangle 29"/>
          <p:cNvSpPr>
            <a:spLocks noChangeAspect="1" noChangeArrowheads="1"/>
          </p:cNvSpPr>
          <p:nvPr>
            <p:custDataLst>
              <p:tags r:id="rId29"/>
            </p:custDataLst>
          </p:nvPr>
        </p:nvSpPr>
        <p:spPr bwMode="auto">
          <a:xfrm>
            <a:off x="7387836" y="3069213"/>
            <a:ext cx="220606"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1</a:t>
            </a:r>
          </a:p>
        </p:txBody>
      </p:sp>
      <p:sp>
        <p:nvSpPr>
          <p:cNvPr id="10290" name="Rectangle 30"/>
          <p:cNvSpPr>
            <a:spLocks noChangeAspect="1" noChangeArrowheads="1"/>
          </p:cNvSpPr>
          <p:nvPr>
            <p:custDataLst>
              <p:tags r:id="rId30"/>
            </p:custDataLst>
          </p:nvPr>
        </p:nvSpPr>
        <p:spPr bwMode="auto">
          <a:xfrm>
            <a:off x="7387836" y="3281938"/>
            <a:ext cx="215844"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1</a:t>
            </a:r>
          </a:p>
        </p:txBody>
      </p:sp>
      <p:sp>
        <p:nvSpPr>
          <p:cNvPr id="10291" name="Rectangle 31"/>
          <p:cNvSpPr>
            <a:spLocks noChangeAspect="1" noChangeArrowheads="1"/>
          </p:cNvSpPr>
          <p:nvPr>
            <p:custDataLst>
              <p:tags r:id="rId31"/>
            </p:custDataLst>
          </p:nvPr>
        </p:nvSpPr>
        <p:spPr bwMode="auto">
          <a:xfrm>
            <a:off x="7652264" y="3291463"/>
            <a:ext cx="222192"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3</a:t>
            </a:r>
          </a:p>
        </p:txBody>
      </p:sp>
      <p:sp>
        <p:nvSpPr>
          <p:cNvPr id="10292" name="Rectangle 32"/>
          <p:cNvSpPr>
            <a:spLocks noChangeAspect="1" noChangeArrowheads="1"/>
          </p:cNvSpPr>
          <p:nvPr>
            <p:custDataLst>
              <p:tags r:id="rId32"/>
            </p:custDataLst>
          </p:nvPr>
        </p:nvSpPr>
        <p:spPr bwMode="auto">
          <a:xfrm>
            <a:off x="7918988" y="3067869"/>
            <a:ext cx="220605" cy="163512"/>
          </a:xfrm>
          <a:prstGeom prst="rect">
            <a:avLst/>
          </a:prstGeom>
          <a:solidFill>
            <a:srgbClr val="4D3477"/>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p>
            <a:pPr algn="ctr">
              <a:spcBef>
                <a:spcPct val="0"/>
              </a:spcBef>
            </a:pPr>
            <a:endParaRPr lang="en-US" altLang="en-US" sz="1200">
              <a:solidFill>
                <a:srgbClr val="000000"/>
              </a:solidFill>
              <a:latin typeface="Arial" charset="0"/>
              <a:ea typeface="+mn-ea"/>
            </a:endParaRPr>
          </a:p>
        </p:txBody>
      </p:sp>
      <p:sp>
        <p:nvSpPr>
          <p:cNvPr id="10293" name="Rectangle 102"/>
          <p:cNvSpPr>
            <a:spLocks noChangeAspect="1" noChangeArrowheads="1"/>
          </p:cNvSpPr>
          <p:nvPr>
            <p:custDataLst>
              <p:tags r:id="rId33"/>
            </p:custDataLst>
          </p:nvPr>
        </p:nvSpPr>
        <p:spPr bwMode="auto">
          <a:xfrm>
            <a:off x="7652264" y="3069213"/>
            <a:ext cx="222192"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2</a:t>
            </a:r>
          </a:p>
        </p:txBody>
      </p:sp>
      <p:sp>
        <p:nvSpPr>
          <p:cNvPr id="10294" name="Rectangle 81"/>
          <p:cNvSpPr>
            <a:spLocks noChangeArrowheads="1"/>
          </p:cNvSpPr>
          <p:nvPr>
            <p:custDataLst>
              <p:tags r:id="rId34"/>
            </p:custDataLst>
          </p:nvPr>
        </p:nvSpPr>
        <p:spPr bwMode="auto">
          <a:xfrm>
            <a:off x="4537472" y="2416893"/>
            <a:ext cx="871200" cy="3412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67" name="Rectangle 82"/>
          <p:cNvSpPr>
            <a:spLocks noChangeAspect="1" noChangeArrowheads="1"/>
          </p:cNvSpPr>
          <p:nvPr>
            <p:custDataLst>
              <p:tags r:id="rId35"/>
            </p:custDataLst>
          </p:nvPr>
        </p:nvSpPr>
        <p:spPr bwMode="auto">
          <a:xfrm>
            <a:off x="4593842" y="3068943"/>
            <a:ext cx="639596" cy="67786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68" name="Rectangle 83" descr="Diagonal dunkel nach oben"/>
          <p:cNvSpPr>
            <a:spLocks noChangeAspect="1" noChangeArrowheads="1"/>
          </p:cNvSpPr>
          <p:nvPr>
            <p:custDataLst>
              <p:tags r:id="rId36"/>
            </p:custDataLst>
          </p:nvPr>
        </p:nvSpPr>
        <p:spPr bwMode="auto">
          <a:xfrm>
            <a:off x="4663674" y="3105456"/>
            <a:ext cx="219018" cy="160337"/>
          </a:xfrm>
          <a:prstGeom prst="rect">
            <a:avLst/>
          </a:prstGeom>
          <a:pattFill prst="dkUpDiag">
            <a:fgClr>
              <a:srgbClr val="4D3477"/>
            </a:fgClr>
            <a:bgClr>
              <a:srgbClr val="FF9933"/>
            </a:bgClr>
          </a:patt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69" name="Text Box 84"/>
          <p:cNvSpPr txBox="1">
            <a:spLocks noChangeAspect="1" noChangeArrowheads="1"/>
          </p:cNvSpPr>
          <p:nvPr>
            <p:custDataLst>
              <p:tags r:id="rId37"/>
            </p:custDataLst>
          </p:nvPr>
        </p:nvSpPr>
        <p:spPr bwMode="auto">
          <a:xfrm>
            <a:off x="4526418" y="2534718"/>
            <a:ext cx="860201"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416-2 </a:t>
            </a:r>
          </a:p>
        </p:txBody>
      </p:sp>
      <p:sp>
        <p:nvSpPr>
          <p:cNvPr id="71" name="Text Box 86"/>
          <p:cNvSpPr txBox="1">
            <a:spLocks noChangeAspect="1" noChangeArrowheads="1"/>
          </p:cNvSpPr>
          <p:nvPr>
            <p:custDataLst>
              <p:tags r:id="rId38"/>
            </p:custDataLst>
          </p:nvPr>
        </p:nvSpPr>
        <p:spPr bwMode="auto">
          <a:xfrm>
            <a:off x="4485920" y="4652748"/>
            <a:ext cx="86654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30 ns</a:t>
            </a:r>
          </a:p>
        </p:txBody>
      </p:sp>
      <p:sp>
        <p:nvSpPr>
          <p:cNvPr id="72" name="Text Box 87"/>
          <p:cNvSpPr txBox="1">
            <a:spLocks noChangeAspect="1" noChangeArrowheads="1"/>
          </p:cNvSpPr>
          <p:nvPr>
            <p:custDataLst>
              <p:tags r:id="rId39"/>
            </p:custDataLst>
          </p:nvPr>
        </p:nvSpPr>
        <p:spPr bwMode="auto">
          <a:xfrm>
            <a:off x="4504199" y="3951593"/>
            <a:ext cx="88242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2.8 MB</a:t>
            </a:r>
            <a:br>
              <a:rPr lang="en-US" altLang="en-US" sz="1400" b="1" dirty="0" smtClean="0">
                <a:solidFill>
                  <a:srgbClr val="000000"/>
                </a:solidFill>
                <a:ea typeface="+mn-ea"/>
              </a:rPr>
            </a:br>
            <a:r>
              <a:rPr lang="en-US" altLang="en-US" sz="1400" b="1" dirty="0" smtClean="0">
                <a:solidFill>
                  <a:srgbClr val="000000"/>
                </a:solidFill>
                <a:ea typeface="+mn-ea"/>
              </a:rPr>
              <a:t>2.8 MB</a:t>
            </a:r>
          </a:p>
        </p:txBody>
      </p:sp>
      <p:sp>
        <p:nvSpPr>
          <p:cNvPr id="76" name="Rectangle 32"/>
          <p:cNvSpPr>
            <a:spLocks noChangeAspect="1" noChangeArrowheads="1"/>
          </p:cNvSpPr>
          <p:nvPr>
            <p:custDataLst>
              <p:tags r:id="rId40"/>
            </p:custDataLst>
          </p:nvPr>
        </p:nvSpPr>
        <p:spPr bwMode="auto">
          <a:xfrm>
            <a:off x="4947044" y="3101538"/>
            <a:ext cx="220605" cy="163512"/>
          </a:xfrm>
          <a:prstGeom prst="rect">
            <a:avLst/>
          </a:prstGeom>
          <a:solidFill>
            <a:srgbClr val="4D3477"/>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p>
            <a:pPr algn="ctr">
              <a:spcBef>
                <a:spcPct val="0"/>
              </a:spcBef>
            </a:pPr>
            <a:endParaRPr lang="en-US" altLang="en-US" sz="1200">
              <a:solidFill>
                <a:srgbClr val="000000"/>
              </a:solidFill>
              <a:latin typeface="Arial" charset="0"/>
              <a:ea typeface="+mn-ea"/>
            </a:endParaRPr>
          </a:p>
        </p:txBody>
      </p:sp>
      <p:sp>
        <p:nvSpPr>
          <p:cNvPr id="96" name="Text Box 85"/>
          <p:cNvSpPr txBox="1">
            <a:spLocks noChangeAspect="1" noChangeArrowheads="1"/>
          </p:cNvSpPr>
          <p:nvPr>
            <p:custDataLst>
              <p:tags r:id="rId41"/>
            </p:custDataLst>
          </p:nvPr>
        </p:nvSpPr>
        <p:spPr bwMode="auto">
          <a:xfrm>
            <a:off x="4519249" y="5100909"/>
            <a:ext cx="890356"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25 mm</a:t>
            </a:r>
          </a:p>
        </p:txBody>
      </p:sp>
      <p:sp>
        <p:nvSpPr>
          <p:cNvPr id="124" name="Rectangle 81"/>
          <p:cNvSpPr>
            <a:spLocks noChangeArrowheads="1"/>
          </p:cNvSpPr>
          <p:nvPr>
            <p:custDataLst>
              <p:tags r:id="rId42"/>
            </p:custDataLst>
          </p:nvPr>
        </p:nvSpPr>
        <p:spPr bwMode="auto">
          <a:xfrm>
            <a:off x="3559305" y="2421552"/>
            <a:ext cx="858542" cy="3413737"/>
          </a:xfrm>
          <a:prstGeom prst="rect">
            <a:avLst/>
          </a:prstGeom>
          <a:solidFill>
            <a:srgbClr val="FFFF00"/>
          </a:solidFill>
          <a:ln>
            <a:noFill/>
          </a:ln>
          <a:effectLs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125" name="Rectangle 82"/>
          <p:cNvSpPr>
            <a:spLocks noChangeAspect="1" noChangeArrowheads="1"/>
          </p:cNvSpPr>
          <p:nvPr>
            <p:custDataLst>
              <p:tags r:id="rId43"/>
            </p:custDataLst>
          </p:nvPr>
        </p:nvSpPr>
        <p:spPr bwMode="auto">
          <a:xfrm>
            <a:off x="3687860" y="3045026"/>
            <a:ext cx="639596" cy="67786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127" name="Text Box 84"/>
          <p:cNvSpPr txBox="1">
            <a:spLocks noChangeAspect="1" noChangeArrowheads="1"/>
          </p:cNvSpPr>
          <p:nvPr>
            <p:custDataLst>
              <p:tags r:id="rId44"/>
            </p:custDataLst>
          </p:nvPr>
        </p:nvSpPr>
        <p:spPr bwMode="auto">
          <a:xfrm>
            <a:off x="3546647" y="2499538"/>
            <a:ext cx="86020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414F-3 PN/DP</a:t>
            </a:r>
            <a:br>
              <a:rPr lang="en-US" altLang="en-US" sz="1400" b="1" dirty="0" smtClean="0">
                <a:solidFill>
                  <a:srgbClr val="000000"/>
                </a:solidFill>
                <a:ea typeface="+mn-ea"/>
              </a:rPr>
            </a:br>
            <a:endParaRPr lang="en-US" altLang="en-US" sz="1400" b="1" dirty="0" smtClean="0">
              <a:solidFill>
                <a:srgbClr val="000000"/>
              </a:solidFill>
              <a:ea typeface="+mn-ea"/>
            </a:endParaRPr>
          </a:p>
        </p:txBody>
      </p:sp>
      <p:sp>
        <p:nvSpPr>
          <p:cNvPr id="128" name="Text Box 85"/>
          <p:cNvSpPr txBox="1">
            <a:spLocks noChangeAspect="1" noChangeArrowheads="1"/>
          </p:cNvSpPr>
          <p:nvPr>
            <p:custDataLst>
              <p:tags r:id="rId45"/>
            </p:custDataLst>
          </p:nvPr>
        </p:nvSpPr>
        <p:spPr bwMode="auto">
          <a:xfrm>
            <a:off x="3559305" y="5098670"/>
            <a:ext cx="890356"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50 mm</a:t>
            </a:r>
          </a:p>
        </p:txBody>
      </p:sp>
      <p:sp>
        <p:nvSpPr>
          <p:cNvPr id="129" name="Text Box 86"/>
          <p:cNvSpPr txBox="1">
            <a:spLocks noChangeAspect="1" noChangeArrowheads="1"/>
          </p:cNvSpPr>
          <p:nvPr>
            <p:custDataLst>
              <p:tags r:id="rId46"/>
            </p:custDataLst>
          </p:nvPr>
        </p:nvSpPr>
        <p:spPr bwMode="auto">
          <a:xfrm>
            <a:off x="3579938" y="4650509"/>
            <a:ext cx="86654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18.75 ns</a:t>
            </a:r>
          </a:p>
        </p:txBody>
      </p:sp>
      <p:sp>
        <p:nvSpPr>
          <p:cNvPr id="130" name="Text Box 87"/>
          <p:cNvSpPr txBox="1">
            <a:spLocks noChangeAspect="1" noChangeArrowheads="1"/>
          </p:cNvSpPr>
          <p:nvPr>
            <p:custDataLst>
              <p:tags r:id="rId47"/>
            </p:custDataLst>
          </p:nvPr>
        </p:nvSpPr>
        <p:spPr bwMode="auto">
          <a:xfrm>
            <a:off x="3559305" y="3927676"/>
            <a:ext cx="88242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2 MB</a:t>
            </a:r>
            <a:br>
              <a:rPr lang="en-US" altLang="en-US" sz="1400" b="1" dirty="0" smtClean="0">
                <a:solidFill>
                  <a:srgbClr val="000000"/>
                </a:solidFill>
                <a:ea typeface="+mn-ea"/>
              </a:rPr>
            </a:br>
            <a:r>
              <a:rPr lang="en-US" altLang="en-US" sz="1400" b="1" dirty="0" smtClean="0">
                <a:solidFill>
                  <a:srgbClr val="000000"/>
                </a:solidFill>
                <a:ea typeface="+mn-ea"/>
              </a:rPr>
              <a:t>2 MB</a:t>
            </a:r>
          </a:p>
        </p:txBody>
      </p:sp>
      <p:sp>
        <p:nvSpPr>
          <p:cNvPr id="135" name="Rectangle 32"/>
          <p:cNvSpPr>
            <a:spLocks noChangeAspect="1" noChangeArrowheads="1"/>
          </p:cNvSpPr>
          <p:nvPr>
            <p:custDataLst>
              <p:tags r:id="rId48"/>
            </p:custDataLst>
          </p:nvPr>
        </p:nvSpPr>
        <p:spPr bwMode="auto">
          <a:xfrm>
            <a:off x="3091222" y="3324381"/>
            <a:ext cx="220605" cy="163512"/>
          </a:xfrm>
          <a:prstGeom prst="rect">
            <a:avLst/>
          </a:prstGeom>
          <a:solidFill>
            <a:srgbClr val="4D3477"/>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p>
            <a:pPr algn="ctr">
              <a:spcBef>
                <a:spcPct val="0"/>
              </a:spcBef>
            </a:pPr>
            <a:endParaRPr lang="en-US" altLang="en-US" sz="1200">
              <a:solidFill>
                <a:srgbClr val="000000"/>
              </a:solidFill>
              <a:latin typeface="Arial" charset="0"/>
              <a:ea typeface="+mn-ea"/>
            </a:endParaRPr>
          </a:p>
        </p:txBody>
      </p:sp>
      <p:sp>
        <p:nvSpPr>
          <p:cNvPr id="136" name="Rectangle 89"/>
          <p:cNvSpPr>
            <a:spLocks noChangeAspect="1" noChangeArrowheads="1"/>
          </p:cNvSpPr>
          <p:nvPr>
            <p:custDataLst>
              <p:tags r:id="rId49"/>
            </p:custDataLst>
          </p:nvPr>
        </p:nvSpPr>
        <p:spPr bwMode="auto">
          <a:xfrm>
            <a:off x="3741608" y="3128378"/>
            <a:ext cx="219018"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000" dirty="0" smtClean="0">
              <a:solidFill>
                <a:srgbClr val="000000"/>
              </a:solidFill>
              <a:ea typeface="+mn-ea"/>
            </a:endParaRPr>
          </a:p>
        </p:txBody>
      </p:sp>
      <p:sp>
        <p:nvSpPr>
          <p:cNvPr id="137" name="Rectangle 90"/>
          <p:cNvSpPr>
            <a:spLocks noChangeAspect="1" noChangeArrowheads="1"/>
          </p:cNvSpPr>
          <p:nvPr>
            <p:custDataLst>
              <p:tags r:id="rId50"/>
            </p:custDataLst>
          </p:nvPr>
        </p:nvSpPr>
        <p:spPr bwMode="auto">
          <a:xfrm>
            <a:off x="3741608" y="3347453"/>
            <a:ext cx="219018"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000" dirty="0" smtClean="0">
              <a:solidFill>
                <a:srgbClr val="000000"/>
              </a:solidFill>
              <a:ea typeface="+mn-ea"/>
            </a:endParaRPr>
          </a:p>
        </p:txBody>
      </p:sp>
      <p:sp>
        <p:nvSpPr>
          <p:cNvPr id="138" name="Rectangle 32"/>
          <p:cNvSpPr>
            <a:spLocks noChangeAspect="1" noChangeArrowheads="1"/>
          </p:cNvSpPr>
          <p:nvPr>
            <p:custDataLst>
              <p:tags r:id="rId51"/>
            </p:custDataLst>
          </p:nvPr>
        </p:nvSpPr>
        <p:spPr bwMode="auto">
          <a:xfrm>
            <a:off x="4013212" y="3340406"/>
            <a:ext cx="220605" cy="163512"/>
          </a:xfrm>
          <a:prstGeom prst="rect">
            <a:avLst/>
          </a:prstGeom>
          <a:solidFill>
            <a:srgbClr val="4D3477"/>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p>
            <a:pPr algn="ctr">
              <a:spcBef>
                <a:spcPct val="0"/>
              </a:spcBef>
            </a:pPr>
            <a:endParaRPr lang="en-US" altLang="en-US" sz="1200">
              <a:solidFill>
                <a:srgbClr val="000000"/>
              </a:solidFill>
              <a:latin typeface="Arial" charset="0"/>
              <a:ea typeface="+mn-ea"/>
            </a:endParaRPr>
          </a:p>
        </p:txBody>
      </p:sp>
      <p:sp>
        <p:nvSpPr>
          <p:cNvPr id="139" name="Rectangle 81"/>
          <p:cNvSpPr>
            <a:spLocks noChangeArrowheads="1"/>
          </p:cNvSpPr>
          <p:nvPr>
            <p:custDataLst>
              <p:tags r:id="rId52"/>
            </p:custDataLst>
          </p:nvPr>
        </p:nvSpPr>
        <p:spPr bwMode="auto">
          <a:xfrm>
            <a:off x="5467874" y="2421552"/>
            <a:ext cx="871200" cy="3412800"/>
          </a:xfrm>
          <a:prstGeom prst="rect">
            <a:avLst/>
          </a:prstGeom>
          <a:solidFill>
            <a:srgbClr val="FFFF00"/>
          </a:solidFill>
          <a:ln>
            <a:noFill/>
          </a:ln>
          <a:effectLs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140" name="Rectangle 82"/>
          <p:cNvSpPr>
            <a:spLocks noChangeAspect="1" noChangeArrowheads="1"/>
          </p:cNvSpPr>
          <p:nvPr>
            <p:custDataLst>
              <p:tags r:id="rId53"/>
            </p:custDataLst>
          </p:nvPr>
        </p:nvSpPr>
        <p:spPr bwMode="auto">
          <a:xfrm>
            <a:off x="5539713" y="3065752"/>
            <a:ext cx="639596" cy="67786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141" name="Rectangle 83" descr="Diagonal dunkel nach oben"/>
          <p:cNvSpPr>
            <a:spLocks noChangeAspect="1" noChangeArrowheads="1"/>
          </p:cNvSpPr>
          <p:nvPr>
            <p:custDataLst>
              <p:tags r:id="rId54"/>
            </p:custDataLst>
          </p:nvPr>
        </p:nvSpPr>
        <p:spPr bwMode="auto">
          <a:xfrm>
            <a:off x="5609545" y="3102265"/>
            <a:ext cx="219018" cy="160337"/>
          </a:xfrm>
          <a:prstGeom prst="rect">
            <a:avLst/>
          </a:prstGeom>
          <a:pattFill prst="dkUpDiag">
            <a:fgClr>
              <a:srgbClr val="4D3477"/>
            </a:fgClr>
            <a:bgClr>
              <a:srgbClr val="FF9933"/>
            </a:bgClr>
          </a:patt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142" name="Text Box 84"/>
          <p:cNvSpPr txBox="1">
            <a:spLocks noChangeAspect="1" noChangeArrowheads="1"/>
          </p:cNvSpPr>
          <p:nvPr>
            <p:custDataLst>
              <p:tags r:id="rId55"/>
            </p:custDataLst>
          </p:nvPr>
        </p:nvSpPr>
        <p:spPr bwMode="auto">
          <a:xfrm>
            <a:off x="5460719" y="2535450"/>
            <a:ext cx="860201"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416F-2 </a:t>
            </a:r>
          </a:p>
        </p:txBody>
      </p:sp>
      <p:sp>
        <p:nvSpPr>
          <p:cNvPr id="143" name="Text Box 86"/>
          <p:cNvSpPr txBox="1">
            <a:spLocks noChangeAspect="1" noChangeArrowheads="1"/>
          </p:cNvSpPr>
          <p:nvPr>
            <p:custDataLst>
              <p:tags r:id="rId56"/>
            </p:custDataLst>
          </p:nvPr>
        </p:nvSpPr>
        <p:spPr bwMode="auto">
          <a:xfrm>
            <a:off x="5431791" y="4649557"/>
            <a:ext cx="86654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30 ns</a:t>
            </a:r>
          </a:p>
        </p:txBody>
      </p:sp>
      <p:sp>
        <p:nvSpPr>
          <p:cNvPr id="144" name="Text Box 87"/>
          <p:cNvSpPr txBox="1">
            <a:spLocks noChangeAspect="1" noChangeArrowheads="1"/>
          </p:cNvSpPr>
          <p:nvPr>
            <p:custDataLst>
              <p:tags r:id="rId57"/>
            </p:custDataLst>
          </p:nvPr>
        </p:nvSpPr>
        <p:spPr bwMode="auto">
          <a:xfrm>
            <a:off x="5450070" y="3948402"/>
            <a:ext cx="88242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2.8 MB</a:t>
            </a:r>
            <a:br>
              <a:rPr lang="en-US" altLang="en-US" sz="1400" b="1" dirty="0" smtClean="0">
                <a:solidFill>
                  <a:srgbClr val="000000"/>
                </a:solidFill>
                <a:ea typeface="+mn-ea"/>
              </a:rPr>
            </a:br>
            <a:r>
              <a:rPr lang="en-US" altLang="en-US" sz="1400" b="1" dirty="0" smtClean="0">
                <a:solidFill>
                  <a:srgbClr val="000000"/>
                </a:solidFill>
                <a:ea typeface="+mn-ea"/>
              </a:rPr>
              <a:t>2.8 MB</a:t>
            </a:r>
          </a:p>
        </p:txBody>
      </p:sp>
      <p:sp>
        <p:nvSpPr>
          <p:cNvPr id="146" name="Rectangle 32"/>
          <p:cNvSpPr>
            <a:spLocks noChangeAspect="1" noChangeArrowheads="1"/>
          </p:cNvSpPr>
          <p:nvPr>
            <p:custDataLst>
              <p:tags r:id="rId58"/>
            </p:custDataLst>
          </p:nvPr>
        </p:nvSpPr>
        <p:spPr bwMode="auto">
          <a:xfrm>
            <a:off x="5892915" y="3098347"/>
            <a:ext cx="220605" cy="163512"/>
          </a:xfrm>
          <a:prstGeom prst="rect">
            <a:avLst/>
          </a:prstGeom>
          <a:solidFill>
            <a:srgbClr val="4D3477"/>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p>
            <a:pPr algn="ctr">
              <a:spcBef>
                <a:spcPct val="0"/>
              </a:spcBef>
            </a:pPr>
            <a:endParaRPr lang="en-US" altLang="en-US" sz="1200">
              <a:solidFill>
                <a:srgbClr val="000000"/>
              </a:solidFill>
              <a:latin typeface="Arial" charset="0"/>
              <a:ea typeface="+mn-ea"/>
            </a:endParaRPr>
          </a:p>
        </p:txBody>
      </p:sp>
      <p:sp>
        <p:nvSpPr>
          <p:cNvPr id="147" name="Text Box 85"/>
          <p:cNvSpPr txBox="1">
            <a:spLocks noChangeAspect="1" noChangeArrowheads="1"/>
          </p:cNvSpPr>
          <p:nvPr>
            <p:custDataLst>
              <p:tags r:id="rId59"/>
            </p:custDataLst>
          </p:nvPr>
        </p:nvSpPr>
        <p:spPr bwMode="auto">
          <a:xfrm>
            <a:off x="5465120" y="5097718"/>
            <a:ext cx="890356"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25 mm</a:t>
            </a:r>
          </a:p>
        </p:txBody>
      </p:sp>
      <p:sp>
        <p:nvSpPr>
          <p:cNvPr id="149" name="Rectangle 64"/>
          <p:cNvSpPr>
            <a:spLocks noChangeArrowheads="1"/>
          </p:cNvSpPr>
          <p:nvPr>
            <p:custDataLst>
              <p:tags r:id="rId60"/>
            </p:custDataLst>
          </p:nvPr>
        </p:nvSpPr>
        <p:spPr bwMode="auto">
          <a:xfrm>
            <a:off x="4504199" y="2398238"/>
            <a:ext cx="1947262" cy="3460364"/>
          </a:xfrm>
          <a:prstGeom prst="rect">
            <a:avLst/>
          </a:prstGeom>
          <a:solidFill>
            <a:schemeClr val="bg2">
              <a:alpha val="61176"/>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200" dirty="0" smtClean="0">
              <a:solidFill>
                <a:srgbClr val="000000"/>
              </a:solidFill>
              <a:ea typeface="+mn-ea"/>
            </a:endParaRPr>
          </a:p>
        </p:txBody>
      </p:sp>
      <p:sp>
        <p:nvSpPr>
          <p:cNvPr id="151" name="Rectangle 82"/>
          <p:cNvSpPr>
            <a:spLocks noChangeAspect="1" noChangeArrowheads="1"/>
          </p:cNvSpPr>
          <p:nvPr>
            <p:custDataLst>
              <p:tags r:id="rId61"/>
            </p:custDataLst>
          </p:nvPr>
        </p:nvSpPr>
        <p:spPr bwMode="auto">
          <a:xfrm>
            <a:off x="7337464" y="3022134"/>
            <a:ext cx="832455" cy="67786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152" name="Rectangle 23"/>
          <p:cNvSpPr>
            <a:spLocks noChangeArrowheads="1"/>
          </p:cNvSpPr>
          <p:nvPr>
            <p:custDataLst>
              <p:tags r:id="rId62"/>
            </p:custDataLst>
          </p:nvPr>
        </p:nvSpPr>
        <p:spPr bwMode="auto">
          <a:xfrm>
            <a:off x="8244826" y="2447098"/>
            <a:ext cx="885600" cy="3397099"/>
          </a:xfrm>
          <a:prstGeom prst="rect">
            <a:avLst/>
          </a:prstGeom>
          <a:solidFill>
            <a:srgbClr val="FFFF00"/>
          </a:solidFill>
          <a:ln>
            <a:noFill/>
          </a:ln>
          <a:effectLs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FF0000"/>
              </a:solidFill>
              <a:ea typeface="+mn-ea"/>
            </a:endParaRPr>
          </a:p>
        </p:txBody>
      </p:sp>
      <p:sp>
        <p:nvSpPr>
          <p:cNvPr id="153" name="Text Box 25"/>
          <p:cNvSpPr txBox="1">
            <a:spLocks noChangeAspect="1" noChangeArrowheads="1"/>
          </p:cNvSpPr>
          <p:nvPr>
            <p:custDataLst>
              <p:tags r:id="rId63"/>
            </p:custDataLst>
          </p:nvPr>
        </p:nvSpPr>
        <p:spPr bwMode="auto">
          <a:xfrm>
            <a:off x="8263619" y="2521458"/>
            <a:ext cx="860201"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1518F-4</a:t>
            </a:r>
            <a:br>
              <a:rPr lang="en-US" altLang="en-US" sz="1400" b="1" dirty="0" smtClean="0">
                <a:solidFill>
                  <a:srgbClr val="000000"/>
                </a:solidFill>
                <a:ea typeface="+mn-ea"/>
              </a:rPr>
            </a:br>
            <a:r>
              <a:rPr lang="en-US" altLang="en-US" sz="1400" b="1" dirty="0" smtClean="0">
                <a:solidFill>
                  <a:srgbClr val="000000"/>
                </a:solidFill>
                <a:ea typeface="+mn-ea"/>
              </a:rPr>
              <a:t>PN/DP</a:t>
            </a:r>
          </a:p>
        </p:txBody>
      </p:sp>
      <p:sp>
        <p:nvSpPr>
          <p:cNvPr id="154" name="Text Box 26"/>
          <p:cNvSpPr txBox="1">
            <a:spLocks noChangeAspect="1" noChangeArrowheads="1"/>
          </p:cNvSpPr>
          <p:nvPr>
            <p:custDataLst>
              <p:tags r:id="rId64"/>
            </p:custDataLst>
          </p:nvPr>
        </p:nvSpPr>
        <p:spPr bwMode="auto">
          <a:xfrm>
            <a:off x="8252510" y="5077872"/>
            <a:ext cx="89194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175 mm</a:t>
            </a:r>
          </a:p>
        </p:txBody>
      </p:sp>
      <p:sp>
        <p:nvSpPr>
          <p:cNvPr id="155" name="Text Box 27"/>
          <p:cNvSpPr txBox="1">
            <a:spLocks noChangeAspect="1" noChangeArrowheads="1"/>
          </p:cNvSpPr>
          <p:nvPr>
            <p:custDataLst>
              <p:tags r:id="rId65"/>
            </p:custDataLst>
          </p:nvPr>
        </p:nvSpPr>
        <p:spPr bwMode="auto">
          <a:xfrm>
            <a:off x="8274730" y="4598975"/>
            <a:ext cx="86496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1 ns</a:t>
            </a:r>
          </a:p>
        </p:txBody>
      </p:sp>
      <p:sp>
        <p:nvSpPr>
          <p:cNvPr id="156" name="Text Box 28"/>
          <p:cNvSpPr txBox="1">
            <a:spLocks noChangeAspect="1" noChangeArrowheads="1"/>
          </p:cNvSpPr>
          <p:nvPr>
            <p:custDataLst>
              <p:tags r:id="rId66"/>
            </p:custDataLst>
          </p:nvPr>
        </p:nvSpPr>
        <p:spPr bwMode="auto">
          <a:xfrm>
            <a:off x="8252510" y="3921633"/>
            <a:ext cx="88242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ea typeface="+mn-ea"/>
              </a:rPr>
              <a:t>6 MB</a:t>
            </a:r>
            <a:br>
              <a:rPr lang="en-US" altLang="en-US" sz="1400" b="1" dirty="0" smtClean="0">
                <a:ea typeface="+mn-ea"/>
              </a:rPr>
            </a:br>
            <a:r>
              <a:rPr lang="en-US" altLang="en-US" sz="1400" b="1" dirty="0" smtClean="0">
                <a:ea typeface="+mn-ea"/>
              </a:rPr>
              <a:t>20 MB</a:t>
            </a:r>
          </a:p>
        </p:txBody>
      </p:sp>
      <p:sp>
        <p:nvSpPr>
          <p:cNvPr id="157" name="Rectangle 29"/>
          <p:cNvSpPr>
            <a:spLocks noChangeAspect="1" noChangeArrowheads="1"/>
          </p:cNvSpPr>
          <p:nvPr>
            <p:custDataLst>
              <p:tags r:id="rId67"/>
            </p:custDataLst>
          </p:nvPr>
        </p:nvSpPr>
        <p:spPr bwMode="auto">
          <a:xfrm>
            <a:off x="8329455" y="3065971"/>
            <a:ext cx="220606"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1</a:t>
            </a:r>
          </a:p>
        </p:txBody>
      </p:sp>
      <p:sp>
        <p:nvSpPr>
          <p:cNvPr id="158" name="Rectangle 30"/>
          <p:cNvSpPr>
            <a:spLocks noChangeAspect="1" noChangeArrowheads="1"/>
          </p:cNvSpPr>
          <p:nvPr>
            <p:custDataLst>
              <p:tags r:id="rId68"/>
            </p:custDataLst>
          </p:nvPr>
        </p:nvSpPr>
        <p:spPr bwMode="auto">
          <a:xfrm>
            <a:off x="8329455" y="3278696"/>
            <a:ext cx="215844"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1</a:t>
            </a:r>
          </a:p>
        </p:txBody>
      </p:sp>
      <p:sp>
        <p:nvSpPr>
          <p:cNvPr id="159" name="Rectangle 31"/>
          <p:cNvSpPr>
            <a:spLocks noChangeAspect="1" noChangeArrowheads="1"/>
          </p:cNvSpPr>
          <p:nvPr>
            <p:custDataLst>
              <p:tags r:id="rId69"/>
            </p:custDataLst>
          </p:nvPr>
        </p:nvSpPr>
        <p:spPr bwMode="auto">
          <a:xfrm>
            <a:off x="8593883" y="3288221"/>
            <a:ext cx="222192"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3</a:t>
            </a:r>
          </a:p>
        </p:txBody>
      </p:sp>
      <p:sp>
        <p:nvSpPr>
          <p:cNvPr id="160" name="Rectangle 32"/>
          <p:cNvSpPr>
            <a:spLocks noChangeAspect="1" noChangeArrowheads="1"/>
          </p:cNvSpPr>
          <p:nvPr>
            <p:custDataLst>
              <p:tags r:id="rId70"/>
            </p:custDataLst>
          </p:nvPr>
        </p:nvSpPr>
        <p:spPr bwMode="auto">
          <a:xfrm>
            <a:off x="8860607" y="3064627"/>
            <a:ext cx="220605" cy="163512"/>
          </a:xfrm>
          <a:prstGeom prst="rect">
            <a:avLst/>
          </a:prstGeom>
          <a:solidFill>
            <a:srgbClr val="4D3477"/>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p>
            <a:pPr algn="ctr">
              <a:spcBef>
                <a:spcPct val="0"/>
              </a:spcBef>
            </a:pPr>
            <a:endParaRPr lang="en-US" altLang="en-US" sz="1200">
              <a:solidFill>
                <a:srgbClr val="000000"/>
              </a:solidFill>
              <a:latin typeface="Arial" charset="0"/>
              <a:ea typeface="+mn-ea"/>
            </a:endParaRPr>
          </a:p>
        </p:txBody>
      </p:sp>
      <p:sp>
        <p:nvSpPr>
          <p:cNvPr id="161" name="Rectangle 102"/>
          <p:cNvSpPr>
            <a:spLocks noChangeAspect="1" noChangeArrowheads="1"/>
          </p:cNvSpPr>
          <p:nvPr>
            <p:custDataLst>
              <p:tags r:id="rId71"/>
            </p:custDataLst>
          </p:nvPr>
        </p:nvSpPr>
        <p:spPr bwMode="auto">
          <a:xfrm>
            <a:off x="8593883" y="3065971"/>
            <a:ext cx="222192"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2</a:t>
            </a:r>
          </a:p>
        </p:txBody>
      </p:sp>
      <p:sp>
        <p:nvSpPr>
          <p:cNvPr id="163" name="Rectangle 82"/>
          <p:cNvSpPr>
            <a:spLocks noChangeAspect="1" noChangeArrowheads="1"/>
          </p:cNvSpPr>
          <p:nvPr>
            <p:custDataLst>
              <p:tags r:id="rId72"/>
            </p:custDataLst>
          </p:nvPr>
        </p:nvSpPr>
        <p:spPr bwMode="auto">
          <a:xfrm>
            <a:off x="8279083" y="3018892"/>
            <a:ext cx="832455" cy="67786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grpSp>
        <p:nvGrpSpPr>
          <p:cNvPr id="173" name="Gruppieren 172"/>
          <p:cNvGrpSpPr/>
          <p:nvPr>
            <p:custDataLst>
              <p:tags r:id="rId73"/>
            </p:custDataLst>
          </p:nvPr>
        </p:nvGrpSpPr>
        <p:grpSpPr>
          <a:xfrm>
            <a:off x="9176602" y="6157157"/>
            <a:ext cx="2539148" cy="493831"/>
            <a:chOff x="330916" y="5620661"/>
            <a:chExt cx="2539148" cy="493831"/>
          </a:xfrm>
        </p:grpSpPr>
        <p:sp>
          <p:nvSpPr>
            <p:cNvPr id="174" name="Rectangle 5"/>
            <p:cNvSpPr>
              <a:spLocks noChangeAspect="1" noChangeArrowheads="1"/>
            </p:cNvSpPr>
            <p:nvPr/>
          </p:nvSpPr>
          <p:spPr bwMode="auto">
            <a:xfrm>
              <a:off x="330916" y="5620661"/>
              <a:ext cx="2539148" cy="4938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75" name="Rectangle 6"/>
            <p:cNvSpPr>
              <a:spLocks noChangeAspect="1" noChangeArrowheads="1"/>
            </p:cNvSpPr>
            <p:nvPr/>
          </p:nvSpPr>
          <p:spPr bwMode="auto">
            <a:xfrm>
              <a:off x="2083716" y="5668418"/>
              <a:ext cx="158858" cy="164610"/>
            </a:xfrm>
            <a:prstGeom prst="rect">
              <a:avLst/>
            </a:prstGeom>
            <a:solidFill>
              <a:srgbClr val="4D3477"/>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76" name="Text Box 7"/>
            <p:cNvSpPr txBox="1">
              <a:spLocks noChangeAspect="1" noChangeArrowheads="1"/>
            </p:cNvSpPr>
            <p:nvPr/>
          </p:nvSpPr>
          <p:spPr bwMode="auto">
            <a:xfrm>
              <a:off x="2269580" y="5692805"/>
              <a:ext cx="600484"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PROFIBUS</a:t>
              </a:r>
            </a:p>
          </p:txBody>
        </p:sp>
        <p:sp>
          <p:nvSpPr>
            <p:cNvPr id="177" name="Rectangle 8"/>
            <p:cNvSpPr>
              <a:spLocks noChangeAspect="1" noChangeArrowheads="1"/>
            </p:cNvSpPr>
            <p:nvPr/>
          </p:nvSpPr>
          <p:spPr bwMode="auto">
            <a:xfrm>
              <a:off x="1386529" y="5917366"/>
              <a:ext cx="158858" cy="164610"/>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78" name="Text Box 9"/>
            <p:cNvSpPr txBox="1">
              <a:spLocks noChangeAspect="1" noChangeArrowheads="1"/>
            </p:cNvSpPr>
            <p:nvPr/>
          </p:nvSpPr>
          <p:spPr bwMode="auto">
            <a:xfrm>
              <a:off x="1573187" y="5923463"/>
              <a:ext cx="748222"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PROFINET / IE</a:t>
              </a:r>
            </a:p>
          </p:txBody>
        </p:sp>
        <p:sp>
          <p:nvSpPr>
            <p:cNvPr id="179" name="Rectangle 10" descr="Diagonal dunkel nach oben"/>
            <p:cNvSpPr>
              <a:spLocks noChangeAspect="1" noChangeArrowheads="1"/>
            </p:cNvSpPr>
            <p:nvPr/>
          </p:nvSpPr>
          <p:spPr bwMode="auto">
            <a:xfrm>
              <a:off x="384928" y="5668418"/>
              <a:ext cx="158858" cy="164610"/>
            </a:xfrm>
            <a:prstGeom prst="rect">
              <a:avLst/>
            </a:prstGeom>
            <a:pattFill prst="dkUpDiag">
              <a:fgClr>
                <a:srgbClr val="4D3477"/>
              </a:fgClr>
              <a:bgClr>
                <a:srgbClr val="FF9933"/>
              </a:bgClr>
            </a:patt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80" name="Text Box 11"/>
            <p:cNvSpPr txBox="1">
              <a:spLocks noChangeAspect="1" noChangeArrowheads="1"/>
            </p:cNvSpPr>
            <p:nvPr/>
          </p:nvSpPr>
          <p:spPr bwMode="auto">
            <a:xfrm>
              <a:off x="583501" y="5692805"/>
              <a:ext cx="835594"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PROFIBUS/MPI</a:t>
              </a:r>
            </a:p>
          </p:txBody>
        </p:sp>
        <p:sp>
          <p:nvSpPr>
            <p:cNvPr id="181" name="Rectangle 12"/>
            <p:cNvSpPr>
              <a:spLocks noChangeAspect="1" noChangeArrowheads="1"/>
            </p:cNvSpPr>
            <p:nvPr/>
          </p:nvSpPr>
          <p:spPr bwMode="auto">
            <a:xfrm>
              <a:off x="384928" y="5915334"/>
              <a:ext cx="158858" cy="162578"/>
            </a:xfrm>
            <a:prstGeom prst="rect">
              <a:avLst/>
            </a:prstGeom>
            <a:solidFill>
              <a:srgbClr val="FF9900"/>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82" name="Text Box 13"/>
            <p:cNvSpPr txBox="1">
              <a:spLocks noChangeAspect="1" noChangeArrowheads="1"/>
            </p:cNvSpPr>
            <p:nvPr/>
          </p:nvSpPr>
          <p:spPr bwMode="auto">
            <a:xfrm>
              <a:off x="583501" y="5925495"/>
              <a:ext cx="330425"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MPI</a:t>
              </a:r>
            </a:p>
          </p:txBody>
        </p:sp>
        <p:sp>
          <p:nvSpPr>
            <p:cNvPr id="183" name="Rectangle 14"/>
            <p:cNvSpPr>
              <a:spLocks noChangeAspect="1" noChangeArrowheads="1"/>
            </p:cNvSpPr>
            <p:nvPr/>
          </p:nvSpPr>
          <p:spPr bwMode="auto">
            <a:xfrm>
              <a:off x="1380969" y="5669434"/>
              <a:ext cx="169978" cy="162578"/>
            </a:xfrm>
            <a:prstGeom prst="rect">
              <a:avLst/>
            </a:prstGeom>
            <a:solidFill>
              <a:schemeClr val="tx1"/>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84" name="Text Box 15"/>
            <p:cNvSpPr txBox="1">
              <a:spLocks noChangeAspect="1" noChangeArrowheads="1"/>
            </p:cNvSpPr>
            <p:nvPr/>
          </p:nvSpPr>
          <p:spPr bwMode="auto">
            <a:xfrm>
              <a:off x="1574776" y="5692805"/>
              <a:ext cx="605250"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IF Module</a:t>
              </a:r>
            </a:p>
          </p:txBody>
        </p:sp>
      </p:grpSp>
      <p:sp>
        <p:nvSpPr>
          <p:cNvPr id="92" name="Textfeld 91"/>
          <p:cNvSpPr txBox="1"/>
          <p:nvPr>
            <p:custDataLst>
              <p:tags r:id="rId74"/>
            </p:custDataLst>
          </p:nvPr>
        </p:nvSpPr>
        <p:spPr>
          <a:xfrm>
            <a:off x="2496601" y="1277952"/>
            <a:ext cx="7074153" cy="363992"/>
          </a:xfrm>
          <a:prstGeom prst="rect">
            <a:avLst/>
          </a:prstGeom>
          <a:solidFill>
            <a:srgbClr val="FFFF00"/>
          </a:solidFill>
          <a:ln>
            <a:solidFill>
              <a:schemeClr val="tx1"/>
            </a:solidFill>
          </a:ln>
          <a:effectLst>
            <a:outerShdw blurRad="50800" dist="38100" dir="2700000" algn="tl" rotWithShape="0">
              <a:prstClr val="black">
                <a:alpha val="40000"/>
              </a:prstClr>
            </a:outerShdw>
          </a:effectLst>
        </p:spPr>
        <p:txBody>
          <a:bodyPr wrap="none" lIns="108000" tIns="72000" rIns="108000" bIns="72000" rtlCol="0" anchor="ctr" anchorCtr="0">
            <a:spAutoFit/>
          </a:bodyPr>
          <a:lstStyle/>
          <a:p>
            <a:pPr algn="l">
              <a:lnSpc>
                <a:spcPct val="110000"/>
              </a:lnSpc>
              <a:spcBef>
                <a:spcPts val="0"/>
              </a:spcBef>
            </a:pPr>
            <a:r>
              <a:rPr lang="en-US" sz="1400" dirty="0" smtClean="0">
                <a:solidFill>
                  <a:srgbClr val="FF0000"/>
                </a:solidFill>
              </a:rPr>
              <a:t>Selective Marketing: Please contact local promoter/technical consultant for verification!</a:t>
            </a:r>
          </a:p>
        </p:txBody>
      </p:sp>
    </p:spTree>
    <p:custDataLst>
      <p:tags r:id="rId3"/>
    </p:custDataLst>
    <p:extLst>
      <p:ext uri="{BB962C8B-B14F-4D97-AF65-F5344CB8AC3E}">
        <p14:creationId xmlns:p14="http://schemas.microsoft.com/office/powerpoint/2010/main" val="3455760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0" y="0"/>
            <a:ext cx="12198350" cy="1268413"/>
          </a:xfrm>
        </p:spPr>
        <p:txBody>
          <a:bodyPr>
            <a:noAutofit/>
          </a:bodyPr>
          <a:lstStyle/>
          <a:p>
            <a:r>
              <a:rPr lang="en-US" dirty="0" smtClean="0"/>
              <a:t>SIMATIC S7-1500 Compact CPU</a:t>
            </a:r>
            <a:endParaRPr lang="en-US" dirty="0"/>
          </a:p>
        </p:txBody>
      </p:sp>
      <p:sp>
        <p:nvSpPr>
          <p:cNvPr id="5" name="Inhaltsplatzhalter 4"/>
          <p:cNvSpPr>
            <a:spLocks noGrp="1"/>
          </p:cNvSpPr>
          <p:nvPr>
            <p:ph idx="1"/>
          </p:nvPr>
        </p:nvSpPr>
        <p:spPr/>
        <p:txBody>
          <a:bodyPr>
            <a:noAutofit/>
          </a:bodyPr>
          <a:lstStyle/>
          <a:p>
            <a:endParaRPr lang="en-US" dirty="0"/>
          </a:p>
        </p:txBody>
      </p:sp>
      <p:pic>
        <p:nvPicPr>
          <p:cNvPr id="6" name="Picture 2"/>
          <p:cNvPicPr>
            <a:picLocks noChangeAspect="1" noChangeArrowheads="1"/>
          </p:cNvPicPr>
          <p:nvPr>
            <p:custDataLst>
              <p:tags r:id="rId3"/>
            </p:custDataLst>
          </p:nvPr>
        </p:nvPicPr>
        <p:blipFill rotWithShape="1">
          <a:blip r:embed="rId6" cstate="email">
            <a:extLst>
              <a:ext uri="{28A0092B-C50C-407E-A947-70E740481C1C}">
                <a14:useLocalDpi xmlns:a14="http://schemas.microsoft.com/office/drawing/2010/main"/>
              </a:ext>
            </a:extLst>
          </a:blip>
          <a:srcRect/>
          <a:stretch/>
        </p:blipFill>
        <p:spPr bwMode="auto">
          <a:xfrm>
            <a:off x="627063" y="1268413"/>
            <a:ext cx="7226019" cy="5075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2"/>
    </p:custDataLst>
    <p:extLst>
      <p:ext uri="{BB962C8B-B14F-4D97-AF65-F5344CB8AC3E}">
        <p14:creationId xmlns:p14="http://schemas.microsoft.com/office/powerpoint/2010/main" val="4216597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38" name="AutoShape 184" hidden="1"/>
          <p:cNvGraphicFramePr>
            <a:graphicFrameLocks/>
          </p:cNvGraphicFramePr>
          <p:nvPr>
            <p:custDataLst>
              <p:tags r:id="rId4"/>
            </p:custDataLst>
            <p:extLst>
              <p:ext uri="{D42A27DB-BD31-4B8C-83A1-F6EECF244321}">
                <p14:modId xmlns:p14="http://schemas.microsoft.com/office/powerpoint/2010/main" val="1729026591"/>
              </p:ext>
            </p:extLst>
          </p:nvPr>
        </p:nvGraphicFramePr>
        <p:xfrm>
          <a:off x="0" y="0"/>
          <a:ext cx="211248" cy="158750"/>
        </p:xfrm>
        <a:graphic>
          <a:graphicData uri="http://schemas.openxmlformats.org/presentationml/2006/ole">
            <mc:AlternateContent xmlns:mc="http://schemas.openxmlformats.org/markup-compatibility/2006">
              <mc:Choice xmlns:v="urn:schemas-microsoft-com:vml" Requires="v">
                <p:oleObj spid="_x0000_s16478" name="think-cell Slide" r:id="rId8" imgW="0" imgH="0" progId="TCLayout.ActiveDocument.1">
                  <p:embed/>
                </p:oleObj>
              </mc:Choice>
              <mc:Fallback>
                <p:oleObj name="think-cell Slide" r:id="rId8"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21124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39" name="Rectangle 11"/>
          <p:cNvSpPr>
            <a:spLocks noGrp="1" noChangeArrowheads="1"/>
          </p:cNvSpPr>
          <p:nvPr>
            <p:ph type="title" idx="4294967295"/>
          </p:nvPr>
        </p:nvSpPr>
        <p:spPr/>
        <p:txBody>
          <a:bodyPr/>
          <a:lstStyle/>
          <a:p>
            <a:pPr eaLnBrk="1" hangingPunct="1"/>
            <a:r>
              <a:rPr lang="en-US" altLang="en-US" dirty="0" smtClean="0"/>
              <a:t>SIMATIC Innovation</a:t>
            </a:r>
            <a:r>
              <a:rPr lang="en-US" altLang="en-US" b="0" dirty="0" smtClean="0"/>
              <a:t/>
            </a:r>
            <a:br>
              <a:rPr lang="en-US" altLang="en-US" b="0" dirty="0" smtClean="0"/>
            </a:br>
            <a:r>
              <a:rPr lang="en-US" altLang="en-US" b="0" dirty="0" smtClean="0"/>
              <a:t>Migration to </a:t>
            </a:r>
            <a:r>
              <a:rPr lang="en-US" b="0" dirty="0"/>
              <a:t>SIMATIC </a:t>
            </a:r>
            <a:r>
              <a:rPr lang="en-US" b="0" dirty="0" smtClean="0"/>
              <a:t>S7-1200 </a:t>
            </a:r>
            <a:r>
              <a:rPr lang="en-US" b="0" dirty="0"/>
              <a:t>CPU </a:t>
            </a:r>
            <a:r>
              <a:rPr lang="en-US" b="0" dirty="0" smtClean="0"/>
              <a:t>1215C</a:t>
            </a:r>
            <a:endParaRPr lang="en-US" altLang="de-DE" b="0" dirty="0" smtClean="0"/>
          </a:p>
        </p:txBody>
      </p:sp>
      <p:sp>
        <p:nvSpPr>
          <p:cNvPr id="34" name="Rectangle 20"/>
          <p:cNvSpPr>
            <a:spLocks noChangeAspect="1" noChangeArrowheads="1"/>
          </p:cNvSpPr>
          <p:nvPr/>
        </p:nvSpPr>
        <p:spPr bwMode="auto">
          <a:xfrm>
            <a:off x="599094" y="2981526"/>
            <a:ext cx="2881225" cy="349250"/>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eaLnBrk="1" hangingPunct="1">
              <a:spcBef>
                <a:spcPct val="50000"/>
              </a:spcBef>
              <a:buClr>
                <a:srgbClr val="BBE0E3"/>
              </a:buClr>
              <a:buFont typeface="Wingdings" pitchFamily="2" charset="2"/>
              <a:buNone/>
            </a:pPr>
            <a:r>
              <a:rPr lang="en-US" altLang="en-US" sz="1600" dirty="0" smtClean="0"/>
              <a:t>Program/Data </a:t>
            </a:r>
            <a:r>
              <a:rPr lang="en-US" altLang="en-US" sz="1600" dirty="0"/>
              <a:t>memory</a:t>
            </a:r>
          </a:p>
        </p:txBody>
      </p:sp>
      <p:sp>
        <p:nvSpPr>
          <p:cNvPr id="36" name="Rectangle 17"/>
          <p:cNvSpPr>
            <a:spLocks noChangeAspect="1" noChangeArrowheads="1"/>
          </p:cNvSpPr>
          <p:nvPr/>
        </p:nvSpPr>
        <p:spPr bwMode="auto">
          <a:xfrm>
            <a:off x="599094" y="4659513"/>
            <a:ext cx="2881225" cy="350838"/>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eaLnBrk="1" hangingPunct="1">
              <a:lnSpc>
                <a:spcPct val="100000"/>
              </a:lnSpc>
              <a:spcBef>
                <a:spcPct val="50000"/>
              </a:spcBef>
            </a:pPr>
            <a:r>
              <a:rPr lang="en-US" altLang="en-US" sz="1600" dirty="0" smtClean="0"/>
              <a:t>HSC</a:t>
            </a:r>
            <a:endParaRPr lang="en-US" altLang="en-US" sz="1600" dirty="0"/>
          </a:p>
        </p:txBody>
      </p:sp>
      <p:sp>
        <p:nvSpPr>
          <p:cNvPr id="40" name="Rectangle 17"/>
          <p:cNvSpPr>
            <a:spLocks noChangeAspect="1" noChangeArrowheads="1"/>
          </p:cNvSpPr>
          <p:nvPr/>
        </p:nvSpPr>
        <p:spPr bwMode="auto">
          <a:xfrm>
            <a:off x="599094" y="5078613"/>
            <a:ext cx="2881225" cy="350838"/>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eaLnBrk="1" hangingPunct="1">
              <a:lnSpc>
                <a:spcPct val="100000"/>
              </a:lnSpc>
              <a:spcBef>
                <a:spcPct val="50000"/>
              </a:spcBef>
            </a:pPr>
            <a:r>
              <a:rPr lang="en-US" altLang="en-US" sz="1600" dirty="0" smtClean="0"/>
              <a:t>PTO/PWM</a:t>
            </a:r>
            <a:endParaRPr lang="en-US" altLang="en-US" sz="1600" dirty="0"/>
          </a:p>
        </p:txBody>
      </p:sp>
      <p:sp>
        <p:nvSpPr>
          <p:cNvPr id="41" name="Rectangle 17"/>
          <p:cNvSpPr>
            <a:spLocks noChangeAspect="1" noChangeArrowheads="1"/>
          </p:cNvSpPr>
          <p:nvPr/>
        </p:nvSpPr>
        <p:spPr bwMode="auto">
          <a:xfrm>
            <a:off x="599094" y="5499302"/>
            <a:ext cx="2881225" cy="350837"/>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eaLnBrk="1" hangingPunct="1">
              <a:lnSpc>
                <a:spcPct val="100000"/>
              </a:lnSpc>
              <a:spcBef>
                <a:spcPct val="50000"/>
              </a:spcBef>
            </a:pPr>
            <a:r>
              <a:rPr lang="en-US" altLang="en-US" sz="1600" dirty="0" smtClean="0"/>
              <a:t>Width</a:t>
            </a:r>
            <a:endParaRPr lang="en-US" altLang="en-US" sz="1600" dirty="0"/>
          </a:p>
        </p:txBody>
      </p:sp>
      <p:sp>
        <p:nvSpPr>
          <p:cNvPr id="54" name="Rectangle 17"/>
          <p:cNvSpPr>
            <a:spLocks noChangeAspect="1" noChangeArrowheads="1"/>
          </p:cNvSpPr>
          <p:nvPr/>
        </p:nvSpPr>
        <p:spPr bwMode="auto">
          <a:xfrm>
            <a:off x="599094" y="4238827"/>
            <a:ext cx="2881225" cy="350837"/>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eaLnBrk="1" hangingPunct="1">
              <a:lnSpc>
                <a:spcPct val="100000"/>
              </a:lnSpc>
              <a:spcBef>
                <a:spcPct val="50000"/>
              </a:spcBef>
            </a:pPr>
            <a:r>
              <a:rPr lang="en-US" altLang="en-US" sz="1600" dirty="0" smtClean="0"/>
              <a:t>Integrated AI/AO</a:t>
            </a:r>
            <a:endParaRPr lang="en-US" altLang="en-US" sz="1600" dirty="0"/>
          </a:p>
        </p:txBody>
      </p:sp>
      <p:sp>
        <p:nvSpPr>
          <p:cNvPr id="55" name="Rectangle 18"/>
          <p:cNvSpPr>
            <a:spLocks noChangeAspect="1" noChangeArrowheads="1"/>
          </p:cNvSpPr>
          <p:nvPr/>
        </p:nvSpPr>
        <p:spPr bwMode="auto">
          <a:xfrm>
            <a:off x="599094" y="2367163"/>
            <a:ext cx="2881225" cy="546100"/>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eaLnBrk="1" hangingPunct="1">
              <a:lnSpc>
                <a:spcPct val="100000"/>
              </a:lnSpc>
              <a:spcBef>
                <a:spcPct val="50000"/>
              </a:spcBef>
            </a:pPr>
            <a:r>
              <a:rPr lang="en-US" altLang="en-US" sz="1600" dirty="0" smtClean="0"/>
              <a:t>Interfaces</a:t>
            </a:r>
            <a:endParaRPr lang="en-US" altLang="en-US" sz="1600" dirty="0"/>
          </a:p>
        </p:txBody>
      </p:sp>
      <p:sp>
        <p:nvSpPr>
          <p:cNvPr id="56" name="Rectangle 19"/>
          <p:cNvSpPr>
            <a:spLocks noChangeAspect="1" noChangeArrowheads="1"/>
          </p:cNvSpPr>
          <p:nvPr/>
        </p:nvSpPr>
        <p:spPr bwMode="auto">
          <a:xfrm>
            <a:off x="599094" y="3818138"/>
            <a:ext cx="2881225" cy="350838"/>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eaLnBrk="1" hangingPunct="1">
              <a:lnSpc>
                <a:spcPct val="100000"/>
              </a:lnSpc>
              <a:spcBef>
                <a:spcPct val="50000"/>
              </a:spcBef>
            </a:pPr>
            <a:r>
              <a:rPr lang="en-US" altLang="en-US" sz="1600" dirty="0" smtClean="0"/>
              <a:t>Integrated DI/DO</a:t>
            </a:r>
            <a:endParaRPr lang="en-US" altLang="en-US" sz="1600" dirty="0"/>
          </a:p>
        </p:txBody>
      </p:sp>
      <p:sp>
        <p:nvSpPr>
          <p:cNvPr id="57" name="Rectangle 20"/>
          <p:cNvSpPr>
            <a:spLocks noChangeAspect="1" noChangeArrowheads="1"/>
          </p:cNvSpPr>
          <p:nvPr/>
        </p:nvSpPr>
        <p:spPr bwMode="auto">
          <a:xfrm>
            <a:off x="599094" y="3400626"/>
            <a:ext cx="2881225" cy="349250"/>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eaLnBrk="1" hangingPunct="1">
              <a:lnSpc>
                <a:spcPct val="100000"/>
              </a:lnSpc>
              <a:spcBef>
                <a:spcPct val="50000"/>
              </a:spcBef>
            </a:pPr>
            <a:r>
              <a:rPr lang="en-US" altLang="en-US" sz="1600" dirty="0" smtClean="0"/>
              <a:t>Bit-Performance </a:t>
            </a:r>
            <a:endParaRPr lang="en-US" altLang="en-US" sz="1600" dirty="0"/>
          </a:p>
        </p:txBody>
      </p:sp>
      <p:sp>
        <p:nvSpPr>
          <p:cNvPr id="58" name="Rectangle 22"/>
          <p:cNvSpPr>
            <a:spLocks noChangeAspect="1" noChangeArrowheads="1"/>
          </p:cNvSpPr>
          <p:nvPr/>
        </p:nvSpPr>
        <p:spPr bwMode="auto">
          <a:xfrm>
            <a:off x="599094" y="1830589"/>
            <a:ext cx="2881225" cy="466725"/>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eaLnBrk="1" hangingPunct="1">
              <a:lnSpc>
                <a:spcPct val="100000"/>
              </a:lnSpc>
              <a:spcBef>
                <a:spcPct val="50000"/>
              </a:spcBef>
            </a:pPr>
            <a:r>
              <a:rPr lang="en-US" altLang="en-US" sz="1600" dirty="0" smtClean="0"/>
              <a:t>CPU Type</a:t>
            </a:r>
            <a:endParaRPr lang="en-US" altLang="en-US" sz="1600" dirty="0"/>
          </a:p>
        </p:txBody>
      </p:sp>
      <p:sp>
        <p:nvSpPr>
          <p:cNvPr id="59" name="Rectangle 23"/>
          <p:cNvSpPr>
            <a:spLocks noChangeAspect="1" noChangeArrowheads="1"/>
          </p:cNvSpPr>
          <p:nvPr/>
        </p:nvSpPr>
        <p:spPr bwMode="auto">
          <a:xfrm>
            <a:off x="3219833" y="1262263"/>
            <a:ext cx="1281779" cy="5087938"/>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p>
            <a:pPr algn="ctr">
              <a:spcBef>
                <a:spcPct val="0"/>
              </a:spcBef>
            </a:pPr>
            <a:endParaRPr lang="en-US" altLang="en-US" sz="1200" dirty="0">
              <a:solidFill>
                <a:srgbClr val="000000"/>
              </a:solidFill>
              <a:latin typeface="Arial" charset="0"/>
              <a:ea typeface="+mn-ea"/>
            </a:endParaRPr>
          </a:p>
        </p:txBody>
      </p:sp>
      <p:sp>
        <p:nvSpPr>
          <p:cNvPr id="60" name="AutoShape 24"/>
          <p:cNvSpPr>
            <a:spLocks noChangeAspect="1" noChangeArrowheads="1"/>
          </p:cNvSpPr>
          <p:nvPr/>
        </p:nvSpPr>
        <p:spPr bwMode="auto">
          <a:xfrm>
            <a:off x="4939991" y="2079827"/>
            <a:ext cx="549561" cy="3451225"/>
          </a:xfrm>
          <a:prstGeom prst="homePlate">
            <a:avLst>
              <a:gd name="adj" fmla="val 100000"/>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endParaRPr lang="en-US" altLang="en-US" dirty="0">
              <a:solidFill>
                <a:schemeClr val="bg1"/>
              </a:solidFill>
            </a:endParaRPr>
          </a:p>
        </p:txBody>
      </p:sp>
      <p:sp>
        <p:nvSpPr>
          <p:cNvPr id="61" name="Text Box 91"/>
          <p:cNvSpPr txBox="1">
            <a:spLocks noChangeAspect="1" noChangeArrowheads="1"/>
          </p:cNvSpPr>
          <p:nvPr/>
        </p:nvSpPr>
        <p:spPr bwMode="auto">
          <a:xfrm>
            <a:off x="3365959" y="1390852"/>
            <a:ext cx="965703" cy="420687"/>
          </a:xfrm>
          <a:prstGeom prst="rect">
            <a:avLst/>
          </a:prstGeom>
          <a:solidFill>
            <a:srgbClr val="6996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r>
              <a:rPr lang="en-US" altLang="en-US" dirty="0" smtClean="0"/>
              <a:t>S7-300 C</a:t>
            </a:r>
            <a:endParaRPr lang="en-US" altLang="en-US" dirty="0"/>
          </a:p>
        </p:txBody>
      </p:sp>
      <p:sp>
        <p:nvSpPr>
          <p:cNvPr id="62" name="Rectangle 33"/>
          <p:cNvSpPr>
            <a:spLocks noChangeAspect="1" noChangeArrowheads="1"/>
          </p:cNvSpPr>
          <p:nvPr/>
        </p:nvSpPr>
        <p:spPr bwMode="auto">
          <a:xfrm>
            <a:off x="3404080" y="1930602"/>
            <a:ext cx="886286" cy="433863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endParaRPr lang="en-US" altLang="en-US" dirty="0">
              <a:solidFill>
                <a:schemeClr val="bg1"/>
              </a:solidFill>
            </a:endParaRPr>
          </a:p>
        </p:txBody>
      </p:sp>
      <p:sp>
        <p:nvSpPr>
          <p:cNvPr id="63" name="Rectangle 34"/>
          <p:cNvSpPr>
            <a:spLocks noChangeAspect="1" noChangeArrowheads="1"/>
          </p:cNvSpPr>
          <p:nvPr/>
        </p:nvSpPr>
        <p:spPr bwMode="auto">
          <a:xfrm>
            <a:off x="3523057" y="2394151"/>
            <a:ext cx="640095" cy="519112"/>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endParaRPr lang="en-US" altLang="en-US" dirty="0">
              <a:solidFill>
                <a:schemeClr val="bg1"/>
              </a:solidFill>
            </a:endParaRPr>
          </a:p>
        </p:txBody>
      </p:sp>
      <p:sp>
        <p:nvSpPr>
          <p:cNvPr id="64" name="Text Box 36"/>
          <p:cNvSpPr txBox="1">
            <a:spLocks noChangeAspect="1" noChangeArrowheads="1"/>
          </p:cNvSpPr>
          <p:nvPr/>
        </p:nvSpPr>
        <p:spPr bwMode="auto">
          <a:xfrm>
            <a:off x="3415050" y="1997276"/>
            <a:ext cx="862461"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r>
              <a:rPr lang="en-US" altLang="en-US" sz="1400" b="1" dirty="0" smtClean="0">
                <a:solidFill>
                  <a:schemeClr val="bg1"/>
                </a:solidFill>
              </a:rPr>
              <a:t> </a:t>
            </a:r>
            <a:r>
              <a:rPr lang="en-US" altLang="en-US" sz="1400" b="1" dirty="0" smtClean="0"/>
              <a:t>312C</a:t>
            </a:r>
            <a:endParaRPr lang="en-US" altLang="en-US" sz="1400" b="1" dirty="0"/>
          </a:p>
        </p:txBody>
      </p:sp>
      <p:sp>
        <p:nvSpPr>
          <p:cNvPr id="65" name="Text Box 37"/>
          <p:cNvSpPr txBox="1">
            <a:spLocks noChangeAspect="1" noChangeArrowheads="1"/>
          </p:cNvSpPr>
          <p:nvPr/>
        </p:nvSpPr>
        <p:spPr bwMode="auto">
          <a:xfrm>
            <a:off x="3435846" y="4692851"/>
            <a:ext cx="89264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2</a:t>
            </a:r>
            <a:endParaRPr lang="en-US" altLang="en-US" sz="1400" b="1" dirty="0"/>
          </a:p>
        </p:txBody>
      </p:sp>
      <p:sp>
        <p:nvSpPr>
          <p:cNvPr id="66" name="Text Box 38"/>
          <p:cNvSpPr txBox="1">
            <a:spLocks noChangeAspect="1" noChangeArrowheads="1"/>
          </p:cNvSpPr>
          <p:nvPr/>
        </p:nvSpPr>
        <p:spPr bwMode="auto">
          <a:xfrm>
            <a:off x="3458083" y="4295976"/>
            <a:ext cx="865638"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 / -</a:t>
            </a:r>
            <a:endParaRPr lang="en-US" altLang="en-US" sz="1400" b="1" dirty="0"/>
          </a:p>
        </p:txBody>
      </p:sp>
      <p:sp>
        <p:nvSpPr>
          <p:cNvPr id="67" name="Text Box 39"/>
          <p:cNvSpPr txBox="1">
            <a:spLocks noChangeAspect="1" noChangeArrowheads="1"/>
          </p:cNvSpPr>
          <p:nvPr/>
        </p:nvSpPr>
        <p:spPr bwMode="auto">
          <a:xfrm>
            <a:off x="3426316" y="3049788"/>
            <a:ext cx="88469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64 KB</a:t>
            </a:r>
            <a:endParaRPr lang="en-US" altLang="en-US" sz="1400" b="1" dirty="0"/>
          </a:p>
        </p:txBody>
      </p:sp>
      <p:sp>
        <p:nvSpPr>
          <p:cNvPr id="69" name="Rectangle 103"/>
          <p:cNvSpPr>
            <a:spLocks noChangeArrowheads="1"/>
          </p:cNvSpPr>
          <p:nvPr/>
        </p:nvSpPr>
        <p:spPr bwMode="auto">
          <a:xfrm>
            <a:off x="3626446" y="2486227"/>
            <a:ext cx="219189" cy="161925"/>
          </a:xfrm>
          <a:prstGeom prst="rect">
            <a:avLst/>
          </a:prstGeom>
          <a:solidFill>
            <a:srgbClr val="FF9900"/>
          </a:solidFill>
          <a:ln>
            <a:noFill/>
          </a:ln>
          <a:effectLst/>
          <a:extLst>
            <a:ext uri="{91240B29-F687-4F45-9708-019B960494DF}">
              <a14:hiddenLine xmlns:a14="http://schemas.microsoft.com/office/drawing/2010/main" w="254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endParaRPr lang="en-US" altLang="en-US" dirty="0">
              <a:solidFill>
                <a:schemeClr val="bg1"/>
              </a:solidFill>
            </a:endParaRPr>
          </a:p>
        </p:txBody>
      </p:sp>
      <p:sp>
        <p:nvSpPr>
          <p:cNvPr id="70" name="Text Box 39"/>
          <p:cNvSpPr txBox="1">
            <a:spLocks noChangeAspect="1" noChangeArrowheads="1"/>
          </p:cNvSpPr>
          <p:nvPr/>
        </p:nvSpPr>
        <p:spPr bwMode="auto">
          <a:xfrm>
            <a:off x="3423139" y="3467301"/>
            <a:ext cx="88469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100 ns</a:t>
            </a:r>
            <a:endParaRPr lang="en-US" altLang="en-US" sz="1400" b="1" dirty="0"/>
          </a:p>
        </p:txBody>
      </p:sp>
      <p:sp>
        <p:nvSpPr>
          <p:cNvPr id="71" name="Text Box 39"/>
          <p:cNvSpPr txBox="1">
            <a:spLocks noChangeAspect="1" noChangeArrowheads="1"/>
          </p:cNvSpPr>
          <p:nvPr/>
        </p:nvSpPr>
        <p:spPr bwMode="auto">
          <a:xfrm>
            <a:off x="3423139" y="3905451"/>
            <a:ext cx="884698"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10 / 6</a:t>
            </a:r>
            <a:endParaRPr lang="en-US" altLang="en-US" sz="1400" b="1" dirty="0"/>
          </a:p>
        </p:txBody>
      </p:sp>
      <p:sp>
        <p:nvSpPr>
          <p:cNvPr id="72" name="Text Box 95"/>
          <p:cNvSpPr txBox="1">
            <a:spLocks noChangeAspect="1" noChangeArrowheads="1"/>
          </p:cNvSpPr>
          <p:nvPr/>
        </p:nvSpPr>
        <p:spPr bwMode="auto">
          <a:xfrm>
            <a:off x="3419963" y="5585026"/>
            <a:ext cx="89264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80 mm</a:t>
            </a:r>
            <a:endParaRPr lang="en-US" altLang="en-US" sz="1400" b="1" dirty="0"/>
          </a:p>
        </p:txBody>
      </p:sp>
      <p:sp>
        <p:nvSpPr>
          <p:cNvPr id="73" name="Text Box 38"/>
          <p:cNvSpPr txBox="1">
            <a:spLocks noChangeAspect="1" noChangeArrowheads="1"/>
          </p:cNvSpPr>
          <p:nvPr/>
        </p:nvSpPr>
        <p:spPr bwMode="auto">
          <a:xfrm>
            <a:off x="3432669" y="5146876"/>
            <a:ext cx="865638"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 / 2</a:t>
            </a:r>
            <a:endParaRPr lang="en-US" altLang="en-US" sz="1400" b="1" dirty="0"/>
          </a:p>
        </p:txBody>
      </p:sp>
      <p:sp>
        <p:nvSpPr>
          <p:cNvPr id="74" name="Rectangle 23"/>
          <p:cNvSpPr>
            <a:spLocks noChangeAspect="1" noChangeArrowheads="1"/>
          </p:cNvSpPr>
          <p:nvPr/>
        </p:nvSpPr>
        <p:spPr bwMode="auto">
          <a:xfrm>
            <a:off x="5622972" y="1262263"/>
            <a:ext cx="1280191" cy="5087938"/>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p>
            <a:pPr algn="ctr">
              <a:spcBef>
                <a:spcPct val="0"/>
              </a:spcBef>
            </a:pPr>
            <a:endParaRPr lang="en-US" altLang="en-US" sz="1200" dirty="0">
              <a:solidFill>
                <a:srgbClr val="000000"/>
              </a:solidFill>
              <a:latin typeface="Arial" charset="0"/>
              <a:ea typeface="+mn-ea"/>
            </a:endParaRPr>
          </a:p>
        </p:txBody>
      </p:sp>
      <p:sp>
        <p:nvSpPr>
          <p:cNvPr id="75" name="Text Box 91"/>
          <p:cNvSpPr txBox="1">
            <a:spLocks noChangeAspect="1" noChangeArrowheads="1"/>
          </p:cNvSpPr>
          <p:nvPr/>
        </p:nvSpPr>
        <p:spPr bwMode="auto">
          <a:xfrm>
            <a:off x="5699212" y="1390852"/>
            <a:ext cx="1135654" cy="420687"/>
          </a:xfrm>
          <a:prstGeom prst="rect">
            <a:avLst/>
          </a:prstGeom>
          <a:solidFill>
            <a:srgbClr val="6996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r>
              <a:rPr lang="en-US" altLang="en-US" dirty="0" smtClean="0"/>
              <a:t>S7-1200 C</a:t>
            </a:r>
            <a:endParaRPr lang="en-US" altLang="en-US" dirty="0"/>
          </a:p>
        </p:txBody>
      </p:sp>
      <p:sp>
        <p:nvSpPr>
          <p:cNvPr id="76" name="Rectangle 33"/>
          <p:cNvSpPr>
            <a:spLocks noChangeAspect="1" noChangeArrowheads="1"/>
          </p:cNvSpPr>
          <p:nvPr/>
        </p:nvSpPr>
        <p:spPr bwMode="auto">
          <a:xfrm>
            <a:off x="5805629" y="1930602"/>
            <a:ext cx="887874" cy="433863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endParaRPr lang="en-US" altLang="en-US" dirty="0">
              <a:solidFill>
                <a:schemeClr val="bg1"/>
              </a:solidFill>
            </a:endParaRPr>
          </a:p>
        </p:txBody>
      </p:sp>
      <p:sp>
        <p:nvSpPr>
          <p:cNvPr id="77" name="Rectangle 34"/>
          <p:cNvSpPr>
            <a:spLocks noChangeAspect="1" noChangeArrowheads="1"/>
          </p:cNvSpPr>
          <p:nvPr/>
        </p:nvSpPr>
        <p:spPr bwMode="auto">
          <a:xfrm>
            <a:off x="5967639" y="2394151"/>
            <a:ext cx="640095" cy="519112"/>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endParaRPr lang="en-US" altLang="en-US" dirty="0">
              <a:solidFill>
                <a:schemeClr val="bg1"/>
              </a:solidFill>
            </a:endParaRPr>
          </a:p>
        </p:txBody>
      </p:sp>
      <p:sp>
        <p:nvSpPr>
          <p:cNvPr id="78" name="Text Box 36"/>
          <p:cNvSpPr txBox="1">
            <a:spLocks noChangeAspect="1" noChangeArrowheads="1"/>
          </p:cNvSpPr>
          <p:nvPr/>
        </p:nvSpPr>
        <p:spPr bwMode="auto">
          <a:xfrm>
            <a:off x="5827358" y="1997276"/>
            <a:ext cx="862461"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r>
              <a:rPr lang="en-US" altLang="en-US" sz="1400" b="1" dirty="0" smtClean="0">
                <a:solidFill>
                  <a:schemeClr val="bg1"/>
                </a:solidFill>
              </a:rPr>
              <a:t> </a:t>
            </a:r>
            <a:r>
              <a:rPr lang="en-US" altLang="en-US" sz="1400" b="1" dirty="0" smtClean="0"/>
              <a:t>1215C</a:t>
            </a:r>
            <a:endParaRPr lang="en-US" altLang="en-US" sz="1400" b="1" dirty="0"/>
          </a:p>
        </p:txBody>
      </p:sp>
      <p:sp>
        <p:nvSpPr>
          <p:cNvPr id="79" name="Text Box 37"/>
          <p:cNvSpPr txBox="1">
            <a:spLocks noChangeAspect="1" noChangeArrowheads="1"/>
          </p:cNvSpPr>
          <p:nvPr/>
        </p:nvSpPr>
        <p:spPr bwMode="auto">
          <a:xfrm>
            <a:off x="5837396" y="4692851"/>
            <a:ext cx="89264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3 + 3</a:t>
            </a:r>
            <a:endParaRPr lang="en-US" altLang="en-US" sz="1400" b="1" dirty="0"/>
          </a:p>
        </p:txBody>
      </p:sp>
      <p:sp>
        <p:nvSpPr>
          <p:cNvPr id="80" name="Text Box 38"/>
          <p:cNvSpPr txBox="1">
            <a:spLocks noChangeAspect="1" noChangeArrowheads="1"/>
          </p:cNvSpPr>
          <p:nvPr/>
        </p:nvSpPr>
        <p:spPr bwMode="auto">
          <a:xfrm>
            <a:off x="5859633" y="4295976"/>
            <a:ext cx="865638"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2 / 2</a:t>
            </a:r>
            <a:endParaRPr lang="en-US" altLang="en-US" sz="1400" b="1" dirty="0"/>
          </a:p>
        </p:txBody>
      </p:sp>
      <p:sp>
        <p:nvSpPr>
          <p:cNvPr id="81" name="Text Box 39"/>
          <p:cNvSpPr txBox="1">
            <a:spLocks noChangeAspect="1" noChangeArrowheads="1"/>
          </p:cNvSpPr>
          <p:nvPr/>
        </p:nvSpPr>
        <p:spPr bwMode="auto">
          <a:xfrm>
            <a:off x="5827866" y="3049788"/>
            <a:ext cx="88469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100 KB</a:t>
            </a:r>
            <a:endParaRPr lang="en-US" altLang="en-US" sz="1400" b="1" dirty="0"/>
          </a:p>
        </p:txBody>
      </p:sp>
      <p:sp>
        <p:nvSpPr>
          <p:cNvPr id="83" name="Text Box 39"/>
          <p:cNvSpPr txBox="1">
            <a:spLocks noChangeAspect="1" noChangeArrowheads="1"/>
          </p:cNvSpPr>
          <p:nvPr/>
        </p:nvSpPr>
        <p:spPr bwMode="auto">
          <a:xfrm>
            <a:off x="5826277" y="3467301"/>
            <a:ext cx="88469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85 ns</a:t>
            </a:r>
            <a:endParaRPr lang="en-US" altLang="en-US" sz="1400" b="1" dirty="0"/>
          </a:p>
        </p:txBody>
      </p:sp>
      <p:sp>
        <p:nvSpPr>
          <p:cNvPr id="84" name="Text Box 39"/>
          <p:cNvSpPr txBox="1">
            <a:spLocks noChangeAspect="1" noChangeArrowheads="1"/>
          </p:cNvSpPr>
          <p:nvPr/>
        </p:nvSpPr>
        <p:spPr bwMode="auto">
          <a:xfrm>
            <a:off x="5826277" y="3905451"/>
            <a:ext cx="884699"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14 / 10</a:t>
            </a:r>
            <a:endParaRPr lang="en-US" altLang="en-US" sz="1400" b="1" dirty="0"/>
          </a:p>
        </p:txBody>
      </p:sp>
      <p:sp>
        <p:nvSpPr>
          <p:cNvPr id="85" name="Text Box 95"/>
          <p:cNvSpPr txBox="1">
            <a:spLocks noChangeAspect="1" noChangeArrowheads="1"/>
          </p:cNvSpPr>
          <p:nvPr/>
        </p:nvSpPr>
        <p:spPr bwMode="auto">
          <a:xfrm>
            <a:off x="5821513" y="5585026"/>
            <a:ext cx="89264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130 mm</a:t>
            </a:r>
            <a:endParaRPr lang="en-US" altLang="en-US" sz="1400" b="1" dirty="0"/>
          </a:p>
        </p:txBody>
      </p:sp>
      <p:sp>
        <p:nvSpPr>
          <p:cNvPr id="86" name="Text Box 38"/>
          <p:cNvSpPr txBox="1">
            <a:spLocks noChangeAspect="1" noChangeArrowheads="1"/>
          </p:cNvSpPr>
          <p:nvPr/>
        </p:nvSpPr>
        <p:spPr bwMode="auto">
          <a:xfrm>
            <a:off x="5835807" y="5146876"/>
            <a:ext cx="865639"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4 / 4</a:t>
            </a:r>
            <a:endParaRPr lang="en-US" altLang="en-US" sz="1400" b="1" dirty="0"/>
          </a:p>
        </p:txBody>
      </p:sp>
      <p:sp>
        <p:nvSpPr>
          <p:cNvPr id="87" name="Rectangle 87"/>
          <p:cNvSpPr>
            <a:spLocks noChangeAspect="1" noChangeArrowheads="1"/>
          </p:cNvSpPr>
          <p:nvPr/>
        </p:nvSpPr>
        <p:spPr bwMode="auto">
          <a:xfrm>
            <a:off x="6029583" y="2459239"/>
            <a:ext cx="220778" cy="163513"/>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endParaRPr lang="en-US" altLang="en-US" dirty="0">
              <a:solidFill>
                <a:schemeClr val="bg1"/>
              </a:solidFill>
            </a:endParaRPr>
          </a:p>
        </p:txBody>
      </p:sp>
      <p:sp>
        <p:nvSpPr>
          <p:cNvPr id="88" name="Rectangle 88"/>
          <p:cNvSpPr>
            <a:spLocks noChangeAspect="1" noChangeArrowheads="1"/>
          </p:cNvSpPr>
          <p:nvPr/>
        </p:nvSpPr>
        <p:spPr bwMode="auto">
          <a:xfrm>
            <a:off x="6029583" y="2671964"/>
            <a:ext cx="216012" cy="163513"/>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endParaRPr lang="en-US" altLang="en-US" dirty="0">
              <a:solidFill>
                <a:schemeClr val="bg1"/>
              </a:solidFill>
            </a:endParaRPr>
          </a:p>
        </p:txBody>
      </p:sp>
      <p:sp>
        <p:nvSpPr>
          <p:cNvPr id="89" name="Rechteck 55"/>
          <p:cNvSpPr>
            <a:spLocks noChangeArrowheads="1"/>
          </p:cNvSpPr>
          <p:nvPr/>
        </p:nvSpPr>
        <p:spPr bwMode="auto">
          <a:xfrm>
            <a:off x="3211597" y="6515101"/>
            <a:ext cx="2819281" cy="276225"/>
          </a:xfrm>
          <a:prstGeom prst="rect">
            <a:avLst/>
          </a:prstGeom>
          <a:solidFill>
            <a:schemeClr val="bg1"/>
          </a:solidFill>
          <a:ln w="9525" algn="ctr">
            <a:solidFill>
              <a:schemeClr val="bg1"/>
            </a:solidFill>
            <a:round/>
            <a:headEnd/>
            <a:tailEnd/>
          </a:ln>
        </p:spPr>
        <p:txBody>
          <a:bodyPr wrap="none" lIns="0" tIns="0" rIns="0" bIns="0">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eaLnBrk="1" hangingPunct="1">
              <a:lnSpc>
                <a:spcPct val="100000"/>
              </a:lnSpc>
              <a:spcBef>
                <a:spcPct val="50000"/>
              </a:spcBef>
            </a:pPr>
            <a:endParaRPr lang="en-US" altLang="en-US" dirty="0"/>
          </a:p>
        </p:txBody>
      </p:sp>
      <p:grpSp>
        <p:nvGrpSpPr>
          <p:cNvPr id="91" name="Gruppieren 90"/>
          <p:cNvGrpSpPr/>
          <p:nvPr>
            <p:custDataLst>
              <p:tags r:id="rId5"/>
            </p:custDataLst>
          </p:nvPr>
        </p:nvGrpSpPr>
        <p:grpSpPr>
          <a:xfrm>
            <a:off x="8821588" y="5845175"/>
            <a:ext cx="2539148" cy="493831"/>
            <a:chOff x="330916" y="5620661"/>
            <a:chExt cx="2539148" cy="493831"/>
          </a:xfrm>
        </p:grpSpPr>
        <p:sp>
          <p:nvSpPr>
            <p:cNvPr id="92" name="Rectangle 5"/>
            <p:cNvSpPr>
              <a:spLocks noChangeAspect="1" noChangeArrowheads="1"/>
            </p:cNvSpPr>
            <p:nvPr/>
          </p:nvSpPr>
          <p:spPr bwMode="auto">
            <a:xfrm>
              <a:off x="330916" y="5620661"/>
              <a:ext cx="2539148" cy="4938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93" name="Rectangle 6"/>
            <p:cNvSpPr>
              <a:spLocks noChangeAspect="1" noChangeArrowheads="1"/>
            </p:cNvSpPr>
            <p:nvPr/>
          </p:nvSpPr>
          <p:spPr bwMode="auto">
            <a:xfrm>
              <a:off x="2083716" y="5668418"/>
              <a:ext cx="158858" cy="164610"/>
            </a:xfrm>
            <a:prstGeom prst="rect">
              <a:avLst/>
            </a:prstGeom>
            <a:solidFill>
              <a:srgbClr val="4D3477"/>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94" name="Text Box 7"/>
            <p:cNvSpPr txBox="1">
              <a:spLocks noChangeAspect="1" noChangeArrowheads="1"/>
            </p:cNvSpPr>
            <p:nvPr/>
          </p:nvSpPr>
          <p:spPr bwMode="auto">
            <a:xfrm>
              <a:off x="2269580" y="5692805"/>
              <a:ext cx="600484"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PROFIBUS</a:t>
              </a:r>
            </a:p>
          </p:txBody>
        </p:sp>
        <p:sp>
          <p:nvSpPr>
            <p:cNvPr id="95" name="Rectangle 8"/>
            <p:cNvSpPr>
              <a:spLocks noChangeAspect="1" noChangeArrowheads="1"/>
            </p:cNvSpPr>
            <p:nvPr/>
          </p:nvSpPr>
          <p:spPr bwMode="auto">
            <a:xfrm>
              <a:off x="1386529" y="5917366"/>
              <a:ext cx="158858" cy="164610"/>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96" name="Text Box 9"/>
            <p:cNvSpPr txBox="1">
              <a:spLocks noChangeAspect="1" noChangeArrowheads="1"/>
            </p:cNvSpPr>
            <p:nvPr/>
          </p:nvSpPr>
          <p:spPr bwMode="auto">
            <a:xfrm>
              <a:off x="1573187" y="5923463"/>
              <a:ext cx="748222"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PROFINET / IE</a:t>
              </a:r>
            </a:p>
          </p:txBody>
        </p:sp>
        <p:sp>
          <p:nvSpPr>
            <p:cNvPr id="97" name="Rectangle 10" descr="Diagonal dunkel nach oben"/>
            <p:cNvSpPr>
              <a:spLocks noChangeAspect="1" noChangeArrowheads="1"/>
            </p:cNvSpPr>
            <p:nvPr/>
          </p:nvSpPr>
          <p:spPr bwMode="auto">
            <a:xfrm>
              <a:off x="384928" y="5668418"/>
              <a:ext cx="158858" cy="164610"/>
            </a:xfrm>
            <a:prstGeom prst="rect">
              <a:avLst/>
            </a:prstGeom>
            <a:pattFill prst="dkUpDiag">
              <a:fgClr>
                <a:srgbClr val="4D3477"/>
              </a:fgClr>
              <a:bgClr>
                <a:srgbClr val="FF9933"/>
              </a:bgClr>
            </a:patt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98" name="Text Box 11"/>
            <p:cNvSpPr txBox="1">
              <a:spLocks noChangeAspect="1" noChangeArrowheads="1"/>
            </p:cNvSpPr>
            <p:nvPr/>
          </p:nvSpPr>
          <p:spPr bwMode="auto">
            <a:xfrm>
              <a:off x="583501" y="5692805"/>
              <a:ext cx="835594"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PROFIBUS/MPI</a:t>
              </a:r>
            </a:p>
          </p:txBody>
        </p:sp>
        <p:sp>
          <p:nvSpPr>
            <p:cNvPr id="99" name="Rectangle 12"/>
            <p:cNvSpPr>
              <a:spLocks noChangeAspect="1" noChangeArrowheads="1"/>
            </p:cNvSpPr>
            <p:nvPr/>
          </p:nvSpPr>
          <p:spPr bwMode="auto">
            <a:xfrm>
              <a:off x="384928" y="5915334"/>
              <a:ext cx="158858" cy="162578"/>
            </a:xfrm>
            <a:prstGeom prst="rect">
              <a:avLst/>
            </a:prstGeom>
            <a:solidFill>
              <a:srgbClr val="FF9900"/>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00" name="Text Box 13"/>
            <p:cNvSpPr txBox="1">
              <a:spLocks noChangeAspect="1" noChangeArrowheads="1"/>
            </p:cNvSpPr>
            <p:nvPr/>
          </p:nvSpPr>
          <p:spPr bwMode="auto">
            <a:xfrm>
              <a:off x="583501" y="5925495"/>
              <a:ext cx="330425"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MPI</a:t>
              </a:r>
            </a:p>
          </p:txBody>
        </p:sp>
        <p:sp>
          <p:nvSpPr>
            <p:cNvPr id="101" name="Rectangle 14"/>
            <p:cNvSpPr>
              <a:spLocks noChangeAspect="1" noChangeArrowheads="1"/>
            </p:cNvSpPr>
            <p:nvPr/>
          </p:nvSpPr>
          <p:spPr bwMode="auto">
            <a:xfrm>
              <a:off x="1380969" y="5669434"/>
              <a:ext cx="169978" cy="162578"/>
            </a:xfrm>
            <a:prstGeom prst="rect">
              <a:avLst/>
            </a:prstGeom>
            <a:solidFill>
              <a:schemeClr val="tx1"/>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02" name="Text Box 15"/>
            <p:cNvSpPr txBox="1">
              <a:spLocks noChangeAspect="1" noChangeArrowheads="1"/>
            </p:cNvSpPr>
            <p:nvPr/>
          </p:nvSpPr>
          <p:spPr bwMode="auto">
            <a:xfrm>
              <a:off x="1574776" y="5692805"/>
              <a:ext cx="605250"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IF Module</a:t>
              </a:r>
            </a:p>
          </p:txBody>
        </p:sp>
      </p:grpSp>
    </p:spTree>
    <p:custDataLst>
      <p:tags r:id="rId3"/>
    </p:custDataLst>
    <p:extLst>
      <p:ext uri="{BB962C8B-B14F-4D97-AF65-F5344CB8AC3E}">
        <p14:creationId xmlns:p14="http://schemas.microsoft.com/office/powerpoint/2010/main" val="1811505300"/>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38" name="AutoShape 184" hidden="1"/>
          <p:cNvGraphicFramePr>
            <a:graphicFrameLocks/>
          </p:cNvGraphicFramePr>
          <p:nvPr>
            <p:custDataLst>
              <p:tags r:id="rId4"/>
            </p:custDataLst>
            <p:extLst>
              <p:ext uri="{D42A27DB-BD31-4B8C-83A1-F6EECF244321}">
                <p14:modId xmlns:p14="http://schemas.microsoft.com/office/powerpoint/2010/main" val="1579320350"/>
              </p:ext>
            </p:extLst>
          </p:nvPr>
        </p:nvGraphicFramePr>
        <p:xfrm>
          <a:off x="0" y="0"/>
          <a:ext cx="211248" cy="158750"/>
        </p:xfrm>
        <a:graphic>
          <a:graphicData uri="http://schemas.openxmlformats.org/presentationml/2006/ole">
            <mc:AlternateContent xmlns:mc="http://schemas.openxmlformats.org/markup-compatibility/2006">
              <mc:Choice xmlns:v="urn:schemas-microsoft-com:vml" Requires="v">
                <p:oleObj spid="_x0000_s17502" name="think-cell Slide" r:id="rId8" imgW="0" imgH="0" progId="TCLayout.ActiveDocument.1">
                  <p:embed/>
                </p:oleObj>
              </mc:Choice>
              <mc:Fallback>
                <p:oleObj name="think-cell Slide" r:id="rId8"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21124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39" name="Rectangle 11"/>
          <p:cNvSpPr>
            <a:spLocks noGrp="1" noChangeArrowheads="1"/>
          </p:cNvSpPr>
          <p:nvPr>
            <p:ph type="title" idx="4294967295"/>
          </p:nvPr>
        </p:nvSpPr>
        <p:spPr/>
        <p:txBody>
          <a:bodyPr/>
          <a:lstStyle/>
          <a:p>
            <a:pPr eaLnBrk="1" hangingPunct="1"/>
            <a:r>
              <a:rPr lang="en-US" altLang="en-US" dirty="0"/>
              <a:t>SIMATIC Innovation</a:t>
            </a:r>
            <a:r>
              <a:rPr lang="en-US" altLang="en-US" b="0" dirty="0"/>
              <a:t/>
            </a:r>
            <a:br>
              <a:rPr lang="en-US" altLang="en-US" b="0" dirty="0"/>
            </a:br>
            <a:r>
              <a:rPr lang="en-US" altLang="en-US" b="0" dirty="0"/>
              <a:t>Migration to </a:t>
            </a:r>
            <a:r>
              <a:rPr lang="en-US" b="0" dirty="0"/>
              <a:t>SIMATIC </a:t>
            </a:r>
            <a:r>
              <a:rPr lang="en-US" b="0" dirty="0" smtClean="0"/>
              <a:t>S7-1500 </a:t>
            </a:r>
            <a:r>
              <a:rPr lang="en-US" b="0" dirty="0"/>
              <a:t>CPU </a:t>
            </a:r>
            <a:r>
              <a:rPr lang="en-US" b="0" dirty="0" smtClean="0"/>
              <a:t>1511C-1 PN</a:t>
            </a:r>
            <a:endParaRPr lang="en-US" altLang="de-DE" b="0" dirty="0" smtClean="0"/>
          </a:p>
        </p:txBody>
      </p:sp>
      <p:sp>
        <p:nvSpPr>
          <p:cNvPr id="91" name="Rectangle 20"/>
          <p:cNvSpPr>
            <a:spLocks noChangeAspect="1" noChangeArrowheads="1"/>
          </p:cNvSpPr>
          <p:nvPr/>
        </p:nvSpPr>
        <p:spPr bwMode="auto">
          <a:xfrm>
            <a:off x="599094" y="2981526"/>
            <a:ext cx="2881225" cy="349250"/>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eaLnBrk="1" hangingPunct="1">
              <a:spcBef>
                <a:spcPct val="50000"/>
              </a:spcBef>
              <a:buClr>
                <a:srgbClr val="BBE0E3"/>
              </a:buClr>
              <a:buFont typeface="Wingdings" pitchFamily="2" charset="2"/>
              <a:buNone/>
            </a:pPr>
            <a:r>
              <a:rPr lang="en-US" altLang="en-US" sz="1600" dirty="0"/>
              <a:t>Program/Data memory</a:t>
            </a:r>
          </a:p>
        </p:txBody>
      </p:sp>
      <p:sp>
        <p:nvSpPr>
          <p:cNvPr id="92" name="Rectangle 17"/>
          <p:cNvSpPr>
            <a:spLocks noChangeAspect="1" noChangeArrowheads="1"/>
          </p:cNvSpPr>
          <p:nvPr/>
        </p:nvSpPr>
        <p:spPr bwMode="auto">
          <a:xfrm>
            <a:off x="599094" y="4659513"/>
            <a:ext cx="2881225" cy="350838"/>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eaLnBrk="1" hangingPunct="1">
              <a:lnSpc>
                <a:spcPct val="100000"/>
              </a:lnSpc>
              <a:spcBef>
                <a:spcPct val="50000"/>
              </a:spcBef>
            </a:pPr>
            <a:r>
              <a:rPr lang="en-US" altLang="en-US" sz="1600" dirty="0" smtClean="0"/>
              <a:t>HSC</a:t>
            </a:r>
            <a:endParaRPr lang="en-US" altLang="en-US" sz="1600" dirty="0"/>
          </a:p>
        </p:txBody>
      </p:sp>
      <p:sp>
        <p:nvSpPr>
          <p:cNvPr id="93" name="Rectangle 17"/>
          <p:cNvSpPr>
            <a:spLocks noChangeAspect="1" noChangeArrowheads="1"/>
          </p:cNvSpPr>
          <p:nvPr/>
        </p:nvSpPr>
        <p:spPr bwMode="auto">
          <a:xfrm>
            <a:off x="599094" y="5078613"/>
            <a:ext cx="2881225" cy="350838"/>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eaLnBrk="1" hangingPunct="1">
              <a:lnSpc>
                <a:spcPct val="100000"/>
              </a:lnSpc>
              <a:spcBef>
                <a:spcPct val="50000"/>
              </a:spcBef>
            </a:pPr>
            <a:r>
              <a:rPr lang="en-US" altLang="en-US" sz="1600" dirty="0" smtClean="0"/>
              <a:t>PTO/PWM</a:t>
            </a:r>
            <a:endParaRPr lang="en-US" altLang="en-US" sz="1600" dirty="0"/>
          </a:p>
        </p:txBody>
      </p:sp>
      <p:sp>
        <p:nvSpPr>
          <p:cNvPr id="94" name="Rectangle 17"/>
          <p:cNvSpPr>
            <a:spLocks noChangeAspect="1" noChangeArrowheads="1"/>
          </p:cNvSpPr>
          <p:nvPr/>
        </p:nvSpPr>
        <p:spPr bwMode="auto">
          <a:xfrm>
            <a:off x="599094" y="5499302"/>
            <a:ext cx="2881225" cy="350837"/>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eaLnBrk="1" hangingPunct="1">
              <a:lnSpc>
                <a:spcPct val="100000"/>
              </a:lnSpc>
              <a:spcBef>
                <a:spcPct val="50000"/>
              </a:spcBef>
            </a:pPr>
            <a:r>
              <a:rPr lang="en-US" altLang="en-US" sz="1600" dirty="0"/>
              <a:t>W</a:t>
            </a:r>
            <a:r>
              <a:rPr lang="en-US" altLang="en-US" sz="1600" dirty="0" smtClean="0"/>
              <a:t>idth</a:t>
            </a:r>
            <a:endParaRPr lang="en-US" altLang="en-US" sz="1600" dirty="0"/>
          </a:p>
        </p:txBody>
      </p:sp>
      <p:sp>
        <p:nvSpPr>
          <p:cNvPr id="95" name="Rectangle 17"/>
          <p:cNvSpPr>
            <a:spLocks noChangeAspect="1" noChangeArrowheads="1"/>
          </p:cNvSpPr>
          <p:nvPr/>
        </p:nvSpPr>
        <p:spPr bwMode="auto">
          <a:xfrm>
            <a:off x="599094" y="4238827"/>
            <a:ext cx="2881225" cy="350837"/>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eaLnBrk="1" hangingPunct="1">
              <a:lnSpc>
                <a:spcPct val="100000"/>
              </a:lnSpc>
              <a:spcBef>
                <a:spcPct val="50000"/>
              </a:spcBef>
            </a:pPr>
            <a:r>
              <a:rPr lang="en-US" altLang="en-US" sz="1600" dirty="0" smtClean="0"/>
              <a:t>Integrated AI/AO</a:t>
            </a:r>
            <a:endParaRPr lang="en-US" altLang="en-US" sz="1600" dirty="0"/>
          </a:p>
        </p:txBody>
      </p:sp>
      <p:sp>
        <p:nvSpPr>
          <p:cNvPr id="96" name="Rectangle 18"/>
          <p:cNvSpPr>
            <a:spLocks noChangeAspect="1" noChangeArrowheads="1"/>
          </p:cNvSpPr>
          <p:nvPr/>
        </p:nvSpPr>
        <p:spPr bwMode="auto">
          <a:xfrm>
            <a:off x="599094" y="2367163"/>
            <a:ext cx="2881225" cy="546100"/>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eaLnBrk="1" hangingPunct="1">
              <a:lnSpc>
                <a:spcPct val="100000"/>
              </a:lnSpc>
              <a:spcBef>
                <a:spcPct val="50000"/>
              </a:spcBef>
            </a:pPr>
            <a:r>
              <a:rPr lang="en-US" altLang="en-US" sz="1600" dirty="0" smtClean="0"/>
              <a:t>Interfaces</a:t>
            </a:r>
            <a:endParaRPr lang="en-US" altLang="en-US" sz="1600" dirty="0"/>
          </a:p>
        </p:txBody>
      </p:sp>
      <p:sp>
        <p:nvSpPr>
          <p:cNvPr id="97" name="Rectangle 19"/>
          <p:cNvSpPr>
            <a:spLocks noChangeAspect="1" noChangeArrowheads="1"/>
          </p:cNvSpPr>
          <p:nvPr/>
        </p:nvSpPr>
        <p:spPr bwMode="auto">
          <a:xfrm>
            <a:off x="599094" y="3818138"/>
            <a:ext cx="2881225" cy="350838"/>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eaLnBrk="1" hangingPunct="1">
              <a:lnSpc>
                <a:spcPct val="100000"/>
              </a:lnSpc>
              <a:spcBef>
                <a:spcPct val="50000"/>
              </a:spcBef>
            </a:pPr>
            <a:r>
              <a:rPr lang="en-US" altLang="en-US" sz="1600" dirty="0" smtClean="0"/>
              <a:t>Integrated DI/DO</a:t>
            </a:r>
            <a:endParaRPr lang="en-US" altLang="en-US" sz="1600" dirty="0"/>
          </a:p>
        </p:txBody>
      </p:sp>
      <p:sp>
        <p:nvSpPr>
          <p:cNvPr id="98" name="Rectangle 20"/>
          <p:cNvSpPr>
            <a:spLocks noChangeAspect="1" noChangeArrowheads="1"/>
          </p:cNvSpPr>
          <p:nvPr/>
        </p:nvSpPr>
        <p:spPr bwMode="auto">
          <a:xfrm>
            <a:off x="599094" y="3400626"/>
            <a:ext cx="2881225" cy="349250"/>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eaLnBrk="1" hangingPunct="1">
              <a:lnSpc>
                <a:spcPct val="100000"/>
              </a:lnSpc>
              <a:spcBef>
                <a:spcPct val="50000"/>
              </a:spcBef>
            </a:pPr>
            <a:r>
              <a:rPr lang="en-US" altLang="en-US" sz="1600" dirty="0" smtClean="0"/>
              <a:t>Bit-Performance </a:t>
            </a:r>
            <a:endParaRPr lang="en-US" altLang="en-US" sz="1600" dirty="0"/>
          </a:p>
        </p:txBody>
      </p:sp>
      <p:sp>
        <p:nvSpPr>
          <p:cNvPr id="99" name="Rectangle 22"/>
          <p:cNvSpPr>
            <a:spLocks noChangeAspect="1" noChangeArrowheads="1"/>
          </p:cNvSpPr>
          <p:nvPr/>
        </p:nvSpPr>
        <p:spPr bwMode="auto">
          <a:xfrm>
            <a:off x="599094" y="1830589"/>
            <a:ext cx="2881225" cy="466725"/>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eaLnBrk="1" hangingPunct="1">
              <a:lnSpc>
                <a:spcPct val="100000"/>
              </a:lnSpc>
              <a:spcBef>
                <a:spcPct val="50000"/>
              </a:spcBef>
            </a:pPr>
            <a:r>
              <a:rPr lang="en-US" altLang="en-US" sz="1600" dirty="0" smtClean="0"/>
              <a:t>CPU Type</a:t>
            </a:r>
            <a:endParaRPr lang="en-US" altLang="en-US" sz="1600" dirty="0"/>
          </a:p>
        </p:txBody>
      </p:sp>
      <p:sp>
        <p:nvSpPr>
          <p:cNvPr id="100" name="Rectangle 23"/>
          <p:cNvSpPr>
            <a:spLocks noChangeAspect="1" noChangeArrowheads="1"/>
          </p:cNvSpPr>
          <p:nvPr/>
        </p:nvSpPr>
        <p:spPr bwMode="auto">
          <a:xfrm>
            <a:off x="3219834" y="1262263"/>
            <a:ext cx="3279894" cy="5087938"/>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p>
            <a:pPr algn="ctr">
              <a:spcBef>
                <a:spcPct val="0"/>
              </a:spcBef>
            </a:pPr>
            <a:endParaRPr lang="en-US" altLang="en-US" sz="1200" dirty="0">
              <a:solidFill>
                <a:srgbClr val="000000"/>
              </a:solidFill>
              <a:latin typeface="Arial" charset="0"/>
              <a:ea typeface="+mn-ea"/>
            </a:endParaRPr>
          </a:p>
        </p:txBody>
      </p:sp>
      <p:sp>
        <p:nvSpPr>
          <p:cNvPr id="101" name="AutoShape 24"/>
          <p:cNvSpPr>
            <a:spLocks noChangeAspect="1" noChangeArrowheads="1"/>
          </p:cNvSpPr>
          <p:nvPr/>
        </p:nvSpPr>
        <p:spPr bwMode="auto">
          <a:xfrm>
            <a:off x="6569615" y="2079827"/>
            <a:ext cx="549561" cy="3451225"/>
          </a:xfrm>
          <a:prstGeom prst="homePlate">
            <a:avLst>
              <a:gd name="adj" fmla="val 100000"/>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endParaRPr lang="en-US" altLang="en-US" dirty="0">
              <a:solidFill>
                <a:schemeClr val="bg1"/>
              </a:solidFill>
            </a:endParaRPr>
          </a:p>
        </p:txBody>
      </p:sp>
      <p:sp>
        <p:nvSpPr>
          <p:cNvPr id="102" name="Text Box 91"/>
          <p:cNvSpPr txBox="1">
            <a:spLocks noChangeAspect="1" noChangeArrowheads="1"/>
          </p:cNvSpPr>
          <p:nvPr/>
        </p:nvSpPr>
        <p:spPr bwMode="auto">
          <a:xfrm>
            <a:off x="3365960" y="1390852"/>
            <a:ext cx="3000349" cy="420687"/>
          </a:xfrm>
          <a:prstGeom prst="rect">
            <a:avLst/>
          </a:prstGeom>
          <a:solidFill>
            <a:srgbClr val="6996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r>
              <a:rPr lang="en-US" altLang="en-US" dirty="0" smtClean="0"/>
              <a:t>S7-300 C</a:t>
            </a:r>
            <a:endParaRPr lang="en-US" altLang="en-US" dirty="0"/>
          </a:p>
        </p:txBody>
      </p:sp>
      <p:sp>
        <p:nvSpPr>
          <p:cNvPr id="103" name="Rectangle 33"/>
          <p:cNvSpPr>
            <a:spLocks noChangeAspect="1" noChangeArrowheads="1"/>
          </p:cNvSpPr>
          <p:nvPr/>
        </p:nvSpPr>
        <p:spPr bwMode="auto">
          <a:xfrm>
            <a:off x="3404080" y="1930602"/>
            <a:ext cx="886286" cy="433863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endParaRPr lang="en-US" altLang="en-US" dirty="0">
              <a:solidFill>
                <a:schemeClr val="bg1"/>
              </a:solidFill>
            </a:endParaRPr>
          </a:p>
        </p:txBody>
      </p:sp>
      <p:sp>
        <p:nvSpPr>
          <p:cNvPr id="104" name="Rectangle 34"/>
          <p:cNvSpPr>
            <a:spLocks noChangeAspect="1" noChangeArrowheads="1"/>
          </p:cNvSpPr>
          <p:nvPr/>
        </p:nvSpPr>
        <p:spPr bwMode="auto">
          <a:xfrm>
            <a:off x="3566089" y="2394151"/>
            <a:ext cx="640095" cy="519112"/>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endParaRPr lang="en-US" altLang="en-US" dirty="0">
              <a:solidFill>
                <a:schemeClr val="bg1"/>
              </a:solidFill>
            </a:endParaRPr>
          </a:p>
        </p:txBody>
      </p:sp>
      <p:sp>
        <p:nvSpPr>
          <p:cNvPr id="105" name="Text Box 36"/>
          <p:cNvSpPr txBox="1">
            <a:spLocks noChangeAspect="1" noChangeArrowheads="1"/>
          </p:cNvSpPr>
          <p:nvPr/>
        </p:nvSpPr>
        <p:spPr bwMode="auto">
          <a:xfrm>
            <a:off x="3425808" y="1976638"/>
            <a:ext cx="862461"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r>
              <a:rPr lang="en-US" altLang="en-US" sz="1400" b="1" dirty="0" smtClean="0">
                <a:solidFill>
                  <a:schemeClr val="bg1"/>
                </a:solidFill>
              </a:rPr>
              <a:t> </a:t>
            </a:r>
            <a:r>
              <a:rPr lang="en-US" altLang="en-US" sz="1400" b="1" dirty="0" smtClean="0"/>
              <a:t>313C</a:t>
            </a:r>
            <a:endParaRPr lang="en-US" altLang="en-US" sz="1400" b="1" dirty="0"/>
          </a:p>
        </p:txBody>
      </p:sp>
      <p:sp>
        <p:nvSpPr>
          <p:cNvPr id="106" name="Text Box 37"/>
          <p:cNvSpPr txBox="1">
            <a:spLocks noChangeAspect="1" noChangeArrowheads="1"/>
          </p:cNvSpPr>
          <p:nvPr/>
        </p:nvSpPr>
        <p:spPr bwMode="auto">
          <a:xfrm>
            <a:off x="3435846" y="4692851"/>
            <a:ext cx="89264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3</a:t>
            </a:r>
            <a:endParaRPr lang="en-US" altLang="en-US" sz="1400" b="1" dirty="0"/>
          </a:p>
        </p:txBody>
      </p:sp>
      <p:sp>
        <p:nvSpPr>
          <p:cNvPr id="107" name="Text Box 38"/>
          <p:cNvSpPr txBox="1">
            <a:spLocks noChangeAspect="1" noChangeArrowheads="1"/>
          </p:cNvSpPr>
          <p:nvPr/>
        </p:nvSpPr>
        <p:spPr bwMode="auto">
          <a:xfrm>
            <a:off x="3458083" y="4295976"/>
            <a:ext cx="865638"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4+1 / 2</a:t>
            </a:r>
            <a:endParaRPr lang="en-US" altLang="en-US" sz="1400" b="1" dirty="0"/>
          </a:p>
        </p:txBody>
      </p:sp>
      <p:sp>
        <p:nvSpPr>
          <p:cNvPr id="108" name="Text Box 39"/>
          <p:cNvSpPr txBox="1">
            <a:spLocks noChangeAspect="1" noChangeArrowheads="1"/>
          </p:cNvSpPr>
          <p:nvPr/>
        </p:nvSpPr>
        <p:spPr bwMode="auto">
          <a:xfrm>
            <a:off x="3426316" y="3049788"/>
            <a:ext cx="88469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128 KB</a:t>
            </a:r>
            <a:endParaRPr lang="en-US" altLang="en-US" sz="1400" b="1" dirty="0"/>
          </a:p>
        </p:txBody>
      </p:sp>
      <p:sp>
        <p:nvSpPr>
          <p:cNvPr id="110" name="Rectangle 103"/>
          <p:cNvSpPr>
            <a:spLocks noChangeArrowheads="1"/>
          </p:cNvSpPr>
          <p:nvPr/>
        </p:nvSpPr>
        <p:spPr bwMode="auto">
          <a:xfrm>
            <a:off x="3626446" y="2459239"/>
            <a:ext cx="219189" cy="161925"/>
          </a:xfrm>
          <a:prstGeom prst="rect">
            <a:avLst/>
          </a:prstGeom>
          <a:solidFill>
            <a:srgbClr val="FF9900"/>
          </a:solidFill>
          <a:ln>
            <a:noFill/>
          </a:ln>
          <a:effectLst/>
          <a:extLst>
            <a:ext uri="{91240B29-F687-4F45-9708-019B960494DF}">
              <a14:hiddenLine xmlns:a14="http://schemas.microsoft.com/office/drawing/2010/main" w="254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endParaRPr lang="en-US" altLang="en-US" dirty="0">
              <a:solidFill>
                <a:schemeClr val="bg1"/>
              </a:solidFill>
            </a:endParaRPr>
          </a:p>
        </p:txBody>
      </p:sp>
      <p:sp>
        <p:nvSpPr>
          <p:cNvPr id="111" name="Text Box 39"/>
          <p:cNvSpPr txBox="1">
            <a:spLocks noChangeAspect="1" noChangeArrowheads="1"/>
          </p:cNvSpPr>
          <p:nvPr/>
        </p:nvSpPr>
        <p:spPr bwMode="auto">
          <a:xfrm>
            <a:off x="3423139" y="3467301"/>
            <a:ext cx="88469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70 ns</a:t>
            </a:r>
            <a:endParaRPr lang="en-US" altLang="en-US" sz="1400" b="1" dirty="0"/>
          </a:p>
        </p:txBody>
      </p:sp>
      <p:sp>
        <p:nvSpPr>
          <p:cNvPr id="112" name="Text Box 39"/>
          <p:cNvSpPr txBox="1">
            <a:spLocks noChangeAspect="1" noChangeArrowheads="1"/>
          </p:cNvSpPr>
          <p:nvPr/>
        </p:nvSpPr>
        <p:spPr bwMode="auto">
          <a:xfrm>
            <a:off x="3423139" y="3905451"/>
            <a:ext cx="884698"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24 / 16</a:t>
            </a:r>
            <a:endParaRPr lang="en-US" altLang="en-US" sz="1400" b="1" dirty="0"/>
          </a:p>
        </p:txBody>
      </p:sp>
      <p:sp>
        <p:nvSpPr>
          <p:cNvPr id="113" name="Text Box 95"/>
          <p:cNvSpPr txBox="1">
            <a:spLocks noChangeAspect="1" noChangeArrowheads="1"/>
          </p:cNvSpPr>
          <p:nvPr/>
        </p:nvSpPr>
        <p:spPr bwMode="auto">
          <a:xfrm>
            <a:off x="3419963" y="5585026"/>
            <a:ext cx="89264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120 mm</a:t>
            </a:r>
            <a:endParaRPr lang="en-US" altLang="en-US" sz="1400" b="1" dirty="0"/>
          </a:p>
        </p:txBody>
      </p:sp>
      <p:sp>
        <p:nvSpPr>
          <p:cNvPr id="114" name="Text Box 38"/>
          <p:cNvSpPr txBox="1">
            <a:spLocks noChangeAspect="1" noChangeArrowheads="1"/>
          </p:cNvSpPr>
          <p:nvPr/>
        </p:nvSpPr>
        <p:spPr bwMode="auto">
          <a:xfrm>
            <a:off x="3432669" y="5146876"/>
            <a:ext cx="865638"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 / 3</a:t>
            </a:r>
            <a:endParaRPr lang="en-US" altLang="en-US" sz="1400" b="1" dirty="0"/>
          </a:p>
        </p:txBody>
      </p:sp>
      <p:sp>
        <p:nvSpPr>
          <p:cNvPr id="115" name="Rectangle 23"/>
          <p:cNvSpPr>
            <a:spLocks noChangeAspect="1" noChangeArrowheads="1"/>
          </p:cNvSpPr>
          <p:nvPr/>
        </p:nvSpPr>
        <p:spPr bwMode="auto">
          <a:xfrm>
            <a:off x="7252595" y="1262263"/>
            <a:ext cx="1281780" cy="5087938"/>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p>
            <a:pPr algn="ctr">
              <a:spcBef>
                <a:spcPct val="0"/>
              </a:spcBef>
            </a:pPr>
            <a:endParaRPr lang="en-US" altLang="en-US" sz="1200" dirty="0">
              <a:solidFill>
                <a:srgbClr val="000000"/>
              </a:solidFill>
              <a:latin typeface="Arial" charset="0"/>
              <a:ea typeface="+mn-ea"/>
            </a:endParaRPr>
          </a:p>
        </p:txBody>
      </p:sp>
      <p:sp>
        <p:nvSpPr>
          <p:cNvPr id="116" name="Text Box 91"/>
          <p:cNvSpPr txBox="1">
            <a:spLocks noChangeAspect="1" noChangeArrowheads="1"/>
          </p:cNvSpPr>
          <p:nvPr/>
        </p:nvSpPr>
        <p:spPr bwMode="auto">
          <a:xfrm>
            <a:off x="7328835" y="1390852"/>
            <a:ext cx="1135654" cy="420687"/>
          </a:xfrm>
          <a:prstGeom prst="rect">
            <a:avLst/>
          </a:prstGeom>
          <a:solidFill>
            <a:srgbClr val="6996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r>
              <a:rPr lang="en-US" altLang="en-US" dirty="0" smtClean="0"/>
              <a:t>S7-1500 C</a:t>
            </a:r>
            <a:endParaRPr lang="en-US" altLang="en-US" dirty="0"/>
          </a:p>
        </p:txBody>
      </p:sp>
      <p:sp>
        <p:nvSpPr>
          <p:cNvPr id="117" name="Rectangle 33"/>
          <p:cNvSpPr>
            <a:spLocks noChangeAspect="1" noChangeArrowheads="1"/>
          </p:cNvSpPr>
          <p:nvPr/>
        </p:nvSpPr>
        <p:spPr bwMode="auto">
          <a:xfrm>
            <a:off x="7397133" y="1930602"/>
            <a:ext cx="1027647" cy="433863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endParaRPr lang="en-US" altLang="en-US" dirty="0">
              <a:solidFill>
                <a:schemeClr val="bg1"/>
              </a:solidFill>
            </a:endParaRPr>
          </a:p>
        </p:txBody>
      </p:sp>
      <p:sp>
        <p:nvSpPr>
          <p:cNvPr id="118" name="Rectangle 34"/>
          <p:cNvSpPr>
            <a:spLocks noChangeAspect="1" noChangeArrowheads="1"/>
          </p:cNvSpPr>
          <p:nvPr/>
        </p:nvSpPr>
        <p:spPr bwMode="auto">
          <a:xfrm>
            <a:off x="7598850" y="2394151"/>
            <a:ext cx="640096" cy="519112"/>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endParaRPr lang="en-US" altLang="en-US" dirty="0">
              <a:solidFill>
                <a:schemeClr val="bg1"/>
              </a:solidFill>
            </a:endParaRPr>
          </a:p>
        </p:txBody>
      </p:sp>
      <p:sp>
        <p:nvSpPr>
          <p:cNvPr id="119" name="Text Box 36"/>
          <p:cNvSpPr txBox="1">
            <a:spLocks noChangeAspect="1" noChangeArrowheads="1"/>
          </p:cNvSpPr>
          <p:nvPr/>
        </p:nvSpPr>
        <p:spPr bwMode="auto">
          <a:xfrm>
            <a:off x="7490844" y="1997276"/>
            <a:ext cx="86246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r>
              <a:rPr lang="en-US" altLang="en-US" sz="1400" b="1" dirty="0" smtClean="0"/>
              <a:t> 1511C-1</a:t>
            </a:r>
            <a:br>
              <a:rPr lang="en-US" altLang="en-US" sz="1400" b="1" dirty="0" smtClean="0"/>
            </a:br>
            <a:r>
              <a:rPr lang="en-US" altLang="en-US" sz="1400" b="1" dirty="0" smtClean="0"/>
              <a:t>PN</a:t>
            </a:r>
            <a:endParaRPr lang="en-US" altLang="en-US" sz="1400" b="1" dirty="0"/>
          </a:p>
        </p:txBody>
      </p:sp>
      <p:sp>
        <p:nvSpPr>
          <p:cNvPr id="120" name="Text Box 37"/>
          <p:cNvSpPr txBox="1">
            <a:spLocks noChangeAspect="1" noChangeArrowheads="1"/>
          </p:cNvSpPr>
          <p:nvPr/>
        </p:nvSpPr>
        <p:spPr bwMode="auto">
          <a:xfrm>
            <a:off x="7468607" y="4692851"/>
            <a:ext cx="89264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6</a:t>
            </a:r>
            <a:endParaRPr lang="en-US" altLang="en-US" sz="1400" b="1" dirty="0"/>
          </a:p>
        </p:txBody>
      </p:sp>
      <p:sp>
        <p:nvSpPr>
          <p:cNvPr id="121" name="Text Box 38"/>
          <p:cNvSpPr txBox="1">
            <a:spLocks noChangeAspect="1" noChangeArrowheads="1"/>
          </p:cNvSpPr>
          <p:nvPr/>
        </p:nvSpPr>
        <p:spPr bwMode="auto">
          <a:xfrm>
            <a:off x="7490843" y="4295976"/>
            <a:ext cx="865639"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4+1 / 2</a:t>
            </a:r>
            <a:endParaRPr lang="en-US" altLang="en-US" sz="1400" b="1" dirty="0"/>
          </a:p>
        </p:txBody>
      </p:sp>
      <p:sp>
        <p:nvSpPr>
          <p:cNvPr id="122" name="Text Box 39"/>
          <p:cNvSpPr txBox="1">
            <a:spLocks noChangeAspect="1" noChangeArrowheads="1"/>
          </p:cNvSpPr>
          <p:nvPr/>
        </p:nvSpPr>
        <p:spPr bwMode="auto">
          <a:xfrm>
            <a:off x="7419370" y="3049788"/>
            <a:ext cx="100541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150KB/1MB</a:t>
            </a:r>
            <a:endParaRPr lang="en-US" altLang="en-US" sz="1400" b="1" dirty="0"/>
          </a:p>
        </p:txBody>
      </p:sp>
      <p:sp>
        <p:nvSpPr>
          <p:cNvPr id="124" name="Text Box 39"/>
          <p:cNvSpPr txBox="1">
            <a:spLocks noChangeAspect="1" noChangeArrowheads="1"/>
          </p:cNvSpPr>
          <p:nvPr/>
        </p:nvSpPr>
        <p:spPr bwMode="auto">
          <a:xfrm>
            <a:off x="7455900" y="3467301"/>
            <a:ext cx="88469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60 ns</a:t>
            </a:r>
            <a:endParaRPr lang="en-US" altLang="en-US" sz="1400" b="1" dirty="0"/>
          </a:p>
        </p:txBody>
      </p:sp>
      <p:sp>
        <p:nvSpPr>
          <p:cNvPr id="125" name="Text Box 39"/>
          <p:cNvSpPr txBox="1">
            <a:spLocks noChangeAspect="1" noChangeArrowheads="1"/>
          </p:cNvSpPr>
          <p:nvPr/>
        </p:nvSpPr>
        <p:spPr bwMode="auto">
          <a:xfrm>
            <a:off x="7455900" y="3905451"/>
            <a:ext cx="884699"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16 / 16</a:t>
            </a:r>
            <a:endParaRPr lang="en-US" altLang="en-US" sz="1400" b="1" dirty="0"/>
          </a:p>
        </p:txBody>
      </p:sp>
      <p:sp>
        <p:nvSpPr>
          <p:cNvPr id="126" name="Text Box 95"/>
          <p:cNvSpPr txBox="1">
            <a:spLocks noChangeAspect="1" noChangeArrowheads="1"/>
          </p:cNvSpPr>
          <p:nvPr/>
        </p:nvSpPr>
        <p:spPr bwMode="auto">
          <a:xfrm>
            <a:off x="7452724" y="5585026"/>
            <a:ext cx="89264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85 mm</a:t>
            </a:r>
            <a:endParaRPr lang="en-US" altLang="en-US" sz="1400" b="1" dirty="0"/>
          </a:p>
        </p:txBody>
      </p:sp>
      <p:sp>
        <p:nvSpPr>
          <p:cNvPr id="127" name="Text Box 38"/>
          <p:cNvSpPr txBox="1">
            <a:spLocks noChangeAspect="1" noChangeArrowheads="1"/>
          </p:cNvSpPr>
          <p:nvPr/>
        </p:nvSpPr>
        <p:spPr bwMode="auto">
          <a:xfrm>
            <a:off x="7465430" y="5146876"/>
            <a:ext cx="865639"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4* / 4*</a:t>
            </a:r>
            <a:endParaRPr lang="en-US" altLang="en-US" sz="1400" b="1" dirty="0"/>
          </a:p>
        </p:txBody>
      </p:sp>
      <p:sp>
        <p:nvSpPr>
          <p:cNvPr id="128" name="Rectangle 87"/>
          <p:cNvSpPr>
            <a:spLocks noChangeAspect="1" noChangeArrowheads="1"/>
          </p:cNvSpPr>
          <p:nvPr/>
        </p:nvSpPr>
        <p:spPr bwMode="auto">
          <a:xfrm>
            <a:off x="7660795" y="2459239"/>
            <a:ext cx="220777" cy="163513"/>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endParaRPr lang="en-US" altLang="en-US" dirty="0">
              <a:solidFill>
                <a:schemeClr val="bg1"/>
              </a:solidFill>
            </a:endParaRPr>
          </a:p>
        </p:txBody>
      </p:sp>
      <p:sp>
        <p:nvSpPr>
          <p:cNvPr id="129" name="Rectangle 88"/>
          <p:cNvSpPr>
            <a:spLocks noChangeAspect="1" noChangeArrowheads="1"/>
          </p:cNvSpPr>
          <p:nvPr/>
        </p:nvSpPr>
        <p:spPr bwMode="auto">
          <a:xfrm>
            <a:off x="7660795" y="2671964"/>
            <a:ext cx="216012" cy="163513"/>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endParaRPr lang="en-US" altLang="en-US" dirty="0">
              <a:solidFill>
                <a:schemeClr val="bg1"/>
              </a:solidFill>
            </a:endParaRPr>
          </a:p>
        </p:txBody>
      </p:sp>
      <p:sp>
        <p:nvSpPr>
          <p:cNvPr id="130" name="Rectangle 33"/>
          <p:cNvSpPr>
            <a:spLocks noChangeAspect="1" noChangeArrowheads="1"/>
          </p:cNvSpPr>
          <p:nvPr/>
        </p:nvSpPr>
        <p:spPr bwMode="auto">
          <a:xfrm>
            <a:off x="4431727" y="1933777"/>
            <a:ext cx="886286" cy="433863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endParaRPr lang="en-US" altLang="en-US" dirty="0">
              <a:solidFill>
                <a:schemeClr val="bg1"/>
              </a:solidFill>
            </a:endParaRPr>
          </a:p>
        </p:txBody>
      </p:sp>
      <p:sp>
        <p:nvSpPr>
          <p:cNvPr id="131" name="Rectangle 34"/>
          <p:cNvSpPr>
            <a:spLocks noChangeAspect="1" noChangeArrowheads="1"/>
          </p:cNvSpPr>
          <p:nvPr/>
        </p:nvSpPr>
        <p:spPr bwMode="auto">
          <a:xfrm>
            <a:off x="4593736" y="2397326"/>
            <a:ext cx="640096" cy="519112"/>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endParaRPr lang="en-US" altLang="en-US" dirty="0">
              <a:solidFill>
                <a:schemeClr val="bg1"/>
              </a:solidFill>
            </a:endParaRPr>
          </a:p>
        </p:txBody>
      </p:sp>
      <p:sp>
        <p:nvSpPr>
          <p:cNvPr id="132" name="Text Box 36"/>
          <p:cNvSpPr txBox="1">
            <a:spLocks noChangeAspect="1" noChangeArrowheads="1"/>
          </p:cNvSpPr>
          <p:nvPr/>
        </p:nvSpPr>
        <p:spPr bwMode="auto">
          <a:xfrm>
            <a:off x="4323721" y="1979813"/>
            <a:ext cx="103241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r>
              <a:rPr lang="en-US" altLang="en-US" sz="1400" b="1" dirty="0" smtClean="0"/>
              <a:t> 313C-2 </a:t>
            </a:r>
            <a:br>
              <a:rPr lang="en-US" altLang="en-US" sz="1400" b="1" dirty="0" smtClean="0"/>
            </a:br>
            <a:r>
              <a:rPr lang="en-US" altLang="en-US" sz="1400" b="1" dirty="0" err="1" smtClean="0"/>
              <a:t>PtP</a:t>
            </a:r>
            <a:endParaRPr lang="en-US" altLang="en-US" sz="1400" b="1" dirty="0"/>
          </a:p>
        </p:txBody>
      </p:sp>
      <p:sp>
        <p:nvSpPr>
          <p:cNvPr id="133" name="Text Box 37"/>
          <p:cNvSpPr txBox="1">
            <a:spLocks noChangeAspect="1" noChangeArrowheads="1"/>
          </p:cNvSpPr>
          <p:nvPr/>
        </p:nvSpPr>
        <p:spPr bwMode="auto">
          <a:xfrm>
            <a:off x="4463493" y="4697614"/>
            <a:ext cx="89264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3</a:t>
            </a:r>
            <a:endParaRPr lang="en-US" altLang="en-US" sz="1400" b="1" dirty="0"/>
          </a:p>
        </p:txBody>
      </p:sp>
      <p:sp>
        <p:nvSpPr>
          <p:cNvPr id="134" name="Text Box 38"/>
          <p:cNvSpPr txBox="1">
            <a:spLocks noChangeAspect="1" noChangeArrowheads="1"/>
          </p:cNvSpPr>
          <p:nvPr/>
        </p:nvSpPr>
        <p:spPr bwMode="auto">
          <a:xfrm>
            <a:off x="4485729" y="4299151"/>
            <a:ext cx="86563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 / -</a:t>
            </a:r>
            <a:endParaRPr lang="en-US" altLang="en-US" sz="1400" b="1" dirty="0"/>
          </a:p>
        </p:txBody>
      </p:sp>
      <p:sp>
        <p:nvSpPr>
          <p:cNvPr id="135" name="Text Box 39"/>
          <p:cNvSpPr txBox="1">
            <a:spLocks noChangeAspect="1" noChangeArrowheads="1"/>
          </p:cNvSpPr>
          <p:nvPr/>
        </p:nvSpPr>
        <p:spPr bwMode="auto">
          <a:xfrm>
            <a:off x="4453963" y="3052963"/>
            <a:ext cx="88469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128 KB</a:t>
            </a:r>
            <a:endParaRPr lang="en-US" altLang="en-US" sz="1400" b="1" dirty="0"/>
          </a:p>
        </p:txBody>
      </p:sp>
      <p:sp>
        <p:nvSpPr>
          <p:cNvPr id="137" name="Rectangle 103"/>
          <p:cNvSpPr>
            <a:spLocks noChangeArrowheads="1"/>
          </p:cNvSpPr>
          <p:nvPr/>
        </p:nvSpPr>
        <p:spPr bwMode="auto">
          <a:xfrm>
            <a:off x="4646151" y="2459239"/>
            <a:ext cx="219189" cy="161925"/>
          </a:xfrm>
          <a:prstGeom prst="rect">
            <a:avLst/>
          </a:prstGeom>
          <a:solidFill>
            <a:srgbClr val="FF9900"/>
          </a:solidFill>
          <a:ln>
            <a:noFill/>
          </a:ln>
          <a:effectLst/>
          <a:extLst>
            <a:ext uri="{91240B29-F687-4F45-9708-019B960494DF}">
              <a14:hiddenLine xmlns:a14="http://schemas.microsoft.com/office/drawing/2010/main" w="254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endParaRPr lang="en-US" altLang="en-US" dirty="0">
              <a:solidFill>
                <a:schemeClr val="bg1"/>
              </a:solidFill>
            </a:endParaRPr>
          </a:p>
        </p:txBody>
      </p:sp>
      <p:sp>
        <p:nvSpPr>
          <p:cNvPr id="138" name="Text Box 39"/>
          <p:cNvSpPr txBox="1">
            <a:spLocks noChangeAspect="1" noChangeArrowheads="1"/>
          </p:cNvSpPr>
          <p:nvPr/>
        </p:nvSpPr>
        <p:spPr bwMode="auto">
          <a:xfrm>
            <a:off x="4450786" y="3470476"/>
            <a:ext cx="88469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70 ns</a:t>
            </a:r>
            <a:endParaRPr lang="en-US" altLang="en-US" sz="1400" b="1" dirty="0"/>
          </a:p>
        </p:txBody>
      </p:sp>
      <p:sp>
        <p:nvSpPr>
          <p:cNvPr id="139" name="Text Box 39"/>
          <p:cNvSpPr txBox="1">
            <a:spLocks noChangeAspect="1" noChangeArrowheads="1"/>
          </p:cNvSpPr>
          <p:nvPr/>
        </p:nvSpPr>
        <p:spPr bwMode="auto">
          <a:xfrm>
            <a:off x="4450786" y="3908626"/>
            <a:ext cx="884699"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16 / 16</a:t>
            </a:r>
            <a:endParaRPr lang="en-US" altLang="en-US" sz="1400" b="1" dirty="0"/>
          </a:p>
        </p:txBody>
      </p:sp>
      <p:sp>
        <p:nvSpPr>
          <p:cNvPr id="140" name="Text Box 95"/>
          <p:cNvSpPr txBox="1">
            <a:spLocks noChangeAspect="1" noChangeArrowheads="1"/>
          </p:cNvSpPr>
          <p:nvPr/>
        </p:nvSpPr>
        <p:spPr bwMode="auto">
          <a:xfrm>
            <a:off x="4447609" y="5588201"/>
            <a:ext cx="89105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80 mm</a:t>
            </a:r>
            <a:endParaRPr lang="en-US" altLang="en-US" sz="1400" b="1" dirty="0"/>
          </a:p>
        </p:txBody>
      </p:sp>
      <p:sp>
        <p:nvSpPr>
          <p:cNvPr id="141" name="Text Box 38"/>
          <p:cNvSpPr txBox="1">
            <a:spLocks noChangeAspect="1" noChangeArrowheads="1"/>
          </p:cNvSpPr>
          <p:nvPr/>
        </p:nvSpPr>
        <p:spPr bwMode="auto">
          <a:xfrm>
            <a:off x="4460316" y="5150051"/>
            <a:ext cx="86563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 / 3</a:t>
            </a:r>
            <a:endParaRPr lang="en-US" altLang="en-US" sz="1400" b="1" dirty="0"/>
          </a:p>
        </p:txBody>
      </p:sp>
      <p:sp>
        <p:nvSpPr>
          <p:cNvPr id="142" name="Rectangle 33"/>
          <p:cNvSpPr>
            <a:spLocks noChangeAspect="1" noChangeArrowheads="1"/>
          </p:cNvSpPr>
          <p:nvPr/>
        </p:nvSpPr>
        <p:spPr bwMode="auto">
          <a:xfrm>
            <a:off x="5478434" y="1946477"/>
            <a:ext cx="887874" cy="43402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endParaRPr lang="en-US" altLang="en-US" dirty="0">
              <a:solidFill>
                <a:schemeClr val="bg1"/>
              </a:solidFill>
            </a:endParaRPr>
          </a:p>
        </p:txBody>
      </p:sp>
      <p:sp>
        <p:nvSpPr>
          <p:cNvPr id="143" name="Rectangle 34"/>
          <p:cNvSpPr>
            <a:spLocks noChangeAspect="1" noChangeArrowheads="1"/>
          </p:cNvSpPr>
          <p:nvPr/>
        </p:nvSpPr>
        <p:spPr bwMode="auto">
          <a:xfrm>
            <a:off x="5640444" y="2411614"/>
            <a:ext cx="640095" cy="517525"/>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endParaRPr lang="en-US" altLang="en-US" dirty="0">
              <a:solidFill>
                <a:schemeClr val="bg1"/>
              </a:solidFill>
            </a:endParaRPr>
          </a:p>
        </p:txBody>
      </p:sp>
      <p:sp>
        <p:nvSpPr>
          <p:cNvPr id="144" name="Text Box 36"/>
          <p:cNvSpPr txBox="1">
            <a:spLocks noChangeAspect="1" noChangeArrowheads="1"/>
          </p:cNvSpPr>
          <p:nvPr/>
        </p:nvSpPr>
        <p:spPr bwMode="auto">
          <a:xfrm>
            <a:off x="5500163" y="1992513"/>
            <a:ext cx="862461"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r>
              <a:rPr lang="en-US" altLang="en-US" sz="1400" b="1" dirty="0" smtClean="0"/>
              <a:t> 313C-2 DP</a:t>
            </a:r>
            <a:endParaRPr lang="en-US" altLang="en-US" sz="1400" b="1" dirty="0"/>
          </a:p>
        </p:txBody>
      </p:sp>
      <p:sp>
        <p:nvSpPr>
          <p:cNvPr id="145" name="Text Box 37"/>
          <p:cNvSpPr txBox="1">
            <a:spLocks noChangeAspect="1" noChangeArrowheads="1"/>
          </p:cNvSpPr>
          <p:nvPr/>
        </p:nvSpPr>
        <p:spPr bwMode="auto">
          <a:xfrm>
            <a:off x="5510201" y="4710313"/>
            <a:ext cx="89264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3</a:t>
            </a:r>
            <a:endParaRPr lang="en-US" altLang="en-US" sz="1400" b="1" dirty="0"/>
          </a:p>
        </p:txBody>
      </p:sp>
      <p:sp>
        <p:nvSpPr>
          <p:cNvPr id="146" name="Text Box 38"/>
          <p:cNvSpPr txBox="1">
            <a:spLocks noChangeAspect="1" noChangeArrowheads="1"/>
          </p:cNvSpPr>
          <p:nvPr/>
        </p:nvSpPr>
        <p:spPr bwMode="auto">
          <a:xfrm>
            <a:off x="5532437" y="4311851"/>
            <a:ext cx="86563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 / -</a:t>
            </a:r>
            <a:endParaRPr lang="en-US" altLang="en-US" sz="1400" b="1" dirty="0"/>
          </a:p>
        </p:txBody>
      </p:sp>
      <p:sp>
        <p:nvSpPr>
          <p:cNvPr id="147" name="Text Box 39"/>
          <p:cNvSpPr txBox="1">
            <a:spLocks noChangeAspect="1" noChangeArrowheads="1"/>
          </p:cNvSpPr>
          <p:nvPr/>
        </p:nvSpPr>
        <p:spPr bwMode="auto">
          <a:xfrm>
            <a:off x="5500671" y="3067251"/>
            <a:ext cx="88469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128 KB</a:t>
            </a:r>
            <a:endParaRPr lang="en-US" altLang="en-US" sz="1400" b="1" dirty="0"/>
          </a:p>
        </p:txBody>
      </p:sp>
      <p:sp>
        <p:nvSpPr>
          <p:cNvPr id="149" name="Rectangle 103"/>
          <p:cNvSpPr>
            <a:spLocks noChangeArrowheads="1"/>
          </p:cNvSpPr>
          <p:nvPr/>
        </p:nvSpPr>
        <p:spPr bwMode="auto">
          <a:xfrm>
            <a:off x="5703977" y="2459239"/>
            <a:ext cx="219189" cy="161925"/>
          </a:xfrm>
          <a:prstGeom prst="rect">
            <a:avLst/>
          </a:prstGeom>
          <a:solidFill>
            <a:srgbClr val="FF9900"/>
          </a:solidFill>
          <a:ln>
            <a:noFill/>
          </a:ln>
          <a:effectLst/>
          <a:extLst>
            <a:ext uri="{91240B29-F687-4F45-9708-019B960494DF}">
              <a14:hiddenLine xmlns:a14="http://schemas.microsoft.com/office/drawing/2010/main" w="254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endParaRPr lang="en-US" altLang="en-US" dirty="0">
              <a:solidFill>
                <a:schemeClr val="bg1"/>
              </a:solidFill>
            </a:endParaRPr>
          </a:p>
        </p:txBody>
      </p:sp>
      <p:sp>
        <p:nvSpPr>
          <p:cNvPr id="150" name="Text Box 39"/>
          <p:cNvSpPr txBox="1">
            <a:spLocks noChangeAspect="1" noChangeArrowheads="1"/>
          </p:cNvSpPr>
          <p:nvPr/>
        </p:nvSpPr>
        <p:spPr bwMode="auto">
          <a:xfrm>
            <a:off x="5499082" y="3483176"/>
            <a:ext cx="88311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70 ns</a:t>
            </a:r>
            <a:endParaRPr lang="en-US" altLang="en-US" sz="1400" b="1" dirty="0"/>
          </a:p>
        </p:txBody>
      </p:sp>
      <p:sp>
        <p:nvSpPr>
          <p:cNvPr id="151" name="Text Box 39"/>
          <p:cNvSpPr txBox="1">
            <a:spLocks noChangeAspect="1" noChangeArrowheads="1"/>
          </p:cNvSpPr>
          <p:nvPr/>
        </p:nvSpPr>
        <p:spPr bwMode="auto">
          <a:xfrm>
            <a:off x="5499082" y="3921326"/>
            <a:ext cx="88311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16 / 16</a:t>
            </a:r>
            <a:endParaRPr lang="en-US" altLang="en-US" sz="1400" b="1" dirty="0"/>
          </a:p>
        </p:txBody>
      </p:sp>
      <p:sp>
        <p:nvSpPr>
          <p:cNvPr id="152" name="Text Box 95"/>
          <p:cNvSpPr txBox="1">
            <a:spLocks noChangeAspect="1" noChangeArrowheads="1"/>
          </p:cNvSpPr>
          <p:nvPr/>
        </p:nvSpPr>
        <p:spPr bwMode="auto">
          <a:xfrm>
            <a:off x="5494318" y="5602489"/>
            <a:ext cx="89264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80 mm</a:t>
            </a:r>
            <a:endParaRPr lang="en-US" altLang="en-US" sz="1400" b="1" dirty="0"/>
          </a:p>
        </p:txBody>
      </p:sp>
      <p:sp>
        <p:nvSpPr>
          <p:cNvPr id="153" name="Text Box 38"/>
          <p:cNvSpPr txBox="1">
            <a:spLocks noChangeAspect="1" noChangeArrowheads="1"/>
          </p:cNvSpPr>
          <p:nvPr/>
        </p:nvSpPr>
        <p:spPr bwMode="auto">
          <a:xfrm>
            <a:off x="5508612" y="5162751"/>
            <a:ext cx="86405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 / 3</a:t>
            </a:r>
            <a:endParaRPr lang="en-US" altLang="en-US" sz="1400" b="1" dirty="0"/>
          </a:p>
        </p:txBody>
      </p:sp>
      <p:sp>
        <p:nvSpPr>
          <p:cNvPr id="154" name="Rectangle 103"/>
          <p:cNvSpPr>
            <a:spLocks noChangeArrowheads="1"/>
          </p:cNvSpPr>
          <p:nvPr/>
        </p:nvSpPr>
        <p:spPr bwMode="auto">
          <a:xfrm>
            <a:off x="4646151" y="2673552"/>
            <a:ext cx="219189" cy="1619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endParaRPr lang="en-US" altLang="en-US" dirty="0">
              <a:solidFill>
                <a:schemeClr val="bg1"/>
              </a:solidFill>
            </a:endParaRPr>
          </a:p>
        </p:txBody>
      </p:sp>
      <p:sp>
        <p:nvSpPr>
          <p:cNvPr id="155" name="Rectangle 103"/>
          <p:cNvSpPr>
            <a:spLocks noChangeArrowheads="1"/>
          </p:cNvSpPr>
          <p:nvPr/>
        </p:nvSpPr>
        <p:spPr bwMode="auto">
          <a:xfrm>
            <a:off x="5703977" y="2673552"/>
            <a:ext cx="219189" cy="161925"/>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endParaRPr lang="en-US" altLang="en-US" dirty="0">
              <a:solidFill>
                <a:schemeClr val="bg1"/>
              </a:solidFill>
            </a:endParaRPr>
          </a:p>
        </p:txBody>
      </p:sp>
      <p:sp>
        <p:nvSpPr>
          <p:cNvPr id="156" name="Rechteck 81"/>
          <p:cNvSpPr>
            <a:spLocks noChangeArrowheads="1"/>
          </p:cNvSpPr>
          <p:nvPr/>
        </p:nvSpPr>
        <p:spPr bwMode="auto">
          <a:xfrm>
            <a:off x="3332499" y="6515100"/>
            <a:ext cx="2819281" cy="276225"/>
          </a:xfrm>
          <a:prstGeom prst="rect">
            <a:avLst/>
          </a:prstGeom>
          <a:solidFill>
            <a:schemeClr val="bg1"/>
          </a:solidFill>
          <a:ln w="9525" algn="ctr">
            <a:solidFill>
              <a:schemeClr val="bg1"/>
            </a:solidFill>
            <a:round/>
            <a:headEnd/>
            <a:tailEnd/>
          </a:ln>
        </p:spPr>
        <p:txBody>
          <a:bodyPr wrap="none" lIns="0" tIns="0" rIns="0" bIns="0">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eaLnBrk="1" hangingPunct="1">
              <a:lnSpc>
                <a:spcPct val="100000"/>
              </a:lnSpc>
              <a:spcBef>
                <a:spcPct val="50000"/>
              </a:spcBef>
            </a:pPr>
            <a:endParaRPr lang="en-US" altLang="en-US" dirty="0">
              <a:solidFill>
                <a:schemeClr val="bg1"/>
              </a:solidFill>
            </a:endParaRPr>
          </a:p>
        </p:txBody>
      </p:sp>
      <p:sp>
        <p:nvSpPr>
          <p:cNvPr id="157" name="Textfeld 156"/>
          <p:cNvSpPr txBox="1"/>
          <p:nvPr/>
        </p:nvSpPr>
        <p:spPr>
          <a:xfrm>
            <a:off x="7252595" y="6413533"/>
            <a:ext cx="3162725" cy="203133"/>
          </a:xfrm>
          <a:prstGeom prst="rect">
            <a:avLst/>
          </a:prstGeom>
          <a:noFill/>
        </p:spPr>
        <p:txBody>
          <a:bodyPr wrap="none" lIns="0" tIns="0" rIns="0" bIns="0" rtlCol="0">
            <a:spAutoFit/>
          </a:bodyPr>
          <a:lstStyle/>
          <a:p>
            <a:pPr>
              <a:lnSpc>
                <a:spcPct val="110000"/>
              </a:lnSpc>
              <a:spcBef>
                <a:spcPts val="0"/>
              </a:spcBef>
            </a:pPr>
            <a:r>
              <a:rPr lang="en-US" sz="1200" dirty="0" smtClean="0">
                <a:solidFill>
                  <a:schemeClr val="tx1"/>
                </a:solidFill>
              </a:rPr>
              <a:t>* Not in the first delivery step (from FW 2.0 on)</a:t>
            </a:r>
          </a:p>
        </p:txBody>
      </p:sp>
      <p:grpSp>
        <p:nvGrpSpPr>
          <p:cNvPr id="85" name="Gruppieren 84"/>
          <p:cNvGrpSpPr/>
          <p:nvPr>
            <p:custDataLst>
              <p:tags r:id="rId5"/>
            </p:custDataLst>
          </p:nvPr>
        </p:nvGrpSpPr>
        <p:grpSpPr>
          <a:xfrm>
            <a:off x="8821810" y="5840105"/>
            <a:ext cx="2539148" cy="493831"/>
            <a:chOff x="330916" y="5620661"/>
            <a:chExt cx="2539148" cy="493831"/>
          </a:xfrm>
        </p:grpSpPr>
        <p:sp>
          <p:nvSpPr>
            <p:cNvPr id="86" name="Rectangle 5"/>
            <p:cNvSpPr>
              <a:spLocks noChangeAspect="1" noChangeArrowheads="1"/>
            </p:cNvSpPr>
            <p:nvPr/>
          </p:nvSpPr>
          <p:spPr bwMode="auto">
            <a:xfrm>
              <a:off x="330916" y="5620661"/>
              <a:ext cx="2539148" cy="4938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87" name="Rectangle 6"/>
            <p:cNvSpPr>
              <a:spLocks noChangeAspect="1" noChangeArrowheads="1"/>
            </p:cNvSpPr>
            <p:nvPr/>
          </p:nvSpPr>
          <p:spPr bwMode="auto">
            <a:xfrm>
              <a:off x="2083716" y="5668418"/>
              <a:ext cx="158858" cy="164610"/>
            </a:xfrm>
            <a:prstGeom prst="rect">
              <a:avLst/>
            </a:prstGeom>
            <a:solidFill>
              <a:srgbClr val="4D3477"/>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88" name="Text Box 7"/>
            <p:cNvSpPr txBox="1">
              <a:spLocks noChangeAspect="1" noChangeArrowheads="1"/>
            </p:cNvSpPr>
            <p:nvPr/>
          </p:nvSpPr>
          <p:spPr bwMode="auto">
            <a:xfrm>
              <a:off x="2269580" y="5692805"/>
              <a:ext cx="600484"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PROFIBUS</a:t>
              </a:r>
            </a:p>
          </p:txBody>
        </p:sp>
        <p:sp>
          <p:nvSpPr>
            <p:cNvPr id="89" name="Rectangle 8"/>
            <p:cNvSpPr>
              <a:spLocks noChangeAspect="1" noChangeArrowheads="1"/>
            </p:cNvSpPr>
            <p:nvPr/>
          </p:nvSpPr>
          <p:spPr bwMode="auto">
            <a:xfrm>
              <a:off x="1386529" y="5917366"/>
              <a:ext cx="158858" cy="164610"/>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58" name="Text Box 9"/>
            <p:cNvSpPr txBox="1">
              <a:spLocks noChangeAspect="1" noChangeArrowheads="1"/>
            </p:cNvSpPr>
            <p:nvPr/>
          </p:nvSpPr>
          <p:spPr bwMode="auto">
            <a:xfrm>
              <a:off x="1573187" y="5923463"/>
              <a:ext cx="748222"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PROFINET / IE</a:t>
              </a:r>
            </a:p>
          </p:txBody>
        </p:sp>
        <p:sp>
          <p:nvSpPr>
            <p:cNvPr id="159" name="Rectangle 10" descr="Diagonal dunkel nach oben"/>
            <p:cNvSpPr>
              <a:spLocks noChangeAspect="1" noChangeArrowheads="1"/>
            </p:cNvSpPr>
            <p:nvPr/>
          </p:nvSpPr>
          <p:spPr bwMode="auto">
            <a:xfrm>
              <a:off x="384928" y="5668418"/>
              <a:ext cx="158858" cy="164610"/>
            </a:xfrm>
            <a:prstGeom prst="rect">
              <a:avLst/>
            </a:prstGeom>
            <a:pattFill prst="dkUpDiag">
              <a:fgClr>
                <a:srgbClr val="4D3477"/>
              </a:fgClr>
              <a:bgClr>
                <a:srgbClr val="FF9933"/>
              </a:bgClr>
            </a:patt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60" name="Text Box 11"/>
            <p:cNvSpPr txBox="1">
              <a:spLocks noChangeAspect="1" noChangeArrowheads="1"/>
            </p:cNvSpPr>
            <p:nvPr/>
          </p:nvSpPr>
          <p:spPr bwMode="auto">
            <a:xfrm>
              <a:off x="583501" y="5692805"/>
              <a:ext cx="835594"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PROFIBUS/MPI</a:t>
              </a:r>
            </a:p>
          </p:txBody>
        </p:sp>
        <p:sp>
          <p:nvSpPr>
            <p:cNvPr id="161" name="Rectangle 12"/>
            <p:cNvSpPr>
              <a:spLocks noChangeAspect="1" noChangeArrowheads="1"/>
            </p:cNvSpPr>
            <p:nvPr/>
          </p:nvSpPr>
          <p:spPr bwMode="auto">
            <a:xfrm>
              <a:off x="384928" y="5915334"/>
              <a:ext cx="158858" cy="162578"/>
            </a:xfrm>
            <a:prstGeom prst="rect">
              <a:avLst/>
            </a:prstGeom>
            <a:solidFill>
              <a:srgbClr val="FF9900"/>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62" name="Text Box 13"/>
            <p:cNvSpPr txBox="1">
              <a:spLocks noChangeAspect="1" noChangeArrowheads="1"/>
            </p:cNvSpPr>
            <p:nvPr/>
          </p:nvSpPr>
          <p:spPr bwMode="auto">
            <a:xfrm>
              <a:off x="583501" y="5925495"/>
              <a:ext cx="330425"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MPI</a:t>
              </a:r>
            </a:p>
          </p:txBody>
        </p:sp>
        <p:sp>
          <p:nvSpPr>
            <p:cNvPr id="163" name="Rectangle 14"/>
            <p:cNvSpPr>
              <a:spLocks noChangeAspect="1" noChangeArrowheads="1"/>
            </p:cNvSpPr>
            <p:nvPr/>
          </p:nvSpPr>
          <p:spPr bwMode="auto">
            <a:xfrm>
              <a:off x="1380969" y="5669434"/>
              <a:ext cx="169978" cy="162578"/>
            </a:xfrm>
            <a:prstGeom prst="rect">
              <a:avLst/>
            </a:prstGeom>
            <a:solidFill>
              <a:schemeClr val="tx1"/>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64" name="Text Box 15"/>
            <p:cNvSpPr txBox="1">
              <a:spLocks noChangeAspect="1" noChangeArrowheads="1"/>
            </p:cNvSpPr>
            <p:nvPr/>
          </p:nvSpPr>
          <p:spPr bwMode="auto">
            <a:xfrm>
              <a:off x="1574776" y="5692805"/>
              <a:ext cx="605250"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IF Module</a:t>
              </a:r>
            </a:p>
          </p:txBody>
        </p:sp>
      </p:grpSp>
    </p:spTree>
    <p:custDataLst>
      <p:tags r:id="rId3"/>
    </p:custDataLst>
    <p:extLst>
      <p:ext uri="{BB962C8B-B14F-4D97-AF65-F5344CB8AC3E}">
        <p14:creationId xmlns:p14="http://schemas.microsoft.com/office/powerpoint/2010/main" val="1502740885"/>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38" name="AutoShape 184" hidden="1"/>
          <p:cNvGraphicFramePr>
            <a:graphicFrameLocks/>
          </p:cNvGraphicFramePr>
          <p:nvPr>
            <p:custDataLst>
              <p:tags r:id="rId4"/>
            </p:custDataLst>
            <p:extLst>
              <p:ext uri="{D42A27DB-BD31-4B8C-83A1-F6EECF244321}">
                <p14:modId xmlns:p14="http://schemas.microsoft.com/office/powerpoint/2010/main" val="2791194027"/>
              </p:ext>
            </p:extLst>
          </p:nvPr>
        </p:nvGraphicFramePr>
        <p:xfrm>
          <a:off x="0" y="0"/>
          <a:ext cx="211248" cy="158750"/>
        </p:xfrm>
        <a:graphic>
          <a:graphicData uri="http://schemas.openxmlformats.org/presentationml/2006/ole">
            <mc:AlternateContent xmlns:mc="http://schemas.openxmlformats.org/markup-compatibility/2006">
              <mc:Choice xmlns:v="urn:schemas-microsoft-com:vml" Requires="v">
                <p:oleObj spid="_x0000_s18525" name="think-cell Slide" r:id="rId8" imgW="0" imgH="0" progId="TCLayout.ActiveDocument.1">
                  <p:embed/>
                </p:oleObj>
              </mc:Choice>
              <mc:Fallback>
                <p:oleObj name="think-cell Slide" r:id="rId8"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21124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39" name="Rectangle 11"/>
          <p:cNvSpPr>
            <a:spLocks noGrp="1" noChangeArrowheads="1"/>
          </p:cNvSpPr>
          <p:nvPr>
            <p:ph type="title" idx="4294967295"/>
          </p:nvPr>
        </p:nvSpPr>
        <p:spPr/>
        <p:txBody>
          <a:bodyPr/>
          <a:lstStyle/>
          <a:p>
            <a:pPr eaLnBrk="1" hangingPunct="1"/>
            <a:r>
              <a:rPr lang="en-US" altLang="en-US" dirty="0"/>
              <a:t>SIMATIC Innovation</a:t>
            </a:r>
            <a:r>
              <a:rPr lang="en-US" altLang="en-US" b="0" dirty="0"/>
              <a:t/>
            </a:r>
            <a:br>
              <a:rPr lang="en-US" altLang="en-US" b="0" dirty="0"/>
            </a:br>
            <a:r>
              <a:rPr lang="en-US" altLang="en-US" b="0" dirty="0"/>
              <a:t>Migration to </a:t>
            </a:r>
            <a:r>
              <a:rPr lang="en-US" b="0" dirty="0"/>
              <a:t>SIMATIC S7-1500 CPU 1511C-1 </a:t>
            </a:r>
            <a:r>
              <a:rPr lang="en-US" b="0" dirty="0" smtClean="0"/>
              <a:t>PN (2</a:t>
            </a:r>
            <a:r>
              <a:rPr lang="en-US" b="0" baseline="30000" dirty="0" smtClean="0"/>
              <a:t>nd</a:t>
            </a:r>
            <a:r>
              <a:rPr lang="en-US" b="0" dirty="0" smtClean="0"/>
              <a:t> option for </a:t>
            </a:r>
            <a:r>
              <a:rPr lang="en-US" altLang="en-US" b="0" dirty="0" smtClean="0"/>
              <a:t>CPU 313C)</a:t>
            </a:r>
            <a:endParaRPr lang="en-US" altLang="de-DE" b="0" dirty="0" smtClean="0"/>
          </a:p>
        </p:txBody>
      </p:sp>
      <p:sp>
        <p:nvSpPr>
          <p:cNvPr id="85" name="Rectangle 20"/>
          <p:cNvSpPr>
            <a:spLocks noChangeAspect="1" noChangeArrowheads="1"/>
          </p:cNvSpPr>
          <p:nvPr/>
        </p:nvSpPr>
        <p:spPr bwMode="auto">
          <a:xfrm>
            <a:off x="599094" y="2981526"/>
            <a:ext cx="2881225" cy="349250"/>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eaLnBrk="1" hangingPunct="1">
              <a:spcBef>
                <a:spcPct val="50000"/>
              </a:spcBef>
              <a:buClr>
                <a:srgbClr val="BBE0E3"/>
              </a:buClr>
              <a:buFont typeface="Wingdings" pitchFamily="2" charset="2"/>
              <a:buNone/>
            </a:pPr>
            <a:r>
              <a:rPr lang="en-US" altLang="en-US" sz="1600" dirty="0"/>
              <a:t>Program/Data memory</a:t>
            </a:r>
          </a:p>
        </p:txBody>
      </p:sp>
      <p:sp>
        <p:nvSpPr>
          <p:cNvPr id="86" name="Rectangle 17"/>
          <p:cNvSpPr>
            <a:spLocks noChangeAspect="1" noChangeArrowheads="1"/>
          </p:cNvSpPr>
          <p:nvPr/>
        </p:nvSpPr>
        <p:spPr bwMode="auto">
          <a:xfrm>
            <a:off x="599094" y="4659513"/>
            <a:ext cx="2881225" cy="350838"/>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eaLnBrk="1" hangingPunct="1">
              <a:lnSpc>
                <a:spcPct val="100000"/>
              </a:lnSpc>
              <a:spcBef>
                <a:spcPct val="50000"/>
              </a:spcBef>
            </a:pPr>
            <a:r>
              <a:rPr lang="en-US" altLang="en-US" sz="1600" dirty="0" smtClean="0"/>
              <a:t>HSC</a:t>
            </a:r>
            <a:endParaRPr lang="en-US" altLang="en-US" sz="1600" dirty="0"/>
          </a:p>
        </p:txBody>
      </p:sp>
      <p:sp>
        <p:nvSpPr>
          <p:cNvPr id="87" name="Rectangle 17"/>
          <p:cNvSpPr>
            <a:spLocks noChangeAspect="1" noChangeArrowheads="1"/>
          </p:cNvSpPr>
          <p:nvPr/>
        </p:nvSpPr>
        <p:spPr bwMode="auto">
          <a:xfrm>
            <a:off x="599094" y="5078613"/>
            <a:ext cx="2881225" cy="350838"/>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eaLnBrk="1" hangingPunct="1">
              <a:lnSpc>
                <a:spcPct val="100000"/>
              </a:lnSpc>
              <a:spcBef>
                <a:spcPct val="50000"/>
              </a:spcBef>
            </a:pPr>
            <a:r>
              <a:rPr lang="en-US" altLang="en-US" sz="1600" dirty="0" smtClean="0"/>
              <a:t>PTO/PWM</a:t>
            </a:r>
            <a:endParaRPr lang="en-US" altLang="en-US" sz="1600" dirty="0"/>
          </a:p>
        </p:txBody>
      </p:sp>
      <p:sp>
        <p:nvSpPr>
          <p:cNvPr id="88" name="Rectangle 17"/>
          <p:cNvSpPr>
            <a:spLocks noChangeAspect="1" noChangeArrowheads="1"/>
          </p:cNvSpPr>
          <p:nvPr/>
        </p:nvSpPr>
        <p:spPr bwMode="auto">
          <a:xfrm>
            <a:off x="599094" y="5499302"/>
            <a:ext cx="2881225" cy="350837"/>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eaLnBrk="1" hangingPunct="1">
              <a:lnSpc>
                <a:spcPct val="100000"/>
              </a:lnSpc>
              <a:spcBef>
                <a:spcPct val="50000"/>
              </a:spcBef>
            </a:pPr>
            <a:r>
              <a:rPr lang="en-US" altLang="en-US" sz="1600" dirty="0" smtClean="0"/>
              <a:t>Width</a:t>
            </a:r>
            <a:endParaRPr lang="en-US" altLang="en-US" sz="1600" dirty="0"/>
          </a:p>
        </p:txBody>
      </p:sp>
      <p:sp>
        <p:nvSpPr>
          <p:cNvPr id="89" name="Rectangle 17"/>
          <p:cNvSpPr>
            <a:spLocks noChangeAspect="1" noChangeArrowheads="1"/>
          </p:cNvSpPr>
          <p:nvPr/>
        </p:nvSpPr>
        <p:spPr bwMode="auto">
          <a:xfrm>
            <a:off x="599094" y="4238827"/>
            <a:ext cx="2881225" cy="350837"/>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eaLnBrk="1" hangingPunct="1">
              <a:lnSpc>
                <a:spcPct val="100000"/>
              </a:lnSpc>
              <a:spcBef>
                <a:spcPct val="50000"/>
              </a:spcBef>
            </a:pPr>
            <a:r>
              <a:rPr lang="en-US" altLang="en-US" sz="1600" dirty="0" smtClean="0"/>
              <a:t>Integrated AI/AO</a:t>
            </a:r>
            <a:endParaRPr lang="en-US" altLang="en-US" sz="1600" dirty="0"/>
          </a:p>
        </p:txBody>
      </p:sp>
      <p:sp>
        <p:nvSpPr>
          <p:cNvPr id="157" name="Rectangle 18"/>
          <p:cNvSpPr>
            <a:spLocks noChangeAspect="1" noChangeArrowheads="1"/>
          </p:cNvSpPr>
          <p:nvPr/>
        </p:nvSpPr>
        <p:spPr bwMode="auto">
          <a:xfrm>
            <a:off x="599094" y="2367163"/>
            <a:ext cx="2881225" cy="546100"/>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eaLnBrk="1" hangingPunct="1">
              <a:lnSpc>
                <a:spcPct val="100000"/>
              </a:lnSpc>
              <a:spcBef>
                <a:spcPct val="50000"/>
              </a:spcBef>
            </a:pPr>
            <a:r>
              <a:rPr lang="en-US" altLang="en-US" sz="1600" dirty="0" smtClean="0"/>
              <a:t>Interfaces</a:t>
            </a:r>
            <a:endParaRPr lang="en-US" altLang="en-US" sz="1600" dirty="0"/>
          </a:p>
        </p:txBody>
      </p:sp>
      <p:sp>
        <p:nvSpPr>
          <p:cNvPr id="158" name="Rectangle 19"/>
          <p:cNvSpPr>
            <a:spLocks noChangeAspect="1" noChangeArrowheads="1"/>
          </p:cNvSpPr>
          <p:nvPr/>
        </p:nvSpPr>
        <p:spPr bwMode="auto">
          <a:xfrm>
            <a:off x="599094" y="3818138"/>
            <a:ext cx="2881225" cy="350838"/>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eaLnBrk="1" hangingPunct="1">
              <a:lnSpc>
                <a:spcPct val="100000"/>
              </a:lnSpc>
              <a:spcBef>
                <a:spcPct val="50000"/>
              </a:spcBef>
            </a:pPr>
            <a:r>
              <a:rPr lang="en-US" altLang="en-US" sz="1600" dirty="0" smtClean="0"/>
              <a:t>Integrated DI/DO</a:t>
            </a:r>
            <a:endParaRPr lang="en-US" altLang="en-US" sz="1600" dirty="0"/>
          </a:p>
        </p:txBody>
      </p:sp>
      <p:sp>
        <p:nvSpPr>
          <p:cNvPr id="159" name="Rectangle 20"/>
          <p:cNvSpPr>
            <a:spLocks noChangeAspect="1" noChangeArrowheads="1"/>
          </p:cNvSpPr>
          <p:nvPr/>
        </p:nvSpPr>
        <p:spPr bwMode="auto">
          <a:xfrm>
            <a:off x="599094" y="3400626"/>
            <a:ext cx="2881225" cy="349250"/>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eaLnBrk="1" hangingPunct="1">
              <a:lnSpc>
                <a:spcPct val="100000"/>
              </a:lnSpc>
              <a:spcBef>
                <a:spcPct val="50000"/>
              </a:spcBef>
            </a:pPr>
            <a:r>
              <a:rPr lang="en-US" altLang="en-US" sz="1600" dirty="0" smtClean="0"/>
              <a:t>Bit-Performance </a:t>
            </a:r>
            <a:endParaRPr lang="en-US" altLang="en-US" sz="1600" dirty="0"/>
          </a:p>
        </p:txBody>
      </p:sp>
      <p:sp>
        <p:nvSpPr>
          <p:cNvPr id="160" name="Rectangle 22"/>
          <p:cNvSpPr>
            <a:spLocks noChangeAspect="1" noChangeArrowheads="1"/>
          </p:cNvSpPr>
          <p:nvPr/>
        </p:nvSpPr>
        <p:spPr bwMode="auto">
          <a:xfrm>
            <a:off x="599094" y="1830589"/>
            <a:ext cx="2881225" cy="466725"/>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eaLnBrk="1" hangingPunct="1">
              <a:lnSpc>
                <a:spcPct val="100000"/>
              </a:lnSpc>
              <a:spcBef>
                <a:spcPct val="50000"/>
              </a:spcBef>
            </a:pPr>
            <a:r>
              <a:rPr lang="en-US" altLang="en-US" sz="1600" dirty="0" smtClean="0"/>
              <a:t>CPU Type</a:t>
            </a:r>
            <a:endParaRPr lang="en-US" altLang="en-US" sz="1600" dirty="0"/>
          </a:p>
        </p:txBody>
      </p:sp>
      <p:sp>
        <p:nvSpPr>
          <p:cNvPr id="161" name="Rectangle 23"/>
          <p:cNvSpPr>
            <a:spLocks noChangeAspect="1" noChangeArrowheads="1"/>
          </p:cNvSpPr>
          <p:nvPr/>
        </p:nvSpPr>
        <p:spPr bwMode="auto">
          <a:xfrm>
            <a:off x="3219834" y="1262263"/>
            <a:ext cx="1323076" cy="5087938"/>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p>
            <a:pPr algn="ctr">
              <a:spcBef>
                <a:spcPct val="0"/>
              </a:spcBef>
            </a:pPr>
            <a:endParaRPr lang="en-US" altLang="en-US" sz="1200" dirty="0">
              <a:solidFill>
                <a:srgbClr val="000000"/>
              </a:solidFill>
              <a:latin typeface="Arial" charset="0"/>
              <a:ea typeface="+mn-ea"/>
            </a:endParaRPr>
          </a:p>
        </p:txBody>
      </p:sp>
      <p:sp>
        <p:nvSpPr>
          <p:cNvPr id="162" name="AutoShape 24"/>
          <p:cNvSpPr>
            <a:spLocks noChangeAspect="1" noChangeArrowheads="1"/>
          </p:cNvSpPr>
          <p:nvPr/>
        </p:nvSpPr>
        <p:spPr bwMode="auto">
          <a:xfrm>
            <a:off x="4708096" y="2079827"/>
            <a:ext cx="549561" cy="3451225"/>
          </a:xfrm>
          <a:prstGeom prst="homePlate">
            <a:avLst>
              <a:gd name="adj" fmla="val 100000"/>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endParaRPr lang="en-US" altLang="en-US" dirty="0">
              <a:solidFill>
                <a:schemeClr val="bg1"/>
              </a:solidFill>
            </a:endParaRPr>
          </a:p>
        </p:txBody>
      </p:sp>
      <p:sp>
        <p:nvSpPr>
          <p:cNvPr id="163" name="Text Box 91"/>
          <p:cNvSpPr txBox="1">
            <a:spLocks noChangeAspect="1" noChangeArrowheads="1"/>
          </p:cNvSpPr>
          <p:nvPr/>
        </p:nvSpPr>
        <p:spPr bwMode="auto">
          <a:xfrm>
            <a:off x="3365960" y="1390852"/>
            <a:ext cx="1038766" cy="420687"/>
          </a:xfrm>
          <a:prstGeom prst="rect">
            <a:avLst/>
          </a:prstGeom>
          <a:solidFill>
            <a:srgbClr val="6996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r>
              <a:rPr lang="en-US" altLang="en-US" dirty="0" smtClean="0"/>
              <a:t>S7-300 C</a:t>
            </a:r>
            <a:endParaRPr lang="en-US" altLang="en-US" dirty="0"/>
          </a:p>
        </p:txBody>
      </p:sp>
      <p:sp>
        <p:nvSpPr>
          <p:cNvPr id="164" name="Rectangle 33"/>
          <p:cNvSpPr>
            <a:spLocks noChangeAspect="1" noChangeArrowheads="1"/>
          </p:cNvSpPr>
          <p:nvPr/>
        </p:nvSpPr>
        <p:spPr bwMode="auto">
          <a:xfrm>
            <a:off x="3404080" y="1930602"/>
            <a:ext cx="886286" cy="433863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endParaRPr lang="en-US" altLang="en-US" dirty="0">
              <a:solidFill>
                <a:schemeClr val="bg1"/>
              </a:solidFill>
            </a:endParaRPr>
          </a:p>
        </p:txBody>
      </p:sp>
      <p:sp>
        <p:nvSpPr>
          <p:cNvPr id="165" name="Rectangle 34"/>
          <p:cNvSpPr>
            <a:spLocks noChangeAspect="1" noChangeArrowheads="1"/>
          </p:cNvSpPr>
          <p:nvPr/>
        </p:nvSpPr>
        <p:spPr bwMode="auto">
          <a:xfrm>
            <a:off x="3566089" y="2394151"/>
            <a:ext cx="640095" cy="519112"/>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endParaRPr lang="en-US" altLang="en-US" dirty="0">
              <a:solidFill>
                <a:schemeClr val="bg1"/>
              </a:solidFill>
            </a:endParaRPr>
          </a:p>
        </p:txBody>
      </p:sp>
      <p:sp>
        <p:nvSpPr>
          <p:cNvPr id="166" name="Text Box 36"/>
          <p:cNvSpPr txBox="1">
            <a:spLocks noChangeAspect="1" noChangeArrowheads="1"/>
          </p:cNvSpPr>
          <p:nvPr/>
        </p:nvSpPr>
        <p:spPr bwMode="auto">
          <a:xfrm>
            <a:off x="3458082" y="1976638"/>
            <a:ext cx="862461"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r>
              <a:rPr lang="en-US" altLang="en-US" sz="1400" b="1" dirty="0" smtClean="0">
                <a:solidFill>
                  <a:schemeClr val="bg1"/>
                </a:solidFill>
              </a:rPr>
              <a:t> </a:t>
            </a:r>
            <a:r>
              <a:rPr lang="en-US" altLang="en-US" sz="1400" b="1" dirty="0" smtClean="0"/>
              <a:t>313C</a:t>
            </a:r>
            <a:endParaRPr lang="en-US" altLang="en-US" sz="1400" b="1" dirty="0"/>
          </a:p>
        </p:txBody>
      </p:sp>
      <p:sp>
        <p:nvSpPr>
          <p:cNvPr id="167" name="Text Box 37"/>
          <p:cNvSpPr txBox="1">
            <a:spLocks noChangeAspect="1" noChangeArrowheads="1"/>
          </p:cNvSpPr>
          <p:nvPr/>
        </p:nvSpPr>
        <p:spPr bwMode="auto">
          <a:xfrm>
            <a:off x="3435846" y="4692851"/>
            <a:ext cx="89264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3</a:t>
            </a:r>
            <a:endParaRPr lang="en-US" altLang="en-US" sz="1400" b="1" dirty="0"/>
          </a:p>
        </p:txBody>
      </p:sp>
      <p:sp>
        <p:nvSpPr>
          <p:cNvPr id="168" name="Text Box 38"/>
          <p:cNvSpPr txBox="1">
            <a:spLocks noChangeAspect="1" noChangeArrowheads="1"/>
          </p:cNvSpPr>
          <p:nvPr/>
        </p:nvSpPr>
        <p:spPr bwMode="auto">
          <a:xfrm>
            <a:off x="3458083" y="4295976"/>
            <a:ext cx="865638"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4+1 / 2</a:t>
            </a:r>
            <a:endParaRPr lang="en-US" altLang="en-US" sz="1400" b="1" dirty="0"/>
          </a:p>
        </p:txBody>
      </p:sp>
      <p:sp>
        <p:nvSpPr>
          <p:cNvPr id="169" name="Text Box 39"/>
          <p:cNvSpPr txBox="1">
            <a:spLocks noChangeAspect="1" noChangeArrowheads="1"/>
          </p:cNvSpPr>
          <p:nvPr/>
        </p:nvSpPr>
        <p:spPr bwMode="auto">
          <a:xfrm>
            <a:off x="3426316" y="3049788"/>
            <a:ext cx="88469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128 KB</a:t>
            </a:r>
            <a:endParaRPr lang="en-US" altLang="en-US" sz="1400" b="1" dirty="0"/>
          </a:p>
        </p:txBody>
      </p:sp>
      <p:sp>
        <p:nvSpPr>
          <p:cNvPr id="171" name="Rectangle 103"/>
          <p:cNvSpPr>
            <a:spLocks noChangeArrowheads="1"/>
          </p:cNvSpPr>
          <p:nvPr/>
        </p:nvSpPr>
        <p:spPr bwMode="auto">
          <a:xfrm>
            <a:off x="3626446" y="2459239"/>
            <a:ext cx="219189" cy="161925"/>
          </a:xfrm>
          <a:prstGeom prst="rect">
            <a:avLst/>
          </a:prstGeom>
          <a:solidFill>
            <a:srgbClr val="FF9900"/>
          </a:solidFill>
          <a:ln>
            <a:noFill/>
          </a:ln>
          <a:effectLst/>
          <a:extLst>
            <a:ext uri="{91240B29-F687-4F45-9708-019B960494DF}">
              <a14:hiddenLine xmlns:a14="http://schemas.microsoft.com/office/drawing/2010/main" w="254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endParaRPr lang="en-US" altLang="en-US" dirty="0">
              <a:solidFill>
                <a:schemeClr val="bg1"/>
              </a:solidFill>
            </a:endParaRPr>
          </a:p>
        </p:txBody>
      </p:sp>
      <p:sp>
        <p:nvSpPr>
          <p:cNvPr id="172" name="Text Box 39"/>
          <p:cNvSpPr txBox="1">
            <a:spLocks noChangeAspect="1" noChangeArrowheads="1"/>
          </p:cNvSpPr>
          <p:nvPr/>
        </p:nvSpPr>
        <p:spPr bwMode="auto">
          <a:xfrm>
            <a:off x="3423139" y="3467301"/>
            <a:ext cx="88469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70 ns</a:t>
            </a:r>
            <a:endParaRPr lang="en-US" altLang="en-US" sz="1400" b="1" dirty="0"/>
          </a:p>
        </p:txBody>
      </p:sp>
      <p:sp>
        <p:nvSpPr>
          <p:cNvPr id="173" name="Text Box 39"/>
          <p:cNvSpPr txBox="1">
            <a:spLocks noChangeAspect="1" noChangeArrowheads="1"/>
          </p:cNvSpPr>
          <p:nvPr/>
        </p:nvSpPr>
        <p:spPr bwMode="auto">
          <a:xfrm>
            <a:off x="3423139" y="3905451"/>
            <a:ext cx="884698"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24 / 16</a:t>
            </a:r>
            <a:endParaRPr lang="en-US" altLang="en-US" sz="1400" b="1" dirty="0"/>
          </a:p>
        </p:txBody>
      </p:sp>
      <p:sp>
        <p:nvSpPr>
          <p:cNvPr id="174" name="Text Box 95"/>
          <p:cNvSpPr txBox="1">
            <a:spLocks noChangeAspect="1" noChangeArrowheads="1"/>
          </p:cNvSpPr>
          <p:nvPr/>
        </p:nvSpPr>
        <p:spPr bwMode="auto">
          <a:xfrm>
            <a:off x="3419963" y="5585026"/>
            <a:ext cx="89264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120 mm</a:t>
            </a:r>
            <a:endParaRPr lang="en-US" altLang="en-US" sz="1400" b="1" dirty="0"/>
          </a:p>
        </p:txBody>
      </p:sp>
      <p:sp>
        <p:nvSpPr>
          <p:cNvPr id="175" name="Text Box 38"/>
          <p:cNvSpPr txBox="1">
            <a:spLocks noChangeAspect="1" noChangeArrowheads="1"/>
          </p:cNvSpPr>
          <p:nvPr/>
        </p:nvSpPr>
        <p:spPr bwMode="auto">
          <a:xfrm>
            <a:off x="3432669" y="5146876"/>
            <a:ext cx="865638"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 / 3</a:t>
            </a:r>
            <a:endParaRPr lang="en-US" altLang="en-US" sz="1400" b="1" dirty="0"/>
          </a:p>
        </p:txBody>
      </p:sp>
      <p:sp>
        <p:nvSpPr>
          <p:cNvPr id="176" name="Rectangle 23"/>
          <p:cNvSpPr>
            <a:spLocks noChangeAspect="1" noChangeArrowheads="1"/>
          </p:cNvSpPr>
          <p:nvPr/>
        </p:nvSpPr>
        <p:spPr bwMode="auto">
          <a:xfrm>
            <a:off x="5359309" y="1262263"/>
            <a:ext cx="2342783" cy="5087938"/>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p>
            <a:pPr algn="ctr">
              <a:spcBef>
                <a:spcPct val="0"/>
              </a:spcBef>
            </a:pPr>
            <a:endParaRPr lang="en-US" altLang="en-US" sz="1200" dirty="0">
              <a:solidFill>
                <a:srgbClr val="000000"/>
              </a:solidFill>
              <a:latin typeface="Arial" charset="0"/>
              <a:ea typeface="+mn-ea"/>
            </a:endParaRPr>
          </a:p>
        </p:txBody>
      </p:sp>
      <p:sp>
        <p:nvSpPr>
          <p:cNvPr id="177" name="Text Box 91"/>
          <p:cNvSpPr txBox="1">
            <a:spLocks noChangeAspect="1" noChangeArrowheads="1"/>
          </p:cNvSpPr>
          <p:nvPr/>
        </p:nvSpPr>
        <p:spPr bwMode="auto">
          <a:xfrm>
            <a:off x="5503847" y="1390852"/>
            <a:ext cx="2082296" cy="420687"/>
          </a:xfrm>
          <a:prstGeom prst="rect">
            <a:avLst/>
          </a:prstGeom>
          <a:solidFill>
            <a:srgbClr val="6996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r>
              <a:rPr lang="en-US" altLang="en-US" dirty="0" smtClean="0"/>
              <a:t>S7-1500 C</a:t>
            </a:r>
            <a:endParaRPr lang="en-US" altLang="en-US" dirty="0"/>
          </a:p>
        </p:txBody>
      </p:sp>
      <p:sp>
        <p:nvSpPr>
          <p:cNvPr id="178" name="Rectangle 33"/>
          <p:cNvSpPr>
            <a:spLocks noChangeAspect="1" noChangeArrowheads="1"/>
          </p:cNvSpPr>
          <p:nvPr/>
        </p:nvSpPr>
        <p:spPr bwMode="auto">
          <a:xfrm>
            <a:off x="5503847" y="1930602"/>
            <a:ext cx="1027647" cy="433863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endParaRPr lang="en-US" altLang="en-US" dirty="0">
              <a:solidFill>
                <a:schemeClr val="bg1"/>
              </a:solidFill>
            </a:endParaRPr>
          </a:p>
        </p:txBody>
      </p:sp>
      <p:sp>
        <p:nvSpPr>
          <p:cNvPr id="179" name="Rectangle 34"/>
          <p:cNvSpPr>
            <a:spLocks noChangeAspect="1" noChangeArrowheads="1"/>
          </p:cNvSpPr>
          <p:nvPr/>
        </p:nvSpPr>
        <p:spPr bwMode="auto">
          <a:xfrm>
            <a:off x="5705565" y="2394151"/>
            <a:ext cx="640096" cy="519112"/>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endParaRPr lang="en-US" altLang="en-US" dirty="0">
              <a:solidFill>
                <a:schemeClr val="bg1"/>
              </a:solidFill>
            </a:endParaRPr>
          </a:p>
        </p:txBody>
      </p:sp>
      <p:sp>
        <p:nvSpPr>
          <p:cNvPr id="180" name="Text Box 36"/>
          <p:cNvSpPr txBox="1">
            <a:spLocks noChangeAspect="1" noChangeArrowheads="1"/>
          </p:cNvSpPr>
          <p:nvPr/>
        </p:nvSpPr>
        <p:spPr bwMode="auto">
          <a:xfrm>
            <a:off x="5597559" y="1997276"/>
            <a:ext cx="86246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r>
              <a:rPr lang="en-US" altLang="en-US" sz="1400" b="1" dirty="0" smtClean="0"/>
              <a:t> 1511C-1</a:t>
            </a:r>
            <a:br>
              <a:rPr lang="en-US" altLang="en-US" sz="1400" b="1" dirty="0" smtClean="0"/>
            </a:br>
            <a:r>
              <a:rPr lang="en-US" altLang="en-US" sz="1400" b="1" dirty="0" smtClean="0"/>
              <a:t>PN</a:t>
            </a:r>
            <a:endParaRPr lang="en-US" altLang="en-US" sz="1400" b="1" dirty="0"/>
          </a:p>
        </p:txBody>
      </p:sp>
      <p:sp>
        <p:nvSpPr>
          <p:cNvPr id="181" name="Text Box 37"/>
          <p:cNvSpPr txBox="1">
            <a:spLocks noChangeAspect="1" noChangeArrowheads="1"/>
          </p:cNvSpPr>
          <p:nvPr/>
        </p:nvSpPr>
        <p:spPr bwMode="auto">
          <a:xfrm>
            <a:off x="5575322" y="4692851"/>
            <a:ext cx="89264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6 </a:t>
            </a:r>
            <a:endParaRPr lang="en-US" altLang="en-US" sz="1400" b="1" dirty="0"/>
          </a:p>
        </p:txBody>
      </p:sp>
      <p:sp>
        <p:nvSpPr>
          <p:cNvPr id="182" name="Text Box 38"/>
          <p:cNvSpPr txBox="1">
            <a:spLocks noChangeAspect="1" noChangeArrowheads="1"/>
          </p:cNvSpPr>
          <p:nvPr/>
        </p:nvSpPr>
        <p:spPr bwMode="auto">
          <a:xfrm>
            <a:off x="5597558" y="4295976"/>
            <a:ext cx="865639"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4+1 / 2</a:t>
            </a:r>
            <a:endParaRPr lang="en-US" altLang="en-US" sz="1400" b="1" dirty="0"/>
          </a:p>
        </p:txBody>
      </p:sp>
      <p:sp>
        <p:nvSpPr>
          <p:cNvPr id="183" name="Text Box 39"/>
          <p:cNvSpPr txBox="1">
            <a:spLocks noChangeAspect="1" noChangeArrowheads="1"/>
          </p:cNvSpPr>
          <p:nvPr/>
        </p:nvSpPr>
        <p:spPr bwMode="auto">
          <a:xfrm>
            <a:off x="5526085" y="3049788"/>
            <a:ext cx="100541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150KB/1MB</a:t>
            </a:r>
            <a:endParaRPr lang="en-US" altLang="en-US" sz="1400" b="1" dirty="0"/>
          </a:p>
        </p:txBody>
      </p:sp>
      <p:sp>
        <p:nvSpPr>
          <p:cNvPr id="185" name="Text Box 39"/>
          <p:cNvSpPr txBox="1">
            <a:spLocks noChangeAspect="1" noChangeArrowheads="1"/>
          </p:cNvSpPr>
          <p:nvPr/>
        </p:nvSpPr>
        <p:spPr bwMode="auto">
          <a:xfrm>
            <a:off x="5562615" y="3467301"/>
            <a:ext cx="88469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60 ns</a:t>
            </a:r>
            <a:endParaRPr lang="en-US" altLang="en-US" sz="1400" b="1" dirty="0"/>
          </a:p>
        </p:txBody>
      </p:sp>
      <p:sp>
        <p:nvSpPr>
          <p:cNvPr id="186" name="Text Box 39"/>
          <p:cNvSpPr txBox="1">
            <a:spLocks noChangeAspect="1" noChangeArrowheads="1"/>
          </p:cNvSpPr>
          <p:nvPr/>
        </p:nvSpPr>
        <p:spPr bwMode="auto">
          <a:xfrm>
            <a:off x="5562615" y="3905451"/>
            <a:ext cx="884699"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16 / 16</a:t>
            </a:r>
            <a:endParaRPr lang="en-US" altLang="en-US" sz="1400" b="1" dirty="0"/>
          </a:p>
        </p:txBody>
      </p:sp>
      <p:sp>
        <p:nvSpPr>
          <p:cNvPr id="187" name="Text Box 95"/>
          <p:cNvSpPr txBox="1">
            <a:spLocks noChangeAspect="1" noChangeArrowheads="1"/>
          </p:cNvSpPr>
          <p:nvPr/>
        </p:nvSpPr>
        <p:spPr bwMode="auto">
          <a:xfrm>
            <a:off x="5559439" y="5585026"/>
            <a:ext cx="89264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85 mm</a:t>
            </a:r>
            <a:endParaRPr lang="en-US" altLang="en-US" sz="1400" b="1" dirty="0"/>
          </a:p>
        </p:txBody>
      </p:sp>
      <p:sp>
        <p:nvSpPr>
          <p:cNvPr id="188" name="Text Box 38"/>
          <p:cNvSpPr txBox="1">
            <a:spLocks noChangeAspect="1" noChangeArrowheads="1"/>
          </p:cNvSpPr>
          <p:nvPr/>
        </p:nvSpPr>
        <p:spPr bwMode="auto">
          <a:xfrm>
            <a:off x="5572145" y="5146876"/>
            <a:ext cx="865639"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4* / 4*</a:t>
            </a:r>
            <a:endParaRPr lang="en-US" altLang="en-US" sz="1400" b="1" dirty="0"/>
          </a:p>
        </p:txBody>
      </p:sp>
      <p:sp>
        <p:nvSpPr>
          <p:cNvPr id="189" name="Rectangle 87"/>
          <p:cNvSpPr>
            <a:spLocks noChangeAspect="1" noChangeArrowheads="1"/>
          </p:cNvSpPr>
          <p:nvPr/>
        </p:nvSpPr>
        <p:spPr bwMode="auto">
          <a:xfrm>
            <a:off x="5767510" y="2459239"/>
            <a:ext cx="220777" cy="163513"/>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endParaRPr lang="en-US" altLang="en-US" dirty="0">
              <a:solidFill>
                <a:schemeClr val="bg1"/>
              </a:solidFill>
            </a:endParaRPr>
          </a:p>
        </p:txBody>
      </p:sp>
      <p:sp>
        <p:nvSpPr>
          <p:cNvPr id="190" name="Rectangle 88"/>
          <p:cNvSpPr>
            <a:spLocks noChangeAspect="1" noChangeArrowheads="1"/>
          </p:cNvSpPr>
          <p:nvPr/>
        </p:nvSpPr>
        <p:spPr bwMode="auto">
          <a:xfrm>
            <a:off x="5767510" y="2671964"/>
            <a:ext cx="216012" cy="163513"/>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endParaRPr lang="en-US" altLang="en-US" dirty="0">
              <a:solidFill>
                <a:schemeClr val="bg1"/>
              </a:solidFill>
            </a:endParaRPr>
          </a:p>
        </p:txBody>
      </p:sp>
      <p:sp>
        <p:nvSpPr>
          <p:cNvPr id="191" name="Rectangle 33"/>
          <p:cNvSpPr>
            <a:spLocks noChangeAspect="1" noChangeArrowheads="1"/>
          </p:cNvSpPr>
          <p:nvPr/>
        </p:nvSpPr>
        <p:spPr bwMode="auto">
          <a:xfrm>
            <a:off x="6947637" y="1941713"/>
            <a:ext cx="638507" cy="43386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endParaRPr lang="en-US" altLang="en-US" dirty="0">
              <a:solidFill>
                <a:schemeClr val="bg1"/>
              </a:solidFill>
            </a:endParaRPr>
          </a:p>
        </p:txBody>
      </p:sp>
      <p:sp>
        <p:nvSpPr>
          <p:cNvPr id="192" name="Text Box 36"/>
          <p:cNvSpPr txBox="1">
            <a:spLocks noChangeAspect="1" noChangeArrowheads="1"/>
          </p:cNvSpPr>
          <p:nvPr/>
        </p:nvSpPr>
        <p:spPr bwMode="auto">
          <a:xfrm>
            <a:off x="6834865" y="2008389"/>
            <a:ext cx="862461"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r>
              <a:rPr lang="en-US" altLang="en-US" sz="1400" b="1" dirty="0" smtClean="0">
                <a:solidFill>
                  <a:schemeClr val="bg1"/>
                </a:solidFill>
              </a:rPr>
              <a:t> </a:t>
            </a:r>
            <a:r>
              <a:rPr lang="en-US" altLang="en-US" sz="1400" b="1" dirty="0" smtClean="0"/>
              <a:t>16DI</a:t>
            </a:r>
            <a:r>
              <a:rPr lang="en-US" altLang="en-US" sz="1400" b="1" dirty="0" smtClean="0">
                <a:solidFill>
                  <a:schemeClr val="bg1"/>
                </a:solidFill>
              </a:rPr>
              <a:t/>
            </a:r>
            <a:br>
              <a:rPr lang="en-US" altLang="en-US" sz="1400" b="1" dirty="0" smtClean="0">
                <a:solidFill>
                  <a:schemeClr val="bg1"/>
                </a:solidFill>
              </a:rPr>
            </a:br>
            <a:endParaRPr lang="en-US" altLang="en-US" sz="1400" b="1" dirty="0">
              <a:solidFill>
                <a:schemeClr val="bg1"/>
              </a:solidFill>
            </a:endParaRPr>
          </a:p>
        </p:txBody>
      </p:sp>
      <p:sp>
        <p:nvSpPr>
          <p:cNvPr id="193" name="Text Box 39"/>
          <p:cNvSpPr txBox="1">
            <a:spLocks noChangeAspect="1" noChangeArrowheads="1"/>
          </p:cNvSpPr>
          <p:nvPr/>
        </p:nvSpPr>
        <p:spPr bwMode="auto">
          <a:xfrm>
            <a:off x="6887279" y="3916564"/>
            <a:ext cx="884699"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16</a:t>
            </a:r>
            <a:endParaRPr lang="en-US" altLang="en-US" sz="1400" b="1" dirty="0"/>
          </a:p>
        </p:txBody>
      </p:sp>
      <p:sp>
        <p:nvSpPr>
          <p:cNvPr id="194" name="Text Box 95"/>
          <p:cNvSpPr txBox="1">
            <a:spLocks noChangeAspect="1" noChangeArrowheads="1"/>
          </p:cNvSpPr>
          <p:nvPr/>
        </p:nvSpPr>
        <p:spPr bwMode="auto">
          <a:xfrm>
            <a:off x="6831689" y="5596138"/>
            <a:ext cx="89264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25 mm</a:t>
            </a:r>
            <a:endParaRPr lang="en-US" altLang="en-US" sz="1400" b="1" dirty="0"/>
          </a:p>
        </p:txBody>
      </p:sp>
      <p:sp>
        <p:nvSpPr>
          <p:cNvPr id="195" name="Rechteck 194"/>
          <p:cNvSpPr/>
          <p:nvPr/>
        </p:nvSpPr>
        <p:spPr>
          <a:xfrm>
            <a:off x="6454831" y="3556517"/>
            <a:ext cx="588930" cy="923330"/>
          </a:xfrm>
          <a:prstGeom prst="rect">
            <a:avLst/>
          </a:prstGeom>
          <a:noFill/>
        </p:spPr>
        <p:txBody>
          <a:bodyPr wrap="none">
            <a:spAutoFit/>
          </a:bodyPr>
          <a:lstStyle>
            <a:defPPr>
              <a:defRPr lang="de-DE"/>
            </a:defPPr>
            <a:lvl1pPr algn="l" rtl="0" fontAlgn="base">
              <a:spcBef>
                <a:spcPct val="50000"/>
              </a:spcBef>
              <a:spcAft>
                <a:spcPct val="0"/>
              </a:spcAft>
              <a:defRPr kern="1200">
                <a:solidFill>
                  <a:schemeClr val="bg2"/>
                </a:solidFill>
                <a:latin typeface="Arial" pitchFamily="34" charset="0"/>
                <a:ea typeface="ＭＳ Ｐゴシック" charset="-128"/>
                <a:cs typeface="+mn-cs"/>
              </a:defRPr>
            </a:lvl1pPr>
            <a:lvl2pPr marL="457200" algn="l" rtl="0" fontAlgn="base">
              <a:spcBef>
                <a:spcPct val="50000"/>
              </a:spcBef>
              <a:spcAft>
                <a:spcPct val="0"/>
              </a:spcAft>
              <a:defRPr kern="1200">
                <a:solidFill>
                  <a:schemeClr val="bg2"/>
                </a:solidFill>
                <a:latin typeface="Arial" pitchFamily="34" charset="0"/>
                <a:ea typeface="ＭＳ Ｐゴシック" charset="-128"/>
                <a:cs typeface="+mn-cs"/>
              </a:defRPr>
            </a:lvl2pPr>
            <a:lvl3pPr marL="914400" algn="l" rtl="0" fontAlgn="base">
              <a:spcBef>
                <a:spcPct val="50000"/>
              </a:spcBef>
              <a:spcAft>
                <a:spcPct val="0"/>
              </a:spcAft>
              <a:defRPr kern="1200">
                <a:solidFill>
                  <a:schemeClr val="bg2"/>
                </a:solidFill>
                <a:latin typeface="Arial" pitchFamily="34" charset="0"/>
                <a:ea typeface="ＭＳ Ｐゴシック" charset="-128"/>
                <a:cs typeface="+mn-cs"/>
              </a:defRPr>
            </a:lvl3pPr>
            <a:lvl4pPr marL="1371600" algn="l" rtl="0" fontAlgn="base">
              <a:spcBef>
                <a:spcPct val="50000"/>
              </a:spcBef>
              <a:spcAft>
                <a:spcPct val="0"/>
              </a:spcAft>
              <a:defRPr kern="1200">
                <a:solidFill>
                  <a:schemeClr val="bg2"/>
                </a:solidFill>
                <a:latin typeface="Arial" pitchFamily="34" charset="0"/>
                <a:ea typeface="ＭＳ Ｐゴシック" charset="-128"/>
                <a:cs typeface="+mn-cs"/>
              </a:defRPr>
            </a:lvl4pPr>
            <a:lvl5pPr marL="1828800" algn="l" rtl="0" fontAlgn="base">
              <a:spcBef>
                <a:spcPct val="50000"/>
              </a:spcBef>
              <a:spcAft>
                <a:spcPct val="0"/>
              </a:spcAft>
              <a:defRPr kern="1200">
                <a:solidFill>
                  <a:schemeClr val="bg2"/>
                </a:solidFill>
                <a:latin typeface="Arial" pitchFamily="34" charset="0"/>
                <a:ea typeface="ＭＳ Ｐゴシック" charset="-128"/>
                <a:cs typeface="+mn-cs"/>
              </a:defRPr>
            </a:lvl5pPr>
            <a:lvl6pPr marL="2286000" algn="l" defTabSz="914400" rtl="0" eaLnBrk="1" latinLnBrk="0" hangingPunct="1">
              <a:defRPr kern="1200">
                <a:solidFill>
                  <a:schemeClr val="bg2"/>
                </a:solidFill>
                <a:latin typeface="Arial" pitchFamily="34" charset="0"/>
                <a:ea typeface="ＭＳ Ｐゴシック" charset="-128"/>
                <a:cs typeface="+mn-cs"/>
              </a:defRPr>
            </a:lvl6pPr>
            <a:lvl7pPr marL="2743200" algn="l" defTabSz="914400" rtl="0" eaLnBrk="1" latinLnBrk="0" hangingPunct="1">
              <a:defRPr kern="1200">
                <a:solidFill>
                  <a:schemeClr val="bg2"/>
                </a:solidFill>
                <a:latin typeface="Arial" pitchFamily="34" charset="0"/>
                <a:ea typeface="ＭＳ Ｐゴシック" charset="-128"/>
                <a:cs typeface="+mn-cs"/>
              </a:defRPr>
            </a:lvl7pPr>
            <a:lvl8pPr marL="3200400" algn="l" defTabSz="914400" rtl="0" eaLnBrk="1" latinLnBrk="0" hangingPunct="1">
              <a:defRPr kern="1200">
                <a:solidFill>
                  <a:schemeClr val="bg2"/>
                </a:solidFill>
                <a:latin typeface="Arial" pitchFamily="34" charset="0"/>
                <a:ea typeface="ＭＳ Ｐゴシック" charset="-128"/>
                <a:cs typeface="+mn-cs"/>
              </a:defRPr>
            </a:lvl8pPr>
            <a:lvl9pPr marL="3657600" algn="l" defTabSz="914400" rtl="0" eaLnBrk="1" latinLnBrk="0" hangingPunct="1">
              <a:defRPr kern="1200">
                <a:solidFill>
                  <a:schemeClr val="bg2"/>
                </a:solidFill>
                <a:latin typeface="Arial" pitchFamily="34" charset="0"/>
                <a:ea typeface="ＭＳ Ｐゴシック" charset="-128"/>
                <a:cs typeface="+mn-cs"/>
              </a:defRPr>
            </a:lvl9pPr>
          </a:lstStyle>
          <a:p>
            <a:pPr algn="ctr">
              <a:defRPr/>
            </a:pPr>
            <a:r>
              <a:rPr lang="en-US" sz="5400" b="1" dirty="0" smtClean="0">
                <a:ln w="19050">
                  <a:solidFill>
                    <a:schemeClr val="tx2">
                      <a:tint val="1000"/>
                    </a:schemeClr>
                  </a:solidFill>
                  <a:prstDash val="solid"/>
                </a:ln>
                <a:solidFill>
                  <a:schemeClr val="bg1"/>
                </a:solidFill>
                <a:effectLst>
                  <a:outerShdw blurRad="50000" dist="50800" dir="7500000" algn="tl">
                    <a:srgbClr val="000000">
                      <a:shade val="5000"/>
                      <a:alpha val="35000"/>
                    </a:srgbClr>
                  </a:outerShdw>
                </a:effectLst>
              </a:rPr>
              <a:t>+</a:t>
            </a:r>
            <a:endParaRPr lang="en-US" sz="5400" b="1" dirty="0">
              <a:ln w="19050">
                <a:solidFill>
                  <a:schemeClr val="tx2">
                    <a:tint val="1000"/>
                  </a:schemeClr>
                </a:solidFill>
                <a:prstDash val="solid"/>
              </a:ln>
              <a:solidFill>
                <a:schemeClr val="bg1"/>
              </a:solidFill>
              <a:effectLst>
                <a:outerShdw blurRad="50000" dist="50800" dir="7500000" algn="tl">
                  <a:srgbClr val="000000">
                    <a:shade val="5000"/>
                    <a:alpha val="35000"/>
                  </a:srgbClr>
                </a:outerShdw>
              </a:effectLst>
            </a:endParaRPr>
          </a:p>
        </p:txBody>
      </p:sp>
      <p:sp>
        <p:nvSpPr>
          <p:cNvPr id="197" name="Textfeld 62"/>
          <p:cNvSpPr txBox="1">
            <a:spLocks noChangeArrowheads="1"/>
          </p:cNvSpPr>
          <p:nvPr/>
        </p:nvSpPr>
        <p:spPr bwMode="auto">
          <a:xfrm>
            <a:off x="1297664" y="6588125"/>
            <a:ext cx="1583561"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eaLnBrk="1" hangingPunct="1">
              <a:spcBef>
                <a:spcPct val="0"/>
              </a:spcBef>
            </a:pPr>
            <a:r>
              <a:rPr lang="en-US" altLang="en-US" sz="900" dirty="0" smtClean="0"/>
              <a:t>* </a:t>
            </a:r>
            <a:r>
              <a:rPr lang="en-US" altLang="en-US" sz="900" dirty="0" err="1" smtClean="0"/>
              <a:t>Nicht</a:t>
            </a:r>
            <a:r>
              <a:rPr lang="en-US" altLang="en-US" sz="900" dirty="0" smtClean="0"/>
              <a:t> in der </a:t>
            </a:r>
            <a:r>
              <a:rPr lang="en-US" altLang="en-US" sz="900" dirty="0" err="1" smtClean="0"/>
              <a:t>ersten</a:t>
            </a:r>
            <a:r>
              <a:rPr lang="en-US" altLang="en-US" sz="900" dirty="0" smtClean="0"/>
              <a:t> </a:t>
            </a:r>
            <a:r>
              <a:rPr lang="en-US" altLang="en-US" sz="900" dirty="0" err="1" smtClean="0"/>
              <a:t>Lieferstufe</a:t>
            </a:r>
            <a:endParaRPr lang="en-US" altLang="en-US" sz="900" dirty="0"/>
          </a:p>
        </p:txBody>
      </p:sp>
      <p:grpSp>
        <p:nvGrpSpPr>
          <p:cNvPr id="65" name="Gruppieren 64"/>
          <p:cNvGrpSpPr/>
          <p:nvPr>
            <p:custDataLst>
              <p:tags r:id="rId5"/>
            </p:custDataLst>
          </p:nvPr>
        </p:nvGrpSpPr>
        <p:grpSpPr>
          <a:xfrm>
            <a:off x="8825835" y="5836587"/>
            <a:ext cx="2539148" cy="493831"/>
            <a:chOff x="330916" y="5620661"/>
            <a:chExt cx="2539148" cy="493831"/>
          </a:xfrm>
        </p:grpSpPr>
        <p:sp>
          <p:nvSpPr>
            <p:cNvPr id="66" name="Rectangle 5"/>
            <p:cNvSpPr>
              <a:spLocks noChangeAspect="1" noChangeArrowheads="1"/>
            </p:cNvSpPr>
            <p:nvPr/>
          </p:nvSpPr>
          <p:spPr bwMode="auto">
            <a:xfrm>
              <a:off x="330916" y="5620661"/>
              <a:ext cx="2539148" cy="4938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67" name="Rectangle 6"/>
            <p:cNvSpPr>
              <a:spLocks noChangeAspect="1" noChangeArrowheads="1"/>
            </p:cNvSpPr>
            <p:nvPr/>
          </p:nvSpPr>
          <p:spPr bwMode="auto">
            <a:xfrm>
              <a:off x="2083716" y="5668418"/>
              <a:ext cx="158858" cy="164610"/>
            </a:xfrm>
            <a:prstGeom prst="rect">
              <a:avLst/>
            </a:prstGeom>
            <a:solidFill>
              <a:srgbClr val="4D3477"/>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68" name="Text Box 7"/>
            <p:cNvSpPr txBox="1">
              <a:spLocks noChangeAspect="1" noChangeArrowheads="1"/>
            </p:cNvSpPr>
            <p:nvPr/>
          </p:nvSpPr>
          <p:spPr bwMode="auto">
            <a:xfrm>
              <a:off x="2269580" y="5692805"/>
              <a:ext cx="600484"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PROFIBUS</a:t>
              </a:r>
            </a:p>
          </p:txBody>
        </p:sp>
        <p:sp>
          <p:nvSpPr>
            <p:cNvPr id="69" name="Rectangle 8"/>
            <p:cNvSpPr>
              <a:spLocks noChangeAspect="1" noChangeArrowheads="1"/>
            </p:cNvSpPr>
            <p:nvPr/>
          </p:nvSpPr>
          <p:spPr bwMode="auto">
            <a:xfrm>
              <a:off x="1386529" y="5917366"/>
              <a:ext cx="158858" cy="164610"/>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70" name="Text Box 9"/>
            <p:cNvSpPr txBox="1">
              <a:spLocks noChangeAspect="1" noChangeArrowheads="1"/>
            </p:cNvSpPr>
            <p:nvPr/>
          </p:nvSpPr>
          <p:spPr bwMode="auto">
            <a:xfrm>
              <a:off x="1573187" y="5923463"/>
              <a:ext cx="748222"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PROFINET / IE</a:t>
              </a:r>
            </a:p>
          </p:txBody>
        </p:sp>
        <p:sp>
          <p:nvSpPr>
            <p:cNvPr id="71" name="Rectangle 10" descr="Diagonal dunkel nach oben"/>
            <p:cNvSpPr>
              <a:spLocks noChangeAspect="1" noChangeArrowheads="1"/>
            </p:cNvSpPr>
            <p:nvPr/>
          </p:nvSpPr>
          <p:spPr bwMode="auto">
            <a:xfrm>
              <a:off x="384928" y="5668418"/>
              <a:ext cx="158858" cy="164610"/>
            </a:xfrm>
            <a:prstGeom prst="rect">
              <a:avLst/>
            </a:prstGeom>
            <a:pattFill prst="dkUpDiag">
              <a:fgClr>
                <a:srgbClr val="4D3477"/>
              </a:fgClr>
              <a:bgClr>
                <a:srgbClr val="FF9933"/>
              </a:bgClr>
            </a:patt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72" name="Text Box 11"/>
            <p:cNvSpPr txBox="1">
              <a:spLocks noChangeAspect="1" noChangeArrowheads="1"/>
            </p:cNvSpPr>
            <p:nvPr/>
          </p:nvSpPr>
          <p:spPr bwMode="auto">
            <a:xfrm>
              <a:off x="583501" y="5692805"/>
              <a:ext cx="835594"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PROFIBUS/MPI</a:t>
              </a:r>
            </a:p>
          </p:txBody>
        </p:sp>
        <p:sp>
          <p:nvSpPr>
            <p:cNvPr id="73" name="Rectangle 12"/>
            <p:cNvSpPr>
              <a:spLocks noChangeAspect="1" noChangeArrowheads="1"/>
            </p:cNvSpPr>
            <p:nvPr/>
          </p:nvSpPr>
          <p:spPr bwMode="auto">
            <a:xfrm>
              <a:off x="384928" y="5915334"/>
              <a:ext cx="158858" cy="162578"/>
            </a:xfrm>
            <a:prstGeom prst="rect">
              <a:avLst/>
            </a:prstGeom>
            <a:solidFill>
              <a:srgbClr val="FF9900"/>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74" name="Text Box 13"/>
            <p:cNvSpPr txBox="1">
              <a:spLocks noChangeAspect="1" noChangeArrowheads="1"/>
            </p:cNvSpPr>
            <p:nvPr/>
          </p:nvSpPr>
          <p:spPr bwMode="auto">
            <a:xfrm>
              <a:off x="583501" y="5925495"/>
              <a:ext cx="330425"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MPI</a:t>
              </a:r>
            </a:p>
          </p:txBody>
        </p:sp>
        <p:sp>
          <p:nvSpPr>
            <p:cNvPr id="75" name="Rectangle 14"/>
            <p:cNvSpPr>
              <a:spLocks noChangeAspect="1" noChangeArrowheads="1"/>
            </p:cNvSpPr>
            <p:nvPr/>
          </p:nvSpPr>
          <p:spPr bwMode="auto">
            <a:xfrm>
              <a:off x="1380969" y="5669434"/>
              <a:ext cx="169978" cy="162578"/>
            </a:xfrm>
            <a:prstGeom prst="rect">
              <a:avLst/>
            </a:prstGeom>
            <a:solidFill>
              <a:schemeClr val="tx1"/>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76" name="Text Box 15"/>
            <p:cNvSpPr txBox="1">
              <a:spLocks noChangeAspect="1" noChangeArrowheads="1"/>
            </p:cNvSpPr>
            <p:nvPr/>
          </p:nvSpPr>
          <p:spPr bwMode="auto">
            <a:xfrm>
              <a:off x="1574776" y="5692805"/>
              <a:ext cx="605250"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IF Module</a:t>
              </a:r>
            </a:p>
          </p:txBody>
        </p:sp>
      </p:grpSp>
      <p:sp>
        <p:nvSpPr>
          <p:cNvPr id="60" name="Textfeld 59"/>
          <p:cNvSpPr txBox="1"/>
          <p:nvPr/>
        </p:nvSpPr>
        <p:spPr>
          <a:xfrm>
            <a:off x="5366274" y="6410224"/>
            <a:ext cx="3162725" cy="203133"/>
          </a:xfrm>
          <a:prstGeom prst="rect">
            <a:avLst/>
          </a:prstGeom>
          <a:noFill/>
        </p:spPr>
        <p:txBody>
          <a:bodyPr wrap="none" lIns="0" tIns="0" rIns="0" bIns="0" rtlCol="0">
            <a:spAutoFit/>
          </a:bodyPr>
          <a:lstStyle/>
          <a:p>
            <a:pPr>
              <a:lnSpc>
                <a:spcPct val="110000"/>
              </a:lnSpc>
              <a:spcBef>
                <a:spcPts val="0"/>
              </a:spcBef>
            </a:pPr>
            <a:r>
              <a:rPr lang="en-US" sz="1200" dirty="0" smtClean="0">
                <a:solidFill>
                  <a:schemeClr val="tx1"/>
                </a:solidFill>
              </a:rPr>
              <a:t>* Not in the first delivery step (from FW 2.0 on)</a:t>
            </a:r>
          </a:p>
        </p:txBody>
      </p:sp>
    </p:spTree>
    <p:custDataLst>
      <p:tags r:id="rId3"/>
    </p:custDataLst>
    <p:extLst>
      <p:ext uri="{BB962C8B-B14F-4D97-AF65-F5344CB8AC3E}">
        <p14:creationId xmlns:p14="http://schemas.microsoft.com/office/powerpoint/2010/main" val="938809879"/>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38" name="AutoShape 184" hidden="1"/>
          <p:cNvGraphicFramePr>
            <a:graphicFrameLocks/>
          </p:cNvGraphicFramePr>
          <p:nvPr>
            <p:custDataLst>
              <p:tags r:id="rId4"/>
            </p:custDataLst>
            <p:extLst>
              <p:ext uri="{D42A27DB-BD31-4B8C-83A1-F6EECF244321}">
                <p14:modId xmlns:p14="http://schemas.microsoft.com/office/powerpoint/2010/main" val="1809244171"/>
              </p:ext>
            </p:extLst>
          </p:nvPr>
        </p:nvGraphicFramePr>
        <p:xfrm>
          <a:off x="0" y="0"/>
          <a:ext cx="211248" cy="158750"/>
        </p:xfrm>
        <a:graphic>
          <a:graphicData uri="http://schemas.openxmlformats.org/presentationml/2006/ole">
            <mc:AlternateContent xmlns:mc="http://schemas.openxmlformats.org/markup-compatibility/2006">
              <mc:Choice xmlns:v="urn:schemas-microsoft-com:vml" Requires="v">
                <p:oleObj spid="_x0000_s19548" name="think-cell Slide" r:id="rId8" imgW="0" imgH="0" progId="TCLayout.ActiveDocument.1">
                  <p:embed/>
                </p:oleObj>
              </mc:Choice>
              <mc:Fallback>
                <p:oleObj name="think-cell Slide" r:id="rId8"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21124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39" name="Rectangle 11"/>
          <p:cNvSpPr>
            <a:spLocks noGrp="1" noChangeArrowheads="1"/>
          </p:cNvSpPr>
          <p:nvPr>
            <p:ph type="title" idx="4294967295"/>
          </p:nvPr>
        </p:nvSpPr>
        <p:spPr/>
        <p:txBody>
          <a:bodyPr/>
          <a:lstStyle/>
          <a:p>
            <a:pPr eaLnBrk="1" hangingPunct="1"/>
            <a:r>
              <a:rPr lang="en-US" altLang="en-US" dirty="0"/>
              <a:t>SIMATIC Innovation</a:t>
            </a:r>
            <a:r>
              <a:rPr lang="en-US" altLang="en-US" b="0" dirty="0"/>
              <a:t/>
            </a:r>
            <a:br>
              <a:rPr lang="en-US" altLang="en-US" b="0" dirty="0"/>
            </a:br>
            <a:r>
              <a:rPr lang="en-US" altLang="en-US" b="0" dirty="0"/>
              <a:t>Migration to </a:t>
            </a:r>
            <a:r>
              <a:rPr lang="en-US" b="0" dirty="0"/>
              <a:t>SIMATIC S7-1500 CPU </a:t>
            </a:r>
            <a:r>
              <a:rPr lang="en-US" b="0" dirty="0" smtClean="0"/>
              <a:t>1512C-1 </a:t>
            </a:r>
            <a:r>
              <a:rPr lang="en-US" b="0" dirty="0"/>
              <a:t>PN</a:t>
            </a:r>
            <a:endParaRPr lang="en-US" altLang="de-DE" b="0" dirty="0" smtClean="0"/>
          </a:p>
        </p:txBody>
      </p:sp>
      <p:sp>
        <p:nvSpPr>
          <p:cNvPr id="66" name="Rectangle 20"/>
          <p:cNvSpPr>
            <a:spLocks noChangeAspect="1" noChangeArrowheads="1"/>
          </p:cNvSpPr>
          <p:nvPr/>
        </p:nvSpPr>
        <p:spPr bwMode="auto">
          <a:xfrm>
            <a:off x="599094" y="2981526"/>
            <a:ext cx="2881225" cy="349250"/>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eaLnBrk="1" hangingPunct="1">
              <a:spcBef>
                <a:spcPct val="50000"/>
              </a:spcBef>
              <a:buClr>
                <a:srgbClr val="BBE0E3"/>
              </a:buClr>
              <a:buFont typeface="Wingdings" pitchFamily="2" charset="2"/>
              <a:buNone/>
            </a:pPr>
            <a:r>
              <a:rPr lang="en-US" altLang="en-US" sz="1600" dirty="0"/>
              <a:t>Program/Data memory</a:t>
            </a:r>
          </a:p>
        </p:txBody>
      </p:sp>
      <p:sp>
        <p:nvSpPr>
          <p:cNvPr id="67" name="Rectangle 17"/>
          <p:cNvSpPr>
            <a:spLocks noChangeAspect="1" noChangeArrowheads="1"/>
          </p:cNvSpPr>
          <p:nvPr/>
        </p:nvSpPr>
        <p:spPr bwMode="auto">
          <a:xfrm>
            <a:off x="599094" y="4659513"/>
            <a:ext cx="2881225" cy="350838"/>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eaLnBrk="1" hangingPunct="1">
              <a:lnSpc>
                <a:spcPct val="100000"/>
              </a:lnSpc>
              <a:spcBef>
                <a:spcPct val="50000"/>
              </a:spcBef>
            </a:pPr>
            <a:r>
              <a:rPr lang="en-US" altLang="en-US" sz="1600" dirty="0" smtClean="0"/>
              <a:t>HSC</a:t>
            </a:r>
            <a:endParaRPr lang="en-US" altLang="en-US" sz="1600" dirty="0"/>
          </a:p>
        </p:txBody>
      </p:sp>
      <p:sp>
        <p:nvSpPr>
          <p:cNvPr id="68" name="Rectangle 17"/>
          <p:cNvSpPr>
            <a:spLocks noChangeAspect="1" noChangeArrowheads="1"/>
          </p:cNvSpPr>
          <p:nvPr/>
        </p:nvSpPr>
        <p:spPr bwMode="auto">
          <a:xfrm>
            <a:off x="599094" y="5078613"/>
            <a:ext cx="2881225" cy="350838"/>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eaLnBrk="1" hangingPunct="1">
              <a:lnSpc>
                <a:spcPct val="100000"/>
              </a:lnSpc>
              <a:spcBef>
                <a:spcPct val="50000"/>
              </a:spcBef>
            </a:pPr>
            <a:r>
              <a:rPr lang="en-US" altLang="en-US" sz="1600" dirty="0" smtClean="0"/>
              <a:t>PTO/PWM</a:t>
            </a:r>
            <a:endParaRPr lang="en-US" altLang="en-US" sz="1600" dirty="0"/>
          </a:p>
        </p:txBody>
      </p:sp>
      <p:sp>
        <p:nvSpPr>
          <p:cNvPr id="69" name="Rectangle 17"/>
          <p:cNvSpPr>
            <a:spLocks noChangeAspect="1" noChangeArrowheads="1"/>
          </p:cNvSpPr>
          <p:nvPr/>
        </p:nvSpPr>
        <p:spPr bwMode="auto">
          <a:xfrm>
            <a:off x="599094" y="5499302"/>
            <a:ext cx="2881225" cy="350837"/>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eaLnBrk="1" hangingPunct="1">
              <a:lnSpc>
                <a:spcPct val="100000"/>
              </a:lnSpc>
              <a:spcBef>
                <a:spcPct val="50000"/>
              </a:spcBef>
            </a:pPr>
            <a:r>
              <a:rPr lang="en-US" altLang="en-US" sz="1600" dirty="0" smtClean="0"/>
              <a:t>Width</a:t>
            </a:r>
            <a:endParaRPr lang="en-US" altLang="en-US" sz="1600" dirty="0"/>
          </a:p>
        </p:txBody>
      </p:sp>
      <p:sp>
        <p:nvSpPr>
          <p:cNvPr id="70" name="Rectangle 17"/>
          <p:cNvSpPr>
            <a:spLocks noChangeAspect="1" noChangeArrowheads="1"/>
          </p:cNvSpPr>
          <p:nvPr/>
        </p:nvSpPr>
        <p:spPr bwMode="auto">
          <a:xfrm>
            <a:off x="599094" y="4238827"/>
            <a:ext cx="2881225" cy="350837"/>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eaLnBrk="1" hangingPunct="1">
              <a:lnSpc>
                <a:spcPct val="100000"/>
              </a:lnSpc>
              <a:spcBef>
                <a:spcPct val="50000"/>
              </a:spcBef>
            </a:pPr>
            <a:r>
              <a:rPr lang="en-US" altLang="en-US" sz="1600" dirty="0" smtClean="0"/>
              <a:t>Integrated AI/AO</a:t>
            </a:r>
            <a:endParaRPr lang="en-US" altLang="en-US" sz="1600" dirty="0"/>
          </a:p>
        </p:txBody>
      </p:sp>
      <p:sp>
        <p:nvSpPr>
          <p:cNvPr id="71" name="Rectangle 18"/>
          <p:cNvSpPr>
            <a:spLocks noChangeAspect="1" noChangeArrowheads="1"/>
          </p:cNvSpPr>
          <p:nvPr/>
        </p:nvSpPr>
        <p:spPr bwMode="auto">
          <a:xfrm>
            <a:off x="599094" y="2367163"/>
            <a:ext cx="2881225" cy="546100"/>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eaLnBrk="1" hangingPunct="1">
              <a:lnSpc>
                <a:spcPct val="100000"/>
              </a:lnSpc>
              <a:spcBef>
                <a:spcPct val="50000"/>
              </a:spcBef>
            </a:pPr>
            <a:r>
              <a:rPr lang="en-US" altLang="en-US" sz="1600" dirty="0" smtClean="0"/>
              <a:t>Interfaces</a:t>
            </a:r>
            <a:endParaRPr lang="en-US" altLang="en-US" sz="1600" dirty="0"/>
          </a:p>
        </p:txBody>
      </p:sp>
      <p:sp>
        <p:nvSpPr>
          <p:cNvPr id="72" name="Rectangle 19"/>
          <p:cNvSpPr>
            <a:spLocks noChangeAspect="1" noChangeArrowheads="1"/>
          </p:cNvSpPr>
          <p:nvPr/>
        </p:nvSpPr>
        <p:spPr bwMode="auto">
          <a:xfrm>
            <a:off x="599094" y="3818138"/>
            <a:ext cx="2881225" cy="350838"/>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eaLnBrk="1" hangingPunct="1">
              <a:lnSpc>
                <a:spcPct val="100000"/>
              </a:lnSpc>
              <a:spcBef>
                <a:spcPct val="50000"/>
              </a:spcBef>
            </a:pPr>
            <a:r>
              <a:rPr lang="en-US" altLang="en-US" sz="1600" dirty="0" smtClean="0"/>
              <a:t>Integrated DI/DO</a:t>
            </a:r>
            <a:endParaRPr lang="en-US" altLang="en-US" sz="1600" dirty="0"/>
          </a:p>
        </p:txBody>
      </p:sp>
      <p:sp>
        <p:nvSpPr>
          <p:cNvPr id="73" name="Rectangle 20"/>
          <p:cNvSpPr>
            <a:spLocks noChangeAspect="1" noChangeArrowheads="1"/>
          </p:cNvSpPr>
          <p:nvPr/>
        </p:nvSpPr>
        <p:spPr bwMode="auto">
          <a:xfrm>
            <a:off x="599094" y="3400626"/>
            <a:ext cx="2881225" cy="349250"/>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eaLnBrk="1" hangingPunct="1">
              <a:lnSpc>
                <a:spcPct val="100000"/>
              </a:lnSpc>
              <a:spcBef>
                <a:spcPct val="50000"/>
              </a:spcBef>
            </a:pPr>
            <a:r>
              <a:rPr lang="en-US" altLang="en-US" sz="1600" dirty="0" smtClean="0"/>
              <a:t>Bit-Performance </a:t>
            </a:r>
            <a:endParaRPr lang="en-US" altLang="en-US" sz="1600" dirty="0"/>
          </a:p>
        </p:txBody>
      </p:sp>
      <p:sp>
        <p:nvSpPr>
          <p:cNvPr id="74" name="Rectangle 22"/>
          <p:cNvSpPr>
            <a:spLocks noChangeAspect="1" noChangeArrowheads="1"/>
          </p:cNvSpPr>
          <p:nvPr/>
        </p:nvSpPr>
        <p:spPr bwMode="auto">
          <a:xfrm>
            <a:off x="599094" y="1830589"/>
            <a:ext cx="2881225" cy="466725"/>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eaLnBrk="1" hangingPunct="1">
              <a:lnSpc>
                <a:spcPct val="100000"/>
              </a:lnSpc>
              <a:spcBef>
                <a:spcPct val="50000"/>
              </a:spcBef>
            </a:pPr>
            <a:r>
              <a:rPr lang="en-US" altLang="en-US" sz="1600" dirty="0" smtClean="0"/>
              <a:t>CPU Type</a:t>
            </a:r>
            <a:endParaRPr lang="en-US" altLang="en-US" sz="1600" dirty="0"/>
          </a:p>
        </p:txBody>
      </p:sp>
      <p:sp>
        <p:nvSpPr>
          <p:cNvPr id="75" name="Rectangle 23"/>
          <p:cNvSpPr>
            <a:spLocks noChangeAspect="1" noChangeArrowheads="1"/>
          </p:cNvSpPr>
          <p:nvPr/>
        </p:nvSpPr>
        <p:spPr bwMode="auto">
          <a:xfrm>
            <a:off x="3219834" y="1262263"/>
            <a:ext cx="3279894" cy="5087938"/>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p>
            <a:pPr algn="ctr">
              <a:spcBef>
                <a:spcPct val="0"/>
              </a:spcBef>
            </a:pPr>
            <a:endParaRPr lang="en-US" altLang="en-US" sz="1200" dirty="0">
              <a:solidFill>
                <a:srgbClr val="000000"/>
              </a:solidFill>
              <a:latin typeface="Arial" charset="0"/>
              <a:ea typeface="+mn-ea"/>
            </a:endParaRPr>
          </a:p>
        </p:txBody>
      </p:sp>
      <p:sp>
        <p:nvSpPr>
          <p:cNvPr id="76" name="AutoShape 24"/>
          <p:cNvSpPr>
            <a:spLocks noChangeAspect="1" noChangeArrowheads="1"/>
          </p:cNvSpPr>
          <p:nvPr/>
        </p:nvSpPr>
        <p:spPr bwMode="auto">
          <a:xfrm>
            <a:off x="6569615" y="2079827"/>
            <a:ext cx="549561" cy="3451225"/>
          </a:xfrm>
          <a:prstGeom prst="homePlate">
            <a:avLst>
              <a:gd name="adj" fmla="val 100000"/>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endParaRPr lang="en-US" altLang="en-US" dirty="0">
              <a:solidFill>
                <a:schemeClr val="bg1"/>
              </a:solidFill>
            </a:endParaRPr>
          </a:p>
        </p:txBody>
      </p:sp>
      <p:sp>
        <p:nvSpPr>
          <p:cNvPr id="77" name="Text Box 91"/>
          <p:cNvSpPr txBox="1">
            <a:spLocks noChangeAspect="1" noChangeArrowheads="1"/>
          </p:cNvSpPr>
          <p:nvPr/>
        </p:nvSpPr>
        <p:spPr bwMode="auto">
          <a:xfrm>
            <a:off x="3365960" y="1390852"/>
            <a:ext cx="3000349" cy="420687"/>
          </a:xfrm>
          <a:prstGeom prst="rect">
            <a:avLst/>
          </a:prstGeom>
          <a:solidFill>
            <a:srgbClr val="6996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r>
              <a:rPr lang="en-US" altLang="en-US" dirty="0" smtClean="0"/>
              <a:t>S7-300 C</a:t>
            </a:r>
            <a:endParaRPr lang="en-US" altLang="en-US" dirty="0"/>
          </a:p>
        </p:txBody>
      </p:sp>
      <p:sp>
        <p:nvSpPr>
          <p:cNvPr id="78" name="Rectangle 33"/>
          <p:cNvSpPr>
            <a:spLocks noChangeAspect="1" noChangeArrowheads="1"/>
          </p:cNvSpPr>
          <p:nvPr/>
        </p:nvSpPr>
        <p:spPr bwMode="auto">
          <a:xfrm>
            <a:off x="3404080" y="1930602"/>
            <a:ext cx="886286" cy="433863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endParaRPr lang="en-US" altLang="en-US" dirty="0">
              <a:solidFill>
                <a:schemeClr val="bg1"/>
              </a:solidFill>
            </a:endParaRPr>
          </a:p>
        </p:txBody>
      </p:sp>
      <p:sp>
        <p:nvSpPr>
          <p:cNvPr id="79" name="Rectangle 34"/>
          <p:cNvSpPr>
            <a:spLocks noChangeAspect="1" noChangeArrowheads="1"/>
          </p:cNvSpPr>
          <p:nvPr/>
        </p:nvSpPr>
        <p:spPr bwMode="auto">
          <a:xfrm>
            <a:off x="3566089" y="2394151"/>
            <a:ext cx="640095" cy="519112"/>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endParaRPr lang="en-US" altLang="en-US" dirty="0">
              <a:solidFill>
                <a:schemeClr val="bg1"/>
              </a:solidFill>
            </a:endParaRPr>
          </a:p>
        </p:txBody>
      </p:sp>
      <p:sp>
        <p:nvSpPr>
          <p:cNvPr id="80" name="Text Box 36"/>
          <p:cNvSpPr txBox="1">
            <a:spLocks noChangeAspect="1" noChangeArrowheads="1"/>
          </p:cNvSpPr>
          <p:nvPr/>
        </p:nvSpPr>
        <p:spPr bwMode="auto">
          <a:xfrm>
            <a:off x="3458082" y="1976639"/>
            <a:ext cx="862461"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r>
              <a:rPr lang="en-US" altLang="en-US" sz="1400" b="1" dirty="0" smtClean="0"/>
              <a:t> 314C- 2 </a:t>
            </a:r>
            <a:r>
              <a:rPr lang="en-US" altLang="en-US" sz="1400" b="1" dirty="0" err="1" smtClean="0"/>
              <a:t>PtP</a:t>
            </a:r>
            <a:endParaRPr lang="en-US" altLang="en-US" sz="1400" b="1" dirty="0"/>
          </a:p>
        </p:txBody>
      </p:sp>
      <p:sp>
        <p:nvSpPr>
          <p:cNvPr id="81" name="Text Box 37"/>
          <p:cNvSpPr txBox="1">
            <a:spLocks noChangeAspect="1" noChangeArrowheads="1"/>
          </p:cNvSpPr>
          <p:nvPr/>
        </p:nvSpPr>
        <p:spPr bwMode="auto">
          <a:xfrm>
            <a:off x="3435846" y="4692851"/>
            <a:ext cx="89264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4</a:t>
            </a:r>
            <a:endParaRPr lang="en-US" altLang="en-US" sz="1400" b="1" dirty="0"/>
          </a:p>
        </p:txBody>
      </p:sp>
      <p:sp>
        <p:nvSpPr>
          <p:cNvPr id="82" name="Text Box 38"/>
          <p:cNvSpPr txBox="1">
            <a:spLocks noChangeAspect="1" noChangeArrowheads="1"/>
          </p:cNvSpPr>
          <p:nvPr/>
        </p:nvSpPr>
        <p:spPr bwMode="auto">
          <a:xfrm>
            <a:off x="3458083" y="4295976"/>
            <a:ext cx="865638"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4+1 / 2</a:t>
            </a:r>
            <a:endParaRPr lang="en-US" altLang="en-US" sz="1400" b="1" dirty="0"/>
          </a:p>
        </p:txBody>
      </p:sp>
      <p:sp>
        <p:nvSpPr>
          <p:cNvPr id="83" name="Text Box 39"/>
          <p:cNvSpPr txBox="1">
            <a:spLocks noChangeAspect="1" noChangeArrowheads="1"/>
          </p:cNvSpPr>
          <p:nvPr/>
        </p:nvSpPr>
        <p:spPr bwMode="auto">
          <a:xfrm>
            <a:off x="3426316" y="3049788"/>
            <a:ext cx="88469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192 KB</a:t>
            </a:r>
            <a:endParaRPr lang="en-US" altLang="en-US" sz="1400" b="1" dirty="0"/>
          </a:p>
        </p:txBody>
      </p:sp>
      <p:sp>
        <p:nvSpPr>
          <p:cNvPr id="91" name="Rectangle 103"/>
          <p:cNvSpPr>
            <a:spLocks noChangeArrowheads="1"/>
          </p:cNvSpPr>
          <p:nvPr/>
        </p:nvSpPr>
        <p:spPr bwMode="auto">
          <a:xfrm>
            <a:off x="3626446" y="2459239"/>
            <a:ext cx="219189" cy="161925"/>
          </a:xfrm>
          <a:prstGeom prst="rect">
            <a:avLst/>
          </a:prstGeom>
          <a:solidFill>
            <a:srgbClr val="FF9900"/>
          </a:solidFill>
          <a:ln>
            <a:noFill/>
          </a:ln>
          <a:effectLst/>
          <a:extLst>
            <a:ext uri="{91240B29-F687-4F45-9708-019B960494DF}">
              <a14:hiddenLine xmlns:a14="http://schemas.microsoft.com/office/drawing/2010/main" w="254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endParaRPr lang="en-US" altLang="en-US" dirty="0">
              <a:solidFill>
                <a:schemeClr val="bg1"/>
              </a:solidFill>
            </a:endParaRPr>
          </a:p>
        </p:txBody>
      </p:sp>
      <p:sp>
        <p:nvSpPr>
          <p:cNvPr id="92" name="Text Box 39"/>
          <p:cNvSpPr txBox="1">
            <a:spLocks noChangeAspect="1" noChangeArrowheads="1"/>
          </p:cNvSpPr>
          <p:nvPr/>
        </p:nvSpPr>
        <p:spPr bwMode="auto">
          <a:xfrm>
            <a:off x="3423139" y="3467301"/>
            <a:ext cx="88469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60 ns</a:t>
            </a:r>
            <a:endParaRPr lang="en-US" altLang="en-US" sz="1400" b="1" dirty="0"/>
          </a:p>
        </p:txBody>
      </p:sp>
      <p:sp>
        <p:nvSpPr>
          <p:cNvPr id="93" name="Text Box 39"/>
          <p:cNvSpPr txBox="1">
            <a:spLocks noChangeAspect="1" noChangeArrowheads="1"/>
          </p:cNvSpPr>
          <p:nvPr/>
        </p:nvSpPr>
        <p:spPr bwMode="auto">
          <a:xfrm>
            <a:off x="3423139" y="3905451"/>
            <a:ext cx="884698"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24 / 16</a:t>
            </a:r>
            <a:endParaRPr lang="en-US" altLang="en-US" sz="1400" b="1" dirty="0"/>
          </a:p>
        </p:txBody>
      </p:sp>
      <p:sp>
        <p:nvSpPr>
          <p:cNvPr id="94" name="Text Box 95"/>
          <p:cNvSpPr txBox="1">
            <a:spLocks noChangeAspect="1" noChangeArrowheads="1"/>
          </p:cNvSpPr>
          <p:nvPr/>
        </p:nvSpPr>
        <p:spPr bwMode="auto">
          <a:xfrm>
            <a:off x="3419963" y="5585026"/>
            <a:ext cx="89264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120 mm</a:t>
            </a:r>
            <a:endParaRPr lang="en-US" altLang="en-US" sz="1400" b="1" dirty="0"/>
          </a:p>
        </p:txBody>
      </p:sp>
      <p:sp>
        <p:nvSpPr>
          <p:cNvPr id="95" name="Text Box 38"/>
          <p:cNvSpPr txBox="1">
            <a:spLocks noChangeAspect="1" noChangeArrowheads="1"/>
          </p:cNvSpPr>
          <p:nvPr/>
        </p:nvSpPr>
        <p:spPr bwMode="auto">
          <a:xfrm>
            <a:off x="3432669" y="5146876"/>
            <a:ext cx="865638"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1 / 4</a:t>
            </a:r>
            <a:endParaRPr lang="en-US" altLang="en-US" sz="1400" b="1" dirty="0"/>
          </a:p>
        </p:txBody>
      </p:sp>
      <p:sp>
        <p:nvSpPr>
          <p:cNvPr id="96" name="Rectangle 23"/>
          <p:cNvSpPr>
            <a:spLocks noChangeAspect="1" noChangeArrowheads="1"/>
          </p:cNvSpPr>
          <p:nvPr/>
        </p:nvSpPr>
        <p:spPr bwMode="auto">
          <a:xfrm>
            <a:off x="7252595" y="1262263"/>
            <a:ext cx="1281780" cy="5087938"/>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p>
            <a:pPr algn="ctr">
              <a:spcBef>
                <a:spcPct val="0"/>
              </a:spcBef>
            </a:pPr>
            <a:endParaRPr lang="en-US" altLang="en-US" sz="1200" dirty="0">
              <a:solidFill>
                <a:srgbClr val="000000"/>
              </a:solidFill>
              <a:latin typeface="Arial" charset="0"/>
              <a:ea typeface="+mn-ea"/>
            </a:endParaRPr>
          </a:p>
        </p:txBody>
      </p:sp>
      <p:sp>
        <p:nvSpPr>
          <p:cNvPr id="97" name="Text Box 91"/>
          <p:cNvSpPr txBox="1">
            <a:spLocks noChangeAspect="1" noChangeArrowheads="1"/>
          </p:cNvSpPr>
          <p:nvPr/>
        </p:nvSpPr>
        <p:spPr bwMode="auto">
          <a:xfrm>
            <a:off x="7328835" y="1390852"/>
            <a:ext cx="1135654" cy="420687"/>
          </a:xfrm>
          <a:prstGeom prst="rect">
            <a:avLst/>
          </a:prstGeom>
          <a:solidFill>
            <a:srgbClr val="6996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
                <a:srgbClr val="949EAA"/>
              </a:buClr>
            </a:pPr>
            <a:r>
              <a:rPr lang="en-US" altLang="en-US" dirty="0" smtClean="0"/>
              <a:t>S7-1500 C</a:t>
            </a:r>
            <a:endParaRPr lang="en-US" altLang="en-US" sz="1200" dirty="0"/>
          </a:p>
        </p:txBody>
      </p:sp>
      <p:sp>
        <p:nvSpPr>
          <p:cNvPr id="98" name="Rectangle 33"/>
          <p:cNvSpPr>
            <a:spLocks noChangeAspect="1" noChangeArrowheads="1"/>
          </p:cNvSpPr>
          <p:nvPr/>
        </p:nvSpPr>
        <p:spPr bwMode="auto">
          <a:xfrm>
            <a:off x="7397133" y="1930602"/>
            <a:ext cx="1027647" cy="433863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endParaRPr lang="en-US" altLang="en-US" dirty="0">
              <a:solidFill>
                <a:schemeClr val="bg1"/>
              </a:solidFill>
            </a:endParaRPr>
          </a:p>
        </p:txBody>
      </p:sp>
      <p:sp>
        <p:nvSpPr>
          <p:cNvPr id="99" name="Rectangle 34"/>
          <p:cNvSpPr>
            <a:spLocks noChangeAspect="1" noChangeArrowheads="1"/>
          </p:cNvSpPr>
          <p:nvPr/>
        </p:nvSpPr>
        <p:spPr bwMode="auto">
          <a:xfrm>
            <a:off x="7598850" y="2394151"/>
            <a:ext cx="640096" cy="519112"/>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endParaRPr lang="en-US" altLang="en-US" dirty="0">
              <a:solidFill>
                <a:schemeClr val="bg1"/>
              </a:solidFill>
            </a:endParaRPr>
          </a:p>
        </p:txBody>
      </p:sp>
      <p:sp>
        <p:nvSpPr>
          <p:cNvPr id="100" name="Text Box 36"/>
          <p:cNvSpPr txBox="1">
            <a:spLocks noChangeAspect="1" noChangeArrowheads="1"/>
          </p:cNvSpPr>
          <p:nvPr/>
        </p:nvSpPr>
        <p:spPr bwMode="auto">
          <a:xfrm>
            <a:off x="7490844" y="1997276"/>
            <a:ext cx="86246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r>
              <a:rPr lang="en-US" altLang="en-US" sz="1400" b="1" dirty="0" smtClean="0"/>
              <a:t> 1512C-1</a:t>
            </a:r>
            <a:br>
              <a:rPr lang="en-US" altLang="en-US" sz="1400" b="1" dirty="0" smtClean="0"/>
            </a:br>
            <a:r>
              <a:rPr lang="en-US" altLang="en-US" sz="1400" b="1" dirty="0" smtClean="0"/>
              <a:t>PN</a:t>
            </a:r>
            <a:endParaRPr lang="en-US" altLang="en-US" sz="1400" b="1" dirty="0"/>
          </a:p>
        </p:txBody>
      </p:sp>
      <p:sp>
        <p:nvSpPr>
          <p:cNvPr id="101" name="Text Box 37"/>
          <p:cNvSpPr txBox="1">
            <a:spLocks noChangeAspect="1" noChangeArrowheads="1"/>
          </p:cNvSpPr>
          <p:nvPr/>
        </p:nvSpPr>
        <p:spPr bwMode="auto">
          <a:xfrm>
            <a:off x="7468607" y="4692851"/>
            <a:ext cx="89264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6</a:t>
            </a:r>
            <a:endParaRPr lang="en-US" altLang="en-US" sz="1400" b="1" dirty="0"/>
          </a:p>
        </p:txBody>
      </p:sp>
      <p:sp>
        <p:nvSpPr>
          <p:cNvPr id="102" name="Text Box 38"/>
          <p:cNvSpPr txBox="1">
            <a:spLocks noChangeAspect="1" noChangeArrowheads="1"/>
          </p:cNvSpPr>
          <p:nvPr/>
        </p:nvSpPr>
        <p:spPr bwMode="auto">
          <a:xfrm>
            <a:off x="7490843" y="4295976"/>
            <a:ext cx="865639"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4+1 / 2</a:t>
            </a:r>
            <a:endParaRPr lang="en-US" altLang="en-US" sz="1400" b="1" dirty="0"/>
          </a:p>
        </p:txBody>
      </p:sp>
      <p:sp>
        <p:nvSpPr>
          <p:cNvPr id="103" name="Text Box 39"/>
          <p:cNvSpPr txBox="1">
            <a:spLocks noChangeAspect="1" noChangeArrowheads="1"/>
          </p:cNvSpPr>
          <p:nvPr/>
        </p:nvSpPr>
        <p:spPr bwMode="auto">
          <a:xfrm>
            <a:off x="7419370" y="3049788"/>
            <a:ext cx="100541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200KB/1MB</a:t>
            </a:r>
            <a:endParaRPr lang="en-US" altLang="en-US" sz="1400" b="1" dirty="0"/>
          </a:p>
        </p:txBody>
      </p:sp>
      <p:sp>
        <p:nvSpPr>
          <p:cNvPr id="105" name="Text Box 39"/>
          <p:cNvSpPr txBox="1">
            <a:spLocks noChangeAspect="1" noChangeArrowheads="1"/>
          </p:cNvSpPr>
          <p:nvPr/>
        </p:nvSpPr>
        <p:spPr bwMode="auto">
          <a:xfrm>
            <a:off x="7455900" y="3467301"/>
            <a:ext cx="88469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48 ns</a:t>
            </a:r>
            <a:endParaRPr lang="en-US" altLang="en-US" sz="1400" b="1" dirty="0"/>
          </a:p>
        </p:txBody>
      </p:sp>
      <p:sp>
        <p:nvSpPr>
          <p:cNvPr id="106" name="Text Box 39"/>
          <p:cNvSpPr txBox="1">
            <a:spLocks noChangeAspect="1" noChangeArrowheads="1"/>
          </p:cNvSpPr>
          <p:nvPr/>
        </p:nvSpPr>
        <p:spPr bwMode="auto">
          <a:xfrm>
            <a:off x="7455900" y="3905451"/>
            <a:ext cx="884699"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32 / 32</a:t>
            </a:r>
            <a:endParaRPr lang="en-US" altLang="en-US" sz="1400" b="1" dirty="0"/>
          </a:p>
        </p:txBody>
      </p:sp>
      <p:sp>
        <p:nvSpPr>
          <p:cNvPr id="107" name="Text Box 95"/>
          <p:cNvSpPr txBox="1">
            <a:spLocks noChangeAspect="1" noChangeArrowheads="1"/>
          </p:cNvSpPr>
          <p:nvPr/>
        </p:nvSpPr>
        <p:spPr bwMode="auto">
          <a:xfrm>
            <a:off x="7452724" y="5585026"/>
            <a:ext cx="89264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110 mm</a:t>
            </a:r>
            <a:endParaRPr lang="en-US" altLang="en-US" sz="1400" b="1" dirty="0"/>
          </a:p>
        </p:txBody>
      </p:sp>
      <p:sp>
        <p:nvSpPr>
          <p:cNvPr id="108" name="Text Box 38"/>
          <p:cNvSpPr txBox="1">
            <a:spLocks noChangeAspect="1" noChangeArrowheads="1"/>
          </p:cNvSpPr>
          <p:nvPr/>
        </p:nvSpPr>
        <p:spPr bwMode="auto">
          <a:xfrm>
            <a:off x="7465430" y="5146876"/>
            <a:ext cx="865639"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4* / 4*</a:t>
            </a:r>
            <a:endParaRPr lang="en-US" altLang="en-US" sz="1400" b="1" dirty="0"/>
          </a:p>
        </p:txBody>
      </p:sp>
      <p:sp>
        <p:nvSpPr>
          <p:cNvPr id="109" name="Rectangle 87"/>
          <p:cNvSpPr>
            <a:spLocks noChangeAspect="1" noChangeArrowheads="1"/>
          </p:cNvSpPr>
          <p:nvPr/>
        </p:nvSpPr>
        <p:spPr bwMode="auto">
          <a:xfrm>
            <a:off x="7660795" y="2459239"/>
            <a:ext cx="220777" cy="163513"/>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endParaRPr lang="en-US" altLang="en-US" dirty="0">
              <a:solidFill>
                <a:schemeClr val="bg1"/>
              </a:solidFill>
            </a:endParaRPr>
          </a:p>
        </p:txBody>
      </p:sp>
      <p:sp>
        <p:nvSpPr>
          <p:cNvPr id="110" name="Rectangle 88"/>
          <p:cNvSpPr>
            <a:spLocks noChangeAspect="1" noChangeArrowheads="1"/>
          </p:cNvSpPr>
          <p:nvPr/>
        </p:nvSpPr>
        <p:spPr bwMode="auto">
          <a:xfrm>
            <a:off x="7660795" y="2678314"/>
            <a:ext cx="216012" cy="163513"/>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endParaRPr lang="en-US" altLang="en-US" dirty="0">
              <a:solidFill>
                <a:schemeClr val="bg1"/>
              </a:solidFill>
            </a:endParaRPr>
          </a:p>
        </p:txBody>
      </p:sp>
      <p:sp>
        <p:nvSpPr>
          <p:cNvPr id="111" name="Rectangle 33"/>
          <p:cNvSpPr>
            <a:spLocks noChangeAspect="1" noChangeArrowheads="1"/>
          </p:cNvSpPr>
          <p:nvPr/>
        </p:nvSpPr>
        <p:spPr bwMode="auto">
          <a:xfrm>
            <a:off x="4431727" y="1933777"/>
            <a:ext cx="886286" cy="433863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endParaRPr lang="en-US" altLang="en-US" dirty="0">
              <a:solidFill>
                <a:schemeClr val="bg1"/>
              </a:solidFill>
            </a:endParaRPr>
          </a:p>
        </p:txBody>
      </p:sp>
      <p:sp>
        <p:nvSpPr>
          <p:cNvPr id="112" name="Rectangle 34"/>
          <p:cNvSpPr>
            <a:spLocks noChangeAspect="1" noChangeArrowheads="1"/>
          </p:cNvSpPr>
          <p:nvPr/>
        </p:nvSpPr>
        <p:spPr bwMode="auto">
          <a:xfrm>
            <a:off x="4593736" y="2397326"/>
            <a:ext cx="640096" cy="519112"/>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endParaRPr lang="en-US" altLang="en-US" dirty="0">
              <a:solidFill>
                <a:schemeClr val="bg1"/>
              </a:solidFill>
            </a:endParaRPr>
          </a:p>
        </p:txBody>
      </p:sp>
      <p:sp>
        <p:nvSpPr>
          <p:cNvPr id="113" name="Text Box 36"/>
          <p:cNvSpPr txBox="1">
            <a:spLocks noChangeAspect="1" noChangeArrowheads="1"/>
          </p:cNvSpPr>
          <p:nvPr/>
        </p:nvSpPr>
        <p:spPr bwMode="auto">
          <a:xfrm>
            <a:off x="4323721" y="1979813"/>
            <a:ext cx="103241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r>
              <a:rPr lang="en-US" altLang="en-US" sz="1400" b="1" dirty="0" smtClean="0"/>
              <a:t> 314C-2 </a:t>
            </a:r>
            <a:br>
              <a:rPr lang="en-US" altLang="en-US" sz="1400" b="1" dirty="0" smtClean="0"/>
            </a:br>
            <a:r>
              <a:rPr lang="en-US" altLang="en-US" sz="1400" b="1" dirty="0" smtClean="0"/>
              <a:t>DP</a:t>
            </a:r>
            <a:endParaRPr lang="en-US" altLang="en-US" sz="1400" b="1" dirty="0"/>
          </a:p>
        </p:txBody>
      </p:sp>
      <p:sp>
        <p:nvSpPr>
          <p:cNvPr id="114" name="Text Box 37"/>
          <p:cNvSpPr txBox="1">
            <a:spLocks noChangeAspect="1" noChangeArrowheads="1"/>
          </p:cNvSpPr>
          <p:nvPr/>
        </p:nvSpPr>
        <p:spPr bwMode="auto">
          <a:xfrm>
            <a:off x="4463493" y="4697614"/>
            <a:ext cx="89264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4</a:t>
            </a:r>
            <a:endParaRPr lang="en-US" altLang="en-US" sz="1400" b="1" dirty="0"/>
          </a:p>
        </p:txBody>
      </p:sp>
      <p:sp>
        <p:nvSpPr>
          <p:cNvPr id="115" name="Text Box 38"/>
          <p:cNvSpPr txBox="1">
            <a:spLocks noChangeAspect="1" noChangeArrowheads="1"/>
          </p:cNvSpPr>
          <p:nvPr/>
        </p:nvSpPr>
        <p:spPr bwMode="auto">
          <a:xfrm>
            <a:off x="4485729" y="4299151"/>
            <a:ext cx="86563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4+1 / 2</a:t>
            </a:r>
            <a:endParaRPr lang="en-US" altLang="en-US" sz="1400" b="1" dirty="0"/>
          </a:p>
        </p:txBody>
      </p:sp>
      <p:sp>
        <p:nvSpPr>
          <p:cNvPr id="116" name="Text Box 39"/>
          <p:cNvSpPr txBox="1">
            <a:spLocks noChangeAspect="1" noChangeArrowheads="1"/>
          </p:cNvSpPr>
          <p:nvPr/>
        </p:nvSpPr>
        <p:spPr bwMode="auto">
          <a:xfrm>
            <a:off x="4453963" y="3052963"/>
            <a:ext cx="88469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192 KB</a:t>
            </a:r>
            <a:endParaRPr lang="en-US" altLang="en-US" sz="1400" b="1" dirty="0"/>
          </a:p>
        </p:txBody>
      </p:sp>
      <p:sp>
        <p:nvSpPr>
          <p:cNvPr id="118" name="Rectangle 103"/>
          <p:cNvSpPr>
            <a:spLocks noChangeArrowheads="1"/>
          </p:cNvSpPr>
          <p:nvPr/>
        </p:nvSpPr>
        <p:spPr bwMode="auto">
          <a:xfrm>
            <a:off x="4654092" y="2459239"/>
            <a:ext cx="219189" cy="161925"/>
          </a:xfrm>
          <a:prstGeom prst="rect">
            <a:avLst/>
          </a:prstGeom>
          <a:solidFill>
            <a:srgbClr val="FF9900"/>
          </a:solidFill>
          <a:ln>
            <a:noFill/>
          </a:ln>
          <a:effectLst/>
          <a:extLst>
            <a:ext uri="{91240B29-F687-4F45-9708-019B960494DF}">
              <a14:hiddenLine xmlns:a14="http://schemas.microsoft.com/office/drawing/2010/main" w="254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endParaRPr lang="en-US" altLang="en-US" dirty="0">
              <a:solidFill>
                <a:schemeClr val="bg1"/>
              </a:solidFill>
            </a:endParaRPr>
          </a:p>
        </p:txBody>
      </p:sp>
      <p:sp>
        <p:nvSpPr>
          <p:cNvPr id="119" name="Text Box 39"/>
          <p:cNvSpPr txBox="1">
            <a:spLocks noChangeAspect="1" noChangeArrowheads="1"/>
          </p:cNvSpPr>
          <p:nvPr/>
        </p:nvSpPr>
        <p:spPr bwMode="auto">
          <a:xfrm>
            <a:off x="4450786" y="3470476"/>
            <a:ext cx="88469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60 ns</a:t>
            </a:r>
            <a:endParaRPr lang="en-US" altLang="en-US" sz="1400" b="1" dirty="0"/>
          </a:p>
        </p:txBody>
      </p:sp>
      <p:sp>
        <p:nvSpPr>
          <p:cNvPr id="120" name="Text Box 39"/>
          <p:cNvSpPr txBox="1">
            <a:spLocks noChangeAspect="1" noChangeArrowheads="1"/>
          </p:cNvSpPr>
          <p:nvPr/>
        </p:nvSpPr>
        <p:spPr bwMode="auto">
          <a:xfrm>
            <a:off x="4450786" y="3908626"/>
            <a:ext cx="884699"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24 / 16</a:t>
            </a:r>
            <a:endParaRPr lang="en-US" altLang="en-US" sz="1400" b="1" dirty="0"/>
          </a:p>
        </p:txBody>
      </p:sp>
      <p:sp>
        <p:nvSpPr>
          <p:cNvPr id="121" name="Text Box 95"/>
          <p:cNvSpPr txBox="1">
            <a:spLocks noChangeAspect="1" noChangeArrowheads="1"/>
          </p:cNvSpPr>
          <p:nvPr/>
        </p:nvSpPr>
        <p:spPr bwMode="auto">
          <a:xfrm>
            <a:off x="4447609" y="5588201"/>
            <a:ext cx="89105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120 mm</a:t>
            </a:r>
            <a:endParaRPr lang="en-US" altLang="en-US" sz="1400" b="1" dirty="0"/>
          </a:p>
        </p:txBody>
      </p:sp>
      <p:sp>
        <p:nvSpPr>
          <p:cNvPr id="122" name="Text Box 38"/>
          <p:cNvSpPr txBox="1">
            <a:spLocks noChangeAspect="1" noChangeArrowheads="1"/>
          </p:cNvSpPr>
          <p:nvPr/>
        </p:nvSpPr>
        <p:spPr bwMode="auto">
          <a:xfrm>
            <a:off x="4460316" y="5150051"/>
            <a:ext cx="86563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1 / 4</a:t>
            </a:r>
            <a:endParaRPr lang="en-US" altLang="en-US" sz="1400" b="1" dirty="0"/>
          </a:p>
        </p:txBody>
      </p:sp>
      <p:sp>
        <p:nvSpPr>
          <p:cNvPr id="123" name="Rectangle 33"/>
          <p:cNvSpPr>
            <a:spLocks noChangeAspect="1" noChangeArrowheads="1"/>
          </p:cNvSpPr>
          <p:nvPr/>
        </p:nvSpPr>
        <p:spPr bwMode="auto">
          <a:xfrm>
            <a:off x="5478434" y="1946477"/>
            <a:ext cx="887874" cy="43402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endParaRPr lang="en-US" altLang="en-US" dirty="0">
              <a:solidFill>
                <a:schemeClr val="bg1"/>
              </a:solidFill>
            </a:endParaRPr>
          </a:p>
        </p:txBody>
      </p:sp>
      <p:sp>
        <p:nvSpPr>
          <p:cNvPr id="124" name="Rectangle 34"/>
          <p:cNvSpPr>
            <a:spLocks noChangeAspect="1" noChangeArrowheads="1"/>
          </p:cNvSpPr>
          <p:nvPr/>
        </p:nvSpPr>
        <p:spPr bwMode="auto">
          <a:xfrm>
            <a:off x="5640444" y="2411614"/>
            <a:ext cx="640095" cy="517525"/>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endParaRPr lang="en-US" altLang="en-US" dirty="0">
              <a:solidFill>
                <a:schemeClr val="bg1"/>
              </a:solidFill>
            </a:endParaRPr>
          </a:p>
        </p:txBody>
      </p:sp>
      <p:sp>
        <p:nvSpPr>
          <p:cNvPr id="125" name="Text Box 36"/>
          <p:cNvSpPr txBox="1">
            <a:spLocks noChangeAspect="1" noChangeArrowheads="1"/>
          </p:cNvSpPr>
          <p:nvPr/>
        </p:nvSpPr>
        <p:spPr bwMode="auto">
          <a:xfrm>
            <a:off x="5532437" y="1992514"/>
            <a:ext cx="862461"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r>
              <a:rPr lang="en-US" altLang="en-US" sz="1400" b="1" dirty="0" smtClean="0"/>
              <a:t> 314C-2 PN/DP</a:t>
            </a:r>
            <a:endParaRPr lang="en-US" altLang="en-US" sz="1400" b="1" dirty="0"/>
          </a:p>
        </p:txBody>
      </p:sp>
      <p:sp>
        <p:nvSpPr>
          <p:cNvPr id="126" name="Text Box 37"/>
          <p:cNvSpPr txBox="1">
            <a:spLocks noChangeAspect="1" noChangeArrowheads="1"/>
          </p:cNvSpPr>
          <p:nvPr/>
        </p:nvSpPr>
        <p:spPr bwMode="auto">
          <a:xfrm>
            <a:off x="5510201" y="4710313"/>
            <a:ext cx="89264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4</a:t>
            </a:r>
            <a:endParaRPr lang="en-US" altLang="en-US" sz="1400" b="1" dirty="0"/>
          </a:p>
        </p:txBody>
      </p:sp>
      <p:sp>
        <p:nvSpPr>
          <p:cNvPr id="127" name="Text Box 38"/>
          <p:cNvSpPr txBox="1">
            <a:spLocks noChangeAspect="1" noChangeArrowheads="1"/>
          </p:cNvSpPr>
          <p:nvPr/>
        </p:nvSpPr>
        <p:spPr bwMode="auto">
          <a:xfrm>
            <a:off x="5532437" y="4311851"/>
            <a:ext cx="86563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4+1 / 2</a:t>
            </a:r>
            <a:endParaRPr lang="en-US" altLang="en-US" sz="1400" b="1" dirty="0"/>
          </a:p>
        </p:txBody>
      </p:sp>
      <p:sp>
        <p:nvSpPr>
          <p:cNvPr id="128" name="Text Box 39"/>
          <p:cNvSpPr txBox="1">
            <a:spLocks noChangeAspect="1" noChangeArrowheads="1"/>
          </p:cNvSpPr>
          <p:nvPr/>
        </p:nvSpPr>
        <p:spPr bwMode="auto">
          <a:xfrm>
            <a:off x="5500671" y="3067251"/>
            <a:ext cx="88469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192 KB</a:t>
            </a:r>
            <a:endParaRPr lang="en-US" altLang="en-US" sz="1400" b="1" dirty="0"/>
          </a:p>
        </p:txBody>
      </p:sp>
      <p:sp>
        <p:nvSpPr>
          <p:cNvPr id="130" name="Text Box 39"/>
          <p:cNvSpPr txBox="1">
            <a:spLocks noChangeAspect="1" noChangeArrowheads="1"/>
          </p:cNvSpPr>
          <p:nvPr/>
        </p:nvSpPr>
        <p:spPr bwMode="auto">
          <a:xfrm>
            <a:off x="5499082" y="3483176"/>
            <a:ext cx="88311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60 ns</a:t>
            </a:r>
            <a:endParaRPr lang="en-US" altLang="en-US" sz="1400" b="1" dirty="0"/>
          </a:p>
        </p:txBody>
      </p:sp>
      <p:sp>
        <p:nvSpPr>
          <p:cNvPr id="131" name="Text Box 39"/>
          <p:cNvSpPr txBox="1">
            <a:spLocks noChangeAspect="1" noChangeArrowheads="1"/>
          </p:cNvSpPr>
          <p:nvPr/>
        </p:nvSpPr>
        <p:spPr bwMode="auto">
          <a:xfrm>
            <a:off x="5499082" y="3921326"/>
            <a:ext cx="88311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24 / 16</a:t>
            </a:r>
            <a:endParaRPr lang="en-US" altLang="en-US" sz="1400" b="1" dirty="0"/>
          </a:p>
        </p:txBody>
      </p:sp>
      <p:sp>
        <p:nvSpPr>
          <p:cNvPr id="132" name="Text Box 95"/>
          <p:cNvSpPr txBox="1">
            <a:spLocks noChangeAspect="1" noChangeArrowheads="1"/>
          </p:cNvSpPr>
          <p:nvPr/>
        </p:nvSpPr>
        <p:spPr bwMode="auto">
          <a:xfrm>
            <a:off x="5494318" y="5602489"/>
            <a:ext cx="89264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120 mm</a:t>
            </a:r>
            <a:endParaRPr lang="en-US" altLang="en-US" sz="1400" b="1" dirty="0"/>
          </a:p>
        </p:txBody>
      </p:sp>
      <p:sp>
        <p:nvSpPr>
          <p:cNvPr id="133" name="Text Box 38"/>
          <p:cNvSpPr txBox="1">
            <a:spLocks noChangeAspect="1" noChangeArrowheads="1"/>
          </p:cNvSpPr>
          <p:nvPr/>
        </p:nvSpPr>
        <p:spPr bwMode="auto">
          <a:xfrm>
            <a:off x="5508612" y="5162751"/>
            <a:ext cx="86405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r>
              <a:rPr lang="en-US" altLang="en-US" sz="1400" b="1" dirty="0" smtClean="0"/>
              <a:t>1 / 4</a:t>
            </a:r>
            <a:endParaRPr lang="en-US" altLang="en-US" sz="1400" b="1" dirty="0"/>
          </a:p>
        </p:txBody>
      </p:sp>
      <p:sp>
        <p:nvSpPr>
          <p:cNvPr id="134" name="Rectangle 103"/>
          <p:cNvSpPr>
            <a:spLocks noChangeArrowheads="1"/>
          </p:cNvSpPr>
          <p:nvPr/>
        </p:nvSpPr>
        <p:spPr bwMode="auto">
          <a:xfrm>
            <a:off x="3626446" y="2678314"/>
            <a:ext cx="219189" cy="1619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endParaRPr lang="en-US" altLang="en-US" dirty="0">
              <a:solidFill>
                <a:schemeClr val="bg1"/>
              </a:solidFill>
            </a:endParaRPr>
          </a:p>
        </p:txBody>
      </p:sp>
      <p:sp>
        <p:nvSpPr>
          <p:cNvPr id="135" name="Rectangle 103"/>
          <p:cNvSpPr>
            <a:spLocks noChangeArrowheads="1"/>
          </p:cNvSpPr>
          <p:nvPr/>
        </p:nvSpPr>
        <p:spPr bwMode="auto">
          <a:xfrm>
            <a:off x="4654092" y="2678314"/>
            <a:ext cx="219189" cy="161925"/>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endParaRPr lang="en-US" altLang="en-US" dirty="0">
              <a:solidFill>
                <a:schemeClr val="bg1"/>
              </a:solidFill>
            </a:endParaRPr>
          </a:p>
        </p:txBody>
      </p:sp>
      <p:sp>
        <p:nvSpPr>
          <p:cNvPr id="136" name="Rectangle 10" descr="Diagonal dunkel nach oben"/>
          <p:cNvSpPr>
            <a:spLocks noChangeAspect="1" noChangeArrowheads="1"/>
          </p:cNvSpPr>
          <p:nvPr/>
        </p:nvSpPr>
        <p:spPr bwMode="auto">
          <a:xfrm>
            <a:off x="5723037" y="2459238"/>
            <a:ext cx="200129" cy="160338"/>
          </a:xfrm>
          <a:prstGeom prst="rect">
            <a:avLst/>
          </a:prstGeom>
          <a:pattFill prst="dkUpDiag">
            <a:fgClr>
              <a:srgbClr val="4D3477"/>
            </a:fgClr>
            <a:bgClr>
              <a:srgbClr val="FF9933"/>
            </a:bgClr>
          </a:patt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pPr>
            <a:endParaRPr lang="en-US" altLang="en-US" sz="800" b="1" dirty="0">
              <a:solidFill>
                <a:schemeClr val="bg1"/>
              </a:solidFill>
            </a:endParaRPr>
          </a:p>
        </p:txBody>
      </p:sp>
      <p:sp>
        <p:nvSpPr>
          <p:cNvPr id="137" name="Rectangle 88"/>
          <p:cNvSpPr>
            <a:spLocks noChangeAspect="1" noChangeArrowheads="1"/>
          </p:cNvSpPr>
          <p:nvPr/>
        </p:nvSpPr>
        <p:spPr bwMode="auto">
          <a:xfrm>
            <a:off x="5723037" y="2678314"/>
            <a:ext cx="216012" cy="163513"/>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lnSpc>
                <a:spcPct val="110000"/>
              </a:lnSpc>
              <a:spcBef>
                <a:spcPct val="25000"/>
              </a:spcBef>
              <a:defRPr>
                <a:solidFill>
                  <a:schemeClr val="tx1"/>
                </a:solidFill>
                <a:latin typeface="Arial" pitchFamily="34" charset="0"/>
              </a:defRPr>
            </a:lvl1pPr>
            <a:lvl2pPr marL="742950" indent="-285750" eaLnBrk="0" hangingPunct="0">
              <a:lnSpc>
                <a:spcPct val="110000"/>
              </a:lnSpc>
              <a:spcBef>
                <a:spcPct val="25000"/>
              </a:spcBef>
              <a:buChar char="§"/>
              <a:defRPr>
                <a:solidFill>
                  <a:schemeClr val="tx1"/>
                </a:solidFill>
                <a:latin typeface="Arial" pitchFamily="34" charset="0"/>
              </a:defRPr>
            </a:lvl2pPr>
            <a:lvl3pPr marL="1143000" indent="-228600" eaLnBrk="0" hangingPunct="0">
              <a:lnSpc>
                <a:spcPct val="110000"/>
              </a:lnSpc>
              <a:spcBef>
                <a:spcPct val="25000"/>
              </a:spcBef>
              <a:buChar char="§"/>
              <a:defRPr>
                <a:solidFill>
                  <a:schemeClr val="tx1"/>
                </a:solidFill>
                <a:latin typeface="Arial" pitchFamily="34" charset="0"/>
              </a:defRPr>
            </a:lvl3pPr>
            <a:lvl4pPr marL="1600200" indent="-228600" eaLnBrk="0" hangingPunct="0">
              <a:lnSpc>
                <a:spcPct val="110000"/>
              </a:lnSpc>
              <a:spcBef>
                <a:spcPct val="25000"/>
              </a:spcBef>
              <a:buChar char="§"/>
              <a:defRPr>
                <a:solidFill>
                  <a:schemeClr val="tx1"/>
                </a:solidFill>
                <a:latin typeface="Arial" pitchFamily="34" charset="0"/>
              </a:defRPr>
            </a:lvl4pPr>
            <a:lvl5pPr marL="2057400" indent="-228600" eaLnBrk="0" hangingPunct="0">
              <a:lnSpc>
                <a:spcPct val="110000"/>
              </a:lnSpc>
              <a:spcBef>
                <a:spcPct val="25000"/>
              </a:spcBef>
              <a:buChar char="§"/>
              <a:defRPr>
                <a:solidFill>
                  <a:schemeClr val="tx1"/>
                </a:solidFill>
                <a:latin typeface="Arial" pitchFamily="34"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pitchFamily="34" charset="0"/>
              </a:defRPr>
            </a:lvl9pPr>
          </a:lstStyle>
          <a:p>
            <a:pPr algn="ctr" eaLnBrk="1" hangingPunct="1">
              <a:lnSpc>
                <a:spcPct val="100000"/>
              </a:lnSpc>
              <a:spcBef>
                <a:spcPct val="50000"/>
              </a:spcBef>
              <a:buClrTx/>
              <a:buFontTx/>
              <a:buNone/>
            </a:pPr>
            <a:endParaRPr lang="en-US" altLang="en-US" dirty="0">
              <a:solidFill>
                <a:schemeClr val="bg1"/>
              </a:solidFill>
            </a:endParaRPr>
          </a:p>
        </p:txBody>
      </p:sp>
      <p:grpSp>
        <p:nvGrpSpPr>
          <p:cNvPr id="87" name="Gruppieren 86"/>
          <p:cNvGrpSpPr/>
          <p:nvPr>
            <p:custDataLst>
              <p:tags r:id="rId5"/>
            </p:custDataLst>
          </p:nvPr>
        </p:nvGrpSpPr>
        <p:grpSpPr>
          <a:xfrm>
            <a:off x="8825267" y="5845693"/>
            <a:ext cx="2539148" cy="493831"/>
            <a:chOff x="330916" y="5620661"/>
            <a:chExt cx="2539148" cy="493831"/>
          </a:xfrm>
        </p:grpSpPr>
        <p:sp>
          <p:nvSpPr>
            <p:cNvPr id="88" name="Rectangle 5"/>
            <p:cNvSpPr>
              <a:spLocks noChangeAspect="1" noChangeArrowheads="1"/>
            </p:cNvSpPr>
            <p:nvPr/>
          </p:nvSpPr>
          <p:spPr bwMode="auto">
            <a:xfrm>
              <a:off x="330916" y="5620661"/>
              <a:ext cx="2539148" cy="4938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89" name="Rectangle 6"/>
            <p:cNvSpPr>
              <a:spLocks noChangeAspect="1" noChangeArrowheads="1"/>
            </p:cNvSpPr>
            <p:nvPr/>
          </p:nvSpPr>
          <p:spPr bwMode="auto">
            <a:xfrm>
              <a:off x="2083716" y="5668418"/>
              <a:ext cx="158858" cy="164610"/>
            </a:xfrm>
            <a:prstGeom prst="rect">
              <a:avLst/>
            </a:prstGeom>
            <a:solidFill>
              <a:srgbClr val="4D3477"/>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41" name="Text Box 7"/>
            <p:cNvSpPr txBox="1">
              <a:spLocks noChangeAspect="1" noChangeArrowheads="1"/>
            </p:cNvSpPr>
            <p:nvPr/>
          </p:nvSpPr>
          <p:spPr bwMode="auto">
            <a:xfrm>
              <a:off x="2269580" y="5692805"/>
              <a:ext cx="600484"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PROFIBUS</a:t>
              </a:r>
            </a:p>
          </p:txBody>
        </p:sp>
        <p:sp>
          <p:nvSpPr>
            <p:cNvPr id="142" name="Rectangle 8"/>
            <p:cNvSpPr>
              <a:spLocks noChangeAspect="1" noChangeArrowheads="1"/>
            </p:cNvSpPr>
            <p:nvPr/>
          </p:nvSpPr>
          <p:spPr bwMode="auto">
            <a:xfrm>
              <a:off x="1386529" y="5917366"/>
              <a:ext cx="158858" cy="164610"/>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43" name="Text Box 9"/>
            <p:cNvSpPr txBox="1">
              <a:spLocks noChangeAspect="1" noChangeArrowheads="1"/>
            </p:cNvSpPr>
            <p:nvPr/>
          </p:nvSpPr>
          <p:spPr bwMode="auto">
            <a:xfrm>
              <a:off x="1573187" y="5923463"/>
              <a:ext cx="748222"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PROFINET / IE</a:t>
              </a:r>
            </a:p>
          </p:txBody>
        </p:sp>
        <p:sp>
          <p:nvSpPr>
            <p:cNvPr id="144" name="Rectangle 10" descr="Diagonal dunkel nach oben"/>
            <p:cNvSpPr>
              <a:spLocks noChangeAspect="1" noChangeArrowheads="1"/>
            </p:cNvSpPr>
            <p:nvPr/>
          </p:nvSpPr>
          <p:spPr bwMode="auto">
            <a:xfrm>
              <a:off x="384928" y="5668418"/>
              <a:ext cx="158858" cy="164610"/>
            </a:xfrm>
            <a:prstGeom prst="rect">
              <a:avLst/>
            </a:prstGeom>
            <a:pattFill prst="dkUpDiag">
              <a:fgClr>
                <a:srgbClr val="4D3477"/>
              </a:fgClr>
              <a:bgClr>
                <a:srgbClr val="FF9933"/>
              </a:bgClr>
            </a:patt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45" name="Text Box 11"/>
            <p:cNvSpPr txBox="1">
              <a:spLocks noChangeAspect="1" noChangeArrowheads="1"/>
            </p:cNvSpPr>
            <p:nvPr/>
          </p:nvSpPr>
          <p:spPr bwMode="auto">
            <a:xfrm>
              <a:off x="583501" y="5692805"/>
              <a:ext cx="835594"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PROFIBUS/MPI</a:t>
              </a:r>
            </a:p>
          </p:txBody>
        </p:sp>
        <p:sp>
          <p:nvSpPr>
            <p:cNvPr id="146" name="Rectangle 12"/>
            <p:cNvSpPr>
              <a:spLocks noChangeAspect="1" noChangeArrowheads="1"/>
            </p:cNvSpPr>
            <p:nvPr/>
          </p:nvSpPr>
          <p:spPr bwMode="auto">
            <a:xfrm>
              <a:off x="384928" y="5915334"/>
              <a:ext cx="158858" cy="162578"/>
            </a:xfrm>
            <a:prstGeom prst="rect">
              <a:avLst/>
            </a:prstGeom>
            <a:solidFill>
              <a:srgbClr val="FF9900"/>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47" name="Text Box 13"/>
            <p:cNvSpPr txBox="1">
              <a:spLocks noChangeAspect="1" noChangeArrowheads="1"/>
            </p:cNvSpPr>
            <p:nvPr/>
          </p:nvSpPr>
          <p:spPr bwMode="auto">
            <a:xfrm>
              <a:off x="583501" y="5925495"/>
              <a:ext cx="330425"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MPI</a:t>
              </a:r>
            </a:p>
          </p:txBody>
        </p:sp>
        <p:sp>
          <p:nvSpPr>
            <p:cNvPr id="148" name="Rectangle 14"/>
            <p:cNvSpPr>
              <a:spLocks noChangeAspect="1" noChangeArrowheads="1"/>
            </p:cNvSpPr>
            <p:nvPr/>
          </p:nvSpPr>
          <p:spPr bwMode="auto">
            <a:xfrm>
              <a:off x="1380969" y="5669434"/>
              <a:ext cx="169978" cy="162578"/>
            </a:xfrm>
            <a:prstGeom prst="rect">
              <a:avLst/>
            </a:prstGeom>
            <a:solidFill>
              <a:schemeClr val="tx1"/>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49" name="Text Box 15"/>
            <p:cNvSpPr txBox="1">
              <a:spLocks noChangeAspect="1" noChangeArrowheads="1"/>
            </p:cNvSpPr>
            <p:nvPr/>
          </p:nvSpPr>
          <p:spPr bwMode="auto">
            <a:xfrm>
              <a:off x="1574776" y="5692805"/>
              <a:ext cx="605250"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IF Module</a:t>
              </a:r>
            </a:p>
          </p:txBody>
        </p:sp>
      </p:grpSp>
      <p:sp>
        <p:nvSpPr>
          <p:cNvPr id="84" name="Textfeld 83"/>
          <p:cNvSpPr txBox="1"/>
          <p:nvPr/>
        </p:nvSpPr>
        <p:spPr>
          <a:xfrm>
            <a:off x="7252595" y="6413533"/>
            <a:ext cx="3162725" cy="203133"/>
          </a:xfrm>
          <a:prstGeom prst="rect">
            <a:avLst/>
          </a:prstGeom>
          <a:noFill/>
        </p:spPr>
        <p:txBody>
          <a:bodyPr wrap="none" lIns="0" tIns="0" rIns="0" bIns="0" rtlCol="0">
            <a:spAutoFit/>
          </a:bodyPr>
          <a:lstStyle/>
          <a:p>
            <a:pPr>
              <a:lnSpc>
                <a:spcPct val="110000"/>
              </a:lnSpc>
              <a:spcBef>
                <a:spcPts val="0"/>
              </a:spcBef>
            </a:pPr>
            <a:r>
              <a:rPr lang="en-US" sz="1200" dirty="0" smtClean="0">
                <a:solidFill>
                  <a:schemeClr val="tx1"/>
                </a:solidFill>
              </a:rPr>
              <a:t>* Not in the first delivery step (from FW 2.0 on)</a:t>
            </a:r>
          </a:p>
        </p:txBody>
      </p:sp>
    </p:spTree>
    <p:custDataLst>
      <p:tags r:id="rId3"/>
    </p:custDataLst>
    <p:extLst>
      <p:ext uri="{BB962C8B-B14F-4D97-AF65-F5344CB8AC3E}">
        <p14:creationId xmlns:p14="http://schemas.microsoft.com/office/powerpoint/2010/main" val="1736757445"/>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12198350" cy="1268413"/>
          </a:xfrm>
        </p:spPr>
        <p:txBody>
          <a:bodyPr>
            <a:noAutofit/>
          </a:bodyPr>
          <a:lstStyle/>
          <a:p>
            <a:r>
              <a:rPr lang="en-US" dirty="0">
                <a:latin typeface="Arial" charset="0"/>
                <a:cs typeface="Arial" charset="0"/>
              </a:rPr>
              <a:t>SIMATIC Innovation</a:t>
            </a:r>
            <a:br>
              <a:rPr lang="en-US" dirty="0">
                <a:latin typeface="Arial" charset="0"/>
                <a:cs typeface="Arial" charset="0"/>
              </a:rPr>
            </a:br>
            <a:r>
              <a:rPr lang="en-US" b="0" dirty="0" smtClean="0"/>
              <a:t>Distributed Controller SIMATIC ET 200SP CPU</a:t>
            </a:r>
            <a:endParaRPr lang="en-US" b="0" dirty="0"/>
          </a:p>
        </p:txBody>
      </p:sp>
      <p:pic>
        <p:nvPicPr>
          <p:cNvPr id="3" name="Picture 4" descr="\\Ww004.siemens.net\bu00$\NbgM\Proj\ET_200_ME\02_Pictures\02_ET 200SP\11_CPU\Fotos\JPG\ET 200SP - CPU 1512-1PN var1 KG_SW_sRGB.JP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674429" y="2104575"/>
            <a:ext cx="3878263" cy="4245569"/>
          </a:xfrm>
          <a:prstGeom prst="rect">
            <a:avLst/>
          </a:prstGeom>
          <a:noFill/>
        </p:spPr>
      </p:pic>
      <p:sp>
        <p:nvSpPr>
          <p:cNvPr id="7" name="Rectangle 85"/>
          <p:cNvSpPr>
            <a:spLocks noChangeArrowheads="1"/>
          </p:cNvSpPr>
          <p:nvPr/>
        </p:nvSpPr>
        <p:spPr bwMode="auto">
          <a:xfrm>
            <a:off x="3674429" y="1427163"/>
            <a:ext cx="3878263" cy="4922981"/>
          </a:xfrm>
          <a:prstGeom prst="rect">
            <a:avLst/>
          </a:prstGeom>
          <a:noFill/>
          <a:ln w="12700" algn="ctr">
            <a:solidFill>
              <a:schemeClr val="bg1">
                <a:lumMod val="85000"/>
              </a:schemeClr>
            </a:solidFill>
            <a:miter lim="800000"/>
            <a:headEnd/>
            <a:tailEnd/>
          </a:ln>
          <a:effectLst/>
          <a:extLst/>
        </p:spPr>
        <p:txBody>
          <a:bodyPr wrap="none" lIns="0" tIns="0" rIns="0" bIns="0" anchor="ctr">
            <a:noAutofit/>
          </a:bodyPr>
          <a:lstStyle/>
          <a:p>
            <a:pPr algn="ctr">
              <a:spcBef>
                <a:spcPct val="50000"/>
              </a:spcBef>
              <a:defRPr/>
            </a:pPr>
            <a:endParaRPr lang="en-US" dirty="0">
              <a:solidFill>
                <a:srgbClr val="ADBECB"/>
              </a:solidFill>
              <a:latin typeface="Arial" pitchFamily="34" charset="0"/>
              <a:ea typeface="ＭＳ Ｐゴシック" charset="-128"/>
              <a:cs typeface="+mn-cs"/>
            </a:endParaRPr>
          </a:p>
        </p:txBody>
      </p:sp>
      <p:sp>
        <p:nvSpPr>
          <p:cNvPr id="8" name="Rectangle 11"/>
          <p:cNvSpPr>
            <a:spLocks noChangeArrowheads="1"/>
          </p:cNvSpPr>
          <p:nvPr>
            <p:custDataLst>
              <p:tags r:id="rId3"/>
            </p:custDataLst>
          </p:nvPr>
        </p:nvSpPr>
        <p:spPr bwMode="auto">
          <a:xfrm>
            <a:off x="3674429" y="1433017"/>
            <a:ext cx="3878263" cy="555318"/>
          </a:xfrm>
          <a:prstGeom prst="rect">
            <a:avLst/>
          </a:prstGeom>
          <a:solidFill>
            <a:schemeClr val="accent2"/>
          </a:solidFill>
          <a:ln w="9525">
            <a:solidFill>
              <a:schemeClr val="accent1"/>
            </a:solidFill>
            <a:miter lim="800000"/>
            <a:headEnd/>
            <a:tailEnd/>
          </a:ln>
        </p:spPr>
        <p:txBody>
          <a:bodyPr lIns="144000" tIns="72000" rIns="72000" bIns="72000" anchor="ctr"/>
          <a:lstStyle/>
          <a:p>
            <a:r>
              <a:rPr lang="en-US" sz="1400" b="1" dirty="0">
                <a:solidFill>
                  <a:srgbClr val="000000"/>
                </a:solidFill>
              </a:rPr>
              <a:t>CPU 1510SP-1 PN / CPU 1510SP F-1 PN CPU 1512SP-1 PN / CPU 1512SP F-1 PN</a:t>
            </a:r>
          </a:p>
        </p:txBody>
      </p:sp>
    </p:spTree>
    <p:custDataLst>
      <p:tags r:id="rId2"/>
    </p:custDataLst>
    <p:extLst>
      <p:ext uri="{BB962C8B-B14F-4D97-AF65-F5344CB8AC3E}">
        <p14:creationId xmlns:p14="http://schemas.microsoft.com/office/powerpoint/2010/main" val="1820289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0" y="0"/>
            <a:ext cx="12198350" cy="1268413"/>
          </a:xfrm>
        </p:spPr>
        <p:txBody>
          <a:bodyPr>
            <a:noAutofit/>
          </a:bodyPr>
          <a:lstStyle/>
          <a:p>
            <a:r>
              <a:rPr lang="en-US" dirty="0" smtClean="0"/>
              <a:t>SIMATIC Innovation</a:t>
            </a:r>
            <a:br>
              <a:rPr lang="en-US" dirty="0" smtClean="0"/>
            </a:br>
            <a:r>
              <a:rPr lang="en-US" b="0" dirty="0" smtClean="0"/>
              <a:t>Important advices</a:t>
            </a:r>
            <a:endParaRPr lang="en-US" b="0" dirty="0"/>
          </a:p>
        </p:txBody>
      </p:sp>
      <p:sp>
        <p:nvSpPr>
          <p:cNvPr id="3" name="Rechteck 2"/>
          <p:cNvSpPr/>
          <p:nvPr/>
        </p:nvSpPr>
        <p:spPr>
          <a:xfrm>
            <a:off x="627063" y="1420813"/>
            <a:ext cx="11088687" cy="4462760"/>
          </a:xfrm>
          <a:prstGeom prst="rect">
            <a:avLst/>
          </a:prstGeom>
        </p:spPr>
        <p:txBody>
          <a:bodyPr wrap="square">
            <a:spAutoFit/>
          </a:bodyPr>
          <a:lstStyle/>
          <a:p>
            <a:pPr>
              <a:spcBef>
                <a:spcPts val="2400"/>
              </a:spcBef>
            </a:pPr>
            <a:r>
              <a:rPr lang="en-US" sz="2200" dirty="0">
                <a:solidFill>
                  <a:srgbClr val="FF0000"/>
                </a:solidFill>
              </a:rPr>
              <a:t>We do not accept any liability for the information contained in this document. </a:t>
            </a:r>
          </a:p>
          <a:p>
            <a:pPr>
              <a:spcBef>
                <a:spcPts val="2400"/>
              </a:spcBef>
            </a:pPr>
            <a:r>
              <a:rPr lang="en-US" sz="2200" dirty="0">
                <a:solidFill>
                  <a:srgbClr val="FF0000"/>
                </a:solidFill>
              </a:rPr>
              <a:t>Any claims against us – based on whatever legal reason – resulting from the use of the examples, information, programs, engineering and performance data etc., described in this d</a:t>
            </a:r>
            <a:r>
              <a:rPr lang="en-US" sz="2200" dirty="0" smtClean="0">
                <a:solidFill>
                  <a:srgbClr val="FF0000"/>
                </a:solidFill>
              </a:rPr>
              <a:t>ocument shall </a:t>
            </a:r>
            <a:r>
              <a:rPr lang="en-US" sz="2200" dirty="0">
                <a:solidFill>
                  <a:srgbClr val="FF0000"/>
                </a:solidFill>
              </a:rPr>
              <a:t>be excluded. Such an exclusion shall not apply in the case of mandatory liability, e.g. under the German Product Liability Act (“</a:t>
            </a:r>
            <a:r>
              <a:rPr lang="en-US" sz="2200" dirty="0" err="1">
                <a:solidFill>
                  <a:srgbClr val="FF0000"/>
                </a:solidFill>
              </a:rPr>
              <a:t>Produkthaftungsgesetz</a:t>
            </a:r>
            <a:r>
              <a:rPr lang="en-US" sz="2200" dirty="0">
                <a:solidFill>
                  <a:srgbClr val="FF0000"/>
                </a:solidFill>
              </a:rPr>
              <a:t>”), in case of intent, gross negligence, or injury of life, body or health, guarantee for the quality of a product, fraudulent concealment of a deficiency or breach of a condition which goes to the root of the contract (“</a:t>
            </a:r>
            <a:r>
              <a:rPr lang="en-US" sz="2200" dirty="0" err="1">
                <a:solidFill>
                  <a:srgbClr val="FF0000"/>
                </a:solidFill>
              </a:rPr>
              <a:t>wesentliche</a:t>
            </a:r>
            <a:r>
              <a:rPr lang="en-US" sz="2200" dirty="0">
                <a:solidFill>
                  <a:srgbClr val="FF0000"/>
                </a:solidFill>
              </a:rPr>
              <a:t> </a:t>
            </a:r>
            <a:r>
              <a:rPr lang="en-US" sz="2200" dirty="0" err="1">
                <a:solidFill>
                  <a:srgbClr val="FF0000"/>
                </a:solidFill>
              </a:rPr>
              <a:t>Vertragspflichten</a:t>
            </a:r>
            <a:r>
              <a:rPr lang="en-US" sz="2200" dirty="0">
                <a:solidFill>
                  <a:srgbClr val="FF0000"/>
                </a:solidFill>
              </a:rPr>
              <a:t>”). The damages for a breach of a substantial contractual obligation are, however, limited to the foreseeable damage, typical for the type of contract, except in the event of intent or gross negligence or injury to life, body or health. The above provisions do not imply a change of the burden of proof to your detriment. </a:t>
            </a:r>
          </a:p>
        </p:txBody>
      </p:sp>
    </p:spTree>
    <p:custDataLst>
      <p:tags r:id="rId2"/>
    </p:custDataLst>
    <p:extLst>
      <p:ext uri="{BB962C8B-B14F-4D97-AF65-F5344CB8AC3E}">
        <p14:creationId xmlns:p14="http://schemas.microsoft.com/office/powerpoint/2010/main" val="2098136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p:cNvGraphicFramePr>
            <a:graphicFrameLocks/>
          </p:cNvGraphicFramePr>
          <p:nvPr>
            <p:custDataLst>
              <p:tags r:id="rId4"/>
            </p:custDataLst>
            <p:extLst>
              <p:ext uri="{D42A27DB-BD31-4B8C-83A1-F6EECF244321}">
                <p14:modId xmlns:p14="http://schemas.microsoft.com/office/powerpoint/2010/main" val="228559662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8746" name="think-cell Slide" r:id="rId52" imgW="270" imgH="270" progId="TCLayout.ActiveDocument.1">
                  <p:embed/>
                </p:oleObj>
              </mc:Choice>
              <mc:Fallback>
                <p:oleObj name="think-cell Slide" r:id="rId52" imgW="270" imgH="270" progId="TCLayout.ActiveDocument.1">
                  <p:embed/>
                  <p:pic>
                    <p:nvPicPr>
                      <p:cNvPr id="0" name=""/>
                      <p:cNvPicPr/>
                      <p:nvPr/>
                    </p:nvPicPr>
                    <p:blipFill>
                      <a:blip r:embed="rId53"/>
                      <a:stretch>
                        <a:fillRect/>
                      </a:stretch>
                    </p:blipFill>
                    <p:spPr>
                      <a:xfrm>
                        <a:off x="1588" y="1588"/>
                        <a:ext cx="1587" cy="1587"/>
                      </a:xfrm>
                      <a:prstGeom prst="rect">
                        <a:avLst/>
                      </a:prstGeom>
                    </p:spPr>
                  </p:pic>
                </p:oleObj>
              </mc:Fallback>
            </mc:AlternateContent>
          </a:graphicData>
        </a:graphic>
      </p:graphicFrame>
      <p:sp>
        <p:nvSpPr>
          <p:cNvPr id="3" name="Titel 2"/>
          <p:cNvSpPr>
            <a:spLocks noGrp="1"/>
          </p:cNvSpPr>
          <p:nvPr>
            <p:ph type="title"/>
            <p:custDataLst>
              <p:tags r:id="rId5"/>
            </p:custDataLst>
          </p:nvPr>
        </p:nvSpPr>
        <p:spPr>
          <a:xfrm>
            <a:off x="0" y="0"/>
            <a:ext cx="12198350" cy="1268413"/>
          </a:xfrm>
        </p:spPr>
        <p:txBody>
          <a:bodyPr/>
          <a:lstStyle/>
          <a:p>
            <a:r>
              <a:rPr lang="en-US" dirty="0">
                <a:latin typeface="Arial" charset="0"/>
                <a:cs typeface="Arial" charset="0"/>
              </a:rPr>
              <a:t>SIMATIC Innovation</a:t>
            </a:r>
            <a:br>
              <a:rPr lang="en-US" dirty="0">
                <a:latin typeface="Arial" charset="0"/>
                <a:cs typeface="Arial" charset="0"/>
              </a:rPr>
            </a:br>
            <a:r>
              <a:rPr lang="en-US" b="0" dirty="0">
                <a:latin typeface="Arial" charset="0"/>
                <a:cs typeface="Arial" charset="0"/>
              </a:rPr>
              <a:t>Migration to </a:t>
            </a:r>
            <a:r>
              <a:rPr lang="en-US" b="0" dirty="0" smtClean="0"/>
              <a:t>SIMATIC S7-1500 CPU 1510SP(F)-1 PN</a:t>
            </a:r>
            <a:endParaRPr lang="en-US" b="0" dirty="0"/>
          </a:p>
        </p:txBody>
      </p:sp>
      <p:grpSp>
        <p:nvGrpSpPr>
          <p:cNvPr id="2" name="Gruppieren 1"/>
          <p:cNvGrpSpPr/>
          <p:nvPr>
            <p:custDataLst>
              <p:tags r:id="rId6"/>
            </p:custDataLst>
          </p:nvPr>
        </p:nvGrpSpPr>
        <p:grpSpPr>
          <a:xfrm>
            <a:off x="610898" y="1853913"/>
            <a:ext cx="7033653" cy="4146850"/>
            <a:chOff x="3232214" y="1417519"/>
            <a:chExt cx="7033653" cy="4146850"/>
          </a:xfrm>
        </p:grpSpPr>
        <p:sp>
          <p:nvSpPr>
            <p:cNvPr id="112" name="Rectangle 17"/>
            <p:cNvSpPr>
              <a:spLocks noChangeAspect="1" noChangeArrowheads="1"/>
            </p:cNvSpPr>
            <p:nvPr>
              <p:custDataLst>
                <p:tags r:id="rId12"/>
              </p:custDataLst>
            </p:nvPr>
          </p:nvSpPr>
          <p:spPr bwMode="auto">
            <a:xfrm>
              <a:off x="3232214" y="2649569"/>
              <a:ext cx="2878976" cy="698500"/>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en-US" altLang="en-US" sz="1600" smtClean="0">
                  <a:solidFill>
                    <a:srgbClr val="000000"/>
                  </a:solidFill>
                  <a:ea typeface="+mn-ea"/>
                </a:rPr>
                <a:t>Interfaces</a:t>
              </a:r>
            </a:p>
          </p:txBody>
        </p:sp>
        <p:sp>
          <p:nvSpPr>
            <p:cNvPr id="113" name="Rectangle 18"/>
            <p:cNvSpPr>
              <a:spLocks noChangeAspect="1" noChangeArrowheads="1"/>
            </p:cNvSpPr>
            <p:nvPr>
              <p:custDataLst>
                <p:tags r:id="rId13"/>
              </p:custDataLst>
            </p:nvPr>
          </p:nvSpPr>
          <p:spPr bwMode="auto">
            <a:xfrm>
              <a:off x="3232214" y="4657757"/>
              <a:ext cx="2878976" cy="350837"/>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p>
              <a:pPr>
                <a:buClr>
                  <a:srgbClr val="BBE0E3"/>
                </a:buClr>
                <a:buFont typeface="Wingdings" pitchFamily="2" charset="2"/>
                <a:buNone/>
              </a:pPr>
              <a:r>
                <a:rPr lang="en-US" altLang="en-US" sz="1600" dirty="0">
                  <a:solidFill>
                    <a:srgbClr val="000000"/>
                  </a:solidFill>
                  <a:latin typeface="Arial" charset="0"/>
                  <a:ea typeface="+mn-ea"/>
                </a:rPr>
                <a:t>Width</a:t>
              </a:r>
            </a:p>
          </p:txBody>
        </p:sp>
        <p:sp>
          <p:nvSpPr>
            <p:cNvPr id="114" name="Rectangle 19"/>
            <p:cNvSpPr>
              <a:spLocks noChangeAspect="1" noChangeArrowheads="1"/>
            </p:cNvSpPr>
            <p:nvPr>
              <p:custDataLst>
                <p:tags r:id="rId14"/>
              </p:custDataLst>
            </p:nvPr>
          </p:nvSpPr>
          <p:spPr bwMode="auto">
            <a:xfrm>
              <a:off x="3232214" y="4165632"/>
              <a:ext cx="2878976" cy="349250"/>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en-US" altLang="en-US" sz="1600" dirty="0" smtClean="0">
                  <a:solidFill>
                    <a:srgbClr val="000000"/>
                  </a:solidFill>
                  <a:ea typeface="+mn-ea"/>
                </a:rPr>
                <a:t>Bit-Performance </a:t>
              </a:r>
            </a:p>
          </p:txBody>
        </p:sp>
        <p:sp>
          <p:nvSpPr>
            <p:cNvPr id="115" name="Rectangle 20"/>
            <p:cNvSpPr>
              <a:spLocks noChangeAspect="1" noChangeArrowheads="1"/>
            </p:cNvSpPr>
            <p:nvPr>
              <p:custDataLst>
                <p:tags r:id="rId15"/>
              </p:custDataLst>
            </p:nvPr>
          </p:nvSpPr>
          <p:spPr bwMode="auto">
            <a:xfrm>
              <a:off x="3232214" y="3490944"/>
              <a:ext cx="2878976" cy="515938"/>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en-US" altLang="en-US" sz="1600" smtClean="0">
                  <a:solidFill>
                    <a:srgbClr val="000000"/>
                  </a:solidFill>
                  <a:ea typeface="+mn-ea"/>
                </a:rPr>
                <a:t>Program /</a:t>
              </a:r>
              <a:br>
                <a:rPr lang="en-US" altLang="en-US" sz="1600" smtClean="0">
                  <a:solidFill>
                    <a:srgbClr val="000000"/>
                  </a:solidFill>
                  <a:ea typeface="+mn-ea"/>
                </a:rPr>
              </a:br>
              <a:r>
                <a:rPr lang="en-US" altLang="en-US" sz="1600" smtClean="0">
                  <a:solidFill>
                    <a:srgbClr val="000000"/>
                  </a:solidFill>
                  <a:ea typeface="+mn-ea"/>
                </a:rPr>
                <a:t>Data memory</a:t>
              </a:r>
            </a:p>
          </p:txBody>
        </p:sp>
        <p:sp>
          <p:nvSpPr>
            <p:cNvPr id="116" name="Rectangle 21"/>
            <p:cNvSpPr>
              <a:spLocks noChangeAspect="1" noChangeArrowheads="1"/>
            </p:cNvSpPr>
            <p:nvPr>
              <p:custDataLst>
                <p:tags r:id="rId16"/>
              </p:custDataLst>
            </p:nvPr>
          </p:nvSpPr>
          <p:spPr bwMode="auto">
            <a:xfrm>
              <a:off x="3232214" y="2078069"/>
              <a:ext cx="2878976" cy="466725"/>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en-US" altLang="en-US" sz="1600" smtClean="0">
                  <a:solidFill>
                    <a:srgbClr val="000000"/>
                  </a:solidFill>
                  <a:ea typeface="+mn-ea"/>
                </a:rPr>
                <a:t>CPU Type</a:t>
              </a:r>
            </a:p>
          </p:txBody>
        </p:sp>
        <p:sp>
          <p:nvSpPr>
            <p:cNvPr id="117" name="Rectangle 22"/>
            <p:cNvSpPr>
              <a:spLocks noChangeAspect="1" noChangeArrowheads="1"/>
            </p:cNvSpPr>
            <p:nvPr>
              <p:custDataLst>
                <p:tags r:id="rId17"/>
              </p:custDataLst>
            </p:nvPr>
          </p:nvSpPr>
          <p:spPr bwMode="auto">
            <a:xfrm>
              <a:off x="5138456" y="1431141"/>
              <a:ext cx="2113850" cy="412385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1800" smtClean="0">
                <a:solidFill>
                  <a:srgbClr val="000000"/>
                </a:solidFill>
                <a:ea typeface="+mn-ea"/>
              </a:endParaRPr>
            </a:p>
          </p:txBody>
        </p:sp>
        <p:sp>
          <p:nvSpPr>
            <p:cNvPr id="118" name="Text Box 45"/>
            <p:cNvSpPr txBox="1">
              <a:spLocks noChangeAspect="1" noChangeArrowheads="1"/>
            </p:cNvSpPr>
            <p:nvPr>
              <p:custDataLst>
                <p:tags r:id="rId18"/>
              </p:custDataLst>
            </p:nvPr>
          </p:nvSpPr>
          <p:spPr bwMode="auto">
            <a:xfrm>
              <a:off x="5253495" y="1538319"/>
              <a:ext cx="1872055" cy="420688"/>
            </a:xfrm>
            <a:prstGeom prst="rect">
              <a:avLst/>
            </a:prstGeom>
            <a:solidFill>
              <a:srgbClr val="6996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defPPr>
                <a:defRPr lang="de-DE"/>
              </a:defPPr>
              <a:lvl1pPr algn="ctr" eaLnBrk="1" hangingPunct="1">
                <a:buClr>
                  <a:srgbClr val="BBE0E3"/>
                </a:buClr>
                <a:buFont typeface="Wingdings" pitchFamily="2" charset="2"/>
                <a:buNone/>
                <a:defRPr sz="1800">
                  <a:solidFill>
                    <a:srgbClr val="000000"/>
                  </a:solidFill>
                  <a:latin typeface="Arial" charset="0"/>
                  <a:ea typeface="+mn-ea"/>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r>
                <a:rPr lang="de-DE" altLang="de-DE" dirty="0"/>
                <a:t>ET 200S</a:t>
              </a:r>
            </a:p>
          </p:txBody>
        </p:sp>
        <p:sp>
          <p:nvSpPr>
            <p:cNvPr id="5128" name="AutoShape 23"/>
            <p:cNvSpPr>
              <a:spLocks noChangeAspect="1" noChangeArrowheads="1"/>
            </p:cNvSpPr>
            <p:nvPr>
              <p:custDataLst>
                <p:tags r:id="rId19"/>
              </p:custDataLst>
            </p:nvPr>
          </p:nvSpPr>
          <p:spPr bwMode="auto">
            <a:xfrm>
              <a:off x="7442613" y="2049208"/>
              <a:ext cx="487236" cy="3027363"/>
            </a:xfrm>
            <a:prstGeom prst="homePlate">
              <a:avLst>
                <a:gd name="adj" fmla="val 100000"/>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1800" smtClean="0">
                <a:solidFill>
                  <a:srgbClr val="000000"/>
                </a:solidFill>
                <a:ea typeface="+mn-ea"/>
              </a:endParaRPr>
            </a:p>
          </p:txBody>
        </p:sp>
        <p:sp>
          <p:nvSpPr>
            <p:cNvPr id="5141" name="Rectangle 36"/>
            <p:cNvSpPr>
              <a:spLocks noChangeAspect="1" noChangeArrowheads="1"/>
            </p:cNvSpPr>
            <p:nvPr>
              <p:custDataLst>
                <p:tags r:id="rId20"/>
              </p:custDataLst>
            </p:nvPr>
          </p:nvSpPr>
          <p:spPr bwMode="auto">
            <a:xfrm>
              <a:off x="8226632" y="1417519"/>
              <a:ext cx="2039235" cy="41468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1800" smtClean="0">
                <a:solidFill>
                  <a:srgbClr val="000000"/>
                </a:solidFill>
                <a:ea typeface="+mn-ea"/>
              </a:endParaRPr>
            </a:p>
          </p:txBody>
        </p:sp>
        <p:sp>
          <p:nvSpPr>
            <p:cNvPr id="5142" name="Rectangle 37"/>
            <p:cNvSpPr>
              <a:spLocks noChangeAspect="1" noChangeArrowheads="1"/>
            </p:cNvSpPr>
            <p:nvPr>
              <p:custDataLst>
                <p:tags r:id="rId21"/>
              </p:custDataLst>
            </p:nvPr>
          </p:nvSpPr>
          <p:spPr bwMode="auto">
            <a:xfrm>
              <a:off x="8315510" y="2068394"/>
              <a:ext cx="887182" cy="34242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1800" smtClean="0">
                <a:solidFill>
                  <a:srgbClr val="000000"/>
                </a:solidFill>
                <a:ea typeface="+mn-ea"/>
              </a:endParaRPr>
            </a:p>
          </p:txBody>
        </p:sp>
        <p:sp>
          <p:nvSpPr>
            <p:cNvPr id="5143" name="Rectangle 38"/>
            <p:cNvSpPr>
              <a:spLocks noChangeAspect="1" noChangeArrowheads="1"/>
            </p:cNvSpPr>
            <p:nvPr>
              <p:custDataLst>
                <p:tags r:id="rId22"/>
              </p:custDataLst>
            </p:nvPr>
          </p:nvSpPr>
          <p:spPr bwMode="auto">
            <a:xfrm>
              <a:off x="8445651" y="2654182"/>
              <a:ext cx="639597" cy="67945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1800" smtClean="0">
                <a:solidFill>
                  <a:srgbClr val="000000"/>
                </a:solidFill>
                <a:ea typeface="+mn-ea"/>
              </a:endParaRPr>
            </a:p>
          </p:txBody>
        </p:sp>
        <p:sp>
          <p:nvSpPr>
            <p:cNvPr id="5144" name="Text Box 39"/>
            <p:cNvSpPr txBox="1">
              <a:spLocks noChangeAspect="1" noChangeArrowheads="1"/>
            </p:cNvSpPr>
            <p:nvPr>
              <p:custDataLst>
                <p:tags r:id="rId23"/>
              </p:custDataLst>
            </p:nvPr>
          </p:nvSpPr>
          <p:spPr bwMode="auto">
            <a:xfrm>
              <a:off x="8326620" y="2135069"/>
              <a:ext cx="860201"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1510SP-1</a:t>
              </a:r>
              <a:br>
                <a:rPr lang="en-US" altLang="en-US" sz="1400" b="1" dirty="0" smtClean="0">
                  <a:solidFill>
                    <a:srgbClr val="000000"/>
                  </a:solidFill>
                  <a:ea typeface="+mn-ea"/>
                </a:rPr>
              </a:br>
              <a:r>
                <a:rPr lang="en-US" altLang="en-US" sz="1400" b="1" dirty="0" smtClean="0">
                  <a:solidFill>
                    <a:srgbClr val="000000"/>
                  </a:solidFill>
                  <a:ea typeface="+mn-ea"/>
                </a:rPr>
                <a:t>PN</a:t>
              </a:r>
            </a:p>
          </p:txBody>
        </p:sp>
        <p:sp>
          <p:nvSpPr>
            <p:cNvPr id="5145" name="Text Box 40"/>
            <p:cNvSpPr txBox="1">
              <a:spLocks noChangeAspect="1" noChangeArrowheads="1"/>
            </p:cNvSpPr>
            <p:nvPr>
              <p:custDataLst>
                <p:tags r:id="rId24"/>
              </p:custDataLst>
            </p:nvPr>
          </p:nvSpPr>
          <p:spPr bwMode="auto">
            <a:xfrm>
              <a:off x="8315510" y="4722694"/>
              <a:ext cx="89194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100mm</a:t>
              </a:r>
            </a:p>
          </p:txBody>
        </p:sp>
        <p:sp>
          <p:nvSpPr>
            <p:cNvPr id="5146" name="Text Box 41"/>
            <p:cNvSpPr txBox="1">
              <a:spLocks noChangeAspect="1" noChangeArrowheads="1"/>
            </p:cNvSpPr>
            <p:nvPr>
              <p:custDataLst>
                <p:tags r:id="rId25"/>
              </p:custDataLst>
            </p:nvPr>
          </p:nvSpPr>
          <p:spPr bwMode="auto">
            <a:xfrm>
              <a:off x="8337729" y="4236919"/>
              <a:ext cx="86496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72 ns</a:t>
              </a:r>
            </a:p>
          </p:txBody>
        </p:sp>
        <p:sp>
          <p:nvSpPr>
            <p:cNvPr id="5147" name="Text Box 42"/>
            <p:cNvSpPr txBox="1">
              <a:spLocks noChangeAspect="1" noChangeArrowheads="1"/>
            </p:cNvSpPr>
            <p:nvPr>
              <p:custDataLst>
                <p:tags r:id="rId26"/>
              </p:custDataLst>
            </p:nvPr>
          </p:nvSpPr>
          <p:spPr bwMode="auto">
            <a:xfrm>
              <a:off x="8315510" y="3584672"/>
              <a:ext cx="88242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a:solidFill>
                    <a:srgbClr val="000000"/>
                  </a:solidFill>
                  <a:ea typeface="+mn-ea"/>
                </a:rPr>
                <a:t>1</a:t>
              </a:r>
              <a:r>
                <a:rPr lang="en-US" altLang="en-US" sz="1400" b="1" dirty="0" smtClean="0">
                  <a:solidFill>
                    <a:srgbClr val="000000"/>
                  </a:solidFill>
                  <a:ea typeface="+mn-ea"/>
                </a:rPr>
                <a:t>00 KB</a:t>
              </a:r>
              <a:br>
                <a:rPr lang="en-US" altLang="en-US" sz="1400" b="1" dirty="0" smtClean="0">
                  <a:solidFill>
                    <a:srgbClr val="000000"/>
                  </a:solidFill>
                  <a:ea typeface="+mn-ea"/>
                </a:rPr>
              </a:br>
              <a:r>
                <a:rPr lang="en-US" altLang="en-US" sz="1400" b="1" dirty="0" smtClean="0">
                  <a:solidFill>
                    <a:srgbClr val="000000"/>
                  </a:solidFill>
                  <a:ea typeface="+mn-ea"/>
                </a:rPr>
                <a:t>750 KB</a:t>
              </a:r>
            </a:p>
          </p:txBody>
        </p:sp>
        <p:sp>
          <p:nvSpPr>
            <p:cNvPr id="5148" name="Rectangle 43"/>
            <p:cNvSpPr>
              <a:spLocks noChangeAspect="1" noChangeArrowheads="1"/>
            </p:cNvSpPr>
            <p:nvPr>
              <p:custDataLst>
                <p:tags r:id="rId27"/>
              </p:custDataLst>
            </p:nvPr>
          </p:nvSpPr>
          <p:spPr bwMode="auto">
            <a:xfrm>
              <a:off x="8504374" y="2701807"/>
              <a:ext cx="220605"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de-DE" altLang="en-US" sz="1000" smtClean="0">
                  <a:solidFill>
                    <a:srgbClr val="000000"/>
                  </a:solidFill>
                  <a:ea typeface="+mn-ea"/>
                </a:rPr>
                <a:t>1</a:t>
              </a:r>
            </a:p>
          </p:txBody>
        </p:sp>
        <p:sp>
          <p:nvSpPr>
            <p:cNvPr id="5149" name="Rectangle 44"/>
            <p:cNvSpPr>
              <a:spLocks noChangeAspect="1" noChangeArrowheads="1"/>
            </p:cNvSpPr>
            <p:nvPr>
              <p:custDataLst>
                <p:tags r:id="rId28"/>
              </p:custDataLst>
            </p:nvPr>
          </p:nvSpPr>
          <p:spPr bwMode="auto">
            <a:xfrm>
              <a:off x="8504374" y="2914532"/>
              <a:ext cx="215844"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de-DE" altLang="en-US" sz="1000" dirty="0" smtClean="0">
                  <a:solidFill>
                    <a:srgbClr val="000000"/>
                  </a:solidFill>
                  <a:ea typeface="+mn-ea"/>
                </a:rPr>
                <a:t>1</a:t>
              </a:r>
            </a:p>
          </p:txBody>
        </p:sp>
        <p:sp>
          <p:nvSpPr>
            <p:cNvPr id="5151" name="Text Box 46"/>
            <p:cNvSpPr txBox="1">
              <a:spLocks noChangeAspect="1" noChangeArrowheads="1"/>
            </p:cNvSpPr>
            <p:nvPr>
              <p:custDataLst>
                <p:tags r:id="rId29"/>
              </p:custDataLst>
            </p:nvPr>
          </p:nvSpPr>
          <p:spPr bwMode="auto">
            <a:xfrm>
              <a:off x="8313922" y="1547694"/>
              <a:ext cx="1843343" cy="420688"/>
            </a:xfrm>
            <a:prstGeom prst="rect">
              <a:avLst/>
            </a:prstGeom>
            <a:solidFill>
              <a:srgbClr val="6996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800" dirty="0" smtClean="0">
                  <a:solidFill>
                    <a:srgbClr val="000000"/>
                  </a:solidFill>
                  <a:ea typeface="+mn-ea"/>
                </a:rPr>
                <a:t>ET 200SP</a:t>
              </a:r>
            </a:p>
          </p:txBody>
        </p:sp>
        <p:sp>
          <p:nvSpPr>
            <p:cNvPr id="59" name="Rectangle 44"/>
            <p:cNvSpPr>
              <a:spLocks noChangeAspect="1" noChangeArrowheads="1"/>
            </p:cNvSpPr>
            <p:nvPr>
              <p:custDataLst>
                <p:tags r:id="rId30"/>
              </p:custDataLst>
            </p:nvPr>
          </p:nvSpPr>
          <p:spPr bwMode="auto">
            <a:xfrm>
              <a:off x="8800872" y="2701521"/>
              <a:ext cx="215844"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de-DE" altLang="en-US" sz="1000" dirty="0" smtClean="0">
                  <a:solidFill>
                    <a:srgbClr val="000000"/>
                  </a:solidFill>
                  <a:ea typeface="+mn-ea"/>
                </a:rPr>
                <a:t>1</a:t>
              </a:r>
            </a:p>
          </p:txBody>
        </p:sp>
        <p:sp>
          <p:nvSpPr>
            <p:cNvPr id="56" name="Rectangle 30"/>
            <p:cNvSpPr>
              <a:spLocks noChangeAspect="1" noChangeArrowheads="1"/>
            </p:cNvSpPr>
            <p:nvPr>
              <p:custDataLst>
                <p:tags r:id="rId31"/>
              </p:custDataLst>
            </p:nvPr>
          </p:nvSpPr>
          <p:spPr bwMode="auto">
            <a:xfrm>
              <a:off x="5253495" y="2077919"/>
              <a:ext cx="887182" cy="340518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1800" smtClean="0">
                <a:solidFill>
                  <a:srgbClr val="000000"/>
                </a:solidFill>
                <a:ea typeface="+mn-ea"/>
              </a:endParaRPr>
            </a:p>
          </p:txBody>
        </p:sp>
        <p:sp>
          <p:nvSpPr>
            <p:cNvPr id="60" name="Rectangle 31"/>
            <p:cNvSpPr>
              <a:spLocks noChangeAspect="1" noChangeArrowheads="1"/>
            </p:cNvSpPr>
            <p:nvPr>
              <p:custDataLst>
                <p:tags r:id="rId32"/>
              </p:custDataLst>
            </p:nvPr>
          </p:nvSpPr>
          <p:spPr bwMode="auto">
            <a:xfrm>
              <a:off x="5367253" y="2725696"/>
              <a:ext cx="639597" cy="677862"/>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1800" smtClean="0">
                <a:solidFill>
                  <a:srgbClr val="000000"/>
                </a:solidFill>
                <a:ea typeface="+mn-ea"/>
              </a:endParaRPr>
            </a:p>
          </p:txBody>
        </p:sp>
        <p:sp>
          <p:nvSpPr>
            <p:cNvPr id="85" name="Rectangle 43"/>
            <p:cNvSpPr>
              <a:spLocks noChangeAspect="1" noChangeArrowheads="1"/>
            </p:cNvSpPr>
            <p:nvPr>
              <p:custDataLst>
                <p:tags r:id="rId33"/>
              </p:custDataLst>
            </p:nvPr>
          </p:nvSpPr>
          <p:spPr bwMode="auto">
            <a:xfrm>
              <a:off x="5408804" y="2807887"/>
              <a:ext cx="220605" cy="163512"/>
            </a:xfrm>
            <a:prstGeom prst="rect">
              <a:avLst/>
            </a:prstGeom>
            <a:solidFill>
              <a:srgbClr val="FF9900"/>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de-DE" altLang="en-US" sz="1000" dirty="0" smtClean="0">
                <a:solidFill>
                  <a:srgbClr val="000000"/>
                </a:solidFill>
                <a:ea typeface="+mn-ea"/>
              </a:endParaRPr>
            </a:p>
          </p:txBody>
        </p:sp>
        <p:sp>
          <p:nvSpPr>
            <p:cNvPr id="91" name="Rectangle 30"/>
            <p:cNvSpPr>
              <a:spLocks noChangeAspect="1" noChangeArrowheads="1"/>
            </p:cNvSpPr>
            <p:nvPr>
              <p:custDataLst>
                <p:tags r:id="rId34"/>
              </p:custDataLst>
            </p:nvPr>
          </p:nvSpPr>
          <p:spPr bwMode="auto">
            <a:xfrm>
              <a:off x="6211388" y="2077919"/>
              <a:ext cx="887182" cy="3405188"/>
            </a:xfrm>
            <a:prstGeom prst="rect">
              <a:avLst/>
            </a:prstGeom>
            <a:solidFill>
              <a:srgbClr val="FFFF00"/>
            </a:solidFill>
            <a:ln>
              <a:noFill/>
            </a:ln>
            <a:effectLst/>
            <a:extLst/>
          </p:spPr>
          <p:txBody>
            <a:bodyPr wrap="none"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1800" smtClean="0">
                <a:solidFill>
                  <a:srgbClr val="000000"/>
                </a:solidFill>
                <a:ea typeface="+mn-ea"/>
              </a:endParaRPr>
            </a:p>
          </p:txBody>
        </p:sp>
        <p:sp>
          <p:nvSpPr>
            <p:cNvPr id="92" name="Rectangle 31"/>
            <p:cNvSpPr>
              <a:spLocks noChangeAspect="1" noChangeArrowheads="1"/>
            </p:cNvSpPr>
            <p:nvPr>
              <p:custDataLst>
                <p:tags r:id="rId35"/>
              </p:custDataLst>
            </p:nvPr>
          </p:nvSpPr>
          <p:spPr bwMode="auto">
            <a:xfrm>
              <a:off x="6341530" y="2722444"/>
              <a:ext cx="639597" cy="677862"/>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1800" smtClean="0">
                <a:solidFill>
                  <a:srgbClr val="000000"/>
                </a:solidFill>
                <a:ea typeface="+mn-ea"/>
              </a:endParaRPr>
            </a:p>
          </p:txBody>
        </p:sp>
        <p:sp>
          <p:nvSpPr>
            <p:cNvPr id="93" name="Text Box 32"/>
            <p:cNvSpPr txBox="1">
              <a:spLocks noChangeAspect="1" noChangeArrowheads="1"/>
            </p:cNvSpPr>
            <p:nvPr>
              <p:custDataLst>
                <p:tags r:id="rId36"/>
              </p:custDataLst>
            </p:nvPr>
          </p:nvSpPr>
          <p:spPr bwMode="auto">
            <a:xfrm>
              <a:off x="6146056" y="2086595"/>
              <a:ext cx="1021946" cy="754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None/>
              </a:pPr>
              <a:r>
                <a:rPr lang="en-US" altLang="en-US" sz="1400" b="1" dirty="0" smtClean="0">
                  <a:ea typeface="+mn-ea"/>
                </a:rPr>
                <a:t> </a:t>
              </a:r>
              <a:r>
                <a:rPr lang="de-DE" altLang="de-DE" sz="1400" b="1" dirty="0"/>
                <a:t>IM </a:t>
              </a:r>
              <a:r>
                <a:rPr lang="de-DE" altLang="de-DE" sz="1400" b="1" dirty="0" smtClean="0"/>
                <a:t>151-7F   CPU</a:t>
              </a:r>
              <a:endParaRPr lang="de-DE" altLang="de-DE" sz="1400" b="1" dirty="0"/>
            </a:p>
            <a:p>
              <a:pPr algn="ctr" eaLnBrk="1" hangingPunct="1">
                <a:spcBef>
                  <a:spcPct val="50000"/>
                </a:spcBef>
                <a:buClr>
                  <a:srgbClr val="BBE0E3"/>
                </a:buClr>
                <a:buFont typeface="Wingdings" pitchFamily="2" charset="2"/>
                <a:buNone/>
              </a:pPr>
              <a:endParaRPr lang="en-US" altLang="en-US" sz="1400" b="1" dirty="0" smtClean="0">
                <a:solidFill>
                  <a:srgbClr val="000000"/>
                </a:solidFill>
                <a:ea typeface="+mn-ea"/>
              </a:endParaRPr>
            </a:p>
          </p:txBody>
        </p:sp>
        <p:sp>
          <p:nvSpPr>
            <p:cNvPr id="94" name="Text Box 33"/>
            <p:cNvSpPr txBox="1">
              <a:spLocks noChangeAspect="1" noChangeArrowheads="1"/>
            </p:cNvSpPr>
            <p:nvPr>
              <p:custDataLst>
                <p:tags r:id="rId37"/>
              </p:custDataLst>
            </p:nvPr>
          </p:nvSpPr>
          <p:spPr bwMode="auto">
            <a:xfrm>
              <a:off x="6211388" y="4790956"/>
              <a:ext cx="89194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60 mm</a:t>
              </a:r>
            </a:p>
          </p:txBody>
        </p:sp>
        <p:sp>
          <p:nvSpPr>
            <p:cNvPr id="95" name="Text Box 34"/>
            <p:cNvSpPr txBox="1">
              <a:spLocks noChangeAspect="1" noChangeArrowheads="1"/>
            </p:cNvSpPr>
            <p:nvPr>
              <p:custDataLst>
                <p:tags r:id="rId38"/>
              </p:custDataLst>
            </p:nvPr>
          </p:nvSpPr>
          <p:spPr bwMode="auto">
            <a:xfrm>
              <a:off x="6233608" y="4303594"/>
              <a:ext cx="86496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60 ns</a:t>
              </a:r>
            </a:p>
          </p:txBody>
        </p:sp>
        <p:sp>
          <p:nvSpPr>
            <p:cNvPr id="96" name="Text Box 35"/>
            <p:cNvSpPr txBox="1">
              <a:spLocks noChangeAspect="1" noChangeArrowheads="1"/>
            </p:cNvSpPr>
            <p:nvPr>
              <p:custDataLst>
                <p:tags r:id="rId39"/>
              </p:custDataLst>
            </p:nvPr>
          </p:nvSpPr>
          <p:spPr bwMode="auto">
            <a:xfrm>
              <a:off x="6211388" y="3713044"/>
              <a:ext cx="88400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192 KB</a:t>
              </a:r>
            </a:p>
          </p:txBody>
        </p:sp>
        <p:sp>
          <p:nvSpPr>
            <p:cNvPr id="98" name="Rectangle 43"/>
            <p:cNvSpPr>
              <a:spLocks noChangeAspect="1" noChangeArrowheads="1"/>
            </p:cNvSpPr>
            <p:nvPr>
              <p:custDataLst>
                <p:tags r:id="rId40"/>
              </p:custDataLst>
            </p:nvPr>
          </p:nvSpPr>
          <p:spPr bwMode="auto">
            <a:xfrm>
              <a:off x="6383081" y="2804635"/>
              <a:ext cx="220605" cy="163512"/>
            </a:xfrm>
            <a:prstGeom prst="rect">
              <a:avLst/>
            </a:prstGeom>
            <a:solidFill>
              <a:srgbClr val="FF9900"/>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de-DE" altLang="en-US" sz="1000" dirty="0" smtClean="0">
                <a:solidFill>
                  <a:srgbClr val="000000"/>
                </a:solidFill>
                <a:ea typeface="+mn-ea"/>
              </a:endParaRPr>
            </a:p>
          </p:txBody>
        </p:sp>
        <p:sp>
          <p:nvSpPr>
            <p:cNvPr id="101" name="Rectangle 37"/>
            <p:cNvSpPr>
              <a:spLocks noChangeAspect="1" noChangeArrowheads="1"/>
            </p:cNvSpPr>
            <p:nvPr>
              <p:custDataLst>
                <p:tags r:id="rId41"/>
              </p:custDataLst>
            </p:nvPr>
          </p:nvSpPr>
          <p:spPr bwMode="auto">
            <a:xfrm>
              <a:off x="9274846" y="2068394"/>
              <a:ext cx="887182" cy="3424238"/>
            </a:xfrm>
            <a:prstGeom prst="rect">
              <a:avLst/>
            </a:prstGeom>
            <a:solidFill>
              <a:srgbClr val="FFFF00"/>
            </a:solidFill>
            <a:ln>
              <a:noFill/>
            </a:ln>
            <a:effectLst/>
            <a:extLst/>
          </p:spPr>
          <p:txBody>
            <a:bodyPr wrap="none"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1800" smtClean="0">
                <a:solidFill>
                  <a:srgbClr val="000000"/>
                </a:solidFill>
                <a:ea typeface="+mn-ea"/>
              </a:endParaRPr>
            </a:p>
          </p:txBody>
        </p:sp>
        <p:sp>
          <p:nvSpPr>
            <p:cNvPr id="102" name="Rectangle 38"/>
            <p:cNvSpPr>
              <a:spLocks noChangeAspect="1" noChangeArrowheads="1"/>
            </p:cNvSpPr>
            <p:nvPr>
              <p:custDataLst>
                <p:tags r:id="rId42"/>
              </p:custDataLst>
            </p:nvPr>
          </p:nvSpPr>
          <p:spPr bwMode="auto">
            <a:xfrm>
              <a:off x="9404987" y="2654182"/>
              <a:ext cx="639597" cy="67945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1800" smtClean="0">
                <a:solidFill>
                  <a:srgbClr val="000000"/>
                </a:solidFill>
                <a:ea typeface="+mn-ea"/>
              </a:endParaRPr>
            </a:p>
          </p:txBody>
        </p:sp>
        <p:sp>
          <p:nvSpPr>
            <p:cNvPr id="103" name="Text Box 39"/>
            <p:cNvSpPr txBox="1">
              <a:spLocks noChangeAspect="1" noChangeArrowheads="1"/>
            </p:cNvSpPr>
            <p:nvPr>
              <p:custDataLst>
                <p:tags r:id="rId43"/>
              </p:custDataLst>
            </p:nvPr>
          </p:nvSpPr>
          <p:spPr bwMode="auto">
            <a:xfrm>
              <a:off x="9285956" y="2135069"/>
              <a:ext cx="86020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1510SP F-1 PN</a:t>
              </a:r>
            </a:p>
          </p:txBody>
        </p:sp>
        <p:sp>
          <p:nvSpPr>
            <p:cNvPr id="104" name="Text Box 40"/>
            <p:cNvSpPr txBox="1">
              <a:spLocks noChangeAspect="1" noChangeArrowheads="1"/>
            </p:cNvSpPr>
            <p:nvPr>
              <p:custDataLst>
                <p:tags r:id="rId44"/>
              </p:custDataLst>
            </p:nvPr>
          </p:nvSpPr>
          <p:spPr bwMode="auto">
            <a:xfrm>
              <a:off x="9274846" y="4722694"/>
              <a:ext cx="89194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100mm</a:t>
              </a:r>
            </a:p>
          </p:txBody>
        </p:sp>
        <p:sp>
          <p:nvSpPr>
            <p:cNvPr id="105" name="Text Box 41"/>
            <p:cNvSpPr txBox="1">
              <a:spLocks noChangeAspect="1" noChangeArrowheads="1"/>
            </p:cNvSpPr>
            <p:nvPr>
              <p:custDataLst>
                <p:tags r:id="rId45"/>
              </p:custDataLst>
            </p:nvPr>
          </p:nvSpPr>
          <p:spPr bwMode="auto">
            <a:xfrm>
              <a:off x="9297065" y="4236919"/>
              <a:ext cx="86496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72 ns</a:t>
              </a:r>
            </a:p>
          </p:txBody>
        </p:sp>
        <p:sp>
          <p:nvSpPr>
            <p:cNvPr id="106" name="Text Box 42"/>
            <p:cNvSpPr txBox="1">
              <a:spLocks noChangeAspect="1" noChangeArrowheads="1"/>
            </p:cNvSpPr>
            <p:nvPr>
              <p:custDataLst>
                <p:tags r:id="rId46"/>
              </p:custDataLst>
            </p:nvPr>
          </p:nvSpPr>
          <p:spPr bwMode="auto">
            <a:xfrm>
              <a:off x="9274846" y="3584672"/>
              <a:ext cx="88242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150 KB</a:t>
              </a:r>
              <a:br>
                <a:rPr lang="en-US" altLang="en-US" sz="1400" b="1" dirty="0" smtClean="0">
                  <a:solidFill>
                    <a:srgbClr val="000000"/>
                  </a:solidFill>
                  <a:ea typeface="+mn-ea"/>
                </a:rPr>
              </a:br>
              <a:r>
                <a:rPr lang="en-US" altLang="en-US" sz="1400" b="1" dirty="0" smtClean="0">
                  <a:solidFill>
                    <a:srgbClr val="000000"/>
                  </a:solidFill>
                  <a:ea typeface="+mn-ea"/>
                </a:rPr>
                <a:t>750 KB</a:t>
              </a:r>
            </a:p>
          </p:txBody>
        </p:sp>
        <p:sp>
          <p:nvSpPr>
            <p:cNvPr id="107" name="Rectangle 43"/>
            <p:cNvSpPr>
              <a:spLocks noChangeAspect="1" noChangeArrowheads="1"/>
            </p:cNvSpPr>
            <p:nvPr>
              <p:custDataLst>
                <p:tags r:id="rId47"/>
              </p:custDataLst>
            </p:nvPr>
          </p:nvSpPr>
          <p:spPr bwMode="auto">
            <a:xfrm>
              <a:off x="9463710" y="2701807"/>
              <a:ext cx="220605"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de-DE" altLang="en-US" sz="1000" smtClean="0">
                  <a:solidFill>
                    <a:srgbClr val="000000"/>
                  </a:solidFill>
                  <a:ea typeface="+mn-ea"/>
                </a:rPr>
                <a:t>1</a:t>
              </a:r>
            </a:p>
          </p:txBody>
        </p:sp>
        <p:sp>
          <p:nvSpPr>
            <p:cNvPr id="108" name="Rectangle 44"/>
            <p:cNvSpPr>
              <a:spLocks noChangeAspect="1" noChangeArrowheads="1"/>
            </p:cNvSpPr>
            <p:nvPr>
              <p:custDataLst>
                <p:tags r:id="rId48"/>
              </p:custDataLst>
            </p:nvPr>
          </p:nvSpPr>
          <p:spPr bwMode="auto">
            <a:xfrm>
              <a:off x="9463710" y="2914532"/>
              <a:ext cx="215844"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de-DE" altLang="en-US" sz="1000" dirty="0" smtClean="0">
                  <a:solidFill>
                    <a:srgbClr val="000000"/>
                  </a:solidFill>
                  <a:ea typeface="+mn-ea"/>
                </a:rPr>
                <a:t>1</a:t>
              </a:r>
            </a:p>
          </p:txBody>
        </p:sp>
        <p:sp>
          <p:nvSpPr>
            <p:cNvPr id="110" name="Rectangle 44"/>
            <p:cNvSpPr>
              <a:spLocks noChangeAspect="1" noChangeArrowheads="1"/>
            </p:cNvSpPr>
            <p:nvPr>
              <p:custDataLst>
                <p:tags r:id="rId49"/>
              </p:custDataLst>
            </p:nvPr>
          </p:nvSpPr>
          <p:spPr bwMode="auto">
            <a:xfrm>
              <a:off x="9760208" y="2701521"/>
              <a:ext cx="215844"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de-DE" altLang="en-US" sz="1000" dirty="0" smtClean="0">
                  <a:solidFill>
                    <a:srgbClr val="000000"/>
                  </a:solidFill>
                  <a:ea typeface="+mn-ea"/>
                </a:rPr>
                <a:t>1</a:t>
              </a:r>
            </a:p>
          </p:txBody>
        </p:sp>
      </p:grpSp>
      <p:grpSp>
        <p:nvGrpSpPr>
          <p:cNvPr id="125" name="Gruppieren 124"/>
          <p:cNvGrpSpPr/>
          <p:nvPr>
            <p:custDataLst>
              <p:tags r:id="rId7"/>
            </p:custDataLst>
          </p:nvPr>
        </p:nvGrpSpPr>
        <p:grpSpPr>
          <a:xfrm>
            <a:off x="8822272" y="5917127"/>
            <a:ext cx="2539148" cy="493831"/>
            <a:chOff x="330916" y="5620661"/>
            <a:chExt cx="2539148" cy="493831"/>
          </a:xfrm>
        </p:grpSpPr>
        <p:sp>
          <p:nvSpPr>
            <p:cNvPr id="126" name="Rectangle 5"/>
            <p:cNvSpPr>
              <a:spLocks noChangeAspect="1" noChangeArrowheads="1"/>
            </p:cNvSpPr>
            <p:nvPr/>
          </p:nvSpPr>
          <p:spPr bwMode="auto">
            <a:xfrm>
              <a:off x="330916" y="5620661"/>
              <a:ext cx="2539148" cy="4938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27" name="Rectangle 6"/>
            <p:cNvSpPr>
              <a:spLocks noChangeAspect="1" noChangeArrowheads="1"/>
            </p:cNvSpPr>
            <p:nvPr/>
          </p:nvSpPr>
          <p:spPr bwMode="auto">
            <a:xfrm>
              <a:off x="2083716" y="5668418"/>
              <a:ext cx="158858" cy="164610"/>
            </a:xfrm>
            <a:prstGeom prst="rect">
              <a:avLst/>
            </a:prstGeom>
            <a:solidFill>
              <a:srgbClr val="4D3477"/>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28" name="Text Box 7"/>
            <p:cNvSpPr txBox="1">
              <a:spLocks noChangeAspect="1" noChangeArrowheads="1"/>
            </p:cNvSpPr>
            <p:nvPr/>
          </p:nvSpPr>
          <p:spPr bwMode="auto">
            <a:xfrm>
              <a:off x="2269580" y="5692805"/>
              <a:ext cx="600484"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PROFIBUS</a:t>
              </a:r>
            </a:p>
          </p:txBody>
        </p:sp>
        <p:sp>
          <p:nvSpPr>
            <p:cNvPr id="129" name="Rectangle 8"/>
            <p:cNvSpPr>
              <a:spLocks noChangeAspect="1" noChangeArrowheads="1"/>
            </p:cNvSpPr>
            <p:nvPr/>
          </p:nvSpPr>
          <p:spPr bwMode="auto">
            <a:xfrm>
              <a:off x="1386529" y="5917366"/>
              <a:ext cx="158858" cy="164610"/>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30" name="Text Box 9"/>
            <p:cNvSpPr txBox="1">
              <a:spLocks noChangeAspect="1" noChangeArrowheads="1"/>
            </p:cNvSpPr>
            <p:nvPr/>
          </p:nvSpPr>
          <p:spPr bwMode="auto">
            <a:xfrm>
              <a:off x="1573187" y="5923463"/>
              <a:ext cx="748222"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PROFINET / IE</a:t>
              </a:r>
            </a:p>
          </p:txBody>
        </p:sp>
        <p:sp>
          <p:nvSpPr>
            <p:cNvPr id="131" name="Rectangle 10" descr="Diagonal dunkel nach oben"/>
            <p:cNvSpPr>
              <a:spLocks noChangeAspect="1" noChangeArrowheads="1"/>
            </p:cNvSpPr>
            <p:nvPr/>
          </p:nvSpPr>
          <p:spPr bwMode="auto">
            <a:xfrm>
              <a:off x="384928" y="5668418"/>
              <a:ext cx="158858" cy="164610"/>
            </a:xfrm>
            <a:prstGeom prst="rect">
              <a:avLst/>
            </a:prstGeom>
            <a:pattFill prst="dkUpDiag">
              <a:fgClr>
                <a:srgbClr val="4D3477"/>
              </a:fgClr>
              <a:bgClr>
                <a:srgbClr val="FF9933"/>
              </a:bgClr>
            </a:patt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32" name="Text Box 11"/>
            <p:cNvSpPr txBox="1">
              <a:spLocks noChangeAspect="1" noChangeArrowheads="1"/>
            </p:cNvSpPr>
            <p:nvPr/>
          </p:nvSpPr>
          <p:spPr bwMode="auto">
            <a:xfrm>
              <a:off x="583501" y="5692805"/>
              <a:ext cx="835594"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PROFIBUS/MPI</a:t>
              </a:r>
            </a:p>
          </p:txBody>
        </p:sp>
        <p:sp>
          <p:nvSpPr>
            <p:cNvPr id="133" name="Rectangle 12"/>
            <p:cNvSpPr>
              <a:spLocks noChangeAspect="1" noChangeArrowheads="1"/>
            </p:cNvSpPr>
            <p:nvPr/>
          </p:nvSpPr>
          <p:spPr bwMode="auto">
            <a:xfrm>
              <a:off x="384928" y="5915334"/>
              <a:ext cx="158858" cy="162578"/>
            </a:xfrm>
            <a:prstGeom prst="rect">
              <a:avLst/>
            </a:prstGeom>
            <a:solidFill>
              <a:srgbClr val="FF9900"/>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34" name="Text Box 13"/>
            <p:cNvSpPr txBox="1">
              <a:spLocks noChangeAspect="1" noChangeArrowheads="1"/>
            </p:cNvSpPr>
            <p:nvPr/>
          </p:nvSpPr>
          <p:spPr bwMode="auto">
            <a:xfrm>
              <a:off x="583501" y="5925495"/>
              <a:ext cx="330425"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MPI</a:t>
              </a:r>
            </a:p>
          </p:txBody>
        </p:sp>
        <p:sp>
          <p:nvSpPr>
            <p:cNvPr id="135" name="Rectangle 14"/>
            <p:cNvSpPr>
              <a:spLocks noChangeAspect="1" noChangeArrowheads="1"/>
            </p:cNvSpPr>
            <p:nvPr/>
          </p:nvSpPr>
          <p:spPr bwMode="auto">
            <a:xfrm>
              <a:off x="1380969" y="5669434"/>
              <a:ext cx="169978" cy="162578"/>
            </a:xfrm>
            <a:prstGeom prst="rect">
              <a:avLst/>
            </a:prstGeom>
            <a:solidFill>
              <a:schemeClr val="tx1"/>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36" name="Text Box 15"/>
            <p:cNvSpPr txBox="1">
              <a:spLocks noChangeAspect="1" noChangeArrowheads="1"/>
            </p:cNvSpPr>
            <p:nvPr/>
          </p:nvSpPr>
          <p:spPr bwMode="auto">
            <a:xfrm>
              <a:off x="1574776" y="5692805"/>
              <a:ext cx="605250"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IF Module</a:t>
              </a:r>
            </a:p>
          </p:txBody>
        </p:sp>
      </p:grpSp>
      <p:sp>
        <p:nvSpPr>
          <p:cNvPr id="64" name="Text Box 32"/>
          <p:cNvSpPr txBox="1">
            <a:spLocks noChangeAspect="1" noChangeArrowheads="1"/>
          </p:cNvSpPr>
          <p:nvPr>
            <p:custDataLst>
              <p:tags r:id="rId8"/>
            </p:custDataLst>
          </p:nvPr>
        </p:nvSpPr>
        <p:spPr bwMode="auto">
          <a:xfrm>
            <a:off x="2572426" y="2522989"/>
            <a:ext cx="1021946" cy="754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None/>
            </a:pPr>
            <a:r>
              <a:rPr lang="en-US" altLang="en-US" sz="1400" b="1" dirty="0" smtClean="0">
                <a:ea typeface="+mn-ea"/>
              </a:rPr>
              <a:t> </a:t>
            </a:r>
            <a:r>
              <a:rPr lang="de-DE" altLang="de-DE" sz="1400" b="1" dirty="0"/>
              <a:t>IM </a:t>
            </a:r>
            <a:r>
              <a:rPr lang="de-DE" altLang="de-DE" sz="1400" b="1" dirty="0" smtClean="0"/>
              <a:t>151-7   CPU</a:t>
            </a:r>
            <a:endParaRPr lang="de-DE" altLang="de-DE" sz="1400" b="1" dirty="0"/>
          </a:p>
          <a:p>
            <a:pPr algn="ctr" eaLnBrk="1" hangingPunct="1">
              <a:spcBef>
                <a:spcPct val="50000"/>
              </a:spcBef>
              <a:buClr>
                <a:srgbClr val="BBE0E3"/>
              </a:buClr>
              <a:buFont typeface="Wingdings" pitchFamily="2" charset="2"/>
              <a:buNone/>
            </a:pPr>
            <a:endParaRPr lang="en-US" altLang="en-US" sz="1400" b="1" dirty="0" smtClean="0">
              <a:solidFill>
                <a:srgbClr val="000000"/>
              </a:solidFill>
              <a:ea typeface="+mn-ea"/>
            </a:endParaRPr>
          </a:p>
        </p:txBody>
      </p:sp>
      <p:sp>
        <p:nvSpPr>
          <p:cNvPr id="65" name="Text Box 33"/>
          <p:cNvSpPr txBox="1">
            <a:spLocks noChangeAspect="1" noChangeArrowheads="1"/>
          </p:cNvSpPr>
          <p:nvPr>
            <p:custDataLst>
              <p:tags r:id="rId9"/>
            </p:custDataLst>
          </p:nvPr>
        </p:nvSpPr>
        <p:spPr bwMode="auto">
          <a:xfrm>
            <a:off x="2637758" y="5227350"/>
            <a:ext cx="89194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60 mm</a:t>
            </a:r>
          </a:p>
        </p:txBody>
      </p:sp>
      <p:sp>
        <p:nvSpPr>
          <p:cNvPr id="66" name="Text Box 34"/>
          <p:cNvSpPr txBox="1">
            <a:spLocks noChangeAspect="1" noChangeArrowheads="1"/>
          </p:cNvSpPr>
          <p:nvPr>
            <p:custDataLst>
              <p:tags r:id="rId10"/>
            </p:custDataLst>
          </p:nvPr>
        </p:nvSpPr>
        <p:spPr bwMode="auto">
          <a:xfrm>
            <a:off x="2659978" y="4739988"/>
            <a:ext cx="86496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60 ns</a:t>
            </a:r>
          </a:p>
        </p:txBody>
      </p:sp>
      <p:sp>
        <p:nvSpPr>
          <p:cNvPr id="72" name="Text Box 35"/>
          <p:cNvSpPr txBox="1">
            <a:spLocks noChangeAspect="1" noChangeArrowheads="1"/>
          </p:cNvSpPr>
          <p:nvPr>
            <p:custDataLst>
              <p:tags r:id="rId11"/>
            </p:custDataLst>
          </p:nvPr>
        </p:nvSpPr>
        <p:spPr bwMode="auto">
          <a:xfrm>
            <a:off x="2637758" y="4149438"/>
            <a:ext cx="88400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128 KB</a:t>
            </a:r>
          </a:p>
        </p:txBody>
      </p:sp>
    </p:spTree>
    <p:custDataLst>
      <p:tags r:id="rId3"/>
    </p:custDataLst>
    <p:extLst>
      <p:ext uri="{BB962C8B-B14F-4D97-AF65-F5344CB8AC3E}">
        <p14:creationId xmlns:p14="http://schemas.microsoft.com/office/powerpoint/2010/main" val="1919597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p:cNvGraphicFramePr>
            <a:graphicFrameLocks/>
          </p:cNvGraphicFramePr>
          <p:nvPr>
            <p:custDataLst>
              <p:tags r:id="rId4"/>
            </p:custDataLst>
            <p:extLst>
              <p:ext uri="{D42A27DB-BD31-4B8C-83A1-F6EECF244321}">
                <p14:modId xmlns:p14="http://schemas.microsoft.com/office/powerpoint/2010/main" val="17648035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83" name="think-cell Slide" r:id="rId57" imgW="270" imgH="270" progId="TCLayout.ActiveDocument.1">
                  <p:embed/>
                </p:oleObj>
              </mc:Choice>
              <mc:Fallback>
                <p:oleObj name="think-cell Slide" r:id="rId57" imgW="270" imgH="270" progId="TCLayout.ActiveDocument.1">
                  <p:embed/>
                  <p:pic>
                    <p:nvPicPr>
                      <p:cNvPr id="0" name=""/>
                      <p:cNvPicPr/>
                      <p:nvPr/>
                    </p:nvPicPr>
                    <p:blipFill>
                      <a:blip r:embed="rId58"/>
                      <a:stretch>
                        <a:fillRect/>
                      </a:stretch>
                    </p:blipFill>
                    <p:spPr>
                      <a:xfrm>
                        <a:off x="1588" y="1588"/>
                        <a:ext cx="1587" cy="1587"/>
                      </a:xfrm>
                      <a:prstGeom prst="rect">
                        <a:avLst/>
                      </a:prstGeom>
                    </p:spPr>
                  </p:pic>
                </p:oleObj>
              </mc:Fallback>
            </mc:AlternateContent>
          </a:graphicData>
        </a:graphic>
      </p:graphicFrame>
      <p:sp>
        <p:nvSpPr>
          <p:cNvPr id="3" name="Titel 2"/>
          <p:cNvSpPr>
            <a:spLocks noGrp="1"/>
          </p:cNvSpPr>
          <p:nvPr>
            <p:ph type="title"/>
            <p:custDataLst>
              <p:tags r:id="rId5"/>
            </p:custDataLst>
          </p:nvPr>
        </p:nvSpPr>
        <p:spPr>
          <a:xfrm>
            <a:off x="0" y="0"/>
            <a:ext cx="12198350" cy="1268413"/>
          </a:xfrm>
        </p:spPr>
        <p:txBody>
          <a:bodyPr/>
          <a:lstStyle/>
          <a:p>
            <a:r>
              <a:rPr lang="en-US" dirty="0">
                <a:latin typeface="Arial" charset="0"/>
                <a:cs typeface="Arial" charset="0"/>
              </a:rPr>
              <a:t>SIMATIC Innovation</a:t>
            </a:r>
            <a:br>
              <a:rPr lang="en-US" dirty="0">
                <a:latin typeface="Arial" charset="0"/>
                <a:cs typeface="Arial" charset="0"/>
              </a:rPr>
            </a:br>
            <a:r>
              <a:rPr lang="en-US" b="0" dirty="0">
                <a:latin typeface="Arial" charset="0"/>
                <a:cs typeface="Arial" charset="0"/>
              </a:rPr>
              <a:t>Migration to </a:t>
            </a:r>
            <a:r>
              <a:rPr lang="en-US" b="0" dirty="0" smtClean="0"/>
              <a:t>SIMATIC S7-1500 CPU 1512SP(F)-1 PN</a:t>
            </a:r>
            <a:endParaRPr lang="en-US" b="0" dirty="0"/>
          </a:p>
        </p:txBody>
      </p:sp>
      <p:grpSp>
        <p:nvGrpSpPr>
          <p:cNvPr id="2" name="Gruppieren 1"/>
          <p:cNvGrpSpPr/>
          <p:nvPr>
            <p:custDataLst>
              <p:tags r:id="rId6"/>
            </p:custDataLst>
          </p:nvPr>
        </p:nvGrpSpPr>
        <p:grpSpPr>
          <a:xfrm>
            <a:off x="610898" y="1853913"/>
            <a:ext cx="7033653" cy="4146850"/>
            <a:chOff x="3232214" y="1417519"/>
            <a:chExt cx="7033653" cy="4146850"/>
          </a:xfrm>
        </p:grpSpPr>
        <p:sp>
          <p:nvSpPr>
            <p:cNvPr id="112" name="Rectangle 17"/>
            <p:cNvSpPr>
              <a:spLocks noChangeAspect="1" noChangeArrowheads="1"/>
            </p:cNvSpPr>
            <p:nvPr>
              <p:custDataLst>
                <p:tags r:id="rId17"/>
              </p:custDataLst>
            </p:nvPr>
          </p:nvSpPr>
          <p:spPr bwMode="auto">
            <a:xfrm>
              <a:off x="3232214" y="2649569"/>
              <a:ext cx="2878976" cy="698500"/>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en-US" altLang="en-US" sz="1600" smtClean="0">
                  <a:solidFill>
                    <a:srgbClr val="000000"/>
                  </a:solidFill>
                  <a:ea typeface="+mn-ea"/>
                </a:rPr>
                <a:t>Interfaces</a:t>
              </a:r>
            </a:p>
          </p:txBody>
        </p:sp>
        <p:sp>
          <p:nvSpPr>
            <p:cNvPr id="113" name="Rectangle 18"/>
            <p:cNvSpPr>
              <a:spLocks noChangeAspect="1" noChangeArrowheads="1"/>
            </p:cNvSpPr>
            <p:nvPr>
              <p:custDataLst>
                <p:tags r:id="rId18"/>
              </p:custDataLst>
            </p:nvPr>
          </p:nvSpPr>
          <p:spPr bwMode="auto">
            <a:xfrm>
              <a:off x="3232214" y="4657757"/>
              <a:ext cx="2878976" cy="350837"/>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p>
              <a:pPr>
                <a:buClr>
                  <a:srgbClr val="BBE0E3"/>
                </a:buClr>
                <a:buFont typeface="Wingdings" pitchFamily="2" charset="2"/>
                <a:buNone/>
              </a:pPr>
              <a:r>
                <a:rPr lang="en-US" altLang="en-US" sz="1600" dirty="0">
                  <a:solidFill>
                    <a:srgbClr val="000000"/>
                  </a:solidFill>
                  <a:latin typeface="Arial" charset="0"/>
                  <a:ea typeface="+mn-ea"/>
                </a:rPr>
                <a:t>Width</a:t>
              </a:r>
            </a:p>
          </p:txBody>
        </p:sp>
        <p:sp>
          <p:nvSpPr>
            <p:cNvPr id="114" name="Rectangle 19"/>
            <p:cNvSpPr>
              <a:spLocks noChangeAspect="1" noChangeArrowheads="1"/>
            </p:cNvSpPr>
            <p:nvPr>
              <p:custDataLst>
                <p:tags r:id="rId19"/>
              </p:custDataLst>
            </p:nvPr>
          </p:nvSpPr>
          <p:spPr bwMode="auto">
            <a:xfrm>
              <a:off x="3232214" y="4165632"/>
              <a:ext cx="2878976" cy="349250"/>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en-US" altLang="en-US" sz="1600" dirty="0" smtClean="0">
                  <a:solidFill>
                    <a:srgbClr val="000000"/>
                  </a:solidFill>
                  <a:ea typeface="+mn-ea"/>
                </a:rPr>
                <a:t>Bit-Performance </a:t>
              </a:r>
            </a:p>
          </p:txBody>
        </p:sp>
        <p:sp>
          <p:nvSpPr>
            <p:cNvPr id="115" name="Rectangle 20"/>
            <p:cNvSpPr>
              <a:spLocks noChangeAspect="1" noChangeArrowheads="1"/>
            </p:cNvSpPr>
            <p:nvPr>
              <p:custDataLst>
                <p:tags r:id="rId20"/>
              </p:custDataLst>
            </p:nvPr>
          </p:nvSpPr>
          <p:spPr bwMode="auto">
            <a:xfrm>
              <a:off x="3232214" y="3490944"/>
              <a:ext cx="2878976" cy="515938"/>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en-US" altLang="en-US" sz="1600" smtClean="0">
                  <a:solidFill>
                    <a:srgbClr val="000000"/>
                  </a:solidFill>
                  <a:ea typeface="+mn-ea"/>
                </a:rPr>
                <a:t>Program /</a:t>
              </a:r>
              <a:br>
                <a:rPr lang="en-US" altLang="en-US" sz="1600" smtClean="0">
                  <a:solidFill>
                    <a:srgbClr val="000000"/>
                  </a:solidFill>
                  <a:ea typeface="+mn-ea"/>
                </a:rPr>
              </a:br>
              <a:r>
                <a:rPr lang="en-US" altLang="en-US" sz="1600" smtClean="0">
                  <a:solidFill>
                    <a:srgbClr val="000000"/>
                  </a:solidFill>
                  <a:ea typeface="+mn-ea"/>
                </a:rPr>
                <a:t>Data memory</a:t>
              </a:r>
            </a:p>
          </p:txBody>
        </p:sp>
        <p:sp>
          <p:nvSpPr>
            <p:cNvPr id="116" name="Rectangle 21"/>
            <p:cNvSpPr>
              <a:spLocks noChangeAspect="1" noChangeArrowheads="1"/>
            </p:cNvSpPr>
            <p:nvPr>
              <p:custDataLst>
                <p:tags r:id="rId21"/>
              </p:custDataLst>
            </p:nvPr>
          </p:nvSpPr>
          <p:spPr bwMode="auto">
            <a:xfrm>
              <a:off x="3232214" y="2078069"/>
              <a:ext cx="2878976" cy="466725"/>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en-US" altLang="en-US" sz="1600" smtClean="0">
                  <a:solidFill>
                    <a:srgbClr val="000000"/>
                  </a:solidFill>
                  <a:ea typeface="+mn-ea"/>
                </a:rPr>
                <a:t>CPU Type</a:t>
              </a:r>
            </a:p>
          </p:txBody>
        </p:sp>
        <p:sp>
          <p:nvSpPr>
            <p:cNvPr id="117" name="Rectangle 22"/>
            <p:cNvSpPr>
              <a:spLocks noChangeAspect="1" noChangeArrowheads="1"/>
            </p:cNvSpPr>
            <p:nvPr>
              <p:custDataLst>
                <p:tags r:id="rId22"/>
              </p:custDataLst>
            </p:nvPr>
          </p:nvSpPr>
          <p:spPr bwMode="auto">
            <a:xfrm>
              <a:off x="5138456" y="1431141"/>
              <a:ext cx="2113850" cy="412385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1800" smtClean="0">
                <a:solidFill>
                  <a:srgbClr val="000000"/>
                </a:solidFill>
                <a:ea typeface="+mn-ea"/>
              </a:endParaRPr>
            </a:p>
          </p:txBody>
        </p:sp>
        <p:sp>
          <p:nvSpPr>
            <p:cNvPr id="118" name="Text Box 45"/>
            <p:cNvSpPr txBox="1">
              <a:spLocks noChangeAspect="1" noChangeArrowheads="1"/>
            </p:cNvSpPr>
            <p:nvPr>
              <p:custDataLst>
                <p:tags r:id="rId23"/>
              </p:custDataLst>
            </p:nvPr>
          </p:nvSpPr>
          <p:spPr bwMode="auto">
            <a:xfrm>
              <a:off x="5253495" y="1538319"/>
              <a:ext cx="1872055" cy="420688"/>
            </a:xfrm>
            <a:prstGeom prst="rect">
              <a:avLst/>
            </a:prstGeom>
            <a:solidFill>
              <a:srgbClr val="6996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defPPr>
                <a:defRPr lang="de-DE"/>
              </a:defPPr>
              <a:lvl1pPr algn="ctr" eaLnBrk="1" hangingPunct="1">
                <a:buClr>
                  <a:srgbClr val="BBE0E3"/>
                </a:buClr>
                <a:buFont typeface="Wingdings" pitchFamily="2" charset="2"/>
                <a:buNone/>
                <a:defRPr sz="1800">
                  <a:solidFill>
                    <a:srgbClr val="000000"/>
                  </a:solidFill>
                  <a:latin typeface="Arial" charset="0"/>
                  <a:ea typeface="+mn-ea"/>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r>
                <a:rPr lang="de-DE" altLang="de-DE" dirty="0"/>
                <a:t>ET 200S</a:t>
              </a:r>
            </a:p>
          </p:txBody>
        </p:sp>
        <p:sp>
          <p:nvSpPr>
            <p:cNvPr id="5128" name="AutoShape 23"/>
            <p:cNvSpPr>
              <a:spLocks noChangeAspect="1" noChangeArrowheads="1"/>
            </p:cNvSpPr>
            <p:nvPr>
              <p:custDataLst>
                <p:tags r:id="rId24"/>
              </p:custDataLst>
            </p:nvPr>
          </p:nvSpPr>
          <p:spPr bwMode="auto">
            <a:xfrm>
              <a:off x="7442613" y="2049208"/>
              <a:ext cx="487236" cy="3027363"/>
            </a:xfrm>
            <a:prstGeom prst="homePlate">
              <a:avLst>
                <a:gd name="adj" fmla="val 100000"/>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1800" smtClean="0">
                <a:solidFill>
                  <a:srgbClr val="000000"/>
                </a:solidFill>
                <a:ea typeface="+mn-ea"/>
              </a:endParaRPr>
            </a:p>
          </p:txBody>
        </p:sp>
        <p:sp>
          <p:nvSpPr>
            <p:cNvPr id="5141" name="Rectangle 36"/>
            <p:cNvSpPr>
              <a:spLocks noChangeAspect="1" noChangeArrowheads="1"/>
            </p:cNvSpPr>
            <p:nvPr>
              <p:custDataLst>
                <p:tags r:id="rId25"/>
              </p:custDataLst>
            </p:nvPr>
          </p:nvSpPr>
          <p:spPr bwMode="auto">
            <a:xfrm>
              <a:off x="8226632" y="1417519"/>
              <a:ext cx="2039235" cy="41468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1800" smtClean="0">
                <a:solidFill>
                  <a:srgbClr val="000000"/>
                </a:solidFill>
                <a:ea typeface="+mn-ea"/>
              </a:endParaRPr>
            </a:p>
          </p:txBody>
        </p:sp>
        <p:sp>
          <p:nvSpPr>
            <p:cNvPr id="5142" name="Rectangle 37"/>
            <p:cNvSpPr>
              <a:spLocks noChangeAspect="1" noChangeArrowheads="1"/>
            </p:cNvSpPr>
            <p:nvPr>
              <p:custDataLst>
                <p:tags r:id="rId26"/>
              </p:custDataLst>
            </p:nvPr>
          </p:nvSpPr>
          <p:spPr bwMode="auto">
            <a:xfrm>
              <a:off x="8315510" y="2068394"/>
              <a:ext cx="887182" cy="34242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1800" smtClean="0">
                <a:solidFill>
                  <a:srgbClr val="000000"/>
                </a:solidFill>
                <a:ea typeface="+mn-ea"/>
              </a:endParaRPr>
            </a:p>
          </p:txBody>
        </p:sp>
        <p:sp>
          <p:nvSpPr>
            <p:cNvPr id="5143" name="Rectangle 38"/>
            <p:cNvSpPr>
              <a:spLocks noChangeAspect="1" noChangeArrowheads="1"/>
            </p:cNvSpPr>
            <p:nvPr>
              <p:custDataLst>
                <p:tags r:id="rId27"/>
              </p:custDataLst>
            </p:nvPr>
          </p:nvSpPr>
          <p:spPr bwMode="auto">
            <a:xfrm>
              <a:off x="8445651" y="2654182"/>
              <a:ext cx="639597" cy="67945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1800" smtClean="0">
                <a:solidFill>
                  <a:srgbClr val="000000"/>
                </a:solidFill>
                <a:ea typeface="+mn-ea"/>
              </a:endParaRPr>
            </a:p>
          </p:txBody>
        </p:sp>
        <p:sp>
          <p:nvSpPr>
            <p:cNvPr id="5144" name="Text Box 39"/>
            <p:cNvSpPr txBox="1">
              <a:spLocks noChangeAspect="1" noChangeArrowheads="1"/>
            </p:cNvSpPr>
            <p:nvPr>
              <p:custDataLst>
                <p:tags r:id="rId28"/>
              </p:custDataLst>
            </p:nvPr>
          </p:nvSpPr>
          <p:spPr bwMode="auto">
            <a:xfrm>
              <a:off x="8326620" y="2135069"/>
              <a:ext cx="860201"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1512SP-1</a:t>
              </a:r>
              <a:br>
                <a:rPr lang="en-US" altLang="en-US" sz="1400" b="1" dirty="0" smtClean="0">
                  <a:solidFill>
                    <a:srgbClr val="000000"/>
                  </a:solidFill>
                  <a:ea typeface="+mn-ea"/>
                </a:rPr>
              </a:br>
              <a:r>
                <a:rPr lang="en-US" altLang="en-US" sz="1400" b="1" dirty="0" smtClean="0">
                  <a:solidFill>
                    <a:srgbClr val="000000"/>
                  </a:solidFill>
                  <a:ea typeface="+mn-ea"/>
                </a:rPr>
                <a:t>PN</a:t>
              </a:r>
            </a:p>
          </p:txBody>
        </p:sp>
        <p:sp>
          <p:nvSpPr>
            <p:cNvPr id="5145" name="Text Box 40"/>
            <p:cNvSpPr txBox="1">
              <a:spLocks noChangeAspect="1" noChangeArrowheads="1"/>
            </p:cNvSpPr>
            <p:nvPr>
              <p:custDataLst>
                <p:tags r:id="rId29"/>
              </p:custDataLst>
            </p:nvPr>
          </p:nvSpPr>
          <p:spPr bwMode="auto">
            <a:xfrm>
              <a:off x="8315510" y="4722694"/>
              <a:ext cx="89194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100mm</a:t>
              </a:r>
            </a:p>
          </p:txBody>
        </p:sp>
        <p:sp>
          <p:nvSpPr>
            <p:cNvPr id="5146" name="Text Box 41"/>
            <p:cNvSpPr txBox="1">
              <a:spLocks noChangeAspect="1" noChangeArrowheads="1"/>
            </p:cNvSpPr>
            <p:nvPr>
              <p:custDataLst>
                <p:tags r:id="rId30"/>
              </p:custDataLst>
            </p:nvPr>
          </p:nvSpPr>
          <p:spPr bwMode="auto">
            <a:xfrm>
              <a:off x="8337729" y="4236919"/>
              <a:ext cx="86496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48 ns</a:t>
              </a:r>
            </a:p>
          </p:txBody>
        </p:sp>
        <p:sp>
          <p:nvSpPr>
            <p:cNvPr id="5147" name="Text Box 42"/>
            <p:cNvSpPr txBox="1">
              <a:spLocks noChangeAspect="1" noChangeArrowheads="1"/>
            </p:cNvSpPr>
            <p:nvPr>
              <p:custDataLst>
                <p:tags r:id="rId31"/>
              </p:custDataLst>
            </p:nvPr>
          </p:nvSpPr>
          <p:spPr bwMode="auto">
            <a:xfrm>
              <a:off x="8315510" y="3584672"/>
              <a:ext cx="88242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200 KB</a:t>
              </a:r>
              <a:br>
                <a:rPr lang="en-US" altLang="en-US" sz="1400" b="1" dirty="0" smtClean="0">
                  <a:solidFill>
                    <a:srgbClr val="000000"/>
                  </a:solidFill>
                  <a:ea typeface="+mn-ea"/>
                </a:rPr>
              </a:br>
              <a:r>
                <a:rPr lang="en-US" altLang="en-US" sz="1400" b="1" dirty="0" smtClean="0">
                  <a:solidFill>
                    <a:srgbClr val="000000"/>
                  </a:solidFill>
                  <a:ea typeface="+mn-ea"/>
                </a:rPr>
                <a:t>1 MB</a:t>
              </a:r>
            </a:p>
          </p:txBody>
        </p:sp>
        <p:sp>
          <p:nvSpPr>
            <p:cNvPr id="5148" name="Rectangle 43"/>
            <p:cNvSpPr>
              <a:spLocks noChangeAspect="1" noChangeArrowheads="1"/>
            </p:cNvSpPr>
            <p:nvPr>
              <p:custDataLst>
                <p:tags r:id="rId32"/>
              </p:custDataLst>
            </p:nvPr>
          </p:nvSpPr>
          <p:spPr bwMode="auto">
            <a:xfrm>
              <a:off x="8504374" y="2701807"/>
              <a:ext cx="220605"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de-DE" altLang="en-US" sz="1000" smtClean="0">
                  <a:solidFill>
                    <a:srgbClr val="000000"/>
                  </a:solidFill>
                  <a:ea typeface="+mn-ea"/>
                </a:rPr>
                <a:t>1</a:t>
              </a:r>
            </a:p>
          </p:txBody>
        </p:sp>
        <p:sp>
          <p:nvSpPr>
            <p:cNvPr id="5149" name="Rectangle 44"/>
            <p:cNvSpPr>
              <a:spLocks noChangeAspect="1" noChangeArrowheads="1"/>
            </p:cNvSpPr>
            <p:nvPr>
              <p:custDataLst>
                <p:tags r:id="rId33"/>
              </p:custDataLst>
            </p:nvPr>
          </p:nvSpPr>
          <p:spPr bwMode="auto">
            <a:xfrm>
              <a:off x="8504374" y="2914532"/>
              <a:ext cx="215844"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de-DE" altLang="en-US" sz="1000" dirty="0" smtClean="0">
                  <a:solidFill>
                    <a:srgbClr val="000000"/>
                  </a:solidFill>
                  <a:ea typeface="+mn-ea"/>
                </a:rPr>
                <a:t>1</a:t>
              </a:r>
            </a:p>
          </p:txBody>
        </p:sp>
        <p:sp>
          <p:nvSpPr>
            <p:cNvPr id="5151" name="Text Box 46"/>
            <p:cNvSpPr txBox="1">
              <a:spLocks noChangeAspect="1" noChangeArrowheads="1"/>
            </p:cNvSpPr>
            <p:nvPr>
              <p:custDataLst>
                <p:tags r:id="rId34"/>
              </p:custDataLst>
            </p:nvPr>
          </p:nvSpPr>
          <p:spPr bwMode="auto">
            <a:xfrm>
              <a:off x="8313922" y="1547694"/>
              <a:ext cx="1843343" cy="420688"/>
            </a:xfrm>
            <a:prstGeom prst="rect">
              <a:avLst/>
            </a:prstGeom>
            <a:solidFill>
              <a:srgbClr val="6996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800" dirty="0" smtClean="0">
                  <a:solidFill>
                    <a:srgbClr val="000000"/>
                  </a:solidFill>
                  <a:ea typeface="+mn-ea"/>
                </a:rPr>
                <a:t>ET 200SP</a:t>
              </a:r>
            </a:p>
          </p:txBody>
        </p:sp>
        <p:sp>
          <p:nvSpPr>
            <p:cNvPr id="59" name="Rectangle 44"/>
            <p:cNvSpPr>
              <a:spLocks noChangeAspect="1" noChangeArrowheads="1"/>
            </p:cNvSpPr>
            <p:nvPr>
              <p:custDataLst>
                <p:tags r:id="rId35"/>
              </p:custDataLst>
            </p:nvPr>
          </p:nvSpPr>
          <p:spPr bwMode="auto">
            <a:xfrm>
              <a:off x="8800872" y="2701521"/>
              <a:ext cx="215844"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de-DE" altLang="en-US" sz="1000" dirty="0" smtClean="0">
                  <a:solidFill>
                    <a:srgbClr val="000000"/>
                  </a:solidFill>
                  <a:ea typeface="+mn-ea"/>
                </a:rPr>
                <a:t>1</a:t>
              </a:r>
            </a:p>
          </p:txBody>
        </p:sp>
        <p:sp>
          <p:nvSpPr>
            <p:cNvPr id="56" name="Rectangle 30"/>
            <p:cNvSpPr>
              <a:spLocks noChangeAspect="1" noChangeArrowheads="1"/>
            </p:cNvSpPr>
            <p:nvPr>
              <p:custDataLst>
                <p:tags r:id="rId36"/>
              </p:custDataLst>
            </p:nvPr>
          </p:nvSpPr>
          <p:spPr bwMode="auto">
            <a:xfrm>
              <a:off x="5253495" y="2077919"/>
              <a:ext cx="887182" cy="340518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1800" smtClean="0">
                <a:solidFill>
                  <a:srgbClr val="000000"/>
                </a:solidFill>
                <a:ea typeface="+mn-ea"/>
              </a:endParaRPr>
            </a:p>
          </p:txBody>
        </p:sp>
        <p:sp>
          <p:nvSpPr>
            <p:cNvPr id="91" name="Rectangle 30"/>
            <p:cNvSpPr>
              <a:spLocks noChangeAspect="1" noChangeArrowheads="1"/>
            </p:cNvSpPr>
            <p:nvPr>
              <p:custDataLst>
                <p:tags r:id="rId37"/>
              </p:custDataLst>
            </p:nvPr>
          </p:nvSpPr>
          <p:spPr bwMode="auto">
            <a:xfrm>
              <a:off x="6211388" y="2077919"/>
              <a:ext cx="887182" cy="3405188"/>
            </a:xfrm>
            <a:prstGeom prst="rect">
              <a:avLst/>
            </a:prstGeom>
            <a:solidFill>
              <a:srgbClr val="FFFF00"/>
            </a:solidFill>
            <a:ln>
              <a:noFill/>
            </a:ln>
            <a:effectLst/>
            <a:extLst/>
          </p:spPr>
          <p:txBody>
            <a:bodyPr wrap="none"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1800" smtClean="0">
                <a:solidFill>
                  <a:srgbClr val="000000"/>
                </a:solidFill>
                <a:ea typeface="+mn-ea"/>
              </a:endParaRPr>
            </a:p>
          </p:txBody>
        </p:sp>
        <p:sp>
          <p:nvSpPr>
            <p:cNvPr id="92" name="Rectangle 31"/>
            <p:cNvSpPr>
              <a:spLocks noChangeAspect="1" noChangeArrowheads="1"/>
            </p:cNvSpPr>
            <p:nvPr>
              <p:custDataLst>
                <p:tags r:id="rId38"/>
              </p:custDataLst>
            </p:nvPr>
          </p:nvSpPr>
          <p:spPr bwMode="auto">
            <a:xfrm>
              <a:off x="6341530" y="2722444"/>
              <a:ext cx="639597" cy="677862"/>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1800" smtClean="0">
                <a:solidFill>
                  <a:srgbClr val="000000"/>
                </a:solidFill>
                <a:ea typeface="+mn-ea"/>
              </a:endParaRPr>
            </a:p>
          </p:txBody>
        </p:sp>
        <p:sp>
          <p:nvSpPr>
            <p:cNvPr id="93" name="Text Box 32"/>
            <p:cNvSpPr txBox="1">
              <a:spLocks noChangeAspect="1" noChangeArrowheads="1"/>
            </p:cNvSpPr>
            <p:nvPr>
              <p:custDataLst>
                <p:tags r:id="rId39"/>
              </p:custDataLst>
            </p:nvPr>
          </p:nvSpPr>
          <p:spPr bwMode="auto">
            <a:xfrm>
              <a:off x="6146056" y="2086595"/>
              <a:ext cx="1021946"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None/>
              </a:pPr>
              <a:r>
                <a:rPr lang="en-US" altLang="en-US" sz="1400" b="1" dirty="0" smtClean="0">
                  <a:ea typeface="+mn-ea"/>
                </a:rPr>
                <a:t> </a:t>
              </a:r>
              <a:r>
                <a:rPr lang="de-DE" altLang="de-DE" sz="1400" b="1" dirty="0"/>
                <a:t>IM </a:t>
              </a:r>
              <a:r>
                <a:rPr lang="de-DE" altLang="de-DE" sz="1400" b="1" dirty="0" smtClean="0"/>
                <a:t>151-8F PN/DP   CPU</a:t>
              </a:r>
              <a:endParaRPr lang="de-DE" altLang="de-DE" sz="1400" b="1" dirty="0"/>
            </a:p>
            <a:p>
              <a:pPr algn="ctr" eaLnBrk="1" hangingPunct="1">
                <a:spcBef>
                  <a:spcPct val="50000"/>
                </a:spcBef>
                <a:buClr>
                  <a:srgbClr val="BBE0E3"/>
                </a:buClr>
                <a:buFont typeface="Wingdings" pitchFamily="2" charset="2"/>
                <a:buNone/>
              </a:pPr>
              <a:endParaRPr lang="en-US" altLang="en-US" sz="1400" b="1" dirty="0" smtClean="0">
                <a:solidFill>
                  <a:srgbClr val="000000"/>
                </a:solidFill>
                <a:ea typeface="+mn-ea"/>
              </a:endParaRPr>
            </a:p>
          </p:txBody>
        </p:sp>
        <p:sp>
          <p:nvSpPr>
            <p:cNvPr id="94" name="Text Box 33"/>
            <p:cNvSpPr txBox="1">
              <a:spLocks noChangeAspect="1" noChangeArrowheads="1"/>
            </p:cNvSpPr>
            <p:nvPr>
              <p:custDataLst>
                <p:tags r:id="rId40"/>
              </p:custDataLst>
            </p:nvPr>
          </p:nvSpPr>
          <p:spPr bwMode="auto">
            <a:xfrm>
              <a:off x="6211388" y="4790956"/>
              <a:ext cx="89194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120 mm</a:t>
              </a:r>
            </a:p>
          </p:txBody>
        </p:sp>
        <p:sp>
          <p:nvSpPr>
            <p:cNvPr id="95" name="Text Box 34"/>
            <p:cNvSpPr txBox="1">
              <a:spLocks noChangeAspect="1" noChangeArrowheads="1"/>
            </p:cNvSpPr>
            <p:nvPr>
              <p:custDataLst>
                <p:tags r:id="rId41"/>
              </p:custDataLst>
            </p:nvPr>
          </p:nvSpPr>
          <p:spPr bwMode="auto">
            <a:xfrm>
              <a:off x="6233608" y="4303594"/>
              <a:ext cx="86496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60 ns</a:t>
              </a:r>
            </a:p>
          </p:txBody>
        </p:sp>
        <p:sp>
          <p:nvSpPr>
            <p:cNvPr id="96" name="Text Box 35"/>
            <p:cNvSpPr txBox="1">
              <a:spLocks noChangeAspect="1" noChangeArrowheads="1"/>
            </p:cNvSpPr>
            <p:nvPr>
              <p:custDataLst>
                <p:tags r:id="rId42"/>
              </p:custDataLst>
            </p:nvPr>
          </p:nvSpPr>
          <p:spPr bwMode="auto">
            <a:xfrm>
              <a:off x="6211388" y="3713044"/>
              <a:ext cx="88400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256 KB</a:t>
              </a:r>
            </a:p>
          </p:txBody>
        </p:sp>
        <p:sp>
          <p:nvSpPr>
            <p:cNvPr id="98" name="Rectangle 43"/>
            <p:cNvSpPr>
              <a:spLocks noChangeAspect="1" noChangeArrowheads="1"/>
            </p:cNvSpPr>
            <p:nvPr>
              <p:custDataLst>
                <p:tags r:id="rId43"/>
              </p:custDataLst>
            </p:nvPr>
          </p:nvSpPr>
          <p:spPr bwMode="auto">
            <a:xfrm>
              <a:off x="6383081" y="2804635"/>
              <a:ext cx="220605"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de-DE" altLang="en-US" sz="1000" dirty="0" smtClean="0">
                  <a:solidFill>
                    <a:srgbClr val="000000"/>
                  </a:solidFill>
                  <a:ea typeface="+mn-ea"/>
                </a:rPr>
                <a:t>1</a:t>
              </a:r>
            </a:p>
          </p:txBody>
        </p:sp>
        <p:sp>
          <p:nvSpPr>
            <p:cNvPr id="99" name="Rectangle 44"/>
            <p:cNvSpPr>
              <a:spLocks noChangeAspect="1" noChangeArrowheads="1"/>
            </p:cNvSpPr>
            <p:nvPr>
              <p:custDataLst>
                <p:tags r:id="rId44"/>
              </p:custDataLst>
            </p:nvPr>
          </p:nvSpPr>
          <p:spPr bwMode="auto">
            <a:xfrm>
              <a:off x="6383081" y="3017360"/>
              <a:ext cx="215844"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de-DE" altLang="en-US" sz="1000" dirty="0" smtClean="0">
                  <a:solidFill>
                    <a:srgbClr val="000000"/>
                  </a:solidFill>
                  <a:ea typeface="+mn-ea"/>
                </a:rPr>
                <a:t>1</a:t>
              </a:r>
            </a:p>
          </p:txBody>
        </p:sp>
        <p:sp>
          <p:nvSpPr>
            <p:cNvPr id="100" name="Rectangle 44"/>
            <p:cNvSpPr>
              <a:spLocks noChangeAspect="1" noChangeArrowheads="1"/>
            </p:cNvSpPr>
            <p:nvPr>
              <p:custDataLst>
                <p:tags r:id="rId45"/>
              </p:custDataLst>
            </p:nvPr>
          </p:nvSpPr>
          <p:spPr bwMode="auto">
            <a:xfrm>
              <a:off x="6679579" y="2804349"/>
              <a:ext cx="215844"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de-DE" altLang="en-US" sz="1000" dirty="0" smtClean="0">
                  <a:solidFill>
                    <a:srgbClr val="000000"/>
                  </a:solidFill>
                  <a:ea typeface="+mn-ea"/>
                </a:rPr>
                <a:t>1</a:t>
              </a:r>
            </a:p>
          </p:txBody>
        </p:sp>
        <p:sp>
          <p:nvSpPr>
            <p:cNvPr id="101" name="Rectangle 37"/>
            <p:cNvSpPr>
              <a:spLocks noChangeAspect="1" noChangeArrowheads="1"/>
            </p:cNvSpPr>
            <p:nvPr>
              <p:custDataLst>
                <p:tags r:id="rId46"/>
              </p:custDataLst>
            </p:nvPr>
          </p:nvSpPr>
          <p:spPr bwMode="auto">
            <a:xfrm>
              <a:off x="9274846" y="2068394"/>
              <a:ext cx="887182" cy="3424238"/>
            </a:xfrm>
            <a:prstGeom prst="rect">
              <a:avLst/>
            </a:prstGeom>
            <a:solidFill>
              <a:srgbClr val="FFFF00"/>
            </a:solidFill>
            <a:ln>
              <a:noFill/>
            </a:ln>
            <a:effectLst/>
            <a:extLst/>
          </p:spPr>
          <p:txBody>
            <a:bodyPr wrap="none"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1800" smtClean="0">
                <a:solidFill>
                  <a:srgbClr val="000000"/>
                </a:solidFill>
                <a:ea typeface="+mn-ea"/>
              </a:endParaRPr>
            </a:p>
          </p:txBody>
        </p:sp>
        <p:sp>
          <p:nvSpPr>
            <p:cNvPr id="102" name="Rectangle 38"/>
            <p:cNvSpPr>
              <a:spLocks noChangeAspect="1" noChangeArrowheads="1"/>
            </p:cNvSpPr>
            <p:nvPr>
              <p:custDataLst>
                <p:tags r:id="rId47"/>
              </p:custDataLst>
            </p:nvPr>
          </p:nvSpPr>
          <p:spPr bwMode="auto">
            <a:xfrm>
              <a:off x="9404987" y="2654182"/>
              <a:ext cx="639597" cy="67945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1800" smtClean="0">
                <a:solidFill>
                  <a:srgbClr val="000000"/>
                </a:solidFill>
                <a:ea typeface="+mn-ea"/>
              </a:endParaRPr>
            </a:p>
          </p:txBody>
        </p:sp>
        <p:sp>
          <p:nvSpPr>
            <p:cNvPr id="103" name="Text Box 39"/>
            <p:cNvSpPr txBox="1">
              <a:spLocks noChangeAspect="1" noChangeArrowheads="1"/>
            </p:cNvSpPr>
            <p:nvPr>
              <p:custDataLst>
                <p:tags r:id="rId48"/>
              </p:custDataLst>
            </p:nvPr>
          </p:nvSpPr>
          <p:spPr bwMode="auto">
            <a:xfrm>
              <a:off x="9285956" y="2135069"/>
              <a:ext cx="86020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1512SP F-1 PN</a:t>
              </a:r>
            </a:p>
          </p:txBody>
        </p:sp>
        <p:sp>
          <p:nvSpPr>
            <p:cNvPr id="104" name="Text Box 40"/>
            <p:cNvSpPr txBox="1">
              <a:spLocks noChangeAspect="1" noChangeArrowheads="1"/>
            </p:cNvSpPr>
            <p:nvPr>
              <p:custDataLst>
                <p:tags r:id="rId49"/>
              </p:custDataLst>
            </p:nvPr>
          </p:nvSpPr>
          <p:spPr bwMode="auto">
            <a:xfrm>
              <a:off x="9274846" y="4722694"/>
              <a:ext cx="89194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100mm</a:t>
              </a:r>
            </a:p>
          </p:txBody>
        </p:sp>
        <p:sp>
          <p:nvSpPr>
            <p:cNvPr id="105" name="Text Box 41"/>
            <p:cNvSpPr txBox="1">
              <a:spLocks noChangeAspect="1" noChangeArrowheads="1"/>
            </p:cNvSpPr>
            <p:nvPr>
              <p:custDataLst>
                <p:tags r:id="rId50"/>
              </p:custDataLst>
            </p:nvPr>
          </p:nvSpPr>
          <p:spPr bwMode="auto">
            <a:xfrm>
              <a:off x="9297065" y="4236919"/>
              <a:ext cx="86496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48 ns</a:t>
              </a:r>
            </a:p>
          </p:txBody>
        </p:sp>
        <p:sp>
          <p:nvSpPr>
            <p:cNvPr id="106" name="Text Box 42"/>
            <p:cNvSpPr txBox="1">
              <a:spLocks noChangeAspect="1" noChangeArrowheads="1"/>
            </p:cNvSpPr>
            <p:nvPr>
              <p:custDataLst>
                <p:tags r:id="rId51"/>
              </p:custDataLst>
            </p:nvPr>
          </p:nvSpPr>
          <p:spPr bwMode="auto">
            <a:xfrm>
              <a:off x="9274846" y="3584672"/>
              <a:ext cx="88242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300 KB</a:t>
              </a:r>
              <a:br>
                <a:rPr lang="en-US" altLang="en-US" sz="1400" b="1" dirty="0" smtClean="0">
                  <a:solidFill>
                    <a:srgbClr val="000000"/>
                  </a:solidFill>
                  <a:ea typeface="+mn-ea"/>
                </a:rPr>
              </a:br>
              <a:r>
                <a:rPr lang="en-US" altLang="en-US" sz="1400" b="1" dirty="0" smtClean="0">
                  <a:solidFill>
                    <a:srgbClr val="000000"/>
                  </a:solidFill>
                  <a:ea typeface="+mn-ea"/>
                </a:rPr>
                <a:t>1 MB</a:t>
              </a:r>
            </a:p>
          </p:txBody>
        </p:sp>
        <p:sp>
          <p:nvSpPr>
            <p:cNvPr id="107" name="Rectangle 43"/>
            <p:cNvSpPr>
              <a:spLocks noChangeAspect="1" noChangeArrowheads="1"/>
            </p:cNvSpPr>
            <p:nvPr>
              <p:custDataLst>
                <p:tags r:id="rId52"/>
              </p:custDataLst>
            </p:nvPr>
          </p:nvSpPr>
          <p:spPr bwMode="auto">
            <a:xfrm>
              <a:off x="9463710" y="2701807"/>
              <a:ext cx="220605"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de-DE" altLang="en-US" sz="1000" smtClean="0">
                  <a:solidFill>
                    <a:srgbClr val="000000"/>
                  </a:solidFill>
                  <a:ea typeface="+mn-ea"/>
                </a:rPr>
                <a:t>1</a:t>
              </a:r>
            </a:p>
          </p:txBody>
        </p:sp>
        <p:sp>
          <p:nvSpPr>
            <p:cNvPr id="108" name="Rectangle 44"/>
            <p:cNvSpPr>
              <a:spLocks noChangeAspect="1" noChangeArrowheads="1"/>
            </p:cNvSpPr>
            <p:nvPr>
              <p:custDataLst>
                <p:tags r:id="rId53"/>
              </p:custDataLst>
            </p:nvPr>
          </p:nvSpPr>
          <p:spPr bwMode="auto">
            <a:xfrm>
              <a:off x="9463710" y="2914532"/>
              <a:ext cx="215844"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de-DE" altLang="en-US" sz="1000" dirty="0" smtClean="0">
                  <a:solidFill>
                    <a:srgbClr val="000000"/>
                  </a:solidFill>
                  <a:ea typeface="+mn-ea"/>
                </a:rPr>
                <a:t>1</a:t>
              </a:r>
            </a:p>
          </p:txBody>
        </p:sp>
        <p:sp>
          <p:nvSpPr>
            <p:cNvPr id="110" name="Rectangle 44"/>
            <p:cNvSpPr>
              <a:spLocks noChangeAspect="1" noChangeArrowheads="1"/>
            </p:cNvSpPr>
            <p:nvPr>
              <p:custDataLst>
                <p:tags r:id="rId54"/>
              </p:custDataLst>
            </p:nvPr>
          </p:nvSpPr>
          <p:spPr bwMode="auto">
            <a:xfrm>
              <a:off x="9760208" y="2701521"/>
              <a:ext cx="215844"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de-DE" altLang="en-US" sz="1000" dirty="0" smtClean="0">
                  <a:solidFill>
                    <a:srgbClr val="000000"/>
                  </a:solidFill>
                  <a:ea typeface="+mn-ea"/>
                </a:rPr>
                <a:t>1</a:t>
              </a:r>
            </a:p>
          </p:txBody>
        </p:sp>
      </p:grpSp>
      <p:grpSp>
        <p:nvGrpSpPr>
          <p:cNvPr id="125" name="Gruppieren 124"/>
          <p:cNvGrpSpPr/>
          <p:nvPr>
            <p:custDataLst>
              <p:tags r:id="rId7"/>
            </p:custDataLst>
          </p:nvPr>
        </p:nvGrpSpPr>
        <p:grpSpPr>
          <a:xfrm>
            <a:off x="8822272" y="5917127"/>
            <a:ext cx="2539148" cy="493831"/>
            <a:chOff x="330916" y="5620661"/>
            <a:chExt cx="2539148" cy="493831"/>
          </a:xfrm>
        </p:grpSpPr>
        <p:sp>
          <p:nvSpPr>
            <p:cNvPr id="126" name="Rectangle 5"/>
            <p:cNvSpPr>
              <a:spLocks noChangeAspect="1" noChangeArrowheads="1"/>
            </p:cNvSpPr>
            <p:nvPr/>
          </p:nvSpPr>
          <p:spPr bwMode="auto">
            <a:xfrm>
              <a:off x="330916" y="5620661"/>
              <a:ext cx="2539148" cy="4938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27" name="Rectangle 6"/>
            <p:cNvSpPr>
              <a:spLocks noChangeAspect="1" noChangeArrowheads="1"/>
            </p:cNvSpPr>
            <p:nvPr/>
          </p:nvSpPr>
          <p:spPr bwMode="auto">
            <a:xfrm>
              <a:off x="2083716" y="5668418"/>
              <a:ext cx="158858" cy="164610"/>
            </a:xfrm>
            <a:prstGeom prst="rect">
              <a:avLst/>
            </a:prstGeom>
            <a:solidFill>
              <a:srgbClr val="4D3477"/>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28" name="Text Box 7"/>
            <p:cNvSpPr txBox="1">
              <a:spLocks noChangeAspect="1" noChangeArrowheads="1"/>
            </p:cNvSpPr>
            <p:nvPr/>
          </p:nvSpPr>
          <p:spPr bwMode="auto">
            <a:xfrm>
              <a:off x="2269580" y="5692805"/>
              <a:ext cx="600484"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PROFIBUS</a:t>
              </a:r>
            </a:p>
          </p:txBody>
        </p:sp>
        <p:sp>
          <p:nvSpPr>
            <p:cNvPr id="129" name="Rectangle 8"/>
            <p:cNvSpPr>
              <a:spLocks noChangeAspect="1" noChangeArrowheads="1"/>
            </p:cNvSpPr>
            <p:nvPr/>
          </p:nvSpPr>
          <p:spPr bwMode="auto">
            <a:xfrm>
              <a:off x="1386529" y="5917366"/>
              <a:ext cx="158858" cy="164610"/>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30" name="Text Box 9"/>
            <p:cNvSpPr txBox="1">
              <a:spLocks noChangeAspect="1" noChangeArrowheads="1"/>
            </p:cNvSpPr>
            <p:nvPr/>
          </p:nvSpPr>
          <p:spPr bwMode="auto">
            <a:xfrm>
              <a:off x="1573187" y="5923463"/>
              <a:ext cx="748222"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PROFINET / IE</a:t>
              </a:r>
            </a:p>
          </p:txBody>
        </p:sp>
        <p:sp>
          <p:nvSpPr>
            <p:cNvPr id="131" name="Rectangle 10" descr="Diagonal dunkel nach oben"/>
            <p:cNvSpPr>
              <a:spLocks noChangeAspect="1" noChangeArrowheads="1"/>
            </p:cNvSpPr>
            <p:nvPr/>
          </p:nvSpPr>
          <p:spPr bwMode="auto">
            <a:xfrm>
              <a:off x="384928" y="5668418"/>
              <a:ext cx="158858" cy="164610"/>
            </a:xfrm>
            <a:prstGeom prst="rect">
              <a:avLst/>
            </a:prstGeom>
            <a:pattFill prst="dkUpDiag">
              <a:fgClr>
                <a:srgbClr val="4D3477"/>
              </a:fgClr>
              <a:bgClr>
                <a:srgbClr val="FF9933"/>
              </a:bgClr>
            </a:patt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32" name="Text Box 11"/>
            <p:cNvSpPr txBox="1">
              <a:spLocks noChangeAspect="1" noChangeArrowheads="1"/>
            </p:cNvSpPr>
            <p:nvPr/>
          </p:nvSpPr>
          <p:spPr bwMode="auto">
            <a:xfrm>
              <a:off x="583501" y="5692805"/>
              <a:ext cx="835594"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PROFIBUS/MPI</a:t>
              </a:r>
            </a:p>
          </p:txBody>
        </p:sp>
        <p:sp>
          <p:nvSpPr>
            <p:cNvPr id="133" name="Rectangle 12"/>
            <p:cNvSpPr>
              <a:spLocks noChangeAspect="1" noChangeArrowheads="1"/>
            </p:cNvSpPr>
            <p:nvPr/>
          </p:nvSpPr>
          <p:spPr bwMode="auto">
            <a:xfrm>
              <a:off x="384928" y="5915334"/>
              <a:ext cx="158858" cy="162578"/>
            </a:xfrm>
            <a:prstGeom prst="rect">
              <a:avLst/>
            </a:prstGeom>
            <a:solidFill>
              <a:srgbClr val="FF9900"/>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34" name="Text Box 13"/>
            <p:cNvSpPr txBox="1">
              <a:spLocks noChangeAspect="1" noChangeArrowheads="1"/>
            </p:cNvSpPr>
            <p:nvPr/>
          </p:nvSpPr>
          <p:spPr bwMode="auto">
            <a:xfrm>
              <a:off x="583501" y="5925495"/>
              <a:ext cx="330425"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MPI</a:t>
              </a:r>
            </a:p>
          </p:txBody>
        </p:sp>
        <p:sp>
          <p:nvSpPr>
            <p:cNvPr id="135" name="Rectangle 14"/>
            <p:cNvSpPr>
              <a:spLocks noChangeAspect="1" noChangeArrowheads="1"/>
            </p:cNvSpPr>
            <p:nvPr/>
          </p:nvSpPr>
          <p:spPr bwMode="auto">
            <a:xfrm>
              <a:off x="1380969" y="5669434"/>
              <a:ext cx="169978" cy="162578"/>
            </a:xfrm>
            <a:prstGeom prst="rect">
              <a:avLst/>
            </a:prstGeom>
            <a:solidFill>
              <a:schemeClr val="tx1"/>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36" name="Text Box 15"/>
            <p:cNvSpPr txBox="1">
              <a:spLocks noChangeAspect="1" noChangeArrowheads="1"/>
            </p:cNvSpPr>
            <p:nvPr/>
          </p:nvSpPr>
          <p:spPr bwMode="auto">
            <a:xfrm>
              <a:off x="1574776" y="5692805"/>
              <a:ext cx="605250"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IF Module</a:t>
              </a:r>
            </a:p>
          </p:txBody>
        </p:sp>
      </p:grpSp>
      <p:sp>
        <p:nvSpPr>
          <p:cNvPr id="69" name="Text Box 33"/>
          <p:cNvSpPr txBox="1">
            <a:spLocks noChangeAspect="1" noChangeArrowheads="1"/>
          </p:cNvSpPr>
          <p:nvPr>
            <p:custDataLst>
              <p:tags r:id="rId8"/>
            </p:custDataLst>
          </p:nvPr>
        </p:nvSpPr>
        <p:spPr bwMode="auto">
          <a:xfrm>
            <a:off x="2637758" y="5227350"/>
            <a:ext cx="89194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120 mm</a:t>
            </a:r>
          </a:p>
        </p:txBody>
      </p:sp>
      <p:sp>
        <p:nvSpPr>
          <p:cNvPr id="70" name="Text Box 34"/>
          <p:cNvSpPr txBox="1">
            <a:spLocks noChangeAspect="1" noChangeArrowheads="1"/>
          </p:cNvSpPr>
          <p:nvPr>
            <p:custDataLst>
              <p:tags r:id="rId9"/>
            </p:custDataLst>
          </p:nvPr>
        </p:nvSpPr>
        <p:spPr bwMode="auto">
          <a:xfrm>
            <a:off x="2659978" y="4739988"/>
            <a:ext cx="86496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60 ns</a:t>
            </a:r>
          </a:p>
        </p:txBody>
      </p:sp>
      <p:sp>
        <p:nvSpPr>
          <p:cNvPr id="71" name="Text Box 35"/>
          <p:cNvSpPr txBox="1">
            <a:spLocks noChangeAspect="1" noChangeArrowheads="1"/>
          </p:cNvSpPr>
          <p:nvPr>
            <p:custDataLst>
              <p:tags r:id="rId10"/>
            </p:custDataLst>
          </p:nvPr>
        </p:nvSpPr>
        <p:spPr bwMode="auto">
          <a:xfrm>
            <a:off x="2637758" y="4149438"/>
            <a:ext cx="88400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192 KB</a:t>
            </a:r>
          </a:p>
        </p:txBody>
      </p:sp>
      <p:sp>
        <p:nvSpPr>
          <p:cNvPr id="74" name="Rectangle 31"/>
          <p:cNvSpPr>
            <a:spLocks noChangeAspect="1" noChangeArrowheads="1"/>
          </p:cNvSpPr>
          <p:nvPr>
            <p:custDataLst>
              <p:tags r:id="rId11"/>
            </p:custDataLst>
          </p:nvPr>
        </p:nvSpPr>
        <p:spPr bwMode="auto">
          <a:xfrm>
            <a:off x="2745937" y="3162090"/>
            <a:ext cx="639597" cy="677862"/>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75" name="Rectangle 43"/>
          <p:cNvSpPr>
            <a:spLocks noChangeAspect="1" noChangeArrowheads="1"/>
          </p:cNvSpPr>
          <p:nvPr>
            <p:custDataLst>
              <p:tags r:id="rId12"/>
            </p:custDataLst>
          </p:nvPr>
        </p:nvSpPr>
        <p:spPr bwMode="auto">
          <a:xfrm>
            <a:off x="2787488" y="3244281"/>
            <a:ext cx="220605" cy="163512"/>
          </a:xfrm>
          <a:prstGeom prst="rect">
            <a:avLst/>
          </a:prstGeom>
          <a:solidFill>
            <a:srgbClr val="FF9900"/>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000" dirty="0" smtClean="0">
              <a:solidFill>
                <a:srgbClr val="000000"/>
              </a:solidFill>
              <a:ea typeface="+mn-ea"/>
            </a:endParaRPr>
          </a:p>
        </p:txBody>
      </p:sp>
      <p:sp>
        <p:nvSpPr>
          <p:cNvPr id="76" name="Rectangle 43"/>
          <p:cNvSpPr>
            <a:spLocks noChangeAspect="1" noChangeArrowheads="1"/>
          </p:cNvSpPr>
          <p:nvPr>
            <p:custDataLst>
              <p:tags r:id="rId13"/>
            </p:custDataLst>
          </p:nvPr>
        </p:nvSpPr>
        <p:spPr bwMode="auto">
          <a:xfrm>
            <a:off x="2787487" y="3244281"/>
            <a:ext cx="220605"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1</a:t>
            </a:r>
          </a:p>
        </p:txBody>
      </p:sp>
      <p:sp>
        <p:nvSpPr>
          <p:cNvPr id="77" name="Rectangle 44"/>
          <p:cNvSpPr>
            <a:spLocks noChangeAspect="1" noChangeArrowheads="1"/>
          </p:cNvSpPr>
          <p:nvPr>
            <p:custDataLst>
              <p:tags r:id="rId14"/>
            </p:custDataLst>
          </p:nvPr>
        </p:nvSpPr>
        <p:spPr bwMode="auto">
          <a:xfrm>
            <a:off x="2786900" y="3457481"/>
            <a:ext cx="215844"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1</a:t>
            </a:r>
          </a:p>
        </p:txBody>
      </p:sp>
      <p:sp>
        <p:nvSpPr>
          <p:cNvPr id="78" name="Rectangle 44"/>
          <p:cNvSpPr>
            <a:spLocks noChangeAspect="1" noChangeArrowheads="1"/>
          </p:cNvSpPr>
          <p:nvPr>
            <p:custDataLst>
              <p:tags r:id="rId15"/>
            </p:custDataLst>
          </p:nvPr>
        </p:nvSpPr>
        <p:spPr bwMode="auto">
          <a:xfrm>
            <a:off x="3083398" y="3244470"/>
            <a:ext cx="215844"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1</a:t>
            </a:r>
          </a:p>
        </p:txBody>
      </p:sp>
      <p:sp>
        <p:nvSpPr>
          <p:cNvPr id="82" name="Text Box 32"/>
          <p:cNvSpPr txBox="1">
            <a:spLocks noChangeAspect="1" noChangeArrowheads="1"/>
          </p:cNvSpPr>
          <p:nvPr>
            <p:custDataLst>
              <p:tags r:id="rId16"/>
            </p:custDataLst>
          </p:nvPr>
        </p:nvSpPr>
        <p:spPr bwMode="auto">
          <a:xfrm>
            <a:off x="2572426" y="2522989"/>
            <a:ext cx="1021946"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None/>
            </a:pPr>
            <a:r>
              <a:rPr lang="en-US" altLang="en-US" sz="1400" b="1" dirty="0" smtClean="0">
                <a:ea typeface="+mn-ea"/>
              </a:rPr>
              <a:t>IM 151-8 PN/DN   CPU</a:t>
            </a:r>
            <a:endParaRPr lang="en-US" altLang="de-DE" sz="1400" b="1" dirty="0" smtClean="0"/>
          </a:p>
          <a:p>
            <a:pPr algn="ctr" eaLnBrk="1" hangingPunct="1">
              <a:spcBef>
                <a:spcPct val="50000"/>
              </a:spcBef>
              <a:buClr>
                <a:srgbClr val="BBE0E3"/>
              </a:buClr>
              <a:buFont typeface="Wingdings" pitchFamily="2" charset="2"/>
              <a:buNone/>
            </a:pPr>
            <a:endParaRPr lang="en-US" altLang="en-US" sz="1400" b="1" dirty="0" smtClean="0">
              <a:solidFill>
                <a:srgbClr val="000000"/>
              </a:solidFill>
              <a:ea typeface="+mn-ea"/>
            </a:endParaRPr>
          </a:p>
        </p:txBody>
      </p:sp>
    </p:spTree>
    <p:custDataLst>
      <p:tags r:id="rId3"/>
    </p:custDataLst>
    <p:extLst>
      <p:ext uri="{BB962C8B-B14F-4D97-AF65-F5344CB8AC3E}">
        <p14:creationId xmlns:p14="http://schemas.microsoft.com/office/powerpoint/2010/main" val="100348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12198350" cy="1268413"/>
          </a:xfrm>
        </p:spPr>
        <p:txBody>
          <a:bodyPr>
            <a:noAutofit/>
          </a:bodyPr>
          <a:lstStyle/>
          <a:p>
            <a:r>
              <a:rPr lang="en-US" altLang="en-US" dirty="0"/>
              <a:t>SIMATIC Innovation</a:t>
            </a:r>
            <a:r>
              <a:rPr lang="en-US" altLang="en-US" b="0" dirty="0"/>
              <a:t/>
            </a:r>
            <a:br>
              <a:rPr lang="en-US" altLang="en-US" b="0" dirty="0"/>
            </a:br>
            <a:r>
              <a:rPr lang="en-US" altLang="en-US" b="0" dirty="0" smtClean="0"/>
              <a:t>Order Information for </a:t>
            </a:r>
            <a:r>
              <a:rPr lang="en-US" b="0" dirty="0" smtClean="0"/>
              <a:t>SIMATIC S7-1500 </a:t>
            </a:r>
            <a:r>
              <a:rPr lang="en-US" b="0" dirty="0">
                <a:latin typeface="Arial" charset="0"/>
                <a:cs typeface="Arial" charset="0"/>
              </a:rPr>
              <a:t>(TIA Portal V13 SP1 / FW V1.8)</a:t>
            </a:r>
            <a:endParaRPr lang="en-US"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2963168687"/>
              </p:ext>
            </p:extLst>
          </p:nvPr>
        </p:nvGraphicFramePr>
        <p:xfrm>
          <a:off x="627063" y="1411006"/>
          <a:ext cx="5119468" cy="4886105"/>
        </p:xfrm>
        <a:graphic>
          <a:graphicData uri="http://schemas.openxmlformats.org/drawingml/2006/table">
            <a:tbl>
              <a:tblPr firstRow="1" bandRow="1">
                <a:tableStyleId>{5C22544A-7EE6-4342-B048-85BDC9FD1C3A}</a:tableStyleId>
              </a:tblPr>
              <a:tblGrid>
                <a:gridCol w="2753912"/>
                <a:gridCol w="2365556"/>
              </a:tblGrid>
              <a:tr h="612641">
                <a:tc>
                  <a:txBody>
                    <a:bodyPr/>
                    <a:lstStyle/>
                    <a:p>
                      <a:r>
                        <a:rPr lang="en-US" dirty="0" smtClean="0"/>
                        <a:t>CPU Type </a:t>
                      </a:r>
                      <a:r>
                        <a:rPr lang="en-US" sz="1600" dirty="0" smtClean="0"/>
                        <a:t>standard/</a:t>
                      </a:r>
                      <a:r>
                        <a:rPr lang="en-US" sz="1600" dirty="0" smtClean="0">
                          <a:solidFill>
                            <a:srgbClr val="FFFF00"/>
                          </a:solidFill>
                        </a:rPr>
                        <a:t>failsafe</a:t>
                      </a:r>
                      <a:endParaRPr lang="en-US" sz="1600" dirty="0">
                        <a:solidFill>
                          <a:srgbClr val="FFFF00"/>
                        </a:solidFill>
                      </a:endParaRPr>
                    </a:p>
                  </a:txBody>
                  <a:tcPr/>
                </a:tc>
                <a:tc>
                  <a:txBody>
                    <a:bodyPr/>
                    <a:lstStyle/>
                    <a:p>
                      <a:r>
                        <a:rPr lang="en-US" dirty="0" smtClean="0"/>
                        <a:t>Order Number</a:t>
                      </a:r>
                      <a:endParaRPr lang="en-US" dirty="0"/>
                    </a:p>
                  </a:txBody>
                  <a:tcPr/>
                </a:tc>
              </a:tr>
              <a:tr h="356122">
                <a:tc>
                  <a:txBody>
                    <a:bodyPr/>
                    <a:lstStyle/>
                    <a:p>
                      <a:r>
                        <a:rPr lang="de-DE" sz="1600" dirty="0" smtClean="0">
                          <a:effectLst/>
                        </a:rPr>
                        <a:t>CPU </a:t>
                      </a:r>
                      <a:r>
                        <a:rPr lang="de-DE" sz="1600" dirty="0">
                          <a:effectLst/>
                        </a:rPr>
                        <a:t>1511-1 PN</a:t>
                      </a:r>
                    </a:p>
                  </a:txBody>
                  <a:tcPr marL="72000" marR="22860" marT="22860" marB="22860" anchor="ctr"/>
                </a:tc>
                <a:tc>
                  <a:txBody>
                    <a:bodyPr/>
                    <a:lstStyle/>
                    <a:p>
                      <a:pPr algn="ctr"/>
                      <a:r>
                        <a:rPr lang="de-DE" sz="1600" dirty="0" smtClean="0">
                          <a:effectLst/>
                        </a:rPr>
                        <a:t>6ES7511-1AK01-0AB0</a:t>
                      </a:r>
                      <a:endParaRPr lang="de-DE" sz="1600" dirty="0">
                        <a:effectLst/>
                      </a:endParaRPr>
                    </a:p>
                  </a:txBody>
                  <a:tcPr marL="22860" marR="22860" marT="22860" marB="22860" anchor="ctr"/>
                </a:tc>
              </a:tr>
              <a:tr h="356122">
                <a:tc>
                  <a:txBody>
                    <a:bodyPr/>
                    <a:lstStyle/>
                    <a:p>
                      <a:r>
                        <a:rPr lang="de-DE" sz="1600" dirty="0" smtClean="0">
                          <a:effectLst/>
                        </a:rPr>
                        <a:t>CPU </a:t>
                      </a:r>
                      <a:r>
                        <a:rPr lang="de-DE" sz="1600" dirty="0">
                          <a:effectLst/>
                        </a:rPr>
                        <a:t>1511F-1 PN</a:t>
                      </a:r>
                    </a:p>
                  </a:txBody>
                  <a:tcPr marL="72000" marR="22860" marT="22860" marB="22860" anchor="ctr">
                    <a:solidFill>
                      <a:srgbClr val="FFFF99"/>
                    </a:solidFill>
                  </a:tcPr>
                </a:tc>
                <a:tc>
                  <a:txBody>
                    <a:bodyPr/>
                    <a:lstStyle/>
                    <a:p>
                      <a:pPr algn="ctr"/>
                      <a:r>
                        <a:rPr lang="de-DE" sz="1600" dirty="0" smtClean="0">
                          <a:effectLst/>
                        </a:rPr>
                        <a:t>6ES7511-1FK01-0AB0</a:t>
                      </a:r>
                      <a:endParaRPr lang="de-DE" sz="1600" dirty="0">
                        <a:effectLst/>
                      </a:endParaRPr>
                    </a:p>
                  </a:txBody>
                  <a:tcPr marL="22860" marR="22860" marT="22860" marB="22860" anchor="ctr">
                    <a:solidFill>
                      <a:srgbClr val="FFFF99"/>
                    </a:solidFill>
                  </a:tcPr>
                </a:tc>
              </a:tr>
              <a:tr h="356122">
                <a:tc>
                  <a:txBody>
                    <a:bodyPr/>
                    <a:lstStyle/>
                    <a:p>
                      <a:r>
                        <a:rPr lang="de-DE" sz="1600" dirty="0" smtClean="0">
                          <a:effectLst/>
                        </a:rPr>
                        <a:t>CPU </a:t>
                      </a:r>
                      <a:r>
                        <a:rPr lang="de-DE" sz="1600" dirty="0">
                          <a:effectLst/>
                        </a:rPr>
                        <a:t>1513-1 PN</a:t>
                      </a:r>
                    </a:p>
                  </a:txBody>
                  <a:tcPr marL="72000" marR="22860" marT="22860" marB="22860" anchor="ctr"/>
                </a:tc>
                <a:tc>
                  <a:txBody>
                    <a:bodyPr/>
                    <a:lstStyle/>
                    <a:p>
                      <a:pPr algn="ctr"/>
                      <a:r>
                        <a:rPr lang="de-DE" sz="1600" dirty="0" smtClean="0">
                          <a:effectLst/>
                        </a:rPr>
                        <a:t>6ES7513-1AL01-0AB0</a:t>
                      </a:r>
                      <a:endParaRPr lang="de-DE" sz="1600" dirty="0">
                        <a:effectLst/>
                      </a:endParaRPr>
                    </a:p>
                  </a:txBody>
                  <a:tcPr marL="22860" marR="22860" marT="22860" marB="22860" anchor="ctr"/>
                </a:tc>
              </a:tr>
              <a:tr h="356122">
                <a:tc>
                  <a:txBody>
                    <a:bodyPr/>
                    <a:lstStyle/>
                    <a:p>
                      <a:r>
                        <a:rPr lang="de-DE" sz="1600" dirty="0" smtClean="0">
                          <a:effectLst/>
                        </a:rPr>
                        <a:t>CPU </a:t>
                      </a:r>
                      <a:r>
                        <a:rPr lang="de-DE" sz="1600" dirty="0">
                          <a:effectLst/>
                        </a:rPr>
                        <a:t>1513F-1 PN</a:t>
                      </a:r>
                    </a:p>
                  </a:txBody>
                  <a:tcPr marL="72000" marR="22860" marT="22860" marB="22860" anchor="ctr">
                    <a:solidFill>
                      <a:srgbClr val="FFFF99"/>
                    </a:solidFill>
                  </a:tcPr>
                </a:tc>
                <a:tc>
                  <a:txBody>
                    <a:bodyPr/>
                    <a:lstStyle/>
                    <a:p>
                      <a:pPr algn="ctr"/>
                      <a:r>
                        <a:rPr lang="de-DE" sz="1600" dirty="0" smtClean="0">
                          <a:effectLst/>
                        </a:rPr>
                        <a:t>6ES7513-1FL01-0AB0</a:t>
                      </a:r>
                      <a:endParaRPr lang="de-DE" sz="1600" dirty="0">
                        <a:effectLst/>
                      </a:endParaRPr>
                    </a:p>
                  </a:txBody>
                  <a:tcPr marL="22860" marR="22860" marT="22860" marB="22860" anchor="ctr">
                    <a:solidFill>
                      <a:srgbClr val="FFFF99"/>
                    </a:solidFill>
                  </a:tcPr>
                </a:tc>
              </a:tr>
              <a:tr h="356122">
                <a:tc>
                  <a:txBody>
                    <a:bodyPr/>
                    <a:lstStyle/>
                    <a:p>
                      <a:r>
                        <a:rPr lang="de-DE" sz="1600" dirty="0" smtClean="0">
                          <a:effectLst/>
                        </a:rPr>
                        <a:t>CPU </a:t>
                      </a:r>
                      <a:r>
                        <a:rPr lang="de-DE" sz="1600" dirty="0">
                          <a:effectLst/>
                        </a:rPr>
                        <a:t>1515-2 PN</a:t>
                      </a:r>
                    </a:p>
                  </a:txBody>
                  <a:tcPr marL="72000" marR="22860" marT="22860" marB="22860" anchor="ctr"/>
                </a:tc>
                <a:tc>
                  <a:txBody>
                    <a:bodyPr/>
                    <a:lstStyle/>
                    <a:p>
                      <a:pPr algn="ctr"/>
                      <a:r>
                        <a:rPr lang="de-DE" sz="1600" dirty="0" smtClean="0">
                          <a:effectLst/>
                        </a:rPr>
                        <a:t>6ES7515-2AM01-0AB0</a:t>
                      </a:r>
                      <a:endParaRPr lang="de-DE" sz="1600" dirty="0">
                        <a:effectLst/>
                      </a:endParaRPr>
                    </a:p>
                  </a:txBody>
                  <a:tcPr marL="22860" marR="22860" marT="22860" marB="22860" anchor="ctr"/>
                </a:tc>
              </a:tr>
              <a:tr h="356122">
                <a:tc>
                  <a:txBody>
                    <a:bodyPr/>
                    <a:lstStyle/>
                    <a:p>
                      <a:r>
                        <a:rPr lang="de-DE" sz="1600" dirty="0" smtClean="0">
                          <a:effectLst/>
                        </a:rPr>
                        <a:t>CPU </a:t>
                      </a:r>
                      <a:r>
                        <a:rPr lang="de-DE" sz="1600" dirty="0">
                          <a:effectLst/>
                        </a:rPr>
                        <a:t>1515F-2 PN</a:t>
                      </a:r>
                    </a:p>
                  </a:txBody>
                  <a:tcPr marL="72000" marR="22860" marT="22860" marB="22860" anchor="ctr">
                    <a:solidFill>
                      <a:srgbClr val="FFFF99"/>
                    </a:solidFill>
                  </a:tcPr>
                </a:tc>
                <a:tc>
                  <a:txBody>
                    <a:bodyPr/>
                    <a:lstStyle/>
                    <a:p>
                      <a:pPr algn="ctr"/>
                      <a:r>
                        <a:rPr lang="de-DE" sz="1600" dirty="0" smtClean="0">
                          <a:effectLst/>
                        </a:rPr>
                        <a:t>6ES7515-2FM01-0AB0</a:t>
                      </a:r>
                      <a:endParaRPr lang="de-DE" sz="1600" dirty="0">
                        <a:effectLst/>
                      </a:endParaRPr>
                    </a:p>
                  </a:txBody>
                  <a:tcPr marL="22860" marR="22860" marT="22860" marB="22860" anchor="ctr">
                    <a:solidFill>
                      <a:srgbClr val="FFFF99"/>
                    </a:solidFill>
                  </a:tcPr>
                </a:tc>
              </a:tr>
              <a:tr h="356122">
                <a:tc>
                  <a:txBody>
                    <a:bodyPr/>
                    <a:lstStyle/>
                    <a:p>
                      <a:r>
                        <a:rPr lang="de-DE" sz="1600" dirty="0" smtClean="0">
                          <a:effectLst/>
                        </a:rPr>
                        <a:t>CPU </a:t>
                      </a:r>
                      <a:r>
                        <a:rPr lang="de-DE" sz="1600" dirty="0">
                          <a:effectLst/>
                        </a:rPr>
                        <a:t>1516-3 PN/DP</a:t>
                      </a:r>
                    </a:p>
                  </a:txBody>
                  <a:tcPr marL="72000" marR="22860" marT="22860" marB="22860" anchor="ctr"/>
                </a:tc>
                <a:tc>
                  <a:txBody>
                    <a:bodyPr/>
                    <a:lstStyle/>
                    <a:p>
                      <a:pPr algn="ctr"/>
                      <a:r>
                        <a:rPr lang="de-DE" sz="1600" dirty="0" smtClean="0">
                          <a:effectLst/>
                        </a:rPr>
                        <a:t>6ES7516-3AN01-0AB0</a:t>
                      </a:r>
                      <a:endParaRPr lang="de-DE" sz="1600" dirty="0">
                        <a:effectLst/>
                      </a:endParaRPr>
                    </a:p>
                  </a:txBody>
                  <a:tcPr marL="22860" marR="22860" marT="22860" marB="22860" anchor="ctr"/>
                </a:tc>
              </a:tr>
              <a:tr h="356122">
                <a:tc>
                  <a:txBody>
                    <a:bodyPr/>
                    <a:lstStyle/>
                    <a:p>
                      <a:r>
                        <a:rPr lang="de-DE" sz="1600" dirty="0" smtClean="0">
                          <a:effectLst/>
                        </a:rPr>
                        <a:t>CPU </a:t>
                      </a:r>
                      <a:r>
                        <a:rPr lang="de-DE" sz="1600" dirty="0">
                          <a:effectLst/>
                        </a:rPr>
                        <a:t>1516F-3 PN/DP</a:t>
                      </a:r>
                    </a:p>
                  </a:txBody>
                  <a:tcPr marL="72000" marR="22860" marT="22860" marB="22860" anchor="ctr">
                    <a:solidFill>
                      <a:srgbClr val="FFFF99"/>
                    </a:solidFill>
                  </a:tcPr>
                </a:tc>
                <a:tc>
                  <a:txBody>
                    <a:bodyPr/>
                    <a:lstStyle/>
                    <a:p>
                      <a:pPr algn="ctr"/>
                      <a:r>
                        <a:rPr lang="de-DE" sz="1600" dirty="0" smtClean="0">
                          <a:effectLst/>
                        </a:rPr>
                        <a:t>6ES7516-3FN01-0AB0</a:t>
                      </a:r>
                      <a:endParaRPr lang="de-DE" sz="1600" dirty="0">
                        <a:effectLst/>
                      </a:endParaRPr>
                    </a:p>
                  </a:txBody>
                  <a:tcPr marL="22860" marR="22860" marT="22860" marB="22860" anchor="ctr">
                    <a:solidFill>
                      <a:srgbClr val="FFFF99"/>
                    </a:solidFill>
                  </a:tcPr>
                </a:tc>
              </a:tr>
              <a:tr h="356122">
                <a:tc>
                  <a:txBody>
                    <a:bodyPr/>
                    <a:lstStyle/>
                    <a:p>
                      <a:r>
                        <a:rPr lang="de-DE" sz="1600" dirty="0" smtClean="0">
                          <a:effectLst/>
                        </a:rPr>
                        <a:t>CPU 1517-3 </a:t>
                      </a:r>
                      <a:r>
                        <a:rPr lang="de-DE" sz="1600" dirty="0">
                          <a:effectLst/>
                        </a:rPr>
                        <a:t>PN/DP</a:t>
                      </a:r>
                    </a:p>
                  </a:txBody>
                  <a:tcPr marL="72000" marR="22860" marT="22860" marB="22860" anchor="ctr"/>
                </a:tc>
                <a:tc>
                  <a:txBody>
                    <a:bodyPr/>
                    <a:lstStyle/>
                    <a:p>
                      <a:pPr algn="ctr"/>
                      <a:r>
                        <a:rPr lang="en-US" sz="1600" dirty="0" smtClean="0"/>
                        <a:t>6ES7517-3AP00-0AB0</a:t>
                      </a:r>
                      <a:endParaRPr lang="en-US" sz="1600" dirty="0"/>
                    </a:p>
                  </a:txBody>
                  <a:tcPr/>
                </a:tc>
              </a:tr>
              <a:tr h="356122">
                <a:tc>
                  <a:txBody>
                    <a:bodyPr/>
                    <a:lstStyle/>
                    <a:p>
                      <a:r>
                        <a:rPr lang="de-DE" sz="1600" dirty="0" smtClean="0">
                          <a:effectLst/>
                        </a:rPr>
                        <a:t>CPU 1517F-3 </a:t>
                      </a:r>
                      <a:r>
                        <a:rPr lang="de-DE" sz="1600" dirty="0">
                          <a:effectLst/>
                        </a:rPr>
                        <a:t>PN/DP</a:t>
                      </a:r>
                    </a:p>
                  </a:txBody>
                  <a:tcPr marL="72000" marR="22860" marT="22860" marB="22860" anchor="ctr">
                    <a:solidFill>
                      <a:srgbClr val="FF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6ES7517-3FP00-0AB0</a:t>
                      </a:r>
                    </a:p>
                  </a:txBody>
                  <a:tcPr>
                    <a:solidFill>
                      <a:srgbClr val="FFFF99"/>
                    </a:solidFill>
                  </a:tcPr>
                </a:tc>
              </a:tr>
              <a:tr h="356122">
                <a:tc>
                  <a:txBody>
                    <a:bodyPr/>
                    <a:lstStyle/>
                    <a:p>
                      <a:r>
                        <a:rPr lang="de-DE" sz="1600" dirty="0" smtClean="0">
                          <a:effectLst/>
                        </a:rPr>
                        <a:t>CPU 1518-4 </a:t>
                      </a:r>
                      <a:r>
                        <a:rPr lang="de-DE" sz="1600" dirty="0">
                          <a:effectLst/>
                        </a:rPr>
                        <a:t>PN/DP</a:t>
                      </a:r>
                    </a:p>
                  </a:txBody>
                  <a:tcPr marL="72000" marR="22860" marT="22860" marB="2286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6ES7518-4AP00-0AB0</a:t>
                      </a:r>
                    </a:p>
                  </a:txBody>
                  <a:tcPr/>
                </a:tc>
              </a:tr>
              <a:tr h="356122">
                <a:tc>
                  <a:txBody>
                    <a:bodyPr/>
                    <a:lstStyle/>
                    <a:p>
                      <a:r>
                        <a:rPr lang="de-DE" sz="1600" dirty="0" smtClean="0">
                          <a:effectLst/>
                        </a:rPr>
                        <a:t>CPU 1518F-4 </a:t>
                      </a:r>
                      <a:r>
                        <a:rPr lang="de-DE" sz="1600" dirty="0">
                          <a:effectLst/>
                        </a:rPr>
                        <a:t>PN/DP</a:t>
                      </a:r>
                    </a:p>
                  </a:txBody>
                  <a:tcPr marL="72000" marR="22860" marT="22860" marB="22860" anchor="ctr">
                    <a:solidFill>
                      <a:srgbClr val="FF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6ES7518-4FP00-0AB0</a:t>
                      </a:r>
                    </a:p>
                  </a:txBody>
                  <a:tcPr>
                    <a:solidFill>
                      <a:srgbClr val="FFFF99"/>
                    </a:solidFill>
                  </a:tcPr>
                </a:tc>
              </a:tr>
            </a:tbl>
          </a:graphicData>
        </a:graphic>
      </p:graphicFrame>
      <p:graphicFrame>
        <p:nvGraphicFramePr>
          <p:cNvPr id="6" name="Inhaltsplatzhalter 3"/>
          <p:cNvGraphicFramePr>
            <a:graphicFrameLocks/>
          </p:cNvGraphicFramePr>
          <p:nvPr>
            <p:extLst>
              <p:ext uri="{D42A27DB-BD31-4B8C-83A1-F6EECF244321}">
                <p14:modId xmlns:p14="http://schemas.microsoft.com/office/powerpoint/2010/main" val="1078299915"/>
              </p:ext>
            </p:extLst>
          </p:nvPr>
        </p:nvGraphicFramePr>
        <p:xfrm>
          <a:off x="5852258" y="1412339"/>
          <a:ext cx="5135910" cy="1318308"/>
        </p:xfrm>
        <a:graphic>
          <a:graphicData uri="http://schemas.openxmlformats.org/drawingml/2006/table">
            <a:tbl>
              <a:tblPr firstRow="1" bandRow="1">
                <a:tableStyleId>{5C22544A-7EE6-4342-B048-85BDC9FD1C3A}</a:tableStyleId>
              </a:tblPr>
              <a:tblGrid>
                <a:gridCol w="2761544"/>
                <a:gridCol w="2374366"/>
              </a:tblGrid>
              <a:tr h="354354">
                <a:tc>
                  <a:txBody>
                    <a:bodyPr/>
                    <a:lstStyle/>
                    <a:p>
                      <a:r>
                        <a:rPr lang="en-US" dirty="0" smtClean="0"/>
                        <a:t>CPU Type </a:t>
                      </a:r>
                      <a:br>
                        <a:rPr lang="en-US" dirty="0" smtClean="0"/>
                      </a:br>
                      <a:r>
                        <a:rPr lang="en-US" sz="1600" dirty="0" smtClean="0"/>
                        <a:t>compact, IO connector</a:t>
                      </a:r>
                      <a:endParaRPr lang="en-US" dirty="0"/>
                    </a:p>
                  </a:txBody>
                  <a:tcPr/>
                </a:tc>
                <a:tc>
                  <a:txBody>
                    <a:bodyPr/>
                    <a:lstStyle/>
                    <a:p>
                      <a:r>
                        <a:rPr lang="en-US" dirty="0" smtClean="0"/>
                        <a:t>Order Number</a:t>
                      </a:r>
                      <a:endParaRPr lang="en-US" dirty="0"/>
                    </a:p>
                  </a:txBody>
                  <a:tcPr/>
                </a:tc>
              </a:tr>
              <a:tr h="354354">
                <a:tc>
                  <a:txBody>
                    <a:bodyPr/>
                    <a:lstStyle/>
                    <a:p>
                      <a:r>
                        <a:rPr lang="de-DE" sz="1600" dirty="0">
                          <a:effectLst/>
                        </a:rPr>
                        <a:t>CPU 1511C-1 PN</a:t>
                      </a:r>
                    </a:p>
                  </a:txBody>
                  <a:tcPr marL="72000" marR="22860" marT="22860" marB="22860" anchor="ctr"/>
                </a:tc>
                <a:tc>
                  <a:txBody>
                    <a:bodyPr/>
                    <a:lstStyle/>
                    <a:p>
                      <a:pPr algn="ctr"/>
                      <a:r>
                        <a:rPr lang="de-DE" sz="1600" dirty="0">
                          <a:effectLst/>
                        </a:rPr>
                        <a:t> 6ES7511-1CK00-0AB0</a:t>
                      </a:r>
                    </a:p>
                  </a:txBody>
                  <a:tcPr marL="22860" marR="22860" marT="22860" marB="22860" anchor="ctr"/>
                </a:tc>
              </a:tr>
              <a:tr h="354354">
                <a:tc>
                  <a:txBody>
                    <a:bodyPr/>
                    <a:lstStyle/>
                    <a:p>
                      <a:r>
                        <a:rPr lang="de-DE" sz="1600" dirty="0">
                          <a:effectLst/>
                        </a:rPr>
                        <a:t>CPU 1512C-1 PN</a:t>
                      </a:r>
                    </a:p>
                  </a:txBody>
                  <a:tcPr marL="72000" marR="22860" marT="22860" marB="22860" anchor="ctr"/>
                </a:tc>
                <a:tc>
                  <a:txBody>
                    <a:bodyPr/>
                    <a:lstStyle/>
                    <a:p>
                      <a:pPr algn="ctr"/>
                      <a:r>
                        <a:rPr lang="de-DE" sz="1600" dirty="0">
                          <a:effectLst/>
                        </a:rPr>
                        <a:t> 6ES7512-1CK00-0AB0</a:t>
                      </a:r>
                    </a:p>
                  </a:txBody>
                  <a:tcPr marL="22860" marR="22860" marT="22860" marB="22860" anchor="ctr"/>
                </a:tc>
              </a:tr>
            </a:tbl>
          </a:graphicData>
        </a:graphic>
      </p:graphicFrame>
      <p:sp>
        <p:nvSpPr>
          <p:cNvPr id="7" name="Textfeld 6"/>
          <p:cNvSpPr txBox="1"/>
          <p:nvPr/>
        </p:nvSpPr>
        <p:spPr>
          <a:xfrm>
            <a:off x="5873646" y="5411879"/>
            <a:ext cx="5122206" cy="885233"/>
          </a:xfrm>
          <a:prstGeom prst="rect">
            <a:avLst/>
          </a:prstGeom>
          <a:solidFill>
            <a:schemeClr val="bg1">
              <a:lumMod val="85000"/>
            </a:schemeClr>
          </a:solidFill>
          <a:effectLst>
            <a:outerShdw blurRad="50800" dist="38100" dir="2700000" algn="tl" rotWithShape="0">
              <a:prstClr val="black">
                <a:alpha val="40000"/>
              </a:prstClr>
            </a:outerShdw>
          </a:effectLst>
        </p:spPr>
        <p:txBody>
          <a:bodyPr wrap="square" lIns="108000" tIns="36000" rIns="36000" bIns="36000" rtlCol="0">
            <a:spAutoFit/>
          </a:bodyPr>
          <a:lstStyle>
            <a:defPPr>
              <a:defRPr lang="de-DE"/>
            </a:defPPr>
            <a:lvl1pPr>
              <a:lnSpc>
                <a:spcPct val="110000"/>
              </a:lnSpc>
              <a:spcBef>
                <a:spcPts val="0"/>
              </a:spcBef>
              <a:defRPr sz="1600">
                <a:solidFill>
                  <a:schemeClr val="tx1"/>
                </a:solidFill>
              </a:defRPr>
            </a:lvl1pPr>
          </a:lstStyle>
          <a:p>
            <a:r>
              <a:rPr lang="en-US" dirty="0"/>
              <a:t>Please use the TIA Selection Tool for further configuration, esp. for IO selection:</a:t>
            </a:r>
          </a:p>
          <a:p>
            <a:r>
              <a:rPr lang="en-US" dirty="0">
                <a:hlinkClick r:id="rId5"/>
              </a:rPr>
              <a:t>www.siemens.com/TIA-selection-tool</a:t>
            </a:r>
            <a:endParaRPr lang="en-US" dirty="0"/>
          </a:p>
        </p:txBody>
      </p:sp>
      <p:graphicFrame>
        <p:nvGraphicFramePr>
          <p:cNvPr id="8" name="Inhaltsplatzhalter 3"/>
          <p:cNvGraphicFramePr>
            <a:graphicFrameLocks/>
          </p:cNvGraphicFramePr>
          <p:nvPr>
            <p:extLst>
              <p:ext uri="{D42A27DB-BD31-4B8C-83A1-F6EECF244321}">
                <p14:modId xmlns:p14="http://schemas.microsoft.com/office/powerpoint/2010/main" val="372170374"/>
              </p:ext>
            </p:extLst>
          </p:nvPr>
        </p:nvGraphicFramePr>
        <p:xfrm>
          <a:off x="5865814" y="2896926"/>
          <a:ext cx="5122354" cy="2027016"/>
        </p:xfrm>
        <a:graphic>
          <a:graphicData uri="http://schemas.openxmlformats.org/drawingml/2006/table">
            <a:tbl>
              <a:tblPr firstRow="1" bandRow="1">
                <a:tableStyleId>{5C22544A-7EE6-4342-B048-85BDC9FD1C3A}</a:tableStyleId>
              </a:tblPr>
              <a:tblGrid>
                <a:gridCol w="2747988"/>
                <a:gridCol w="2374366"/>
              </a:tblGrid>
              <a:tr h="354354">
                <a:tc>
                  <a:txBody>
                    <a:bodyPr/>
                    <a:lstStyle/>
                    <a:p>
                      <a:r>
                        <a:rPr lang="en-US" dirty="0" smtClean="0"/>
                        <a:t>CPU Type</a:t>
                      </a:r>
                      <a:br>
                        <a:rPr lang="en-US" dirty="0" smtClean="0"/>
                      </a:br>
                      <a:r>
                        <a:rPr lang="en-US" sz="1600" dirty="0" smtClean="0"/>
                        <a:t>distributed/</a:t>
                      </a:r>
                      <a:r>
                        <a:rPr lang="en-US" sz="1600" dirty="0" smtClean="0">
                          <a:solidFill>
                            <a:srgbClr val="FFFF00"/>
                          </a:solidFill>
                        </a:rPr>
                        <a:t>failsafe</a:t>
                      </a:r>
                      <a:endParaRPr lang="en-US" sz="1600" dirty="0">
                        <a:solidFill>
                          <a:srgbClr val="FFFF00"/>
                        </a:solidFill>
                      </a:endParaRPr>
                    </a:p>
                  </a:txBody>
                  <a:tcPr/>
                </a:tc>
                <a:tc>
                  <a:txBody>
                    <a:bodyPr/>
                    <a:lstStyle/>
                    <a:p>
                      <a:r>
                        <a:rPr lang="en-US" dirty="0" smtClean="0"/>
                        <a:t>Order Number</a:t>
                      </a:r>
                      <a:endParaRPr lang="en-US" dirty="0"/>
                    </a:p>
                  </a:txBody>
                  <a:tcPr/>
                </a:tc>
              </a:tr>
              <a:tr h="354354">
                <a:tc>
                  <a:txBody>
                    <a:bodyPr/>
                    <a:lstStyle/>
                    <a:p>
                      <a:r>
                        <a:rPr lang="de-DE" sz="1600" dirty="0">
                          <a:effectLst/>
                        </a:rPr>
                        <a:t> CPU 1510SP-1 PN</a:t>
                      </a:r>
                    </a:p>
                  </a:txBody>
                  <a:tcPr marL="22860" marR="22860" marT="22860" marB="22860" anchor="ctr"/>
                </a:tc>
                <a:tc>
                  <a:txBody>
                    <a:bodyPr/>
                    <a:lstStyle/>
                    <a:p>
                      <a:pPr algn="ctr"/>
                      <a:r>
                        <a:rPr lang="de-DE" sz="1600" dirty="0" smtClean="0">
                          <a:effectLst/>
                        </a:rPr>
                        <a:t>6ES7510-1DJ01-0AB0</a:t>
                      </a:r>
                      <a:endParaRPr lang="de-DE" sz="1600" dirty="0">
                        <a:effectLst/>
                      </a:endParaRPr>
                    </a:p>
                  </a:txBody>
                  <a:tcPr marL="22860" marR="22860" marT="22860" marB="22860" anchor="ctr"/>
                </a:tc>
              </a:tr>
              <a:tr h="354354">
                <a:tc>
                  <a:txBody>
                    <a:bodyPr/>
                    <a:lstStyle/>
                    <a:p>
                      <a:r>
                        <a:rPr lang="de-DE" sz="1600" dirty="0">
                          <a:effectLst/>
                        </a:rPr>
                        <a:t> CPU 1510SP F-1 PN</a:t>
                      </a:r>
                    </a:p>
                  </a:txBody>
                  <a:tcPr marL="22860" marR="22860" marT="22860" marB="22860" anchor="ctr">
                    <a:solidFill>
                      <a:srgbClr val="FFFF99"/>
                    </a:solidFill>
                  </a:tcPr>
                </a:tc>
                <a:tc>
                  <a:txBody>
                    <a:bodyPr/>
                    <a:lstStyle/>
                    <a:p>
                      <a:pPr algn="ctr"/>
                      <a:r>
                        <a:rPr lang="de-DE" sz="1600" dirty="0" smtClean="0">
                          <a:effectLst/>
                        </a:rPr>
                        <a:t>6ES7510-1SJ01-0AB0</a:t>
                      </a:r>
                      <a:endParaRPr lang="de-DE" sz="1600" dirty="0">
                        <a:effectLst/>
                      </a:endParaRPr>
                    </a:p>
                  </a:txBody>
                  <a:tcPr marL="22860" marR="22860" marT="22860" marB="22860" anchor="ctr">
                    <a:solidFill>
                      <a:srgbClr val="FFFF99"/>
                    </a:solidFill>
                  </a:tcPr>
                </a:tc>
              </a:tr>
              <a:tr h="354354">
                <a:tc>
                  <a:txBody>
                    <a:bodyPr/>
                    <a:lstStyle/>
                    <a:p>
                      <a:r>
                        <a:rPr lang="de-DE" sz="1600" dirty="0">
                          <a:effectLst/>
                        </a:rPr>
                        <a:t> CPU 1512SP-1 PN</a:t>
                      </a:r>
                    </a:p>
                  </a:txBody>
                  <a:tcPr marL="22860" marR="22860" marT="22860" marB="22860" anchor="ctr"/>
                </a:tc>
                <a:tc>
                  <a:txBody>
                    <a:bodyPr/>
                    <a:lstStyle/>
                    <a:p>
                      <a:pPr algn="ctr"/>
                      <a:r>
                        <a:rPr lang="de-DE" sz="1600" dirty="0">
                          <a:effectLst/>
                        </a:rPr>
                        <a:t>6ES7512-1DK01-0AB0</a:t>
                      </a:r>
                    </a:p>
                  </a:txBody>
                  <a:tcPr marL="22860" marR="22860" marT="22860" marB="22860" anchor="ctr"/>
                </a:tc>
              </a:tr>
              <a:tr h="354354">
                <a:tc>
                  <a:txBody>
                    <a:bodyPr/>
                    <a:lstStyle/>
                    <a:p>
                      <a:r>
                        <a:rPr lang="de-DE" sz="1600" dirty="0">
                          <a:effectLst/>
                        </a:rPr>
                        <a:t> </a:t>
                      </a:r>
                      <a:r>
                        <a:rPr lang="de-DE" sz="1600" dirty="0" smtClean="0">
                          <a:effectLst/>
                        </a:rPr>
                        <a:t>CPU </a:t>
                      </a:r>
                      <a:r>
                        <a:rPr lang="de-DE" sz="1600" dirty="0">
                          <a:effectLst/>
                        </a:rPr>
                        <a:t>1512SP F-1 PN</a:t>
                      </a:r>
                    </a:p>
                  </a:txBody>
                  <a:tcPr marL="22860" marR="22860" marT="22860" marB="22860" anchor="ctr">
                    <a:solidFill>
                      <a:srgbClr val="FFFF99"/>
                    </a:solidFill>
                  </a:tcPr>
                </a:tc>
                <a:tc>
                  <a:txBody>
                    <a:bodyPr/>
                    <a:lstStyle/>
                    <a:p>
                      <a:pPr algn="ctr"/>
                      <a:r>
                        <a:rPr lang="de-DE" sz="1600" dirty="0">
                          <a:effectLst/>
                        </a:rPr>
                        <a:t>6ES7512-1SK01-0AB0</a:t>
                      </a:r>
                    </a:p>
                  </a:txBody>
                  <a:tcPr marL="22860" marR="22860" marT="22860" marB="22860" anchor="ctr">
                    <a:solidFill>
                      <a:srgbClr val="FFFF99"/>
                    </a:solidFill>
                  </a:tcPr>
                </a:tc>
              </a:tr>
            </a:tbl>
          </a:graphicData>
        </a:graphic>
      </p:graphicFrame>
    </p:spTree>
    <p:custDataLst>
      <p:tags r:id="rId2"/>
    </p:custDataLst>
    <p:extLst>
      <p:ext uri="{BB962C8B-B14F-4D97-AF65-F5344CB8AC3E}">
        <p14:creationId xmlns:p14="http://schemas.microsoft.com/office/powerpoint/2010/main" val="26048598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12198350" cy="1268413"/>
          </a:xfrm>
        </p:spPr>
        <p:txBody>
          <a:bodyPr>
            <a:noAutofit/>
          </a:bodyPr>
          <a:lstStyle/>
          <a:p>
            <a:r>
              <a:rPr lang="en-US" altLang="en-US" dirty="0"/>
              <a:t>SIMATIC Innovation</a:t>
            </a:r>
            <a:r>
              <a:rPr lang="en-US" altLang="en-US" b="0" dirty="0"/>
              <a:t/>
            </a:r>
            <a:br>
              <a:rPr lang="en-US" altLang="en-US" b="0" dirty="0"/>
            </a:br>
            <a:r>
              <a:rPr lang="en-US" altLang="en-US" b="0" dirty="0" smtClean="0"/>
              <a:t>Order Information for </a:t>
            </a:r>
            <a:r>
              <a:rPr lang="en-US" b="0" dirty="0" smtClean="0"/>
              <a:t>SIMATIC S7-1500 </a:t>
            </a:r>
            <a:r>
              <a:rPr lang="en-US" b="0" dirty="0" smtClean="0">
                <a:latin typeface="Arial" charset="0"/>
                <a:cs typeface="Arial" charset="0"/>
              </a:rPr>
              <a:t>accessories (FW V1.8)</a:t>
            </a:r>
            <a:endParaRPr lang="en-US" dirty="0"/>
          </a:p>
        </p:txBody>
      </p:sp>
      <p:graphicFrame>
        <p:nvGraphicFramePr>
          <p:cNvPr id="6" name="Inhaltsplatzhalter 3"/>
          <p:cNvGraphicFramePr>
            <a:graphicFrameLocks/>
          </p:cNvGraphicFramePr>
          <p:nvPr>
            <p:extLst>
              <p:ext uri="{D42A27DB-BD31-4B8C-83A1-F6EECF244321}">
                <p14:modId xmlns:p14="http://schemas.microsoft.com/office/powerpoint/2010/main" val="840675889"/>
              </p:ext>
            </p:extLst>
          </p:nvPr>
        </p:nvGraphicFramePr>
        <p:xfrm>
          <a:off x="5852258" y="1412339"/>
          <a:ext cx="5135910" cy="1348788"/>
        </p:xfrm>
        <a:graphic>
          <a:graphicData uri="http://schemas.openxmlformats.org/drawingml/2006/table">
            <a:tbl>
              <a:tblPr firstRow="1" bandRow="1">
                <a:tableStyleId>{5C22544A-7EE6-4342-B048-85BDC9FD1C3A}</a:tableStyleId>
              </a:tblPr>
              <a:tblGrid>
                <a:gridCol w="2761544"/>
                <a:gridCol w="2374366"/>
              </a:tblGrid>
              <a:tr h="354354">
                <a:tc>
                  <a:txBody>
                    <a:bodyPr/>
                    <a:lstStyle/>
                    <a:p>
                      <a:r>
                        <a:rPr lang="en-US" dirty="0" smtClean="0"/>
                        <a:t>S7-1500</a:t>
                      </a:r>
                      <a:r>
                        <a:rPr lang="en-US" baseline="0" dirty="0" smtClean="0"/>
                        <a:t> Labeling Sheets, DIN A4</a:t>
                      </a:r>
                      <a:endParaRPr lang="en-US" dirty="0"/>
                    </a:p>
                  </a:txBody>
                  <a:tcPr/>
                </a:tc>
                <a:tc>
                  <a:txBody>
                    <a:bodyPr/>
                    <a:lstStyle/>
                    <a:p>
                      <a:r>
                        <a:rPr lang="en-US" dirty="0" smtClean="0"/>
                        <a:t>Order Number</a:t>
                      </a:r>
                      <a:endParaRPr lang="en-US" dirty="0"/>
                    </a:p>
                  </a:txBody>
                  <a:tcPr/>
                </a:tc>
              </a:tr>
              <a:tr h="354354">
                <a:tc>
                  <a:txBody>
                    <a:bodyPr/>
                    <a:lstStyle/>
                    <a:p>
                      <a:r>
                        <a:rPr lang="de-DE" sz="1600" baseline="0" dirty="0" smtClean="0">
                          <a:effectLst/>
                        </a:rPr>
                        <a:t>35 mm, 100 </a:t>
                      </a:r>
                      <a:r>
                        <a:rPr lang="de-DE" sz="1600" baseline="0" dirty="0" err="1" smtClean="0">
                          <a:effectLst/>
                        </a:rPr>
                        <a:t>lables</a:t>
                      </a:r>
                      <a:r>
                        <a:rPr lang="de-DE" sz="1600" baseline="0" dirty="0" smtClean="0">
                          <a:effectLst/>
                        </a:rPr>
                        <a:t>, 10 </a:t>
                      </a:r>
                      <a:r>
                        <a:rPr lang="de-DE" sz="1600" baseline="0" dirty="0" err="1" smtClean="0">
                          <a:effectLst/>
                        </a:rPr>
                        <a:t>sheets</a:t>
                      </a:r>
                      <a:endParaRPr lang="de-DE" sz="1600" dirty="0">
                        <a:effectLst/>
                      </a:endParaRPr>
                    </a:p>
                  </a:txBody>
                  <a:tcPr marL="72000" marR="22860" marT="22860" marB="22860" anchor="ctr"/>
                </a:tc>
                <a:tc>
                  <a:txBody>
                    <a:bodyPr/>
                    <a:lstStyle/>
                    <a:p>
                      <a:pPr algn="ctr"/>
                      <a:r>
                        <a:rPr lang="de-DE" sz="1600" dirty="0" smtClean="0">
                          <a:effectLst/>
                        </a:rPr>
                        <a:t>6ES7592-2AX00-0AA0</a:t>
                      </a:r>
                      <a:endParaRPr lang="de-DE" sz="1600" dirty="0">
                        <a:effectLst/>
                      </a:endParaRPr>
                    </a:p>
                  </a:txBody>
                  <a:tcPr marL="22860" marR="22860" marT="22860" marB="22860" anchor="ctr"/>
                </a:tc>
              </a:tr>
              <a:tr h="354354">
                <a:tc>
                  <a:txBody>
                    <a:bodyPr/>
                    <a:lstStyle/>
                    <a:p>
                      <a:r>
                        <a:rPr lang="de-DE" sz="1600" dirty="0" smtClean="0">
                          <a:effectLst/>
                        </a:rPr>
                        <a:t>25 mm, 200 </a:t>
                      </a:r>
                      <a:r>
                        <a:rPr lang="de-DE" sz="1600" dirty="0" err="1" smtClean="0">
                          <a:effectLst/>
                        </a:rPr>
                        <a:t>lables</a:t>
                      </a:r>
                      <a:r>
                        <a:rPr lang="de-DE" sz="1600" dirty="0" smtClean="0">
                          <a:effectLst/>
                        </a:rPr>
                        <a:t>, 10</a:t>
                      </a:r>
                      <a:r>
                        <a:rPr lang="de-DE" sz="1600" baseline="0" dirty="0" smtClean="0">
                          <a:effectLst/>
                        </a:rPr>
                        <a:t> </a:t>
                      </a:r>
                      <a:r>
                        <a:rPr lang="de-DE" sz="1600" dirty="0" err="1" smtClean="0">
                          <a:effectLst/>
                        </a:rPr>
                        <a:t>sheets</a:t>
                      </a:r>
                      <a:endParaRPr lang="de-DE" sz="1600" dirty="0">
                        <a:effectLst/>
                      </a:endParaRPr>
                    </a:p>
                  </a:txBody>
                  <a:tcPr marL="72000" marR="22860" marT="22860" marB="2286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effectLst/>
                        </a:rPr>
                        <a:t>6ES7592-1AX00-0AA0</a:t>
                      </a:r>
                    </a:p>
                  </a:txBody>
                  <a:tcPr marL="22860" marR="22860" marT="22860" marB="22860" anchor="ctr"/>
                </a:tc>
              </a:tr>
            </a:tbl>
          </a:graphicData>
        </a:graphic>
      </p:graphicFrame>
      <p:sp>
        <p:nvSpPr>
          <p:cNvPr id="7" name="Textfeld 6"/>
          <p:cNvSpPr txBox="1"/>
          <p:nvPr/>
        </p:nvSpPr>
        <p:spPr>
          <a:xfrm>
            <a:off x="631610" y="5411879"/>
            <a:ext cx="5108363" cy="885233"/>
          </a:xfrm>
          <a:prstGeom prst="rect">
            <a:avLst/>
          </a:prstGeom>
          <a:solidFill>
            <a:schemeClr val="bg1">
              <a:lumMod val="85000"/>
            </a:schemeClr>
          </a:solidFill>
          <a:effectLst>
            <a:outerShdw blurRad="50800" dist="38100" dir="2700000" algn="tl" rotWithShape="0">
              <a:prstClr val="black">
                <a:alpha val="40000"/>
              </a:prstClr>
            </a:outerShdw>
          </a:effectLst>
        </p:spPr>
        <p:txBody>
          <a:bodyPr wrap="square" lIns="108000" tIns="36000" rIns="36000" bIns="36000" rtlCol="0">
            <a:spAutoFit/>
          </a:bodyPr>
          <a:lstStyle>
            <a:defPPr>
              <a:defRPr lang="de-DE"/>
            </a:defPPr>
            <a:lvl1pPr>
              <a:lnSpc>
                <a:spcPct val="110000"/>
              </a:lnSpc>
              <a:spcBef>
                <a:spcPts val="0"/>
              </a:spcBef>
              <a:defRPr sz="1600">
                <a:solidFill>
                  <a:schemeClr val="tx1"/>
                </a:solidFill>
              </a:defRPr>
            </a:lvl1pPr>
          </a:lstStyle>
          <a:p>
            <a:r>
              <a:rPr lang="en-US" dirty="0"/>
              <a:t>Please use the TIA Selection Tool for further configuration, esp. </a:t>
            </a:r>
            <a:r>
              <a:rPr lang="en-US" dirty="0" smtClean="0"/>
              <a:t>for accessory </a:t>
            </a:r>
            <a:r>
              <a:rPr lang="en-US" dirty="0"/>
              <a:t>selection:</a:t>
            </a:r>
          </a:p>
          <a:p>
            <a:r>
              <a:rPr lang="en-US" dirty="0">
                <a:hlinkClick r:id="rId5"/>
              </a:rPr>
              <a:t>www.siemens.com/TIA-selection-tool</a:t>
            </a:r>
            <a:endParaRPr lang="en-US" dirty="0"/>
          </a:p>
        </p:txBody>
      </p:sp>
      <p:graphicFrame>
        <p:nvGraphicFramePr>
          <p:cNvPr id="9" name="Inhaltsplatzhalter 3"/>
          <p:cNvGraphicFramePr>
            <a:graphicFrameLocks/>
          </p:cNvGraphicFramePr>
          <p:nvPr>
            <p:extLst>
              <p:ext uri="{D42A27DB-BD31-4B8C-83A1-F6EECF244321}">
                <p14:modId xmlns:p14="http://schemas.microsoft.com/office/powerpoint/2010/main" val="3950341374"/>
              </p:ext>
            </p:extLst>
          </p:nvPr>
        </p:nvGraphicFramePr>
        <p:xfrm>
          <a:off x="627063" y="1411013"/>
          <a:ext cx="5119468" cy="2491884"/>
        </p:xfrm>
        <a:graphic>
          <a:graphicData uri="http://schemas.openxmlformats.org/drawingml/2006/table">
            <a:tbl>
              <a:tblPr firstRow="1" bandRow="1">
                <a:tableStyleId>{5C22544A-7EE6-4342-B048-85BDC9FD1C3A}</a:tableStyleId>
              </a:tblPr>
              <a:tblGrid>
                <a:gridCol w="2753912"/>
                <a:gridCol w="2365556"/>
              </a:tblGrid>
              <a:tr h="354354">
                <a:tc>
                  <a:txBody>
                    <a:bodyPr/>
                    <a:lstStyle/>
                    <a:p>
                      <a:r>
                        <a:rPr lang="en-US" dirty="0" smtClean="0"/>
                        <a:t>SIMATIC Memory Card</a:t>
                      </a:r>
                      <a:endParaRPr lang="en-US" dirty="0"/>
                    </a:p>
                  </a:txBody>
                  <a:tcPr/>
                </a:tc>
                <a:tc>
                  <a:txBody>
                    <a:bodyPr/>
                    <a:lstStyle/>
                    <a:p>
                      <a:r>
                        <a:rPr lang="en-US" dirty="0" smtClean="0"/>
                        <a:t>Order Number</a:t>
                      </a:r>
                      <a:endParaRPr lang="en-US" dirty="0"/>
                    </a:p>
                  </a:txBody>
                  <a:tcPr/>
                </a:tc>
              </a:tr>
              <a:tr h="354354">
                <a:tc>
                  <a:txBody>
                    <a:bodyPr/>
                    <a:lstStyle/>
                    <a:p>
                      <a:r>
                        <a:rPr lang="de-DE" sz="1600" dirty="0" smtClean="0">
                          <a:effectLst/>
                        </a:rPr>
                        <a:t>SMC </a:t>
                      </a:r>
                      <a:r>
                        <a:rPr lang="de-DE" sz="1600" b="0" dirty="0" smtClean="0">
                          <a:effectLst/>
                        </a:rPr>
                        <a:t>32 GB</a:t>
                      </a:r>
                      <a:endParaRPr lang="de-DE" sz="1600" dirty="0">
                        <a:effectLst/>
                      </a:endParaRPr>
                    </a:p>
                  </a:txBody>
                  <a:tcPr marL="72000" marR="22860" marT="22860" marB="22860" anchor="ctr"/>
                </a:tc>
                <a:tc>
                  <a:txBody>
                    <a:bodyPr/>
                    <a:lstStyle/>
                    <a:p>
                      <a:pPr algn="ctr"/>
                      <a:r>
                        <a:rPr lang="de-DE" sz="1600" b="0" dirty="0" smtClean="0">
                          <a:effectLst/>
                        </a:rPr>
                        <a:t>6ES7954-8LT02-0AA0</a:t>
                      </a:r>
                      <a:endParaRPr lang="de-DE" sz="1600" dirty="0">
                        <a:effectLst/>
                      </a:endParaRPr>
                    </a:p>
                  </a:txBody>
                  <a:tcPr marL="22860" marR="22860" marT="22860" marB="22860" anchor="ctr"/>
                </a:tc>
              </a:tr>
              <a:tr h="354354">
                <a:tc>
                  <a:txBody>
                    <a:bodyPr/>
                    <a:lstStyle/>
                    <a:p>
                      <a:r>
                        <a:rPr lang="de-DE" sz="1600" dirty="0" smtClean="0">
                          <a:effectLst/>
                        </a:rPr>
                        <a:t>SMC 2 GB</a:t>
                      </a:r>
                      <a:endParaRPr lang="de-DE" sz="1600" dirty="0">
                        <a:effectLst/>
                      </a:endParaRPr>
                    </a:p>
                  </a:txBody>
                  <a:tcPr marL="72000" marR="22860" marT="22860" marB="22860" anchor="ctr"/>
                </a:tc>
                <a:tc>
                  <a:txBody>
                    <a:bodyPr/>
                    <a:lstStyle/>
                    <a:p>
                      <a:pPr algn="ctr"/>
                      <a:r>
                        <a:rPr lang="de-DE" sz="1600" b="0" dirty="0" smtClean="0">
                          <a:effectLst/>
                        </a:rPr>
                        <a:t>6ES7954-8LP01-0AA0</a:t>
                      </a:r>
                      <a:endParaRPr lang="de-DE" sz="1600" dirty="0">
                        <a:effectLst/>
                      </a:endParaRPr>
                    </a:p>
                  </a:txBody>
                  <a:tcPr marL="22860" marR="22860" marT="22860" marB="22860" anchor="ctr"/>
                </a:tc>
              </a:tr>
              <a:tr h="354354">
                <a:tc>
                  <a:txBody>
                    <a:bodyPr/>
                    <a:lstStyle/>
                    <a:p>
                      <a:r>
                        <a:rPr lang="de-DE" sz="1600" dirty="0" smtClean="0">
                          <a:effectLst/>
                        </a:rPr>
                        <a:t>SMC 256 MB</a:t>
                      </a:r>
                      <a:endParaRPr lang="de-DE" sz="1600" dirty="0">
                        <a:effectLst/>
                      </a:endParaRPr>
                    </a:p>
                  </a:txBody>
                  <a:tcPr marL="72000" marR="22860" marT="22860" marB="22860" anchor="ctr"/>
                </a:tc>
                <a:tc>
                  <a:txBody>
                    <a:bodyPr/>
                    <a:lstStyle/>
                    <a:p>
                      <a:pPr algn="ctr"/>
                      <a:r>
                        <a:rPr lang="de-DE" sz="1600" b="0" dirty="0" smtClean="0">
                          <a:effectLst/>
                        </a:rPr>
                        <a:t>6ES7954-8LL02-0AA0</a:t>
                      </a:r>
                      <a:endParaRPr lang="de-DE" sz="1600" dirty="0">
                        <a:effectLst/>
                      </a:endParaRPr>
                    </a:p>
                  </a:txBody>
                  <a:tcPr marL="22860" marR="22860" marT="22860" marB="22860" anchor="ctr"/>
                </a:tc>
              </a:tr>
              <a:tr h="354354">
                <a:tc>
                  <a:txBody>
                    <a:bodyPr/>
                    <a:lstStyle/>
                    <a:p>
                      <a:r>
                        <a:rPr lang="de-DE" sz="1600" dirty="0" smtClean="0">
                          <a:effectLst/>
                        </a:rPr>
                        <a:t>SMC 24 MB</a:t>
                      </a:r>
                      <a:endParaRPr lang="de-DE" sz="1600" dirty="0">
                        <a:effectLst/>
                      </a:endParaRPr>
                    </a:p>
                  </a:txBody>
                  <a:tcPr marL="72000" marR="22860" marT="22860" marB="22860" anchor="ctr"/>
                </a:tc>
                <a:tc>
                  <a:txBody>
                    <a:bodyPr/>
                    <a:lstStyle/>
                    <a:p>
                      <a:pPr algn="ctr"/>
                      <a:r>
                        <a:rPr lang="de-DE" sz="1600" dirty="0" smtClean="0"/>
                        <a:t>6ES7954-8LF02-0AA0</a:t>
                      </a:r>
                      <a:endParaRPr lang="de-DE" sz="1600" dirty="0">
                        <a:effectLst/>
                      </a:endParaRPr>
                    </a:p>
                  </a:txBody>
                  <a:tcPr marL="22860" marR="22860" marT="22860" marB="22860" anchor="ctr"/>
                </a:tc>
              </a:tr>
              <a:tr h="354354">
                <a:tc>
                  <a:txBody>
                    <a:bodyPr/>
                    <a:lstStyle/>
                    <a:p>
                      <a:r>
                        <a:rPr lang="de-DE" sz="1600" dirty="0" smtClean="0">
                          <a:effectLst/>
                        </a:rPr>
                        <a:t>SMC 12 MB</a:t>
                      </a:r>
                      <a:endParaRPr lang="de-DE" sz="1600" dirty="0">
                        <a:effectLst/>
                      </a:endParaRPr>
                    </a:p>
                  </a:txBody>
                  <a:tcPr marL="72000" marR="22860" marT="22860" marB="22860" anchor="ctr"/>
                </a:tc>
                <a:tc>
                  <a:txBody>
                    <a:bodyPr/>
                    <a:lstStyle/>
                    <a:p>
                      <a:pPr algn="ctr"/>
                      <a:r>
                        <a:rPr lang="de-DE" sz="1600" dirty="0" smtClean="0"/>
                        <a:t>6ES7954-8LE02-0AA0</a:t>
                      </a:r>
                      <a:endParaRPr lang="de-DE" sz="1600" dirty="0">
                        <a:effectLst/>
                      </a:endParaRPr>
                    </a:p>
                  </a:txBody>
                  <a:tcPr marL="22860" marR="22860" marT="22860" marB="22860" anchor="ctr"/>
                </a:tc>
              </a:tr>
              <a:tr h="354354">
                <a:tc>
                  <a:txBody>
                    <a:bodyPr/>
                    <a:lstStyle/>
                    <a:p>
                      <a:r>
                        <a:rPr lang="de-DE" sz="1600" dirty="0" smtClean="0">
                          <a:effectLst/>
                        </a:rPr>
                        <a:t>SMC 4 MB</a:t>
                      </a:r>
                      <a:endParaRPr lang="de-DE" sz="1600" dirty="0">
                        <a:effectLst/>
                      </a:endParaRPr>
                    </a:p>
                  </a:txBody>
                  <a:tcPr marL="72000" marR="22860" marT="22860" marB="22860" anchor="ctr"/>
                </a:tc>
                <a:tc>
                  <a:txBody>
                    <a:bodyPr/>
                    <a:lstStyle/>
                    <a:p>
                      <a:pPr algn="ctr"/>
                      <a:r>
                        <a:rPr lang="de-DE" sz="1600" dirty="0" smtClean="0"/>
                        <a:t>6ES7954-8LC02-0AA0</a:t>
                      </a:r>
                      <a:endParaRPr lang="de-DE" sz="1600" dirty="0">
                        <a:effectLst/>
                      </a:endParaRPr>
                    </a:p>
                  </a:txBody>
                  <a:tcPr marL="22860" marR="22860" marT="22860" marB="22860" anchor="ctr"/>
                </a:tc>
              </a:tr>
            </a:tbl>
          </a:graphicData>
        </a:graphic>
      </p:graphicFrame>
      <p:graphicFrame>
        <p:nvGraphicFramePr>
          <p:cNvPr id="13" name="Inhaltsplatzhalter 3"/>
          <p:cNvGraphicFramePr>
            <a:graphicFrameLocks/>
          </p:cNvGraphicFramePr>
          <p:nvPr>
            <p:extLst>
              <p:ext uri="{D42A27DB-BD31-4B8C-83A1-F6EECF244321}">
                <p14:modId xmlns:p14="http://schemas.microsoft.com/office/powerpoint/2010/main" val="28873446"/>
              </p:ext>
            </p:extLst>
          </p:nvPr>
        </p:nvGraphicFramePr>
        <p:xfrm>
          <a:off x="5855234" y="2892750"/>
          <a:ext cx="5125250" cy="2670930"/>
        </p:xfrm>
        <a:graphic>
          <a:graphicData uri="http://schemas.openxmlformats.org/drawingml/2006/table">
            <a:tbl>
              <a:tblPr firstRow="1" bandRow="1">
                <a:tableStyleId>{5C22544A-7EE6-4342-B048-85BDC9FD1C3A}</a:tableStyleId>
              </a:tblPr>
              <a:tblGrid>
                <a:gridCol w="2766252"/>
                <a:gridCol w="2358998"/>
              </a:tblGrid>
              <a:tr h="354354">
                <a:tc>
                  <a:txBody>
                    <a:bodyPr/>
                    <a:lstStyle/>
                    <a:p>
                      <a:r>
                        <a:rPr lang="en-US" dirty="0" smtClean="0"/>
                        <a:t>S7-1500 Mounting Rail</a:t>
                      </a:r>
                      <a:endParaRPr lang="en-US" dirty="0"/>
                    </a:p>
                  </a:txBody>
                  <a:tcPr/>
                </a:tc>
                <a:tc>
                  <a:txBody>
                    <a:bodyPr/>
                    <a:lstStyle/>
                    <a:p>
                      <a:r>
                        <a:rPr lang="en-US" dirty="0" smtClean="0"/>
                        <a:t>Order Number</a:t>
                      </a:r>
                      <a:endParaRPr lang="en-US" dirty="0"/>
                    </a:p>
                  </a:txBody>
                  <a:tcPr/>
                </a:tc>
              </a:tr>
              <a:tr h="354354">
                <a:tc>
                  <a:txBody>
                    <a:bodyPr/>
                    <a:lstStyle/>
                    <a:p>
                      <a:r>
                        <a:rPr lang="de-DE" sz="1600" dirty="0" smtClean="0">
                          <a:effectLst/>
                        </a:rPr>
                        <a:t>160 mm</a:t>
                      </a:r>
                      <a:endParaRPr lang="de-DE" sz="1600" dirty="0">
                        <a:effectLst/>
                      </a:endParaRPr>
                    </a:p>
                  </a:txBody>
                  <a:tcPr marL="72000" marR="22860" marT="22860" marB="22860" anchor="ctr"/>
                </a:tc>
                <a:tc>
                  <a:txBody>
                    <a:bodyPr/>
                    <a:lstStyle/>
                    <a:p>
                      <a:pPr algn="ctr"/>
                      <a:r>
                        <a:rPr lang="de-DE" sz="1600" b="0" dirty="0" smtClean="0">
                          <a:effectLst/>
                        </a:rPr>
                        <a:t>6ES7590-1AB60-0AA0</a:t>
                      </a:r>
                      <a:endParaRPr lang="de-DE" sz="1600" dirty="0">
                        <a:effectLst/>
                      </a:endParaRPr>
                    </a:p>
                  </a:txBody>
                  <a:tcPr marL="22860" marR="22860" marT="22860" marB="22860" anchor="ctr"/>
                </a:tc>
              </a:tr>
              <a:tr h="354354">
                <a:tc>
                  <a:txBody>
                    <a:bodyPr/>
                    <a:lstStyle/>
                    <a:p>
                      <a:r>
                        <a:rPr lang="de-DE" sz="1600" dirty="0" smtClean="0">
                          <a:effectLst/>
                        </a:rPr>
                        <a:t>245 mm</a:t>
                      </a:r>
                      <a:endParaRPr lang="de-DE" sz="1600" dirty="0">
                        <a:effectLst/>
                      </a:endParaRPr>
                    </a:p>
                  </a:txBody>
                  <a:tcPr marL="72000" marR="22860" marT="22860" marB="2286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b="0" dirty="0" smtClean="0">
                          <a:effectLst/>
                        </a:rPr>
                        <a:t>6ES7590-1AC40-0AA0</a:t>
                      </a:r>
                      <a:endParaRPr lang="de-DE" sz="1600" dirty="0" smtClean="0">
                        <a:effectLst/>
                      </a:endParaRPr>
                    </a:p>
                  </a:txBody>
                  <a:tcPr marL="22860" marR="22860" marT="22860" marB="22860" anchor="ctr"/>
                </a:tc>
              </a:tr>
              <a:tr h="354354">
                <a:tc>
                  <a:txBody>
                    <a:bodyPr/>
                    <a:lstStyle/>
                    <a:p>
                      <a:r>
                        <a:rPr lang="de-DE" sz="1600" dirty="0" smtClean="0">
                          <a:effectLst/>
                        </a:rPr>
                        <a:t>485 mm (19“)</a:t>
                      </a:r>
                      <a:endParaRPr lang="de-DE" sz="1600" dirty="0">
                        <a:effectLst/>
                      </a:endParaRPr>
                    </a:p>
                  </a:txBody>
                  <a:tcPr marL="72000" marR="22860" marT="22860" marB="2286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b="0" dirty="0" smtClean="0">
                          <a:effectLst/>
                        </a:rPr>
                        <a:t>6ES7590-1AE80-0AA0</a:t>
                      </a:r>
                      <a:endParaRPr lang="de-DE" sz="1600" dirty="0" smtClean="0">
                        <a:effectLst/>
                      </a:endParaRPr>
                    </a:p>
                  </a:txBody>
                  <a:tcPr marL="22860" marR="22860" marT="22860" marB="22860" anchor="ctr"/>
                </a:tc>
              </a:tr>
              <a:tr h="354354">
                <a:tc>
                  <a:txBody>
                    <a:bodyPr/>
                    <a:lstStyle/>
                    <a:p>
                      <a:r>
                        <a:rPr lang="de-DE" sz="1600" dirty="0" smtClean="0">
                          <a:effectLst/>
                        </a:rPr>
                        <a:t>530 mm</a:t>
                      </a:r>
                      <a:endParaRPr lang="de-DE" sz="1600" dirty="0">
                        <a:effectLst/>
                      </a:endParaRPr>
                    </a:p>
                  </a:txBody>
                  <a:tcPr marL="72000" marR="22860" marT="22860" marB="2286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b="0" dirty="0" smtClean="0">
                          <a:effectLst/>
                        </a:rPr>
                        <a:t>6ES7590-1AF30-0AA0</a:t>
                      </a:r>
                      <a:endParaRPr lang="de-DE" sz="1600" dirty="0" smtClean="0">
                        <a:effectLst/>
                      </a:endParaRPr>
                    </a:p>
                  </a:txBody>
                  <a:tcPr marL="22860" marR="22860" marT="22860" marB="22860" anchor="ctr"/>
                </a:tc>
              </a:tr>
              <a:tr h="354354">
                <a:tc>
                  <a:txBody>
                    <a:bodyPr/>
                    <a:lstStyle/>
                    <a:p>
                      <a:r>
                        <a:rPr lang="de-DE" sz="1600" dirty="0" smtClean="0">
                          <a:effectLst/>
                        </a:rPr>
                        <a:t>830 mm</a:t>
                      </a:r>
                      <a:endParaRPr lang="de-DE" sz="1600" dirty="0">
                        <a:effectLst/>
                      </a:endParaRPr>
                    </a:p>
                  </a:txBody>
                  <a:tcPr marL="72000" marR="22860" marT="22860" marB="2286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b="0" dirty="0" smtClean="0">
                          <a:effectLst/>
                        </a:rPr>
                        <a:t>6ES7590-1AJ30-0AA0</a:t>
                      </a:r>
                      <a:endParaRPr lang="de-DE" sz="1600" dirty="0" smtClean="0">
                        <a:effectLst/>
                      </a:endParaRPr>
                    </a:p>
                  </a:txBody>
                  <a:tcPr marL="22860" marR="22860" marT="22860" marB="22860" anchor="ctr"/>
                </a:tc>
              </a:tr>
              <a:tr h="354354">
                <a:tc>
                  <a:txBody>
                    <a:bodyPr/>
                    <a:lstStyle/>
                    <a:p>
                      <a:r>
                        <a:rPr lang="de-DE" sz="1600" dirty="0" smtClean="0">
                          <a:effectLst/>
                        </a:rPr>
                        <a:t>2000 mm (</a:t>
                      </a:r>
                      <a:r>
                        <a:rPr lang="de-DE" sz="1600" dirty="0" err="1" smtClean="0">
                          <a:effectLst/>
                        </a:rPr>
                        <a:t>for</a:t>
                      </a:r>
                      <a:r>
                        <a:rPr lang="de-DE" sz="1600" dirty="0" smtClean="0">
                          <a:effectLst/>
                        </a:rPr>
                        <a:t> </a:t>
                      </a:r>
                      <a:r>
                        <a:rPr lang="de-DE" sz="1600" baseline="0" dirty="0" err="1" smtClean="0">
                          <a:effectLst/>
                        </a:rPr>
                        <a:t>cutting</a:t>
                      </a:r>
                      <a:r>
                        <a:rPr lang="de-DE" sz="1600" baseline="0" dirty="0" smtClean="0">
                          <a:effectLst/>
                        </a:rPr>
                        <a:t> </a:t>
                      </a:r>
                      <a:r>
                        <a:rPr lang="de-DE" sz="1600" baseline="0" dirty="0" err="1" smtClean="0">
                          <a:effectLst/>
                        </a:rPr>
                        <a:t>to</a:t>
                      </a:r>
                      <a:r>
                        <a:rPr lang="de-DE" sz="1600" baseline="0" dirty="0" smtClean="0">
                          <a:effectLst/>
                        </a:rPr>
                        <a:t> </a:t>
                      </a:r>
                      <a:r>
                        <a:rPr lang="de-DE" sz="1600" baseline="0" dirty="0" err="1" smtClean="0">
                          <a:effectLst/>
                        </a:rPr>
                        <a:t>length</a:t>
                      </a:r>
                      <a:r>
                        <a:rPr lang="de-DE" sz="1600" baseline="0" dirty="0" smtClean="0">
                          <a:effectLst/>
                        </a:rPr>
                        <a:t> </a:t>
                      </a:r>
                      <a:r>
                        <a:rPr lang="de-DE" sz="1600" baseline="0" dirty="0" err="1" smtClean="0">
                          <a:effectLst/>
                        </a:rPr>
                        <a:t>by</a:t>
                      </a:r>
                      <a:r>
                        <a:rPr lang="de-DE" sz="1600" baseline="0" dirty="0" smtClean="0">
                          <a:effectLst/>
                        </a:rPr>
                        <a:t> </a:t>
                      </a:r>
                      <a:r>
                        <a:rPr lang="de-DE" sz="1600" baseline="0" dirty="0" err="1" smtClean="0">
                          <a:effectLst/>
                        </a:rPr>
                        <a:t>customer</a:t>
                      </a:r>
                      <a:r>
                        <a:rPr lang="de-DE" sz="1600" baseline="0" dirty="0" smtClean="0">
                          <a:effectLst/>
                        </a:rPr>
                        <a:t>)</a:t>
                      </a:r>
                      <a:endParaRPr lang="de-DE" sz="1600" dirty="0">
                        <a:effectLst/>
                      </a:endParaRPr>
                    </a:p>
                  </a:txBody>
                  <a:tcPr marL="72000" marR="22860" marT="22860" marB="2286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b="0" dirty="0" smtClean="0">
                          <a:effectLst/>
                        </a:rPr>
                        <a:t>6ES7590-1BC00-0AA0</a:t>
                      </a:r>
                      <a:endParaRPr lang="de-DE" sz="1600" dirty="0" smtClean="0">
                        <a:effectLst/>
                      </a:endParaRPr>
                    </a:p>
                  </a:txBody>
                  <a:tcPr marL="22860" marR="22860" marT="22860" marB="22860" anchor="ctr"/>
                </a:tc>
              </a:tr>
            </a:tbl>
          </a:graphicData>
        </a:graphic>
      </p:graphicFrame>
    </p:spTree>
    <p:custDataLst>
      <p:tags r:id="rId2"/>
    </p:custDataLst>
    <p:extLst>
      <p:ext uri="{BB962C8B-B14F-4D97-AF65-F5344CB8AC3E}">
        <p14:creationId xmlns:p14="http://schemas.microsoft.com/office/powerpoint/2010/main" val="5703107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p:custDataLst>
              <p:tags r:id="rId3"/>
            </p:custDataLst>
            <p:extLst>
              <p:ext uri="{D42A27DB-BD31-4B8C-83A1-F6EECF244321}">
                <p14:modId xmlns:p14="http://schemas.microsoft.com/office/powerpoint/2010/main" val="43376959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1755"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pic>
        <p:nvPicPr>
          <p:cNvPr id="3" name="Picture 2"/>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6096000" y="1405839"/>
            <a:ext cx="5615915" cy="4785357"/>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el 1"/>
          <p:cNvSpPr>
            <a:spLocks noGrp="1"/>
          </p:cNvSpPr>
          <p:nvPr>
            <p:ph type="title" sz="quarter"/>
          </p:nvPr>
        </p:nvSpPr>
        <p:spPr>
          <a:xfrm>
            <a:off x="0" y="0"/>
            <a:ext cx="12198350" cy="1268413"/>
          </a:xfrm>
        </p:spPr>
        <p:txBody>
          <a:bodyPr>
            <a:noAutofit/>
          </a:bodyPr>
          <a:lstStyle/>
          <a:p>
            <a:r>
              <a:rPr lang="en-US" dirty="0" smtClean="0"/>
              <a:t>SIMATIC Innovation</a:t>
            </a:r>
            <a:br>
              <a:rPr lang="en-US" dirty="0" smtClean="0"/>
            </a:br>
            <a:r>
              <a:rPr lang="en-US" b="0" dirty="0" smtClean="0"/>
              <a:t>Further Information regarding Modernizations and Retrofits with SIMATIC </a:t>
            </a:r>
            <a:endParaRPr lang="en-US" b="0" dirty="0"/>
          </a:p>
        </p:txBody>
      </p:sp>
      <p:sp>
        <p:nvSpPr>
          <p:cNvPr id="8" name="Textfeld 7"/>
          <p:cNvSpPr txBox="1"/>
          <p:nvPr/>
        </p:nvSpPr>
        <p:spPr>
          <a:xfrm>
            <a:off x="623588" y="1412751"/>
            <a:ext cx="5103443" cy="1156077"/>
          </a:xfrm>
          <a:prstGeom prst="rect">
            <a:avLst/>
          </a:prstGeom>
          <a:solidFill>
            <a:schemeClr val="bg1">
              <a:lumMod val="85000"/>
            </a:schemeClr>
          </a:solidFill>
          <a:effectLst>
            <a:outerShdw blurRad="50800" dist="38100" dir="2700000" algn="tl" rotWithShape="0">
              <a:prstClr val="black">
                <a:alpha val="40000"/>
              </a:prstClr>
            </a:outerShdw>
          </a:effectLst>
        </p:spPr>
        <p:txBody>
          <a:bodyPr wrap="square" lIns="108000" tIns="36000" rIns="36000" bIns="36000" rtlCol="0">
            <a:spAutoFit/>
          </a:bodyPr>
          <a:lstStyle>
            <a:defPPr>
              <a:defRPr lang="de-DE"/>
            </a:defPPr>
            <a:lvl1pPr>
              <a:lnSpc>
                <a:spcPct val="110000"/>
              </a:lnSpc>
              <a:spcBef>
                <a:spcPts val="0"/>
              </a:spcBef>
              <a:defRPr sz="1600">
                <a:solidFill>
                  <a:schemeClr val="tx1"/>
                </a:solidFill>
              </a:defRPr>
            </a:lvl1pPr>
          </a:lstStyle>
          <a:p>
            <a:r>
              <a:rPr lang="en-US" dirty="0" smtClean="0"/>
              <a:t>Central Internet Site with all important Links: </a:t>
            </a:r>
          </a:p>
          <a:p>
            <a:r>
              <a:rPr lang="en-US" dirty="0" smtClean="0">
                <a:hlinkClick r:id="rId9"/>
              </a:rPr>
              <a:t>www.siemens.com/tia-migration</a:t>
            </a:r>
            <a:endParaRPr lang="en-US" dirty="0" smtClean="0"/>
          </a:p>
          <a:p>
            <a:r>
              <a:rPr lang="en-US" dirty="0" smtClean="0"/>
              <a:t>(</a:t>
            </a:r>
            <a:r>
              <a:rPr lang="en-US" dirty="0" err="1" smtClean="0"/>
              <a:t>Webtutorials</a:t>
            </a:r>
            <a:r>
              <a:rPr lang="en-US" dirty="0" smtClean="0"/>
              <a:t>, Documents, Starter Kits, Services, References)</a:t>
            </a:r>
            <a:endParaRPr lang="en-US" dirty="0"/>
          </a:p>
        </p:txBody>
      </p:sp>
      <p:sp>
        <p:nvSpPr>
          <p:cNvPr id="9" name="Textfeld 8"/>
          <p:cNvSpPr txBox="1"/>
          <p:nvPr/>
        </p:nvSpPr>
        <p:spPr>
          <a:xfrm>
            <a:off x="623588" y="2724609"/>
            <a:ext cx="5103443" cy="614390"/>
          </a:xfrm>
          <a:prstGeom prst="rect">
            <a:avLst/>
          </a:prstGeom>
          <a:solidFill>
            <a:schemeClr val="bg1">
              <a:lumMod val="85000"/>
            </a:schemeClr>
          </a:solidFill>
          <a:effectLst>
            <a:outerShdw blurRad="50800" dist="38100" dir="2700000" algn="tl" rotWithShape="0">
              <a:prstClr val="black">
                <a:alpha val="40000"/>
              </a:prstClr>
            </a:outerShdw>
          </a:effectLst>
        </p:spPr>
        <p:txBody>
          <a:bodyPr wrap="square" lIns="108000" tIns="36000" rIns="36000" bIns="36000" rtlCol="0">
            <a:spAutoFit/>
          </a:bodyPr>
          <a:lstStyle>
            <a:defPPr>
              <a:defRPr lang="de-DE"/>
            </a:defPPr>
            <a:lvl1pPr>
              <a:lnSpc>
                <a:spcPct val="110000"/>
              </a:lnSpc>
              <a:spcBef>
                <a:spcPts val="0"/>
              </a:spcBef>
              <a:defRPr sz="1600">
                <a:solidFill>
                  <a:schemeClr val="tx1"/>
                </a:solidFill>
              </a:defRPr>
            </a:lvl1pPr>
          </a:lstStyle>
          <a:p>
            <a:r>
              <a:rPr lang="en-US" dirty="0" smtClean="0"/>
              <a:t>Migration in the Industry Online Support (SIOS):</a:t>
            </a:r>
          </a:p>
          <a:p>
            <a:r>
              <a:rPr lang="en-US" dirty="0" smtClean="0">
                <a:hlinkClick r:id="rId10"/>
              </a:rPr>
              <a:t>ID 83558085</a:t>
            </a:r>
            <a:endParaRPr lang="en-US" dirty="0"/>
          </a:p>
        </p:txBody>
      </p:sp>
      <p:sp>
        <p:nvSpPr>
          <p:cNvPr id="11" name="Textfeld 10"/>
          <p:cNvSpPr txBox="1"/>
          <p:nvPr/>
        </p:nvSpPr>
        <p:spPr>
          <a:xfrm>
            <a:off x="623588" y="3494780"/>
            <a:ext cx="5103443" cy="614390"/>
          </a:xfrm>
          <a:prstGeom prst="rect">
            <a:avLst/>
          </a:prstGeom>
          <a:solidFill>
            <a:schemeClr val="bg1">
              <a:lumMod val="85000"/>
            </a:schemeClr>
          </a:solidFill>
          <a:effectLst>
            <a:outerShdw blurRad="50800" dist="38100" dir="2700000" algn="tl" rotWithShape="0">
              <a:prstClr val="black">
                <a:alpha val="40000"/>
              </a:prstClr>
            </a:outerShdw>
          </a:effectLst>
        </p:spPr>
        <p:txBody>
          <a:bodyPr wrap="square" lIns="108000" tIns="36000" rIns="36000" bIns="36000" rtlCol="0">
            <a:spAutoFit/>
          </a:bodyPr>
          <a:lstStyle>
            <a:defPPr>
              <a:defRPr lang="de-DE"/>
            </a:defPPr>
            <a:lvl1pPr>
              <a:lnSpc>
                <a:spcPct val="110000"/>
              </a:lnSpc>
              <a:spcBef>
                <a:spcPts val="0"/>
              </a:spcBef>
              <a:defRPr sz="1600">
                <a:solidFill>
                  <a:schemeClr val="tx1"/>
                </a:solidFill>
              </a:defRPr>
            </a:lvl1pPr>
          </a:lstStyle>
          <a:p>
            <a:r>
              <a:rPr lang="en-US" dirty="0" smtClean="0"/>
              <a:t>Migration Guide S7-300 to S7-1500: </a:t>
            </a:r>
          </a:p>
          <a:p>
            <a:r>
              <a:rPr lang="en-US" dirty="0" smtClean="0">
                <a:hlinkClick r:id="rId11"/>
              </a:rPr>
              <a:t>ID 109478811</a:t>
            </a:r>
            <a:endParaRPr lang="en-US" dirty="0"/>
          </a:p>
        </p:txBody>
      </p:sp>
      <p:sp>
        <p:nvSpPr>
          <p:cNvPr id="15" name="Textfeld 14"/>
          <p:cNvSpPr txBox="1"/>
          <p:nvPr/>
        </p:nvSpPr>
        <p:spPr>
          <a:xfrm>
            <a:off x="623588" y="4264951"/>
            <a:ext cx="5103443" cy="885233"/>
          </a:xfrm>
          <a:prstGeom prst="rect">
            <a:avLst/>
          </a:prstGeom>
          <a:solidFill>
            <a:schemeClr val="bg1">
              <a:lumMod val="85000"/>
            </a:schemeClr>
          </a:solidFill>
          <a:effectLst>
            <a:outerShdw blurRad="50800" dist="38100" dir="2700000" algn="tl" rotWithShape="0">
              <a:prstClr val="black">
                <a:alpha val="40000"/>
              </a:prstClr>
            </a:outerShdw>
          </a:effectLst>
        </p:spPr>
        <p:txBody>
          <a:bodyPr wrap="square" lIns="108000" tIns="36000" rIns="36000" bIns="36000" rtlCol="0">
            <a:spAutoFit/>
          </a:bodyPr>
          <a:lstStyle>
            <a:defPPr>
              <a:defRPr lang="de-DE"/>
            </a:defPPr>
            <a:lvl1pPr>
              <a:lnSpc>
                <a:spcPct val="110000"/>
              </a:lnSpc>
              <a:spcBef>
                <a:spcPts val="0"/>
              </a:spcBef>
              <a:defRPr sz="1600">
                <a:solidFill>
                  <a:schemeClr val="tx1"/>
                </a:solidFill>
              </a:defRPr>
            </a:lvl1pPr>
          </a:lstStyle>
          <a:p>
            <a:r>
              <a:rPr lang="en-US" dirty="0" smtClean="0"/>
              <a:t>Programming Guide and Programming </a:t>
            </a:r>
            <a:r>
              <a:rPr lang="en-US" dirty="0" err="1" smtClean="0"/>
              <a:t>Styleguide</a:t>
            </a:r>
            <a:r>
              <a:rPr lang="en-US" dirty="0" smtClean="0"/>
              <a:t> for S7-1200 and S7-1500: </a:t>
            </a:r>
          </a:p>
          <a:p>
            <a:r>
              <a:rPr lang="en-US" dirty="0" smtClean="0">
                <a:hlinkClick r:id="rId12"/>
              </a:rPr>
              <a:t>ID 81318674</a:t>
            </a:r>
            <a:endParaRPr lang="en-US" dirty="0"/>
          </a:p>
        </p:txBody>
      </p:sp>
      <p:sp>
        <p:nvSpPr>
          <p:cNvPr id="16" name="Textfeld 15"/>
          <p:cNvSpPr txBox="1"/>
          <p:nvPr/>
        </p:nvSpPr>
        <p:spPr>
          <a:xfrm>
            <a:off x="623588" y="5305964"/>
            <a:ext cx="5103443" cy="885233"/>
          </a:xfrm>
          <a:prstGeom prst="rect">
            <a:avLst/>
          </a:prstGeom>
          <a:solidFill>
            <a:schemeClr val="bg1">
              <a:lumMod val="85000"/>
            </a:schemeClr>
          </a:solidFill>
          <a:effectLst>
            <a:outerShdw blurRad="50800" dist="38100" dir="2700000" algn="tl" rotWithShape="0">
              <a:prstClr val="black">
                <a:alpha val="40000"/>
              </a:prstClr>
            </a:outerShdw>
          </a:effectLst>
        </p:spPr>
        <p:txBody>
          <a:bodyPr wrap="square" lIns="108000" tIns="36000" rIns="36000" bIns="36000" rtlCol="0">
            <a:spAutoFit/>
          </a:bodyPr>
          <a:lstStyle>
            <a:defPPr>
              <a:defRPr lang="de-DE"/>
            </a:defPPr>
            <a:lvl1pPr>
              <a:lnSpc>
                <a:spcPct val="110000"/>
              </a:lnSpc>
              <a:spcBef>
                <a:spcPts val="0"/>
              </a:spcBef>
              <a:defRPr sz="1600">
                <a:solidFill>
                  <a:schemeClr val="tx1"/>
                </a:solidFill>
              </a:defRPr>
            </a:lvl1pPr>
          </a:lstStyle>
          <a:p>
            <a:r>
              <a:rPr lang="en-US" dirty="0" smtClean="0"/>
              <a:t>SIMATIC S7-1200 / S7-1500 Comparison List for Programming Languages: </a:t>
            </a:r>
          </a:p>
          <a:p>
            <a:r>
              <a:rPr lang="en-US" dirty="0" smtClean="0">
                <a:hlinkClick r:id="rId13"/>
              </a:rPr>
              <a:t>ID 86630375</a:t>
            </a:r>
            <a:endParaRPr lang="en-US" dirty="0"/>
          </a:p>
        </p:txBody>
      </p:sp>
      <p:sp>
        <p:nvSpPr>
          <p:cNvPr id="17" name="AutoShape 23"/>
          <p:cNvSpPr>
            <a:spLocks noChangeAspect="1" noChangeArrowheads="1"/>
          </p:cNvSpPr>
          <p:nvPr/>
        </p:nvSpPr>
        <p:spPr bwMode="auto">
          <a:xfrm>
            <a:off x="5852382" y="1660675"/>
            <a:ext cx="121809" cy="660228"/>
          </a:xfrm>
          <a:prstGeom prst="homePlate">
            <a:avLst>
              <a:gd name="adj" fmla="val 100000"/>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Tree>
    <p:custDataLst>
      <p:tags r:id="rId2"/>
    </p:custDataLst>
    <p:extLst>
      <p:ext uri="{BB962C8B-B14F-4D97-AF65-F5344CB8AC3E}">
        <p14:creationId xmlns:p14="http://schemas.microsoft.com/office/powerpoint/2010/main" val="1566044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0" y="0"/>
            <a:ext cx="12198350" cy="1268413"/>
          </a:xfrm>
        </p:spPr>
        <p:txBody>
          <a:bodyPr>
            <a:noAutofit/>
          </a:bodyPr>
          <a:lstStyle/>
          <a:p>
            <a:r>
              <a:rPr lang="en-US" dirty="0" smtClean="0"/>
              <a:t>SIMATIC Innovation</a:t>
            </a:r>
            <a:br>
              <a:rPr lang="en-US" dirty="0" smtClean="0"/>
            </a:br>
            <a:r>
              <a:rPr lang="en-US" b="0" dirty="0" smtClean="0"/>
              <a:t>Big Picture: S7-300/400 </a:t>
            </a:r>
            <a:r>
              <a:rPr lang="en-US" b="0" dirty="0" smtClean="0">
                <a:sym typeface="Wingdings" panose="05000000000000000000" pitchFamily="2" charset="2"/>
              </a:rPr>
              <a:t> S7-1500 in discrete automation (factory automation)</a:t>
            </a:r>
            <a:endParaRPr lang="en-US" b="0" dirty="0"/>
          </a:p>
        </p:txBody>
      </p:sp>
      <p:sp>
        <p:nvSpPr>
          <p:cNvPr id="2" name="Rechteck 1"/>
          <p:cNvSpPr/>
          <p:nvPr/>
        </p:nvSpPr>
        <p:spPr bwMode="auto">
          <a:xfrm>
            <a:off x="338138" y="2704151"/>
            <a:ext cx="1490662" cy="3453386"/>
          </a:xfrm>
          <a:prstGeom prst="rect">
            <a:avLst/>
          </a:prstGeom>
          <a:solidFill>
            <a:schemeClr val="accent3">
              <a:lumMod val="40000"/>
              <a:lumOff val="60000"/>
            </a:schemeClr>
          </a:solidFill>
          <a:ln>
            <a:solidFill>
              <a:schemeClr val="tx1"/>
            </a:solidFill>
          </a:ln>
          <a:effectLst/>
          <a:extLst/>
        </p:spPr>
        <p:txBody>
          <a:bodyPr wrap="square" lIns="108000" tIns="54000" rIns="108000" bIns="54000" numCol="1" spcCol="72000" rtlCol="0" anchor="ctr">
            <a:noAutofit/>
          </a:bodyPr>
          <a:lstStyle/>
          <a:p>
            <a:pPr>
              <a:lnSpc>
                <a:spcPct val="110000"/>
              </a:lnSpc>
              <a:spcBef>
                <a:spcPct val="0"/>
              </a:spcBef>
              <a:buFont typeface="Wingdings" charset="0"/>
              <a:buNone/>
            </a:pPr>
            <a:r>
              <a:rPr lang="en-US" sz="1050" dirty="0" smtClean="0">
                <a:solidFill>
                  <a:schemeClr val="tx1"/>
                </a:solidFill>
              </a:rPr>
              <a:t>CPU 319F-3 PN/DP</a:t>
            </a:r>
          </a:p>
          <a:p>
            <a:pPr>
              <a:lnSpc>
                <a:spcPct val="110000"/>
              </a:lnSpc>
              <a:spcBef>
                <a:spcPct val="0"/>
              </a:spcBef>
            </a:pPr>
            <a:r>
              <a:rPr lang="en-US" sz="1050" dirty="0" smtClean="0">
                <a:solidFill>
                  <a:schemeClr val="tx1"/>
                </a:solidFill>
              </a:rPr>
              <a:t>CPU 319-3 PN/DP</a:t>
            </a:r>
          </a:p>
          <a:p>
            <a:pPr>
              <a:lnSpc>
                <a:spcPct val="110000"/>
              </a:lnSpc>
              <a:spcBef>
                <a:spcPct val="0"/>
              </a:spcBef>
              <a:buFont typeface="Wingdings" charset="0"/>
              <a:buNone/>
            </a:pPr>
            <a:r>
              <a:rPr lang="en-US" sz="1050" dirty="0" smtClean="0">
                <a:solidFill>
                  <a:schemeClr val="tx1"/>
                </a:solidFill>
              </a:rPr>
              <a:t>CPU 317F-2 PN/DP</a:t>
            </a:r>
          </a:p>
          <a:p>
            <a:pPr>
              <a:lnSpc>
                <a:spcPct val="110000"/>
              </a:lnSpc>
              <a:spcBef>
                <a:spcPct val="0"/>
              </a:spcBef>
            </a:pPr>
            <a:r>
              <a:rPr lang="en-US" sz="1050" dirty="0" smtClean="0">
                <a:solidFill>
                  <a:schemeClr val="tx1"/>
                </a:solidFill>
              </a:rPr>
              <a:t>CPU 317-2 PN/DP</a:t>
            </a:r>
          </a:p>
          <a:p>
            <a:pPr>
              <a:lnSpc>
                <a:spcPct val="110000"/>
              </a:lnSpc>
              <a:spcBef>
                <a:spcPct val="0"/>
              </a:spcBef>
              <a:buFont typeface="Wingdings" charset="0"/>
              <a:buNone/>
            </a:pPr>
            <a:r>
              <a:rPr lang="en-US" sz="1050" dirty="0" smtClean="0">
                <a:solidFill>
                  <a:schemeClr val="tx1"/>
                </a:solidFill>
              </a:rPr>
              <a:t>CPU 317F-2 DP</a:t>
            </a:r>
          </a:p>
          <a:p>
            <a:pPr>
              <a:lnSpc>
                <a:spcPct val="110000"/>
              </a:lnSpc>
              <a:spcBef>
                <a:spcPct val="0"/>
              </a:spcBef>
            </a:pPr>
            <a:r>
              <a:rPr lang="en-US" sz="1050" dirty="0" smtClean="0">
                <a:solidFill>
                  <a:schemeClr val="tx1"/>
                </a:solidFill>
              </a:rPr>
              <a:t>CPU 317-2 DP</a:t>
            </a:r>
          </a:p>
          <a:p>
            <a:pPr>
              <a:lnSpc>
                <a:spcPct val="110000"/>
              </a:lnSpc>
              <a:spcBef>
                <a:spcPct val="0"/>
              </a:spcBef>
              <a:buFont typeface="Wingdings" charset="0"/>
              <a:buNone/>
            </a:pPr>
            <a:r>
              <a:rPr lang="en-US" sz="1050" dirty="0" smtClean="0">
                <a:solidFill>
                  <a:schemeClr val="tx1"/>
                </a:solidFill>
              </a:rPr>
              <a:t>CPU 315F-2 PN/DP</a:t>
            </a:r>
          </a:p>
          <a:p>
            <a:pPr>
              <a:lnSpc>
                <a:spcPct val="110000"/>
              </a:lnSpc>
              <a:spcBef>
                <a:spcPct val="0"/>
              </a:spcBef>
            </a:pPr>
            <a:r>
              <a:rPr lang="en-US" sz="1050" dirty="0" smtClean="0">
                <a:solidFill>
                  <a:schemeClr val="tx1"/>
                </a:solidFill>
              </a:rPr>
              <a:t>CPU 315-2 PN/DP</a:t>
            </a:r>
          </a:p>
          <a:p>
            <a:pPr>
              <a:lnSpc>
                <a:spcPct val="110000"/>
              </a:lnSpc>
              <a:spcBef>
                <a:spcPct val="0"/>
              </a:spcBef>
              <a:buFont typeface="Wingdings" charset="0"/>
              <a:buNone/>
            </a:pPr>
            <a:r>
              <a:rPr lang="en-US" sz="1050" dirty="0" smtClean="0">
                <a:solidFill>
                  <a:schemeClr val="tx1"/>
                </a:solidFill>
              </a:rPr>
              <a:t>CPU 315F-2 DP</a:t>
            </a:r>
          </a:p>
          <a:p>
            <a:pPr>
              <a:lnSpc>
                <a:spcPct val="110000"/>
              </a:lnSpc>
              <a:spcBef>
                <a:spcPct val="0"/>
              </a:spcBef>
            </a:pPr>
            <a:r>
              <a:rPr lang="en-US" sz="1050" dirty="0" smtClean="0">
                <a:solidFill>
                  <a:schemeClr val="tx1"/>
                </a:solidFill>
              </a:rPr>
              <a:t>CPU 315-2 DP</a:t>
            </a:r>
          </a:p>
          <a:p>
            <a:pPr>
              <a:lnSpc>
                <a:spcPct val="110000"/>
              </a:lnSpc>
              <a:spcBef>
                <a:spcPct val="0"/>
              </a:spcBef>
              <a:buFont typeface="Wingdings" charset="0"/>
              <a:buNone/>
            </a:pPr>
            <a:r>
              <a:rPr lang="en-US" sz="1050" dirty="0" smtClean="0">
                <a:solidFill>
                  <a:schemeClr val="tx1"/>
                </a:solidFill>
              </a:rPr>
              <a:t>CPU 314C-2 PN/DP</a:t>
            </a:r>
          </a:p>
          <a:p>
            <a:pPr>
              <a:lnSpc>
                <a:spcPct val="110000"/>
              </a:lnSpc>
              <a:spcBef>
                <a:spcPct val="0"/>
              </a:spcBef>
              <a:buFont typeface="Wingdings" charset="0"/>
              <a:buNone/>
            </a:pPr>
            <a:r>
              <a:rPr lang="en-US" sz="1050" dirty="0" smtClean="0">
                <a:solidFill>
                  <a:schemeClr val="tx1"/>
                </a:solidFill>
              </a:rPr>
              <a:t>CPU 314C-2 DP</a:t>
            </a:r>
          </a:p>
          <a:p>
            <a:pPr>
              <a:lnSpc>
                <a:spcPct val="110000"/>
              </a:lnSpc>
              <a:spcBef>
                <a:spcPct val="0"/>
              </a:spcBef>
              <a:buFont typeface="Wingdings" charset="0"/>
              <a:buNone/>
            </a:pPr>
            <a:r>
              <a:rPr lang="en-US" sz="1050" dirty="0" smtClean="0">
                <a:solidFill>
                  <a:schemeClr val="tx1"/>
                </a:solidFill>
              </a:rPr>
              <a:t>CPU 314C-2 </a:t>
            </a:r>
            <a:r>
              <a:rPr lang="en-US" sz="1050" dirty="0" err="1" smtClean="0">
                <a:solidFill>
                  <a:schemeClr val="tx1"/>
                </a:solidFill>
              </a:rPr>
              <a:t>PtP</a:t>
            </a:r>
            <a:endParaRPr lang="en-US" sz="1050" dirty="0" smtClean="0">
              <a:solidFill>
                <a:schemeClr val="tx1"/>
              </a:solidFill>
            </a:endParaRPr>
          </a:p>
          <a:p>
            <a:pPr>
              <a:lnSpc>
                <a:spcPct val="110000"/>
              </a:lnSpc>
              <a:spcBef>
                <a:spcPct val="0"/>
              </a:spcBef>
              <a:buFont typeface="Wingdings" charset="0"/>
              <a:buNone/>
            </a:pPr>
            <a:r>
              <a:rPr lang="en-US" sz="1050" dirty="0" smtClean="0">
                <a:solidFill>
                  <a:schemeClr val="tx1"/>
                </a:solidFill>
              </a:rPr>
              <a:t>CPU 314</a:t>
            </a:r>
          </a:p>
          <a:p>
            <a:pPr>
              <a:lnSpc>
                <a:spcPct val="110000"/>
              </a:lnSpc>
              <a:spcBef>
                <a:spcPct val="0"/>
              </a:spcBef>
              <a:buFont typeface="Wingdings" charset="0"/>
              <a:buNone/>
            </a:pPr>
            <a:r>
              <a:rPr lang="en-US" sz="1050" dirty="0" smtClean="0">
                <a:solidFill>
                  <a:schemeClr val="tx1"/>
                </a:solidFill>
              </a:rPr>
              <a:t>CPU 313C-2 DP</a:t>
            </a:r>
          </a:p>
          <a:p>
            <a:pPr>
              <a:lnSpc>
                <a:spcPct val="110000"/>
              </a:lnSpc>
              <a:spcBef>
                <a:spcPct val="0"/>
              </a:spcBef>
              <a:buFont typeface="Wingdings" charset="0"/>
              <a:buNone/>
            </a:pPr>
            <a:r>
              <a:rPr lang="en-US" sz="1050" dirty="0" smtClean="0">
                <a:solidFill>
                  <a:schemeClr val="tx1"/>
                </a:solidFill>
              </a:rPr>
              <a:t>CPU 313C-2 </a:t>
            </a:r>
            <a:r>
              <a:rPr lang="en-US" sz="1050" dirty="0" err="1" smtClean="0">
                <a:solidFill>
                  <a:schemeClr val="tx1"/>
                </a:solidFill>
              </a:rPr>
              <a:t>PtP</a:t>
            </a:r>
            <a:endParaRPr lang="en-US" sz="1050" dirty="0" smtClean="0">
              <a:solidFill>
                <a:schemeClr val="tx1"/>
              </a:solidFill>
            </a:endParaRPr>
          </a:p>
          <a:p>
            <a:pPr>
              <a:lnSpc>
                <a:spcPct val="110000"/>
              </a:lnSpc>
              <a:spcBef>
                <a:spcPct val="0"/>
              </a:spcBef>
              <a:buFont typeface="Wingdings" charset="0"/>
              <a:buNone/>
            </a:pPr>
            <a:r>
              <a:rPr lang="en-US" sz="1050" dirty="0" smtClean="0">
                <a:solidFill>
                  <a:schemeClr val="tx1"/>
                </a:solidFill>
              </a:rPr>
              <a:t>CPU 313C</a:t>
            </a:r>
          </a:p>
          <a:p>
            <a:pPr>
              <a:lnSpc>
                <a:spcPct val="110000"/>
              </a:lnSpc>
              <a:spcBef>
                <a:spcPct val="0"/>
              </a:spcBef>
            </a:pPr>
            <a:r>
              <a:rPr lang="en-US" sz="1050" dirty="0" smtClean="0">
                <a:solidFill>
                  <a:schemeClr val="tx1"/>
                </a:solidFill>
              </a:rPr>
              <a:t>CPU 312C</a:t>
            </a:r>
          </a:p>
          <a:p>
            <a:pPr>
              <a:lnSpc>
                <a:spcPct val="110000"/>
              </a:lnSpc>
              <a:spcBef>
                <a:spcPct val="0"/>
              </a:spcBef>
            </a:pPr>
            <a:r>
              <a:rPr lang="en-US" sz="1050" dirty="0" smtClean="0">
                <a:solidFill>
                  <a:schemeClr val="tx1"/>
                </a:solidFill>
              </a:rPr>
              <a:t>CPU 312</a:t>
            </a:r>
            <a:endParaRPr lang="en-US" sz="1050" dirty="0">
              <a:solidFill>
                <a:schemeClr val="tx1"/>
              </a:solidFill>
            </a:endParaRPr>
          </a:p>
        </p:txBody>
      </p:sp>
      <p:sp>
        <p:nvSpPr>
          <p:cNvPr id="6" name="Rechteck 5"/>
          <p:cNvSpPr/>
          <p:nvPr/>
        </p:nvSpPr>
        <p:spPr bwMode="auto">
          <a:xfrm>
            <a:off x="8836025" y="2155302"/>
            <a:ext cx="1490662" cy="2885235"/>
          </a:xfrm>
          <a:prstGeom prst="rect">
            <a:avLst/>
          </a:prstGeom>
          <a:solidFill>
            <a:srgbClr val="3366FF">
              <a:alpha val="50195"/>
            </a:srgbClr>
          </a:solidFill>
          <a:ln w="9525">
            <a:noFill/>
            <a:miter lim="800000"/>
            <a:headEnd/>
            <a:tailEnd/>
          </a:ln>
          <a:extLst/>
        </p:spPr>
        <p:txBody>
          <a:bodyPr wrap="none" lIns="108000" tIns="54000" rIns="108000" bIns="54000" anchor="ctr">
            <a:noAutofit/>
          </a:bodyPr>
          <a:lstStyle/>
          <a:p>
            <a:pPr>
              <a:lnSpc>
                <a:spcPct val="150000"/>
              </a:lnSpc>
            </a:pPr>
            <a:r>
              <a:rPr lang="en-US" sz="1050" dirty="0" smtClean="0">
                <a:solidFill>
                  <a:schemeClr val="tx1"/>
                </a:solidFill>
              </a:rPr>
              <a:t>CPU 416F-2</a:t>
            </a:r>
          </a:p>
          <a:p>
            <a:pPr>
              <a:lnSpc>
                <a:spcPct val="150000"/>
              </a:lnSpc>
            </a:pPr>
            <a:r>
              <a:rPr lang="en-US" sz="1050" dirty="0" smtClean="0">
                <a:solidFill>
                  <a:schemeClr val="tx1"/>
                </a:solidFill>
              </a:rPr>
              <a:t>CPU 416-2</a:t>
            </a:r>
          </a:p>
          <a:p>
            <a:pPr>
              <a:lnSpc>
                <a:spcPct val="150000"/>
              </a:lnSpc>
            </a:pPr>
            <a:r>
              <a:rPr lang="en-US" sz="1050" dirty="0" smtClean="0">
                <a:solidFill>
                  <a:schemeClr val="tx1"/>
                </a:solidFill>
              </a:rPr>
              <a:t>CPU 414F-3 PN/DP</a:t>
            </a:r>
          </a:p>
          <a:p>
            <a:pPr>
              <a:lnSpc>
                <a:spcPct val="150000"/>
              </a:lnSpc>
            </a:pPr>
            <a:r>
              <a:rPr lang="en-US" sz="1050" dirty="0" smtClean="0">
                <a:solidFill>
                  <a:schemeClr val="tx1"/>
                </a:solidFill>
              </a:rPr>
              <a:t>CPU 414-3 PN/DP</a:t>
            </a:r>
          </a:p>
          <a:p>
            <a:pPr>
              <a:lnSpc>
                <a:spcPct val="150000"/>
              </a:lnSpc>
            </a:pPr>
            <a:r>
              <a:rPr lang="en-US" sz="1050" dirty="0" smtClean="0">
                <a:solidFill>
                  <a:schemeClr val="tx1"/>
                </a:solidFill>
              </a:rPr>
              <a:t>CPU 414-3</a:t>
            </a:r>
          </a:p>
          <a:p>
            <a:pPr>
              <a:lnSpc>
                <a:spcPct val="150000"/>
              </a:lnSpc>
            </a:pPr>
            <a:r>
              <a:rPr lang="en-US" sz="1050" dirty="0" smtClean="0">
                <a:solidFill>
                  <a:schemeClr val="tx1"/>
                </a:solidFill>
              </a:rPr>
              <a:t>CPU 414-2</a:t>
            </a:r>
          </a:p>
          <a:p>
            <a:pPr>
              <a:lnSpc>
                <a:spcPct val="150000"/>
              </a:lnSpc>
            </a:pPr>
            <a:r>
              <a:rPr lang="en-US" sz="1050" dirty="0" smtClean="0">
                <a:solidFill>
                  <a:schemeClr val="tx1"/>
                </a:solidFill>
              </a:rPr>
              <a:t>CPU 412-2 PN/DP</a:t>
            </a:r>
          </a:p>
          <a:p>
            <a:pPr>
              <a:lnSpc>
                <a:spcPct val="150000"/>
              </a:lnSpc>
            </a:pPr>
            <a:r>
              <a:rPr lang="en-US" sz="1050" dirty="0" smtClean="0">
                <a:solidFill>
                  <a:schemeClr val="tx1"/>
                </a:solidFill>
              </a:rPr>
              <a:t>CPU 412-2</a:t>
            </a:r>
          </a:p>
          <a:p>
            <a:pPr>
              <a:lnSpc>
                <a:spcPct val="150000"/>
              </a:lnSpc>
            </a:pPr>
            <a:r>
              <a:rPr lang="en-US" sz="1050" dirty="0" smtClean="0">
                <a:solidFill>
                  <a:schemeClr val="tx1"/>
                </a:solidFill>
              </a:rPr>
              <a:t>CPU 412-1 </a:t>
            </a:r>
            <a:endParaRPr lang="en-US" sz="1050" dirty="0">
              <a:solidFill>
                <a:schemeClr val="tx1"/>
              </a:solidFill>
            </a:endParaRPr>
          </a:p>
        </p:txBody>
      </p:sp>
      <p:sp>
        <p:nvSpPr>
          <p:cNvPr id="7" name="Rechteck 6"/>
          <p:cNvSpPr/>
          <p:nvPr/>
        </p:nvSpPr>
        <p:spPr bwMode="auto">
          <a:xfrm>
            <a:off x="4370388" y="2152995"/>
            <a:ext cx="1873250" cy="4004542"/>
          </a:xfrm>
          <a:prstGeom prst="rect">
            <a:avLst/>
          </a:prstGeom>
          <a:solidFill>
            <a:srgbClr val="46AF5A"/>
          </a:solidFill>
          <a:ln w="9525">
            <a:solidFill>
              <a:schemeClr val="tx1"/>
            </a:solidFill>
            <a:miter lim="800000"/>
            <a:headEnd/>
            <a:tailEnd/>
          </a:ln>
          <a:extLst/>
        </p:spPr>
        <p:txBody>
          <a:bodyPr wrap="none" lIns="108000" tIns="54000" rIns="108000" bIns="54000" anchor="ctr">
            <a:noAutofit/>
          </a:bodyPr>
          <a:lstStyle/>
          <a:p>
            <a:pPr eaLnBrk="0" hangingPunct="0">
              <a:lnSpc>
                <a:spcPct val="150000"/>
              </a:lnSpc>
              <a:spcBef>
                <a:spcPts val="300"/>
              </a:spcBef>
            </a:pPr>
            <a:r>
              <a:rPr lang="en-US" sz="1100" dirty="0" smtClean="0">
                <a:solidFill>
                  <a:srgbClr val="000000"/>
                </a:solidFill>
              </a:rPr>
              <a:t>CPU 1518F-4 PN/DP</a:t>
            </a:r>
          </a:p>
          <a:p>
            <a:pPr eaLnBrk="0" hangingPunct="0">
              <a:lnSpc>
                <a:spcPct val="150000"/>
              </a:lnSpc>
              <a:spcBef>
                <a:spcPts val="300"/>
              </a:spcBef>
            </a:pPr>
            <a:r>
              <a:rPr lang="en-US" sz="1100" dirty="0" smtClean="0">
                <a:solidFill>
                  <a:srgbClr val="000000"/>
                </a:solidFill>
              </a:rPr>
              <a:t>CPU 1518-4 PN/DP</a:t>
            </a:r>
          </a:p>
          <a:p>
            <a:pPr eaLnBrk="0" hangingPunct="0">
              <a:lnSpc>
                <a:spcPct val="150000"/>
              </a:lnSpc>
              <a:spcBef>
                <a:spcPts val="300"/>
              </a:spcBef>
            </a:pPr>
            <a:r>
              <a:rPr lang="en-US" sz="1100" dirty="0" smtClean="0">
                <a:solidFill>
                  <a:srgbClr val="000000"/>
                </a:solidFill>
              </a:rPr>
              <a:t>CPU 1517F-3 PN/DP</a:t>
            </a:r>
          </a:p>
          <a:p>
            <a:pPr eaLnBrk="0" hangingPunct="0">
              <a:lnSpc>
                <a:spcPct val="150000"/>
              </a:lnSpc>
              <a:spcBef>
                <a:spcPts val="300"/>
              </a:spcBef>
            </a:pPr>
            <a:r>
              <a:rPr lang="en-US" sz="1100" dirty="0" smtClean="0">
                <a:solidFill>
                  <a:srgbClr val="000000"/>
                </a:solidFill>
              </a:rPr>
              <a:t>CPU 1517-3 PN/DP</a:t>
            </a:r>
          </a:p>
          <a:p>
            <a:pPr eaLnBrk="0" hangingPunct="0">
              <a:lnSpc>
                <a:spcPct val="150000"/>
              </a:lnSpc>
              <a:spcBef>
                <a:spcPts val="300"/>
              </a:spcBef>
            </a:pPr>
            <a:r>
              <a:rPr lang="en-US" sz="1100" dirty="0" smtClean="0">
                <a:solidFill>
                  <a:srgbClr val="000000"/>
                </a:solidFill>
              </a:rPr>
              <a:t>CPU 1516F-3 PN/DP</a:t>
            </a:r>
          </a:p>
          <a:p>
            <a:pPr eaLnBrk="0" hangingPunct="0">
              <a:lnSpc>
                <a:spcPct val="150000"/>
              </a:lnSpc>
              <a:spcBef>
                <a:spcPts val="300"/>
              </a:spcBef>
            </a:pPr>
            <a:r>
              <a:rPr lang="en-US" sz="1100" dirty="0" smtClean="0">
                <a:solidFill>
                  <a:srgbClr val="000000"/>
                </a:solidFill>
              </a:rPr>
              <a:t>CPU 1516-3 PN/DP</a:t>
            </a:r>
          </a:p>
          <a:p>
            <a:pPr eaLnBrk="0" hangingPunct="0">
              <a:lnSpc>
                <a:spcPct val="150000"/>
              </a:lnSpc>
              <a:spcBef>
                <a:spcPts val="300"/>
              </a:spcBef>
            </a:pPr>
            <a:r>
              <a:rPr lang="en-US" sz="1100" dirty="0" smtClean="0">
                <a:solidFill>
                  <a:srgbClr val="000000"/>
                </a:solidFill>
              </a:rPr>
              <a:t>CPU 1515F-2 PN</a:t>
            </a:r>
          </a:p>
          <a:p>
            <a:pPr eaLnBrk="0" hangingPunct="0">
              <a:lnSpc>
                <a:spcPct val="150000"/>
              </a:lnSpc>
              <a:spcBef>
                <a:spcPts val="300"/>
              </a:spcBef>
            </a:pPr>
            <a:r>
              <a:rPr lang="en-US" sz="1100" dirty="0" smtClean="0">
                <a:solidFill>
                  <a:srgbClr val="000000"/>
                </a:solidFill>
              </a:rPr>
              <a:t>CPU 1515-2 PN</a:t>
            </a:r>
          </a:p>
          <a:p>
            <a:pPr eaLnBrk="0" hangingPunct="0">
              <a:lnSpc>
                <a:spcPct val="150000"/>
              </a:lnSpc>
              <a:spcBef>
                <a:spcPts val="300"/>
              </a:spcBef>
            </a:pPr>
            <a:r>
              <a:rPr lang="en-US" sz="1100" dirty="0" smtClean="0">
                <a:solidFill>
                  <a:srgbClr val="000000"/>
                </a:solidFill>
              </a:rPr>
              <a:t>CPU 1513F-1 PN</a:t>
            </a:r>
          </a:p>
          <a:p>
            <a:pPr eaLnBrk="0" hangingPunct="0">
              <a:lnSpc>
                <a:spcPct val="150000"/>
              </a:lnSpc>
              <a:spcBef>
                <a:spcPts val="300"/>
              </a:spcBef>
            </a:pPr>
            <a:r>
              <a:rPr lang="en-US" sz="1100" dirty="0" smtClean="0">
                <a:solidFill>
                  <a:srgbClr val="000000"/>
                </a:solidFill>
              </a:rPr>
              <a:t>CPU 1513-1 PN</a:t>
            </a:r>
          </a:p>
          <a:p>
            <a:pPr eaLnBrk="0" hangingPunct="0">
              <a:lnSpc>
                <a:spcPct val="150000"/>
              </a:lnSpc>
              <a:spcBef>
                <a:spcPts val="300"/>
              </a:spcBef>
            </a:pPr>
            <a:r>
              <a:rPr lang="en-US" sz="1100" dirty="0" smtClean="0">
                <a:solidFill>
                  <a:srgbClr val="000000"/>
                </a:solidFill>
              </a:rPr>
              <a:t>CPU 1512C-1 PN</a:t>
            </a:r>
          </a:p>
          <a:p>
            <a:pPr eaLnBrk="0" hangingPunct="0">
              <a:lnSpc>
                <a:spcPct val="150000"/>
              </a:lnSpc>
              <a:spcBef>
                <a:spcPts val="300"/>
              </a:spcBef>
            </a:pPr>
            <a:r>
              <a:rPr lang="en-US" sz="1100" dirty="0" smtClean="0">
                <a:solidFill>
                  <a:srgbClr val="000000"/>
                </a:solidFill>
              </a:rPr>
              <a:t>CPU 1511C-1 PN</a:t>
            </a:r>
          </a:p>
          <a:p>
            <a:pPr eaLnBrk="0" hangingPunct="0">
              <a:lnSpc>
                <a:spcPct val="150000"/>
              </a:lnSpc>
              <a:spcBef>
                <a:spcPts val="300"/>
              </a:spcBef>
            </a:pPr>
            <a:r>
              <a:rPr lang="en-US" sz="1100" dirty="0" smtClean="0">
                <a:solidFill>
                  <a:srgbClr val="000000"/>
                </a:solidFill>
              </a:rPr>
              <a:t>CPU 1511F-1 PN</a:t>
            </a:r>
          </a:p>
          <a:p>
            <a:pPr eaLnBrk="0" hangingPunct="0">
              <a:lnSpc>
                <a:spcPct val="150000"/>
              </a:lnSpc>
              <a:spcBef>
                <a:spcPts val="300"/>
              </a:spcBef>
            </a:pPr>
            <a:r>
              <a:rPr lang="en-US" sz="1100" dirty="0" smtClean="0">
                <a:solidFill>
                  <a:srgbClr val="000000"/>
                </a:solidFill>
              </a:rPr>
              <a:t>CPU 1511-1 PN</a:t>
            </a:r>
          </a:p>
        </p:txBody>
      </p:sp>
      <p:sp>
        <p:nvSpPr>
          <p:cNvPr id="9" name="Pfeil nach rechts 8"/>
          <p:cNvSpPr/>
          <p:nvPr/>
        </p:nvSpPr>
        <p:spPr bwMode="auto">
          <a:xfrm>
            <a:off x="1828800" y="2712464"/>
            <a:ext cx="2541588" cy="3453385"/>
          </a:xfrm>
          <a:prstGeom prst="rightArrow">
            <a:avLst/>
          </a:prstGeom>
          <a:solidFill>
            <a:schemeClr val="accent3">
              <a:lumMod val="40000"/>
              <a:lumOff val="60000"/>
            </a:schemeClr>
          </a:solidFill>
          <a:ln>
            <a:noFill/>
          </a:ln>
          <a:effectLst/>
          <a:scene3d>
            <a:camera prst="perspectiveLeft"/>
            <a:lightRig rig="threePt" dir="t"/>
          </a:scene3d>
          <a:sp3d>
            <a:bevelT/>
          </a:sp3d>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b="1" dirty="0">
              <a:solidFill>
                <a:schemeClr val="tx1"/>
              </a:solidFill>
            </a:endParaRPr>
          </a:p>
        </p:txBody>
      </p:sp>
      <p:sp>
        <p:nvSpPr>
          <p:cNvPr id="10" name="Pfeil nach rechts 9"/>
          <p:cNvSpPr/>
          <p:nvPr/>
        </p:nvSpPr>
        <p:spPr bwMode="auto">
          <a:xfrm rot="10800000">
            <a:off x="6243638" y="2161308"/>
            <a:ext cx="2592385" cy="2879230"/>
          </a:xfrm>
          <a:prstGeom prst="rightArrow">
            <a:avLst/>
          </a:prstGeom>
          <a:solidFill>
            <a:srgbClr val="3366FF">
              <a:alpha val="50195"/>
            </a:srgbClr>
          </a:solidFill>
          <a:ln w="9525">
            <a:noFill/>
            <a:miter lim="800000"/>
            <a:headEnd/>
            <a:tailEnd/>
          </a:ln>
          <a:scene3d>
            <a:camera prst="perspectiveLeft"/>
            <a:lightRig rig="threePt" dir="t"/>
          </a:scene3d>
          <a:sp3d>
            <a:bevelT/>
          </a:sp3d>
          <a:extLst/>
        </p:spPr>
        <p:txBody>
          <a:bodyPr wrap="none" lIns="0" tIns="0" rIns="0" bIns="0" anchor="ctr">
            <a:noAutofit/>
          </a:bodyPr>
          <a:lstStyle/>
          <a:p>
            <a:pPr algn="ctr"/>
            <a:endParaRPr lang="en-US" sz="1600" dirty="0">
              <a:solidFill>
                <a:srgbClr val="ADBECB"/>
              </a:solidFill>
            </a:endParaRPr>
          </a:p>
        </p:txBody>
      </p:sp>
      <p:sp>
        <p:nvSpPr>
          <p:cNvPr id="11" name="Textfeld 10"/>
          <p:cNvSpPr txBox="1"/>
          <p:nvPr/>
        </p:nvSpPr>
        <p:spPr>
          <a:xfrm>
            <a:off x="338138" y="2430848"/>
            <a:ext cx="1548501" cy="270843"/>
          </a:xfrm>
          <a:prstGeom prst="rect">
            <a:avLst/>
          </a:prstGeom>
          <a:noFill/>
        </p:spPr>
        <p:txBody>
          <a:bodyPr wrap="none" lIns="0" tIns="0" rIns="0" bIns="0" rtlCol="0">
            <a:spAutoFit/>
          </a:bodyPr>
          <a:lstStyle/>
          <a:p>
            <a:pPr algn="l">
              <a:lnSpc>
                <a:spcPct val="110000"/>
              </a:lnSpc>
              <a:spcBef>
                <a:spcPts val="0"/>
              </a:spcBef>
            </a:pPr>
            <a:r>
              <a:rPr lang="en-US" sz="1600" b="1" dirty="0" smtClean="0">
                <a:solidFill>
                  <a:schemeClr val="tx1"/>
                </a:solidFill>
              </a:rPr>
              <a:t>19 CPUs S7-300</a:t>
            </a:r>
          </a:p>
        </p:txBody>
      </p:sp>
      <p:sp>
        <p:nvSpPr>
          <p:cNvPr id="12" name="Textfeld 11"/>
          <p:cNvSpPr txBox="1"/>
          <p:nvPr/>
        </p:nvSpPr>
        <p:spPr>
          <a:xfrm>
            <a:off x="6337501" y="5723921"/>
            <a:ext cx="2558494" cy="432220"/>
          </a:xfrm>
          <a:prstGeom prst="rect">
            <a:avLst/>
          </a:prstGeom>
          <a:solidFill>
            <a:srgbClr val="46AF5A"/>
          </a:solidFill>
          <a:ln w="9525">
            <a:solidFill>
              <a:schemeClr val="tx1"/>
            </a:solidFill>
            <a:miter lim="800000"/>
            <a:headEnd/>
            <a:tailEnd/>
          </a:ln>
          <a:scene3d>
            <a:camera prst="orthographicFront"/>
            <a:lightRig rig="threePt" dir="t"/>
          </a:scene3d>
          <a:sp3d>
            <a:bevelT/>
          </a:sp3d>
        </p:spPr>
        <p:txBody>
          <a:bodyPr wrap="none" lIns="108000" tIns="54000" rIns="108000" bIns="54000" anchor="ctr">
            <a:spAutoFit/>
          </a:bodyPr>
          <a:lstStyle>
            <a:defPPr>
              <a:defRPr lang="de-DE"/>
            </a:defPPr>
            <a:lvl1pPr eaLnBrk="0" hangingPunct="0">
              <a:lnSpc>
                <a:spcPct val="150000"/>
              </a:lnSpc>
              <a:spcBef>
                <a:spcPts val="300"/>
              </a:spcBef>
              <a:defRPr sz="1100">
                <a:solidFill>
                  <a:srgbClr val="000000"/>
                </a:solidFill>
              </a:defRPr>
            </a:lvl1pPr>
          </a:lstStyle>
          <a:p>
            <a:pPr>
              <a:lnSpc>
                <a:spcPct val="100000"/>
              </a:lnSpc>
            </a:pPr>
            <a:r>
              <a:rPr lang="en-US" sz="1050" dirty="0" smtClean="0"/>
              <a:t>Portfolio reduction &amp; all standard CPUs</a:t>
            </a:r>
            <a:br>
              <a:rPr lang="en-US" sz="1050" dirty="0" smtClean="0"/>
            </a:br>
            <a:r>
              <a:rPr lang="en-US" sz="1050" dirty="0" smtClean="0"/>
              <a:t>are also available as failsafe!</a:t>
            </a:r>
            <a:endParaRPr lang="en-US" sz="1050" dirty="0"/>
          </a:p>
        </p:txBody>
      </p:sp>
      <p:cxnSp>
        <p:nvCxnSpPr>
          <p:cNvPr id="15" name="Gerade Verbindung 14"/>
          <p:cNvCxnSpPr/>
          <p:nvPr/>
        </p:nvCxnSpPr>
        <p:spPr bwMode="auto">
          <a:xfrm>
            <a:off x="1828800" y="2704151"/>
            <a:ext cx="4414838" cy="0"/>
          </a:xfrm>
          <a:prstGeom prst="line">
            <a:avLst/>
          </a:prstGeom>
          <a:solidFill>
            <a:schemeClr val="tx2"/>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8" name="Gerade Verbindung 17"/>
          <p:cNvCxnSpPr/>
          <p:nvPr/>
        </p:nvCxnSpPr>
        <p:spPr bwMode="auto">
          <a:xfrm>
            <a:off x="4370388" y="5034487"/>
            <a:ext cx="4465637" cy="6051"/>
          </a:xfrm>
          <a:prstGeom prst="line">
            <a:avLst/>
          </a:prstGeom>
          <a:solidFill>
            <a:schemeClr val="tx2"/>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9" name="Gerade Verbindung 18"/>
          <p:cNvCxnSpPr/>
          <p:nvPr/>
        </p:nvCxnSpPr>
        <p:spPr bwMode="auto">
          <a:xfrm>
            <a:off x="1828800" y="6157538"/>
            <a:ext cx="2541588" cy="1"/>
          </a:xfrm>
          <a:prstGeom prst="line">
            <a:avLst/>
          </a:prstGeom>
          <a:solidFill>
            <a:schemeClr val="tx2"/>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20" name="Textfeld 19"/>
          <p:cNvSpPr txBox="1"/>
          <p:nvPr/>
        </p:nvSpPr>
        <p:spPr>
          <a:xfrm>
            <a:off x="4370388" y="1850348"/>
            <a:ext cx="1662315" cy="270843"/>
          </a:xfrm>
          <a:prstGeom prst="rect">
            <a:avLst/>
          </a:prstGeom>
          <a:noFill/>
        </p:spPr>
        <p:txBody>
          <a:bodyPr wrap="none" lIns="0" tIns="0" rIns="0" bIns="0" rtlCol="0">
            <a:spAutoFit/>
          </a:bodyPr>
          <a:lstStyle/>
          <a:p>
            <a:pPr algn="l">
              <a:lnSpc>
                <a:spcPct val="110000"/>
              </a:lnSpc>
              <a:spcBef>
                <a:spcPts val="0"/>
              </a:spcBef>
            </a:pPr>
            <a:r>
              <a:rPr lang="en-US" sz="1600" b="1" dirty="0" smtClean="0">
                <a:solidFill>
                  <a:schemeClr val="tx1"/>
                </a:solidFill>
              </a:rPr>
              <a:t>14 CPUs S7-1500</a:t>
            </a:r>
          </a:p>
        </p:txBody>
      </p:sp>
      <p:sp>
        <p:nvSpPr>
          <p:cNvPr id="21" name="Rechteck 20"/>
          <p:cNvSpPr/>
          <p:nvPr/>
        </p:nvSpPr>
        <p:spPr>
          <a:xfrm>
            <a:off x="8836025" y="1412874"/>
            <a:ext cx="1490662" cy="748434"/>
          </a:xfrm>
          <a:prstGeom prst="rect">
            <a:avLst/>
          </a:prstGeom>
          <a:solidFill>
            <a:srgbClr val="3366FF">
              <a:alpha val="50195"/>
            </a:srgbClr>
          </a:solidFill>
          <a:ln w="9525">
            <a:noFill/>
            <a:miter lim="800000"/>
            <a:headEnd/>
            <a:tailEnd/>
          </a:ln>
        </p:spPr>
        <p:txBody>
          <a:bodyPr wrap="none" lIns="108000" tIns="54000" rIns="108000" bIns="54000" anchor="ctr">
            <a:noAutofit/>
          </a:bodyPr>
          <a:lstStyle/>
          <a:p>
            <a:pPr>
              <a:spcBef>
                <a:spcPts val="200"/>
              </a:spcBef>
            </a:pPr>
            <a:r>
              <a:rPr lang="en-US" sz="1050" dirty="0" smtClean="0">
                <a:solidFill>
                  <a:schemeClr val="tx1"/>
                </a:solidFill>
              </a:rPr>
              <a:t>CPU 417-4</a:t>
            </a:r>
          </a:p>
          <a:p>
            <a:pPr>
              <a:spcBef>
                <a:spcPts val="200"/>
              </a:spcBef>
            </a:pPr>
            <a:r>
              <a:rPr lang="en-US" sz="1050" dirty="0" smtClean="0">
                <a:solidFill>
                  <a:schemeClr val="tx1"/>
                </a:solidFill>
              </a:rPr>
              <a:t>CPU 416F-3 PN/DP</a:t>
            </a:r>
          </a:p>
          <a:p>
            <a:pPr>
              <a:spcBef>
                <a:spcPts val="200"/>
              </a:spcBef>
            </a:pPr>
            <a:r>
              <a:rPr lang="en-US" sz="1050" dirty="0" smtClean="0">
                <a:solidFill>
                  <a:schemeClr val="tx1"/>
                </a:solidFill>
              </a:rPr>
              <a:t>CPU 416-3 PN/DP</a:t>
            </a:r>
          </a:p>
          <a:p>
            <a:pPr>
              <a:spcBef>
                <a:spcPts val="200"/>
              </a:spcBef>
            </a:pPr>
            <a:r>
              <a:rPr lang="en-US" sz="1050" dirty="0" smtClean="0">
                <a:solidFill>
                  <a:schemeClr val="tx1"/>
                </a:solidFill>
              </a:rPr>
              <a:t>CPU 416-3</a:t>
            </a:r>
            <a:endParaRPr lang="en-US" sz="1050" dirty="0">
              <a:solidFill>
                <a:schemeClr val="tx1"/>
              </a:solidFill>
            </a:endParaRPr>
          </a:p>
        </p:txBody>
      </p:sp>
      <p:cxnSp>
        <p:nvCxnSpPr>
          <p:cNvPr id="22" name="Gerade Verbindung 21"/>
          <p:cNvCxnSpPr/>
          <p:nvPr/>
        </p:nvCxnSpPr>
        <p:spPr bwMode="auto">
          <a:xfrm>
            <a:off x="6248544" y="2153737"/>
            <a:ext cx="4078143" cy="1565"/>
          </a:xfrm>
          <a:prstGeom prst="line">
            <a:avLst/>
          </a:prstGeom>
          <a:solidFill>
            <a:schemeClr val="tx2"/>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29" name="Textfeld 28"/>
          <p:cNvSpPr txBox="1"/>
          <p:nvPr/>
        </p:nvSpPr>
        <p:spPr>
          <a:xfrm>
            <a:off x="8836025" y="5072342"/>
            <a:ext cx="1434688" cy="270843"/>
          </a:xfrm>
          <a:prstGeom prst="rect">
            <a:avLst/>
          </a:prstGeom>
          <a:noFill/>
        </p:spPr>
        <p:txBody>
          <a:bodyPr wrap="none" lIns="0" tIns="0" rIns="0" bIns="0" rtlCol="0">
            <a:spAutoFit/>
          </a:bodyPr>
          <a:lstStyle/>
          <a:p>
            <a:pPr algn="l">
              <a:lnSpc>
                <a:spcPct val="110000"/>
              </a:lnSpc>
              <a:spcBef>
                <a:spcPts val="0"/>
              </a:spcBef>
            </a:pPr>
            <a:r>
              <a:rPr lang="en-US" sz="1600" b="1" dirty="0" smtClean="0">
                <a:solidFill>
                  <a:schemeClr val="tx1"/>
                </a:solidFill>
              </a:rPr>
              <a:t>9 CPUs S7-400</a:t>
            </a:r>
          </a:p>
        </p:txBody>
      </p:sp>
      <p:sp>
        <p:nvSpPr>
          <p:cNvPr id="30" name="Rechteck 29"/>
          <p:cNvSpPr/>
          <p:nvPr/>
        </p:nvSpPr>
        <p:spPr bwMode="auto">
          <a:xfrm>
            <a:off x="8836025" y="1412874"/>
            <a:ext cx="1490661" cy="3627664"/>
          </a:xfrm>
          <a:prstGeom prst="rect">
            <a:avLst/>
          </a:prstGeom>
          <a:noFill/>
          <a:ln>
            <a:solidFill>
              <a:schemeClr val="tx1"/>
            </a:solid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smtClean="0">
              <a:solidFill>
                <a:schemeClr val="tx1"/>
              </a:solidFill>
            </a:endParaRPr>
          </a:p>
        </p:txBody>
      </p:sp>
    </p:spTree>
    <p:custDataLst>
      <p:tags r:id="rId2"/>
    </p:custDataLst>
    <p:extLst>
      <p:ext uri="{BB962C8B-B14F-4D97-AF65-F5344CB8AC3E}">
        <p14:creationId xmlns:p14="http://schemas.microsoft.com/office/powerpoint/2010/main" val="2049034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4" name="Object 2" hidden="1"/>
          <p:cNvGraphicFramePr>
            <a:graphicFrameLocks/>
          </p:cNvGraphicFramePr>
          <p:nvPr>
            <p:custDataLst>
              <p:tags r:id="rId4"/>
            </p:custDataLst>
            <p:extLst>
              <p:ext uri="{D42A27DB-BD31-4B8C-83A1-F6EECF244321}">
                <p14:modId xmlns:p14="http://schemas.microsoft.com/office/powerpoint/2010/main" val="652551111"/>
              </p:ext>
            </p:extLst>
          </p:nvPr>
        </p:nvGraphicFramePr>
        <p:xfrm>
          <a:off x="1" y="0"/>
          <a:ext cx="158709" cy="158750"/>
        </p:xfrm>
        <a:graphic>
          <a:graphicData uri="http://schemas.openxmlformats.org/presentationml/2006/ole">
            <mc:AlternateContent xmlns:mc="http://schemas.openxmlformats.org/markup-compatibility/2006">
              <mc:Choice xmlns:v="urn:schemas-microsoft-com:vml" Requires="v">
                <p:oleObj spid="_x0000_s20561" name="think-cell Slide" r:id="rId17" imgW="360" imgH="360" progId="TCLayout.ActiveDocument.1">
                  <p:embed/>
                </p:oleObj>
              </mc:Choice>
              <mc:Fallback>
                <p:oleObj name="think-cell Slide" r:id="rId17" imgW="360" imgH="360" progId="TCLayout.ActiveDocument.1">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 y="0"/>
                        <a:ext cx="158709"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 name="Rectangle 14"/>
          <p:cNvSpPr>
            <a:spLocks noChangeArrowheads="1"/>
          </p:cNvSpPr>
          <p:nvPr>
            <p:custDataLst>
              <p:tags r:id="rId5"/>
            </p:custDataLst>
          </p:nvPr>
        </p:nvSpPr>
        <p:spPr bwMode="auto">
          <a:xfrm>
            <a:off x="367887" y="4357130"/>
            <a:ext cx="1800000" cy="288000"/>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p>
            <a:pPr>
              <a:buClr>
                <a:srgbClr val="BBE0E3"/>
              </a:buClr>
              <a:buFont typeface="Wingdings" pitchFamily="2" charset="2"/>
              <a:buNone/>
            </a:pPr>
            <a:r>
              <a:rPr lang="en-US" altLang="en-US" sz="1600" dirty="0" smtClean="0">
                <a:solidFill>
                  <a:srgbClr val="000000"/>
                </a:solidFill>
                <a:latin typeface="Arial" charset="0"/>
                <a:ea typeface="+mn-ea"/>
              </a:rPr>
              <a:t># Axis</a:t>
            </a:r>
            <a:endParaRPr lang="en-US" altLang="en-US" sz="1600" dirty="0">
              <a:solidFill>
                <a:srgbClr val="000000"/>
              </a:solidFill>
              <a:latin typeface="Arial" charset="0"/>
              <a:ea typeface="+mn-ea"/>
            </a:endParaRPr>
          </a:p>
        </p:txBody>
      </p:sp>
      <p:sp>
        <p:nvSpPr>
          <p:cNvPr id="4106" name="Rectangle 4"/>
          <p:cNvSpPr>
            <a:spLocks noGrp="1" noChangeArrowheads="1"/>
          </p:cNvSpPr>
          <p:nvPr>
            <p:ph type="title"/>
            <p:custDataLst>
              <p:tags r:id="rId6"/>
            </p:custDataLst>
          </p:nvPr>
        </p:nvSpPr>
        <p:spPr>
          <a:xfrm>
            <a:off x="0" y="0"/>
            <a:ext cx="12198350" cy="1268413"/>
          </a:xfrm>
        </p:spPr>
        <p:txBody>
          <a:bodyPr/>
          <a:lstStyle/>
          <a:p>
            <a:r>
              <a:rPr lang="en-US" dirty="0"/>
              <a:t>SIMATIC </a:t>
            </a:r>
            <a:r>
              <a:rPr lang="en-US" dirty="0" smtClean="0"/>
              <a:t>Innovation</a:t>
            </a:r>
            <a:br>
              <a:rPr lang="en-US" dirty="0" smtClean="0"/>
            </a:br>
            <a:r>
              <a:rPr lang="en-US" b="0" dirty="0" smtClean="0"/>
              <a:t>Advanced Controller </a:t>
            </a:r>
            <a:r>
              <a:rPr lang="en-US" altLang="en-US" b="0" dirty="0" smtClean="0"/>
              <a:t>SIMATIC S7-1500: Standard, Compact and Failsafe Portfolio</a:t>
            </a:r>
          </a:p>
        </p:txBody>
      </p:sp>
      <p:grpSp>
        <p:nvGrpSpPr>
          <p:cNvPr id="5" name="Gruppieren 4"/>
          <p:cNvGrpSpPr/>
          <p:nvPr>
            <p:custDataLst>
              <p:tags r:id="rId7"/>
            </p:custDataLst>
          </p:nvPr>
        </p:nvGrpSpPr>
        <p:grpSpPr>
          <a:xfrm>
            <a:off x="507582" y="1658940"/>
            <a:ext cx="960188" cy="385762"/>
            <a:chOff x="507582" y="1658940"/>
            <a:chExt cx="960188" cy="385762"/>
          </a:xfrm>
        </p:grpSpPr>
        <p:sp>
          <p:nvSpPr>
            <p:cNvPr id="4188" name="Rectangle 6"/>
            <p:cNvSpPr>
              <a:spLocks noChangeAspect="1" noChangeArrowheads="1"/>
            </p:cNvSpPr>
            <p:nvPr/>
          </p:nvSpPr>
          <p:spPr bwMode="auto">
            <a:xfrm>
              <a:off x="507582" y="1658940"/>
              <a:ext cx="960188" cy="38576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800" b="1" smtClean="0">
                <a:solidFill>
                  <a:srgbClr val="000000"/>
                </a:solidFill>
                <a:ea typeface="+mn-ea"/>
              </a:endParaRPr>
            </a:p>
          </p:txBody>
        </p:sp>
        <p:sp>
          <p:nvSpPr>
            <p:cNvPr id="4189" name="Rectangle 7"/>
            <p:cNvSpPr>
              <a:spLocks noChangeAspect="1" noChangeArrowheads="1"/>
            </p:cNvSpPr>
            <p:nvPr/>
          </p:nvSpPr>
          <p:spPr bwMode="auto">
            <a:xfrm>
              <a:off x="540911" y="1717677"/>
              <a:ext cx="158709" cy="128587"/>
            </a:xfrm>
            <a:prstGeom prst="rect">
              <a:avLst/>
            </a:prstGeom>
            <a:solidFill>
              <a:srgbClr val="4D3477"/>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800" b="1" smtClean="0">
                <a:solidFill>
                  <a:srgbClr val="000000"/>
                </a:solidFill>
                <a:ea typeface="+mn-ea"/>
              </a:endParaRPr>
            </a:p>
          </p:txBody>
        </p:sp>
        <p:sp>
          <p:nvSpPr>
            <p:cNvPr id="4190" name="Text Box 8"/>
            <p:cNvSpPr txBox="1">
              <a:spLocks noChangeAspect="1" noChangeArrowheads="1"/>
            </p:cNvSpPr>
            <p:nvPr/>
          </p:nvSpPr>
          <p:spPr bwMode="auto">
            <a:xfrm>
              <a:off x="731361" y="1738315"/>
              <a:ext cx="599919"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de-DE" altLang="en-US" sz="800" b="1" dirty="0" smtClean="0">
                  <a:solidFill>
                    <a:srgbClr val="000000"/>
                  </a:solidFill>
                  <a:ea typeface="+mn-ea"/>
                </a:rPr>
                <a:t>PROFIBUS</a:t>
              </a:r>
            </a:p>
          </p:txBody>
        </p:sp>
        <p:sp>
          <p:nvSpPr>
            <p:cNvPr id="4191" name="Rectangle 9"/>
            <p:cNvSpPr>
              <a:spLocks noChangeAspect="1" noChangeArrowheads="1"/>
            </p:cNvSpPr>
            <p:nvPr/>
          </p:nvSpPr>
          <p:spPr bwMode="auto">
            <a:xfrm>
              <a:off x="540911" y="1890715"/>
              <a:ext cx="158709" cy="128587"/>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800" b="1" smtClean="0">
                <a:solidFill>
                  <a:srgbClr val="000000"/>
                </a:solidFill>
                <a:ea typeface="+mn-ea"/>
              </a:endParaRPr>
            </a:p>
          </p:txBody>
        </p:sp>
        <p:sp>
          <p:nvSpPr>
            <p:cNvPr id="4192" name="Text Box 10"/>
            <p:cNvSpPr txBox="1">
              <a:spLocks noChangeAspect="1" noChangeArrowheads="1"/>
            </p:cNvSpPr>
            <p:nvPr/>
          </p:nvSpPr>
          <p:spPr bwMode="auto">
            <a:xfrm>
              <a:off x="720252" y="1895477"/>
              <a:ext cx="747518"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de-DE" altLang="en-US" sz="800" b="1" smtClean="0">
                  <a:solidFill>
                    <a:srgbClr val="000000"/>
                  </a:solidFill>
                  <a:ea typeface="+mn-ea"/>
                </a:rPr>
                <a:t>PROFINET / IE</a:t>
              </a:r>
            </a:p>
          </p:txBody>
        </p:sp>
      </p:grpSp>
      <p:grpSp>
        <p:nvGrpSpPr>
          <p:cNvPr id="3" name="Gruppieren 2"/>
          <p:cNvGrpSpPr/>
          <p:nvPr>
            <p:custDataLst>
              <p:tags r:id="rId8"/>
            </p:custDataLst>
          </p:nvPr>
        </p:nvGrpSpPr>
        <p:grpSpPr>
          <a:xfrm>
            <a:off x="67527" y="5576649"/>
            <a:ext cx="11847766" cy="701675"/>
            <a:chOff x="297356" y="5967413"/>
            <a:chExt cx="11204082" cy="701675"/>
          </a:xfrm>
        </p:grpSpPr>
        <p:sp>
          <p:nvSpPr>
            <p:cNvPr id="4140" name="Text Box 7"/>
            <p:cNvSpPr txBox="1">
              <a:spLocks noChangeArrowheads="1"/>
            </p:cNvSpPr>
            <p:nvPr/>
          </p:nvSpPr>
          <p:spPr bwMode="auto">
            <a:xfrm>
              <a:off x="539750" y="5967413"/>
              <a:ext cx="10961688" cy="7016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0" rIns="36000" bIns="0" anchor="ctr"/>
            <a:lstStyle>
              <a:lvl1pPr eaLnBrk="0" hangingPunct="0">
                <a:spcBef>
                  <a:spcPct val="20000"/>
                </a:spcBef>
                <a:buChar char="•"/>
                <a:tabLst>
                  <a:tab pos="177800" algn="l"/>
                  <a:tab pos="541338" algn="l"/>
                  <a:tab pos="895350" algn="l"/>
                  <a:tab pos="1524000" algn="l"/>
                  <a:tab pos="5468938" algn="l"/>
                </a:tabLst>
                <a:defRPr sz="3200">
                  <a:solidFill>
                    <a:schemeClr val="tx1"/>
                  </a:solidFill>
                  <a:latin typeface="Arial" charset="0"/>
                </a:defRPr>
              </a:lvl1pPr>
              <a:lvl2pPr marL="742950" indent="-285750" eaLnBrk="0" hangingPunct="0">
                <a:spcBef>
                  <a:spcPct val="20000"/>
                </a:spcBef>
                <a:buChar char="–"/>
                <a:tabLst>
                  <a:tab pos="177800" algn="l"/>
                  <a:tab pos="541338" algn="l"/>
                  <a:tab pos="895350" algn="l"/>
                  <a:tab pos="1524000" algn="l"/>
                  <a:tab pos="5468938" algn="l"/>
                </a:tabLst>
                <a:defRPr sz="2800">
                  <a:solidFill>
                    <a:schemeClr val="tx1"/>
                  </a:solidFill>
                  <a:latin typeface="Arial" charset="0"/>
                </a:defRPr>
              </a:lvl2pPr>
              <a:lvl3pPr marL="1143000" indent="-228600" eaLnBrk="0" hangingPunct="0">
                <a:spcBef>
                  <a:spcPct val="20000"/>
                </a:spcBef>
                <a:buChar char="•"/>
                <a:tabLst>
                  <a:tab pos="177800" algn="l"/>
                  <a:tab pos="541338" algn="l"/>
                  <a:tab pos="895350" algn="l"/>
                  <a:tab pos="1524000" algn="l"/>
                  <a:tab pos="5468938" algn="l"/>
                </a:tabLst>
                <a:defRPr sz="2400">
                  <a:solidFill>
                    <a:schemeClr val="tx1"/>
                  </a:solidFill>
                  <a:latin typeface="Arial" charset="0"/>
                </a:defRPr>
              </a:lvl3pPr>
              <a:lvl4pPr marL="1600200" indent="-228600" eaLnBrk="0" hangingPunct="0">
                <a:spcBef>
                  <a:spcPct val="20000"/>
                </a:spcBef>
                <a:buChar char="–"/>
                <a:tabLst>
                  <a:tab pos="177800" algn="l"/>
                  <a:tab pos="541338" algn="l"/>
                  <a:tab pos="895350" algn="l"/>
                  <a:tab pos="1524000" algn="l"/>
                  <a:tab pos="5468938" algn="l"/>
                </a:tabLst>
                <a:defRPr sz="2000">
                  <a:solidFill>
                    <a:schemeClr val="tx1"/>
                  </a:solidFill>
                  <a:latin typeface="Arial" charset="0"/>
                </a:defRPr>
              </a:lvl4pPr>
              <a:lvl5pPr marL="2057400" indent="-228600" eaLnBrk="0" hangingPunct="0">
                <a:spcBef>
                  <a:spcPct val="20000"/>
                </a:spcBef>
                <a:buChar char="»"/>
                <a:tabLst>
                  <a:tab pos="177800" algn="l"/>
                  <a:tab pos="541338" algn="l"/>
                  <a:tab pos="895350" algn="l"/>
                  <a:tab pos="1524000" algn="l"/>
                  <a:tab pos="5468938" algn="l"/>
                </a:tabLst>
                <a:defRPr sz="2000">
                  <a:solidFill>
                    <a:schemeClr val="tx1"/>
                  </a:solidFill>
                  <a:latin typeface="Arial" charset="0"/>
                </a:defRPr>
              </a:lvl5pPr>
              <a:lvl6pPr marL="2514600" indent="-228600" eaLnBrk="0" fontAlgn="base" hangingPunct="0">
                <a:spcBef>
                  <a:spcPct val="20000"/>
                </a:spcBef>
                <a:spcAft>
                  <a:spcPct val="0"/>
                </a:spcAft>
                <a:buChar char="»"/>
                <a:tabLst>
                  <a:tab pos="177800" algn="l"/>
                  <a:tab pos="541338" algn="l"/>
                  <a:tab pos="895350" algn="l"/>
                  <a:tab pos="1524000" algn="l"/>
                  <a:tab pos="5468938" algn="l"/>
                </a:tabLst>
                <a:defRPr sz="2000">
                  <a:solidFill>
                    <a:schemeClr val="tx1"/>
                  </a:solidFill>
                  <a:latin typeface="Arial" charset="0"/>
                </a:defRPr>
              </a:lvl6pPr>
              <a:lvl7pPr marL="2971800" indent="-228600" eaLnBrk="0" fontAlgn="base" hangingPunct="0">
                <a:spcBef>
                  <a:spcPct val="20000"/>
                </a:spcBef>
                <a:spcAft>
                  <a:spcPct val="0"/>
                </a:spcAft>
                <a:buChar char="»"/>
                <a:tabLst>
                  <a:tab pos="177800" algn="l"/>
                  <a:tab pos="541338" algn="l"/>
                  <a:tab pos="895350" algn="l"/>
                  <a:tab pos="1524000" algn="l"/>
                  <a:tab pos="5468938" algn="l"/>
                </a:tabLst>
                <a:defRPr sz="2000">
                  <a:solidFill>
                    <a:schemeClr val="tx1"/>
                  </a:solidFill>
                  <a:latin typeface="Arial" charset="0"/>
                </a:defRPr>
              </a:lvl7pPr>
              <a:lvl8pPr marL="3429000" indent="-228600" eaLnBrk="0" fontAlgn="base" hangingPunct="0">
                <a:spcBef>
                  <a:spcPct val="20000"/>
                </a:spcBef>
                <a:spcAft>
                  <a:spcPct val="0"/>
                </a:spcAft>
                <a:buChar char="»"/>
                <a:tabLst>
                  <a:tab pos="177800" algn="l"/>
                  <a:tab pos="541338" algn="l"/>
                  <a:tab pos="895350" algn="l"/>
                  <a:tab pos="1524000" algn="l"/>
                  <a:tab pos="5468938" algn="l"/>
                </a:tabLst>
                <a:defRPr sz="2000">
                  <a:solidFill>
                    <a:schemeClr val="tx1"/>
                  </a:solidFill>
                  <a:latin typeface="Arial" charset="0"/>
                </a:defRPr>
              </a:lvl8pPr>
              <a:lvl9pPr marL="3886200" indent="-228600" eaLnBrk="0" fontAlgn="base" hangingPunct="0">
                <a:spcBef>
                  <a:spcPct val="20000"/>
                </a:spcBef>
                <a:spcAft>
                  <a:spcPct val="0"/>
                </a:spcAft>
                <a:buChar char="»"/>
                <a:tabLst>
                  <a:tab pos="177800" algn="l"/>
                  <a:tab pos="541338" algn="l"/>
                  <a:tab pos="895350" algn="l"/>
                  <a:tab pos="1524000" algn="l"/>
                  <a:tab pos="5468938" algn="l"/>
                </a:tabLst>
                <a:defRPr sz="2000">
                  <a:solidFill>
                    <a:schemeClr val="tx1"/>
                  </a:solidFill>
                  <a:latin typeface="Arial" charset="0"/>
                </a:defRPr>
              </a:lvl9pPr>
            </a:lstStyle>
            <a:p>
              <a:pPr eaLnBrk="1" hangingPunct="1">
                <a:spcBef>
                  <a:spcPct val="0"/>
                </a:spcBef>
                <a:buFontTx/>
                <a:buNone/>
              </a:pPr>
              <a:r>
                <a:rPr lang="de-DE" altLang="en-US" sz="1800" b="1" dirty="0" smtClean="0">
                  <a:solidFill>
                    <a:srgbClr val="000000"/>
                  </a:solidFill>
                  <a:ea typeface="+mn-ea"/>
                </a:rPr>
                <a:t>Simple CPU </a:t>
              </a:r>
              <a:r>
                <a:rPr lang="de-DE" altLang="en-US" sz="1800" b="1" dirty="0" err="1" smtClean="0">
                  <a:solidFill>
                    <a:srgbClr val="000000"/>
                  </a:solidFill>
                  <a:ea typeface="+mn-ea"/>
                </a:rPr>
                <a:t>selection</a:t>
              </a:r>
              <a:r>
                <a:rPr lang="de-DE" altLang="en-US" sz="1800" b="1" dirty="0" smtClean="0">
                  <a:solidFill>
                    <a:srgbClr val="000000"/>
                  </a:solidFill>
                  <a:ea typeface="+mn-ea"/>
                </a:rPr>
                <a:t> </a:t>
              </a:r>
              <a:r>
                <a:rPr lang="de-DE" altLang="en-US" sz="1800" b="1" dirty="0" err="1" smtClean="0">
                  <a:solidFill>
                    <a:srgbClr val="000000"/>
                  </a:solidFill>
                  <a:ea typeface="+mn-ea"/>
                </a:rPr>
                <a:t>thanks</a:t>
              </a:r>
              <a:r>
                <a:rPr lang="de-DE" altLang="en-US" sz="1800" b="1" dirty="0" smtClean="0">
                  <a:solidFill>
                    <a:srgbClr val="000000"/>
                  </a:solidFill>
                  <a:ea typeface="+mn-ea"/>
                </a:rPr>
                <a:t> </a:t>
              </a:r>
              <a:r>
                <a:rPr lang="de-DE" altLang="en-US" sz="1800" b="1" dirty="0" err="1" smtClean="0">
                  <a:solidFill>
                    <a:srgbClr val="000000"/>
                  </a:solidFill>
                  <a:ea typeface="+mn-ea"/>
                </a:rPr>
                <a:t>to</a:t>
              </a:r>
              <a:r>
                <a:rPr lang="de-DE" altLang="en-US" sz="1800" b="1" dirty="0" smtClean="0">
                  <a:solidFill>
                    <a:srgbClr val="000000"/>
                  </a:solidFill>
                  <a:ea typeface="+mn-ea"/>
                </a:rPr>
                <a:t> </a:t>
              </a:r>
              <a:r>
                <a:rPr lang="de-DE" altLang="en-US" sz="1800" b="1" dirty="0" err="1" smtClean="0">
                  <a:solidFill>
                    <a:srgbClr val="000000"/>
                  </a:solidFill>
                  <a:ea typeface="+mn-ea"/>
                </a:rPr>
                <a:t>optimized</a:t>
              </a:r>
              <a:r>
                <a:rPr lang="de-DE" altLang="en-US" sz="1800" b="1" dirty="0" smtClean="0">
                  <a:solidFill>
                    <a:srgbClr val="000000"/>
                  </a:solidFill>
                  <a:ea typeface="+mn-ea"/>
                </a:rPr>
                <a:t> </a:t>
              </a:r>
              <a:r>
                <a:rPr lang="de-DE" altLang="en-US" sz="1800" b="1" dirty="0" err="1" smtClean="0">
                  <a:solidFill>
                    <a:srgbClr val="000000"/>
                  </a:solidFill>
                  <a:ea typeface="+mn-ea"/>
                </a:rPr>
                <a:t>portfolio</a:t>
              </a:r>
              <a:endParaRPr lang="de-DE" altLang="en-US" sz="1800" b="1" dirty="0" smtClean="0">
                <a:solidFill>
                  <a:srgbClr val="000000"/>
                </a:solidFill>
                <a:ea typeface="+mn-ea"/>
              </a:endParaRPr>
            </a:p>
          </p:txBody>
        </p:sp>
        <p:pic>
          <p:nvPicPr>
            <p:cNvPr id="4141" name="Picture 8" descr="PLUS"/>
            <p:cNvPicPr>
              <a:picLocks noChangeAspect="1" noChangeArrowheads="1"/>
            </p:cNvPicPr>
            <p:nvPr/>
          </p:nvPicPr>
          <p:blipFill>
            <a:blip r:embed="rId19" cstate="email">
              <a:extLst>
                <a:ext uri="{28A0092B-C50C-407E-A947-70E740481C1C}">
                  <a14:useLocalDpi xmlns:a14="http://schemas.microsoft.com/office/drawing/2010/main"/>
                </a:ext>
              </a:extLst>
            </a:blip>
            <a:srcRect/>
            <a:stretch>
              <a:fillRect/>
            </a:stretch>
          </p:blipFill>
          <p:spPr bwMode="auto">
            <a:xfrm>
              <a:off x="297356" y="6078538"/>
              <a:ext cx="481012"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098" name="Rectangle 16"/>
          <p:cNvSpPr>
            <a:spLocks noChangeArrowheads="1"/>
          </p:cNvSpPr>
          <p:nvPr>
            <p:custDataLst>
              <p:tags r:id="rId9"/>
            </p:custDataLst>
          </p:nvPr>
        </p:nvSpPr>
        <p:spPr bwMode="auto">
          <a:xfrm>
            <a:off x="363158" y="2190820"/>
            <a:ext cx="1800000" cy="432000"/>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p>
            <a:pPr>
              <a:buClr>
                <a:srgbClr val="BBE0E3"/>
              </a:buClr>
              <a:buFont typeface="Wingdings" pitchFamily="2" charset="2"/>
              <a:buNone/>
            </a:pPr>
            <a:r>
              <a:rPr lang="en-US" altLang="en-US" sz="1600" dirty="0">
                <a:solidFill>
                  <a:srgbClr val="000000"/>
                </a:solidFill>
                <a:latin typeface="Arial" charset="0"/>
                <a:ea typeface="+mn-ea"/>
              </a:rPr>
              <a:t>CPU Type</a:t>
            </a:r>
          </a:p>
        </p:txBody>
      </p:sp>
      <p:sp>
        <p:nvSpPr>
          <p:cNvPr id="4100" name="Rectangle 12"/>
          <p:cNvSpPr>
            <a:spLocks noChangeArrowheads="1"/>
          </p:cNvSpPr>
          <p:nvPr>
            <p:custDataLst>
              <p:tags r:id="rId10"/>
            </p:custDataLst>
          </p:nvPr>
        </p:nvSpPr>
        <p:spPr bwMode="auto">
          <a:xfrm>
            <a:off x="363158" y="2723765"/>
            <a:ext cx="1800000" cy="576027"/>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p>
            <a:pPr>
              <a:buClr>
                <a:srgbClr val="BBE0E3"/>
              </a:buClr>
              <a:buFont typeface="Wingdings" pitchFamily="2" charset="2"/>
              <a:buNone/>
            </a:pPr>
            <a:r>
              <a:rPr lang="en-US" altLang="en-US" sz="1600" dirty="0" smtClean="0">
                <a:solidFill>
                  <a:srgbClr val="000000"/>
                </a:solidFill>
                <a:latin typeface="Arial" charset="0"/>
                <a:ea typeface="+mn-ea"/>
              </a:rPr>
              <a:t>Interface</a:t>
            </a:r>
            <a:endParaRPr lang="en-US" altLang="en-US" sz="1600" dirty="0">
              <a:solidFill>
                <a:srgbClr val="000000"/>
              </a:solidFill>
              <a:latin typeface="Arial" charset="0"/>
              <a:ea typeface="+mn-ea"/>
            </a:endParaRPr>
          </a:p>
        </p:txBody>
      </p:sp>
      <p:sp>
        <p:nvSpPr>
          <p:cNvPr id="4101" name="Rectangle 13"/>
          <p:cNvSpPr>
            <a:spLocks noChangeArrowheads="1"/>
          </p:cNvSpPr>
          <p:nvPr>
            <p:custDataLst>
              <p:tags r:id="rId11"/>
            </p:custDataLst>
          </p:nvPr>
        </p:nvSpPr>
        <p:spPr bwMode="auto">
          <a:xfrm>
            <a:off x="363158" y="4764360"/>
            <a:ext cx="1800000" cy="288000"/>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p>
            <a:pPr>
              <a:buClr>
                <a:srgbClr val="BBE0E3"/>
              </a:buClr>
              <a:buFont typeface="Wingdings" pitchFamily="2" charset="2"/>
              <a:buNone/>
            </a:pPr>
            <a:r>
              <a:rPr lang="en-US" altLang="en-US" sz="1600" dirty="0" smtClean="0">
                <a:solidFill>
                  <a:srgbClr val="000000"/>
                </a:solidFill>
                <a:latin typeface="Arial" charset="0"/>
                <a:ea typeface="+mn-ea"/>
              </a:rPr>
              <a:t>Width</a:t>
            </a:r>
            <a:endParaRPr lang="en-US" altLang="en-US" sz="1600" dirty="0">
              <a:solidFill>
                <a:srgbClr val="000000"/>
              </a:solidFill>
              <a:latin typeface="Arial" charset="0"/>
              <a:ea typeface="+mn-ea"/>
            </a:endParaRPr>
          </a:p>
        </p:txBody>
      </p:sp>
      <p:sp>
        <p:nvSpPr>
          <p:cNvPr id="4102" name="Rectangle 14"/>
          <p:cNvSpPr>
            <a:spLocks noChangeArrowheads="1"/>
          </p:cNvSpPr>
          <p:nvPr>
            <p:custDataLst>
              <p:tags r:id="rId12"/>
            </p:custDataLst>
          </p:nvPr>
        </p:nvSpPr>
        <p:spPr bwMode="auto">
          <a:xfrm>
            <a:off x="366445" y="3981888"/>
            <a:ext cx="1800000" cy="288000"/>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p>
            <a:pPr>
              <a:buClr>
                <a:srgbClr val="BBE0E3"/>
              </a:buClr>
              <a:buFont typeface="Wingdings" pitchFamily="2" charset="2"/>
              <a:buNone/>
            </a:pPr>
            <a:r>
              <a:rPr lang="en-US" altLang="en-US" sz="1600" dirty="0" smtClean="0">
                <a:solidFill>
                  <a:srgbClr val="000000"/>
                </a:solidFill>
                <a:latin typeface="Arial" charset="0"/>
                <a:ea typeface="+mn-ea"/>
              </a:rPr>
              <a:t>Bit performance </a:t>
            </a:r>
            <a:endParaRPr lang="en-US" altLang="en-US" sz="1600" dirty="0">
              <a:solidFill>
                <a:srgbClr val="000000"/>
              </a:solidFill>
              <a:latin typeface="Arial" charset="0"/>
              <a:ea typeface="+mn-ea"/>
            </a:endParaRPr>
          </a:p>
        </p:txBody>
      </p:sp>
      <p:sp>
        <p:nvSpPr>
          <p:cNvPr id="4103" name="Rectangle 15"/>
          <p:cNvSpPr>
            <a:spLocks noChangeArrowheads="1"/>
          </p:cNvSpPr>
          <p:nvPr>
            <p:custDataLst>
              <p:tags r:id="rId13"/>
            </p:custDataLst>
          </p:nvPr>
        </p:nvSpPr>
        <p:spPr bwMode="auto">
          <a:xfrm>
            <a:off x="363158" y="3394304"/>
            <a:ext cx="1800000" cy="504000"/>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t" anchorCtr="0"/>
          <a:lstStyle/>
          <a:p>
            <a:pPr>
              <a:spcBef>
                <a:spcPts val="0"/>
              </a:spcBef>
              <a:buClr>
                <a:srgbClr val="BBE0E3"/>
              </a:buClr>
              <a:buFont typeface="Wingdings" pitchFamily="2" charset="2"/>
              <a:buNone/>
            </a:pPr>
            <a:r>
              <a:rPr lang="en-US" altLang="en-US" sz="1600" dirty="0" smtClean="0">
                <a:solidFill>
                  <a:srgbClr val="000000"/>
                </a:solidFill>
                <a:latin typeface="Arial" charset="0"/>
                <a:ea typeface="+mn-ea"/>
              </a:rPr>
              <a:t>Program /</a:t>
            </a:r>
            <a:br>
              <a:rPr lang="en-US" altLang="en-US" sz="1600" dirty="0" smtClean="0">
                <a:solidFill>
                  <a:srgbClr val="000000"/>
                </a:solidFill>
                <a:latin typeface="Arial" charset="0"/>
                <a:ea typeface="+mn-ea"/>
              </a:rPr>
            </a:br>
            <a:r>
              <a:rPr lang="en-US" altLang="en-US" sz="1600" dirty="0" smtClean="0">
                <a:solidFill>
                  <a:srgbClr val="000000"/>
                </a:solidFill>
                <a:latin typeface="Arial" charset="0"/>
                <a:ea typeface="+mn-ea"/>
              </a:rPr>
              <a:t>Data memory</a:t>
            </a:r>
            <a:endParaRPr lang="en-US" altLang="en-US" sz="1600" dirty="0">
              <a:solidFill>
                <a:srgbClr val="000000"/>
              </a:solidFill>
              <a:latin typeface="Arial" charset="0"/>
              <a:ea typeface="+mn-ea"/>
            </a:endParaRPr>
          </a:p>
        </p:txBody>
      </p:sp>
      <p:sp>
        <p:nvSpPr>
          <p:cNvPr id="4105" name="Rectangle 3"/>
          <p:cNvSpPr>
            <a:spLocks noChangeArrowheads="1"/>
          </p:cNvSpPr>
          <p:nvPr>
            <p:custDataLst>
              <p:tags r:id="rId14"/>
            </p:custDataLst>
          </p:nvPr>
        </p:nvSpPr>
        <p:spPr bwMode="auto">
          <a:xfrm>
            <a:off x="1980771" y="1620839"/>
            <a:ext cx="9934518" cy="391477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smtClean="0">
              <a:solidFill>
                <a:srgbClr val="000000"/>
              </a:solidFill>
              <a:ea typeface="+mn-ea"/>
            </a:endParaRPr>
          </a:p>
        </p:txBody>
      </p:sp>
      <p:grpSp>
        <p:nvGrpSpPr>
          <p:cNvPr id="12" name="Gruppieren 11"/>
          <p:cNvGrpSpPr/>
          <p:nvPr/>
        </p:nvGrpSpPr>
        <p:grpSpPr>
          <a:xfrm>
            <a:off x="2052174" y="1697039"/>
            <a:ext cx="1153813" cy="3760787"/>
            <a:chOff x="2052174" y="1697039"/>
            <a:chExt cx="1153813" cy="3760787"/>
          </a:xfrm>
        </p:grpSpPr>
        <p:sp>
          <p:nvSpPr>
            <p:cNvPr id="4108" name="Rectangle 17"/>
            <p:cNvSpPr>
              <a:spLocks noChangeArrowheads="1"/>
            </p:cNvSpPr>
            <p:nvPr/>
          </p:nvSpPr>
          <p:spPr bwMode="auto">
            <a:xfrm>
              <a:off x="2053762" y="2189164"/>
              <a:ext cx="1152225" cy="326866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smtClean="0">
                <a:solidFill>
                  <a:srgbClr val="000000"/>
                </a:solidFill>
                <a:ea typeface="+mn-ea"/>
              </a:endParaRPr>
            </a:p>
          </p:txBody>
        </p:sp>
        <p:sp>
          <p:nvSpPr>
            <p:cNvPr id="4109" name="Rectangle 18"/>
            <p:cNvSpPr>
              <a:spLocks noChangeArrowheads="1"/>
            </p:cNvSpPr>
            <p:nvPr/>
          </p:nvSpPr>
          <p:spPr bwMode="auto">
            <a:xfrm>
              <a:off x="2411105" y="2731716"/>
              <a:ext cx="360269" cy="576027"/>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000" smtClean="0">
                <a:solidFill>
                  <a:srgbClr val="000000"/>
                </a:solidFill>
                <a:ea typeface="+mn-ea"/>
              </a:endParaRPr>
            </a:p>
          </p:txBody>
        </p:sp>
        <p:sp>
          <p:nvSpPr>
            <p:cNvPr id="4110" name="Text Box 19"/>
            <p:cNvSpPr txBox="1">
              <a:spLocks noChangeAspect="1" noChangeArrowheads="1"/>
            </p:cNvSpPr>
            <p:nvPr/>
          </p:nvSpPr>
          <p:spPr bwMode="auto">
            <a:xfrm>
              <a:off x="2116316" y="2192231"/>
              <a:ext cx="102684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1511(F)-1 PN</a:t>
              </a:r>
            </a:p>
          </p:txBody>
        </p:sp>
        <p:sp>
          <p:nvSpPr>
            <p:cNvPr id="4111" name="Text Box 20"/>
            <p:cNvSpPr txBox="1">
              <a:spLocks noChangeAspect="1" noChangeArrowheads="1"/>
            </p:cNvSpPr>
            <p:nvPr/>
          </p:nvSpPr>
          <p:spPr bwMode="auto">
            <a:xfrm>
              <a:off x="2175967" y="4800410"/>
              <a:ext cx="89353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35 mm</a:t>
              </a:r>
            </a:p>
          </p:txBody>
        </p:sp>
        <p:sp>
          <p:nvSpPr>
            <p:cNvPr id="4112" name="Text Box 21"/>
            <p:cNvSpPr txBox="1">
              <a:spLocks noChangeAspect="1" noChangeArrowheads="1"/>
            </p:cNvSpPr>
            <p:nvPr/>
          </p:nvSpPr>
          <p:spPr bwMode="auto">
            <a:xfrm>
              <a:off x="2202948" y="4025889"/>
              <a:ext cx="86654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60 ns</a:t>
              </a:r>
            </a:p>
          </p:txBody>
        </p:sp>
        <p:sp>
          <p:nvSpPr>
            <p:cNvPr id="4113" name="Text Box 22"/>
            <p:cNvSpPr txBox="1">
              <a:spLocks noChangeAspect="1" noChangeArrowheads="1"/>
            </p:cNvSpPr>
            <p:nvPr/>
          </p:nvSpPr>
          <p:spPr bwMode="auto">
            <a:xfrm>
              <a:off x="2053762" y="3436746"/>
              <a:ext cx="115063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150 (225) KB</a:t>
              </a:r>
              <a:br>
                <a:rPr lang="en-US" altLang="en-US" sz="1400" b="1" dirty="0" smtClean="0">
                  <a:solidFill>
                    <a:srgbClr val="000000"/>
                  </a:solidFill>
                  <a:ea typeface="+mn-ea"/>
                </a:rPr>
              </a:br>
              <a:r>
                <a:rPr lang="en-US" altLang="en-US" sz="1400" b="1" dirty="0" smtClean="0">
                  <a:solidFill>
                    <a:srgbClr val="000000"/>
                  </a:solidFill>
                  <a:ea typeface="+mn-ea"/>
                </a:rPr>
                <a:t>1 MB</a:t>
              </a:r>
            </a:p>
          </p:txBody>
        </p:sp>
        <p:sp>
          <p:nvSpPr>
            <p:cNvPr id="4114" name="Rectangle 23"/>
            <p:cNvSpPr>
              <a:spLocks noChangeAspect="1" noChangeArrowheads="1"/>
            </p:cNvSpPr>
            <p:nvPr/>
          </p:nvSpPr>
          <p:spPr bwMode="auto">
            <a:xfrm>
              <a:off x="2477779" y="2815921"/>
              <a:ext cx="220605" cy="153987"/>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1</a:t>
              </a:r>
            </a:p>
          </p:txBody>
        </p:sp>
        <p:sp>
          <p:nvSpPr>
            <p:cNvPr id="4115" name="Rectangle 24"/>
            <p:cNvSpPr>
              <a:spLocks noChangeAspect="1" noChangeArrowheads="1"/>
            </p:cNvSpPr>
            <p:nvPr/>
          </p:nvSpPr>
          <p:spPr bwMode="auto">
            <a:xfrm>
              <a:off x="2477779" y="3095667"/>
              <a:ext cx="215844" cy="153987"/>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1</a:t>
              </a:r>
            </a:p>
          </p:txBody>
        </p:sp>
        <p:sp>
          <p:nvSpPr>
            <p:cNvPr id="4116" name="Text Box 25"/>
            <p:cNvSpPr txBox="1">
              <a:spLocks noChangeArrowheads="1"/>
            </p:cNvSpPr>
            <p:nvPr/>
          </p:nvSpPr>
          <p:spPr bwMode="auto">
            <a:xfrm>
              <a:off x="2052174" y="1697039"/>
              <a:ext cx="1152225" cy="396875"/>
            </a:xfrm>
            <a:prstGeom prst="rect">
              <a:avLst/>
            </a:prstGeom>
            <a:solidFill>
              <a:srgbClr val="6996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200" dirty="0" smtClean="0">
                  <a:solidFill>
                    <a:srgbClr val="000000"/>
                  </a:solidFill>
                  <a:ea typeface="+mn-ea"/>
                </a:rPr>
                <a:t>CPU 1511</a:t>
              </a:r>
            </a:p>
            <a:p>
              <a:pPr algn="ctr" eaLnBrk="1" hangingPunct="1">
                <a:spcBef>
                  <a:spcPct val="0"/>
                </a:spcBef>
                <a:buFontTx/>
                <a:buNone/>
              </a:pPr>
              <a:r>
                <a:rPr lang="en-US" altLang="en-US" sz="1200" dirty="0" smtClean="0">
                  <a:solidFill>
                    <a:srgbClr val="000000"/>
                  </a:solidFill>
                  <a:ea typeface="+mn-ea"/>
                </a:rPr>
                <a:t>CPU 1511F</a:t>
              </a:r>
            </a:p>
          </p:txBody>
        </p:sp>
        <p:sp>
          <p:nvSpPr>
            <p:cNvPr id="4117" name="Text Box 26"/>
            <p:cNvSpPr txBox="1">
              <a:spLocks noChangeAspect="1" noChangeArrowheads="1"/>
            </p:cNvSpPr>
            <p:nvPr/>
          </p:nvSpPr>
          <p:spPr bwMode="auto">
            <a:xfrm>
              <a:off x="2166445" y="5192341"/>
              <a:ext cx="89353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400" b="1" dirty="0" smtClean="0">
                <a:solidFill>
                  <a:srgbClr val="000000"/>
                </a:solidFill>
                <a:ea typeface="+mn-ea"/>
              </a:endParaRPr>
            </a:p>
          </p:txBody>
        </p:sp>
        <p:sp>
          <p:nvSpPr>
            <p:cNvPr id="135" name="Text Box 21"/>
            <p:cNvSpPr txBox="1">
              <a:spLocks noChangeAspect="1" noChangeArrowheads="1"/>
            </p:cNvSpPr>
            <p:nvPr/>
          </p:nvSpPr>
          <p:spPr bwMode="auto">
            <a:xfrm>
              <a:off x="2209622" y="4394189"/>
              <a:ext cx="86654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up to 6</a:t>
              </a:r>
            </a:p>
          </p:txBody>
        </p:sp>
      </p:grpSp>
      <p:grpSp>
        <p:nvGrpSpPr>
          <p:cNvPr id="13" name="Gruppieren 12"/>
          <p:cNvGrpSpPr/>
          <p:nvPr/>
        </p:nvGrpSpPr>
        <p:grpSpPr>
          <a:xfrm>
            <a:off x="3281094" y="1697039"/>
            <a:ext cx="1153813" cy="3760788"/>
            <a:chOff x="3281094" y="1697039"/>
            <a:chExt cx="1153813" cy="3760788"/>
          </a:xfrm>
        </p:grpSpPr>
        <p:sp>
          <p:nvSpPr>
            <p:cNvPr id="5169" name="Rectangle 49"/>
            <p:cNvSpPr>
              <a:spLocks noChangeArrowheads="1"/>
            </p:cNvSpPr>
            <p:nvPr/>
          </p:nvSpPr>
          <p:spPr bwMode="auto">
            <a:xfrm>
              <a:off x="3282682" y="2189164"/>
              <a:ext cx="1152225" cy="326866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p>
              <a:pPr algn="ctr">
                <a:spcBef>
                  <a:spcPct val="0"/>
                </a:spcBef>
                <a:defRPr/>
              </a:pPr>
              <a:endParaRPr lang="en-US" sz="1200" dirty="0">
                <a:solidFill>
                  <a:srgbClr val="808080">
                    <a:lumMod val="50000"/>
                  </a:srgbClr>
                </a:solidFill>
                <a:ea typeface="+mn-ea"/>
              </a:endParaRPr>
            </a:p>
          </p:txBody>
        </p:sp>
        <p:sp>
          <p:nvSpPr>
            <p:cNvPr id="5170" name="Text Box 50"/>
            <p:cNvSpPr txBox="1">
              <a:spLocks noChangeArrowheads="1"/>
            </p:cNvSpPr>
            <p:nvPr/>
          </p:nvSpPr>
          <p:spPr bwMode="auto">
            <a:xfrm>
              <a:off x="3281094" y="1697039"/>
              <a:ext cx="1152225" cy="396875"/>
            </a:xfrm>
            <a:prstGeom prst="rect">
              <a:avLst/>
            </a:prstGeom>
            <a:solidFill>
              <a:srgbClr val="6996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50000"/>
                </a:spcBef>
                <a:spcAft>
                  <a:spcPct val="0"/>
                </a:spcAft>
                <a:buClr>
                  <a:schemeClr val="accent1"/>
                </a:buClr>
                <a:buFont typeface="Wingdings" pitchFamily="2" charset="2"/>
                <a:defRPr>
                  <a:solidFill>
                    <a:schemeClr val="tx1"/>
                  </a:solidFill>
                  <a:latin typeface="Arial" pitchFamily="34" charset="0"/>
                </a:defRPr>
              </a:lvl6pPr>
              <a:lvl7pPr marL="2971800" indent="-228600" eaLnBrk="0" fontAlgn="base" hangingPunct="0">
                <a:spcBef>
                  <a:spcPct val="50000"/>
                </a:spcBef>
                <a:spcAft>
                  <a:spcPct val="0"/>
                </a:spcAft>
                <a:buClr>
                  <a:schemeClr val="accent1"/>
                </a:buClr>
                <a:buFont typeface="Wingdings" pitchFamily="2" charset="2"/>
                <a:defRPr>
                  <a:solidFill>
                    <a:schemeClr val="tx1"/>
                  </a:solidFill>
                  <a:latin typeface="Arial" pitchFamily="34" charset="0"/>
                </a:defRPr>
              </a:lvl7pPr>
              <a:lvl8pPr marL="3429000" indent="-228600" eaLnBrk="0" fontAlgn="base" hangingPunct="0">
                <a:spcBef>
                  <a:spcPct val="50000"/>
                </a:spcBef>
                <a:spcAft>
                  <a:spcPct val="0"/>
                </a:spcAft>
                <a:buClr>
                  <a:schemeClr val="accent1"/>
                </a:buClr>
                <a:buFont typeface="Wingdings" pitchFamily="2" charset="2"/>
                <a:defRPr>
                  <a:solidFill>
                    <a:schemeClr val="tx1"/>
                  </a:solidFill>
                  <a:latin typeface="Arial" pitchFamily="34" charset="0"/>
                </a:defRPr>
              </a:lvl8pPr>
              <a:lvl9pPr marL="3886200" indent="-228600" eaLnBrk="0" fontAlgn="base" hangingPunct="0">
                <a:spcBef>
                  <a:spcPct val="50000"/>
                </a:spcBef>
                <a:spcAft>
                  <a:spcPct val="0"/>
                </a:spcAft>
                <a:buClr>
                  <a:schemeClr val="accent1"/>
                </a:buClr>
                <a:buFont typeface="Wingdings" pitchFamily="2" charset="2"/>
                <a:defRPr>
                  <a:solidFill>
                    <a:schemeClr val="tx1"/>
                  </a:solidFill>
                  <a:latin typeface="Arial" pitchFamily="34" charset="0"/>
                </a:defRPr>
              </a:lvl9pPr>
            </a:lstStyle>
            <a:p>
              <a:pPr algn="ctr" eaLnBrk="1" hangingPunct="1">
                <a:spcBef>
                  <a:spcPct val="0"/>
                </a:spcBef>
                <a:defRPr/>
              </a:pPr>
              <a:r>
                <a:rPr lang="en-US" sz="1200" dirty="0" smtClean="0">
                  <a:ea typeface="+mn-ea"/>
                </a:rPr>
                <a:t>CPU 1511C</a:t>
              </a:r>
            </a:p>
          </p:txBody>
        </p:sp>
        <p:sp>
          <p:nvSpPr>
            <p:cNvPr id="96" name="Rectangle 18"/>
            <p:cNvSpPr>
              <a:spLocks noChangeArrowheads="1"/>
            </p:cNvSpPr>
            <p:nvPr/>
          </p:nvSpPr>
          <p:spPr bwMode="auto">
            <a:xfrm>
              <a:off x="3651660" y="2731716"/>
              <a:ext cx="360269" cy="576027"/>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000" smtClean="0">
                <a:solidFill>
                  <a:srgbClr val="000000"/>
                </a:solidFill>
                <a:ea typeface="+mn-ea"/>
              </a:endParaRPr>
            </a:p>
          </p:txBody>
        </p:sp>
        <p:sp>
          <p:nvSpPr>
            <p:cNvPr id="97" name="Text Box 19"/>
            <p:cNvSpPr txBox="1">
              <a:spLocks noChangeAspect="1" noChangeArrowheads="1"/>
            </p:cNvSpPr>
            <p:nvPr/>
          </p:nvSpPr>
          <p:spPr bwMode="auto">
            <a:xfrm>
              <a:off x="3340969" y="2192231"/>
              <a:ext cx="102684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1511C-1 </a:t>
              </a:r>
              <a:br>
                <a:rPr lang="en-US" altLang="en-US" sz="1400" b="1" dirty="0" smtClean="0">
                  <a:solidFill>
                    <a:srgbClr val="000000"/>
                  </a:solidFill>
                  <a:ea typeface="+mn-ea"/>
                </a:rPr>
              </a:br>
              <a:r>
                <a:rPr lang="en-US" altLang="en-US" sz="1400" b="1" dirty="0" smtClean="0">
                  <a:solidFill>
                    <a:srgbClr val="000000"/>
                  </a:solidFill>
                  <a:ea typeface="+mn-ea"/>
                </a:rPr>
                <a:t>PN</a:t>
              </a:r>
            </a:p>
          </p:txBody>
        </p:sp>
        <p:sp>
          <p:nvSpPr>
            <p:cNvPr id="98" name="Text Box 20"/>
            <p:cNvSpPr txBox="1">
              <a:spLocks noChangeAspect="1" noChangeArrowheads="1"/>
            </p:cNvSpPr>
            <p:nvPr/>
          </p:nvSpPr>
          <p:spPr bwMode="auto">
            <a:xfrm>
              <a:off x="3425250" y="4806184"/>
              <a:ext cx="89353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85 mm</a:t>
              </a:r>
            </a:p>
          </p:txBody>
        </p:sp>
        <p:sp>
          <p:nvSpPr>
            <p:cNvPr id="99" name="Text Box 21"/>
            <p:cNvSpPr txBox="1">
              <a:spLocks noChangeAspect="1" noChangeArrowheads="1"/>
            </p:cNvSpPr>
            <p:nvPr/>
          </p:nvSpPr>
          <p:spPr bwMode="auto">
            <a:xfrm>
              <a:off x="3423931" y="4017839"/>
              <a:ext cx="86654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60 ns</a:t>
              </a:r>
            </a:p>
          </p:txBody>
        </p:sp>
        <p:sp>
          <p:nvSpPr>
            <p:cNvPr id="100" name="Text Box 22"/>
            <p:cNvSpPr txBox="1">
              <a:spLocks noChangeAspect="1" noChangeArrowheads="1"/>
            </p:cNvSpPr>
            <p:nvPr/>
          </p:nvSpPr>
          <p:spPr bwMode="auto">
            <a:xfrm>
              <a:off x="3327120" y="3438539"/>
              <a:ext cx="1063348"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175 KB</a:t>
              </a:r>
              <a:br>
                <a:rPr lang="en-US" altLang="en-US" sz="1400" b="1" dirty="0" smtClean="0">
                  <a:solidFill>
                    <a:srgbClr val="000000"/>
                  </a:solidFill>
                  <a:ea typeface="+mn-ea"/>
                </a:rPr>
              </a:br>
              <a:r>
                <a:rPr lang="en-US" altLang="en-US" sz="1400" b="1" dirty="0" smtClean="0">
                  <a:solidFill>
                    <a:srgbClr val="000000"/>
                  </a:solidFill>
                  <a:ea typeface="+mn-ea"/>
                </a:rPr>
                <a:t>1 MB</a:t>
              </a:r>
            </a:p>
          </p:txBody>
        </p:sp>
        <p:sp>
          <p:nvSpPr>
            <p:cNvPr id="101" name="Rectangle 23"/>
            <p:cNvSpPr>
              <a:spLocks noChangeAspect="1" noChangeArrowheads="1"/>
            </p:cNvSpPr>
            <p:nvPr/>
          </p:nvSpPr>
          <p:spPr bwMode="auto">
            <a:xfrm>
              <a:off x="3718334" y="2815921"/>
              <a:ext cx="220605" cy="153987"/>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1</a:t>
              </a:r>
            </a:p>
          </p:txBody>
        </p:sp>
        <p:sp>
          <p:nvSpPr>
            <p:cNvPr id="102" name="Rectangle 24"/>
            <p:cNvSpPr>
              <a:spLocks noChangeAspect="1" noChangeArrowheads="1"/>
            </p:cNvSpPr>
            <p:nvPr/>
          </p:nvSpPr>
          <p:spPr bwMode="auto">
            <a:xfrm>
              <a:off x="3718334" y="3095667"/>
              <a:ext cx="215844" cy="153987"/>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1</a:t>
              </a:r>
            </a:p>
          </p:txBody>
        </p:sp>
        <p:sp>
          <p:nvSpPr>
            <p:cNvPr id="103" name="Text Box 26"/>
            <p:cNvSpPr txBox="1">
              <a:spLocks noChangeAspect="1" noChangeArrowheads="1"/>
            </p:cNvSpPr>
            <p:nvPr/>
          </p:nvSpPr>
          <p:spPr bwMode="auto">
            <a:xfrm>
              <a:off x="3407000" y="5192341"/>
              <a:ext cx="89353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400" b="1" dirty="0" smtClean="0">
                <a:solidFill>
                  <a:srgbClr val="000000"/>
                </a:solidFill>
                <a:ea typeface="+mn-ea"/>
              </a:endParaRPr>
            </a:p>
          </p:txBody>
        </p:sp>
        <p:sp>
          <p:nvSpPr>
            <p:cNvPr id="136" name="Text Box 21"/>
            <p:cNvSpPr txBox="1">
              <a:spLocks noChangeAspect="1" noChangeArrowheads="1"/>
            </p:cNvSpPr>
            <p:nvPr/>
          </p:nvSpPr>
          <p:spPr bwMode="auto">
            <a:xfrm>
              <a:off x="3438740" y="4393180"/>
              <a:ext cx="86654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up to 6</a:t>
              </a:r>
            </a:p>
          </p:txBody>
        </p:sp>
      </p:grpSp>
      <p:grpSp>
        <p:nvGrpSpPr>
          <p:cNvPr id="14" name="Gruppieren 13"/>
          <p:cNvGrpSpPr/>
          <p:nvPr/>
        </p:nvGrpSpPr>
        <p:grpSpPr>
          <a:xfrm>
            <a:off x="4502063" y="1697039"/>
            <a:ext cx="1156985" cy="3760788"/>
            <a:chOff x="4502063" y="1697039"/>
            <a:chExt cx="1156985" cy="3760788"/>
          </a:xfrm>
        </p:grpSpPr>
        <p:sp>
          <p:nvSpPr>
            <p:cNvPr id="85" name="Text Box 50"/>
            <p:cNvSpPr txBox="1">
              <a:spLocks noChangeArrowheads="1"/>
            </p:cNvSpPr>
            <p:nvPr/>
          </p:nvSpPr>
          <p:spPr bwMode="auto">
            <a:xfrm>
              <a:off x="4502063" y="1697039"/>
              <a:ext cx="1152225" cy="396875"/>
            </a:xfrm>
            <a:prstGeom prst="rect">
              <a:avLst/>
            </a:prstGeom>
            <a:solidFill>
              <a:srgbClr val="6996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50000"/>
                </a:spcBef>
                <a:spcAft>
                  <a:spcPct val="0"/>
                </a:spcAft>
                <a:buClr>
                  <a:schemeClr val="accent1"/>
                </a:buClr>
                <a:buFont typeface="Wingdings" pitchFamily="2" charset="2"/>
                <a:defRPr>
                  <a:solidFill>
                    <a:schemeClr val="tx1"/>
                  </a:solidFill>
                  <a:latin typeface="Arial" pitchFamily="34" charset="0"/>
                </a:defRPr>
              </a:lvl6pPr>
              <a:lvl7pPr marL="2971800" indent="-228600" eaLnBrk="0" fontAlgn="base" hangingPunct="0">
                <a:spcBef>
                  <a:spcPct val="50000"/>
                </a:spcBef>
                <a:spcAft>
                  <a:spcPct val="0"/>
                </a:spcAft>
                <a:buClr>
                  <a:schemeClr val="accent1"/>
                </a:buClr>
                <a:buFont typeface="Wingdings" pitchFamily="2" charset="2"/>
                <a:defRPr>
                  <a:solidFill>
                    <a:schemeClr val="tx1"/>
                  </a:solidFill>
                  <a:latin typeface="Arial" pitchFamily="34" charset="0"/>
                </a:defRPr>
              </a:lvl7pPr>
              <a:lvl8pPr marL="3429000" indent="-228600" eaLnBrk="0" fontAlgn="base" hangingPunct="0">
                <a:spcBef>
                  <a:spcPct val="50000"/>
                </a:spcBef>
                <a:spcAft>
                  <a:spcPct val="0"/>
                </a:spcAft>
                <a:buClr>
                  <a:schemeClr val="accent1"/>
                </a:buClr>
                <a:buFont typeface="Wingdings" pitchFamily="2" charset="2"/>
                <a:defRPr>
                  <a:solidFill>
                    <a:schemeClr val="tx1"/>
                  </a:solidFill>
                  <a:latin typeface="Arial" pitchFamily="34" charset="0"/>
                </a:defRPr>
              </a:lvl8pPr>
              <a:lvl9pPr marL="3886200" indent="-228600" eaLnBrk="0" fontAlgn="base" hangingPunct="0">
                <a:spcBef>
                  <a:spcPct val="50000"/>
                </a:spcBef>
                <a:spcAft>
                  <a:spcPct val="0"/>
                </a:spcAft>
                <a:buClr>
                  <a:schemeClr val="accent1"/>
                </a:buClr>
                <a:buFont typeface="Wingdings" pitchFamily="2" charset="2"/>
                <a:defRPr>
                  <a:solidFill>
                    <a:schemeClr val="tx1"/>
                  </a:solidFill>
                  <a:latin typeface="Arial" pitchFamily="34" charset="0"/>
                </a:defRPr>
              </a:lvl9pPr>
            </a:lstStyle>
            <a:p>
              <a:pPr algn="ctr" eaLnBrk="1" hangingPunct="1">
                <a:spcBef>
                  <a:spcPct val="0"/>
                </a:spcBef>
                <a:defRPr/>
              </a:pPr>
              <a:r>
                <a:rPr lang="en-US" sz="1200" dirty="0" smtClean="0">
                  <a:ea typeface="+mn-ea"/>
                </a:rPr>
                <a:t>CPU 1512C</a:t>
              </a:r>
            </a:p>
          </p:txBody>
        </p:sp>
        <p:sp>
          <p:nvSpPr>
            <p:cNvPr id="95" name="Rectangle 49"/>
            <p:cNvSpPr>
              <a:spLocks noChangeArrowheads="1"/>
            </p:cNvSpPr>
            <p:nvPr/>
          </p:nvSpPr>
          <p:spPr bwMode="auto">
            <a:xfrm>
              <a:off x="4508411" y="2189164"/>
              <a:ext cx="1150637" cy="326866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p>
              <a:pPr algn="ctr">
                <a:spcBef>
                  <a:spcPct val="0"/>
                </a:spcBef>
                <a:defRPr/>
              </a:pPr>
              <a:endParaRPr lang="en-US" sz="1200" dirty="0">
                <a:solidFill>
                  <a:srgbClr val="808080">
                    <a:lumMod val="50000"/>
                  </a:srgbClr>
                </a:solidFill>
                <a:ea typeface="+mn-ea"/>
              </a:endParaRPr>
            </a:p>
          </p:txBody>
        </p:sp>
        <p:sp>
          <p:nvSpPr>
            <p:cNvPr id="121" name="Rectangle 18"/>
            <p:cNvSpPr>
              <a:spLocks noChangeArrowheads="1"/>
            </p:cNvSpPr>
            <p:nvPr/>
          </p:nvSpPr>
          <p:spPr bwMode="auto">
            <a:xfrm>
              <a:off x="4880508" y="2731716"/>
              <a:ext cx="360269" cy="576027"/>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000" smtClean="0">
                <a:solidFill>
                  <a:srgbClr val="000000"/>
                </a:solidFill>
                <a:ea typeface="+mn-ea"/>
              </a:endParaRPr>
            </a:p>
          </p:txBody>
        </p:sp>
        <p:sp>
          <p:nvSpPr>
            <p:cNvPr id="122" name="Text Box 19"/>
            <p:cNvSpPr txBox="1">
              <a:spLocks noChangeAspect="1" noChangeArrowheads="1"/>
            </p:cNvSpPr>
            <p:nvPr/>
          </p:nvSpPr>
          <p:spPr bwMode="auto">
            <a:xfrm>
              <a:off x="4569817" y="2192231"/>
              <a:ext cx="102684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1512C-1 </a:t>
              </a:r>
              <a:br>
                <a:rPr lang="en-US" altLang="en-US" sz="1400" b="1" dirty="0" smtClean="0">
                  <a:solidFill>
                    <a:srgbClr val="000000"/>
                  </a:solidFill>
                  <a:ea typeface="+mn-ea"/>
                </a:rPr>
              </a:br>
              <a:r>
                <a:rPr lang="en-US" altLang="en-US" sz="1400" b="1" dirty="0" smtClean="0">
                  <a:solidFill>
                    <a:srgbClr val="000000"/>
                  </a:solidFill>
                  <a:ea typeface="+mn-ea"/>
                </a:rPr>
                <a:t>PN</a:t>
              </a:r>
            </a:p>
          </p:txBody>
        </p:sp>
        <p:sp>
          <p:nvSpPr>
            <p:cNvPr id="123" name="Text Box 20"/>
            <p:cNvSpPr txBox="1">
              <a:spLocks noChangeAspect="1" noChangeArrowheads="1"/>
            </p:cNvSpPr>
            <p:nvPr/>
          </p:nvSpPr>
          <p:spPr bwMode="auto">
            <a:xfrm>
              <a:off x="4640608" y="4806184"/>
              <a:ext cx="89353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110 mm</a:t>
              </a:r>
            </a:p>
          </p:txBody>
        </p:sp>
        <p:sp>
          <p:nvSpPr>
            <p:cNvPr id="124" name="Text Box 21"/>
            <p:cNvSpPr txBox="1">
              <a:spLocks noChangeAspect="1" noChangeArrowheads="1"/>
            </p:cNvSpPr>
            <p:nvPr/>
          </p:nvSpPr>
          <p:spPr bwMode="auto">
            <a:xfrm>
              <a:off x="4681899" y="4017839"/>
              <a:ext cx="86654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48 ns</a:t>
              </a:r>
            </a:p>
          </p:txBody>
        </p:sp>
        <p:sp>
          <p:nvSpPr>
            <p:cNvPr id="125" name="Text Box 22"/>
            <p:cNvSpPr txBox="1">
              <a:spLocks noChangeAspect="1" noChangeArrowheads="1"/>
            </p:cNvSpPr>
            <p:nvPr/>
          </p:nvSpPr>
          <p:spPr bwMode="auto">
            <a:xfrm>
              <a:off x="4564442" y="3434953"/>
              <a:ext cx="1063348"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250 KB</a:t>
              </a:r>
              <a:br>
                <a:rPr lang="en-US" altLang="en-US" sz="1400" b="1" dirty="0" smtClean="0">
                  <a:solidFill>
                    <a:srgbClr val="000000"/>
                  </a:solidFill>
                  <a:ea typeface="+mn-ea"/>
                </a:rPr>
              </a:br>
              <a:r>
                <a:rPr lang="en-US" altLang="en-US" sz="1400" b="1" dirty="0" smtClean="0">
                  <a:solidFill>
                    <a:srgbClr val="000000"/>
                  </a:solidFill>
                  <a:ea typeface="+mn-ea"/>
                </a:rPr>
                <a:t>1 MB</a:t>
              </a:r>
            </a:p>
          </p:txBody>
        </p:sp>
        <p:sp>
          <p:nvSpPr>
            <p:cNvPr id="126" name="Rectangle 23"/>
            <p:cNvSpPr>
              <a:spLocks noChangeAspect="1" noChangeArrowheads="1"/>
            </p:cNvSpPr>
            <p:nvPr/>
          </p:nvSpPr>
          <p:spPr bwMode="auto">
            <a:xfrm>
              <a:off x="4947182" y="2815921"/>
              <a:ext cx="220605" cy="153987"/>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1</a:t>
              </a:r>
            </a:p>
          </p:txBody>
        </p:sp>
        <p:sp>
          <p:nvSpPr>
            <p:cNvPr id="127" name="Rectangle 24"/>
            <p:cNvSpPr>
              <a:spLocks noChangeAspect="1" noChangeArrowheads="1"/>
            </p:cNvSpPr>
            <p:nvPr/>
          </p:nvSpPr>
          <p:spPr bwMode="auto">
            <a:xfrm>
              <a:off x="4947182" y="3095667"/>
              <a:ext cx="215844" cy="153987"/>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1</a:t>
              </a:r>
            </a:p>
          </p:txBody>
        </p:sp>
        <p:sp>
          <p:nvSpPr>
            <p:cNvPr id="128" name="Text Box 26"/>
            <p:cNvSpPr txBox="1">
              <a:spLocks noChangeAspect="1" noChangeArrowheads="1"/>
            </p:cNvSpPr>
            <p:nvPr/>
          </p:nvSpPr>
          <p:spPr bwMode="auto">
            <a:xfrm>
              <a:off x="4635848" y="5192341"/>
              <a:ext cx="89353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400" b="1" dirty="0" smtClean="0">
                <a:solidFill>
                  <a:srgbClr val="000000"/>
                </a:solidFill>
                <a:ea typeface="+mn-ea"/>
              </a:endParaRPr>
            </a:p>
          </p:txBody>
        </p:sp>
        <p:sp>
          <p:nvSpPr>
            <p:cNvPr id="137" name="Text Box 21"/>
            <p:cNvSpPr txBox="1">
              <a:spLocks noChangeAspect="1" noChangeArrowheads="1"/>
            </p:cNvSpPr>
            <p:nvPr/>
          </p:nvSpPr>
          <p:spPr bwMode="auto">
            <a:xfrm>
              <a:off x="4681899" y="4393180"/>
              <a:ext cx="86654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up to 6</a:t>
              </a:r>
            </a:p>
          </p:txBody>
        </p:sp>
      </p:grpSp>
      <p:grpSp>
        <p:nvGrpSpPr>
          <p:cNvPr id="15" name="Gruppieren 14"/>
          <p:cNvGrpSpPr/>
          <p:nvPr/>
        </p:nvGrpSpPr>
        <p:grpSpPr>
          <a:xfrm>
            <a:off x="5742106" y="1697039"/>
            <a:ext cx="1160175" cy="3760787"/>
            <a:chOff x="5742106" y="1697039"/>
            <a:chExt cx="1160175" cy="3760787"/>
          </a:xfrm>
        </p:grpSpPr>
        <p:sp>
          <p:nvSpPr>
            <p:cNvPr id="4118" name="Rectangle 27"/>
            <p:cNvSpPr>
              <a:spLocks noChangeArrowheads="1"/>
            </p:cNvSpPr>
            <p:nvPr/>
          </p:nvSpPr>
          <p:spPr bwMode="auto">
            <a:xfrm>
              <a:off x="5743692" y="2189164"/>
              <a:ext cx="1150638" cy="326866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smtClean="0">
                <a:solidFill>
                  <a:srgbClr val="000000"/>
                </a:solidFill>
                <a:ea typeface="+mn-ea"/>
              </a:endParaRPr>
            </a:p>
          </p:txBody>
        </p:sp>
        <p:sp>
          <p:nvSpPr>
            <p:cNvPr id="4119" name="Rectangle 28"/>
            <p:cNvSpPr>
              <a:spLocks noChangeArrowheads="1"/>
            </p:cNvSpPr>
            <p:nvPr/>
          </p:nvSpPr>
          <p:spPr bwMode="auto">
            <a:xfrm>
              <a:off x="6134365" y="2731716"/>
              <a:ext cx="360269" cy="576027"/>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000" smtClean="0">
                <a:solidFill>
                  <a:srgbClr val="000000"/>
                </a:solidFill>
                <a:ea typeface="+mn-ea"/>
              </a:endParaRPr>
            </a:p>
          </p:txBody>
        </p:sp>
        <p:sp>
          <p:nvSpPr>
            <p:cNvPr id="4120" name="Text Box 29"/>
            <p:cNvSpPr txBox="1">
              <a:spLocks noChangeAspect="1" noChangeArrowheads="1"/>
            </p:cNvSpPr>
            <p:nvPr/>
          </p:nvSpPr>
          <p:spPr bwMode="auto">
            <a:xfrm>
              <a:off x="5797671" y="2192231"/>
              <a:ext cx="103795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1513(F)-1 PN</a:t>
              </a:r>
            </a:p>
          </p:txBody>
        </p:sp>
        <p:sp>
          <p:nvSpPr>
            <p:cNvPr id="4121" name="Text Box 30"/>
            <p:cNvSpPr txBox="1">
              <a:spLocks noChangeAspect="1" noChangeArrowheads="1"/>
            </p:cNvSpPr>
            <p:nvPr/>
          </p:nvSpPr>
          <p:spPr bwMode="auto">
            <a:xfrm>
              <a:off x="5864576" y="4800410"/>
              <a:ext cx="89353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35 mm</a:t>
              </a:r>
            </a:p>
          </p:txBody>
        </p:sp>
        <p:sp>
          <p:nvSpPr>
            <p:cNvPr id="4122" name="Text Box 31"/>
            <p:cNvSpPr txBox="1">
              <a:spLocks noChangeAspect="1" noChangeArrowheads="1"/>
            </p:cNvSpPr>
            <p:nvPr/>
          </p:nvSpPr>
          <p:spPr bwMode="auto">
            <a:xfrm>
              <a:off x="5883373" y="4025889"/>
              <a:ext cx="86654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40 ns</a:t>
              </a:r>
            </a:p>
          </p:txBody>
        </p:sp>
        <p:sp>
          <p:nvSpPr>
            <p:cNvPr id="4123" name="Text Box 32"/>
            <p:cNvSpPr txBox="1">
              <a:spLocks noChangeAspect="1" noChangeArrowheads="1"/>
            </p:cNvSpPr>
            <p:nvPr/>
          </p:nvSpPr>
          <p:spPr bwMode="auto">
            <a:xfrm>
              <a:off x="5751643" y="3438539"/>
              <a:ext cx="114110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300 (450) KB</a:t>
              </a:r>
              <a:br>
                <a:rPr lang="en-US" altLang="en-US" sz="1400" b="1" dirty="0" smtClean="0">
                  <a:solidFill>
                    <a:srgbClr val="000000"/>
                  </a:solidFill>
                  <a:ea typeface="+mn-ea"/>
                </a:rPr>
              </a:br>
              <a:r>
                <a:rPr lang="en-US" altLang="en-US" sz="1400" b="1" dirty="0" smtClean="0">
                  <a:solidFill>
                    <a:srgbClr val="000000"/>
                  </a:solidFill>
                  <a:ea typeface="+mn-ea"/>
                </a:rPr>
                <a:t>1.5 MB</a:t>
              </a:r>
            </a:p>
          </p:txBody>
        </p:sp>
        <p:sp>
          <p:nvSpPr>
            <p:cNvPr id="4124" name="Rectangle 33"/>
            <p:cNvSpPr>
              <a:spLocks noChangeAspect="1" noChangeArrowheads="1"/>
            </p:cNvSpPr>
            <p:nvPr/>
          </p:nvSpPr>
          <p:spPr bwMode="auto">
            <a:xfrm>
              <a:off x="6201039" y="2815921"/>
              <a:ext cx="220605" cy="153987"/>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1</a:t>
              </a:r>
            </a:p>
          </p:txBody>
        </p:sp>
        <p:sp>
          <p:nvSpPr>
            <p:cNvPr id="4125" name="Rectangle 34"/>
            <p:cNvSpPr>
              <a:spLocks noChangeAspect="1" noChangeArrowheads="1"/>
            </p:cNvSpPr>
            <p:nvPr/>
          </p:nvSpPr>
          <p:spPr bwMode="auto">
            <a:xfrm>
              <a:off x="6201039" y="3095667"/>
              <a:ext cx="222192" cy="153987"/>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1</a:t>
              </a:r>
            </a:p>
          </p:txBody>
        </p:sp>
        <p:sp>
          <p:nvSpPr>
            <p:cNvPr id="4126" name="Text Box 35"/>
            <p:cNvSpPr txBox="1">
              <a:spLocks noChangeArrowheads="1"/>
            </p:cNvSpPr>
            <p:nvPr/>
          </p:nvSpPr>
          <p:spPr bwMode="auto">
            <a:xfrm>
              <a:off x="5742106" y="1697039"/>
              <a:ext cx="1150637" cy="396875"/>
            </a:xfrm>
            <a:prstGeom prst="rect">
              <a:avLst/>
            </a:prstGeom>
            <a:solidFill>
              <a:srgbClr val="6996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200" dirty="0" smtClean="0">
                  <a:solidFill>
                    <a:srgbClr val="000000"/>
                  </a:solidFill>
                  <a:ea typeface="+mn-ea"/>
                </a:rPr>
                <a:t>CPU 1513</a:t>
              </a:r>
            </a:p>
            <a:p>
              <a:pPr algn="ctr" eaLnBrk="1" hangingPunct="1">
                <a:spcBef>
                  <a:spcPct val="0"/>
                </a:spcBef>
                <a:buFontTx/>
                <a:buNone/>
              </a:pPr>
              <a:r>
                <a:rPr lang="en-US" altLang="en-US" sz="1200" dirty="0" smtClean="0">
                  <a:solidFill>
                    <a:srgbClr val="000000"/>
                  </a:solidFill>
                  <a:ea typeface="+mn-ea"/>
                </a:rPr>
                <a:t>CPU 1513F</a:t>
              </a:r>
            </a:p>
          </p:txBody>
        </p:sp>
        <p:sp>
          <p:nvSpPr>
            <p:cNvPr id="4127" name="Text Box 36"/>
            <p:cNvSpPr txBox="1">
              <a:spLocks noChangeAspect="1" noChangeArrowheads="1"/>
            </p:cNvSpPr>
            <p:nvPr/>
          </p:nvSpPr>
          <p:spPr bwMode="auto">
            <a:xfrm>
              <a:off x="5751643" y="5192341"/>
              <a:ext cx="115063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400" b="1" dirty="0" smtClean="0">
                <a:solidFill>
                  <a:srgbClr val="000000"/>
                </a:solidFill>
                <a:ea typeface="+mn-ea"/>
              </a:endParaRPr>
            </a:p>
          </p:txBody>
        </p:sp>
        <p:sp>
          <p:nvSpPr>
            <p:cNvPr id="138" name="Text Box 21"/>
            <p:cNvSpPr txBox="1">
              <a:spLocks noChangeAspect="1" noChangeArrowheads="1"/>
            </p:cNvSpPr>
            <p:nvPr/>
          </p:nvSpPr>
          <p:spPr bwMode="auto">
            <a:xfrm>
              <a:off x="5885736" y="4393180"/>
              <a:ext cx="86654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up to 6</a:t>
              </a:r>
            </a:p>
          </p:txBody>
        </p:sp>
      </p:grpSp>
      <p:grpSp>
        <p:nvGrpSpPr>
          <p:cNvPr id="16" name="Gruppieren 15"/>
          <p:cNvGrpSpPr/>
          <p:nvPr/>
        </p:nvGrpSpPr>
        <p:grpSpPr>
          <a:xfrm>
            <a:off x="6969437" y="1697039"/>
            <a:ext cx="1161764" cy="3770312"/>
            <a:chOff x="6969437" y="1697039"/>
            <a:chExt cx="1161764" cy="3770312"/>
          </a:xfrm>
        </p:grpSpPr>
        <p:sp>
          <p:nvSpPr>
            <p:cNvPr id="4144" name="Rectangle 23"/>
            <p:cNvSpPr>
              <a:spLocks noChangeArrowheads="1"/>
            </p:cNvSpPr>
            <p:nvPr/>
          </p:nvSpPr>
          <p:spPr bwMode="auto">
            <a:xfrm>
              <a:off x="6971024" y="2189164"/>
              <a:ext cx="1152225" cy="327818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smtClean="0">
                <a:solidFill>
                  <a:srgbClr val="000000"/>
                </a:solidFill>
                <a:ea typeface="+mn-ea"/>
              </a:endParaRPr>
            </a:p>
          </p:txBody>
        </p:sp>
        <p:sp>
          <p:nvSpPr>
            <p:cNvPr id="4145" name="Rectangle 24"/>
            <p:cNvSpPr>
              <a:spLocks noChangeAspect="1" noChangeArrowheads="1"/>
            </p:cNvSpPr>
            <p:nvPr/>
          </p:nvSpPr>
          <p:spPr bwMode="auto">
            <a:xfrm>
              <a:off x="7224958" y="2731716"/>
              <a:ext cx="639596" cy="576027"/>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smtClean="0">
                <a:solidFill>
                  <a:srgbClr val="000000"/>
                </a:solidFill>
                <a:ea typeface="+mn-ea"/>
              </a:endParaRPr>
            </a:p>
          </p:txBody>
        </p:sp>
        <p:sp>
          <p:nvSpPr>
            <p:cNvPr id="4146" name="Text Box 25"/>
            <p:cNvSpPr txBox="1">
              <a:spLocks noChangeArrowheads="1"/>
            </p:cNvSpPr>
            <p:nvPr/>
          </p:nvSpPr>
          <p:spPr bwMode="auto">
            <a:xfrm>
              <a:off x="6982134" y="2192231"/>
              <a:ext cx="114111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1515(F)-2 </a:t>
              </a:r>
              <a:br>
                <a:rPr lang="en-US" altLang="en-US" sz="1400" b="1" dirty="0" smtClean="0">
                  <a:solidFill>
                    <a:srgbClr val="000000"/>
                  </a:solidFill>
                  <a:ea typeface="+mn-ea"/>
                </a:rPr>
              </a:br>
              <a:r>
                <a:rPr lang="en-US" altLang="en-US" sz="1400" b="1" dirty="0" smtClean="0">
                  <a:solidFill>
                    <a:srgbClr val="000000"/>
                  </a:solidFill>
                  <a:ea typeface="+mn-ea"/>
                </a:rPr>
                <a:t>PN</a:t>
              </a:r>
            </a:p>
          </p:txBody>
        </p:sp>
        <p:sp>
          <p:nvSpPr>
            <p:cNvPr id="4147" name="Text Box 26"/>
            <p:cNvSpPr txBox="1">
              <a:spLocks noChangeAspect="1" noChangeArrowheads="1"/>
            </p:cNvSpPr>
            <p:nvPr/>
          </p:nvSpPr>
          <p:spPr bwMode="auto">
            <a:xfrm>
              <a:off x="7101164" y="4800410"/>
              <a:ext cx="89194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70 mm</a:t>
              </a:r>
            </a:p>
          </p:txBody>
        </p:sp>
        <p:sp>
          <p:nvSpPr>
            <p:cNvPr id="4148" name="Text Box 27"/>
            <p:cNvSpPr txBox="1">
              <a:spLocks noChangeAspect="1" noChangeArrowheads="1"/>
            </p:cNvSpPr>
            <p:nvPr/>
          </p:nvSpPr>
          <p:spPr bwMode="auto">
            <a:xfrm>
              <a:off x="7120211" y="4025889"/>
              <a:ext cx="86496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30 ns</a:t>
              </a:r>
            </a:p>
          </p:txBody>
        </p:sp>
        <p:sp>
          <p:nvSpPr>
            <p:cNvPr id="4149" name="Text Box 28"/>
            <p:cNvSpPr txBox="1">
              <a:spLocks noChangeAspect="1" noChangeArrowheads="1"/>
            </p:cNvSpPr>
            <p:nvPr/>
          </p:nvSpPr>
          <p:spPr bwMode="auto">
            <a:xfrm>
              <a:off x="6969437" y="3438539"/>
              <a:ext cx="115222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500 (750) KB</a:t>
              </a:r>
              <a:br>
                <a:rPr lang="en-US" altLang="en-US" sz="1400" b="1" dirty="0" smtClean="0">
                  <a:solidFill>
                    <a:srgbClr val="000000"/>
                  </a:solidFill>
                  <a:ea typeface="+mn-ea"/>
                </a:rPr>
              </a:br>
              <a:r>
                <a:rPr lang="en-US" altLang="en-US" sz="1400" b="1" dirty="0" smtClean="0">
                  <a:solidFill>
                    <a:srgbClr val="000000"/>
                  </a:solidFill>
                  <a:ea typeface="+mn-ea"/>
                </a:rPr>
                <a:t>3 MB</a:t>
              </a:r>
            </a:p>
          </p:txBody>
        </p:sp>
        <p:sp>
          <p:nvSpPr>
            <p:cNvPr id="4150" name="Rectangle 29"/>
            <p:cNvSpPr>
              <a:spLocks noChangeAspect="1" noChangeArrowheads="1"/>
            </p:cNvSpPr>
            <p:nvPr/>
          </p:nvSpPr>
          <p:spPr bwMode="auto">
            <a:xfrm>
              <a:off x="7291631" y="2815921"/>
              <a:ext cx="220606" cy="163513"/>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smtClean="0">
                  <a:solidFill>
                    <a:srgbClr val="000000"/>
                  </a:solidFill>
                  <a:ea typeface="+mn-ea"/>
                </a:rPr>
                <a:t>1</a:t>
              </a:r>
            </a:p>
          </p:txBody>
        </p:sp>
        <p:sp>
          <p:nvSpPr>
            <p:cNvPr id="4151" name="Rectangle 30"/>
            <p:cNvSpPr>
              <a:spLocks noChangeAspect="1" noChangeArrowheads="1"/>
            </p:cNvSpPr>
            <p:nvPr/>
          </p:nvSpPr>
          <p:spPr bwMode="auto">
            <a:xfrm>
              <a:off x="7291631" y="3086142"/>
              <a:ext cx="222192"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smtClean="0">
                  <a:solidFill>
                    <a:srgbClr val="000000"/>
                  </a:solidFill>
                  <a:ea typeface="+mn-ea"/>
                </a:rPr>
                <a:t>1</a:t>
              </a:r>
            </a:p>
          </p:txBody>
        </p:sp>
        <p:sp>
          <p:nvSpPr>
            <p:cNvPr id="4152" name="Text Box 31"/>
            <p:cNvSpPr txBox="1">
              <a:spLocks noChangeArrowheads="1"/>
            </p:cNvSpPr>
            <p:nvPr/>
          </p:nvSpPr>
          <p:spPr bwMode="auto">
            <a:xfrm>
              <a:off x="6969437" y="1697039"/>
              <a:ext cx="1152225" cy="396875"/>
            </a:xfrm>
            <a:prstGeom prst="rect">
              <a:avLst/>
            </a:prstGeom>
            <a:solidFill>
              <a:srgbClr val="6996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200" dirty="0" smtClean="0">
                  <a:solidFill>
                    <a:srgbClr val="000000"/>
                  </a:solidFill>
                  <a:ea typeface="+mn-ea"/>
                </a:rPr>
                <a:t>CPU 1515</a:t>
              </a:r>
            </a:p>
            <a:p>
              <a:pPr algn="ctr" eaLnBrk="1" hangingPunct="1">
                <a:spcBef>
                  <a:spcPct val="0"/>
                </a:spcBef>
                <a:buFontTx/>
                <a:buNone/>
              </a:pPr>
              <a:r>
                <a:rPr lang="en-US" altLang="en-US" sz="1200" dirty="0" smtClean="0">
                  <a:solidFill>
                    <a:srgbClr val="000000"/>
                  </a:solidFill>
                  <a:ea typeface="+mn-ea"/>
                </a:rPr>
                <a:t>CPU 1515F</a:t>
              </a:r>
            </a:p>
          </p:txBody>
        </p:sp>
        <p:sp>
          <p:nvSpPr>
            <p:cNvPr id="4153" name="Text Box 32"/>
            <p:cNvSpPr txBox="1">
              <a:spLocks noChangeAspect="1" noChangeArrowheads="1"/>
            </p:cNvSpPr>
            <p:nvPr/>
          </p:nvSpPr>
          <p:spPr bwMode="auto">
            <a:xfrm>
              <a:off x="6977065" y="5192341"/>
              <a:ext cx="115413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400" b="1" dirty="0" smtClean="0">
                <a:solidFill>
                  <a:srgbClr val="000000"/>
                </a:solidFill>
                <a:ea typeface="+mn-ea"/>
              </a:endParaRPr>
            </a:p>
          </p:txBody>
        </p:sp>
        <p:sp>
          <p:nvSpPr>
            <p:cNvPr id="4154" name="Rectangle 85"/>
            <p:cNvSpPr>
              <a:spLocks noChangeAspect="1" noChangeArrowheads="1"/>
            </p:cNvSpPr>
            <p:nvPr/>
          </p:nvSpPr>
          <p:spPr bwMode="auto">
            <a:xfrm>
              <a:off x="7578894" y="2815921"/>
              <a:ext cx="222192" cy="163513"/>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smtClean="0">
                  <a:solidFill>
                    <a:srgbClr val="000000"/>
                  </a:solidFill>
                  <a:ea typeface="+mn-ea"/>
                </a:rPr>
                <a:t>2</a:t>
              </a:r>
            </a:p>
          </p:txBody>
        </p:sp>
        <p:sp>
          <p:nvSpPr>
            <p:cNvPr id="139" name="Text Box 21"/>
            <p:cNvSpPr txBox="1">
              <a:spLocks noChangeAspect="1" noChangeArrowheads="1"/>
            </p:cNvSpPr>
            <p:nvPr/>
          </p:nvSpPr>
          <p:spPr bwMode="auto">
            <a:xfrm>
              <a:off x="7119417" y="4394189"/>
              <a:ext cx="86654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up to 30</a:t>
              </a:r>
            </a:p>
          </p:txBody>
        </p:sp>
      </p:grpSp>
      <p:grpSp>
        <p:nvGrpSpPr>
          <p:cNvPr id="17" name="Gruppieren 16"/>
          <p:cNvGrpSpPr/>
          <p:nvPr/>
        </p:nvGrpSpPr>
        <p:grpSpPr>
          <a:xfrm>
            <a:off x="8201454" y="1697039"/>
            <a:ext cx="1188197" cy="3760788"/>
            <a:chOff x="8201454" y="1697039"/>
            <a:chExt cx="1188197" cy="3760788"/>
          </a:xfrm>
        </p:grpSpPr>
        <p:sp>
          <p:nvSpPr>
            <p:cNvPr id="4128" name="Rectangle 37"/>
            <p:cNvSpPr>
              <a:spLocks noChangeArrowheads="1"/>
            </p:cNvSpPr>
            <p:nvPr/>
          </p:nvSpPr>
          <p:spPr bwMode="auto">
            <a:xfrm>
              <a:off x="8212563" y="2189164"/>
              <a:ext cx="1153813" cy="326866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smtClean="0">
                <a:solidFill>
                  <a:srgbClr val="000000"/>
                </a:solidFill>
                <a:ea typeface="+mn-ea"/>
              </a:endParaRPr>
            </a:p>
          </p:txBody>
        </p:sp>
        <p:sp>
          <p:nvSpPr>
            <p:cNvPr id="4130" name="Text Box 39"/>
            <p:cNvSpPr txBox="1">
              <a:spLocks noChangeAspect="1" noChangeArrowheads="1"/>
            </p:cNvSpPr>
            <p:nvPr/>
          </p:nvSpPr>
          <p:spPr bwMode="auto">
            <a:xfrm>
              <a:off x="8220515" y="2192231"/>
              <a:ext cx="114586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1516(F)-3 PN/DP</a:t>
              </a:r>
            </a:p>
          </p:txBody>
        </p:sp>
        <p:sp>
          <p:nvSpPr>
            <p:cNvPr id="4131" name="Text Box 40"/>
            <p:cNvSpPr txBox="1">
              <a:spLocks noChangeAspect="1" noChangeArrowheads="1"/>
            </p:cNvSpPr>
            <p:nvPr/>
          </p:nvSpPr>
          <p:spPr bwMode="auto">
            <a:xfrm>
              <a:off x="8342704" y="4807772"/>
              <a:ext cx="893529"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70 mm</a:t>
              </a:r>
            </a:p>
          </p:txBody>
        </p:sp>
        <p:sp>
          <p:nvSpPr>
            <p:cNvPr id="4132" name="Text Box 41"/>
            <p:cNvSpPr txBox="1">
              <a:spLocks noChangeAspect="1" noChangeArrowheads="1"/>
            </p:cNvSpPr>
            <p:nvPr/>
          </p:nvSpPr>
          <p:spPr bwMode="auto">
            <a:xfrm>
              <a:off x="8356988" y="4025889"/>
              <a:ext cx="866549"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10 ns</a:t>
              </a:r>
            </a:p>
          </p:txBody>
        </p:sp>
        <p:sp>
          <p:nvSpPr>
            <p:cNvPr id="4133" name="Text Box 42"/>
            <p:cNvSpPr txBox="1">
              <a:spLocks noChangeAspect="1" noChangeArrowheads="1"/>
            </p:cNvSpPr>
            <p:nvPr/>
          </p:nvSpPr>
          <p:spPr bwMode="auto">
            <a:xfrm>
              <a:off x="8220515" y="3433160"/>
              <a:ext cx="1145861"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1 (1.5) MB</a:t>
              </a:r>
              <a:br>
                <a:rPr lang="en-US" altLang="en-US" sz="1400" b="1" dirty="0" smtClean="0">
                  <a:solidFill>
                    <a:srgbClr val="000000"/>
                  </a:solidFill>
                  <a:ea typeface="+mn-ea"/>
                </a:rPr>
              </a:br>
              <a:r>
                <a:rPr lang="en-US" altLang="en-US" sz="1400" b="1" dirty="0" smtClean="0">
                  <a:solidFill>
                    <a:srgbClr val="000000"/>
                  </a:solidFill>
                  <a:ea typeface="+mn-ea"/>
                </a:rPr>
                <a:t>5 MB</a:t>
              </a:r>
            </a:p>
          </p:txBody>
        </p:sp>
        <p:sp>
          <p:nvSpPr>
            <p:cNvPr id="4138" name="Text Box 47"/>
            <p:cNvSpPr txBox="1">
              <a:spLocks noChangeArrowheads="1"/>
            </p:cNvSpPr>
            <p:nvPr/>
          </p:nvSpPr>
          <p:spPr bwMode="auto">
            <a:xfrm>
              <a:off x="8201454" y="1697039"/>
              <a:ext cx="1153812" cy="396875"/>
            </a:xfrm>
            <a:prstGeom prst="rect">
              <a:avLst/>
            </a:prstGeom>
            <a:solidFill>
              <a:srgbClr val="6996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200" dirty="0" smtClean="0">
                  <a:solidFill>
                    <a:srgbClr val="000000"/>
                  </a:solidFill>
                  <a:ea typeface="+mn-ea"/>
                </a:rPr>
                <a:t> CPU 1516</a:t>
              </a:r>
            </a:p>
            <a:p>
              <a:pPr algn="ctr" eaLnBrk="1" hangingPunct="1">
                <a:spcBef>
                  <a:spcPct val="0"/>
                </a:spcBef>
                <a:buFontTx/>
                <a:buNone/>
              </a:pPr>
              <a:r>
                <a:rPr lang="en-US" altLang="en-US" sz="1200" dirty="0" smtClean="0">
                  <a:solidFill>
                    <a:srgbClr val="000000"/>
                  </a:solidFill>
                  <a:ea typeface="+mn-ea"/>
                </a:rPr>
                <a:t>CPU 1516F</a:t>
              </a:r>
            </a:p>
          </p:txBody>
        </p:sp>
        <p:sp>
          <p:nvSpPr>
            <p:cNvPr id="4139" name="Text Box 48"/>
            <p:cNvSpPr txBox="1">
              <a:spLocks noChangeAspect="1" noChangeArrowheads="1"/>
            </p:cNvSpPr>
            <p:nvPr/>
          </p:nvSpPr>
          <p:spPr bwMode="auto">
            <a:xfrm>
              <a:off x="8220514" y="5192341"/>
              <a:ext cx="1169137"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400" b="1" dirty="0" smtClean="0">
                <a:solidFill>
                  <a:srgbClr val="000000"/>
                </a:solidFill>
                <a:ea typeface="+mn-ea"/>
              </a:endParaRPr>
            </a:p>
          </p:txBody>
        </p:sp>
        <p:sp>
          <p:nvSpPr>
            <p:cNvPr id="129" name="Rectangle 24"/>
            <p:cNvSpPr>
              <a:spLocks noChangeAspect="1" noChangeArrowheads="1"/>
            </p:cNvSpPr>
            <p:nvPr/>
          </p:nvSpPr>
          <p:spPr bwMode="auto">
            <a:xfrm>
              <a:off x="8278426" y="2731716"/>
              <a:ext cx="1006213" cy="576027"/>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smtClean="0">
                <a:solidFill>
                  <a:srgbClr val="000000"/>
                </a:solidFill>
                <a:ea typeface="+mn-ea"/>
              </a:endParaRPr>
            </a:p>
          </p:txBody>
        </p:sp>
        <p:sp>
          <p:nvSpPr>
            <p:cNvPr id="130" name="Rectangle 29"/>
            <p:cNvSpPr>
              <a:spLocks noChangeAspect="1" noChangeArrowheads="1"/>
            </p:cNvSpPr>
            <p:nvPr/>
          </p:nvSpPr>
          <p:spPr bwMode="auto">
            <a:xfrm>
              <a:off x="8378350" y="2815921"/>
              <a:ext cx="220606"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smtClean="0">
                  <a:solidFill>
                    <a:srgbClr val="000000"/>
                  </a:solidFill>
                  <a:ea typeface="+mn-ea"/>
                </a:rPr>
                <a:t>1</a:t>
              </a:r>
            </a:p>
          </p:txBody>
        </p:sp>
        <p:sp>
          <p:nvSpPr>
            <p:cNvPr id="131" name="Rectangle 30"/>
            <p:cNvSpPr>
              <a:spLocks noChangeAspect="1" noChangeArrowheads="1"/>
            </p:cNvSpPr>
            <p:nvPr/>
          </p:nvSpPr>
          <p:spPr bwMode="auto">
            <a:xfrm>
              <a:off x="8378350" y="3086142"/>
              <a:ext cx="215844"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smtClean="0">
                  <a:solidFill>
                    <a:srgbClr val="000000"/>
                  </a:solidFill>
                  <a:ea typeface="+mn-ea"/>
                </a:rPr>
                <a:t>1</a:t>
              </a:r>
            </a:p>
          </p:txBody>
        </p:sp>
        <p:sp>
          <p:nvSpPr>
            <p:cNvPr id="132" name="Rectangle 32"/>
            <p:cNvSpPr>
              <a:spLocks noChangeAspect="1" noChangeArrowheads="1"/>
            </p:cNvSpPr>
            <p:nvPr/>
          </p:nvSpPr>
          <p:spPr bwMode="auto">
            <a:xfrm>
              <a:off x="8979856" y="2815921"/>
              <a:ext cx="220605" cy="163512"/>
            </a:xfrm>
            <a:prstGeom prst="rect">
              <a:avLst/>
            </a:prstGeom>
            <a:solidFill>
              <a:srgbClr val="4D3477"/>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oAutofit/>
            </a:bodyPr>
            <a:lstStyle/>
            <a:p>
              <a:pPr algn="ctr">
                <a:spcBef>
                  <a:spcPct val="0"/>
                </a:spcBef>
              </a:pPr>
              <a:endParaRPr lang="en-US" altLang="en-US" sz="1000">
                <a:solidFill>
                  <a:srgbClr val="000000"/>
                </a:solidFill>
                <a:latin typeface="Arial" charset="0"/>
                <a:ea typeface="+mn-ea"/>
              </a:endParaRPr>
            </a:p>
          </p:txBody>
        </p:sp>
        <p:sp>
          <p:nvSpPr>
            <p:cNvPr id="133" name="Rectangle 102"/>
            <p:cNvSpPr>
              <a:spLocks noChangeAspect="1" noChangeArrowheads="1"/>
            </p:cNvSpPr>
            <p:nvPr/>
          </p:nvSpPr>
          <p:spPr bwMode="auto">
            <a:xfrm>
              <a:off x="8671962" y="2815921"/>
              <a:ext cx="222192"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smtClean="0">
                  <a:solidFill>
                    <a:srgbClr val="000000"/>
                  </a:solidFill>
                  <a:ea typeface="+mn-ea"/>
                </a:rPr>
                <a:t>2</a:t>
              </a:r>
            </a:p>
          </p:txBody>
        </p:sp>
        <p:sp>
          <p:nvSpPr>
            <p:cNvPr id="140" name="Text Box 21"/>
            <p:cNvSpPr txBox="1">
              <a:spLocks noChangeAspect="1" noChangeArrowheads="1"/>
            </p:cNvSpPr>
            <p:nvPr/>
          </p:nvSpPr>
          <p:spPr bwMode="auto">
            <a:xfrm>
              <a:off x="8369684" y="4394189"/>
              <a:ext cx="86654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up to 30</a:t>
              </a:r>
            </a:p>
          </p:txBody>
        </p:sp>
      </p:grpSp>
      <p:grpSp>
        <p:nvGrpSpPr>
          <p:cNvPr id="18" name="Gruppieren 17"/>
          <p:cNvGrpSpPr/>
          <p:nvPr/>
        </p:nvGrpSpPr>
        <p:grpSpPr>
          <a:xfrm>
            <a:off x="9452920" y="1697039"/>
            <a:ext cx="1160176" cy="3760787"/>
            <a:chOff x="9452920" y="1697039"/>
            <a:chExt cx="1160176" cy="3760787"/>
          </a:xfrm>
        </p:grpSpPr>
        <p:sp>
          <p:nvSpPr>
            <p:cNvPr id="4155" name="Rectangle 37"/>
            <p:cNvSpPr>
              <a:spLocks noChangeArrowheads="1"/>
            </p:cNvSpPr>
            <p:nvPr/>
          </p:nvSpPr>
          <p:spPr bwMode="auto">
            <a:xfrm>
              <a:off x="9454508" y="2189164"/>
              <a:ext cx="1152225" cy="326866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smtClean="0">
                <a:solidFill>
                  <a:srgbClr val="000000"/>
                </a:solidFill>
                <a:ea typeface="+mn-ea"/>
              </a:endParaRPr>
            </a:p>
          </p:txBody>
        </p:sp>
        <p:sp>
          <p:nvSpPr>
            <p:cNvPr id="4156" name="Text Box 47"/>
            <p:cNvSpPr txBox="1">
              <a:spLocks noChangeArrowheads="1"/>
            </p:cNvSpPr>
            <p:nvPr/>
          </p:nvSpPr>
          <p:spPr bwMode="auto">
            <a:xfrm>
              <a:off x="9452920" y="1697039"/>
              <a:ext cx="1152225" cy="396875"/>
            </a:xfrm>
            <a:prstGeom prst="rect">
              <a:avLst/>
            </a:prstGeom>
            <a:solidFill>
              <a:srgbClr val="6996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200" dirty="0" smtClean="0">
                  <a:solidFill>
                    <a:srgbClr val="000000"/>
                  </a:solidFill>
                  <a:ea typeface="+mn-ea"/>
                </a:rPr>
                <a:t>CPU 1517</a:t>
              </a:r>
            </a:p>
            <a:p>
              <a:pPr algn="ctr" eaLnBrk="1" hangingPunct="1">
                <a:spcBef>
                  <a:spcPct val="0"/>
                </a:spcBef>
                <a:buNone/>
              </a:pPr>
              <a:r>
                <a:rPr lang="en-US" altLang="en-US" sz="1200" dirty="0" smtClean="0">
                  <a:solidFill>
                    <a:srgbClr val="000000"/>
                  </a:solidFill>
                </a:rPr>
                <a:t>CPU 1517</a:t>
              </a:r>
              <a:r>
                <a:rPr lang="en-US" altLang="en-US" sz="1200" dirty="0" smtClean="0">
                  <a:solidFill>
                    <a:srgbClr val="000000"/>
                  </a:solidFill>
                  <a:ea typeface="+mn-ea"/>
                </a:rPr>
                <a:t>F</a:t>
              </a:r>
              <a:endParaRPr lang="en-US" altLang="en-US" sz="1200" dirty="0">
                <a:solidFill>
                  <a:srgbClr val="000000"/>
                </a:solidFill>
              </a:endParaRPr>
            </a:p>
          </p:txBody>
        </p:sp>
        <p:sp>
          <p:nvSpPr>
            <p:cNvPr id="4157" name="Rectangle 24"/>
            <p:cNvSpPr>
              <a:spLocks noChangeAspect="1" noChangeArrowheads="1"/>
            </p:cNvSpPr>
            <p:nvPr/>
          </p:nvSpPr>
          <p:spPr bwMode="auto">
            <a:xfrm>
              <a:off x="9540210" y="2731716"/>
              <a:ext cx="1006213" cy="576027"/>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smtClean="0">
                <a:solidFill>
                  <a:srgbClr val="000000"/>
                </a:solidFill>
                <a:ea typeface="+mn-ea"/>
              </a:endParaRPr>
            </a:p>
          </p:txBody>
        </p:sp>
        <p:sp>
          <p:nvSpPr>
            <p:cNvPr id="4159" name="Text Box 26"/>
            <p:cNvSpPr txBox="1">
              <a:spLocks noChangeAspect="1" noChangeArrowheads="1"/>
            </p:cNvSpPr>
            <p:nvPr/>
          </p:nvSpPr>
          <p:spPr bwMode="auto">
            <a:xfrm>
              <a:off x="9603722" y="4786926"/>
              <a:ext cx="89194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175 mm</a:t>
              </a:r>
            </a:p>
          </p:txBody>
        </p:sp>
        <p:sp>
          <p:nvSpPr>
            <p:cNvPr id="4162" name="Rectangle 29"/>
            <p:cNvSpPr>
              <a:spLocks noChangeAspect="1" noChangeArrowheads="1"/>
            </p:cNvSpPr>
            <p:nvPr/>
          </p:nvSpPr>
          <p:spPr bwMode="auto">
            <a:xfrm>
              <a:off x="9640134" y="2815921"/>
              <a:ext cx="220606"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smtClean="0">
                  <a:solidFill>
                    <a:srgbClr val="000000"/>
                  </a:solidFill>
                  <a:ea typeface="+mn-ea"/>
                </a:rPr>
                <a:t>1</a:t>
              </a:r>
            </a:p>
          </p:txBody>
        </p:sp>
        <p:sp>
          <p:nvSpPr>
            <p:cNvPr id="4163" name="Rectangle 30"/>
            <p:cNvSpPr>
              <a:spLocks noChangeAspect="1" noChangeArrowheads="1"/>
            </p:cNvSpPr>
            <p:nvPr/>
          </p:nvSpPr>
          <p:spPr bwMode="auto">
            <a:xfrm>
              <a:off x="9640134" y="3086142"/>
              <a:ext cx="215844"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smtClean="0">
                  <a:solidFill>
                    <a:srgbClr val="000000"/>
                  </a:solidFill>
                  <a:ea typeface="+mn-ea"/>
                </a:rPr>
                <a:t>1</a:t>
              </a:r>
            </a:p>
          </p:txBody>
        </p:sp>
        <p:sp>
          <p:nvSpPr>
            <p:cNvPr id="4165" name="Rectangle 32"/>
            <p:cNvSpPr>
              <a:spLocks noChangeAspect="1" noChangeArrowheads="1"/>
            </p:cNvSpPr>
            <p:nvPr/>
          </p:nvSpPr>
          <p:spPr bwMode="auto">
            <a:xfrm>
              <a:off x="10241640" y="2815921"/>
              <a:ext cx="220605" cy="163512"/>
            </a:xfrm>
            <a:prstGeom prst="rect">
              <a:avLst/>
            </a:prstGeom>
            <a:solidFill>
              <a:srgbClr val="4D3477"/>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oAutofit/>
            </a:bodyPr>
            <a:lstStyle/>
            <a:p>
              <a:pPr algn="ctr">
                <a:spcBef>
                  <a:spcPct val="0"/>
                </a:spcBef>
              </a:pPr>
              <a:endParaRPr lang="en-US" altLang="en-US" sz="1000">
                <a:solidFill>
                  <a:srgbClr val="000000"/>
                </a:solidFill>
                <a:latin typeface="Arial" charset="0"/>
                <a:ea typeface="+mn-ea"/>
              </a:endParaRPr>
            </a:p>
          </p:txBody>
        </p:sp>
        <p:sp>
          <p:nvSpPr>
            <p:cNvPr id="4166" name="Text Box 34"/>
            <p:cNvSpPr txBox="1">
              <a:spLocks noChangeAspect="1" noChangeArrowheads="1"/>
            </p:cNvSpPr>
            <p:nvPr/>
          </p:nvSpPr>
          <p:spPr bwMode="auto">
            <a:xfrm>
              <a:off x="9462459" y="5192341"/>
              <a:ext cx="1150637"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400" b="1" dirty="0" smtClean="0">
                <a:solidFill>
                  <a:srgbClr val="000000"/>
                </a:solidFill>
                <a:ea typeface="+mn-ea"/>
              </a:endParaRPr>
            </a:p>
          </p:txBody>
        </p:sp>
        <p:sp>
          <p:nvSpPr>
            <p:cNvPr id="4167" name="Rectangle 102"/>
            <p:cNvSpPr>
              <a:spLocks noChangeAspect="1" noChangeArrowheads="1"/>
            </p:cNvSpPr>
            <p:nvPr/>
          </p:nvSpPr>
          <p:spPr bwMode="auto">
            <a:xfrm>
              <a:off x="9933746" y="2815921"/>
              <a:ext cx="222192"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smtClean="0">
                  <a:solidFill>
                    <a:srgbClr val="000000"/>
                  </a:solidFill>
                  <a:ea typeface="+mn-ea"/>
                </a:rPr>
                <a:t>2</a:t>
              </a:r>
            </a:p>
          </p:txBody>
        </p:sp>
        <p:sp>
          <p:nvSpPr>
            <p:cNvPr id="118" name="Text Box 39"/>
            <p:cNvSpPr txBox="1">
              <a:spLocks noChangeAspect="1" noChangeArrowheads="1"/>
            </p:cNvSpPr>
            <p:nvPr/>
          </p:nvSpPr>
          <p:spPr bwMode="auto">
            <a:xfrm>
              <a:off x="9462460" y="2192231"/>
              <a:ext cx="114268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lnSpc>
                  <a:spcPct val="110000"/>
                </a:lnSpc>
                <a:spcBef>
                  <a:spcPct val="25000"/>
                </a:spcBef>
                <a:buClr>
                  <a:schemeClr val="accent1"/>
                </a:buClr>
                <a:buFont typeface="Wingdings" pitchFamily="2" charset="2"/>
                <a:defRPr>
                  <a:solidFill>
                    <a:schemeClr val="tx1"/>
                  </a:solidFill>
                  <a:latin typeface="Arial" charset="0"/>
                </a:defRPr>
              </a:lvl1pPr>
              <a:lvl2pPr marL="742950" indent="-285750" eaLnBrk="0" hangingPunct="0">
                <a:lnSpc>
                  <a:spcPct val="110000"/>
                </a:lnSpc>
                <a:spcBef>
                  <a:spcPct val="25000"/>
                </a:spcBef>
                <a:buClr>
                  <a:schemeClr val="accent1"/>
                </a:buClr>
                <a:buFont typeface="Wingdings" pitchFamily="2" charset="2"/>
                <a:buChar char="§"/>
                <a:defRPr>
                  <a:solidFill>
                    <a:schemeClr val="tx1"/>
                  </a:solidFill>
                  <a:latin typeface="Arial" charset="0"/>
                </a:defRPr>
              </a:lvl2pPr>
              <a:lvl3pPr marL="1143000" indent="-228600" eaLnBrk="0" hangingPunct="0">
                <a:lnSpc>
                  <a:spcPct val="110000"/>
                </a:lnSpc>
                <a:spcBef>
                  <a:spcPct val="25000"/>
                </a:spcBef>
                <a:buClr>
                  <a:schemeClr val="accent1"/>
                </a:buClr>
                <a:buFont typeface="Wingdings" pitchFamily="2" charset="2"/>
                <a:buChar char="§"/>
                <a:defRPr>
                  <a:solidFill>
                    <a:schemeClr val="tx1"/>
                  </a:solidFill>
                  <a:latin typeface="Arial" charset="0"/>
                </a:defRPr>
              </a:lvl3pPr>
              <a:lvl4pPr marL="1600200" indent="-228600" eaLnBrk="0" hangingPunct="0">
                <a:lnSpc>
                  <a:spcPct val="110000"/>
                </a:lnSpc>
                <a:spcBef>
                  <a:spcPct val="25000"/>
                </a:spcBef>
                <a:buClr>
                  <a:schemeClr val="accent1"/>
                </a:buClr>
                <a:buFont typeface="Wingdings" pitchFamily="2" charset="2"/>
                <a:buChar char="§"/>
                <a:defRPr>
                  <a:solidFill>
                    <a:schemeClr val="tx1"/>
                  </a:solidFill>
                  <a:latin typeface="Arial" charset="0"/>
                </a:defRPr>
              </a:lvl4pPr>
              <a:lvl5pPr marL="2057400" indent="-228600" eaLnBrk="0" hangingPunct="0">
                <a:lnSpc>
                  <a:spcPct val="110000"/>
                </a:lnSpc>
                <a:spcBef>
                  <a:spcPct val="25000"/>
                </a:spcBef>
                <a:buClr>
                  <a:schemeClr val="accent1"/>
                </a:buClr>
                <a:buFont typeface="Wingdings" pitchFamily="2" charset="2"/>
                <a:buChar char="§"/>
                <a:defRPr>
                  <a:solidFill>
                    <a:schemeClr val="tx1"/>
                  </a:solidFill>
                  <a:latin typeface="Arial" charset="0"/>
                </a:defRPr>
              </a:lvl5pPr>
              <a:lvl6pPr marL="25146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charset="0"/>
                </a:defRPr>
              </a:lvl6pPr>
              <a:lvl7pPr marL="29718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charset="0"/>
                </a:defRPr>
              </a:lvl7pPr>
              <a:lvl8pPr marL="34290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charset="0"/>
                </a:defRPr>
              </a:lvl8pPr>
              <a:lvl9pPr marL="3886200" indent="-228600" eaLnBrk="0" fontAlgn="base" hangingPunct="0">
                <a:lnSpc>
                  <a:spcPct val="110000"/>
                </a:lnSpc>
                <a:spcBef>
                  <a:spcPct val="25000"/>
                </a:spcBef>
                <a:spcAft>
                  <a:spcPct val="0"/>
                </a:spcAft>
                <a:buClr>
                  <a:schemeClr val="accent1"/>
                </a:buClr>
                <a:buFont typeface="Wingdings" pitchFamily="2" charset="2"/>
                <a:buChar char="§"/>
                <a:defRPr>
                  <a:solidFill>
                    <a:schemeClr val="tx1"/>
                  </a:solidFill>
                  <a:latin typeface="Arial" charset="0"/>
                </a:defRPr>
              </a:lvl9pPr>
            </a:lstStyle>
            <a:p>
              <a:pPr algn="ctr" eaLnBrk="1" hangingPunct="1">
                <a:lnSpc>
                  <a:spcPct val="100000"/>
                </a:lnSpc>
                <a:spcBef>
                  <a:spcPct val="0"/>
                </a:spcBef>
                <a:buClrTx/>
              </a:pPr>
              <a:r>
                <a:rPr lang="en-US" altLang="en-US" sz="1400" b="1" dirty="0" smtClean="0">
                  <a:solidFill>
                    <a:srgbClr val="000000"/>
                  </a:solidFill>
                  <a:ea typeface="+mn-ea"/>
                </a:rPr>
                <a:t>1517(F)-3 PN/DP</a:t>
              </a:r>
              <a:endParaRPr lang="en-US" altLang="en-US" sz="1400" b="1" dirty="0">
                <a:solidFill>
                  <a:srgbClr val="000000"/>
                </a:solidFill>
                <a:ea typeface="+mn-ea"/>
              </a:endParaRPr>
            </a:p>
          </p:txBody>
        </p:sp>
        <p:sp>
          <p:nvSpPr>
            <p:cNvPr id="119" name="Text Box 41"/>
            <p:cNvSpPr txBox="1">
              <a:spLocks noChangeAspect="1" noChangeArrowheads="1"/>
            </p:cNvSpPr>
            <p:nvPr/>
          </p:nvSpPr>
          <p:spPr bwMode="auto">
            <a:xfrm>
              <a:off x="9623937" y="4017839"/>
              <a:ext cx="86677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defPPr>
                <a:defRPr lang="en-US"/>
              </a:defPPr>
              <a:lvl1pPr algn="ctr" eaLnBrk="1" hangingPunct="1">
                <a:buFontTx/>
                <a:buNone/>
                <a:defRPr sz="1400" b="1"/>
              </a:lvl1pPr>
              <a:lvl2pPr marL="742950" indent="-285750" eaLnBrk="0" hangingPunct="0">
                <a:spcBef>
                  <a:spcPct val="20000"/>
                </a:spcBef>
                <a:buChar char="–"/>
                <a:defRPr sz="2800"/>
              </a:lvl2pPr>
              <a:lvl3pPr marL="1143000" indent="-228600" eaLnBrk="0" hangingPunct="0">
                <a:spcBef>
                  <a:spcPct val="20000"/>
                </a:spcBef>
                <a:buChar char="•"/>
                <a:defRPr sz="2400"/>
              </a:lvl3pPr>
              <a:lvl4pPr marL="1600200" indent="-228600" eaLnBrk="0" hangingPunct="0">
                <a:spcBef>
                  <a:spcPct val="20000"/>
                </a:spcBef>
                <a:buChar char="–"/>
                <a:defRPr sz="2000"/>
              </a:lvl4pPr>
              <a:lvl5pPr marL="2057400" indent="-228600"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spcBef>
                  <a:spcPct val="0"/>
                </a:spcBef>
              </a:pPr>
              <a:r>
                <a:rPr lang="en-US" altLang="en-US" dirty="0">
                  <a:solidFill>
                    <a:srgbClr val="000000"/>
                  </a:solidFill>
                  <a:latin typeface="Arial" charset="0"/>
                  <a:ea typeface="+mn-ea"/>
                </a:rPr>
                <a:t>2</a:t>
              </a:r>
              <a:r>
                <a:rPr lang="en-US" altLang="en-US" dirty="0" smtClean="0">
                  <a:solidFill>
                    <a:srgbClr val="000000"/>
                  </a:solidFill>
                  <a:latin typeface="Arial" charset="0"/>
                  <a:ea typeface="+mn-ea"/>
                </a:rPr>
                <a:t> </a:t>
              </a:r>
              <a:r>
                <a:rPr lang="en-US" altLang="en-US" dirty="0">
                  <a:solidFill>
                    <a:srgbClr val="000000"/>
                  </a:solidFill>
                  <a:latin typeface="Arial" charset="0"/>
                  <a:ea typeface="+mn-ea"/>
                </a:rPr>
                <a:t>ns</a:t>
              </a:r>
            </a:p>
          </p:txBody>
        </p:sp>
        <p:sp>
          <p:nvSpPr>
            <p:cNvPr id="120" name="Text Box 42"/>
            <p:cNvSpPr txBox="1">
              <a:spLocks noChangeAspect="1" noChangeArrowheads="1"/>
            </p:cNvSpPr>
            <p:nvPr/>
          </p:nvSpPr>
          <p:spPr bwMode="auto">
            <a:xfrm>
              <a:off x="9462460" y="3433160"/>
              <a:ext cx="1142685"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en-US"/>
              </a:defPPr>
              <a:lvl1pPr algn="ctr" eaLnBrk="1" hangingPunct="1">
                <a:buFontTx/>
                <a:buNone/>
                <a:defRPr sz="1400" b="1"/>
              </a:lvl1pPr>
              <a:lvl2pPr marL="742950" indent="-285750" eaLnBrk="0" hangingPunct="0">
                <a:spcBef>
                  <a:spcPct val="20000"/>
                </a:spcBef>
                <a:buChar char="–"/>
                <a:defRPr sz="2800"/>
              </a:lvl2pPr>
              <a:lvl3pPr marL="1143000" indent="-228600" eaLnBrk="0" hangingPunct="0">
                <a:spcBef>
                  <a:spcPct val="20000"/>
                </a:spcBef>
                <a:buChar char="•"/>
                <a:defRPr sz="2400"/>
              </a:lvl3pPr>
              <a:lvl4pPr marL="1600200" indent="-228600" eaLnBrk="0" hangingPunct="0">
                <a:spcBef>
                  <a:spcPct val="20000"/>
                </a:spcBef>
                <a:buChar char="–"/>
                <a:defRPr sz="2000"/>
              </a:lvl4pPr>
              <a:lvl5pPr marL="2057400" indent="-228600"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spcBef>
                  <a:spcPct val="0"/>
                </a:spcBef>
              </a:pPr>
              <a:r>
                <a:rPr lang="en-US" altLang="en-US" dirty="0" smtClean="0">
                  <a:solidFill>
                    <a:srgbClr val="000000"/>
                  </a:solidFill>
                  <a:latin typeface="Arial" charset="0"/>
                  <a:ea typeface="+mn-ea"/>
                </a:rPr>
                <a:t>2 (3) </a:t>
              </a:r>
              <a:r>
                <a:rPr lang="en-US" altLang="en-US" dirty="0">
                  <a:solidFill>
                    <a:srgbClr val="000000"/>
                  </a:solidFill>
                  <a:latin typeface="Arial" charset="0"/>
                  <a:ea typeface="+mn-ea"/>
                </a:rPr>
                <a:t>MB</a:t>
              </a:r>
              <a:br>
                <a:rPr lang="en-US" altLang="en-US" dirty="0">
                  <a:solidFill>
                    <a:srgbClr val="000000"/>
                  </a:solidFill>
                  <a:latin typeface="Arial" charset="0"/>
                  <a:ea typeface="+mn-ea"/>
                </a:rPr>
              </a:br>
              <a:r>
                <a:rPr lang="en-US" altLang="en-US" dirty="0" smtClean="0">
                  <a:solidFill>
                    <a:srgbClr val="000000"/>
                  </a:solidFill>
                  <a:latin typeface="Arial" charset="0"/>
                  <a:ea typeface="+mn-ea"/>
                </a:rPr>
                <a:t>8 MB</a:t>
              </a:r>
              <a:endParaRPr lang="en-US" altLang="en-US" dirty="0">
                <a:solidFill>
                  <a:srgbClr val="000000"/>
                </a:solidFill>
                <a:latin typeface="Arial" charset="0"/>
                <a:ea typeface="+mn-ea"/>
              </a:endParaRPr>
            </a:p>
          </p:txBody>
        </p:sp>
        <p:sp>
          <p:nvSpPr>
            <p:cNvPr id="141" name="Text Box 21"/>
            <p:cNvSpPr txBox="1">
              <a:spLocks noChangeAspect="1" noChangeArrowheads="1"/>
            </p:cNvSpPr>
            <p:nvPr/>
          </p:nvSpPr>
          <p:spPr bwMode="auto">
            <a:xfrm>
              <a:off x="9640134" y="4394189"/>
              <a:ext cx="86654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up to 96</a:t>
              </a:r>
            </a:p>
          </p:txBody>
        </p:sp>
      </p:grpSp>
      <p:grpSp>
        <p:nvGrpSpPr>
          <p:cNvPr id="19" name="Gruppieren 18"/>
          <p:cNvGrpSpPr/>
          <p:nvPr/>
        </p:nvGrpSpPr>
        <p:grpSpPr>
          <a:xfrm>
            <a:off x="10691041" y="1697039"/>
            <a:ext cx="1153813" cy="3760787"/>
            <a:chOff x="10691041" y="1697039"/>
            <a:chExt cx="1153813" cy="3760787"/>
          </a:xfrm>
        </p:grpSpPr>
        <p:sp>
          <p:nvSpPr>
            <p:cNvPr id="105" name="Rectangle 37"/>
            <p:cNvSpPr>
              <a:spLocks noChangeArrowheads="1"/>
            </p:cNvSpPr>
            <p:nvPr/>
          </p:nvSpPr>
          <p:spPr bwMode="auto">
            <a:xfrm>
              <a:off x="10692629" y="2189164"/>
              <a:ext cx="1152225" cy="326866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smtClean="0">
                <a:solidFill>
                  <a:srgbClr val="000000"/>
                </a:solidFill>
                <a:ea typeface="+mn-ea"/>
              </a:endParaRPr>
            </a:p>
          </p:txBody>
        </p:sp>
        <p:sp>
          <p:nvSpPr>
            <p:cNvPr id="106" name="Text Box 47"/>
            <p:cNvSpPr txBox="1">
              <a:spLocks noChangeArrowheads="1"/>
            </p:cNvSpPr>
            <p:nvPr/>
          </p:nvSpPr>
          <p:spPr bwMode="auto">
            <a:xfrm>
              <a:off x="10691041" y="1697039"/>
              <a:ext cx="1152225" cy="396875"/>
            </a:xfrm>
            <a:prstGeom prst="rect">
              <a:avLst/>
            </a:prstGeom>
            <a:solidFill>
              <a:srgbClr val="6996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200" dirty="0" smtClean="0">
                  <a:solidFill>
                    <a:srgbClr val="000000"/>
                  </a:solidFill>
                  <a:ea typeface="+mn-ea"/>
                </a:rPr>
                <a:t>CPU 1518</a:t>
              </a:r>
            </a:p>
            <a:p>
              <a:pPr algn="ctr" eaLnBrk="1" hangingPunct="1">
                <a:spcBef>
                  <a:spcPct val="0"/>
                </a:spcBef>
                <a:buFontTx/>
                <a:buNone/>
              </a:pPr>
              <a:r>
                <a:rPr lang="en-US" altLang="en-US" sz="1200" dirty="0" smtClean="0">
                  <a:solidFill>
                    <a:srgbClr val="000000"/>
                  </a:solidFill>
                  <a:ea typeface="+mn-ea"/>
                </a:rPr>
                <a:t>CPU 1518F</a:t>
              </a:r>
            </a:p>
          </p:txBody>
        </p:sp>
        <p:sp>
          <p:nvSpPr>
            <p:cNvPr id="107" name="Rectangle 24"/>
            <p:cNvSpPr>
              <a:spLocks noChangeAspect="1" noChangeArrowheads="1"/>
            </p:cNvSpPr>
            <p:nvPr/>
          </p:nvSpPr>
          <p:spPr bwMode="auto">
            <a:xfrm>
              <a:off x="10778332" y="2731716"/>
              <a:ext cx="1006213" cy="576027"/>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smtClean="0">
                <a:solidFill>
                  <a:srgbClr val="000000"/>
                </a:solidFill>
                <a:ea typeface="+mn-ea"/>
              </a:endParaRPr>
            </a:p>
          </p:txBody>
        </p:sp>
        <p:sp>
          <p:nvSpPr>
            <p:cNvPr id="108" name="Text Box 25"/>
            <p:cNvSpPr txBox="1">
              <a:spLocks noChangeArrowheads="1"/>
            </p:cNvSpPr>
            <p:nvPr/>
          </p:nvSpPr>
          <p:spPr bwMode="auto">
            <a:xfrm>
              <a:off x="10692629" y="2192231"/>
              <a:ext cx="115222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1518(F)-4 PN/DP</a:t>
              </a:r>
            </a:p>
          </p:txBody>
        </p:sp>
        <p:sp>
          <p:nvSpPr>
            <p:cNvPr id="109" name="Text Box 26"/>
            <p:cNvSpPr txBox="1">
              <a:spLocks noChangeAspect="1" noChangeArrowheads="1"/>
            </p:cNvSpPr>
            <p:nvPr/>
          </p:nvSpPr>
          <p:spPr bwMode="auto">
            <a:xfrm>
              <a:off x="10823807" y="4786926"/>
              <a:ext cx="89194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175 mm</a:t>
              </a:r>
            </a:p>
          </p:txBody>
        </p:sp>
        <p:sp>
          <p:nvSpPr>
            <p:cNvPr id="110" name="Text Box 27"/>
            <p:cNvSpPr txBox="1">
              <a:spLocks noChangeAspect="1" noChangeArrowheads="1"/>
            </p:cNvSpPr>
            <p:nvPr/>
          </p:nvSpPr>
          <p:spPr bwMode="auto">
            <a:xfrm>
              <a:off x="10848163" y="4034075"/>
              <a:ext cx="86654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1 ns</a:t>
              </a:r>
            </a:p>
          </p:txBody>
        </p:sp>
        <p:sp>
          <p:nvSpPr>
            <p:cNvPr id="111" name="Text Box 28"/>
            <p:cNvSpPr txBox="1">
              <a:spLocks noChangeAspect="1" noChangeArrowheads="1"/>
            </p:cNvSpPr>
            <p:nvPr/>
          </p:nvSpPr>
          <p:spPr bwMode="auto">
            <a:xfrm>
              <a:off x="10692628" y="3438539"/>
              <a:ext cx="1150637"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4 (6) MB</a:t>
              </a:r>
              <a:br>
                <a:rPr lang="en-US" altLang="en-US" sz="1400" b="1" dirty="0" smtClean="0">
                  <a:solidFill>
                    <a:srgbClr val="000000"/>
                  </a:solidFill>
                  <a:ea typeface="+mn-ea"/>
                </a:rPr>
              </a:br>
              <a:r>
                <a:rPr lang="en-US" altLang="en-US" sz="1400" b="1" dirty="0" smtClean="0">
                  <a:solidFill>
                    <a:srgbClr val="000000"/>
                  </a:solidFill>
                  <a:ea typeface="+mn-ea"/>
                </a:rPr>
                <a:t>20 MB</a:t>
              </a:r>
            </a:p>
          </p:txBody>
        </p:sp>
        <p:sp>
          <p:nvSpPr>
            <p:cNvPr id="112" name="Rectangle 29"/>
            <p:cNvSpPr>
              <a:spLocks noChangeAspect="1" noChangeArrowheads="1"/>
            </p:cNvSpPr>
            <p:nvPr/>
          </p:nvSpPr>
          <p:spPr bwMode="auto">
            <a:xfrm>
              <a:off x="10878255" y="2815921"/>
              <a:ext cx="220606"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smtClean="0">
                  <a:solidFill>
                    <a:srgbClr val="000000"/>
                  </a:solidFill>
                  <a:ea typeface="+mn-ea"/>
                </a:rPr>
                <a:t>1</a:t>
              </a:r>
            </a:p>
          </p:txBody>
        </p:sp>
        <p:sp>
          <p:nvSpPr>
            <p:cNvPr id="113" name="Rectangle 30"/>
            <p:cNvSpPr>
              <a:spLocks noChangeAspect="1" noChangeArrowheads="1"/>
            </p:cNvSpPr>
            <p:nvPr/>
          </p:nvSpPr>
          <p:spPr bwMode="auto">
            <a:xfrm>
              <a:off x="10878255" y="3086142"/>
              <a:ext cx="215844"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smtClean="0">
                  <a:solidFill>
                    <a:srgbClr val="000000"/>
                  </a:solidFill>
                  <a:ea typeface="+mn-ea"/>
                </a:rPr>
                <a:t>1</a:t>
              </a:r>
            </a:p>
          </p:txBody>
        </p:sp>
        <p:sp>
          <p:nvSpPr>
            <p:cNvPr id="114" name="Rectangle 31"/>
            <p:cNvSpPr>
              <a:spLocks noChangeAspect="1" noChangeArrowheads="1"/>
            </p:cNvSpPr>
            <p:nvPr/>
          </p:nvSpPr>
          <p:spPr bwMode="auto">
            <a:xfrm>
              <a:off x="11171867" y="3086142"/>
              <a:ext cx="222192"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smtClean="0">
                  <a:solidFill>
                    <a:srgbClr val="000000"/>
                  </a:solidFill>
                  <a:ea typeface="+mn-ea"/>
                </a:rPr>
                <a:t>3</a:t>
              </a:r>
            </a:p>
          </p:txBody>
        </p:sp>
        <p:sp>
          <p:nvSpPr>
            <p:cNvPr id="115" name="Rectangle 32"/>
            <p:cNvSpPr>
              <a:spLocks noChangeAspect="1" noChangeArrowheads="1"/>
            </p:cNvSpPr>
            <p:nvPr/>
          </p:nvSpPr>
          <p:spPr bwMode="auto">
            <a:xfrm>
              <a:off x="11479762" y="2815921"/>
              <a:ext cx="220605" cy="163512"/>
            </a:xfrm>
            <a:prstGeom prst="rect">
              <a:avLst/>
            </a:prstGeom>
            <a:solidFill>
              <a:srgbClr val="4D3477"/>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oAutofit/>
            </a:bodyPr>
            <a:lstStyle/>
            <a:p>
              <a:pPr algn="ctr">
                <a:spcBef>
                  <a:spcPct val="0"/>
                </a:spcBef>
              </a:pPr>
              <a:endParaRPr lang="en-US" altLang="en-US" sz="1000">
                <a:solidFill>
                  <a:srgbClr val="000000"/>
                </a:solidFill>
                <a:latin typeface="Arial" charset="0"/>
                <a:ea typeface="+mn-ea"/>
              </a:endParaRPr>
            </a:p>
          </p:txBody>
        </p:sp>
        <p:sp>
          <p:nvSpPr>
            <p:cNvPr id="116" name="Text Box 34"/>
            <p:cNvSpPr txBox="1">
              <a:spLocks noChangeAspect="1" noChangeArrowheads="1"/>
            </p:cNvSpPr>
            <p:nvPr/>
          </p:nvSpPr>
          <p:spPr bwMode="auto">
            <a:xfrm>
              <a:off x="10691041" y="5192341"/>
              <a:ext cx="115222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400" b="1" dirty="0" smtClean="0">
                <a:solidFill>
                  <a:srgbClr val="000000"/>
                </a:solidFill>
                <a:ea typeface="+mn-ea"/>
              </a:endParaRPr>
            </a:p>
          </p:txBody>
        </p:sp>
        <p:sp>
          <p:nvSpPr>
            <p:cNvPr id="117" name="Rectangle 102"/>
            <p:cNvSpPr>
              <a:spLocks noChangeAspect="1" noChangeArrowheads="1"/>
            </p:cNvSpPr>
            <p:nvPr/>
          </p:nvSpPr>
          <p:spPr bwMode="auto">
            <a:xfrm>
              <a:off x="11171867" y="2815921"/>
              <a:ext cx="222192"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smtClean="0">
                  <a:solidFill>
                    <a:srgbClr val="000000"/>
                  </a:solidFill>
                  <a:ea typeface="+mn-ea"/>
                </a:rPr>
                <a:t>2</a:t>
              </a:r>
            </a:p>
          </p:txBody>
        </p:sp>
        <p:sp>
          <p:nvSpPr>
            <p:cNvPr id="142" name="Text Box 21"/>
            <p:cNvSpPr txBox="1">
              <a:spLocks noChangeAspect="1" noChangeArrowheads="1"/>
            </p:cNvSpPr>
            <p:nvPr/>
          </p:nvSpPr>
          <p:spPr bwMode="auto">
            <a:xfrm>
              <a:off x="10846402" y="4394189"/>
              <a:ext cx="86654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up to 128</a:t>
              </a:r>
            </a:p>
          </p:txBody>
        </p:sp>
      </p:grpSp>
    </p:spTree>
    <p:custDataLst>
      <p:tags r:id="rId3"/>
    </p:custDataLst>
    <p:extLst>
      <p:ext uri="{BB962C8B-B14F-4D97-AF65-F5344CB8AC3E}">
        <p14:creationId xmlns:p14="http://schemas.microsoft.com/office/powerpoint/2010/main" val="322752461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5696" name="Object 48" hidden="1"/>
          <p:cNvGraphicFramePr>
            <a:graphicFrameLocks/>
          </p:cNvGraphicFramePr>
          <p:nvPr>
            <p:custDataLst>
              <p:tags r:id="rId4"/>
            </p:custDataLst>
            <p:extLst>
              <p:ext uri="{D42A27DB-BD31-4B8C-83A1-F6EECF244321}">
                <p14:modId xmlns:p14="http://schemas.microsoft.com/office/powerpoint/2010/main" val="32948904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156" name="think-cell Slide" r:id="rId91" imgW="360" imgH="360" progId="TCLayout.ActiveDocument.1">
                  <p:embed/>
                </p:oleObj>
              </mc:Choice>
              <mc:Fallback>
                <p:oleObj name="think-cell Slide" r:id="rId91" imgW="360" imgH="360" progId="TCLayout.ActiveDocument.1">
                  <p:embed/>
                  <p:pic>
                    <p:nvPicPr>
                      <p:cNvPr id="0" name=""/>
                      <p:cNvPicPr>
                        <a:picLocks noChangeArrowheads="1"/>
                      </p:cNvPicPr>
                      <p:nvPr/>
                    </p:nvPicPr>
                    <p:blipFill>
                      <a:blip r:embed="rId9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55697" name="Picture 3" descr="G_ST70_XX_00661H[1]"/>
          <p:cNvPicPr>
            <a:picLocks noChangeAspect="1" noChangeArrowheads="1"/>
          </p:cNvPicPr>
          <p:nvPr>
            <p:custDataLst>
              <p:tags r:id="rId5"/>
            </p:custDataLst>
          </p:nvPr>
        </p:nvPicPr>
        <p:blipFill>
          <a:blip r:embed="rId93" cstate="email">
            <a:extLst>
              <a:ext uri="{28A0092B-C50C-407E-A947-70E740481C1C}">
                <a14:useLocalDpi xmlns:a14="http://schemas.microsoft.com/office/drawing/2010/main"/>
              </a:ext>
            </a:extLst>
          </a:blip>
          <a:srcRect/>
          <a:stretch>
            <a:fillRect/>
          </a:stretch>
        </p:blipFill>
        <p:spPr bwMode="auto">
          <a:xfrm>
            <a:off x="247855" y="1755388"/>
            <a:ext cx="7678737" cy="4014788"/>
          </a:xfrm>
          <a:prstGeom prst="rect">
            <a:avLst/>
          </a:prstGeom>
          <a:solidFill>
            <a:schemeClr val="accent2">
              <a:lumMod val="40000"/>
              <a:lumOff val="60000"/>
              <a:alpha val="50195"/>
            </a:schemeClr>
          </a:solidFill>
          <a:ln>
            <a:solidFill>
              <a:schemeClr val="accent1"/>
            </a:solidFill>
          </a:ln>
          <a:effectLst/>
        </p:spPr>
      </p:pic>
      <p:sp>
        <p:nvSpPr>
          <p:cNvPr id="155698" name="Rectangle 4"/>
          <p:cNvSpPr>
            <a:spLocks noChangeArrowheads="1"/>
          </p:cNvSpPr>
          <p:nvPr>
            <p:custDataLst>
              <p:tags r:id="rId6"/>
            </p:custDataLst>
          </p:nvPr>
        </p:nvSpPr>
        <p:spPr bwMode="auto">
          <a:xfrm>
            <a:off x="7169150" y="1755775"/>
            <a:ext cx="762000" cy="4014788"/>
          </a:xfrm>
          <a:prstGeom prst="rect">
            <a:avLst/>
          </a:prstGeom>
          <a:solidFill>
            <a:srgbClr val="3366FF">
              <a:alpha val="50195"/>
            </a:srgbClr>
          </a:solidFill>
          <a:ln w="9525">
            <a:noFill/>
            <a:miter lim="800000"/>
            <a:headEnd/>
            <a:tailEnd/>
          </a:ln>
        </p:spPr>
        <p:txBody>
          <a:bodyPr wrap="none" lIns="0" tIns="0" rIns="0" bIns="0" anchor="ctr">
            <a:noAutofit/>
          </a:bodyPr>
          <a:lstStyle/>
          <a:p>
            <a:pPr algn="ctr">
              <a:spcBef>
                <a:spcPct val="50000"/>
              </a:spcBef>
            </a:pPr>
            <a:endParaRPr lang="en-US" sz="1600" dirty="0">
              <a:solidFill>
                <a:srgbClr val="ADBECB"/>
              </a:solidFill>
            </a:endParaRPr>
          </a:p>
        </p:txBody>
      </p:sp>
      <p:sp>
        <p:nvSpPr>
          <p:cNvPr id="155699" name="Text Box 7"/>
          <p:cNvSpPr txBox="1">
            <a:spLocks noChangeArrowheads="1"/>
          </p:cNvSpPr>
          <p:nvPr>
            <p:custDataLst>
              <p:tags r:id="rId7"/>
            </p:custDataLst>
          </p:nvPr>
        </p:nvSpPr>
        <p:spPr bwMode="auto">
          <a:xfrm>
            <a:off x="7264400" y="3829050"/>
            <a:ext cx="706438" cy="215900"/>
          </a:xfrm>
          <a:prstGeom prst="rect">
            <a:avLst/>
          </a:prstGeom>
          <a:noFill/>
          <a:ln w="9525">
            <a:noFill/>
            <a:miter lim="800000"/>
            <a:headEnd/>
            <a:tailEnd/>
          </a:ln>
        </p:spPr>
        <p:txBody>
          <a:bodyPr lIns="0" tIns="0" rIns="0" bIns="0"/>
          <a:lstStyle/>
          <a:p>
            <a:pPr>
              <a:spcBef>
                <a:spcPct val="50000"/>
              </a:spcBef>
            </a:pPr>
            <a:r>
              <a:rPr lang="en-US" sz="1200" b="1" dirty="0" smtClean="0">
                <a:solidFill>
                  <a:srgbClr val="000000"/>
                </a:solidFill>
              </a:rPr>
              <a:t>412-2 PN/DP</a:t>
            </a:r>
            <a:endParaRPr lang="en-US" sz="1200" b="1" dirty="0">
              <a:solidFill>
                <a:srgbClr val="000000"/>
              </a:solidFill>
            </a:endParaRPr>
          </a:p>
        </p:txBody>
      </p:sp>
      <p:sp>
        <p:nvSpPr>
          <p:cNvPr id="155700" name="Text Box 9"/>
          <p:cNvSpPr txBox="1">
            <a:spLocks noChangeArrowheads="1"/>
          </p:cNvSpPr>
          <p:nvPr>
            <p:custDataLst>
              <p:tags r:id="rId8"/>
            </p:custDataLst>
          </p:nvPr>
        </p:nvSpPr>
        <p:spPr bwMode="auto">
          <a:xfrm>
            <a:off x="7264400" y="2293938"/>
            <a:ext cx="706438" cy="215900"/>
          </a:xfrm>
          <a:prstGeom prst="rect">
            <a:avLst/>
          </a:prstGeom>
          <a:noFill/>
          <a:ln w="9525">
            <a:noFill/>
            <a:miter lim="800000"/>
            <a:headEnd/>
            <a:tailEnd/>
          </a:ln>
        </p:spPr>
        <p:txBody>
          <a:bodyPr lIns="0" tIns="0" rIns="0" bIns="0"/>
          <a:lstStyle/>
          <a:p>
            <a:pPr>
              <a:spcBef>
                <a:spcPct val="50000"/>
              </a:spcBef>
            </a:pPr>
            <a:r>
              <a:rPr lang="en-US" sz="1200" b="1" dirty="0" smtClean="0">
                <a:solidFill>
                  <a:srgbClr val="000000"/>
                </a:solidFill>
              </a:rPr>
              <a:t>414-3 PN/DP</a:t>
            </a:r>
            <a:endParaRPr lang="en-US" sz="1200" b="1" dirty="0">
              <a:solidFill>
                <a:srgbClr val="000000"/>
              </a:solidFill>
            </a:endParaRPr>
          </a:p>
        </p:txBody>
      </p:sp>
      <p:sp>
        <p:nvSpPr>
          <p:cNvPr id="155701" name="Text Box 10"/>
          <p:cNvSpPr txBox="1">
            <a:spLocks noChangeArrowheads="1"/>
          </p:cNvSpPr>
          <p:nvPr>
            <p:custDataLst>
              <p:tags r:id="rId9"/>
            </p:custDataLst>
          </p:nvPr>
        </p:nvSpPr>
        <p:spPr bwMode="auto">
          <a:xfrm>
            <a:off x="7262813" y="4897438"/>
            <a:ext cx="706437" cy="215900"/>
          </a:xfrm>
          <a:prstGeom prst="rect">
            <a:avLst/>
          </a:prstGeom>
          <a:noFill/>
          <a:ln w="9525">
            <a:noFill/>
            <a:miter lim="800000"/>
            <a:headEnd/>
            <a:tailEnd/>
          </a:ln>
        </p:spPr>
        <p:txBody>
          <a:bodyPr lIns="0" tIns="0" rIns="0" bIns="0"/>
          <a:lstStyle/>
          <a:p>
            <a:pPr>
              <a:spcBef>
                <a:spcPct val="50000"/>
              </a:spcBef>
            </a:pPr>
            <a:r>
              <a:rPr lang="en-US" sz="1200" b="1" dirty="0" smtClean="0">
                <a:solidFill>
                  <a:srgbClr val="000000"/>
                </a:solidFill>
              </a:rPr>
              <a:t>412-1</a:t>
            </a:r>
            <a:endParaRPr lang="en-US" sz="1200" b="1" dirty="0">
              <a:solidFill>
                <a:srgbClr val="000000"/>
              </a:solidFill>
            </a:endParaRPr>
          </a:p>
        </p:txBody>
      </p:sp>
      <p:sp>
        <p:nvSpPr>
          <p:cNvPr id="155702" name="Text Box 11"/>
          <p:cNvSpPr txBox="1">
            <a:spLocks noChangeArrowheads="1"/>
          </p:cNvSpPr>
          <p:nvPr>
            <p:custDataLst>
              <p:tags r:id="rId10"/>
            </p:custDataLst>
          </p:nvPr>
        </p:nvSpPr>
        <p:spPr bwMode="auto">
          <a:xfrm>
            <a:off x="7262813" y="4403725"/>
            <a:ext cx="706437" cy="215900"/>
          </a:xfrm>
          <a:prstGeom prst="rect">
            <a:avLst/>
          </a:prstGeom>
          <a:noFill/>
          <a:ln w="9525">
            <a:noFill/>
            <a:miter lim="800000"/>
            <a:headEnd/>
            <a:tailEnd/>
          </a:ln>
        </p:spPr>
        <p:txBody>
          <a:bodyPr lIns="0" tIns="0" rIns="0" bIns="0"/>
          <a:lstStyle/>
          <a:p>
            <a:pPr>
              <a:spcBef>
                <a:spcPct val="50000"/>
              </a:spcBef>
            </a:pPr>
            <a:r>
              <a:rPr lang="en-US" sz="1200" b="1" dirty="0" smtClean="0">
                <a:solidFill>
                  <a:srgbClr val="000000"/>
                </a:solidFill>
              </a:rPr>
              <a:t>412-2</a:t>
            </a:r>
            <a:endParaRPr lang="en-US" sz="1200" b="1" dirty="0">
              <a:solidFill>
                <a:srgbClr val="000000"/>
              </a:solidFill>
            </a:endParaRPr>
          </a:p>
        </p:txBody>
      </p:sp>
      <p:sp>
        <p:nvSpPr>
          <p:cNvPr id="155703" name="Text Box 14"/>
          <p:cNvSpPr txBox="1">
            <a:spLocks noChangeArrowheads="1"/>
          </p:cNvSpPr>
          <p:nvPr>
            <p:custDataLst>
              <p:tags r:id="rId11"/>
            </p:custDataLst>
          </p:nvPr>
        </p:nvSpPr>
        <p:spPr bwMode="auto">
          <a:xfrm rot="-5400000">
            <a:off x="1656557" y="6045994"/>
            <a:ext cx="482600" cy="185737"/>
          </a:xfrm>
          <a:prstGeom prst="rect">
            <a:avLst/>
          </a:prstGeom>
          <a:noFill/>
          <a:ln w="9525">
            <a:noFill/>
            <a:miter lim="800000"/>
            <a:headEnd/>
            <a:tailEnd/>
          </a:ln>
        </p:spPr>
        <p:txBody>
          <a:bodyPr lIns="0" tIns="0" rIns="0" bIns="0">
            <a:spAutoFit/>
          </a:bodyPr>
          <a:lstStyle/>
          <a:p>
            <a:pPr algn="r">
              <a:spcBef>
                <a:spcPct val="50000"/>
              </a:spcBef>
            </a:pPr>
            <a:r>
              <a:rPr lang="en-US" sz="1200" dirty="0" smtClean="0">
                <a:solidFill>
                  <a:srgbClr val="000000"/>
                </a:solidFill>
              </a:rPr>
              <a:t>1,000</a:t>
            </a:r>
            <a:endParaRPr lang="en-US" sz="1200" dirty="0">
              <a:solidFill>
                <a:srgbClr val="000000"/>
              </a:solidFill>
            </a:endParaRPr>
          </a:p>
        </p:txBody>
      </p:sp>
      <p:sp>
        <p:nvSpPr>
          <p:cNvPr id="155704" name="Text Box 16"/>
          <p:cNvSpPr txBox="1">
            <a:spLocks noChangeArrowheads="1"/>
          </p:cNvSpPr>
          <p:nvPr>
            <p:custDataLst>
              <p:tags r:id="rId12"/>
            </p:custDataLst>
          </p:nvPr>
        </p:nvSpPr>
        <p:spPr bwMode="auto">
          <a:xfrm rot="16200000">
            <a:off x="2500829" y="6045200"/>
            <a:ext cx="482600" cy="187325"/>
          </a:xfrm>
          <a:prstGeom prst="rect">
            <a:avLst/>
          </a:prstGeom>
          <a:noFill/>
          <a:ln w="9525">
            <a:noFill/>
            <a:miter lim="800000"/>
            <a:headEnd/>
            <a:tailEnd/>
          </a:ln>
        </p:spPr>
        <p:txBody>
          <a:bodyPr lIns="0" tIns="0" rIns="0" bIns="0">
            <a:spAutoFit/>
          </a:bodyPr>
          <a:lstStyle/>
          <a:p>
            <a:pPr algn="r">
              <a:spcBef>
                <a:spcPct val="50000"/>
              </a:spcBef>
            </a:pPr>
            <a:r>
              <a:rPr lang="en-US" sz="1200" dirty="0" smtClean="0">
                <a:solidFill>
                  <a:srgbClr val="000000"/>
                </a:solidFill>
              </a:rPr>
              <a:t>2,000</a:t>
            </a:r>
            <a:endParaRPr lang="en-US" sz="1200" dirty="0">
              <a:solidFill>
                <a:srgbClr val="000000"/>
              </a:solidFill>
            </a:endParaRPr>
          </a:p>
        </p:txBody>
      </p:sp>
      <p:sp>
        <p:nvSpPr>
          <p:cNvPr id="155705" name="Text Box 18"/>
          <p:cNvSpPr txBox="1">
            <a:spLocks noChangeArrowheads="1"/>
          </p:cNvSpPr>
          <p:nvPr>
            <p:custDataLst>
              <p:tags r:id="rId13"/>
            </p:custDataLst>
          </p:nvPr>
        </p:nvSpPr>
        <p:spPr bwMode="auto">
          <a:xfrm rot="16200000">
            <a:off x="3336842" y="6046788"/>
            <a:ext cx="482600" cy="184150"/>
          </a:xfrm>
          <a:prstGeom prst="rect">
            <a:avLst/>
          </a:prstGeom>
          <a:noFill/>
          <a:ln w="9525">
            <a:noFill/>
            <a:miter lim="800000"/>
            <a:headEnd/>
            <a:tailEnd/>
          </a:ln>
        </p:spPr>
        <p:txBody>
          <a:bodyPr lIns="0" tIns="0" rIns="0" bIns="0">
            <a:spAutoFit/>
          </a:bodyPr>
          <a:lstStyle/>
          <a:p>
            <a:pPr algn="r">
              <a:spcBef>
                <a:spcPct val="50000"/>
              </a:spcBef>
            </a:pPr>
            <a:r>
              <a:rPr lang="en-US" sz="1200" dirty="0" smtClean="0">
                <a:solidFill>
                  <a:srgbClr val="000000"/>
                </a:solidFill>
              </a:rPr>
              <a:t>3,000</a:t>
            </a:r>
            <a:endParaRPr lang="en-US" sz="1200" dirty="0">
              <a:solidFill>
                <a:srgbClr val="000000"/>
              </a:solidFill>
            </a:endParaRPr>
          </a:p>
        </p:txBody>
      </p:sp>
      <p:sp>
        <p:nvSpPr>
          <p:cNvPr id="155706" name="Text Box 20"/>
          <p:cNvSpPr txBox="1">
            <a:spLocks noChangeArrowheads="1"/>
          </p:cNvSpPr>
          <p:nvPr>
            <p:custDataLst>
              <p:tags r:id="rId14"/>
            </p:custDataLst>
          </p:nvPr>
        </p:nvSpPr>
        <p:spPr bwMode="auto">
          <a:xfrm rot="16200000">
            <a:off x="4171267" y="6046788"/>
            <a:ext cx="482600" cy="184150"/>
          </a:xfrm>
          <a:prstGeom prst="rect">
            <a:avLst/>
          </a:prstGeom>
          <a:noFill/>
          <a:ln w="9525">
            <a:noFill/>
            <a:miter lim="800000"/>
            <a:headEnd/>
            <a:tailEnd/>
          </a:ln>
        </p:spPr>
        <p:txBody>
          <a:bodyPr lIns="0" tIns="0" rIns="0" bIns="0">
            <a:spAutoFit/>
          </a:bodyPr>
          <a:lstStyle/>
          <a:p>
            <a:pPr algn="r">
              <a:spcBef>
                <a:spcPct val="50000"/>
              </a:spcBef>
            </a:pPr>
            <a:r>
              <a:rPr lang="en-US" sz="1200" dirty="0" smtClean="0">
                <a:solidFill>
                  <a:srgbClr val="000000"/>
                </a:solidFill>
              </a:rPr>
              <a:t>4,000</a:t>
            </a:r>
            <a:endParaRPr lang="en-US" sz="1200" dirty="0">
              <a:solidFill>
                <a:srgbClr val="000000"/>
              </a:solidFill>
            </a:endParaRPr>
          </a:p>
        </p:txBody>
      </p:sp>
      <p:sp>
        <p:nvSpPr>
          <p:cNvPr id="155708" name="Text Box 22"/>
          <p:cNvSpPr txBox="1">
            <a:spLocks noChangeArrowheads="1"/>
          </p:cNvSpPr>
          <p:nvPr>
            <p:custDataLst>
              <p:tags r:id="rId15"/>
            </p:custDataLst>
          </p:nvPr>
        </p:nvSpPr>
        <p:spPr bwMode="auto">
          <a:xfrm rot="16200000">
            <a:off x="5908781" y="6045994"/>
            <a:ext cx="482600" cy="185737"/>
          </a:xfrm>
          <a:prstGeom prst="rect">
            <a:avLst/>
          </a:prstGeom>
          <a:noFill/>
          <a:ln w="9525">
            <a:noFill/>
            <a:miter lim="800000"/>
            <a:headEnd/>
            <a:tailEnd/>
          </a:ln>
        </p:spPr>
        <p:txBody>
          <a:bodyPr lIns="0" tIns="0" rIns="0" bIns="0">
            <a:spAutoFit/>
          </a:bodyPr>
          <a:lstStyle/>
          <a:p>
            <a:pPr algn="r">
              <a:spcBef>
                <a:spcPct val="50000"/>
              </a:spcBef>
            </a:pPr>
            <a:r>
              <a:rPr lang="en-US" sz="1200" dirty="0" smtClean="0">
                <a:solidFill>
                  <a:srgbClr val="000000"/>
                </a:solidFill>
              </a:rPr>
              <a:t>6,000</a:t>
            </a:r>
            <a:endParaRPr lang="en-US" sz="1200" dirty="0">
              <a:solidFill>
                <a:srgbClr val="000000"/>
              </a:solidFill>
            </a:endParaRPr>
          </a:p>
        </p:txBody>
      </p:sp>
      <p:sp>
        <p:nvSpPr>
          <p:cNvPr id="155711" name="Line 26"/>
          <p:cNvSpPr>
            <a:spLocks noChangeShapeType="1"/>
          </p:cNvSpPr>
          <p:nvPr>
            <p:custDataLst>
              <p:tags r:id="rId16"/>
            </p:custDataLst>
          </p:nvPr>
        </p:nvSpPr>
        <p:spPr bwMode="auto">
          <a:xfrm>
            <a:off x="1471613" y="4922838"/>
            <a:ext cx="0" cy="949325"/>
          </a:xfrm>
          <a:prstGeom prst="line">
            <a:avLst/>
          </a:prstGeom>
          <a:noFill/>
          <a:ln w="19050">
            <a:solidFill>
              <a:schemeClr val="tx1"/>
            </a:solidFill>
            <a:prstDash val="sysDot"/>
            <a:round/>
            <a:headEnd/>
            <a:tailEnd/>
          </a:ln>
        </p:spPr>
        <p:txBody>
          <a:bodyPr wrap="none">
            <a:noAutofit/>
          </a:bodyPr>
          <a:lstStyle/>
          <a:p>
            <a:endParaRPr lang="en-US" dirty="0">
              <a:solidFill>
                <a:srgbClr val="ADBECB"/>
              </a:solidFill>
            </a:endParaRPr>
          </a:p>
        </p:txBody>
      </p:sp>
      <p:sp>
        <p:nvSpPr>
          <p:cNvPr id="155712" name="Line 28"/>
          <p:cNvSpPr>
            <a:spLocks noChangeShapeType="1"/>
          </p:cNvSpPr>
          <p:nvPr>
            <p:custDataLst>
              <p:tags r:id="rId17"/>
            </p:custDataLst>
          </p:nvPr>
        </p:nvSpPr>
        <p:spPr bwMode="auto">
          <a:xfrm>
            <a:off x="2211174" y="4343400"/>
            <a:ext cx="0" cy="1541463"/>
          </a:xfrm>
          <a:prstGeom prst="line">
            <a:avLst/>
          </a:prstGeom>
          <a:noFill/>
          <a:ln w="19050">
            <a:solidFill>
              <a:schemeClr val="tx1"/>
            </a:solidFill>
            <a:prstDash val="sysDot"/>
            <a:round/>
            <a:headEnd/>
            <a:tailEnd/>
          </a:ln>
        </p:spPr>
        <p:txBody>
          <a:bodyPr wrap="none">
            <a:noAutofit/>
          </a:bodyPr>
          <a:lstStyle/>
          <a:p>
            <a:endParaRPr lang="en-US" dirty="0">
              <a:solidFill>
                <a:srgbClr val="ADBECB"/>
              </a:solidFill>
            </a:endParaRPr>
          </a:p>
        </p:txBody>
      </p:sp>
      <p:sp>
        <p:nvSpPr>
          <p:cNvPr id="155713" name="Line 30"/>
          <p:cNvSpPr>
            <a:spLocks noChangeShapeType="1"/>
          </p:cNvSpPr>
          <p:nvPr>
            <p:custDataLst>
              <p:tags r:id="rId18"/>
            </p:custDataLst>
          </p:nvPr>
        </p:nvSpPr>
        <p:spPr bwMode="auto">
          <a:xfrm>
            <a:off x="4787199" y="2616200"/>
            <a:ext cx="0" cy="3262313"/>
          </a:xfrm>
          <a:prstGeom prst="line">
            <a:avLst/>
          </a:prstGeom>
          <a:noFill/>
          <a:ln w="19050">
            <a:solidFill>
              <a:schemeClr val="tx1"/>
            </a:solidFill>
            <a:prstDash val="sysDot"/>
            <a:round/>
            <a:headEnd/>
            <a:tailEnd/>
          </a:ln>
        </p:spPr>
        <p:txBody>
          <a:bodyPr wrap="none">
            <a:noAutofit/>
          </a:bodyPr>
          <a:lstStyle/>
          <a:p>
            <a:endParaRPr lang="en-US" dirty="0">
              <a:solidFill>
                <a:srgbClr val="ADBECB"/>
              </a:solidFill>
            </a:endParaRPr>
          </a:p>
        </p:txBody>
      </p:sp>
      <p:sp>
        <p:nvSpPr>
          <p:cNvPr id="155715" name="Rectangle 49"/>
          <p:cNvSpPr>
            <a:spLocks noChangeArrowheads="1"/>
          </p:cNvSpPr>
          <p:nvPr>
            <p:custDataLst>
              <p:tags r:id="rId19"/>
            </p:custDataLst>
          </p:nvPr>
        </p:nvSpPr>
        <p:spPr bwMode="auto">
          <a:xfrm>
            <a:off x="252413" y="1760538"/>
            <a:ext cx="741362" cy="4010025"/>
          </a:xfrm>
          <a:prstGeom prst="rect">
            <a:avLst/>
          </a:prstGeom>
          <a:solidFill>
            <a:srgbClr val="FA8300">
              <a:alpha val="50195"/>
            </a:srgbClr>
          </a:solidFill>
          <a:ln w="9525">
            <a:noFill/>
            <a:miter lim="800000"/>
            <a:headEnd/>
            <a:tailEnd/>
          </a:ln>
        </p:spPr>
        <p:txBody>
          <a:bodyPr wrap="none" lIns="0" tIns="0" rIns="0" bIns="0" anchor="ctr">
            <a:noAutofit/>
          </a:bodyPr>
          <a:lstStyle/>
          <a:p>
            <a:pPr algn="ctr">
              <a:spcBef>
                <a:spcPct val="50000"/>
              </a:spcBef>
            </a:pPr>
            <a:endParaRPr lang="en-US" sz="1600" dirty="0">
              <a:solidFill>
                <a:srgbClr val="ADBECB"/>
              </a:solidFill>
            </a:endParaRPr>
          </a:p>
        </p:txBody>
      </p:sp>
      <p:sp>
        <p:nvSpPr>
          <p:cNvPr id="155716" name="Text Box 50"/>
          <p:cNvSpPr txBox="1">
            <a:spLocks noChangeArrowheads="1"/>
          </p:cNvSpPr>
          <p:nvPr>
            <p:custDataLst>
              <p:tags r:id="rId20"/>
            </p:custDataLst>
          </p:nvPr>
        </p:nvSpPr>
        <p:spPr bwMode="auto">
          <a:xfrm>
            <a:off x="192088" y="4341813"/>
            <a:ext cx="706437" cy="215900"/>
          </a:xfrm>
          <a:prstGeom prst="rect">
            <a:avLst/>
          </a:prstGeom>
          <a:noFill/>
          <a:ln w="9525">
            <a:noFill/>
            <a:miter lim="800000"/>
            <a:headEnd/>
            <a:tailEnd/>
          </a:ln>
        </p:spPr>
        <p:txBody>
          <a:bodyPr lIns="0" tIns="0" rIns="0" bIns="0"/>
          <a:lstStyle/>
          <a:p>
            <a:pPr algn="r">
              <a:spcBef>
                <a:spcPct val="50000"/>
              </a:spcBef>
            </a:pPr>
            <a:r>
              <a:rPr lang="en-US" sz="1200" b="1" dirty="0" smtClean="0">
                <a:solidFill>
                  <a:srgbClr val="000000"/>
                </a:solidFill>
              </a:rPr>
              <a:t>315-2</a:t>
            </a:r>
            <a:br>
              <a:rPr lang="en-US" sz="1200" b="1" dirty="0" smtClean="0">
                <a:solidFill>
                  <a:srgbClr val="000000"/>
                </a:solidFill>
              </a:rPr>
            </a:br>
            <a:r>
              <a:rPr lang="en-US" sz="1200" b="1" dirty="0" smtClean="0">
                <a:solidFill>
                  <a:srgbClr val="000000"/>
                </a:solidFill>
              </a:rPr>
              <a:t>DP</a:t>
            </a:r>
            <a:endParaRPr lang="en-US" sz="1200" b="1" dirty="0">
              <a:solidFill>
                <a:srgbClr val="000000"/>
              </a:solidFill>
            </a:endParaRPr>
          </a:p>
        </p:txBody>
      </p:sp>
      <p:sp>
        <p:nvSpPr>
          <p:cNvPr id="155717" name="Text Box 51"/>
          <p:cNvSpPr txBox="1">
            <a:spLocks noChangeArrowheads="1"/>
          </p:cNvSpPr>
          <p:nvPr>
            <p:custDataLst>
              <p:tags r:id="rId21"/>
            </p:custDataLst>
          </p:nvPr>
        </p:nvSpPr>
        <p:spPr bwMode="auto">
          <a:xfrm>
            <a:off x="196850" y="3317875"/>
            <a:ext cx="706438" cy="215900"/>
          </a:xfrm>
          <a:prstGeom prst="rect">
            <a:avLst/>
          </a:prstGeom>
          <a:noFill/>
          <a:ln w="9525">
            <a:noFill/>
            <a:miter lim="800000"/>
            <a:headEnd/>
            <a:tailEnd/>
          </a:ln>
        </p:spPr>
        <p:txBody>
          <a:bodyPr lIns="0" tIns="0" rIns="0" bIns="0"/>
          <a:lstStyle/>
          <a:p>
            <a:pPr algn="r">
              <a:spcBef>
                <a:spcPct val="50000"/>
              </a:spcBef>
            </a:pPr>
            <a:r>
              <a:rPr lang="en-US" sz="1200" b="1" dirty="0" smtClean="0">
                <a:solidFill>
                  <a:srgbClr val="000000"/>
                </a:solidFill>
              </a:rPr>
              <a:t>317-2</a:t>
            </a:r>
            <a:br>
              <a:rPr lang="en-US" sz="1200" b="1" dirty="0" smtClean="0">
                <a:solidFill>
                  <a:srgbClr val="000000"/>
                </a:solidFill>
              </a:rPr>
            </a:br>
            <a:r>
              <a:rPr lang="en-US" sz="1200" b="1" dirty="0" smtClean="0">
                <a:solidFill>
                  <a:srgbClr val="000000"/>
                </a:solidFill>
              </a:rPr>
              <a:t>DP</a:t>
            </a:r>
            <a:endParaRPr lang="en-US" sz="1200" b="1" dirty="0">
              <a:solidFill>
                <a:srgbClr val="000000"/>
              </a:solidFill>
            </a:endParaRPr>
          </a:p>
        </p:txBody>
      </p:sp>
      <p:sp>
        <p:nvSpPr>
          <p:cNvPr id="155718" name="Text Box 52"/>
          <p:cNvSpPr txBox="1">
            <a:spLocks noChangeArrowheads="1"/>
          </p:cNvSpPr>
          <p:nvPr>
            <p:custDataLst>
              <p:tags r:id="rId22"/>
            </p:custDataLst>
          </p:nvPr>
        </p:nvSpPr>
        <p:spPr bwMode="auto">
          <a:xfrm>
            <a:off x="192088" y="2805113"/>
            <a:ext cx="706437" cy="215900"/>
          </a:xfrm>
          <a:prstGeom prst="rect">
            <a:avLst/>
          </a:prstGeom>
          <a:noFill/>
          <a:ln w="9525">
            <a:noFill/>
            <a:miter lim="800000"/>
            <a:headEnd/>
            <a:tailEnd/>
          </a:ln>
        </p:spPr>
        <p:txBody>
          <a:bodyPr lIns="0" tIns="0" rIns="0" bIns="0"/>
          <a:lstStyle/>
          <a:p>
            <a:pPr algn="r">
              <a:spcBef>
                <a:spcPct val="50000"/>
              </a:spcBef>
            </a:pPr>
            <a:r>
              <a:rPr lang="en-US" sz="1200" b="1" dirty="0" smtClean="0">
                <a:solidFill>
                  <a:srgbClr val="000000"/>
                </a:solidFill>
              </a:rPr>
              <a:t>317-2 PN/DP</a:t>
            </a:r>
            <a:endParaRPr lang="en-US" sz="1200" b="1" dirty="0">
              <a:solidFill>
                <a:srgbClr val="000000"/>
              </a:solidFill>
            </a:endParaRPr>
          </a:p>
        </p:txBody>
      </p:sp>
      <p:sp>
        <p:nvSpPr>
          <p:cNvPr id="155719" name="Text Box 53"/>
          <p:cNvSpPr txBox="1">
            <a:spLocks noChangeArrowheads="1"/>
          </p:cNvSpPr>
          <p:nvPr>
            <p:custDataLst>
              <p:tags r:id="rId23"/>
            </p:custDataLst>
          </p:nvPr>
        </p:nvSpPr>
        <p:spPr bwMode="auto">
          <a:xfrm>
            <a:off x="198438" y="5419725"/>
            <a:ext cx="706437" cy="215900"/>
          </a:xfrm>
          <a:prstGeom prst="rect">
            <a:avLst/>
          </a:prstGeom>
          <a:noFill/>
          <a:ln w="9525">
            <a:noFill/>
            <a:miter lim="800000"/>
            <a:headEnd/>
            <a:tailEnd/>
          </a:ln>
        </p:spPr>
        <p:txBody>
          <a:bodyPr lIns="0" tIns="0" rIns="0" bIns="0"/>
          <a:lstStyle/>
          <a:p>
            <a:pPr algn="r">
              <a:spcBef>
                <a:spcPct val="50000"/>
              </a:spcBef>
            </a:pPr>
            <a:r>
              <a:rPr lang="en-US" sz="1200" b="1" dirty="0" smtClean="0">
                <a:solidFill>
                  <a:srgbClr val="000000"/>
                </a:solidFill>
              </a:rPr>
              <a:t>312</a:t>
            </a:r>
            <a:endParaRPr lang="en-US" sz="1200" b="1" dirty="0">
              <a:solidFill>
                <a:srgbClr val="000000"/>
              </a:solidFill>
            </a:endParaRPr>
          </a:p>
        </p:txBody>
      </p:sp>
      <p:sp>
        <p:nvSpPr>
          <p:cNvPr id="155720" name="Text Box 54"/>
          <p:cNvSpPr txBox="1">
            <a:spLocks noChangeArrowheads="1"/>
          </p:cNvSpPr>
          <p:nvPr>
            <p:custDataLst>
              <p:tags r:id="rId24"/>
            </p:custDataLst>
          </p:nvPr>
        </p:nvSpPr>
        <p:spPr bwMode="auto">
          <a:xfrm>
            <a:off x="203200" y="4922838"/>
            <a:ext cx="706438" cy="215900"/>
          </a:xfrm>
          <a:prstGeom prst="rect">
            <a:avLst/>
          </a:prstGeom>
          <a:noFill/>
          <a:ln w="9525">
            <a:noFill/>
            <a:miter lim="800000"/>
            <a:headEnd/>
            <a:tailEnd/>
          </a:ln>
        </p:spPr>
        <p:txBody>
          <a:bodyPr lIns="0" tIns="0" rIns="0" bIns="0"/>
          <a:lstStyle/>
          <a:p>
            <a:pPr algn="r">
              <a:spcBef>
                <a:spcPct val="50000"/>
              </a:spcBef>
            </a:pPr>
            <a:r>
              <a:rPr lang="en-US" sz="1200" b="1" dirty="0" smtClean="0">
                <a:solidFill>
                  <a:srgbClr val="000000"/>
                </a:solidFill>
              </a:rPr>
              <a:t>314</a:t>
            </a:r>
            <a:endParaRPr lang="en-US" sz="1200" b="1" dirty="0">
              <a:solidFill>
                <a:srgbClr val="000000"/>
              </a:solidFill>
            </a:endParaRPr>
          </a:p>
        </p:txBody>
      </p:sp>
      <p:sp>
        <p:nvSpPr>
          <p:cNvPr id="155721" name="Text Box 55"/>
          <p:cNvSpPr txBox="1">
            <a:spLocks noChangeArrowheads="1"/>
          </p:cNvSpPr>
          <p:nvPr>
            <p:custDataLst>
              <p:tags r:id="rId25"/>
            </p:custDataLst>
          </p:nvPr>
        </p:nvSpPr>
        <p:spPr bwMode="auto">
          <a:xfrm>
            <a:off x="190500" y="3829050"/>
            <a:ext cx="706438" cy="215900"/>
          </a:xfrm>
          <a:prstGeom prst="rect">
            <a:avLst/>
          </a:prstGeom>
          <a:noFill/>
          <a:ln w="9525">
            <a:noFill/>
            <a:miter lim="800000"/>
            <a:headEnd/>
            <a:tailEnd/>
          </a:ln>
        </p:spPr>
        <p:txBody>
          <a:bodyPr lIns="0" tIns="0" rIns="0" bIns="0"/>
          <a:lstStyle/>
          <a:p>
            <a:pPr algn="r">
              <a:spcBef>
                <a:spcPct val="50000"/>
              </a:spcBef>
            </a:pPr>
            <a:r>
              <a:rPr lang="en-US" sz="1200" b="1" dirty="0" smtClean="0">
                <a:solidFill>
                  <a:srgbClr val="000000"/>
                </a:solidFill>
              </a:rPr>
              <a:t>315-2 PN/DP</a:t>
            </a:r>
            <a:endParaRPr lang="en-US" sz="1200" b="1" dirty="0">
              <a:solidFill>
                <a:srgbClr val="000000"/>
              </a:solidFill>
            </a:endParaRPr>
          </a:p>
        </p:txBody>
      </p:sp>
      <p:sp>
        <p:nvSpPr>
          <p:cNvPr id="155722" name="Text Box 56"/>
          <p:cNvSpPr txBox="1">
            <a:spLocks noChangeArrowheads="1"/>
          </p:cNvSpPr>
          <p:nvPr>
            <p:custDataLst>
              <p:tags r:id="rId26"/>
            </p:custDataLst>
          </p:nvPr>
        </p:nvSpPr>
        <p:spPr bwMode="auto">
          <a:xfrm>
            <a:off x="196850" y="2293938"/>
            <a:ext cx="706438" cy="215900"/>
          </a:xfrm>
          <a:prstGeom prst="rect">
            <a:avLst/>
          </a:prstGeom>
          <a:noFill/>
          <a:ln w="9525">
            <a:noFill/>
            <a:miter lim="800000"/>
            <a:headEnd/>
            <a:tailEnd/>
          </a:ln>
        </p:spPr>
        <p:txBody>
          <a:bodyPr lIns="0" tIns="0" rIns="0" bIns="0"/>
          <a:lstStyle/>
          <a:p>
            <a:pPr algn="r">
              <a:spcBef>
                <a:spcPct val="50000"/>
              </a:spcBef>
            </a:pPr>
            <a:r>
              <a:rPr lang="en-US" sz="1200" b="1" dirty="0" smtClean="0">
                <a:solidFill>
                  <a:srgbClr val="000000"/>
                </a:solidFill>
              </a:rPr>
              <a:t>319-3 PN/DP</a:t>
            </a:r>
            <a:endParaRPr lang="en-US" sz="1200" b="1" dirty="0">
              <a:solidFill>
                <a:srgbClr val="000000"/>
              </a:solidFill>
            </a:endParaRPr>
          </a:p>
        </p:txBody>
      </p:sp>
      <p:sp>
        <p:nvSpPr>
          <p:cNvPr id="155723" name="Rectangle 65"/>
          <p:cNvSpPr>
            <a:spLocks noChangeArrowheads="1"/>
          </p:cNvSpPr>
          <p:nvPr>
            <p:custDataLst>
              <p:tags r:id="rId27"/>
            </p:custDataLst>
          </p:nvPr>
        </p:nvSpPr>
        <p:spPr bwMode="auto">
          <a:xfrm>
            <a:off x="1095375" y="4813300"/>
            <a:ext cx="474663" cy="900113"/>
          </a:xfrm>
          <a:prstGeom prst="rect">
            <a:avLst/>
          </a:prstGeom>
          <a:solidFill>
            <a:schemeClr val="accent2">
              <a:lumMod val="40000"/>
              <a:lumOff val="60000"/>
              <a:alpha val="50195"/>
            </a:schemeClr>
          </a:solidFill>
          <a:ln>
            <a:solidFill>
              <a:schemeClr val="accent1"/>
            </a:solidFill>
          </a:ln>
          <a:effectLst/>
        </p:spPr>
        <p:txBody>
          <a:bodyPr wrap="none" lIns="0" tIns="0" rIns="0" bIns="0" anchor="ctr">
            <a:noAutofit/>
          </a:bodyPr>
          <a:lstStyle/>
          <a:p>
            <a:pPr>
              <a:spcBef>
                <a:spcPct val="50000"/>
              </a:spcBef>
            </a:pPr>
            <a:endParaRPr lang="en-US" sz="1600" b="1" dirty="0">
              <a:solidFill>
                <a:srgbClr val="ADBECB"/>
              </a:solidFill>
              <a:latin typeface="Arial" pitchFamily="34" charset="0"/>
              <a:ea typeface="ＭＳ Ｐゴシック" charset="-128"/>
              <a:cs typeface="+mn-cs"/>
            </a:endParaRPr>
          </a:p>
        </p:txBody>
      </p:sp>
      <p:sp>
        <p:nvSpPr>
          <p:cNvPr id="155724" name="Text Box 33"/>
          <p:cNvSpPr txBox="1">
            <a:spLocks noChangeArrowheads="1"/>
          </p:cNvSpPr>
          <p:nvPr>
            <p:custDataLst>
              <p:tags r:id="rId28"/>
            </p:custDataLst>
          </p:nvPr>
        </p:nvSpPr>
        <p:spPr bwMode="auto">
          <a:xfrm>
            <a:off x="1203325" y="5353050"/>
            <a:ext cx="149225" cy="319088"/>
          </a:xfrm>
          <a:prstGeom prst="rect">
            <a:avLst/>
          </a:prstGeom>
          <a:solidFill>
            <a:srgbClr val="FFAE54"/>
          </a:solidFill>
          <a:ln w="9525">
            <a:noFill/>
            <a:miter lim="800000"/>
            <a:headEnd/>
            <a:tailEnd/>
          </a:ln>
        </p:spPr>
        <p:txBody>
          <a:bodyPr wrap="none" lIns="0" tIns="0" rIns="0" bIns="0" anchor="ctr">
            <a:noAutofit/>
          </a:bodyPr>
          <a:lstStyle/>
          <a:p>
            <a:pPr algn="ctr" eaLnBrk="0" hangingPunct="0">
              <a:spcBef>
                <a:spcPct val="50000"/>
              </a:spcBef>
            </a:pPr>
            <a:endParaRPr lang="en-US" sz="1100" b="1" dirty="0">
              <a:solidFill>
                <a:srgbClr val="000000"/>
              </a:solidFill>
            </a:endParaRPr>
          </a:p>
        </p:txBody>
      </p:sp>
      <p:sp>
        <p:nvSpPr>
          <p:cNvPr id="155725" name="Text Box 25"/>
          <p:cNvSpPr txBox="1">
            <a:spLocks noChangeArrowheads="1"/>
          </p:cNvSpPr>
          <p:nvPr>
            <p:custDataLst>
              <p:tags r:id="rId29"/>
            </p:custDataLst>
          </p:nvPr>
        </p:nvSpPr>
        <p:spPr bwMode="auto">
          <a:xfrm>
            <a:off x="1387475" y="4830763"/>
            <a:ext cx="155575" cy="842962"/>
          </a:xfrm>
          <a:prstGeom prst="rect">
            <a:avLst/>
          </a:prstGeom>
          <a:solidFill>
            <a:srgbClr val="46AF5A"/>
          </a:solidFill>
          <a:ln w="9525">
            <a:noFill/>
            <a:miter lim="800000"/>
            <a:headEnd/>
            <a:tailEnd/>
          </a:ln>
        </p:spPr>
        <p:txBody>
          <a:bodyPr wrap="none" lIns="0" tIns="0" rIns="0" bIns="0" anchor="ctr">
            <a:noAutofit/>
          </a:bodyPr>
          <a:lstStyle/>
          <a:p>
            <a:pPr algn="ctr" eaLnBrk="0" hangingPunct="0">
              <a:spcBef>
                <a:spcPct val="50000"/>
              </a:spcBef>
            </a:pPr>
            <a:endParaRPr lang="en-US" sz="1100" b="1" dirty="0">
              <a:solidFill>
                <a:srgbClr val="000000"/>
              </a:solidFill>
            </a:endParaRPr>
          </a:p>
        </p:txBody>
      </p:sp>
      <p:sp>
        <p:nvSpPr>
          <p:cNvPr id="155726" name="Rectangle 67"/>
          <p:cNvSpPr>
            <a:spLocks noChangeArrowheads="1"/>
          </p:cNvSpPr>
          <p:nvPr>
            <p:custDataLst>
              <p:tags r:id="rId30"/>
            </p:custDataLst>
          </p:nvPr>
        </p:nvSpPr>
        <p:spPr bwMode="auto">
          <a:xfrm>
            <a:off x="1804988" y="4295775"/>
            <a:ext cx="1344612" cy="904875"/>
          </a:xfrm>
          <a:prstGeom prst="rect">
            <a:avLst/>
          </a:prstGeom>
          <a:solidFill>
            <a:schemeClr val="accent2">
              <a:lumMod val="40000"/>
              <a:lumOff val="60000"/>
              <a:alpha val="50195"/>
            </a:schemeClr>
          </a:solidFill>
          <a:ln>
            <a:solidFill>
              <a:schemeClr val="accent1"/>
            </a:solidFill>
          </a:ln>
          <a:effectLst/>
        </p:spPr>
        <p:txBody>
          <a:bodyPr wrap="none" lIns="0" tIns="0" rIns="0" bIns="0" anchor="ctr">
            <a:noAutofit/>
          </a:bodyPr>
          <a:lstStyle/>
          <a:p>
            <a:pPr>
              <a:spcBef>
                <a:spcPct val="50000"/>
              </a:spcBef>
            </a:pPr>
            <a:endParaRPr lang="en-US" sz="1600" b="1" dirty="0">
              <a:solidFill>
                <a:srgbClr val="ADBECB"/>
              </a:solidFill>
              <a:latin typeface="Arial" pitchFamily="34" charset="0"/>
              <a:ea typeface="ＭＳ Ｐゴシック" charset="-128"/>
              <a:cs typeface="+mn-cs"/>
            </a:endParaRPr>
          </a:p>
        </p:txBody>
      </p:sp>
      <p:sp>
        <p:nvSpPr>
          <p:cNvPr id="155727" name="Text Box 23"/>
          <p:cNvSpPr txBox="1">
            <a:spLocks noChangeArrowheads="1"/>
          </p:cNvSpPr>
          <p:nvPr>
            <p:custDataLst>
              <p:tags r:id="rId31"/>
            </p:custDataLst>
          </p:nvPr>
        </p:nvSpPr>
        <p:spPr bwMode="auto">
          <a:xfrm>
            <a:off x="1866600" y="4852988"/>
            <a:ext cx="149225" cy="319087"/>
          </a:xfrm>
          <a:prstGeom prst="rect">
            <a:avLst/>
          </a:prstGeom>
          <a:solidFill>
            <a:srgbClr val="3366FF">
              <a:alpha val="49020"/>
            </a:srgbClr>
          </a:solidFill>
          <a:ln w="9525">
            <a:noFill/>
            <a:miter lim="800000"/>
            <a:headEnd/>
            <a:tailEnd/>
          </a:ln>
        </p:spPr>
        <p:txBody>
          <a:bodyPr wrap="none" lIns="0" tIns="0" rIns="0" bIns="0" anchor="ctr">
            <a:noAutofit/>
          </a:bodyPr>
          <a:lstStyle/>
          <a:p>
            <a:pPr>
              <a:spcBef>
                <a:spcPct val="50000"/>
              </a:spcBef>
            </a:pPr>
            <a:endParaRPr lang="en-US" sz="600" b="1" dirty="0">
              <a:solidFill>
                <a:srgbClr val="000000"/>
              </a:solidFill>
            </a:endParaRPr>
          </a:p>
        </p:txBody>
      </p:sp>
      <p:sp>
        <p:nvSpPr>
          <p:cNvPr id="155728" name="Text Box 35"/>
          <p:cNvSpPr txBox="1">
            <a:spLocks noChangeArrowheads="1"/>
          </p:cNvSpPr>
          <p:nvPr>
            <p:custDataLst>
              <p:tags r:id="rId32"/>
            </p:custDataLst>
          </p:nvPr>
        </p:nvSpPr>
        <p:spPr bwMode="auto">
          <a:xfrm>
            <a:off x="2134974" y="4318000"/>
            <a:ext cx="138112" cy="368300"/>
          </a:xfrm>
          <a:prstGeom prst="rect">
            <a:avLst/>
          </a:prstGeom>
          <a:solidFill>
            <a:srgbClr val="46AF5A"/>
          </a:solidFill>
          <a:ln w="9525">
            <a:noFill/>
            <a:miter lim="800000"/>
            <a:headEnd/>
            <a:tailEnd/>
          </a:ln>
        </p:spPr>
        <p:txBody>
          <a:bodyPr wrap="none" lIns="0" tIns="0" rIns="0" bIns="0" anchor="ctr">
            <a:noAutofit/>
          </a:bodyPr>
          <a:lstStyle/>
          <a:p>
            <a:pPr algn="ctr" eaLnBrk="0" hangingPunct="0">
              <a:spcBef>
                <a:spcPct val="50000"/>
              </a:spcBef>
            </a:pPr>
            <a:endParaRPr lang="en-US" sz="1100" b="1" dirty="0">
              <a:solidFill>
                <a:srgbClr val="000000"/>
              </a:solidFill>
            </a:endParaRPr>
          </a:p>
        </p:txBody>
      </p:sp>
      <p:sp>
        <p:nvSpPr>
          <p:cNvPr id="155729" name="Text Box 40"/>
          <p:cNvSpPr txBox="1">
            <a:spLocks noChangeArrowheads="1"/>
          </p:cNvSpPr>
          <p:nvPr>
            <p:custDataLst>
              <p:tags r:id="rId33"/>
            </p:custDataLst>
          </p:nvPr>
        </p:nvSpPr>
        <p:spPr bwMode="auto">
          <a:xfrm>
            <a:off x="2065896" y="4376738"/>
            <a:ext cx="150813" cy="319087"/>
          </a:xfrm>
          <a:prstGeom prst="rect">
            <a:avLst/>
          </a:prstGeom>
          <a:solidFill>
            <a:srgbClr val="FFAE54"/>
          </a:solidFill>
          <a:ln w="9525">
            <a:noFill/>
            <a:miter lim="800000"/>
            <a:headEnd/>
            <a:tailEnd/>
          </a:ln>
        </p:spPr>
        <p:txBody>
          <a:bodyPr wrap="none" lIns="0" tIns="0" rIns="0" bIns="0" anchor="ctr">
            <a:noAutofit/>
          </a:bodyPr>
          <a:lstStyle/>
          <a:p>
            <a:pPr algn="ctr" eaLnBrk="0" hangingPunct="0">
              <a:spcBef>
                <a:spcPct val="50000"/>
              </a:spcBef>
            </a:pPr>
            <a:endParaRPr lang="en-US" sz="1100" b="1" dirty="0">
              <a:solidFill>
                <a:srgbClr val="000000"/>
              </a:solidFill>
            </a:endParaRPr>
          </a:p>
        </p:txBody>
      </p:sp>
      <p:sp>
        <p:nvSpPr>
          <p:cNvPr id="155730" name="Text Box 41"/>
          <p:cNvSpPr txBox="1">
            <a:spLocks noChangeArrowheads="1"/>
          </p:cNvSpPr>
          <p:nvPr>
            <p:custDataLst>
              <p:tags r:id="rId34"/>
            </p:custDataLst>
          </p:nvPr>
        </p:nvSpPr>
        <p:spPr bwMode="auto">
          <a:xfrm>
            <a:off x="2816011" y="4343400"/>
            <a:ext cx="150813" cy="319088"/>
          </a:xfrm>
          <a:prstGeom prst="rect">
            <a:avLst/>
          </a:prstGeom>
          <a:solidFill>
            <a:srgbClr val="3366FF">
              <a:alpha val="49020"/>
            </a:srgbClr>
          </a:solidFill>
          <a:ln w="9525">
            <a:noFill/>
            <a:miter lim="800000"/>
            <a:headEnd/>
            <a:tailEnd/>
          </a:ln>
        </p:spPr>
        <p:txBody>
          <a:bodyPr wrap="none" lIns="0" tIns="0" rIns="0" bIns="0" anchor="ctr">
            <a:noAutofit/>
          </a:bodyPr>
          <a:lstStyle/>
          <a:p>
            <a:pPr>
              <a:spcBef>
                <a:spcPct val="50000"/>
              </a:spcBef>
            </a:pPr>
            <a:endParaRPr lang="en-US" sz="600" b="1" dirty="0">
              <a:solidFill>
                <a:srgbClr val="000000"/>
              </a:solidFill>
            </a:endParaRPr>
          </a:p>
        </p:txBody>
      </p:sp>
      <p:sp>
        <p:nvSpPr>
          <p:cNvPr id="155731" name="Rectangle 68"/>
          <p:cNvSpPr>
            <a:spLocks noChangeArrowheads="1"/>
          </p:cNvSpPr>
          <p:nvPr>
            <p:custDataLst>
              <p:tags r:id="rId35"/>
            </p:custDataLst>
          </p:nvPr>
        </p:nvSpPr>
        <p:spPr bwMode="auto">
          <a:xfrm>
            <a:off x="3066407" y="2750561"/>
            <a:ext cx="1027405" cy="961014"/>
          </a:xfrm>
          <a:prstGeom prst="rect">
            <a:avLst/>
          </a:prstGeom>
          <a:solidFill>
            <a:schemeClr val="accent2">
              <a:lumMod val="40000"/>
              <a:lumOff val="60000"/>
              <a:alpha val="50195"/>
            </a:schemeClr>
          </a:solidFill>
          <a:ln>
            <a:solidFill>
              <a:schemeClr val="accent1"/>
            </a:solidFill>
          </a:ln>
          <a:effectLst/>
        </p:spPr>
        <p:txBody>
          <a:bodyPr wrap="none" lIns="0" tIns="0" rIns="0" bIns="0" anchor="ctr">
            <a:noAutofit/>
          </a:bodyPr>
          <a:lstStyle/>
          <a:p>
            <a:pPr>
              <a:spcBef>
                <a:spcPct val="50000"/>
              </a:spcBef>
            </a:pPr>
            <a:endParaRPr lang="en-US" sz="1600" b="1" dirty="0">
              <a:solidFill>
                <a:srgbClr val="ADBECB"/>
              </a:solidFill>
              <a:latin typeface="Arial" pitchFamily="34" charset="0"/>
              <a:ea typeface="ＭＳ Ｐゴシック" charset="-128"/>
              <a:cs typeface="+mn-cs"/>
            </a:endParaRPr>
          </a:p>
        </p:txBody>
      </p:sp>
      <p:cxnSp>
        <p:nvCxnSpPr>
          <p:cNvPr id="155736" name="Gerade Verbindung mit Pfeil 3"/>
          <p:cNvCxnSpPr>
            <a:cxnSpLocks noChangeShapeType="1"/>
          </p:cNvCxnSpPr>
          <p:nvPr>
            <p:custDataLst>
              <p:tags r:id="rId36"/>
            </p:custDataLst>
          </p:nvPr>
        </p:nvCxnSpPr>
        <p:spPr bwMode="auto">
          <a:xfrm>
            <a:off x="993775" y="5762625"/>
            <a:ext cx="6834188" cy="0"/>
          </a:xfrm>
          <a:prstGeom prst="straightConnector1">
            <a:avLst/>
          </a:prstGeom>
          <a:noFill/>
          <a:ln w="9525" algn="ctr">
            <a:solidFill>
              <a:schemeClr val="tx1"/>
            </a:solidFill>
            <a:round/>
            <a:headEnd/>
            <a:tailEnd type="triangle" w="med" len="med"/>
          </a:ln>
        </p:spPr>
      </p:cxnSp>
      <p:sp>
        <p:nvSpPr>
          <p:cNvPr id="155740" name="Text Box 39"/>
          <p:cNvSpPr txBox="1">
            <a:spLocks noChangeArrowheads="1"/>
          </p:cNvSpPr>
          <p:nvPr>
            <p:custDataLst>
              <p:tags r:id="rId37"/>
            </p:custDataLst>
          </p:nvPr>
        </p:nvSpPr>
        <p:spPr bwMode="auto">
          <a:xfrm>
            <a:off x="3520262" y="3305175"/>
            <a:ext cx="150812" cy="319088"/>
          </a:xfrm>
          <a:prstGeom prst="rect">
            <a:avLst/>
          </a:prstGeom>
          <a:solidFill>
            <a:srgbClr val="FFAE54"/>
          </a:solidFill>
          <a:ln w="9525">
            <a:noFill/>
            <a:miter lim="800000"/>
            <a:headEnd/>
            <a:tailEnd/>
          </a:ln>
        </p:spPr>
        <p:txBody>
          <a:bodyPr wrap="none" lIns="0" tIns="0" rIns="0" bIns="0" anchor="ctr">
            <a:noAutofit/>
          </a:bodyPr>
          <a:lstStyle/>
          <a:p>
            <a:pPr algn="ctr" eaLnBrk="0" hangingPunct="0">
              <a:spcBef>
                <a:spcPct val="50000"/>
              </a:spcBef>
            </a:pPr>
            <a:endParaRPr lang="en-US" sz="1100" b="1" dirty="0">
              <a:solidFill>
                <a:srgbClr val="000000"/>
              </a:solidFill>
            </a:endParaRPr>
          </a:p>
        </p:txBody>
      </p:sp>
      <p:sp>
        <p:nvSpPr>
          <p:cNvPr id="155741" name="Text Box 43"/>
          <p:cNvSpPr txBox="1">
            <a:spLocks noChangeArrowheads="1"/>
          </p:cNvSpPr>
          <p:nvPr>
            <p:custDataLst>
              <p:tags r:id="rId38"/>
            </p:custDataLst>
          </p:nvPr>
        </p:nvSpPr>
        <p:spPr bwMode="auto">
          <a:xfrm>
            <a:off x="3493746" y="3376613"/>
            <a:ext cx="150813" cy="319087"/>
          </a:xfrm>
          <a:prstGeom prst="rect">
            <a:avLst/>
          </a:prstGeom>
          <a:solidFill>
            <a:srgbClr val="3366FF">
              <a:alpha val="49020"/>
            </a:srgbClr>
          </a:solidFill>
          <a:ln w="9525">
            <a:noFill/>
            <a:miter lim="800000"/>
            <a:headEnd/>
            <a:tailEnd/>
          </a:ln>
        </p:spPr>
        <p:txBody>
          <a:bodyPr wrap="none" lIns="0" tIns="0" rIns="0" bIns="0" anchor="ctr">
            <a:noAutofit/>
          </a:bodyPr>
          <a:lstStyle/>
          <a:p>
            <a:pPr>
              <a:spcBef>
                <a:spcPct val="50000"/>
              </a:spcBef>
            </a:pPr>
            <a:endParaRPr lang="en-US" sz="600" b="1" dirty="0">
              <a:solidFill>
                <a:srgbClr val="000000"/>
              </a:solidFill>
            </a:endParaRPr>
          </a:p>
        </p:txBody>
      </p:sp>
      <p:sp>
        <p:nvSpPr>
          <p:cNvPr id="155745" name="Line 28"/>
          <p:cNvSpPr>
            <a:spLocks noChangeShapeType="1"/>
          </p:cNvSpPr>
          <p:nvPr>
            <p:custDataLst>
              <p:tags r:id="rId39"/>
            </p:custDataLst>
          </p:nvPr>
        </p:nvSpPr>
        <p:spPr bwMode="auto">
          <a:xfrm>
            <a:off x="2850851" y="4162425"/>
            <a:ext cx="0" cy="1706563"/>
          </a:xfrm>
          <a:prstGeom prst="line">
            <a:avLst/>
          </a:prstGeom>
          <a:noFill/>
          <a:ln w="19050">
            <a:solidFill>
              <a:schemeClr val="tx1"/>
            </a:solidFill>
            <a:prstDash val="sysDot"/>
            <a:round/>
            <a:headEnd/>
            <a:tailEnd/>
          </a:ln>
        </p:spPr>
        <p:txBody>
          <a:bodyPr wrap="none">
            <a:noAutofit/>
          </a:bodyPr>
          <a:lstStyle/>
          <a:p>
            <a:endParaRPr lang="en-US" dirty="0">
              <a:solidFill>
                <a:srgbClr val="ADBECB"/>
              </a:solidFill>
            </a:endParaRPr>
          </a:p>
        </p:txBody>
      </p:sp>
      <p:sp>
        <p:nvSpPr>
          <p:cNvPr id="155747" name="Line 30"/>
          <p:cNvSpPr>
            <a:spLocks noChangeShapeType="1"/>
          </p:cNvSpPr>
          <p:nvPr>
            <p:custDataLst>
              <p:tags r:id="rId40"/>
            </p:custDataLst>
          </p:nvPr>
        </p:nvSpPr>
        <p:spPr bwMode="auto">
          <a:xfrm>
            <a:off x="6512728" y="2235920"/>
            <a:ext cx="0" cy="3585443"/>
          </a:xfrm>
          <a:prstGeom prst="line">
            <a:avLst/>
          </a:prstGeom>
          <a:noFill/>
          <a:ln w="19050">
            <a:solidFill>
              <a:schemeClr val="tx1"/>
            </a:solidFill>
            <a:prstDash val="sysDot"/>
            <a:round/>
            <a:headEnd/>
            <a:tailEnd/>
          </a:ln>
        </p:spPr>
        <p:txBody>
          <a:bodyPr wrap="none">
            <a:noAutofit/>
          </a:bodyPr>
          <a:lstStyle/>
          <a:p>
            <a:endParaRPr lang="en-US" dirty="0">
              <a:solidFill>
                <a:srgbClr val="ADBECB"/>
              </a:solidFill>
            </a:endParaRPr>
          </a:p>
        </p:txBody>
      </p:sp>
      <p:sp>
        <p:nvSpPr>
          <p:cNvPr id="181" name="Rectangle 68"/>
          <p:cNvSpPr>
            <a:spLocks noChangeArrowheads="1"/>
          </p:cNvSpPr>
          <p:nvPr>
            <p:custDataLst>
              <p:tags r:id="rId41"/>
            </p:custDataLst>
          </p:nvPr>
        </p:nvSpPr>
        <p:spPr bwMode="auto">
          <a:xfrm>
            <a:off x="5489702" y="1755389"/>
            <a:ext cx="1658811" cy="943362"/>
          </a:xfrm>
          <a:prstGeom prst="rect">
            <a:avLst/>
          </a:prstGeom>
          <a:solidFill>
            <a:schemeClr val="accent2">
              <a:lumMod val="40000"/>
              <a:lumOff val="60000"/>
              <a:alpha val="50195"/>
            </a:schemeClr>
          </a:solidFill>
          <a:ln>
            <a:solidFill>
              <a:schemeClr val="accent1"/>
            </a:solidFill>
          </a:ln>
          <a:effectLst/>
        </p:spPr>
        <p:txBody>
          <a:bodyPr wrap="none" lIns="0" tIns="0" rIns="0" bIns="0" anchor="ctr">
            <a:noAutofit/>
          </a:bodyPr>
          <a:lstStyle/>
          <a:p>
            <a:endParaRPr lang="en-US" sz="1600" b="1" dirty="0">
              <a:solidFill>
                <a:srgbClr val="ADBECB"/>
              </a:solidFill>
            </a:endParaRPr>
          </a:p>
        </p:txBody>
      </p:sp>
      <p:sp>
        <p:nvSpPr>
          <p:cNvPr id="155750" name="Text Box 36"/>
          <p:cNvSpPr txBox="1">
            <a:spLocks noChangeArrowheads="1"/>
          </p:cNvSpPr>
          <p:nvPr>
            <p:custDataLst>
              <p:tags r:id="rId42"/>
            </p:custDataLst>
          </p:nvPr>
        </p:nvSpPr>
        <p:spPr bwMode="auto">
          <a:xfrm>
            <a:off x="6386238" y="1760539"/>
            <a:ext cx="193165" cy="466532"/>
          </a:xfrm>
          <a:prstGeom prst="rect">
            <a:avLst/>
          </a:prstGeom>
          <a:solidFill>
            <a:srgbClr val="46AF5A"/>
          </a:solidFill>
          <a:ln w="9525">
            <a:noFill/>
            <a:miter lim="800000"/>
            <a:headEnd/>
            <a:tailEnd/>
          </a:ln>
        </p:spPr>
        <p:txBody>
          <a:bodyPr wrap="none" lIns="0" tIns="0" rIns="0" bIns="0" anchor="ctr">
            <a:noAutofit/>
          </a:bodyPr>
          <a:lstStyle>
            <a:defPPr>
              <a:defRPr lang="de-DE"/>
            </a:defPPr>
            <a:lvl1pPr algn="ctr" eaLnBrk="0" hangingPunct="0">
              <a:defRPr sz="1100" b="1">
                <a:solidFill>
                  <a:srgbClr val="000000"/>
                </a:solidFill>
              </a:defRPr>
            </a:lvl1pPr>
          </a:lstStyle>
          <a:p>
            <a:endParaRPr lang="en-US" dirty="0"/>
          </a:p>
        </p:txBody>
      </p:sp>
      <p:sp>
        <p:nvSpPr>
          <p:cNvPr id="155754" name="Text Box 36"/>
          <p:cNvSpPr txBox="1">
            <a:spLocks noChangeArrowheads="1"/>
          </p:cNvSpPr>
          <p:nvPr>
            <p:custDataLst>
              <p:tags r:id="rId43"/>
            </p:custDataLst>
          </p:nvPr>
        </p:nvSpPr>
        <p:spPr bwMode="auto">
          <a:xfrm>
            <a:off x="3824805" y="2767335"/>
            <a:ext cx="196850" cy="917252"/>
          </a:xfrm>
          <a:prstGeom prst="rect">
            <a:avLst/>
          </a:prstGeom>
          <a:solidFill>
            <a:srgbClr val="46AF5A"/>
          </a:solidFill>
          <a:ln w="9525">
            <a:noFill/>
            <a:miter lim="800000"/>
            <a:headEnd/>
            <a:tailEnd/>
          </a:ln>
        </p:spPr>
        <p:txBody>
          <a:bodyPr wrap="none" lIns="0" tIns="0" rIns="0" bIns="0" anchor="ctr">
            <a:noAutofit/>
          </a:bodyPr>
          <a:lstStyle/>
          <a:p>
            <a:pPr algn="ctr" eaLnBrk="0" hangingPunct="0">
              <a:spcBef>
                <a:spcPct val="50000"/>
              </a:spcBef>
            </a:pPr>
            <a:endParaRPr lang="en-US" sz="1100" b="1" dirty="0">
              <a:solidFill>
                <a:srgbClr val="000000"/>
              </a:solidFill>
            </a:endParaRPr>
          </a:p>
        </p:txBody>
      </p:sp>
      <p:sp>
        <p:nvSpPr>
          <p:cNvPr id="155755" name="Text Box 38"/>
          <p:cNvSpPr txBox="1">
            <a:spLocks noChangeArrowheads="1"/>
          </p:cNvSpPr>
          <p:nvPr>
            <p:custDataLst>
              <p:tags r:id="rId44"/>
            </p:custDataLst>
          </p:nvPr>
        </p:nvSpPr>
        <p:spPr bwMode="auto">
          <a:xfrm>
            <a:off x="3870542" y="2873375"/>
            <a:ext cx="150813" cy="319088"/>
          </a:xfrm>
          <a:prstGeom prst="rect">
            <a:avLst/>
          </a:prstGeom>
          <a:solidFill>
            <a:srgbClr val="FFAE54"/>
          </a:solidFill>
          <a:ln w="9525">
            <a:noFill/>
            <a:miter lim="800000"/>
            <a:headEnd/>
            <a:tailEnd/>
          </a:ln>
        </p:spPr>
        <p:txBody>
          <a:bodyPr wrap="none" lIns="0" tIns="0" rIns="0" bIns="0" anchor="ctr">
            <a:noAutofit/>
          </a:bodyPr>
          <a:lstStyle/>
          <a:p>
            <a:pPr algn="ctr" eaLnBrk="0" hangingPunct="0">
              <a:spcBef>
                <a:spcPct val="50000"/>
              </a:spcBef>
            </a:pPr>
            <a:endParaRPr lang="en-US" sz="1100" b="1" dirty="0">
              <a:solidFill>
                <a:srgbClr val="000000"/>
              </a:solidFill>
            </a:endParaRPr>
          </a:p>
        </p:txBody>
      </p:sp>
      <p:sp>
        <p:nvSpPr>
          <p:cNvPr id="155756" name="Text Box 24"/>
          <p:cNvSpPr txBox="1">
            <a:spLocks noChangeArrowheads="1"/>
          </p:cNvSpPr>
          <p:nvPr>
            <p:custDataLst>
              <p:tags r:id="rId45"/>
            </p:custDataLst>
          </p:nvPr>
        </p:nvSpPr>
        <p:spPr bwMode="auto">
          <a:xfrm>
            <a:off x="1312863" y="4852988"/>
            <a:ext cx="150812" cy="319087"/>
          </a:xfrm>
          <a:prstGeom prst="rect">
            <a:avLst/>
          </a:prstGeom>
          <a:solidFill>
            <a:srgbClr val="FFAE54"/>
          </a:solidFill>
          <a:ln w="9525">
            <a:noFill/>
            <a:miter lim="800000"/>
            <a:headEnd/>
            <a:tailEnd/>
          </a:ln>
        </p:spPr>
        <p:txBody>
          <a:bodyPr wrap="none" lIns="0" tIns="0" rIns="0" bIns="0" anchor="ctr">
            <a:noAutofit/>
          </a:bodyPr>
          <a:lstStyle/>
          <a:p>
            <a:pPr algn="ctr" eaLnBrk="0" hangingPunct="0">
              <a:spcBef>
                <a:spcPct val="50000"/>
              </a:spcBef>
            </a:pPr>
            <a:endParaRPr lang="en-US" sz="1100" b="1" dirty="0">
              <a:solidFill>
                <a:srgbClr val="000000"/>
              </a:solidFill>
            </a:endParaRPr>
          </a:p>
        </p:txBody>
      </p:sp>
      <p:sp>
        <p:nvSpPr>
          <p:cNvPr id="155760" name="Text Box 8"/>
          <p:cNvSpPr txBox="1">
            <a:spLocks noChangeArrowheads="1"/>
          </p:cNvSpPr>
          <p:nvPr>
            <p:custDataLst>
              <p:tags r:id="rId46"/>
            </p:custDataLst>
          </p:nvPr>
        </p:nvSpPr>
        <p:spPr bwMode="auto">
          <a:xfrm>
            <a:off x="7262813" y="2886075"/>
            <a:ext cx="706437" cy="215900"/>
          </a:xfrm>
          <a:prstGeom prst="rect">
            <a:avLst/>
          </a:prstGeom>
          <a:noFill/>
          <a:ln w="9525">
            <a:noFill/>
            <a:miter lim="800000"/>
            <a:headEnd/>
            <a:tailEnd/>
          </a:ln>
        </p:spPr>
        <p:txBody>
          <a:bodyPr lIns="0" tIns="0" rIns="0" bIns="0"/>
          <a:lstStyle/>
          <a:p>
            <a:pPr>
              <a:spcBef>
                <a:spcPct val="50000"/>
              </a:spcBef>
            </a:pPr>
            <a:r>
              <a:rPr lang="en-US" sz="1200" b="1" dirty="0" smtClean="0">
                <a:solidFill>
                  <a:srgbClr val="000000"/>
                </a:solidFill>
              </a:rPr>
              <a:t>414-3</a:t>
            </a:r>
            <a:endParaRPr lang="en-US" sz="1200" b="1" dirty="0">
              <a:solidFill>
                <a:srgbClr val="000000"/>
              </a:solidFill>
            </a:endParaRPr>
          </a:p>
        </p:txBody>
      </p:sp>
      <p:sp>
        <p:nvSpPr>
          <p:cNvPr id="155761" name="Text Box 12"/>
          <p:cNvSpPr txBox="1">
            <a:spLocks noChangeArrowheads="1"/>
          </p:cNvSpPr>
          <p:nvPr>
            <p:custDataLst>
              <p:tags r:id="rId47"/>
            </p:custDataLst>
          </p:nvPr>
        </p:nvSpPr>
        <p:spPr bwMode="auto">
          <a:xfrm>
            <a:off x="7264400" y="3419475"/>
            <a:ext cx="706438" cy="215900"/>
          </a:xfrm>
          <a:prstGeom prst="rect">
            <a:avLst/>
          </a:prstGeom>
          <a:noFill/>
          <a:ln w="9525">
            <a:noFill/>
            <a:miter lim="800000"/>
            <a:headEnd/>
            <a:tailEnd/>
          </a:ln>
        </p:spPr>
        <p:txBody>
          <a:bodyPr lIns="0" tIns="0" rIns="0" bIns="0"/>
          <a:lstStyle/>
          <a:p>
            <a:pPr>
              <a:spcBef>
                <a:spcPct val="50000"/>
              </a:spcBef>
            </a:pPr>
            <a:r>
              <a:rPr lang="en-US" sz="1200" b="1" dirty="0" smtClean="0">
                <a:solidFill>
                  <a:srgbClr val="000000"/>
                </a:solidFill>
              </a:rPr>
              <a:t>414-2</a:t>
            </a:r>
            <a:endParaRPr lang="en-US" sz="1200" b="1" dirty="0">
              <a:solidFill>
                <a:srgbClr val="000000"/>
              </a:solidFill>
            </a:endParaRPr>
          </a:p>
        </p:txBody>
      </p:sp>
      <p:sp>
        <p:nvSpPr>
          <p:cNvPr id="155763" name="Text Box 9"/>
          <p:cNvSpPr txBox="1">
            <a:spLocks noChangeArrowheads="1"/>
          </p:cNvSpPr>
          <p:nvPr>
            <p:custDataLst>
              <p:tags r:id="rId48"/>
            </p:custDataLst>
          </p:nvPr>
        </p:nvSpPr>
        <p:spPr bwMode="auto">
          <a:xfrm>
            <a:off x="7264400" y="1908293"/>
            <a:ext cx="706438" cy="215900"/>
          </a:xfrm>
          <a:prstGeom prst="rect">
            <a:avLst/>
          </a:prstGeom>
          <a:noFill/>
          <a:ln w="9525">
            <a:noFill/>
            <a:miter lim="800000"/>
            <a:headEnd/>
            <a:tailEnd/>
          </a:ln>
        </p:spPr>
        <p:txBody>
          <a:bodyPr lIns="0" tIns="0" rIns="0" bIns="0"/>
          <a:lstStyle/>
          <a:p>
            <a:pPr>
              <a:spcBef>
                <a:spcPct val="50000"/>
              </a:spcBef>
            </a:pPr>
            <a:r>
              <a:rPr lang="en-US" sz="1200" b="1" dirty="0" smtClean="0">
                <a:solidFill>
                  <a:srgbClr val="000000"/>
                </a:solidFill>
              </a:rPr>
              <a:t>416-2 </a:t>
            </a:r>
            <a:endParaRPr lang="en-US" sz="1200" b="1" dirty="0">
              <a:solidFill>
                <a:srgbClr val="000000"/>
              </a:solidFill>
            </a:endParaRPr>
          </a:p>
        </p:txBody>
      </p:sp>
      <p:sp>
        <p:nvSpPr>
          <p:cNvPr id="155764" name="Text Box 45"/>
          <p:cNvSpPr txBox="1">
            <a:spLocks noChangeArrowheads="1"/>
          </p:cNvSpPr>
          <p:nvPr>
            <p:custDataLst>
              <p:tags r:id="rId49"/>
            </p:custDataLst>
          </p:nvPr>
        </p:nvSpPr>
        <p:spPr bwMode="auto">
          <a:xfrm>
            <a:off x="6962775" y="1831382"/>
            <a:ext cx="147638" cy="319088"/>
          </a:xfrm>
          <a:prstGeom prst="rect">
            <a:avLst/>
          </a:prstGeom>
          <a:solidFill>
            <a:srgbClr val="3366FF">
              <a:alpha val="49020"/>
            </a:srgbClr>
          </a:solidFill>
          <a:ln w="9525">
            <a:noFill/>
            <a:miter lim="800000"/>
            <a:headEnd/>
            <a:tailEnd/>
          </a:ln>
        </p:spPr>
        <p:txBody>
          <a:bodyPr wrap="none" lIns="0" tIns="0" rIns="0" bIns="0" anchor="ctr">
            <a:noAutofit/>
          </a:bodyPr>
          <a:lstStyle/>
          <a:p>
            <a:pPr>
              <a:spcBef>
                <a:spcPct val="50000"/>
              </a:spcBef>
            </a:pPr>
            <a:endParaRPr lang="en-US" sz="600" b="1" dirty="0">
              <a:solidFill>
                <a:srgbClr val="000000"/>
              </a:solidFill>
            </a:endParaRPr>
          </a:p>
        </p:txBody>
      </p:sp>
      <p:sp>
        <p:nvSpPr>
          <p:cNvPr id="155765" name="Text Box 22"/>
          <p:cNvSpPr txBox="1">
            <a:spLocks noChangeArrowheads="1"/>
          </p:cNvSpPr>
          <p:nvPr>
            <p:custDataLst>
              <p:tags r:id="rId50"/>
            </p:custDataLst>
          </p:nvPr>
        </p:nvSpPr>
        <p:spPr bwMode="auto">
          <a:xfrm rot="-5400000">
            <a:off x="6814344" y="6034881"/>
            <a:ext cx="482600" cy="185738"/>
          </a:xfrm>
          <a:prstGeom prst="rect">
            <a:avLst/>
          </a:prstGeom>
          <a:noFill/>
          <a:ln w="9525">
            <a:noFill/>
            <a:miter lim="800000"/>
            <a:headEnd/>
            <a:tailEnd/>
          </a:ln>
        </p:spPr>
        <p:txBody>
          <a:bodyPr lIns="0" tIns="0" rIns="0" bIns="0">
            <a:spAutoFit/>
          </a:bodyPr>
          <a:lstStyle/>
          <a:p>
            <a:pPr algn="r">
              <a:spcBef>
                <a:spcPct val="50000"/>
              </a:spcBef>
            </a:pPr>
            <a:r>
              <a:rPr lang="en-US" sz="1200" dirty="0" smtClean="0">
                <a:solidFill>
                  <a:srgbClr val="000000"/>
                </a:solidFill>
              </a:rPr>
              <a:t>7,000</a:t>
            </a:r>
            <a:endParaRPr lang="en-US" sz="1200" dirty="0">
              <a:solidFill>
                <a:srgbClr val="000000"/>
              </a:solidFill>
            </a:endParaRPr>
          </a:p>
        </p:txBody>
      </p:sp>
      <p:cxnSp>
        <p:nvCxnSpPr>
          <p:cNvPr id="155766" name="Gerade Verbindung 197"/>
          <p:cNvCxnSpPr>
            <a:cxnSpLocks noChangeShapeType="1"/>
          </p:cNvCxnSpPr>
          <p:nvPr>
            <p:custDataLst>
              <p:tags r:id="rId51"/>
            </p:custDataLst>
          </p:nvPr>
        </p:nvCxnSpPr>
        <p:spPr bwMode="auto">
          <a:xfrm flipV="1">
            <a:off x="7053263" y="5753100"/>
            <a:ext cx="0" cy="73025"/>
          </a:xfrm>
          <a:prstGeom prst="line">
            <a:avLst/>
          </a:prstGeom>
          <a:noFill/>
          <a:ln w="19050" algn="ctr">
            <a:solidFill>
              <a:schemeClr val="tx1"/>
            </a:solidFill>
            <a:round/>
            <a:headEnd/>
            <a:tailEnd/>
          </a:ln>
        </p:spPr>
      </p:cxnSp>
      <p:sp>
        <p:nvSpPr>
          <p:cNvPr id="155769" name="Rectangle 2"/>
          <p:cNvSpPr>
            <a:spLocks noGrp="1" noChangeArrowheads="1"/>
          </p:cNvSpPr>
          <p:nvPr>
            <p:ph type="title" idx="4294967295"/>
            <p:custDataLst>
              <p:tags r:id="rId52"/>
            </p:custDataLst>
          </p:nvPr>
        </p:nvSpPr>
        <p:spPr/>
        <p:txBody>
          <a:bodyPr/>
          <a:lstStyle/>
          <a:p>
            <a:pPr eaLnBrk="1" hangingPunct="1"/>
            <a:r>
              <a:rPr lang="en-US" dirty="0" smtClean="0">
                <a:latin typeface="Arial" charset="0"/>
                <a:cs typeface="Arial" charset="0"/>
              </a:rPr>
              <a:t>SIMATIC Innovation</a:t>
            </a:r>
            <a:br>
              <a:rPr lang="en-US" dirty="0" smtClean="0">
                <a:latin typeface="Arial" charset="0"/>
                <a:cs typeface="Arial" charset="0"/>
              </a:rPr>
            </a:br>
            <a:r>
              <a:rPr lang="en-US" b="0" dirty="0" smtClean="0">
                <a:latin typeface="Arial" charset="0"/>
                <a:cs typeface="Arial" charset="0"/>
              </a:rPr>
              <a:t>Standard CPU Portfolio S7-1500 is complete (TIA Portal V13 SP1 / FW V1.8)</a:t>
            </a:r>
          </a:p>
        </p:txBody>
      </p:sp>
      <p:sp>
        <p:nvSpPr>
          <p:cNvPr id="155770" name="Textfeld 6"/>
          <p:cNvSpPr txBox="1">
            <a:spLocks noChangeArrowheads="1"/>
          </p:cNvSpPr>
          <p:nvPr>
            <p:custDataLst>
              <p:tags r:id="rId53"/>
            </p:custDataLst>
          </p:nvPr>
        </p:nvSpPr>
        <p:spPr bwMode="auto">
          <a:xfrm>
            <a:off x="3016250" y="1335088"/>
            <a:ext cx="2620963" cy="369887"/>
          </a:xfrm>
          <a:prstGeom prst="rect">
            <a:avLst/>
          </a:prstGeom>
          <a:noFill/>
          <a:ln w="9525">
            <a:noFill/>
            <a:miter lim="800000"/>
            <a:headEnd/>
            <a:tailEnd/>
          </a:ln>
        </p:spPr>
        <p:txBody>
          <a:bodyPr wrap="none">
            <a:spAutoFit/>
          </a:bodyPr>
          <a:lstStyle/>
          <a:p>
            <a:pPr>
              <a:spcBef>
                <a:spcPct val="50000"/>
              </a:spcBef>
            </a:pPr>
            <a:r>
              <a:rPr lang="en-US" b="1" dirty="0" smtClean="0">
                <a:solidFill>
                  <a:srgbClr val="000000"/>
                </a:solidFill>
              </a:rPr>
              <a:t>S7-1500 CPU Portfolio</a:t>
            </a:r>
            <a:endParaRPr lang="en-US" b="1" dirty="0">
              <a:solidFill>
                <a:srgbClr val="000000"/>
              </a:solidFill>
            </a:endParaRPr>
          </a:p>
        </p:txBody>
      </p:sp>
      <p:sp>
        <p:nvSpPr>
          <p:cNvPr id="88" name="Rectangle 85"/>
          <p:cNvSpPr>
            <a:spLocks noChangeArrowheads="1"/>
          </p:cNvSpPr>
          <p:nvPr>
            <p:custDataLst>
              <p:tags r:id="rId54"/>
            </p:custDataLst>
          </p:nvPr>
        </p:nvSpPr>
        <p:spPr bwMode="auto">
          <a:xfrm>
            <a:off x="8115300" y="1427163"/>
            <a:ext cx="3878263" cy="5026025"/>
          </a:xfrm>
          <a:prstGeom prst="rect">
            <a:avLst/>
          </a:prstGeom>
          <a:noFill/>
          <a:ln w="12700" algn="ctr">
            <a:solidFill>
              <a:schemeClr val="bg1">
                <a:lumMod val="85000"/>
              </a:schemeClr>
            </a:solidFill>
            <a:miter lim="800000"/>
            <a:headEnd/>
            <a:tailEnd/>
          </a:ln>
          <a:effectLst/>
          <a:extLst/>
        </p:spPr>
        <p:txBody>
          <a:bodyPr wrap="none" lIns="0" tIns="0" rIns="0" bIns="0" anchor="ctr">
            <a:noAutofit/>
          </a:bodyPr>
          <a:lstStyle/>
          <a:p>
            <a:pPr algn="ctr">
              <a:spcBef>
                <a:spcPct val="50000"/>
              </a:spcBef>
              <a:defRPr/>
            </a:pPr>
            <a:endParaRPr lang="en-US" dirty="0">
              <a:solidFill>
                <a:srgbClr val="ADBECB"/>
              </a:solidFill>
              <a:latin typeface="Arial" pitchFamily="34" charset="0"/>
              <a:ea typeface="ＭＳ Ｐゴシック" charset="-128"/>
              <a:cs typeface="+mn-cs"/>
            </a:endParaRPr>
          </a:p>
        </p:txBody>
      </p:sp>
      <p:sp>
        <p:nvSpPr>
          <p:cNvPr id="164" name="Rectangle 68"/>
          <p:cNvSpPr>
            <a:spLocks noChangeArrowheads="1"/>
          </p:cNvSpPr>
          <p:nvPr>
            <p:custDataLst>
              <p:tags r:id="rId55"/>
            </p:custDataLst>
          </p:nvPr>
        </p:nvSpPr>
        <p:spPr bwMode="auto">
          <a:xfrm>
            <a:off x="2499627" y="3725863"/>
            <a:ext cx="1008062" cy="482600"/>
          </a:xfrm>
          <a:prstGeom prst="rect">
            <a:avLst/>
          </a:prstGeom>
          <a:solidFill>
            <a:schemeClr val="accent2">
              <a:lumMod val="40000"/>
              <a:lumOff val="60000"/>
              <a:alpha val="50195"/>
            </a:schemeClr>
          </a:solidFill>
          <a:ln>
            <a:solidFill>
              <a:schemeClr val="accent1"/>
            </a:solidFill>
          </a:ln>
          <a:effectLst/>
        </p:spPr>
        <p:txBody>
          <a:bodyPr wrap="none" lIns="0" tIns="0" rIns="0" bIns="0" anchor="ctr">
            <a:noAutofit/>
          </a:bodyPr>
          <a:lstStyle/>
          <a:p>
            <a:endParaRPr lang="en-US" sz="1600" b="1" dirty="0">
              <a:solidFill>
                <a:srgbClr val="ADBECB"/>
              </a:solidFill>
            </a:endParaRPr>
          </a:p>
        </p:txBody>
      </p:sp>
      <p:sp>
        <p:nvSpPr>
          <p:cNvPr id="155739" name="Text Box 42"/>
          <p:cNvSpPr txBox="1">
            <a:spLocks noChangeArrowheads="1"/>
          </p:cNvSpPr>
          <p:nvPr>
            <p:custDataLst>
              <p:tags r:id="rId56"/>
            </p:custDataLst>
          </p:nvPr>
        </p:nvSpPr>
        <p:spPr bwMode="auto">
          <a:xfrm>
            <a:off x="3102491" y="3865563"/>
            <a:ext cx="150813" cy="319087"/>
          </a:xfrm>
          <a:prstGeom prst="rect">
            <a:avLst/>
          </a:prstGeom>
          <a:solidFill>
            <a:srgbClr val="3366FF">
              <a:alpha val="49020"/>
            </a:srgbClr>
          </a:solidFill>
          <a:ln w="9525">
            <a:noFill/>
            <a:miter lim="800000"/>
            <a:headEnd/>
            <a:tailEnd/>
          </a:ln>
        </p:spPr>
        <p:txBody>
          <a:bodyPr wrap="none" lIns="0" tIns="0" rIns="0" bIns="0" anchor="ctr">
            <a:noAutofit/>
          </a:bodyPr>
          <a:lstStyle/>
          <a:p>
            <a:pPr>
              <a:spcBef>
                <a:spcPct val="50000"/>
              </a:spcBef>
            </a:pPr>
            <a:endParaRPr lang="en-US" sz="600" b="1" dirty="0">
              <a:solidFill>
                <a:srgbClr val="000000"/>
              </a:solidFill>
            </a:endParaRPr>
          </a:p>
        </p:txBody>
      </p:sp>
      <p:sp>
        <p:nvSpPr>
          <p:cNvPr id="155743" name="Text Box 25"/>
          <p:cNvSpPr txBox="1">
            <a:spLocks noChangeArrowheads="1"/>
          </p:cNvSpPr>
          <p:nvPr>
            <p:custDataLst>
              <p:tags r:id="rId57"/>
            </p:custDataLst>
          </p:nvPr>
        </p:nvSpPr>
        <p:spPr bwMode="auto">
          <a:xfrm>
            <a:off x="2748608" y="3725863"/>
            <a:ext cx="168275" cy="458787"/>
          </a:xfrm>
          <a:prstGeom prst="rect">
            <a:avLst/>
          </a:prstGeom>
          <a:solidFill>
            <a:srgbClr val="46AF5A"/>
          </a:solidFill>
          <a:ln w="9525">
            <a:noFill/>
            <a:miter lim="800000"/>
            <a:headEnd/>
            <a:tailEnd/>
          </a:ln>
        </p:spPr>
        <p:txBody>
          <a:bodyPr wrap="none" lIns="0" tIns="0" rIns="0" bIns="0" anchor="ctr">
            <a:noAutofit/>
          </a:bodyPr>
          <a:lstStyle>
            <a:defPPr>
              <a:defRPr lang="de-DE"/>
            </a:defPPr>
            <a:lvl1pPr algn="ctr" eaLnBrk="0" hangingPunct="0">
              <a:defRPr sz="1100" b="1">
                <a:solidFill>
                  <a:srgbClr val="000000"/>
                </a:solidFill>
              </a:defRPr>
            </a:lvl1pPr>
          </a:lstStyle>
          <a:p>
            <a:endParaRPr lang="en-US" dirty="0"/>
          </a:p>
        </p:txBody>
      </p:sp>
      <p:sp>
        <p:nvSpPr>
          <p:cNvPr id="155744" name="Text Box 34"/>
          <p:cNvSpPr txBox="1">
            <a:spLocks noChangeArrowheads="1"/>
          </p:cNvSpPr>
          <p:nvPr>
            <p:custDataLst>
              <p:tags r:id="rId58"/>
            </p:custDataLst>
          </p:nvPr>
        </p:nvSpPr>
        <p:spPr bwMode="auto">
          <a:xfrm>
            <a:off x="2695575" y="3889375"/>
            <a:ext cx="150813" cy="319088"/>
          </a:xfrm>
          <a:prstGeom prst="rect">
            <a:avLst/>
          </a:prstGeom>
          <a:solidFill>
            <a:srgbClr val="FFAE54"/>
          </a:solidFill>
          <a:ln w="9525">
            <a:noFill/>
            <a:miter lim="800000"/>
            <a:headEnd/>
            <a:tailEnd/>
          </a:ln>
        </p:spPr>
        <p:txBody>
          <a:bodyPr wrap="none" lIns="0" tIns="0" rIns="0" bIns="0" anchor="ctr">
            <a:noAutofit/>
          </a:bodyPr>
          <a:lstStyle/>
          <a:p>
            <a:pPr algn="ctr" eaLnBrk="0" hangingPunct="0">
              <a:spcBef>
                <a:spcPct val="50000"/>
              </a:spcBef>
            </a:pPr>
            <a:endParaRPr lang="en-US" sz="1100" b="1" dirty="0">
              <a:solidFill>
                <a:srgbClr val="000000"/>
              </a:solidFill>
            </a:endParaRPr>
          </a:p>
        </p:txBody>
      </p:sp>
      <p:grpSp>
        <p:nvGrpSpPr>
          <p:cNvPr id="3" name="Gruppieren 2"/>
          <p:cNvGrpSpPr/>
          <p:nvPr>
            <p:custDataLst>
              <p:tags r:id="rId59"/>
            </p:custDataLst>
          </p:nvPr>
        </p:nvGrpSpPr>
        <p:grpSpPr>
          <a:xfrm>
            <a:off x="1011953" y="5777976"/>
            <a:ext cx="5119067" cy="49988"/>
            <a:chOff x="1011953" y="6574076"/>
            <a:chExt cx="5119067" cy="49988"/>
          </a:xfrm>
        </p:grpSpPr>
        <p:sp>
          <p:nvSpPr>
            <p:cNvPr id="139" name="Rectangle 13"/>
            <p:cNvSpPr>
              <a:spLocks noChangeArrowheads="1"/>
            </p:cNvSpPr>
            <p:nvPr>
              <p:custDataLst>
                <p:tags r:id="rId82"/>
              </p:custDataLst>
            </p:nvPr>
          </p:nvSpPr>
          <p:spPr bwMode="auto">
            <a:xfrm>
              <a:off x="1011953" y="6574076"/>
              <a:ext cx="17107" cy="49988"/>
            </a:xfrm>
            <a:prstGeom prst="rect">
              <a:avLst/>
            </a:prstGeom>
            <a:noFill/>
            <a:ln w="9525">
              <a:noFill/>
              <a:miter lim="800000"/>
              <a:headEnd/>
              <a:tailEnd/>
            </a:ln>
          </p:spPr>
          <p:txBody>
            <a:bodyPr wrap="none" lIns="0" tIns="0" rIns="0" bIns="0" anchor="ctr"/>
            <a:lstStyle/>
            <a:p>
              <a:pPr algn="ctr">
                <a:spcBef>
                  <a:spcPct val="50000"/>
                </a:spcBef>
              </a:pPr>
              <a:endParaRPr lang="en-US" sz="1600" b="1">
                <a:solidFill>
                  <a:srgbClr val="ADBECB"/>
                </a:solidFill>
              </a:endParaRPr>
            </a:p>
          </p:txBody>
        </p:sp>
        <p:sp>
          <p:nvSpPr>
            <p:cNvPr id="140" name="Rectangle 15"/>
            <p:cNvSpPr>
              <a:spLocks noChangeArrowheads="1"/>
            </p:cNvSpPr>
            <p:nvPr>
              <p:custDataLst>
                <p:tags r:id="rId83"/>
              </p:custDataLst>
            </p:nvPr>
          </p:nvSpPr>
          <p:spPr bwMode="auto">
            <a:xfrm>
              <a:off x="1862278" y="6574076"/>
              <a:ext cx="17107" cy="49988"/>
            </a:xfrm>
            <a:prstGeom prst="rect">
              <a:avLst/>
            </a:prstGeom>
            <a:solidFill>
              <a:schemeClr val="tx1"/>
            </a:solidFill>
            <a:ln w="9525">
              <a:solidFill>
                <a:schemeClr val="tx1"/>
              </a:solidFill>
              <a:miter lim="800000"/>
              <a:headEnd/>
              <a:tailEnd/>
            </a:ln>
          </p:spPr>
          <p:txBody>
            <a:bodyPr wrap="none" lIns="0" tIns="0" rIns="0" bIns="0" anchor="ctr"/>
            <a:lstStyle/>
            <a:p>
              <a:pPr algn="ctr">
                <a:spcBef>
                  <a:spcPct val="50000"/>
                </a:spcBef>
              </a:pPr>
              <a:endParaRPr lang="en-US" sz="1600" b="1">
                <a:solidFill>
                  <a:srgbClr val="ADBECB"/>
                </a:solidFill>
              </a:endParaRPr>
            </a:p>
          </p:txBody>
        </p:sp>
        <p:sp>
          <p:nvSpPr>
            <p:cNvPr id="141" name="Rectangle 17"/>
            <p:cNvSpPr>
              <a:spLocks noChangeArrowheads="1"/>
            </p:cNvSpPr>
            <p:nvPr>
              <p:custDataLst>
                <p:tags r:id="rId84"/>
              </p:custDataLst>
            </p:nvPr>
          </p:nvSpPr>
          <p:spPr bwMode="auto">
            <a:xfrm>
              <a:off x="2712603" y="6574076"/>
              <a:ext cx="17109" cy="49988"/>
            </a:xfrm>
            <a:prstGeom prst="rect">
              <a:avLst/>
            </a:prstGeom>
            <a:solidFill>
              <a:schemeClr val="tx1"/>
            </a:solidFill>
            <a:ln w="9525">
              <a:solidFill>
                <a:schemeClr val="tx1"/>
              </a:solidFill>
              <a:miter lim="800000"/>
              <a:headEnd/>
              <a:tailEnd/>
            </a:ln>
          </p:spPr>
          <p:txBody>
            <a:bodyPr wrap="none" lIns="0" tIns="0" rIns="0" bIns="0" anchor="ctr"/>
            <a:lstStyle/>
            <a:p>
              <a:pPr algn="ctr">
                <a:spcBef>
                  <a:spcPct val="50000"/>
                </a:spcBef>
              </a:pPr>
              <a:endParaRPr lang="en-US" sz="1600" b="1">
                <a:solidFill>
                  <a:srgbClr val="ADBECB"/>
                </a:solidFill>
              </a:endParaRPr>
            </a:p>
          </p:txBody>
        </p:sp>
        <p:sp>
          <p:nvSpPr>
            <p:cNvPr id="142" name="Rectangle 19"/>
            <p:cNvSpPr>
              <a:spLocks noChangeArrowheads="1"/>
            </p:cNvSpPr>
            <p:nvPr>
              <p:custDataLst>
                <p:tags r:id="rId85"/>
              </p:custDataLst>
            </p:nvPr>
          </p:nvSpPr>
          <p:spPr bwMode="auto">
            <a:xfrm>
              <a:off x="3562930" y="6574076"/>
              <a:ext cx="17109" cy="49988"/>
            </a:xfrm>
            <a:prstGeom prst="rect">
              <a:avLst/>
            </a:prstGeom>
            <a:solidFill>
              <a:schemeClr val="tx1"/>
            </a:solidFill>
            <a:ln w="9525">
              <a:solidFill>
                <a:schemeClr val="tx1"/>
              </a:solidFill>
              <a:miter lim="800000"/>
              <a:headEnd/>
              <a:tailEnd/>
            </a:ln>
          </p:spPr>
          <p:txBody>
            <a:bodyPr wrap="none" lIns="0" tIns="0" rIns="0" bIns="0" anchor="ctr"/>
            <a:lstStyle/>
            <a:p>
              <a:pPr algn="ctr">
                <a:spcBef>
                  <a:spcPct val="50000"/>
                </a:spcBef>
              </a:pPr>
              <a:endParaRPr lang="en-US" sz="1600" b="1">
                <a:solidFill>
                  <a:srgbClr val="ADBECB"/>
                </a:solidFill>
              </a:endParaRPr>
            </a:p>
          </p:txBody>
        </p:sp>
        <p:sp>
          <p:nvSpPr>
            <p:cNvPr id="143" name="Rectangle 21"/>
            <p:cNvSpPr>
              <a:spLocks noChangeArrowheads="1"/>
            </p:cNvSpPr>
            <p:nvPr>
              <p:custDataLst>
                <p:tags r:id="rId86"/>
              </p:custDataLst>
            </p:nvPr>
          </p:nvSpPr>
          <p:spPr bwMode="auto">
            <a:xfrm>
              <a:off x="6113913" y="6574076"/>
              <a:ext cx="17107" cy="49988"/>
            </a:xfrm>
            <a:prstGeom prst="rect">
              <a:avLst/>
            </a:prstGeom>
            <a:solidFill>
              <a:schemeClr val="tx1"/>
            </a:solidFill>
            <a:ln w="9525">
              <a:solidFill>
                <a:schemeClr val="tx1"/>
              </a:solidFill>
              <a:miter lim="800000"/>
              <a:headEnd/>
              <a:tailEnd/>
            </a:ln>
          </p:spPr>
          <p:txBody>
            <a:bodyPr wrap="none" lIns="0" tIns="0" rIns="0" bIns="0" anchor="ctr"/>
            <a:lstStyle/>
            <a:p>
              <a:pPr algn="ctr">
                <a:spcBef>
                  <a:spcPct val="50000"/>
                </a:spcBef>
              </a:pPr>
              <a:endParaRPr lang="en-US" sz="1600" b="1">
                <a:solidFill>
                  <a:srgbClr val="ADBECB"/>
                </a:solidFill>
              </a:endParaRPr>
            </a:p>
          </p:txBody>
        </p:sp>
        <p:sp>
          <p:nvSpPr>
            <p:cNvPr id="144" name="Rectangle 19"/>
            <p:cNvSpPr>
              <a:spLocks noChangeArrowheads="1"/>
            </p:cNvSpPr>
            <p:nvPr>
              <p:custDataLst>
                <p:tags r:id="rId87"/>
              </p:custDataLst>
            </p:nvPr>
          </p:nvSpPr>
          <p:spPr bwMode="auto">
            <a:xfrm>
              <a:off x="5263584" y="6574076"/>
              <a:ext cx="17109" cy="49988"/>
            </a:xfrm>
            <a:prstGeom prst="rect">
              <a:avLst/>
            </a:prstGeom>
            <a:solidFill>
              <a:schemeClr val="tx1"/>
            </a:solidFill>
            <a:ln w="9525">
              <a:solidFill>
                <a:schemeClr val="tx1"/>
              </a:solidFill>
              <a:miter lim="800000"/>
              <a:headEnd/>
              <a:tailEnd/>
            </a:ln>
          </p:spPr>
          <p:txBody>
            <a:bodyPr wrap="none" lIns="0" tIns="0" rIns="0" bIns="0" anchor="ctr"/>
            <a:lstStyle/>
            <a:p>
              <a:pPr algn="ctr">
                <a:spcBef>
                  <a:spcPct val="50000"/>
                </a:spcBef>
              </a:pPr>
              <a:endParaRPr lang="en-US" sz="1600" b="1">
                <a:solidFill>
                  <a:srgbClr val="ADBECB"/>
                </a:solidFill>
              </a:endParaRPr>
            </a:p>
          </p:txBody>
        </p:sp>
        <p:sp>
          <p:nvSpPr>
            <p:cNvPr id="145" name="Rectangle 19"/>
            <p:cNvSpPr>
              <a:spLocks noChangeArrowheads="1"/>
            </p:cNvSpPr>
            <p:nvPr>
              <p:custDataLst>
                <p:tags r:id="rId88"/>
              </p:custDataLst>
            </p:nvPr>
          </p:nvSpPr>
          <p:spPr bwMode="auto">
            <a:xfrm>
              <a:off x="4413257" y="6574076"/>
              <a:ext cx="17109" cy="49988"/>
            </a:xfrm>
            <a:prstGeom prst="rect">
              <a:avLst/>
            </a:prstGeom>
            <a:solidFill>
              <a:schemeClr val="tx1"/>
            </a:solidFill>
            <a:ln w="9525">
              <a:solidFill>
                <a:schemeClr val="tx1"/>
              </a:solidFill>
              <a:miter lim="800000"/>
              <a:headEnd/>
              <a:tailEnd/>
            </a:ln>
          </p:spPr>
          <p:txBody>
            <a:bodyPr wrap="none" lIns="0" tIns="0" rIns="0" bIns="0" anchor="ctr"/>
            <a:lstStyle/>
            <a:p>
              <a:pPr algn="ctr">
                <a:spcBef>
                  <a:spcPct val="50000"/>
                </a:spcBef>
              </a:pPr>
              <a:endParaRPr lang="en-US" sz="1600" b="1">
                <a:solidFill>
                  <a:srgbClr val="ADBECB"/>
                </a:solidFill>
              </a:endParaRPr>
            </a:p>
          </p:txBody>
        </p:sp>
      </p:grpSp>
      <p:sp>
        <p:nvSpPr>
          <p:cNvPr id="127" name="Rectangle 68"/>
          <p:cNvSpPr>
            <a:spLocks noChangeArrowheads="1"/>
          </p:cNvSpPr>
          <p:nvPr>
            <p:custDataLst>
              <p:tags r:id="rId60"/>
            </p:custDataLst>
          </p:nvPr>
        </p:nvSpPr>
        <p:spPr bwMode="auto">
          <a:xfrm>
            <a:off x="4445319" y="2124193"/>
            <a:ext cx="930019" cy="1055065"/>
          </a:xfrm>
          <a:prstGeom prst="rect">
            <a:avLst/>
          </a:prstGeom>
          <a:solidFill>
            <a:schemeClr val="accent2">
              <a:lumMod val="40000"/>
              <a:lumOff val="60000"/>
              <a:alpha val="50195"/>
            </a:schemeClr>
          </a:solidFill>
          <a:ln>
            <a:solidFill>
              <a:schemeClr val="accent1"/>
            </a:solidFill>
          </a:ln>
          <a:effectLst/>
        </p:spPr>
        <p:txBody>
          <a:bodyPr wrap="none" lIns="0" tIns="0" rIns="0" bIns="0" anchor="ctr">
            <a:noAutofit/>
          </a:bodyPr>
          <a:lstStyle/>
          <a:p>
            <a:endParaRPr lang="en-US" sz="1600" b="1" dirty="0">
              <a:solidFill>
                <a:srgbClr val="ADBECB"/>
              </a:solidFill>
            </a:endParaRPr>
          </a:p>
        </p:txBody>
      </p:sp>
      <p:sp>
        <p:nvSpPr>
          <p:cNvPr id="155752" name="Text Box 45"/>
          <p:cNvSpPr txBox="1">
            <a:spLocks noChangeArrowheads="1"/>
          </p:cNvSpPr>
          <p:nvPr>
            <p:custDataLst>
              <p:tags r:id="rId61"/>
            </p:custDataLst>
          </p:nvPr>
        </p:nvSpPr>
        <p:spPr bwMode="auto">
          <a:xfrm>
            <a:off x="5517080" y="2299364"/>
            <a:ext cx="147638" cy="319088"/>
          </a:xfrm>
          <a:prstGeom prst="rect">
            <a:avLst/>
          </a:prstGeom>
          <a:solidFill>
            <a:srgbClr val="3366FF">
              <a:alpha val="49020"/>
            </a:srgbClr>
          </a:solidFill>
          <a:ln w="9525">
            <a:noFill/>
            <a:miter lim="800000"/>
            <a:headEnd/>
            <a:tailEnd/>
          </a:ln>
        </p:spPr>
        <p:txBody>
          <a:bodyPr wrap="none" lIns="0" tIns="0" rIns="0" bIns="0" anchor="ctr">
            <a:noAutofit/>
          </a:bodyPr>
          <a:lstStyle/>
          <a:p>
            <a:pPr>
              <a:spcBef>
                <a:spcPct val="50000"/>
              </a:spcBef>
            </a:pPr>
            <a:endParaRPr lang="en-US" sz="600" b="1" dirty="0">
              <a:solidFill>
                <a:srgbClr val="000000"/>
              </a:solidFill>
            </a:endParaRPr>
          </a:p>
        </p:txBody>
      </p:sp>
      <p:sp>
        <p:nvSpPr>
          <p:cNvPr id="124" name="Text Box 36"/>
          <p:cNvSpPr txBox="1">
            <a:spLocks noChangeArrowheads="1"/>
          </p:cNvSpPr>
          <p:nvPr>
            <p:custDataLst>
              <p:tags r:id="rId62"/>
            </p:custDataLst>
          </p:nvPr>
        </p:nvSpPr>
        <p:spPr bwMode="auto">
          <a:xfrm>
            <a:off x="4673634" y="2235920"/>
            <a:ext cx="202168" cy="462831"/>
          </a:xfrm>
          <a:prstGeom prst="rect">
            <a:avLst/>
          </a:prstGeom>
          <a:solidFill>
            <a:srgbClr val="46AF5A"/>
          </a:solidFill>
          <a:ln w="9525">
            <a:noFill/>
            <a:miter lim="800000"/>
            <a:headEnd/>
            <a:tailEnd/>
          </a:ln>
        </p:spPr>
        <p:txBody>
          <a:bodyPr wrap="none" lIns="0" tIns="0" rIns="0" bIns="0" anchor="ctr">
            <a:noAutofit/>
          </a:bodyPr>
          <a:lstStyle>
            <a:defPPr>
              <a:defRPr lang="de-DE"/>
            </a:defPPr>
            <a:lvl1pPr algn="ctr" eaLnBrk="0" hangingPunct="0">
              <a:defRPr sz="1100" b="1">
                <a:solidFill>
                  <a:srgbClr val="000000"/>
                </a:solidFill>
              </a:defRPr>
            </a:lvl1pPr>
          </a:lstStyle>
          <a:p>
            <a:endParaRPr lang="en-US" dirty="0"/>
          </a:p>
        </p:txBody>
      </p:sp>
      <p:sp>
        <p:nvSpPr>
          <p:cNvPr id="155751" name="Text Box 37"/>
          <p:cNvSpPr txBox="1">
            <a:spLocks noChangeArrowheads="1"/>
          </p:cNvSpPr>
          <p:nvPr>
            <p:custDataLst>
              <p:tags r:id="rId63"/>
            </p:custDataLst>
          </p:nvPr>
        </p:nvSpPr>
        <p:spPr bwMode="auto">
          <a:xfrm>
            <a:off x="4491898" y="2297113"/>
            <a:ext cx="150813" cy="319087"/>
          </a:xfrm>
          <a:prstGeom prst="rect">
            <a:avLst/>
          </a:prstGeom>
          <a:solidFill>
            <a:srgbClr val="FFAE54"/>
          </a:solidFill>
          <a:ln w="9525">
            <a:noFill/>
            <a:miter lim="800000"/>
            <a:headEnd/>
            <a:tailEnd/>
          </a:ln>
        </p:spPr>
        <p:txBody>
          <a:bodyPr wrap="none" lIns="0" tIns="0" rIns="0" bIns="0" anchor="ctr">
            <a:noAutofit/>
          </a:bodyPr>
          <a:lstStyle/>
          <a:p>
            <a:pPr algn="ctr" eaLnBrk="0" hangingPunct="0">
              <a:spcBef>
                <a:spcPct val="50000"/>
              </a:spcBef>
            </a:pPr>
            <a:endParaRPr lang="en-US" sz="1100" b="1" dirty="0">
              <a:solidFill>
                <a:srgbClr val="000000"/>
              </a:solidFill>
            </a:endParaRPr>
          </a:p>
        </p:txBody>
      </p:sp>
      <p:sp>
        <p:nvSpPr>
          <p:cNvPr id="155762" name="Text Box 44"/>
          <p:cNvSpPr txBox="1">
            <a:spLocks noChangeArrowheads="1"/>
          </p:cNvSpPr>
          <p:nvPr>
            <p:custDataLst>
              <p:tags r:id="rId64"/>
            </p:custDataLst>
          </p:nvPr>
        </p:nvSpPr>
        <p:spPr bwMode="auto">
          <a:xfrm>
            <a:off x="5119047" y="2813267"/>
            <a:ext cx="150813" cy="319088"/>
          </a:xfrm>
          <a:prstGeom prst="rect">
            <a:avLst/>
          </a:prstGeom>
          <a:solidFill>
            <a:srgbClr val="3366FF">
              <a:alpha val="49020"/>
            </a:srgbClr>
          </a:solidFill>
          <a:ln w="9525">
            <a:noFill/>
            <a:miter lim="800000"/>
            <a:headEnd/>
            <a:tailEnd/>
          </a:ln>
        </p:spPr>
        <p:txBody>
          <a:bodyPr wrap="none" lIns="0" tIns="0" rIns="0" bIns="0" anchor="ctr">
            <a:noAutofit/>
          </a:bodyPr>
          <a:lstStyle/>
          <a:p>
            <a:pPr>
              <a:spcBef>
                <a:spcPct val="50000"/>
              </a:spcBef>
            </a:pPr>
            <a:endParaRPr lang="en-US" sz="600" b="1" dirty="0">
              <a:solidFill>
                <a:srgbClr val="000000"/>
              </a:solidFill>
            </a:endParaRPr>
          </a:p>
        </p:txBody>
      </p:sp>
      <p:sp>
        <p:nvSpPr>
          <p:cNvPr id="147" name="Text Box 20"/>
          <p:cNvSpPr txBox="1">
            <a:spLocks noChangeArrowheads="1"/>
          </p:cNvSpPr>
          <p:nvPr>
            <p:custDataLst>
              <p:tags r:id="rId65"/>
            </p:custDataLst>
          </p:nvPr>
        </p:nvSpPr>
        <p:spPr bwMode="auto">
          <a:xfrm rot="16200000">
            <a:off x="5038854" y="6045287"/>
            <a:ext cx="482600" cy="184150"/>
          </a:xfrm>
          <a:prstGeom prst="rect">
            <a:avLst/>
          </a:prstGeom>
          <a:noFill/>
          <a:ln w="9525">
            <a:noFill/>
            <a:miter lim="800000"/>
            <a:headEnd/>
            <a:tailEnd/>
          </a:ln>
        </p:spPr>
        <p:txBody>
          <a:bodyPr lIns="0" tIns="0" rIns="0" bIns="0">
            <a:spAutoFit/>
          </a:bodyPr>
          <a:lstStyle/>
          <a:p>
            <a:pPr algn="r">
              <a:spcBef>
                <a:spcPct val="50000"/>
              </a:spcBef>
            </a:pPr>
            <a:r>
              <a:rPr lang="en-US" sz="1200" dirty="0" smtClean="0">
                <a:solidFill>
                  <a:srgbClr val="000000"/>
                </a:solidFill>
              </a:rPr>
              <a:t>5,000</a:t>
            </a:r>
            <a:endParaRPr lang="en-US" sz="1200" dirty="0">
              <a:solidFill>
                <a:srgbClr val="000000"/>
              </a:solidFill>
            </a:endParaRPr>
          </a:p>
        </p:txBody>
      </p:sp>
      <p:grpSp>
        <p:nvGrpSpPr>
          <p:cNvPr id="100" name="Gruppieren 99"/>
          <p:cNvGrpSpPr>
            <a:grpSpLocks noChangeAspect="1"/>
          </p:cNvGrpSpPr>
          <p:nvPr>
            <p:custDataLst>
              <p:tags r:id="rId66"/>
            </p:custDataLst>
          </p:nvPr>
        </p:nvGrpSpPr>
        <p:grpSpPr>
          <a:xfrm>
            <a:off x="8122978" y="1847972"/>
            <a:ext cx="3847457" cy="2306910"/>
            <a:chOff x="8667525" y="3821713"/>
            <a:chExt cx="2976064" cy="1812244"/>
          </a:xfrm>
        </p:grpSpPr>
        <p:pic>
          <p:nvPicPr>
            <p:cNvPr id="101" name="Grafik 3"/>
            <p:cNvPicPr>
              <a:picLocks noChangeAspect="1"/>
            </p:cNvPicPr>
            <p:nvPr>
              <p:custDataLst>
                <p:tags r:id="rId80"/>
              </p:custDataLst>
            </p:nvPr>
          </p:nvPicPr>
          <p:blipFill rotWithShape="1">
            <a:blip r:embed="rId94" cstate="email">
              <a:extLst>
                <a:ext uri="{28A0092B-C50C-407E-A947-70E740481C1C}">
                  <a14:useLocalDpi xmlns:a14="http://schemas.microsoft.com/office/drawing/2010/main"/>
                </a:ext>
              </a:extLst>
            </a:blip>
            <a:srcRect/>
            <a:stretch/>
          </p:blipFill>
          <p:spPr bwMode="auto">
            <a:xfrm>
              <a:off x="10128576" y="3849528"/>
              <a:ext cx="1515013" cy="1784429"/>
            </a:xfrm>
            <a:prstGeom prst="rect">
              <a:avLst/>
            </a:prstGeom>
            <a:noFill/>
            <a:ln w="9525">
              <a:noFill/>
              <a:miter lim="800000"/>
              <a:headEnd/>
              <a:tailEnd/>
            </a:ln>
          </p:spPr>
        </p:pic>
        <p:grpSp>
          <p:nvGrpSpPr>
            <p:cNvPr id="102" name="Gruppieren 101"/>
            <p:cNvGrpSpPr/>
            <p:nvPr/>
          </p:nvGrpSpPr>
          <p:grpSpPr>
            <a:xfrm>
              <a:off x="8667525" y="3821713"/>
              <a:ext cx="1515013" cy="1784429"/>
              <a:chOff x="8667525" y="3821713"/>
              <a:chExt cx="1515013" cy="1784429"/>
            </a:xfrm>
          </p:grpSpPr>
          <p:pic>
            <p:nvPicPr>
              <p:cNvPr id="103" name="Grafik 3"/>
              <p:cNvPicPr>
                <a:picLocks noChangeAspect="1"/>
              </p:cNvPicPr>
              <p:nvPr>
                <p:custDataLst>
                  <p:tags r:id="rId81"/>
                </p:custDataLst>
              </p:nvPr>
            </p:nvPicPr>
            <p:blipFill rotWithShape="1">
              <a:blip r:embed="rId95" cstate="email">
                <a:extLst>
                  <a:ext uri="{28A0092B-C50C-407E-A947-70E740481C1C}">
                    <a14:useLocalDpi xmlns:a14="http://schemas.microsoft.com/office/drawing/2010/main"/>
                  </a:ext>
                </a:extLst>
              </a:blip>
              <a:srcRect t="-201"/>
              <a:stretch/>
            </p:blipFill>
            <p:spPr bwMode="auto">
              <a:xfrm>
                <a:off x="8667525" y="3821713"/>
                <a:ext cx="1515013" cy="1784429"/>
              </a:xfrm>
              <a:prstGeom prst="rect">
                <a:avLst/>
              </a:prstGeom>
              <a:noFill/>
              <a:ln w="9525">
                <a:noFill/>
                <a:miter lim="800000"/>
                <a:headEnd/>
                <a:tailEnd/>
              </a:ln>
            </p:spPr>
          </p:pic>
          <p:sp>
            <p:nvSpPr>
              <p:cNvPr id="104" name="Textfeld 103"/>
              <p:cNvSpPr txBox="1"/>
              <p:nvPr/>
            </p:nvSpPr>
            <p:spPr>
              <a:xfrm rot="272641">
                <a:off x="8941850" y="4547992"/>
                <a:ext cx="40076" cy="28149"/>
              </a:xfrm>
              <a:prstGeom prst="rect">
                <a:avLst/>
              </a:prstGeom>
              <a:solidFill>
                <a:schemeClr val="bg1"/>
              </a:solidFill>
              <a:scene3d>
                <a:camera prst="perspectiveLeft"/>
                <a:lightRig rig="threePt" dir="t"/>
              </a:scene3d>
            </p:spPr>
            <p:txBody>
              <a:bodyPr wrap="none" lIns="0" tIns="0" rIns="0" bIns="0" rtlCol="0">
                <a:spAutoFit/>
              </a:bodyPr>
              <a:lstStyle/>
              <a:p>
                <a:pPr algn="l">
                  <a:lnSpc>
                    <a:spcPct val="110000"/>
                  </a:lnSpc>
                  <a:spcBef>
                    <a:spcPts val="0"/>
                  </a:spcBef>
                </a:pPr>
                <a:r>
                  <a:rPr lang="en-US" sz="180" b="1" dirty="0" smtClean="0">
                    <a:solidFill>
                      <a:schemeClr val="tx1"/>
                    </a:solidFill>
                  </a:rPr>
                  <a:t>7-3 </a:t>
                </a:r>
              </a:p>
            </p:txBody>
          </p:sp>
          <p:sp>
            <p:nvSpPr>
              <p:cNvPr id="105" name="Textfeld 104"/>
              <p:cNvSpPr txBox="1"/>
              <p:nvPr/>
            </p:nvSpPr>
            <p:spPr>
              <a:xfrm rot="272641">
                <a:off x="8970019" y="4709217"/>
                <a:ext cx="25648" cy="21929"/>
              </a:xfrm>
              <a:prstGeom prst="rect">
                <a:avLst/>
              </a:prstGeom>
              <a:solidFill>
                <a:schemeClr val="bg1"/>
              </a:solidFill>
              <a:scene3d>
                <a:camera prst="perspectiveLeft"/>
                <a:lightRig rig="threePt" dir="t"/>
              </a:scene3d>
            </p:spPr>
            <p:txBody>
              <a:bodyPr wrap="none" lIns="0" tIns="0" rIns="0" bIns="0" rtlCol="0">
                <a:spAutoFit/>
              </a:bodyPr>
              <a:lstStyle/>
              <a:p>
                <a:pPr algn="l">
                  <a:lnSpc>
                    <a:spcPct val="110000"/>
                  </a:lnSpc>
                  <a:spcBef>
                    <a:spcPts val="0"/>
                  </a:spcBef>
                </a:pPr>
                <a:r>
                  <a:rPr lang="en-US" sz="140" b="1" dirty="0" smtClean="0">
                    <a:solidFill>
                      <a:schemeClr val="tx1"/>
                    </a:solidFill>
                  </a:rPr>
                  <a:t>7-3</a:t>
                </a:r>
              </a:p>
            </p:txBody>
          </p:sp>
        </p:grpSp>
      </p:grpSp>
      <p:pic>
        <p:nvPicPr>
          <p:cNvPr id="106" name="Grafik 3"/>
          <p:cNvPicPr>
            <a:picLocks noChangeAspect="1"/>
          </p:cNvPicPr>
          <p:nvPr>
            <p:custDataLst>
              <p:tags r:id="rId67"/>
            </p:custDataLst>
          </p:nvPr>
        </p:nvPicPr>
        <p:blipFill rotWithShape="1">
          <a:blip r:embed="rId96" cstate="email">
            <a:extLst>
              <a:ext uri="{BEBA8EAE-BF5A-486C-A8C5-ECC9F3942E4B}">
                <a14:imgProps xmlns:a14="http://schemas.microsoft.com/office/drawing/2010/main">
                  <a14:imgLayer r:embed="rId97">
                    <a14:imgEffect>
                      <a14:backgroundRemoval t="4660" b="100000" l="569" r="100000"/>
                    </a14:imgEffect>
                  </a14:imgLayer>
                </a14:imgProps>
              </a:ext>
              <a:ext uri="{28A0092B-C50C-407E-A947-70E740481C1C}">
                <a14:useLocalDpi xmlns:a14="http://schemas.microsoft.com/office/drawing/2010/main"/>
              </a:ext>
            </a:extLst>
          </a:blip>
          <a:srcRect/>
          <a:stretch/>
        </p:blipFill>
        <p:spPr bwMode="auto">
          <a:xfrm>
            <a:off x="8230622" y="3026144"/>
            <a:ext cx="3625842" cy="2763468"/>
          </a:xfrm>
          <a:prstGeom prst="rect">
            <a:avLst/>
          </a:prstGeom>
          <a:noFill/>
          <a:ln w="9525">
            <a:noFill/>
            <a:miter lim="800000"/>
            <a:headEnd/>
            <a:tailEnd/>
          </a:ln>
        </p:spPr>
      </p:pic>
      <p:sp>
        <p:nvSpPr>
          <p:cNvPr id="155773" name="Rectangle 11"/>
          <p:cNvSpPr>
            <a:spLocks noChangeArrowheads="1"/>
          </p:cNvSpPr>
          <p:nvPr>
            <p:custDataLst>
              <p:tags r:id="rId68"/>
            </p:custDataLst>
          </p:nvPr>
        </p:nvSpPr>
        <p:spPr bwMode="auto">
          <a:xfrm>
            <a:off x="8115300" y="1427163"/>
            <a:ext cx="3878263" cy="446087"/>
          </a:xfrm>
          <a:prstGeom prst="rect">
            <a:avLst/>
          </a:prstGeom>
          <a:solidFill>
            <a:schemeClr val="accent2"/>
          </a:solidFill>
          <a:ln w="9525">
            <a:solidFill>
              <a:schemeClr val="accent1"/>
            </a:solidFill>
            <a:miter lim="800000"/>
            <a:headEnd/>
            <a:tailEnd/>
          </a:ln>
        </p:spPr>
        <p:txBody>
          <a:bodyPr lIns="144000" tIns="72000" rIns="72000" bIns="72000" anchor="ctr"/>
          <a:lstStyle/>
          <a:p>
            <a:pPr>
              <a:spcBef>
                <a:spcPct val="50000"/>
              </a:spcBef>
            </a:pPr>
            <a:r>
              <a:rPr lang="en-US" sz="1400" b="1" dirty="0" smtClean="0">
                <a:solidFill>
                  <a:srgbClr val="000000"/>
                </a:solidFill>
              </a:rPr>
              <a:t>CPU 1511-1 PN … CPU 1518-3 PN/DP</a:t>
            </a:r>
            <a:endParaRPr lang="en-US" sz="1400" b="1" dirty="0">
              <a:solidFill>
                <a:srgbClr val="000000"/>
              </a:solidFill>
            </a:endParaRPr>
          </a:p>
        </p:txBody>
      </p:sp>
      <p:sp>
        <p:nvSpPr>
          <p:cNvPr id="108" name="Line 30"/>
          <p:cNvSpPr>
            <a:spLocks noChangeShapeType="1"/>
          </p:cNvSpPr>
          <p:nvPr>
            <p:custDataLst>
              <p:tags r:id="rId69"/>
            </p:custDataLst>
          </p:nvPr>
        </p:nvSpPr>
        <p:spPr bwMode="auto">
          <a:xfrm>
            <a:off x="3943057" y="3684587"/>
            <a:ext cx="0" cy="2187576"/>
          </a:xfrm>
          <a:prstGeom prst="line">
            <a:avLst/>
          </a:prstGeom>
          <a:noFill/>
          <a:ln w="19050">
            <a:solidFill>
              <a:schemeClr val="tx1"/>
            </a:solidFill>
            <a:prstDash val="sysDot"/>
            <a:round/>
            <a:headEnd/>
            <a:tailEnd/>
          </a:ln>
        </p:spPr>
        <p:txBody>
          <a:bodyPr wrap="none">
            <a:noAutofit/>
          </a:bodyPr>
          <a:lstStyle/>
          <a:p>
            <a:endParaRPr lang="en-US" dirty="0">
              <a:solidFill>
                <a:srgbClr val="ADBECB"/>
              </a:solidFill>
            </a:endParaRPr>
          </a:p>
        </p:txBody>
      </p:sp>
      <p:grpSp>
        <p:nvGrpSpPr>
          <p:cNvPr id="111" name="Gruppieren 17"/>
          <p:cNvGrpSpPr>
            <a:grpSpLocks/>
          </p:cNvGrpSpPr>
          <p:nvPr>
            <p:custDataLst>
              <p:tags r:id="rId70"/>
            </p:custDataLst>
          </p:nvPr>
        </p:nvGrpSpPr>
        <p:grpSpPr bwMode="auto">
          <a:xfrm>
            <a:off x="6716917" y="6380163"/>
            <a:ext cx="1209675" cy="184150"/>
            <a:chOff x="5809062" y="6399721"/>
            <a:chExt cx="1209002" cy="184666"/>
          </a:xfrm>
        </p:grpSpPr>
        <p:sp>
          <p:nvSpPr>
            <p:cNvPr id="112" name="Text Box 59"/>
            <p:cNvSpPr txBox="1">
              <a:spLocks noChangeArrowheads="1"/>
            </p:cNvSpPr>
            <p:nvPr>
              <p:custDataLst>
                <p:tags r:id="rId78"/>
              </p:custDataLst>
            </p:nvPr>
          </p:nvSpPr>
          <p:spPr bwMode="auto">
            <a:xfrm>
              <a:off x="5809062" y="6410833"/>
              <a:ext cx="228600" cy="158750"/>
            </a:xfrm>
            <a:prstGeom prst="rect">
              <a:avLst/>
            </a:prstGeom>
            <a:solidFill>
              <a:srgbClr val="46AF5A"/>
            </a:solidFill>
            <a:ln w="9525">
              <a:noFill/>
              <a:miter lim="800000"/>
              <a:headEnd/>
              <a:tailEnd/>
            </a:ln>
          </p:spPr>
          <p:txBody>
            <a:bodyPr wrap="none" lIns="0" tIns="0" rIns="0" bIns="0" anchor="ctr"/>
            <a:lstStyle/>
            <a:p>
              <a:pPr algn="ctr" eaLnBrk="0" hangingPunct="0">
                <a:spcBef>
                  <a:spcPct val="50000"/>
                </a:spcBef>
              </a:pPr>
              <a:endParaRPr lang="en-US" sz="1200" b="1">
                <a:solidFill>
                  <a:srgbClr val="000000"/>
                </a:solidFill>
              </a:endParaRPr>
            </a:p>
          </p:txBody>
        </p:sp>
        <p:sp>
          <p:nvSpPr>
            <p:cNvPr id="114" name="Text Box 60"/>
            <p:cNvSpPr txBox="1">
              <a:spLocks noChangeArrowheads="1"/>
            </p:cNvSpPr>
            <p:nvPr>
              <p:custDataLst>
                <p:tags r:id="rId79"/>
              </p:custDataLst>
            </p:nvPr>
          </p:nvSpPr>
          <p:spPr bwMode="auto">
            <a:xfrm>
              <a:off x="6116364" y="6399721"/>
              <a:ext cx="901700" cy="184666"/>
            </a:xfrm>
            <a:prstGeom prst="rect">
              <a:avLst/>
            </a:prstGeom>
            <a:noFill/>
            <a:ln w="9525">
              <a:noFill/>
              <a:miter lim="800000"/>
              <a:headEnd/>
              <a:tailEnd/>
            </a:ln>
          </p:spPr>
          <p:txBody>
            <a:bodyPr lIns="0" tIns="0" rIns="0" bIns="0">
              <a:spAutoFit/>
            </a:bodyPr>
            <a:lstStyle/>
            <a:p>
              <a:pPr>
                <a:spcBef>
                  <a:spcPct val="50000"/>
                </a:spcBef>
              </a:pPr>
              <a:r>
                <a:rPr lang="en-US" sz="1200" b="1" dirty="0" smtClean="0">
                  <a:solidFill>
                    <a:srgbClr val="000000"/>
                  </a:solidFill>
                </a:rPr>
                <a:t>S7-1500</a:t>
              </a:r>
              <a:endParaRPr lang="en-US" sz="1200" b="1" dirty="0">
                <a:solidFill>
                  <a:srgbClr val="000000"/>
                </a:solidFill>
              </a:endParaRPr>
            </a:p>
          </p:txBody>
        </p:sp>
      </p:grpSp>
      <p:sp>
        <p:nvSpPr>
          <p:cNvPr id="115" name="Textfeld 5"/>
          <p:cNvSpPr txBox="1">
            <a:spLocks noChangeArrowheads="1"/>
          </p:cNvSpPr>
          <p:nvPr>
            <p:custDataLst>
              <p:tags r:id="rId71"/>
            </p:custDataLst>
          </p:nvPr>
        </p:nvSpPr>
        <p:spPr bwMode="auto">
          <a:xfrm>
            <a:off x="7224713" y="5821363"/>
            <a:ext cx="2109873" cy="430887"/>
          </a:xfrm>
          <a:prstGeom prst="rect">
            <a:avLst/>
          </a:prstGeom>
          <a:solidFill>
            <a:schemeClr val="bg1"/>
          </a:solidFill>
          <a:ln w="9525">
            <a:noFill/>
            <a:miter lim="800000"/>
            <a:headEnd/>
            <a:tailEnd/>
          </a:ln>
        </p:spPr>
        <p:txBody>
          <a:bodyPr wrap="none">
            <a:spAutoFit/>
          </a:bodyPr>
          <a:lstStyle/>
          <a:p>
            <a:pPr>
              <a:spcBef>
                <a:spcPct val="50000"/>
              </a:spcBef>
            </a:pPr>
            <a:r>
              <a:rPr lang="en-US" sz="1100" i="1" dirty="0" smtClean="0">
                <a:solidFill>
                  <a:srgbClr val="000000"/>
                </a:solidFill>
              </a:rPr>
              <a:t>German list price in €,</a:t>
            </a:r>
            <a:r>
              <a:rPr lang="en-US" sz="1100" i="1" dirty="0">
                <a:solidFill>
                  <a:srgbClr val="000000"/>
                </a:solidFill>
              </a:rPr>
              <a:t/>
            </a:r>
            <a:br>
              <a:rPr lang="en-US" sz="1100" i="1" dirty="0">
                <a:solidFill>
                  <a:srgbClr val="000000"/>
                </a:solidFill>
              </a:rPr>
            </a:br>
            <a:r>
              <a:rPr lang="en-US" sz="1100" i="1" dirty="0" smtClean="0">
                <a:solidFill>
                  <a:srgbClr val="000000"/>
                </a:solidFill>
              </a:rPr>
              <a:t>regional adjustment may differ!</a:t>
            </a:r>
          </a:p>
        </p:txBody>
      </p:sp>
      <p:sp>
        <p:nvSpPr>
          <p:cNvPr id="90" name="Text Box 47"/>
          <p:cNvSpPr txBox="1">
            <a:spLocks noChangeArrowheads="1"/>
          </p:cNvSpPr>
          <p:nvPr>
            <p:custDataLst>
              <p:tags r:id="rId72"/>
            </p:custDataLst>
          </p:nvPr>
        </p:nvSpPr>
        <p:spPr bwMode="auto">
          <a:xfrm>
            <a:off x="3633909" y="2524078"/>
            <a:ext cx="384175" cy="222250"/>
          </a:xfrm>
          <a:prstGeom prst="rect">
            <a:avLst/>
          </a:prstGeom>
          <a:solidFill>
            <a:srgbClr val="46AF5A"/>
          </a:solidFill>
          <a:ln w="9525">
            <a:noFill/>
            <a:miter lim="800000"/>
            <a:headEnd/>
            <a:tailEnd/>
          </a:ln>
        </p:spPr>
        <p:txBody>
          <a:bodyPr wrap="none" lIns="0" tIns="0" rIns="0" bIns="0" anchor="ctr"/>
          <a:lstStyle/>
          <a:p>
            <a:pPr algn="ctr" eaLnBrk="0" hangingPunct="0">
              <a:spcBef>
                <a:spcPct val="50000"/>
              </a:spcBef>
            </a:pPr>
            <a:r>
              <a:rPr lang="en-US" sz="1100" b="1" dirty="0">
                <a:solidFill>
                  <a:srgbClr val="000000"/>
                </a:solidFill>
              </a:rPr>
              <a:t>1516</a:t>
            </a:r>
          </a:p>
        </p:txBody>
      </p:sp>
      <p:sp>
        <p:nvSpPr>
          <p:cNvPr id="91" name="Text Box 47"/>
          <p:cNvSpPr txBox="1">
            <a:spLocks noChangeArrowheads="1"/>
          </p:cNvSpPr>
          <p:nvPr>
            <p:custDataLst>
              <p:tags r:id="rId73"/>
            </p:custDataLst>
          </p:nvPr>
        </p:nvSpPr>
        <p:spPr bwMode="auto">
          <a:xfrm>
            <a:off x="1885799" y="4066867"/>
            <a:ext cx="385763" cy="222250"/>
          </a:xfrm>
          <a:prstGeom prst="rect">
            <a:avLst/>
          </a:prstGeom>
          <a:solidFill>
            <a:srgbClr val="46AF5A"/>
          </a:solidFill>
          <a:ln w="9525">
            <a:noFill/>
            <a:miter lim="800000"/>
            <a:headEnd/>
            <a:tailEnd/>
          </a:ln>
        </p:spPr>
        <p:txBody>
          <a:bodyPr wrap="none" lIns="0" tIns="0" rIns="0" bIns="0" anchor="ctr"/>
          <a:lstStyle/>
          <a:p>
            <a:pPr algn="ctr" eaLnBrk="0" hangingPunct="0">
              <a:spcBef>
                <a:spcPct val="50000"/>
              </a:spcBef>
            </a:pPr>
            <a:r>
              <a:rPr lang="en-US" sz="1100" b="1" dirty="0" smtClean="0">
                <a:solidFill>
                  <a:srgbClr val="000000"/>
                </a:solidFill>
              </a:rPr>
              <a:t>1513</a:t>
            </a:r>
            <a:endParaRPr lang="en-US" sz="1100" b="1" dirty="0">
              <a:solidFill>
                <a:srgbClr val="000000"/>
              </a:solidFill>
            </a:endParaRPr>
          </a:p>
        </p:txBody>
      </p:sp>
      <p:sp>
        <p:nvSpPr>
          <p:cNvPr id="92" name="Text Box 47"/>
          <p:cNvSpPr txBox="1">
            <a:spLocks noChangeArrowheads="1"/>
          </p:cNvSpPr>
          <p:nvPr>
            <p:custDataLst>
              <p:tags r:id="rId74"/>
            </p:custDataLst>
          </p:nvPr>
        </p:nvSpPr>
        <p:spPr bwMode="auto">
          <a:xfrm>
            <a:off x="1171354" y="4577016"/>
            <a:ext cx="384175" cy="222250"/>
          </a:xfrm>
          <a:prstGeom prst="rect">
            <a:avLst/>
          </a:prstGeom>
          <a:solidFill>
            <a:srgbClr val="46AF5A"/>
          </a:solidFill>
          <a:ln w="9525">
            <a:noFill/>
            <a:miter lim="800000"/>
            <a:headEnd/>
            <a:tailEnd/>
          </a:ln>
        </p:spPr>
        <p:txBody>
          <a:bodyPr wrap="none" lIns="0" tIns="0" rIns="0" bIns="0" anchor="ctr"/>
          <a:lstStyle/>
          <a:p>
            <a:pPr algn="ctr" eaLnBrk="0" hangingPunct="0">
              <a:spcBef>
                <a:spcPct val="50000"/>
              </a:spcBef>
            </a:pPr>
            <a:r>
              <a:rPr lang="en-US" sz="1100" b="1" dirty="0" smtClean="0">
                <a:solidFill>
                  <a:srgbClr val="000000"/>
                </a:solidFill>
              </a:rPr>
              <a:t>1511</a:t>
            </a:r>
            <a:endParaRPr lang="en-US" sz="1100" b="1" dirty="0">
              <a:solidFill>
                <a:srgbClr val="000000"/>
              </a:solidFill>
            </a:endParaRPr>
          </a:p>
        </p:txBody>
      </p:sp>
      <p:sp>
        <p:nvSpPr>
          <p:cNvPr id="93" name="Text Box 47"/>
          <p:cNvSpPr txBox="1">
            <a:spLocks noChangeArrowheads="1"/>
          </p:cNvSpPr>
          <p:nvPr>
            <p:custDataLst>
              <p:tags r:id="rId75"/>
            </p:custDataLst>
          </p:nvPr>
        </p:nvSpPr>
        <p:spPr bwMode="auto">
          <a:xfrm>
            <a:off x="2536390" y="3497208"/>
            <a:ext cx="385763" cy="222250"/>
          </a:xfrm>
          <a:prstGeom prst="rect">
            <a:avLst/>
          </a:prstGeom>
          <a:solidFill>
            <a:srgbClr val="46AF5A"/>
          </a:solidFill>
          <a:ln w="9525">
            <a:noFill/>
            <a:miter lim="800000"/>
            <a:headEnd/>
            <a:tailEnd/>
          </a:ln>
        </p:spPr>
        <p:txBody>
          <a:bodyPr wrap="none" lIns="0" tIns="0" rIns="0" bIns="0" anchor="ctr"/>
          <a:lstStyle>
            <a:defPPr>
              <a:defRPr lang="de-DE"/>
            </a:defPPr>
            <a:lvl1pPr algn="ctr" eaLnBrk="0" hangingPunct="0">
              <a:defRPr sz="1100" b="1">
                <a:solidFill>
                  <a:srgbClr val="000000"/>
                </a:solidFill>
              </a:defRPr>
            </a:lvl1pPr>
          </a:lstStyle>
          <a:p>
            <a:r>
              <a:rPr lang="en-US" dirty="0"/>
              <a:t>1515</a:t>
            </a:r>
          </a:p>
        </p:txBody>
      </p:sp>
      <p:sp>
        <p:nvSpPr>
          <p:cNvPr id="94" name="Text Box 47"/>
          <p:cNvSpPr txBox="1">
            <a:spLocks noChangeArrowheads="1"/>
          </p:cNvSpPr>
          <p:nvPr>
            <p:custDataLst>
              <p:tags r:id="rId76"/>
            </p:custDataLst>
          </p:nvPr>
        </p:nvSpPr>
        <p:spPr bwMode="auto">
          <a:xfrm>
            <a:off x="6192492" y="1517951"/>
            <a:ext cx="384175" cy="222250"/>
          </a:xfrm>
          <a:prstGeom prst="rect">
            <a:avLst/>
          </a:prstGeom>
          <a:solidFill>
            <a:srgbClr val="46AF5A"/>
          </a:solidFill>
          <a:ln w="9525">
            <a:noFill/>
            <a:miter lim="800000"/>
            <a:headEnd/>
            <a:tailEnd/>
          </a:ln>
        </p:spPr>
        <p:txBody>
          <a:bodyPr wrap="none" lIns="0" tIns="0" rIns="0" bIns="0" anchor="ctr">
            <a:noAutofit/>
          </a:bodyPr>
          <a:lstStyle>
            <a:defPPr>
              <a:defRPr lang="de-DE"/>
            </a:defPPr>
            <a:lvl1pPr algn="ctr" eaLnBrk="0" hangingPunct="0">
              <a:defRPr sz="1100" b="1">
                <a:solidFill>
                  <a:srgbClr val="000000"/>
                </a:solidFill>
              </a:defRPr>
            </a:lvl1pPr>
          </a:lstStyle>
          <a:p>
            <a:r>
              <a:rPr lang="en-US" dirty="0" smtClean="0"/>
              <a:t>1518</a:t>
            </a:r>
            <a:endParaRPr lang="en-US" dirty="0"/>
          </a:p>
        </p:txBody>
      </p:sp>
      <p:sp>
        <p:nvSpPr>
          <p:cNvPr id="95" name="Text Box 47"/>
          <p:cNvSpPr txBox="1">
            <a:spLocks noChangeArrowheads="1"/>
          </p:cNvSpPr>
          <p:nvPr>
            <p:custDataLst>
              <p:tags r:id="rId77"/>
            </p:custDataLst>
          </p:nvPr>
        </p:nvSpPr>
        <p:spPr bwMode="auto">
          <a:xfrm>
            <a:off x="4679820" y="1888817"/>
            <a:ext cx="384175" cy="222250"/>
          </a:xfrm>
          <a:prstGeom prst="rect">
            <a:avLst/>
          </a:prstGeom>
          <a:solidFill>
            <a:srgbClr val="46AF5A"/>
          </a:solidFill>
          <a:ln w="9525">
            <a:noFill/>
            <a:miter lim="800000"/>
            <a:headEnd/>
            <a:tailEnd/>
          </a:ln>
        </p:spPr>
        <p:txBody>
          <a:bodyPr wrap="none" lIns="0" tIns="0" rIns="0" bIns="0" anchor="ctr"/>
          <a:lstStyle>
            <a:defPPr>
              <a:defRPr lang="de-DE"/>
            </a:defPPr>
            <a:lvl1pPr algn="ctr" eaLnBrk="0" hangingPunct="0">
              <a:defRPr sz="1100" b="1">
                <a:solidFill>
                  <a:srgbClr val="000000"/>
                </a:solidFill>
              </a:defRPr>
            </a:lvl1pPr>
          </a:lstStyle>
          <a:p>
            <a:r>
              <a:rPr lang="en-US" dirty="0"/>
              <a:t>1517</a:t>
            </a:r>
          </a:p>
        </p:txBody>
      </p:sp>
    </p:spTree>
    <p:custDataLst>
      <p:tags r:id="rId3"/>
    </p:custDataLst>
    <p:extLst>
      <p:ext uri="{BB962C8B-B14F-4D97-AF65-F5344CB8AC3E}">
        <p14:creationId xmlns:p14="http://schemas.microsoft.com/office/powerpoint/2010/main" val="410596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5696" name="Object 48" hidden="1"/>
          <p:cNvGraphicFramePr>
            <a:graphicFrameLocks/>
          </p:cNvGraphicFramePr>
          <p:nvPr>
            <p:custDataLst>
              <p:tags r:id="rId4"/>
            </p:custDataLst>
            <p:extLst>
              <p:ext uri="{D42A27DB-BD31-4B8C-83A1-F6EECF244321}">
                <p14:modId xmlns:p14="http://schemas.microsoft.com/office/powerpoint/2010/main" val="305680941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35" name="think-cell Slide" r:id="rId19" imgW="360" imgH="360" progId="TCLayout.ActiveDocument.1">
                  <p:embed/>
                </p:oleObj>
              </mc:Choice>
              <mc:Fallback>
                <p:oleObj name="think-cell Slide" r:id="rId19" imgW="360" imgH="360" progId="TCLayout.ActiveDocument.1">
                  <p:embed/>
                  <p:pic>
                    <p:nvPicPr>
                      <p:cNvPr id="0" name=""/>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5769" name="Rectangle 2"/>
          <p:cNvSpPr>
            <a:spLocks noGrp="1" noChangeArrowheads="1"/>
          </p:cNvSpPr>
          <p:nvPr>
            <p:ph type="title" idx="4294967295"/>
          </p:nvPr>
        </p:nvSpPr>
        <p:spPr/>
        <p:txBody>
          <a:bodyPr/>
          <a:lstStyle/>
          <a:p>
            <a:pPr eaLnBrk="1" hangingPunct="1"/>
            <a:r>
              <a:rPr lang="en-US" dirty="0" smtClean="0">
                <a:latin typeface="Arial" charset="0"/>
                <a:cs typeface="Arial" charset="0"/>
              </a:rPr>
              <a:t>SIMATIC Innovation</a:t>
            </a:r>
            <a:br>
              <a:rPr lang="en-US" dirty="0" smtClean="0">
                <a:latin typeface="Arial" charset="0"/>
                <a:cs typeface="Arial" charset="0"/>
              </a:rPr>
            </a:br>
            <a:r>
              <a:rPr lang="en-US" b="0" dirty="0" smtClean="0">
                <a:latin typeface="Arial" charset="0"/>
                <a:cs typeface="Arial" charset="0"/>
              </a:rPr>
              <a:t>Failsafe CPU Portfolio S7-1500 is complete (TIA Portal V13 SP1 / FW V1.8)</a:t>
            </a:r>
          </a:p>
        </p:txBody>
      </p:sp>
      <p:sp>
        <p:nvSpPr>
          <p:cNvPr id="155770" name="Textfeld 6"/>
          <p:cNvSpPr txBox="1">
            <a:spLocks noChangeArrowheads="1"/>
          </p:cNvSpPr>
          <p:nvPr/>
        </p:nvSpPr>
        <p:spPr bwMode="auto">
          <a:xfrm>
            <a:off x="7144164" y="1310328"/>
            <a:ext cx="2762295" cy="369332"/>
          </a:xfrm>
          <a:prstGeom prst="rect">
            <a:avLst/>
          </a:prstGeom>
          <a:noFill/>
          <a:ln w="9525">
            <a:noFill/>
            <a:miter lim="800000"/>
            <a:headEnd/>
            <a:tailEnd/>
          </a:ln>
        </p:spPr>
        <p:txBody>
          <a:bodyPr wrap="none">
            <a:spAutoFit/>
          </a:bodyPr>
          <a:lstStyle/>
          <a:p>
            <a:pPr>
              <a:spcBef>
                <a:spcPct val="50000"/>
              </a:spcBef>
            </a:pPr>
            <a:r>
              <a:rPr lang="en-US" b="1" dirty="0" smtClean="0">
                <a:solidFill>
                  <a:srgbClr val="000000"/>
                </a:solidFill>
              </a:rPr>
              <a:t>S7-1500F CPU Portfolio</a:t>
            </a:r>
            <a:endParaRPr lang="en-US" b="1" dirty="0">
              <a:solidFill>
                <a:srgbClr val="000000"/>
              </a:solidFill>
            </a:endParaRPr>
          </a:p>
        </p:txBody>
      </p:sp>
      <p:sp>
        <p:nvSpPr>
          <p:cNvPr id="88" name="Rectangle 85"/>
          <p:cNvSpPr>
            <a:spLocks noChangeArrowheads="1"/>
          </p:cNvSpPr>
          <p:nvPr/>
        </p:nvSpPr>
        <p:spPr bwMode="auto">
          <a:xfrm>
            <a:off x="339558" y="1421309"/>
            <a:ext cx="3878263" cy="5026025"/>
          </a:xfrm>
          <a:prstGeom prst="rect">
            <a:avLst/>
          </a:prstGeom>
          <a:noFill/>
          <a:ln w="12700" algn="ctr">
            <a:solidFill>
              <a:schemeClr val="bg1">
                <a:lumMod val="85000"/>
              </a:schemeClr>
            </a:solidFill>
            <a:miter lim="800000"/>
            <a:headEnd/>
            <a:tailEnd/>
          </a:ln>
          <a:effectLst/>
          <a:extLst/>
        </p:spPr>
        <p:txBody>
          <a:bodyPr wrap="none" lIns="0" tIns="0" rIns="0" bIns="0" anchor="ctr">
            <a:noAutofit/>
          </a:bodyPr>
          <a:lstStyle/>
          <a:p>
            <a:pPr algn="ctr">
              <a:spcBef>
                <a:spcPct val="50000"/>
              </a:spcBef>
              <a:defRPr/>
            </a:pPr>
            <a:endParaRPr lang="en-US" dirty="0">
              <a:solidFill>
                <a:srgbClr val="ADBECB"/>
              </a:solidFill>
              <a:latin typeface="Arial" pitchFamily="34" charset="0"/>
              <a:ea typeface="ＭＳ Ｐゴシック" charset="-128"/>
              <a:cs typeface="+mn-cs"/>
            </a:endParaRPr>
          </a:p>
        </p:txBody>
      </p:sp>
      <p:sp>
        <p:nvSpPr>
          <p:cNvPr id="83" name="Rectangle 11"/>
          <p:cNvSpPr>
            <a:spLocks noChangeArrowheads="1"/>
          </p:cNvSpPr>
          <p:nvPr>
            <p:custDataLst>
              <p:tags r:id="rId5"/>
            </p:custDataLst>
          </p:nvPr>
        </p:nvSpPr>
        <p:spPr bwMode="auto">
          <a:xfrm>
            <a:off x="339558" y="1427163"/>
            <a:ext cx="3878263" cy="446087"/>
          </a:xfrm>
          <a:prstGeom prst="rect">
            <a:avLst/>
          </a:prstGeom>
          <a:solidFill>
            <a:schemeClr val="accent2"/>
          </a:solidFill>
          <a:ln w="9525">
            <a:solidFill>
              <a:schemeClr val="accent1"/>
            </a:solidFill>
            <a:miter lim="800000"/>
            <a:headEnd/>
            <a:tailEnd/>
          </a:ln>
        </p:spPr>
        <p:txBody>
          <a:bodyPr lIns="144000" tIns="72000" rIns="72000" bIns="72000" anchor="ctr"/>
          <a:lstStyle/>
          <a:p>
            <a:pPr>
              <a:spcBef>
                <a:spcPct val="50000"/>
              </a:spcBef>
            </a:pPr>
            <a:r>
              <a:rPr lang="en-US" sz="1400" b="1" dirty="0" smtClean="0">
                <a:solidFill>
                  <a:srgbClr val="000000"/>
                </a:solidFill>
              </a:rPr>
              <a:t>CPU 1511F-1 PN … CPU 1518F-3 PN/DP</a:t>
            </a:r>
            <a:endParaRPr lang="en-US" sz="1400" b="1" dirty="0">
              <a:solidFill>
                <a:srgbClr val="000000"/>
              </a:solidFill>
            </a:endParaRPr>
          </a:p>
        </p:txBody>
      </p:sp>
      <p:pic>
        <p:nvPicPr>
          <p:cNvPr id="4" name="Grafik 3"/>
          <p:cNvPicPr>
            <a:picLocks noChangeAspect="1"/>
          </p:cNvPicPr>
          <p:nvPr/>
        </p:nvPicPr>
        <p:blipFill rotWithShape="1">
          <a:blip r:embed="rId21" cstate="email">
            <a:extLst>
              <a:ext uri="{28A0092B-C50C-407E-A947-70E740481C1C}">
                <a14:useLocalDpi xmlns:a14="http://schemas.microsoft.com/office/drawing/2010/main"/>
              </a:ext>
            </a:extLst>
          </a:blip>
          <a:srcRect/>
          <a:stretch/>
        </p:blipFill>
        <p:spPr>
          <a:xfrm>
            <a:off x="626718" y="2655193"/>
            <a:ext cx="3429410" cy="2166432"/>
          </a:xfrm>
          <a:prstGeom prst="rect">
            <a:avLst/>
          </a:prstGeom>
        </p:spPr>
      </p:pic>
      <p:pic>
        <p:nvPicPr>
          <p:cNvPr id="68" name="Picture 3" descr="G_ST70_XX_00661H[1]"/>
          <p:cNvPicPr>
            <a:picLocks noChangeAspect="1" noChangeArrowheads="1"/>
          </p:cNvPicPr>
          <p:nvPr/>
        </p:nvPicPr>
        <p:blipFill>
          <a:blip r:embed="rId22" cstate="email">
            <a:extLst>
              <a:ext uri="{28A0092B-C50C-407E-A947-70E740481C1C}">
                <a14:useLocalDpi xmlns:a14="http://schemas.microsoft.com/office/drawing/2010/main"/>
              </a:ext>
            </a:extLst>
          </a:blip>
          <a:srcRect/>
          <a:stretch>
            <a:fillRect/>
          </a:stretch>
        </p:blipFill>
        <p:spPr bwMode="auto">
          <a:xfrm>
            <a:off x="4375769" y="1740021"/>
            <a:ext cx="7678737" cy="4014788"/>
          </a:xfrm>
          <a:prstGeom prst="rect">
            <a:avLst/>
          </a:prstGeom>
          <a:solidFill>
            <a:schemeClr val="accent2">
              <a:lumMod val="40000"/>
              <a:lumOff val="60000"/>
              <a:alpha val="50195"/>
            </a:schemeClr>
          </a:solidFill>
          <a:ln>
            <a:solidFill>
              <a:schemeClr val="accent1"/>
            </a:solidFill>
          </a:ln>
          <a:effectLst/>
        </p:spPr>
      </p:pic>
      <p:sp>
        <p:nvSpPr>
          <p:cNvPr id="69" name="Rectangle 4"/>
          <p:cNvSpPr>
            <a:spLocks noChangeArrowheads="1"/>
          </p:cNvSpPr>
          <p:nvPr/>
        </p:nvSpPr>
        <p:spPr bwMode="auto">
          <a:xfrm>
            <a:off x="11297064" y="1731015"/>
            <a:ext cx="762000" cy="4014788"/>
          </a:xfrm>
          <a:prstGeom prst="rect">
            <a:avLst/>
          </a:prstGeom>
          <a:solidFill>
            <a:srgbClr val="3366FF">
              <a:alpha val="50195"/>
            </a:srgbClr>
          </a:solidFill>
          <a:ln w="9525">
            <a:noFill/>
            <a:miter lim="800000"/>
            <a:headEnd/>
            <a:tailEnd/>
          </a:ln>
        </p:spPr>
        <p:txBody>
          <a:bodyPr wrap="none" lIns="0" tIns="0" rIns="0" bIns="0" anchor="ctr">
            <a:noAutofit/>
          </a:bodyPr>
          <a:lstStyle/>
          <a:p>
            <a:pPr algn="ctr">
              <a:spcBef>
                <a:spcPct val="50000"/>
              </a:spcBef>
            </a:pPr>
            <a:endParaRPr lang="en-US" sz="1600" dirty="0">
              <a:solidFill>
                <a:srgbClr val="ADBECB"/>
              </a:solidFill>
            </a:endParaRPr>
          </a:p>
        </p:txBody>
      </p:sp>
      <p:sp>
        <p:nvSpPr>
          <p:cNvPr id="70" name="Text Box 9"/>
          <p:cNvSpPr txBox="1">
            <a:spLocks noChangeArrowheads="1"/>
          </p:cNvSpPr>
          <p:nvPr/>
        </p:nvSpPr>
        <p:spPr bwMode="auto">
          <a:xfrm>
            <a:off x="11392314" y="2269178"/>
            <a:ext cx="706438" cy="215900"/>
          </a:xfrm>
          <a:prstGeom prst="rect">
            <a:avLst/>
          </a:prstGeom>
          <a:noFill/>
          <a:ln w="9525">
            <a:noFill/>
            <a:miter lim="800000"/>
            <a:headEnd/>
            <a:tailEnd/>
          </a:ln>
        </p:spPr>
        <p:txBody>
          <a:bodyPr lIns="0" tIns="0" rIns="0" bIns="0"/>
          <a:lstStyle/>
          <a:p>
            <a:pPr>
              <a:spcBef>
                <a:spcPct val="50000"/>
              </a:spcBef>
            </a:pPr>
            <a:r>
              <a:rPr lang="en-US" sz="1200" b="1" dirty="0" smtClean="0">
                <a:solidFill>
                  <a:srgbClr val="000000"/>
                </a:solidFill>
              </a:rPr>
              <a:t>414F-3 PN/DP</a:t>
            </a:r>
            <a:endParaRPr lang="en-US" sz="1200" b="1" dirty="0">
              <a:solidFill>
                <a:srgbClr val="000000"/>
              </a:solidFill>
            </a:endParaRPr>
          </a:p>
        </p:txBody>
      </p:sp>
      <p:sp>
        <p:nvSpPr>
          <p:cNvPr id="71" name="Text Box 14"/>
          <p:cNvSpPr txBox="1">
            <a:spLocks noChangeArrowheads="1"/>
          </p:cNvSpPr>
          <p:nvPr/>
        </p:nvSpPr>
        <p:spPr bwMode="auto">
          <a:xfrm rot="16200000">
            <a:off x="5784471" y="6021234"/>
            <a:ext cx="482600" cy="185737"/>
          </a:xfrm>
          <a:prstGeom prst="rect">
            <a:avLst/>
          </a:prstGeom>
          <a:noFill/>
          <a:ln w="9525">
            <a:noFill/>
            <a:miter lim="800000"/>
            <a:headEnd/>
            <a:tailEnd/>
          </a:ln>
        </p:spPr>
        <p:txBody>
          <a:bodyPr lIns="0" tIns="0" rIns="0" bIns="0">
            <a:spAutoFit/>
          </a:bodyPr>
          <a:lstStyle/>
          <a:p>
            <a:pPr algn="r">
              <a:spcBef>
                <a:spcPct val="50000"/>
              </a:spcBef>
            </a:pPr>
            <a:r>
              <a:rPr lang="en-US" sz="1200" dirty="0" smtClean="0">
                <a:solidFill>
                  <a:srgbClr val="000000"/>
                </a:solidFill>
              </a:rPr>
              <a:t>1,000</a:t>
            </a:r>
            <a:endParaRPr lang="en-US" sz="1200" dirty="0">
              <a:solidFill>
                <a:srgbClr val="000000"/>
              </a:solidFill>
            </a:endParaRPr>
          </a:p>
        </p:txBody>
      </p:sp>
      <p:sp>
        <p:nvSpPr>
          <p:cNvPr id="72" name="Text Box 16"/>
          <p:cNvSpPr txBox="1">
            <a:spLocks noChangeArrowheads="1"/>
          </p:cNvSpPr>
          <p:nvPr/>
        </p:nvSpPr>
        <p:spPr bwMode="auto">
          <a:xfrm rot="16200000">
            <a:off x="6628743" y="6020440"/>
            <a:ext cx="482600" cy="187325"/>
          </a:xfrm>
          <a:prstGeom prst="rect">
            <a:avLst/>
          </a:prstGeom>
          <a:noFill/>
          <a:ln w="9525">
            <a:noFill/>
            <a:miter lim="800000"/>
            <a:headEnd/>
            <a:tailEnd/>
          </a:ln>
        </p:spPr>
        <p:txBody>
          <a:bodyPr lIns="0" tIns="0" rIns="0" bIns="0">
            <a:spAutoFit/>
          </a:bodyPr>
          <a:lstStyle/>
          <a:p>
            <a:pPr algn="r">
              <a:spcBef>
                <a:spcPct val="50000"/>
              </a:spcBef>
            </a:pPr>
            <a:r>
              <a:rPr lang="en-US" sz="1200" dirty="0" smtClean="0">
                <a:solidFill>
                  <a:srgbClr val="000000"/>
                </a:solidFill>
              </a:rPr>
              <a:t>2,000</a:t>
            </a:r>
            <a:endParaRPr lang="en-US" sz="1200" dirty="0">
              <a:solidFill>
                <a:srgbClr val="000000"/>
              </a:solidFill>
            </a:endParaRPr>
          </a:p>
        </p:txBody>
      </p:sp>
      <p:sp>
        <p:nvSpPr>
          <p:cNvPr id="73" name="Text Box 18"/>
          <p:cNvSpPr txBox="1">
            <a:spLocks noChangeArrowheads="1"/>
          </p:cNvSpPr>
          <p:nvPr/>
        </p:nvSpPr>
        <p:spPr bwMode="auto">
          <a:xfrm rot="16200000">
            <a:off x="7464756" y="6022028"/>
            <a:ext cx="482600" cy="184150"/>
          </a:xfrm>
          <a:prstGeom prst="rect">
            <a:avLst/>
          </a:prstGeom>
          <a:noFill/>
          <a:ln w="9525">
            <a:noFill/>
            <a:miter lim="800000"/>
            <a:headEnd/>
            <a:tailEnd/>
          </a:ln>
        </p:spPr>
        <p:txBody>
          <a:bodyPr lIns="0" tIns="0" rIns="0" bIns="0">
            <a:spAutoFit/>
          </a:bodyPr>
          <a:lstStyle/>
          <a:p>
            <a:pPr algn="r">
              <a:spcBef>
                <a:spcPct val="50000"/>
              </a:spcBef>
            </a:pPr>
            <a:r>
              <a:rPr lang="en-US" sz="1200" dirty="0" smtClean="0">
                <a:solidFill>
                  <a:srgbClr val="000000"/>
                </a:solidFill>
              </a:rPr>
              <a:t>3,000</a:t>
            </a:r>
            <a:endParaRPr lang="en-US" sz="1200" dirty="0">
              <a:solidFill>
                <a:srgbClr val="000000"/>
              </a:solidFill>
            </a:endParaRPr>
          </a:p>
        </p:txBody>
      </p:sp>
      <p:sp>
        <p:nvSpPr>
          <p:cNvPr id="74" name="Text Box 20"/>
          <p:cNvSpPr txBox="1">
            <a:spLocks noChangeArrowheads="1"/>
          </p:cNvSpPr>
          <p:nvPr/>
        </p:nvSpPr>
        <p:spPr bwMode="auto">
          <a:xfrm rot="16200000">
            <a:off x="8299181" y="6022028"/>
            <a:ext cx="482600" cy="184150"/>
          </a:xfrm>
          <a:prstGeom prst="rect">
            <a:avLst/>
          </a:prstGeom>
          <a:noFill/>
          <a:ln w="9525">
            <a:noFill/>
            <a:miter lim="800000"/>
            <a:headEnd/>
            <a:tailEnd/>
          </a:ln>
        </p:spPr>
        <p:txBody>
          <a:bodyPr lIns="0" tIns="0" rIns="0" bIns="0">
            <a:spAutoFit/>
          </a:bodyPr>
          <a:lstStyle/>
          <a:p>
            <a:pPr algn="r">
              <a:spcBef>
                <a:spcPct val="50000"/>
              </a:spcBef>
            </a:pPr>
            <a:r>
              <a:rPr lang="en-US" sz="1200" dirty="0" smtClean="0">
                <a:solidFill>
                  <a:srgbClr val="000000"/>
                </a:solidFill>
              </a:rPr>
              <a:t>4,000</a:t>
            </a:r>
            <a:endParaRPr lang="en-US" sz="1200" dirty="0">
              <a:solidFill>
                <a:srgbClr val="000000"/>
              </a:solidFill>
            </a:endParaRPr>
          </a:p>
        </p:txBody>
      </p:sp>
      <p:sp>
        <p:nvSpPr>
          <p:cNvPr id="75" name="Text Box 22"/>
          <p:cNvSpPr txBox="1">
            <a:spLocks noChangeArrowheads="1"/>
          </p:cNvSpPr>
          <p:nvPr/>
        </p:nvSpPr>
        <p:spPr bwMode="auto">
          <a:xfrm rot="16200000">
            <a:off x="10036695" y="6021234"/>
            <a:ext cx="482600" cy="185737"/>
          </a:xfrm>
          <a:prstGeom prst="rect">
            <a:avLst/>
          </a:prstGeom>
          <a:noFill/>
          <a:ln w="9525">
            <a:noFill/>
            <a:miter lim="800000"/>
            <a:headEnd/>
            <a:tailEnd/>
          </a:ln>
        </p:spPr>
        <p:txBody>
          <a:bodyPr lIns="0" tIns="0" rIns="0" bIns="0">
            <a:spAutoFit/>
          </a:bodyPr>
          <a:lstStyle/>
          <a:p>
            <a:pPr algn="r">
              <a:spcBef>
                <a:spcPct val="50000"/>
              </a:spcBef>
            </a:pPr>
            <a:r>
              <a:rPr lang="en-US" sz="1200" dirty="0" smtClean="0">
                <a:solidFill>
                  <a:srgbClr val="000000"/>
                </a:solidFill>
              </a:rPr>
              <a:t>6,000</a:t>
            </a:r>
            <a:endParaRPr lang="en-US" sz="1200" dirty="0">
              <a:solidFill>
                <a:srgbClr val="000000"/>
              </a:solidFill>
            </a:endParaRPr>
          </a:p>
        </p:txBody>
      </p:sp>
      <p:sp>
        <p:nvSpPr>
          <p:cNvPr id="76" name="Line 26"/>
          <p:cNvSpPr>
            <a:spLocks noChangeShapeType="1"/>
          </p:cNvSpPr>
          <p:nvPr/>
        </p:nvSpPr>
        <p:spPr bwMode="auto">
          <a:xfrm>
            <a:off x="5803929" y="4898078"/>
            <a:ext cx="0" cy="949325"/>
          </a:xfrm>
          <a:prstGeom prst="line">
            <a:avLst/>
          </a:prstGeom>
          <a:noFill/>
          <a:ln w="19050">
            <a:solidFill>
              <a:schemeClr val="tx1"/>
            </a:solidFill>
            <a:prstDash val="sysDot"/>
            <a:round/>
            <a:headEnd/>
            <a:tailEnd/>
          </a:ln>
        </p:spPr>
        <p:txBody>
          <a:bodyPr wrap="none">
            <a:noAutofit/>
          </a:bodyPr>
          <a:lstStyle/>
          <a:p>
            <a:endParaRPr lang="en-US" dirty="0">
              <a:solidFill>
                <a:srgbClr val="ADBECB"/>
              </a:solidFill>
            </a:endParaRPr>
          </a:p>
        </p:txBody>
      </p:sp>
      <p:sp>
        <p:nvSpPr>
          <p:cNvPr id="77" name="Line 28"/>
          <p:cNvSpPr>
            <a:spLocks noChangeShapeType="1"/>
          </p:cNvSpPr>
          <p:nvPr/>
        </p:nvSpPr>
        <p:spPr bwMode="auto">
          <a:xfrm>
            <a:off x="6543490" y="4318640"/>
            <a:ext cx="0" cy="1541463"/>
          </a:xfrm>
          <a:prstGeom prst="line">
            <a:avLst/>
          </a:prstGeom>
          <a:noFill/>
          <a:ln w="19050">
            <a:solidFill>
              <a:schemeClr val="tx1"/>
            </a:solidFill>
            <a:prstDash val="sysDot"/>
            <a:round/>
            <a:headEnd/>
            <a:tailEnd/>
          </a:ln>
        </p:spPr>
        <p:txBody>
          <a:bodyPr wrap="none">
            <a:noAutofit/>
          </a:bodyPr>
          <a:lstStyle/>
          <a:p>
            <a:endParaRPr lang="en-US" dirty="0">
              <a:solidFill>
                <a:srgbClr val="ADBECB"/>
              </a:solidFill>
            </a:endParaRPr>
          </a:p>
        </p:txBody>
      </p:sp>
      <p:sp>
        <p:nvSpPr>
          <p:cNvPr id="78" name="Line 30"/>
          <p:cNvSpPr>
            <a:spLocks noChangeShapeType="1"/>
          </p:cNvSpPr>
          <p:nvPr/>
        </p:nvSpPr>
        <p:spPr bwMode="auto">
          <a:xfrm>
            <a:off x="9119515" y="2591440"/>
            <a:ext cx="0" cy="3262313"/>
          </a:xfrm>
          <a:prstGeom prst="line">
            <a:avLst/>
          </a:prstGeom>
          <a:noFill/>
          <a:ln w="19050">
            <a:solidFill>
              <a:schemeClr val="tx1"/>
            </a:solidFill>
            <a:prstDash val="sysDot"/>
            <a:round/>
            <a:headEnd/>
            <a:tailEnd/>
          </a:ln>
        </p:spPr>
        <p:txBody>
          <a:bodyPr wrap="none">
            <a:noAutofit/>
          </a:bodyPr>
          <a:lstStyle/>
          <a:p>
            <a:endParaRPr lang="en-US" dirty="0">
              <a:solidFill>
                <a:srgbClr val="ADBECB"/>
              </a:solidFill>
            </a:endParaRPr>
          </a:p>
        </p:txBody>
      </p:sp>
      <p:sp>
        <p:nvSpPr>
          <p:cNvPr id="79" name="Rectangle 49"/>
          <p:cNvSpPr>
            <a:spLocks noChangeArrowheads="1"/>
          </p:cNvSpPr>
          <p:nvPr/>
        </p:nvSpPr>
        <p:spPr bwMode="auto">
          <a:xfrm>
            <a:off x="4380327" y="1735778"/>
            <a:ext cx="741362" cy="4010025"/>
          </a:xfrm>
          <a:prstGeom prst="rect">
            <a:avLst/>
          </a:prstGeom>
          <a:solidFill>
            <a:srgbClr val="FFFF00">
              <a:alpha val="50195"/>
            </a:srgbClr>
          </a:solidFill>
          <a:ln w="9525">
            <a:noFill/>
            <a:miter lim="800000"/>
            <a:headEnd/>
            <a:tailEnd/>
          </a:ln>
        </p:spPr>
        <p:txBody>
          <a:bodyPr wrap="none" lIns="0" tIns="0" rIns="0" bIns="0" anchor="ctr">
            <a:noAutofit/>
          </a:bodyPr>
          <a:lstStyle/>
          <a:p>
            <a:pPr algn="ctr">
              <a:spcBef>
                <a:spcPct val="50000"/>
              </a:spcBef>
            </a:pPr>
            <a:endParaRPr lang="en-US" sz="1600" dirty="0">
              <a:solidFill>
                <a:srgbClr val="ADBECB"/>
              </a:solidFill>
            </a:endParaRPr>
          </a:p>
        </p:txBody>
      </p:sp>
      <p:sp>
        <p:nvSpPr>
          <p:cNvPr id="80" name="Text Box 50"/>
          <p:cNvSpPr txBox="1">
            <a:spLocks noChangeArrowheads="1"/>
          </p:cNvSpPr>
          <p:nvPr/>
        </p:nvSpPr>
        <p:spPr bwMode="auto">
          <a:xfrm>
            <a:off x="4320002" y="4317053"/>
            <a:ext cx="706437" cy="215900"/>
          </a:xfrm>
          <a:prstGeom prst="rect">
            <a:avLst/>
          </a:prstGeom>
          <a:noFill/>
          <a:ln w="9525">
            <a:noFill/>
            <a:miter lim="800000"/>
            <a:headEnd/>
            <a:tailEnd/>
          </a:ln>
        </p:spPr>
        <p:txBody>
          <a:bodyPr lIns="0" tIns="0" rIns="0" bIns="0"/>
          <a:lstStyle/>
          <a:p>
            <a:pPr algn="r">
              <a:spcBef>
                <a:spcPct val="50000"/>
              </a:spcBef>
            </a:pPr>
            <a:r>
              <a:rPr lang="en-US" sz="1200" b="1" dirty="0" smtClean="0">
                <a:solidFill>
                  <a:srgbClr val="000000"/>
                </a:solidFill>
              </a:rPr>
              <a:t>315F-2</a:t>
            </a:r>
            <a:br>
              <a:rPr lang="en-US" sz="1200" b="1" dirty="0" smtClean="0">
                <a:solidFill>
                  <a:srgbClr val="000000"/>
                </a:solidFill>
              </a:rPr>
            </a:br>
            <a:r>
              <a:rPr lang="en-US" sz="1200" b="1" dirty="0" smtClean="0">
                <a:solidFill>
                  <a:srgbClr val="000000"/>
                </a:solidFill>
              </a:rPr>
              <a:t>DP</a:t>
            </a:r>
            <a:endParaRPr lang="en-US" sz="1200" b="1" dirty="0">
              <a:solidFill>
                <a:srgbClr val="000000"/>
              </a:solidFill>
            </a:endParaRPr>
          </a:p>
        </p:txBody>
      </p:sp>
      <p:sp>
        <p:nvSpPr>
          <p:cNvPr id="81" name="Text Box 51"/>
          <p:cNvSpPr txBox="1">
            <a:spLocks noChangeArrowheads="1"/>
          </p:cNvSpPr>
          <p:nvPr/>
        </p:nvSpPr>
        <p:spPr bwMode="auto">
          <a:xfrm>
            <a:off x="4324764" y="3293115"/>
            <a:ext cx="706438" cy="215900"/>
          </a:xfrm>
          <a:prstGeom prst="rect">
            <a:avLst/>
          </a:prstGeom>
          <a:noFill/>
          <a:ln w="9525">
            <a:noFill/>
            <a:miter lim="800000"/>
            <a:headEnd/>
            <a:tailEnd/>
          </a:ln>
        </p:spPr>
        <p:txBody>
          <a:bodyPr lIns="0" tIns="0" rIns="0" bIns="0"/>
          <a:lstStyle/>
          <a:p>
            <a:pPr algn="r">
              <a:spcBef>
                <a:spcPct val="50000"/>
              </a:spcBef>
            </a:pPr>
            <a:r>
              <a:rPr lang="en-US" sz="1200" b="1" dirty="0" smtClean="0">
                <a:solidFill>
                  <a:srgbClr val="000000"/>
                </a:solidFill>
              </a:rPr>
              <a:t>317F-2</a:t>
            </a:r>
            <a:br>
              <a:rPr lang="en-US" sz="1200" b="1" dirty="0" smtClean="0">
                <a:solidFill>
                  <a:srgbClr val="000000"/>
                </a:solidFill>
              </a:rPr>
            </a:br>
            <a:r>
              <a:rPr lang="en-US" sz="1200" b="1" dirty="0" smtClean="0">
                <a:solidFill>
                  <a:srgbClr val="000000"/>
                </a:solidFill>
              </a:rPr>
              <a:t>DP</a:t>
            </a:r>
            <a:endParaRPr lang="en-US" sz="1200" b="1" dirty="0">
              <a:solidFill>
                <a:srgbClr val="000000"/>
              </a:solidFill>
            </a:endParaRPr>
          </a:p>
        </p:txBody>
      </p:sp>
      <p:sp>
        <p:nvSpPr>
          <p:cNvPr id="82" name="Text Box 52"/>
          <p:cNvSpPr txBox="1">
            <a:spLocks noChangeArrowheads="1"/>
          </p:cNvSpPr>
          <p:nvPr/>
        </p:nvSpPr>
        <p:spPr bwMode="auto">
          <a:xfrm>
            <a:off x="4320002" y="2780353"/>
            <a:ext cx="706437" cy="215900"/>
          </a:xfrm>
          <a:prstGeom prst="rect">
            <a:avLst/>
          </a:prstGeom>
          <a:noFill/>
          <a:ln w="9525">
            <a:noFill/>
            <a:miter lim="800000"/>
            <a:headEnd/>
            <a:tailEnd/>
          </a:ln>
        </p:spPr>
        <p:txBody>
          <a:bodyPr lIns="0" tIns="0" rIns="0" bIns="0"/>
          <a:lstStyle/>
          <a:p>
            <a:pPr algn="r">
              <a:spcBef>
                <a:spcPct val="50000"/>
              </a:spcBef>
            </a:pPr>
            <a:r>
              <a:rPr lang="en-US" sz="1200" b="1" dirty="0" smtClean="0">
                <a:solidFill>
                  <a:srgbClr val="000000"/>
                </a:solidFill>
              </a:rPr>
              <a:t>317F-2 PN/DP</a:t>
            </a:r>
            <a:endParaRPr lang="en-US" sz="1200" b="1" dirty="0">
              <a:solidFill>
                <a:srgbClr val="000000"/>
              </a:solidFill>
            </a:endParaRPr>
          </a:p>
        </p:txBody>
      </p:sp>
      <p:sp>
        <p:nvSpPr>
          <p:cNvPr id="84" name="Text Box 55"/>
          <p:cNvSpPr txBox="1">
            <a:spLocks noChangeArrowheads="1"/>
          </p:cNvSpPr>
          <p:nvPr/>
        </p:nvSpPr>
        <p:spPr bwMode="auto">
          <a:xfrm>
            <a:off x="4318414" y="3804290"/>
            <a:ext cx="706438" cy="215900"/>
          </a:xfrm>
          <a:prstGeom prst="rect">
            <a:avLst/>
          </a:prstGeom>
          <a:noFill/>
          <a:ln w="9525">
            <a:noFill/>
            <a:miter lim="800000"/>
            <a:headEnd/>
            <a:tailEnd/>
          </a:ln>
        </p:spPr>
        <p:txBody>
          <a:bodyPr lIns="0" tIns="0" rIns="0" bIns="0"/>
          <a:lstStyle/>
          <a:p>
            <a:pPr algn="r">
              <a:spcBef>
                <a:spcPct val="50000"/>
              </a:spcBef>
            </a:pPr>
            <a:r>
              <a:rPr lang="en-US" sz="1200" b="1" dirty="0" smtClean="0">
                <a:solidFill>
                  <a:srgbClr val="000000"/>
                </a:solidFill>
              </a:rPr>
              <a:t>315F-2 PN/DP</a:t>
            </a:r>
            <a:endParaRPr lang="en-US" sz="1200" b="1" dirty="0">
              <a:solidFill>
                <a:srgbClr val="000000"/>
              </a:solidFill>
            </a:endParaRPr>
          </a:p>
        </p:txBody>
      </p:sp>
      <p:sp>
        <p:nvSpPr>
          <p:cNvPr id="85" name="Text Box 56"/>
          <p:cNvSpPr txBox="1">
            <a:spLocks noChangeArrowheads="1"/>
          </p:cNvSpPr>
          <p:nvPr/>
        </p:nvSpPr>
        <p:spPr bwMode="auto">
          <a:xfrm>
            <a:off x="4324764" y="2269178"/>
            <a:ext cx="706438" cy="215900"/>
          </a:xfrm>
          <a:prstGeom prst="rect">
            <a:avLst/>
          </a:prstGeom>
          <a:noFill/>
          <a:ln w="9525">
            <a:noFill/>
            <a:miter lim="800000"/>
            <a:headEnd/>
            <a:tailEnd/>
          </a:ln>
        </p:spPr>
        <p:txBody>
          <a:bodyPr lIns="0" tIns="0" rIns="0" bIns="0"/>
          <a:lstStyle/>
          <a:p>
            <a:pPr algn="r">
              <a:spcBef>
                <a:spcPct val="50000"/>
              </a:spcBef>
            </a:pPr>
            <a:r>
              <a:rPr lang="en-US" sz="1200" b="1" dirty="0" smtClean="0">
                <a:solidFill>
                  <a:srgbClr val="000000"/>
                </a:solidFill>
              </a:rPr>
              <a:t>319F-3 PN/DP</a:t>
            </a:r>
            <a:endParaRPr lang="en-US" sz="1200" b="1" dirty="0">
              <a:solidFill>
                <a:srgbClr val="000000"/>
              </a:solidFill>
            </a:endParaRPr>
          </a:p>
        </p:txBody>
      </p:sp>
      <p:sp>
        <p:nvSpPr>
          <p:cNvPr id="86" name="Text Box 25"/>
          <p:cNvSpPr txBox="1">
            <a:spLocks noChangeArrowheads="1"/>
          </p:cNvSpPr>
          <p:nvPr/>
        </p:nvSpPr>
        <p:spPr bwMode="auto">
          <a:xfrm>
            <a:off x="5719791" y="4806003"/>
            <a:ext cx="155575" cy="842962"/>
          </a:xfrm>
          <a:prstGeom prst="rect">
            <a:avLst/>
          </a:prstGeom>
          <a:solidFill>
            <a:srgbClr val="46AF5A"/>
          </a:solidFill>
          <a:ln w="9525">
            <a:noFill/>
            <a:miter lim="800000"/>
            <a:headEnd/>
            <a:tailEnd/>
          </a:ln>
        </p:spPr>
        <p:txBody>
          <a:bodyPr wrap="none" lIns="0" tIns="0" rIns="0" bIns="0" anchor="ctr">
            <a:noAutofit/>
          </a:bodyPr>
          <a:lstStyle/>
          <a:p>
            <a:pPr algn="ctr" eaLnBrk="0" hangingPunct="0">
              <a:spcBef>
                <a:spcPct val="50000"/>
              </a:spcBef>
            </a:pPr>
            <a:endParaRPr lang="en-US" sz="1100" b="1" dirty="0">
              <a:solidFill>
                <a:srgbClr val="000000"/>
              </a:solidFill>
            </a:endParaRPr>
          </a:p>
        </p:txBody>
      </p:sp>
      <p:sp>
        <p:nvSpPr>
          <p:cNvPr id="87" name="Text Box 35"/>
          <p:cNvSpPr txBox="1">
            <a:spLocks noChangeArrowheads="1"/>
          </p:cNvSpPr>
          <p:nvPr/>
        </p:nvSpPr>
        <p:spPr bwMode="auto">
          <a:xfrm>
            <a:off x="6466080" y="4293240"/>
            <a:ext cx="138112" cy="368300"/>
          </a:xfrm>
          <a:prstGeom prst="rect">
            <a:avLst/>
          </a:prstGeom>
          <a:solidFill>
            <a:srgbClr val="46AF5A"/>
          </a:solidFill>
          <a:ln w="9525">
            <a:noFill/>
            <a:miter lim="800000"/>
            <a:headEnd/>
            <a:tailEnd/>
          </a:ln>
        </p:spPr>
        <p:txBody>
          <a:bodyPr wrap="none" lIns="0" tIns="0" rIns="0" bIns="0" anchor="ctr">
            <a:noAutofit/>
          </a:bodyPr>
          <a:lstStyle/>
          <a:p>
            <a:pPr algn="ctr" eaLnBrk="0" hangingPunct="0">
              <a:spcBef>
                <a:spcPct val="50000"/>
              </a:spcBef>
            </a:pPr>
            <a:endParaRPr lang="en-US" sz="1100" b="1" dirty="0">
              <a:solidFill>
                <a:srgbClr val="000000"/>
              </a:solidFill>
            </a:endParaRPr>
          </a:p>
        </p:txBody>
      </p:sp>
      <p:sp>
        <p:nvSpPr>
          <p:cNvPr id="89" name="Text Box 40"/>
          <p:cNvSpPr txBox="1">
            <a:spLocks noChangeArrowheads="1"/>
          </p:cNvSpPr>
          <p:nvPr/>
        </p:nvSpPr>
        <p:spPr bwMode="auto">
          <a:xfrm>
            <a:off x="6324324" y="4351978"/>
            <a:ext cx="150813" cy="319087"/>
          </a:xfrm>
          <a:prstGeom prst="rect">
            <a:avLst/>
          </a:prstGeom>
          <a:solidFill>
            <a:srgbClr val="FFFF00"/>
          </a:solidFill>
          <a:ln w="9525">
            <a:noFill/>
            <a:miter lim="800000"/>
            <a:headEnd/>
            <a:tailEnd/>
          </a:ln>
        </p:spPr>
        <p:txBody>
          <a:bodyPr wrap="none" lIns="0" tIns="0" rIns="0" bIns="0" anchor="ctr">
            <a:noAutofit/>
          </a:bodyPr>
          <a:lstStyle/>
          <a:p>
            <a:pPr algn="ctr" eaLnBrk="0" hangingPunct="0">
              <a:spcBef>
                <a:spcPct val="50000"/>
              </a:spcBef>
            </a:pPr>
            <a:endParaRPr lang="en-US" sz="1100" b="1" dirty="0">
              <a:solidFill>
                <a:srgbClr val="000000"/>
              </a:solidFill>
            </a:endParaRPr>
          </a:p>
        </p:txBody>
      </p:sp>
      <p:sp>
        <p:nvSpPr>
          <p:cNvPr id="90" name="Rectangle 68"/>
          <p:cNvSpPr>
            <a:spLocks noChangeArrowheads="1"/>
          </p:cNvSpPr>
          <p:nvPr/>
        </p:nvSpPr>
        <p:spPr bwMode="auto">
          <a:xfrm>
            <a:off x="7398723" y="2725801"/>
            <a:ext cx="1027405" cy="961014"/>
          </a:xfrm>
          <a:prstGeom prst="rect">
            <a:avLst/>
          </a:prstGeom>
          <a:solidFill>
            <a:schemeClr val="accent2">
              <a:lumMod val="40000"/>
              <a:lumOff val="60000"/>
              <a:alpha val="50195"/>
            </a:schemeClr>
          </a:solidFill>
          <a:ln>
            <a:solidFill>
              <a:schemeClr val="accent1"/>
            </a:solidFill>
          </a:ln>
          <a:effectLst/>
        </p:spPr>
        <p:txBody>
          <a:bodyPr wrap="none" lIns="0" tIns="0" rIns="0" bIns="0" anchor="ctr">
            <a:noAutofit/>
          </a:bodyPr>
          <a:lstStyle/>
          <a:p>
            <a:pPr>
              <a:spcBef>
                <a:spcPct val="50000"/>
              </a:spcBef>
            </a:pPr>
            <a:endParaRPr lang="en-US" sz="1600" b="1" dirty="0">
              <a:solidFill>
                <a:srgbClr val="ADBECB"/>
              </a:solidFill>
              <a:latin typeface="Arial" pitchFamily="34" charset="0"/>
              <a:ea typeface="ＭＳ Ｐゴシック" charset="-128"/>
              <a:cs typeface="+mn-cs"/>
            </a:endParaRPr>
          </a:p>
        </p:txBody>
      </p:sp>
      <p:cxnSp>
        <p:nvCxnSpPr>
          <p:cNvPr id="94" name="Gerade Verbindung mit Pfeil 3"/>
          <p:cNvCxnSpPr>
            <a:cxnSpLocks noChangeShapeType="1"/>
          </p:cNvCxnSpPr>
          <p:nvPr/>
        </p:nvCxnSpPr>
        <p:spPr bwMode="auto">
          <a:xfrm>
            <a:off x="5121689" y="5737865"/>
            <a:ext cx="6834188" cy="0"/>
          </a:xfrm>
          <a:prstGeom prst="straightConnector1">
            <a:avLst/>
          </a:prstGeom>
          <a:noFill/>
          <a:ln w="9525" algn="ctr">
            <a:solidFill>
              <a:schemeClr val="tx1"/>
            </a:solidFill>
            <a:round/>
            <a:headEnd/>
            <a:tailEnd type="triangle" w="med" len="med"/>
          </a:ln>
        </p:spPr>
      </p:cxnSp>
      <p:sp>
        <p:nvSpPr>
          <p:cNvPr id="95" name="Text Box 39"/>
          <p:cNvSpPr txBox="1">
            <a:spLocks noChangeArrowheads="1"/>
          </p:cNvSpPr>
          <p:nvPr/>
        </p:nvSpPr>
        <p:spPr bwMode="auto">
          <a:xfrm>
            <a:off x="7852578" y="3280415"/>
            <a:ext cx="150812" cy="319088"/>
          </a:xfrm>
          <a:prstGeom prst="rect">
            <a:avLst/>
          </a:prstGeom>
          <a:solidFill>
            <a:srgbClr val="FFFF00"/>
          </a:solidFill>
          <a:ln w="9525">
            <a:noFill/>
            <a:miter lim="800000"/>
            <a:headEnd/>
            <a:tailEnd/>
          </a:ln>
        </p:spPr>
        <p:txBody>
          <a:bodyPr wrap="none" lIns="0" tIns="0" rIns="0" bIns="0" anchor="ctr">
            <a:noAutofit/>
          </a:bodyPr>
          <a:lstStyle/>
          <a:p>
            <a:pPr algn="ctr" eaLnBrk="0" hangingPunct="0">
              <a:spcBef>
                <a:spcPct val="50000"/>
              </a:spcBef>
            </a:pPr>
            <a:endParaRPr lang="en-US" sz="1100" b="1" dirty="0">
              <a:solidFill>
                <a:srgbClr val="000000"/>
              </a:solidFill>
            </a:endParaRPr>
          </a:p>
        </p:txBody>
      </p:sp>
      <p:sp>
        <p:nvSpPr>
          <p:cNvPr id="97" name="Line 28"/>
          <p:cNvSpPr>
            <a:spLocks noChangeShapeType="1"/>
          </p:cNvSpPr>
          <p:nvPr/>
        </p:nvSpPr>
        <p:spPr bwMode="auto">
          <a:xfrm>
            <a:off x="7183167" y="4137665"/>
            <a:ext cx="0" cy="1706563"/>
          </a:xfrm>
          <a:prstGeom prst="line">
            <a:avLst/>
          </a:prstGeom>
          <a:noFill/>
          <a:ln w="19050">
            <a:solidFill>
              <a:schemeClr val="tx1"/>
            </a:solidFill>
            <a:prstDash val="sysDot"/>
            <a:round/>
            <a:headEnd/>
            <a:tailEnd/>
          </a:ln>
        </p:spPr>
        <p:txBody>
          <a:bodyPr wrap="none">
            <a:noAutofit/>
          </a:bodyPr>
          <a:lstStyle/>
          <a:p>
            <a:endParaRPr lang="en-US" dirty="0">
              <a:solidFill>
                <a:srgbClr val="ADBECB"/>
              </a:solidFill>
            </a:endParaRPr>
          </a:p>
        </p:txBody>
      </p:sp>
      <p:sp>
        <p:nvSpPr>
          <p:cNvPr id="98" name="Line 30"/>
          <p:cNvSpPr>
            <a:spLocks noChangeShapeType="1"/>
          </p:cNvSpPr>
          <p:nvPr/>
        </p:nvSpPr>
        <p:spPr bwMode="auto">
          <a:xfrm>
            <a:off x="11157026" y="2211160"/>
            <a:ext cx="0" cy="3585443"/>
          </a:xfrm>
          <a:prstGeom prst="line">
            <a:avLst/>
          </a:prstGeom>
          <a:noFill/>
          <a:ln w="19050">
            <a:solidFill>
              <a:schemeClr val="tx1"/>
            </a:solidFill>
            <a:prstDash val="sysDot"/>
            <a:round/>
            <a:headEnd/>
            <a:tailEnd/>
          </a:ln>
        </p:spPr>
        <p:txBody>
          <a:bodyPr wrap="none">
            <a:noAutofit/>
          </a:bodyPr>
          <a:lstStyle/>
          <a:p>
            <a:endParaRPr lang="en-US" dirty="0">
              <a:solidFill>
                <a:srgbClr val="ADBECB"/>
              </a:solidFill>
            </a:endParaRPr>
          </a:p>
        </p:txBody>
      </p:sp>
      <p:sp>
        <p:nvSpPr>
          <p:cNvPr id="99" name="Rectangle 68"/>
          <p:cNvSpPr>
            <a:spLocks noChangeArrowheads="1"/>
          </p:cNvSpPr>
          <p:nvPr/>
        </p:nvSpPr>
        <p:spPr bwMode="auto">
          <a:xfrm>
            <a:off x="9617616" y="1730629"/>
            <a:ext cx="1658811" cy="943362"/>
          </a:xfrm>
          <a:prstGeom prst="rect">
            <a:avLst/>
          </a:prstGeom>
          <a:solidFill>
            <a:schemeClr val="accent2">
              <a:lumMod val="40000"/>
              <a:lumOff val="60000"/>
              <a:alpha val="50195"/>
            </a:schemeClr>
          </a:solidFill>
          <a:ln>
            <a:solidFill>
              <a:schemeClr val="accent1"/>
            </a:solidFill>
          </a:ln>
          <a:effectLst/>
        </p:spPr>
        <p:txBody>
          <a:bodyPr wrap="none" lIns="0" tIns="0" rIns="0" bIns="0" anchor="ctr">
            <a:noAutofit/>
          </a:bodyPr>
          <a:lstStyle/>
          <a:p>
            <a:endParaRPr lang="en-US" sz="1600" b="1" dirty="0">
              <a:solidFill>
                <a:srgbClr val="ADBECB"/>
              </a:solidFill>
            </a:endParaRPr>
          </a:p>
        </p:txBody>
      </p:sp>
      <p:sp>
        <p:nvSpPr>
          <p:cNvPr id="100" name="Text Box 36"/>
          <p:cNvSpPr txBox="1">
            <a:spLocks noChangeArrowheads="1"/>
          </p:cNvSpPr>
          <p:nvPr/>
        </p:nvSpPr>
        <p:spPr bwMode="auto">
          <a:xfrm>
            <a:off x="11030536" y="1735779"/>
            <a:ext cx="193165" cy="466532"/>
          </a:xfrm>
          <a:prstGeom prst="rect">
            <a:avLst/>
          </a:prstGeom>
          <a:solidFill>
            <a:srgbClr val="46AF5A"/>
          </a:solidFill>
          <a:ln w="9525">
            <a:noFill/>
            <a:miter lim="800000"/>
            <a:headEnd/>
            <a:tailEnd/>
          </a:ln>
        </p:spPr>
        <p:txBody>
          <a:bodyPr wrap="none" lIns="0" tIns="0" rIns="0" bIns="0" anchor="ctr">
            <a:noAutofit/>
          </a:bodyPr>
          <a:lstStyle>
            <a:defPPr>
              <a:defRPr lang="de-DE"/>
            </a:defPPr>
            <a:lvl1pPr algn="ctr" eaLnBrk="0" hangingPunct="0">
              <a:defRPr sz="1100" b="1">
                <a:solidFill>
                  <a:srgbClr val="000000"/>
                </a:solidFill>
              </a:defRPr>
            </a:lvl1pPr>
          </a:lstStyle>
          <a:p>
            <a:endParaRPr lang="en-US" dirty="0"/>
          </a:p>
        </p:txBody>
      </p:sp>
      <p:sp>
        <p:nvSpPr>
          <p:cNvPr id="102" name="Text Box 36"/>
          <p:cNvSpPr txBox="1">
            <a:spLocks noChangeArrowheads="1"/>
          </p:cNvSpPr>
          <p:nvPr/>
        </p:nvSpPr>
        <p:spPr bwMode="auto">
          <a:xfrm>
            <a:off x="8157121" y="2742575"/>
            <a:ext cx="196850" cy="917252"/>
          </a:xfrm>
          <a:prstGeom prst="rect">
            <a:avLst/>
          </a:prstGeom>
          <a:solidFill>
            <a:srgbClr val="46AF5A"/>
          </a:solidFill>
          <a:ln w="9525">
            <a:noFill/>
            <a:miter lim="800000"/>
            <a:headEnd/>
            <a:tailEnd/>
          </a:ln>
        </p:spPr>
        <p:txBody>
          <a:bodyPr wrap="none" lIns="0" tIns="0" rIns="0" bIns="0" anchor="ctr">
            <a:noAutofit/>
          </a:bodyPr>
          <a:lstStyle/>
          <a:p>
            <a:pPr algn="ctr" eaLnBrk="0" hangingPunct="0">
              <a:spcBef>
                <a:spcPct val="50000"/>
              </a:spcBef>
            </a:pPr>
            <a:endParaRPr lang="en-US" sz="1100" b="1" dirty="0">
              <a:solidFill>
                <a:srgbClr val="000000"/>
              </a:solidFill>
            </a:endParaRPr>
          </a:p>
        </p:txBody>
      </p:sp>
      <p:sp>
        <p:nvSpPr>
          <p:cNvPr id="103" name="Text Box 38"/>
          <p:cNvSpPr txBox="1">
            <a:spLocks noChangeArrowheads="1"/>
          </p:cNvSpPr>
          <p:nvPr/>
        </p:nvSpPr>
        <p:spPr bwMode="auto">
          <a:xfrm>
            <a:off x="8202858" y="2848615"/>
            <a:ext cx="150813" cy="319088"/>
          </a:xfrm>
          <a:prstGeom prst="rect">
            <a:avLst/>
          </a:prstGeom>
          <a:solidFill>
            <a:srgbClr val="FFFF00"/>
          </a:solidFill>
          <a:ln w="9525">
            <a:noFill/>
            <a:miter lim="800000"/>
            <a:headEnd/>
            <a:tailEnd/>
          </a:ln>
        </p:spPr>
        <p:txBody>
          <a:bodyPr wrap="none" lIns="0" tIns="0" rIns="0" bIns="0" anchor="ctr">
            <a:noAutofit/>
          </a:bodyPr>
          <a:lstStyle/>
          <a:p>
            <a:pPr algn="ctr" eaLnBrk="0" hangingPunct="0">
              <a:spcBef>
                <a:spcPct val="50000"/>
              </a:spcBef>
            </a:pPr>
            <a:endParaRPr lang="en-US" sz="1100" b="1" dirty="0">
              <a:solidFill>
                <a:srgbClr val="000000"/>
              </a:solidFill>
            </a:endParaRPr>
          </a:p>
        </p:txBody>
      </p:sp>
      <p:sp>
        <p:nvSpPr>
          <p:cNvPr id="104" name="Text Box 9"/>
          <p:cNvSpPr txBox="1">
            <a:spLocks noChangeArrowheads="1"/>
          </p:cNvSpPr>
          <p:nvPr/>
        </p:nvSpPr>
        <p:spPr bwMode="auto">
          <a:xfrm>
            <a:off x="11392314" y="1883533"/>
            <a:ext cx="706438" cy="215900"/>
          </a:xfrm>
          <a:prstGeom prst="rect">
            <a:avLst/>
          </a:prstGeom>
          <a:noFill/>
          <a:ln w="9525">
            <a:noFill/>
            <a:miter lim="800000"/>
            <a:headEnd/>
            <a:tailEnd/>
          </a:ln>
        </p:spPr>
        <p:txBody>
          <a:bodyPr lIns="0" tIns="0" rIns="0" bIns="0"/>
          <a:lstStyle/>
          <a:p>
            <a:pPr>
              <a:spcBef>
                <a:spcPct val="50000"/>
              </a:spcBef>
            </a:pPr>
            <a:r>
              <a:rPr lang="en-US" sz="1200" b="1" dirty="0" smtClean="0">
                <a:solidFill>
                  <a:srgbClr val="000000"/>
                </a:solidFill>
              </a:rPr>
              <a:t>416F-2 </a:t>
            </a:r>
            <a:endParaRPr lang="en-US" sz="1200" b="1" dirty="0">
              <a:solidFill>
                <a:srgbClr val="000000"/>
              </a:solidFill>
            </a:endParaRPr>
          </a:p>
        </p:txBody>
      </p:sp>
      <p:sp>
        <p:nvSpPr>
          <p:cNvPr id="105" name="Text Box 45"/>
          <p:cNvSpPr txBox="1">
            <a:spLocks noChangeArrowheads="1"/>
          </p:cNvSpPr>
          <p:nvPr/>
        </p:nvSpPr>
        <p:spPr bwMode="auto">
          <a:xfrm>
            <a:off x="10778707" y="1806622"/>
            <a:ext cx="147638" cy="319088"/>
          </a:xfrm>
          <a:prstGeom prst="rect">
            <a:avLst/>
          </a:prstGeom>
          <a:solidFill>
            <a:srgbClr val="3366FF">
              <a:alpha val="49020"/>
            </a:srgbClr>
          </a:solidFill>
          <a:ln w="9525">
            <a:noFill/>
            <a:miter lim="800000"/>
            <a:headEnd/>
            <a:tailEnd/>
          </a:ln>
        </p:spPr>
        <p:txBody>
          <a:bodyPr wrap="none" lIns="0" tIns="0" rIns="0" bIns="0" anchor="ctr">
            <a:noAutofit/>
          </a:bodyPr>
          <a:lstStyle/>
          <a:p>
            <a:pPr>
              <a:spcBef>
                <a:spcPct val="50000"/>
              </a:spcBef>
            </a:pPr>
            <a:endParaRPr lang="en-US" sz="600" b="1" dirty="0">
              <a:solidFill>
                <a:srgbClr val="000000"/>
              </a:solidFill>
            </a:endParaRPr>
          </a:p>
        </p:txBody>
      </p:sp>
      <p:sp>
        <p:nvSpPr>
          <p:cNvPr id="106" name="Text Box 22"/>
          <p:cNvSpPr txBox="1">
            <a:spLocks noChangeArrowheads="1"/>
          </p:cNvSpPr>
          <p:nvPr/>
        </p:nvSpPr>
        <p:spPr bwMode="auto">
          <a:xfrm rot="16200000">
            <a:off x="10942258" y="6010121"/>
            <a:ext cx="482600" cy="185738"/>
          </a:xfrm>
          <a:prstGeom prst="rect">
            <a:avLst/>
          </a:prstGeom>
          <a:noFill/>
          <a:ln w="9525">
            <a:noFill/>
            <a:miter lim="800000"/>
            <a:headEnd/>
            <a:tailEnd/>
          </a:ln>
        </p:spPr>
        <p:txBody>
          <a:bodyPr lIns="0" tIns="0" rIns="0" bIns="0">
            <a:spAutoFit/>
          </a:bodyPr>
          <a:lstStyle/>
          <a:p>
            <a:pPr algn="r">
              <a:spcBef>
                <a:spcPct val="50000"/>
              </a:spcBef>
            </a:pPr>
            <a:r>
              <a:rPr lang="en-US" sz="1200" dirty="0" smtClean="0">
                <a:solidFill>
                  <a:srgbClr val="000000"/>
                </a:solidFill>
              </a:rPr>
              <a:t>7,000</a:t>
            </a:r>
            <a:endParaRPr lang="en-US" sz="1200" dirty="0">
              <a:solidFill>
                <a:srgbClr val="000000"/>
              </a:solidFill>
            </a:endParaRPr>
          </a:p>
        </p:txBody>
      </p:sp>
      <p:cxnSp>
        <p:nvCxnSpPr>
          <p:cNvPr id="107" name="Gerade Verbindung 197"/>
          <p:cNvCxnSpPr>
            <a:cxnSpLocks noChangeShapeType="1"/>
          </p:cNvCxnSpPr>
          <p:nvPr/>
        </p:nvCxnSpPr>
        <p:spPr bwMode="auto">
          <a:xfrm flipV="1">
            <a:off x="11181177" y="5728340"/>
            <a:ext cx="0" cy="73025"/>
          </a:xfrm>
          <a:prstGeom prst="line">
            <a:avLst/>
          </a:prstGeom>
          <a:noFill/>
          <a:ln w="19050" algn="ctr">
            <a:solidFill>
              <a:schemeClr val="tx1"/>
            </a:solidFill>
            <a:round/>
            <a:headEnd/>
            <a:tailEnd/>
          </a:ln>
        </p:spPr>
      </p:cxnSp>
      <p:sp>
        <p:nvSpPr>
          <p:cNvPr id="108" name="Text Box 25"/>
          <p:cNvSpPr txBox="1">
            <a:spLocks noChangeArrowheads="1"/>
          </p:cNvSpPr>
          <p:nvPr/>
        </p:nvSpPr>
        <p:spPr bwMode="auto">
          <a:xfrm>
            <a:off x="7080924" y="3701103"/>
            <a:ext cx="168275" cy="458787"/>
          </a:xfrm>
          <a:prstGeom prst="rect">
            <a:avLst/>
          </a:prstGeom>
          <a:solidFill>
            <a:srgbClr val="46AF5A"/>
          </a:solidFill>
          <a:ln w="9525">
            <a:noFill/>
            <a:miter lim="800000"/>
            <a:headEnd/>
            <a:tailEnd/>
          </a:ln>
        </p:spPr>
        <p:txBody>
          <a:bodyPr wrap="none" lIns="0" tIns="0" rIns="0" bIns="0" anchor="ctr">
            <a:noAutofit/>
          </a:bodyPr>
          <a:lstStyle>
            <a:defPPr>
              <a:defRPr lang="de-DE"/>
            </a:defPPr>
            <a:lvl1pPr algn="ctr" eaLnBrk="0" hangingPunct="0">
              <a:defRPr sz="1100" b="1">
                <a:solidFill>
                  <a:srgbClr val="000000"/>
                </a:solidFill>
              </a:defRPr>
            </a:lvl1pPr>
          </a:lstStyle>
          <a:p>
            <a:endParaRPr lang="en-US" dirty="0"/>
          </a:p>
        </p:txBody>
      </p:sp>
      <p:sp>
        <p:nvSpPr>
          <p:cNvPr id="109" name="Text Box 34"/>
          <p:cNvSpPr txBox="1">
            <a:spLocks noChangeArrowheads="1"/>
          </p:cNvSpPr>
          <p:nvPr/>
        </p:nvSpPr>
        <p:spPr bwMode="auto">
          <a:xfrm>
            <a:off x="7027891" y="3864615"/>
            <a:ext cx="150813" cy="319088"/>
          </a:xfrm>
          <a:prstGeom prst="rect">
            <a:avLst/>
          </a:prstGeom>
          <a:solidFill>
            <a:srgbClr val="FFFF00"/>
          </a:solidFill>
          <a:ln w="9525">
            <a:noFill/>
            <a:miter lim="800000"/>
            <a:headEnd/>
            <a:tailEnd/>
          </a:ln>
        </p:spPr>
        <p:txBody>
          <a:bodyPr wrap="none" lIns="0" tIns="0" rIns="0" bIns="0" anchor="ctr">
            <a:noAutofit/>
          </a:bodyPr>
          <a:lstStyle/>
          <a:p>
            <a:pPr algn="ctr" eaLnBrk="0" hangingPunct="0">
              <a:spcBef>
                <a:spcPct val="50000"/>
              </a:spcBef>
            </a:pPr>
            <a:endParaRPr lang="en-US" sz="1100" b="1" dirty="0">
              <a:solidFill>
                <a:srgbClr val="000000"/>
              </a:solidFill>
            </a:endParaRPr>
          </a:p>
        </p:txBody>
      </p:sp>
      <p:grpSp>
        <p:nvGrpSpPr>
          <p:cNvPr id="110" name="Gruppieren 109"/>
          <p:cNvGrpSpPr/>
          <p:nvPr/>
        </p:nvGrpSpPr>
        <p:grpSpPr>
          <a:xfrm>
            <a:off x="5139867" y="5753216"/>
            <a:ext cx="5119067" cy="49988"/>
            <a:chOff x="1011953" y="6574076"/>
            <a:chExt cx="5119067" cy="49988"/>
          </a:xfrm>
        </p:grpSpPr>
        <p:sp>
          <p:nvSpPr>
            <p:cNvPr id="111" name="Rectangle 13"/>
            <p:cNvSpPr>
              <a:spLocks noChangeArrowheads="1"/>
            </p:cNvSpPr>
            <p:nvPr>
              <p:custDataLst>
                <p:tags r:id="rId10"/>
              </p:custDataLst>
            </p:nvPr>
          </p:nvSpPr>
          <p:spPr bwMode="auto">
            <a:xfrm>
              <a:off x="1011953" y="6574076"/>
              <a:ext cx="17107" cy="49988"/>
            </a:xfrm>
            <a:prstGeom prst="rect">
              <a:avLst/>
            </a:prstGeom>
            <a:noFill/>
            <a:ln w="9525">
              <a:noFill/>
              <a:miter lim="800000"/>
              <a:headEnd/>
              <a:tailEnd/>
            </a:ln>
          </p:spPr>
          <p:txBody>
            <a:bodyPr wrap="none" lIns="0" tIns="0" rIns="0" bIns="0" anchor="ctr"/>
            <a:lstStyle/>
            <a:p>
              <a:pPr algn="ctr">
                <a:spcBef>
                  <a:spcPct val="50000"/>
                </a:spcBef>
              </a:pPr>
              <a:endParaRPr lang="en-US" sz="1600" b="1">
                <a:solidFill>
                  <a:srgbClr val="ADBECB"/>
                </a:solidFill>
              </a:endParaRPr>
            </a:p>
          </p:txBody>
        </p:sp>
        <p:sp>
          <p:nvSpPr>
            <p:cNvPr id="112" name="Rectangle 15"/>
            <p:cNvSpPr>
              <a:spLocks noChangeArrowheads="1"/>
            </p:cNvSpPr>
            <p:nvPr>
              <p:custDataLst>
                <p:tags r:id="rId11"/>
              </p:custDataLst>
            </p:nvPr>
          </p:nvSpPr>
          <p:spPr bwMode="auto">
            <a:xfrm>
              <a:off x="1862278" y="6574076"/>
              <a:ext cx="17107" cy="49988"/>
            </a:xfrm>
            <a:prstGeom prst="rect">
              <a:avLst/>
            </a:prstGeom>
            <a:solidFill>
              <a:schemeClr val="tx1"/>
            </a:solidFill>
            <a:ln w="9525">
              <a:solidFill>
                <a:schemeClr val="tx1"/>
              </a:solidFill>
              <a:miter lim="800000"/>
              <a:headEnd/>
              <a:tailEnd/>
            </a:ln>
          </p:spPr>
          <p:txBody>
            <a:bodyPr wrap="none" lIns="0" tIns="0" rIns="0" bIns="0" anchor="ctr"/>
            <a:lstStyle/>
            <a:p>
              <a:pPr algn="ctr">
                <a:spcBef>
                  <a:spcPct val="50000"/>
                </a:spcBef>
              </a:pPr>
              <a:endParaRPr lang="en-US" sz="1600" b="1">
                <a:solidFill>
                  <a:srgbClr val="ADBECB"/>
                </a:solidFill>
              </a:endParaRPr>
            </a:p>
          </p:txBody>
        </p:sp>
        <p:sp>
          <p:nvSpPr>
            <p:cNvPr id="113" name="Rectangle 17"/>
            <p:cNvSpPr>
              <a:spLocks noChangeArrowheads="1"/>
            </p:cNvSpPr>
            <p:nvPr>
              <p:custDataLst>
                <p:tags r:id="rId12"/>
              </p:custDataLst>
            </p:nvPr>
          </p:nvSpPr>
          <p:spPr bwMode="auto">
            <a:xfrm>
              <a:off x="2712603" y="6574076"/>
              <a:ext cx="17109" cy="49988"/>
            </a:xfrm>
            <a:prstGeom prst="rect">
              <a:avLst/>
            </a:prstGeom>
            <a:solidFill>
              <a:schemeClr val="tx1"/>
            </a:solidFill>
            <a:ln w="9525">
              <a:solidFill>
                <a:schemeClr val="tx1"/>
              </a:solidFill>
              <a:miter lim="800000"/>
              <a:headEnd/>
              <a:tailEnd/>
            </a:ln>
          </p:spPr>
          <p:txBody>
            <a:bodyPr wrap="none" lIns="0" tIns="0" rIns="0" bIns="0" anchor="ctr"/>
            <a:lstStyle/>
            <a:p>
              <a:pPr algn="ctr">
                <a:spcBef>
                  <a:spcPct val="50000"/>
                </a:spcBef>
              </a:pPr>
              <a:endParaRPr lang="en-US" sz="1600" b="1">
                <a:solidFill>
                  <a:srgbClr val="ADBECB"/>
                </a:solidFill>
              </a:endParaRPr>
            </a:p>
          </p:txBody>
        </p:sp>
        <p:sp>
          <p:nvSpPr>
            <p:cNvPr id="114" name="Rectangle 19"/>
            <p:cNvSpPr>
              <a:spLocks noChangeArrowheads="1"/>
            </p:cNvSpPr>
            <p:nvPr>
              <p:custDataLst>
                <p:tags r:id="rId13"/>
              </p:custDataLst>
            </p:nvPr>
          </p:nvSpPr>
          <p:spPr bwMode="auto">
            <a:xfrm>
              <a:off x="3562930" y="6574076"/>
              <a:ext cx="17109" cy="49988"/>
            </a:xfrm>
            <a:prstGeom prst="rect">
              <a:avLst/>
            </a:prstGeom>
            <a:solidFill>
              <a:schemeClr val="tx1"/>
            </a:solidFill>
            <a:ln w="9525">
              <a:solidFill>
                <a:schemeClr val="tx1"/>
              </a:solidFill>
              <a:miter lim="800000"/>
              <a:headEnd/>
              <a:tailEnd/>
            </a:ln>
          </p:spPr>
          <p:txBody>
            <a:bodyPr wrap="none" lIns="0" tIns="0" rIns="0" bIns="0" anchor="ctr"/>
            <a:lstStyle/>
            <a:p>
              <a:pPr algn="ctr">
                <a:spcBef>
                  <a:spcPct val="50000"/>
                </a:spcBef>
              </a:pPr>
              <a:endParaRPr lang="en-US" sz="1600" b="1">
                <a:solidFill>
                  <a:srgbClr val="ADBECB"/>
                </a:solidFill>
              </a:endParaRPr>
            </a:p>
          </p:txBody>
        </p:sp>
        <p:sp>
          <p:nvSpPr>
            <p:cNvPr id="115" name="Rectangle 21"/>
            <p:cNvSpPr>
              <a:spLocks noChangeArrowheads="1"/>
            </p:cNvSpPr>
            <p:nvPr>
              <p:custDataLst>
                <p:tags r:id="rId14"/>
              </p:custDataLst>
            </p:nvPr>
          </p:nvSpPr>
          <p:spPr bwMode="auto">
            <a:xfrm>
              <a:off x="6113913" y="6574076"/>
              <a:ext cx="17107" cy="49988"/>
            </a:xfrm>
            <a:prstGeom prst="rect">
              <a:avLst/>
            </a:prstGeom>
            <a:solidFill>
              <a:schemeClr val="tx1"/>
            </a:solidFill>
            <a:ln w="9525">
              <a:solidFill>
                <a:schemeClr val="tx1"/>
              </a:solidFill>
              <a:miter lim="800000"/>
              <a:headEnd/>
              <a:tailEnd/>
            </a:ln>
          </p:spPr>
          <p:txBody>
            <a:bodyPr wrap="none" lIns="0" tIns="0" rIns="0" bIns="0" anchor="ctr"/>
            <a:lstStyle/>
            <a:p>
              <a:pPr algn="ctr">
                <a:spcBef>
                  <a:spcPct val="50000"/>
                </a:spcBef>
              </a:pPr>
              <a:endParaRPr lang="en-US" sz="1600" b="1">
                <a:solidFill>
                  <a:srgbClr val="ADBECB"/>
                </a:solidFill>
              </a:endParaRPr>
            </a:p>
          </p:txBody>
        </p:sp>
        <p:sp>
          <p:nvSpPr>
            <p:cNvPr id="116" name="Rectangle 19"/>
            <p:cNvSpPr>
              <a:spLocks noChangeArrowheads="1"/>
            </p:cNvSpPr>
            <p:nvPr>
              <p:custDataLst>
                <p:tags r:id="rId15"/>
              </p:custDataLst>
            </p:nvPr>
          </p:nvSpPr>
          <p:spPr bwMode="auto">
            <a:xfrm>
              <a:off x="5263584" y="6574076"/>
              <a:ext cx="17109" cy="49988"/>
            </a:xfrm>
            <a:prstGeom prst="rect">
              <a:avLst/>
            </a:prstGeom>
            <a:solidFill>
              <a:schemeClr val="tx1"/>
            </a:solidFill>
            <a:ln w="9525">
              <a:solidFill>
                <a:schemeClr val="tx1"/>
              </a:solidFill>
              <a:miter lim="800000"/>
              <a:headEnd/>
              <a:tailEnd/>
            </a:ln>
          </p:spPr>
          <p:txBody>
            <a:bodyPr wrap="none" lIns="0" tIns="0" rIns="0" bIns="0" anchor="ctr"/>
            <a:lstStyle/>
            <a:p>
              <a:pPr algn="ctr">
                <a:spcBef>
                  <a:spcPct val="50000"/>
                </a:spcBef>
              </a:pPr>
              <a:endParaRPr lang="en-US" sz="1600" b="1">
                <a:solidFill>
                  <a:srgbClr val="ADBECB"/>
                </a:solidFill>
              </a:endParaRPr>
            </a:p>
          </p:txBody>
        </p:sp>
        <p:sp>
          <p:nvSpPr>
            <p:cNvPr id="117" name="Rectangle 19"/>
            <p:cNvSpPr>
              <a:spLocks noChangeArrowheads="1"/>
            </p:cNvSpPr>
            <p:nvPr>
              <p:custDataLst>
                <p:tags r:id="rId16"/>
              </p:custDataLst>
            </p:nvPr>
          </p:nvSpPr>
          <p:spPr bwMode="auto">
            <a:xfrm>
              <a:off x="4413257" y="6574076"/>
              <a:ext cx="17109" cy="49988"/>
            </a:xfrm>
            <a:prstGeom prst="rect">
              <a:avLst/>
            </a:prstGeom>
            <a:solidFill>
              <a:schemeClr val="tx1"/>
            </a:solidFill>
            <a:ln w="9525">
              <a:solidFill>
                <a:schemeClr val="tx1"/>
              </a:solidFill>
              <a:miter lim="800000"/>
              <a:headEnd/>
              <a:tailEnd/>
            </a:ln>
          </p:spPr>
          <p:txBody>
            <a:bodyPr wrap="none" lIns="0" tIns="0" rIns="0" bIns="0" anchor="ctr"/>
            <a:lstStyle/>
            <a:p>
              <a:pPr algn="ctr">
                <a:spcBef>
                  <a:spcPct val="50000"/>
                </a:spcBef>
              </a:pPr>
              <a:endParaRPr lang="en-US" sz="1600" b="1">
                <a:solidFill>
                  <a:srgbClr val="ADBECB"/>
                </a:solidFill>
              </a:endParaRPr>
            </a:p>
          </p:txBody>
        </p:sp>
      </p:grpSp>
      <p:sp>
        <p:nvSpPr>
          <p:cNvPr id="119" name="Text Box 45"/>
          <p:cNvSpPr txBox="1">
            <a:spLocks noChangeArrowheads="1"/>
          </p:cNvSpPr>
          <p:nvPr/>
        </p:nvSpPr>
        <p:spPr bwMode="auto">
          <a:xfrm>
            <a:off x="9849396" y="2274604"/>
            <a:ext cx="147638" cy="319088"/>
          </a:xfrm>
          <a:prstGeom prst="rect">
            <a:avLst/>
          </a:prstGeom>
          <a:solidFill>
            <a:srgbClr val="3366FF">
              <a:alpha val="49020"/>
            </a:srgbClr>
          </a:solidFill>
          <a:ln w="9525">
            <a:noFill/>
            <a:miter lim="800000"/>
            <a:headEnd/>
            <a:tailEnd/>
          </a:ln>
        </p:spPr>
        <p:txBody>
          <a:bodyPr wrap="none" lIns="0" tIns="0" rIns="0" bIns="0" anchor="ctr">
            <a:noAutofit/>
          </a:bodyPr>
          <a:lstStyle/>
          <a:p>
            <a:pPr>
              <a:spcBef>
                <a:spcPct val="50000"/>
              </a:spcBef>
            </a:pPr>
            <a:endParaRPr lang="en-US" sz="600" b="1" dirty="0">
              <a:solidFill>
                <a:srgbClr val="000000"/>
              </a:solidFill>
            </a:endParaRPr>
          </a:p>
        </p:txBody>
      </p:sp>
      <p:sp>
        <p:nvSpPr>
          <p:cNvPr id="120" name="Text Box 36"/>
          <p:cNvSpPr txBox="1">
            <a:spLocks noChangeArrowheads="1"/>
          </p:cNvSpPr>
          <p:nvPr/>
        </p:nvSpPr>
        <p:spPr bwMode="auto">
          <a:xfrm>
            <a:off x="9005950" y="2211160"/>
            <a:ext cx="202168" cy="462831"/>
          </a:xfrm>
          <a:prstGeom prst="rect">
            <a:avLst/>
          </a:prstGeom>
          <a:solidFill>
            <a:srgbClr val="46AF5A"/>
          </a:solidFill>
          <a:ln w="9525">
            <a:noFill/>
            <a:miter lim="800000"/>
            <a:headEnd/>
            <a:tailEnd/>
          </a:ln>
        </p:spPr>
        <p:txBody>
          <a:bodyPr wrap="none" lIns="0" tIns="0" rIns="0" bIns="0" anchor="ctr">
            <a:noAutofit/>
          </a:bodyPr>
          <a:lstStyle>
            <a:defPPr>
              <a:defRPr lang="de-DE"/>
            </a:defPPr>
            <a:lvl1pPr algn="ctr" eaLnBrk="0" hangingPunct="0">
              <a:defRPr sz="1100" b="1">
                <a:solidFill>
                  <a:srgbClr val="000000"/>
                </a:solidFill>
              </a:defRPr>
            </a:lvl1pPr>
          </a:lstStyle>
          <a:p>
            <a:endParaRPr lang="en-US" dirty="0"/>
          </a:p>
        </p:txBody>
      </p:sp>
      <p:sp>
        <p:nvSpPr>
          <p:cNvPr id="121" name="Text Box 37"/>
          <p:cNvSpPr txBox="1">
            <a:spLocks noChangeArrowheads="1"/>
          </p:cNvSpPr>
          <p:nvPr/>
        </p:nvSpPr>
        <p:spPr bwMode="auto">
          <a:xfrm>
            <a:off x="8824214" y="2272353"/>
            <a:ext cx="150813" cy="319087"/>
          </a:xfrm>
          <a:prstGeom prst="rect">
            <a:avLst/>
          </a:prstGeom>
          <a:solidFill>
            <a:srgbClr val="FFFF00"/>
          </a:solidFill>
          <a:ln w="9525">
            <a:noFill/>
            <a:miter lim="800000"/>
            <a:headEnd/>
            <a:tailEnd/>
          </a:ln>
        </p:spPr>
        <p:txBody>
          <a:bodyPr wrap="none" lIns="0" tIns="0" rIns="0" bIns="0" anchor="ctr">
            <a:noAutofit/>
          </a:bodyPr>
          <a:lstStyle/>
          <a:p>
            <a:pPr algn="ctr" eaLnBrk="0" hangingPunct="0">
              <a:spcBef>
                <a:spcPct val="50000"/>
              </a:spcBef>
            </a:pPr>
            <a:endParaRPr lang="en-US" sz="1100" b="1" dirty="0">
              <a:solidFill>
                <a:srgbClr val="000000"/>
              </a:solidFill>
            </a:endParaRPr>
          </a:p>
        </p:txBody>
      </p:sp>
      <p:sp>
        <p:nvSpPr>
          <p:cNvPr id="122" name="Text Box 20"/>
          <p:cNvSpPr txBox="1">
            <a:spLocks noChangeArrowheads="1"/>
          </p:cNvSpPr>
          <p:nvPr/>
        </p:nvSpPr>
        <p:spPr bwMode="auto">
          <a:xfrm rot="16200000">
            <a:off x="9166768" y="6020527"/>
            <a:ext cx="482600" cy="184150"/>
          </a:xfrm>
          <a:prstGeom prst="rect">
            <a:avLst/>
          </a:prstGeom>
          <a:noFill/>
          <a:ln w="9525">
            <a:noFill/>
            <a:miter lim="800000"/>
            <a:headEnd/>
            <a:tailEnd/>
          </a:ln>
        </p:spPr>
        <p:txBody>
          <a:bodyPr lIns="0" tIns="0" rIns="0" bIns="0">
            <a:spAutoFit/>
          </a:bodyPr>
          <a:lstStyle/>
          <a:p>
            <a:pPr algn="r">
              <a:spcBef>
                <a:spcPct val="50000"/>
              </a:spcBef>
            </a:pPr>
            <a:r>
              <a:rPr lang="en-US" sz="1200" dirty="0" smtClean="0">
                <a:solidFill>
                  <a:srgbClr val="000000"/>
                </a:solidFill>
              </a:rPr>
              <a:t>5,000</a:t>
            </a:r>
            <a:endParaRPr lang="en-US" sz="1200" dirty="0">
              <a:solidFill>
                <a:srgbClr val="000000"/>
              </a:solidFill>
            </a:endParaRPr>
          </a:p>
        </p:txBody>
      </p:sp>
      <p:grpSp>
        <p:nvGrpSpPr>
          <p:cNvPr id="123" name="Gruppieren 17"/>
          <p:cNvGrpSpPr>
            <a:grpSpLocks/>
          </p:cNvGrpSpPr>
          <p:nvPr>
            <p:custDataLst>
              <p:tags r:id="rId6"/>
            </p:custDataLst>
          </p:nvPr>
        </p:nvGrpSpPr>
        <p:grpSpPr bwMode="auto">
          <a:xfrm>
            <a:off x="6716917" y="6380163"/>
            <a:ext cx="1209675" cy="184150"/>
            <a:chOff x="5809062" y="6399721"/>
            <a:chExt cx="1209002" cy="184666"/>
          </a:xfrm>
        </p:grpSpPr>
        <p:sp>
          <p:nvSpPr>
            <p:cNvPr id="126" name="Text Box 59"/>
            <p:cNvSpPr txBox="1">
              <a:spLocks noChangeArrowheads="1"/>
            </p:cNvSpPr>
            <p:nvPr>
              <p:custDataLst>
                <p:tags r:id="rId8"/>
              </p:custDataLst>
            </p:nvPr>
          </p:nvSpPr>
          <p:spPr bwMode="auto">
            <a:xfrm>
              <a:off x="5809062" y="6410833"/>
              <a:ext cx="228600" cy="158750"/>
            </a:xfrm>
            <a:prstGeom prst="rect">
              <a:avLst/>
            </a:prstGeom>
            <a:solidFill>
              <a:srgbClr val="46AF5A"/>
            </a:solidFill>
            <a:ln w="9525">
              <a:noFill/>
              <a:miter lim="800000"/>
              <a:headEnd/>
              <a:tailEnd/>
            </a:ln>
          </p:spPr>
          <p:txBody>
            <a:bodyPr wrap="none" lIns="0" tIns="0" rIns="0" bIns="0" anchor="ctr"/>
            <a:lstStyle/>
            <a:p>
              <a:pPr algn="ctr" eaLnBrk="0" hangingPunct="0">
                <a:spcBef>
                  <a:spcPct val="50000"/>
                </a:spcBef>
              </a:pPr>
              <a:endParaRPr lang="en-US" sz="1200" b="1">
                <a:solidFill>
                  <a:srgbClr val="000000"/>
                </a:solidFill>
              </a:endParaRPr>
            </a:p>
          </p:txBody>
        </p:sp>
        <p:sp>
          <p:nvSpPr>
            <p:cNvPr id="127" name="Text Box 60"/>
            <p:cNvSpPr txBox="1">
              <a:spLocks noChangeArrowheads="1"/>
            </p:cNvSpPr>
            <p:nvPr>
              <p:custDataLst>
                <p:tags r:id="rId9"/>
              </p:custDataLst>
            </p:nvPr>
          </p:nvSpPr>
          <p:spPr bwMode="auto">
            <a:xfrm>
              <a:off x="6116364" y="6399721"/>
              <a:ext cx="901700" cy="184666"/>
            </a:xfrm>
            <a:prstGeom prst="rect">
              <a:avLst/>
            </a:prstGeom>
            <a:noFill/>
            <a:ln w="9525">
              <a:noFill/>
              <a:miter lim="800000"/>
              <a:headEnd/>
              <a:tailEnd/>
            </a:ln>
          </p:spPr>
          <p:txBody>
            <a:bodyPr lIns="0" tIns="0" rIns="0" bIns="0">
              <a:spAutoFit/>
            </a:bodyPr>
            <a:lstStyle/>
            <a:p>
              <a:pPr>
                <a:spcBef>
                  <a:spcPct val="50000"/>
                </a:spcBef>
              </a:pPr>
              <a:r>
                <a:rPr lang="en-US" sz="1200" b="1" dirty="0" smtClean="0">
                  <a:solidFill>
                    <a:srgbClr val="000000"/>
                  </a:solidFill>
                </a:rPr>
                <a:t>S7-1500</a:t>
              </a:r>
              <a:endParaRPr lang="en-US" sz="1200" b="1" dirty="0">
                <a:solidFill>
                  <a:srgbClr val="000000"/>
                </a:solidFill>
              </a:endParaRPr>
            </a:p>
          </p:txBody>
        </p:sp>
      </p:grpSp>
      <p:sp>
        <p:nvSpPr>
          <p:cNvPr id="128" name="Textfeld 5"/>
          <p:cNvSpPr txBox="1">
            <a:spLocks noChangeArrowheads="1"/>
          </p:cNvSpPr>
          <p:nvPr>
            <p:custDataLst>
              <p:tags r:id="rId7"/>
            </p:custDataLst>
          </p:nvPr>
        </p:nvSpPr>
        <p:spPr bwMode="auto">
          <a:xfrm>
            <a:off x="3747347" y="5847403"/>
            <a:ext cx="2109873" cy="430887"/>
          </a:xfrm>
          <a:prstGeom prst="rect">
            <a:avLst/>
          </a:prstGeom>
          <a:solidFill>
            <a:schemeClr val="bg1"/>
          </a:solidFill>
          <a:ln w="9525">
            <a:noFill/>
            <a:miter lim="800000"/>
            <a:headEnd/>
            <a:tailEnd/>
          </a:ln>
        </p:spPr>
        <p:txBody>
          <a:bodyPr wrap="none">
            <a:spAutoFit/>
          </a:bodyPr>
          <a:lstStyle/>
          <a:p>
            <a:pPr algn="r">
              <a:spcBef>
                <a:spcPct val="50000"/>
              </a:spcBef>
            </a:pPr>
            <a:r>
              <a:rPr lang="en-US" sz="1100" i="1" dirty="0" smtClean="0">
                <a:solidFill>
                  <a:srgbClr val="000000"/>
                </a:solidFill>
              </a:rPr>
              <a:t>German list price in €,</a:t>
            </a:r>
            <a:r>
              <a:rPr lang="en-US" sz="1100" i="1" dirty="0">
                <a:solidFill>
                  <a:srgbClr val="000000"/>
                </a:solidFill>
              </a:rPr>
              <a:t/>
            </a:r>
            <a:br>
              <a:rPr lang="en-US" sz="1100" i="1" dirty="0">
                <a:solidFill>
                  <a:srgbClr val="000000"/>
                </a:solidFill>
              </a:rPr>
            </a:br>
            <a:r>
              <a:rPr lang="en-US" sz="1100" i="1" dirty="0" smtClean="0">
                <a:solidFill>
                  <a:srgbClr val="000000"/>
                </a:solidFill>
              </a:rPr>
              <a:t>regional adjustment may differ!</a:t>
            </a:r>
          </a:p>
        </p:txBody>
      </p:sp>
      <p:sp>
        <p:nvSpPr>
          <p:cNvPr id="67" name="Line 30"/>
          <p:cNvSpPr>
            <a:spLocks noChangeShapeType="1"/>
          </p:cNvSpPr>
          <p:nvPr/>
        </p:nvSpPr>
        <p:spPr bwMode="auto">
          <a:xfrm>
            <a:off x="8255546" y="3686815"/>
            <a:ext cx="0" cy="2058601"/>
          </a:xfrm>
          <a:prstGeom prst="line">
            <a:avLst/>
          </a:prstGeom>
          <a:noFill/>
          <a:ln w="19050">
            <a:solidFill>
              <a:schemeClr val="tx1"/>
            </a:solidFill>
            <a:prstDash val="sysDot"/>
            <a:round/>
            <a:headEnd/>
            <a:tailEnd/>
          </a:ln>
        </p:spPr>
        <p:txBody>
          <a:bodyPr wrap="none">
            <a:noAutofit/>
          </a:bodyPr>
          <a:lstStyle/>
          <a:p>
            <a:endParaRPr lang="en-US" dirty="0">
              <a:solidFill>
                <a:srgbClr val="ADBECB"/>
              </a:solidFill>
            </a:endParaRPr>
          </a:p>
        </p:txBody>
      </p:sp>
      <p:sp>
        <p:nvSpPr>
          <p:cNvPr id="66" name="Text Box 47"/>
          <p:cNvSpPr txBox="1">
            <a:spLocks noChangeArrowheads="1"/>
          </p:cNvSpPr>
          <p:nvPr/>
        </p:nvSpPr>
        <p:spPr bwMode="auto">
          <a:xfrm>
            <a:off x="7926593" y="2487805"/>
            <a:ext cx="422616" cy="222250"/>
          </a:xfrm>
          <a:prstGeom prst="rect">
            <a:avLst/>
          </a:prstGeom>
          <a:solidFill>
            <a:srgbClr val="46AF5A"/>
          </a:solidFill>
          <a:ln w="9525">
            <a:noFill/>
            <a:miter lim="800000"/>
            <a:headEnd/>
            <a:tailEnd/>
          </a:ln>
        </p:spPr>
        <p:txBody>
          <a:bodyPr wrap="none" lIns="0" tIns="0" rIns="0" bIns="0" anchor="ctr"/>
          <a:lstStyle/>
          <a:p>
            <a:pPr algn="ctr" eaLnBrk="0" hangingPunct="0">
              <a:spcBef>
                <a:spcPct val="50000"/>
              </a:spcBef>
            </a:pPr>
            <a:r>
              <a:rPr lang="en-US" sz="1100" b="1" dirty="0" smtClean="0">
                <a:solidFill>
                  <a:srgbClr val="000000"/>
                </a:solidFill>
              </a:rPr>
              <a:t>1516F</a:t>
            </a:r>
            <a:endParaRPr lang="en-US" sz="1100" b="1" dirty="0">
              <a:solidFill>
                <a:srgbClr val="000000"/>
              </a:solidFill>
            </a:endParaRPr>
          </a:p>
        </p:txBody>
      </p:sp>
      <p:sp>
        <p:nvSpPr>
          <p:cNvPr id="124" name="Text Box 47"/>
          <p:cNvSpPr txBox="1">
            <a:spLocks noChangeArrowheads="1"/>
          </p:cNvSpPr>
          <p:nvPr/>
        </p:nvSpPr>
        <p:spPr bwMode="auto">
          <a:xfrm>
            <a:off x="6808229" y="3461905"/>
            <a:ext cx="436856" cy="222250"/>
          </a:xfrm>
          <a:prstGeom prst="rect">
            <a:avLst/>
          </a:prstGeom>
          <a:solidFill>
            <a:srgbClr val="46AF5A"/>
          </a:solidFill>
          <a:ln w="9525">
            <a:noFill/>
            <a:miter lim="800000"/>
            <a:headEnd/>
            <a:tailEnd/>
          </a:ln>
        </p:spPr>
        <p:txBody>
          <a:bodyPr wrap="none" lIns="0" tIns="0" rIns="0" bIns="0" anchor="ctr"/>
          <a:lstStyle/>
          <a:p>
            <a:pPr algn="ctr" eaLnBrk="0" hangingPunct="0">
              <a:spcBef>
                <a:spcPct val="50000"/>
              </a:spcBef>
            </a:pPr>
            <a:r>
              <a:rPr lang="en-US" sz="1100" b="1" dirty="0" smtClean="0">
                <a:solidFill>
                  <a:srgbClr val="000000"/>
                </a:solidFill>
              </a:rPr>
              <a:t>1515F</a:t>
            </a:r>
            <a:endParaRPr lang="en-US" sz="1100" b="1" dirty="0">
              <a:solidFill>
                <a:srgbClr val="000000"/>
              </a:solidFill>
            </a:endParaRPr>
          </a:p>
        </p:txBody>
      </p:sp>
      <p:sp>
        <p:nvSpPr>
          <p:cNvPr id="125" name="Text Box 47"/>
          <p:cNvSpPr txBox="1">
            <a:spLocks noChangeArrowheads="1"/>
          </p:cNvSpPr>
          <p:nvPr/>
        </p:nvSpPr>
        <p:spPr bwMode="auto">
          <a:xfrm>
            <a:off x="5440297" y="4558419"/>
            <a:ext cx="440150" cy="222250"/>
          </a:xfrm>
          <a:prstGeom prst="rect">
            <a:avLst/>
          </a:prstGeom>
          <a:solidFill>
            <a:srgbClr val="46AF5A"/>
          </a:solidFill>
          <a:ln w="9525">
            <a:noFill/>
            <a:miter lim="800000"/>
            <a:headEnd/>
            <a:tailEnd/>
          </a:ln>
        </p:spPr>
        <p:txBody>
          <a:bodyPr wrap="none" lIns="0" tIns="0" rIns="0" bIns="0" anchor="ctr"/>
          <a:lstStyle/>
          <a:p>
            <a:pPr algn="ctr" eaLnBrk="0" hangingPunct="0">
              <a:spcBef>
                <a:spcPct val="50000"/>
              </a:spcBef>
            </a:pPr>
            <a:r>
              <a:rPr lang="en-US" sz="1100" b="1" dirty="0" smtClean="0">
                <a:solidFill>
                  <a:srgbClr val="000000"/>
                </a:solidFill>
              </a:rPr>
              <a:t>1511F</a:t>
            </a:r>
            <a:endParaRPr lang="en-US" sz="1100" b="1" dirty="0">
              <a:solidFill>
                <a:srgbClr val="000000"/>
              </a:solidFill>
            </a:endParaRPr>
          </a:p>
        </p:txBody>
      </p:sp>
      <p:sp>
        <p:nvSpPr>
          <p:cNvPr id="129" name="Text Box 47"/>
          <p:cNvSpPr txBox="1">
            <a:spLocks noChangeArrowheads="1"/>
          </p:cNvSpPr>
          <p:nvPr/>
        </p:nvSpPr>
        <p:spPr bwMode="auto">
          <a:xfrm>
            <a:off x="6149377" y="3991239"/>
            <a:ext cx="450718" cy="222250"/>
          </a:xfrm>
          <a:prstGeom prst="rect">
            <a:avLst/>
          </a:prstGeom>
          <a:solidFill>
            <a:srgbClr val="46AF5A"/>
          </a:solidFill>
          <a:ln w="9525">
            <a:noFill/>
            <a:miter lim="800000"/>
            <a:headEnd/>
            <a:tailEnd/>
          </a:ln>
        </p:spPr>
        <p:txBody>
          <a:bodyPr wrap="none" lIns="0" tIns="0" rIns="0" bIns="0" anchor="ctr">
            <a:noAutofit/>
          </a:bodyPr>
          <a:lstStyle>
            <a:defPPr>
              <a:defRPr lang="de-DE"/>
            </a:defPPr>
            <a:lvl1pPr algn="ctr" eaLnBrk="0" hangingPunct="0">
              <a:defRPr sz="1100" b="1">
                <a:solidFill>
                  <a:srgbClr val="000000"/>
                </a:solidFill>
              </a:defRPr>
            </a:lvl1pPr>
          </a:lstStyle>
          <a:p>
            <a:r>
              <a:rPr lang="en-US" dirty="0" smtClean="0"/>
              <a:t>1513F</a:t>
            </a:r>
            <a:endParaRPr lang="en-US" dirty="0"/>
          </a:p>
        </p:txBody>
      </p:sp>
      <p:sp>
        <p:nvSpPr>
          <p:cNvPr id="130" name="Text Box 47"/>
          <p:cNvSpPr txBox="1">
            <a:spLocks noChangeArrowheads="1"/>
          </p:cNvSpPr>
          <p:nvPr/>
        </p:nvSpPr>
        <p:spPr bwMode="auto">
          <a:xfrm>
            <a:off x="10778708" y="1494057"/>
            <a:ext cx="443916" cy="222250"/>
          </a:xfrm>
          <a:prstGeom prst="rect">
            <a:avLst/>
          </a:prstGeom>
          <a:solidFill>
            <a:srgbClr val="46AF5A"/>
          </a:solidFill>
          <a:ln w="9525">
            <a:noFill/>
            <a:miter lim="800000"/>
            <a:headEnd/>
            <a:tailEnd/>
          </a:ln>
        </p:spPr>
        <p:txBody>
          <a:bodyPr wrap="none" lIns="0" tIns="0" rIns="0" bIns="0" anchor="ctr">
            <a:noAutofit/>
          </a:bodyPr>
          <a:lstStyle>
            <a:defPPr>
              <a:defRPr lang="de-DE"/>
            </a:defPPr>
            <a:lvl1pPr algn="ctr" eaLnBrk="0" hangingPunct="0">
              <a:defRPr sz="1100" b="1">
                <a:solidFill>
                  <a:srgbClr val="000000"/>
                </a:solidFill>
              </a:defRPr>
            </a:lvl1pPr>
          </a:lstStyle>
          <a:p>
            <a:r>
              <a:rPr lang="en-US" dirty="0" smtClean="0"/>
              <a:t>1518F</a:t>
            </a:r>
            <a:endParaRPr lang="en-US" dirty="0"/>
          </a:p>
        </p:txBody>
      </p:sp>
      <p:sp>
        <p:nvSpPr>
          <p:cNvPr id="131" name="Text Box 47"/>
          <p:cNvSpPr txBox="1">
            <a:spLocks noChangeArrowheads="1"/>
          </p:cNvSpPr>
          <p:nvPr/>
        </p:nvSpPr>
        <p:spPr bwMode="auto">
          <a:xfrm>
            <a:off x="8759798" y="1967032"/>
            <a:ext cx="444175" cy="222250"/>
          </a:xfrm>
          <a:prstGeom prst="rect">
            <a:avLst/>
          </a:prstGeom>
          <a:solidFill>
            <a:srgbClr val="46AF5A"/>
          </a:solidFill>
          <a:ln w="9525">
            <a:noFill/>
            <a:miter lim="800000"/>
            <a:headEnd/>
            <a:tailEnd/>
          </a:ln>
        </p:spPr>
        <p:txBody>
          <a:bodyPr wrap="none" lIns="0" tIns="0" rIns="0" bIns="0" anchor="ctr">
            <a:noAutofit/>
          </a:bodyPr>
          <a:lstStyle>
            <a:defPPr>
              <a:defRPr lang="de-DE"/>
            </a:defPPr>
            <a:lvl1pPr algn="ctr" eaLnBrk="0" hangingPunct="0">
              <a:defRPr sz="1100" b="1">
                <a:solidFill>
                  <a:srgbClr val="000000"/>
                </a:solidFill>
              </a:defRPr>
            </a:lvl1pPr>
          </a:lstStyle>
          <a:p>
            <a:r>
              <a:rPr lang="en-US" dirty="0" smtClean="0"/>
              <a:t>1517F</a:t>
            </a:r>
            <a:endParaRPr lang="en-US" dirty="0"/>
          </a:p>
        </p:txBody>
      </p:sp>
    </p:spTree>
    <p:custDataLst>
      <p:tags r:id="rId3"/>
    </p:custDataLst>
    <p:extLst>
      <p:ext uri="{BB962C8B-B14F-4D97-AF65-F5344CB8AC3E}">
        <p14:creationId xmlns:p14="http://schemas.microsoft.com/office/powerpoint/2010/main" val="1306364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5696" name="Object 48" hidden="1"/>
          <p:cNvGraphicFramePr>
            <a:graphicFrameLocks/>
          </p:cNvGraphicFramePr>
          <p:nvPr>
            <p:custDataLst>
              <p:tags r:id="rId4"/>
            </p:custDataLst>
            <p:extLst>
              <p:ext uri="{D42A27DB-BD31-4B8C-83A1-F6EECF244321}">
                <p14:modId xmlns:p14="http://schemas.microsoft.com/office/powerpoint/2010/main" val="317934809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06" name="think-cell Slide" r:id="rId16" imgW="360" imgH="360" progId="TCLayout.ActiveDocument.1">
                  <p:embed/>
                </p:oleObj>
              </mc:Choice>
              <mc:Fallback>
                <p:oleObj name="think-cell Slide" r:id="rId16" imgW="360" imgH="360" progId="TCLayout.ActiveDocument.1">
                  <p:embed/>
                  <p:pic>
                    <p:nvPicPr>
                      <p:cNvPr id="0" name=""/>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55697" name="Picture 3" descr="G_ST70_XX_00661H[1]"/>
          <p:cNvPicPr>
            <a:picLocks noChangeAspect="1" noChangeArrowheads="1"/>
          </p:cNvPicPr>
          <p:nvPr/>
        </p:nvPicPr>
        <p:blipFill>
          <a:blip r:embed="rId18" cstate="email">
            <a:extLst>
              <a:ext uri="{28A0092B-C50C-407E-A947-70E740481C1C}">
                <a14:useLocalDpi xmlns:a14="http://schemas.microsoft.com/office/drawing/2010/main"/>
              </a:ext>
            </a:extLst>
          </a:blip>
          <a:srcRect/>
          <a:stretch>
            <a:fillRect/>
          </a:stretch>
        </p:blipFill>
        <p:spPr bwMode="auto">
          <a:xfrm>
            <a:off x="4375769" y="1730628"/>
            <a:ext cx="7678737" cy="4014788"/>
          </a:xfrm>
          <a:prstGeom prst="rect">
            <a:avLst/>
          </a:prstGeom>
          <a:solidFill>
            <a:schemeClr val="accent2">
              <a:lumMod val="40000"/>
              <a:lumOff val="60000"/>
              <a:alpha val="50195"/>
            </a:schemeClr>
          </a:solidFill>
          <a:ln>
            <a:solidFill>
              <a:schemeClr val="accent1"/>
            </a:solidFill>
          </a:ln>
          <a:effectLst/>
        </p:spPr>
      </p:pic>
      <p:sp>
        <p:nvSpPr>
          <p:cNvPr id="155704" name="Text Box 16"/>
          <p:cNvSpPr txBox="1">
            <a:spLocks noChangeArrowheads="1"/>
          </p:cNvSpPr>
          <p:nvPr/>
        </p:nvSpPr>
        <p:spPr bwMode="auto">
          <a:xfrm rot="16200000">
            <a:off x="6628743" y="6020440"/>
            <a:ext cx="482600" cy="187325"/>
          </a:xfrm>
          <a:prstGeom prst="rect">
            <a:avLst/>
          </a:prstGeom>
          <a:noFill/>
          <a:ln w="9525">
            <a:noFill/>
            <a:miter lim="800000"/>
            <a:headEnd/>
            <a:tailEnd/>
          </a:ln>
        </p:spPr>
        <p:txBody>
          <a:bodyPr lIns="0" tIns="0" rIns="0" bIns="0">
            <a:spAutoFit/>
          </a:bodyPr>
          <a:lstStyle/>
          <a:p>
            <a:pPr algn="r">
              <a:spcBef>
                <a:spcPct val="50000"/>
              </a:spcBef>
            </a:pPr>
            <a:r>
              <a:rPr lang="en-US" sz="1200" dirty="0">
                <a:solidFill>
                  <a:srgbClr val="000000"/>
                </a:solidFill>
              </a:rPr>
              <a:t>5</a:t>
            </a:r>
            <a:r>
              <a:rPr lang="en-US" sz="1200" dirty="0" smtClean="0">
                <a:solidFill>
                  <a:srgbClr val="000000"/>
                </a:solidFill>
              </a:rPr>
              <a:t>00</a:t>
            </a:r>
            <a:endParaRPr lang="en-US" sz="1200" dirty="0">
              <a:solidFill>
                <a:srgbClr val="000000"/>
              </a:solidFill>
            </a:endParaRPr>
          </a:p>
        </p:txBody>
      </p:sp>
      <p:sp>
        <p:nvSpPr>
          <p:cNvPr id="155706" name="Text Box 20"/>
          <p:cNvSpPr txBox="1">
            <a:spLocks noChangeArrowheads="1"/>
          </p:cNvSpPr>
          <p:nvPr/>
        </p:nvSpPr>
        <p:spPr bwMode="auto">
          <a:xfrm rot="16200000">
            <a:off x="8299181" y="6022028"/>
            <a:ext cx="482600" cy="184150"/>
          </a:xfrm>
          <a:prstGeom prst="rect">
            <a:avLst/>
          </a:prstGeom>
          <a:noFill/>
          <a:ln w="9525">
            <a:noFill/>
            <a:miter lim="800000"/>
            <a:headEnd/>
            <a:tailEnd/>
          </a:ln>
        </p:spPr>
        <p:txBody>
          <a:bodyPr lIns="0" tIns="0" rIns="0" bIns="0">
            <a:spAutoFit/>
          </a:bodyPr>
          <a:lstStyle/>
          <a:p>
            <a:pPr algn="r">
              <a:spcBef>
                <a:spcPct val="50000"/>
              </a:spcBef>
            </a:pPr>
            <a:r>
              <a:rPr lang="en-US" sz="1200" dirty="0" smtClean="0">
                <a:solidFill>
                  <a:srgbClr val="000000"/>
                </a:solidFill>
              </a:rPr>
              <a:t>1,000</a:t>
            </a:r>
            <a:endParaRPr lang="en-US" sz="1200" dirty="0">
              <a:solidFill>
                <a:srgbClr val="000000"/>
              </a:solidFill>
            </a:endParaRPr>
          </a:p>
        </p:txBody>
      </p:sp>
      <p:sp>
        <p:nvSpPr>
          <p:cNvPr id="155708" name="Text Box 22"/>
          <p:cNvSpPr txBox="1">
            <a:spLocks noChangeArrowheads="1"/>
          </p:cNvSpPr>
          <p:nvPr/>
        </p:nvSpPr>
        <p:spPr bwMode="auto">
          <a:xfrm rot="16200000">
            <a:off x="10036695" y="6021234"/>
            <a:ext cx="482600" cy="185737"/>
          </a:xfrm>
          <a:prstGeom prst="rect">
            <a:avLst/>
          </a:prstGeom>
          <a:noFill/>
          <a:ln w="9525">
            <a:noFill/>
            <a:miter lim="800000"/>
            <a:headEnd/>
            <a:tailEnd/>
          </a:ln>
        </p:spPr>
        <p:txBody>
          <a:bodyPr lIns="0" tIns="0" rIns="0" bIns="0">
            <a:spAutoFit/>
          </a:bodyPr>
          <a:lstStyle/>
          <a:p>
            <a:pPr algn="r">
              <a:spcBef>
                <a:spcPct val="50000"/>
              </a:spcBef>
            </a:pPr>
            <a:r>
              <a:rPr lang="en-US" sz="1200" dirty="0" smtClean="0">
                <a:solidFill>
                  <a:srgbClr val="000000"/>
                </a:solidFill>
              </a:rPr>
              <a:t>1,500</a:t>
            </a:r>
            <a:endParaRPr lang="en-US" sz="1200" dirty="0">
              <a:solidFill>
                <a:srgbClr val="000000"/>
              </a:solidFill>
            </a:endParaRPr>
          </a:p>
        </p:txBody>
      </p:sp>
      <p:sp>
        <p:nvSpPr>
          <p:cNvPr id="155715" name="Rectangle 49"/>
          <p:cNvSpPr>
            <a:spLocks noChangeArrowheads="1"/>
          </p:cNvSpPr>
          <p:nvPr/>
        </p:nvSpPr>
        <p:spPr bwMode="auto">
          <a:xfrm>
            <a:off x="4380327" y="1735778"/>
            <a:ext cx="741362" cy="4010025"/>
          </a:xfrm>
          <a:prstGeom prst="rect">
            <a:avLst/>
          </a:prstGeom>
          <a:solidFill>
            <a:srgbClr val="FA8300">
              <a:alpha val="50195"/>
            </a:srgbClr>
          </a:solidFill>
          <a:ln w="9525">
            <a:noFill/>
            <a:miter lim="800000"/>
            <a:headEnd/>
            <a:tailEnd/>
          </a:ln>
        </p:spPr>
        <p:txBody>
          <a:bodyPr wrap="none" lIns="0" tIns="0" rIns="0" bIns="0" anchor="ctr">
            <a:noAutofit/>
          </a:bodyPr>
          <a:lstStyle/>
          <a:p>
            <a:pPr algn="ctr">
              <a:spcBef>
                <a:spcPct val="50000"/>
              </a:spcBef>
            </a:pPr>
            <a:endParaRPr lang="en-US" sz="1600" dirty="0">
              <a:solidFill>
                <a:srgbClr val="ADBECB"/>
              </a:solidFill>
            </a:endParaRPr>
          </a:p>
        </p:txBody>
      </p:sp>
      <p:sp>
        <p:nvSpPr>
          <p:cNvPr id="155719" name="Text Box 53"/>
          <p:cNvSpPr txBox="1">
            <a:spLocks noChangeArrowheads="1"/>
          </p:cNvSpPr>
          <p:nvPr/>
        </p:nvSpPr>
        <p:spPr bwMode="auto">
          <a:xfrm>
            <a:off x="4331115" y="5394965"/>
            <a:ext cx="706437" cy="215900"/>
          </a:xfrm>
          <a:prstGeom prst="rect">
            <a:avLst/>
          </a:prstGeom>
          <a:noFill/>
          <a:ln w="9525">
            <a:noFill/>
            <a:miter lim="800000"/>
            <a:headEnd/>
            <a:tailEnd/>
          </a:ln>
        </p:spPr>
        <p:txBody>
          <a:bodyPr lIns="0" tIns="0" rIns="0" bIns="0"/>
          <a:lstStyle/>
          <a:p>
            <a:pPr algn="r">
              <a:spcBef>
                <a:spcPct val="50000"/>
              </a:spcBef>
            </a:pPr>
            <a:r>
              <a:rPr lang="en-US" sz="1200" b="1" dirty="0" smtClean="0">
                <a:solidFill>
                  <a:srgbClr val="000000"/>
                </a:solidFill>
              </a:rPr>
              <a:t>312C</a:t>
            </a:r>
            <a:endParaRPr lang="en-US" sz="1200" b="1" dirty="0">
              <a:solidFill>
                <a:srgbClr val="000000"/>
              </a:solidFill>
            </a:endParaRPr>
          </a:p>
        </p:txBody>
      </p:sp>
      <p:sp>
        <p:nvSpPr>
          <p:cNvPr id="155720" name="Text Box 54"/>
          <p:cNvSpPr txBox="1">
            <a:spLocks noChangeArrowheads="1"/>
          </p:cNvSpPr>
          <p:nvPr/>
        </p:nvSpPr>
        <p:spPr bwMode="auto">
          <a:xfrm>
            <a:off x="4331114" y="4890394"/>
            <a:ext cx="706438" cy="215900"/>
          </a:xfrm>
          <a:prstGeom prst="rect">
            <a:avLst/>
          </a:prstGeom>
          <a:noFill/>
          <a:ln w="9525">
            <a:noFill/>
            <a:miter lim="800000"/>
            <a:headEnd/>
            <a:tailEnd/>
          </a:ln>
        </p:spPr>
        <p:txBody>
          <a:bodyPr lIns="0" tIns="0" rIns="0" bIns="0"/>
          <a:lstStyle/>
          <a:p>
            <a:pPr algn="r">
              <a:spcBef>
                <a:spcPct val="50000"/>
              </a:spcBef>
            </a:pPr>
            <a:r>
              <a:rPr lang="en-US" sz="1200" b="1" dirty="0" smtClean="0">
                <a:solidFill>
                  <a:srgbClr val="000000"/>
                </a:solidFill>
              </a:rPr>
              <a:t>313C</a:t>
            </a:r>
            <a:endParaRPr lang="en-US" sz="1200" b="1" dirty="0">
              <a:solidFill>
                <a:srgbClr val="000000"/>
              </a:solidFill>
            </a:endParaRPr>
          </a:p>
        </p:txBody>
      </p:sp>
      <p:sp>
        <p:nvSpPr>
          <p:cNvPr id="155723" name="Rectangle 65"/>
          <p:cNvSpPr>
            <a:spLocks noChangeArrowheads="1"/>
          </p:cNvSpPr>
          <p:nvPr/>
        </p:nvSpPr>
        <p:spPr bwMode="auto">
          <a:xfrm>
            <a:off x="8029815" y="3740790"/>
            <a:ext cx="1098817" cy="1511301"/>
          </a:xfrm>
          <a:prstGeom prst="rect">
            <a:avLst/>
          </a:prstGeom>
          <a:solidFill>
            <a:schemeClr val="accent2">
              <a:lumMod val="40000"/>
              <a:lumOff val="60000"/>
              <a:alpha val="50195"/>
            </a:schemeClr>
          </a:solidFill>
          <a:ln>
            <a:solidFill>
              <a:schemeClr val="accent1"/>
            </a:solidFill>
          </a:ln>
          <a:effectLst/>
        </p:spPr>
        <p:txBody>
          <a:bodyPr wrap="none" lIns="0" tIns="0" rIns="0" bIns="0" anchor="ctr">
            <a:noAutofit/>
          </a:bodyPr>
          <a:lstStyle/>
          <a:p>
            <a:pPr>
              <a:spcBef>
                <a:spcPct val="50000"/>
              </a:spcBef>
            </a:pPr>
            <a:endParaRPr lang="en-US" sz="1600" b="1" dirty="0">
              <a:solidFill>
                <a:srgbClr val="ADBECB"/>
              </a:solidFill>
              <a:latin typeface="Arial" pitchFamily="34" charset="0"/>
              <a:ea typeface="ＭＳ Ｐゴシック" charset="-128"/>
              <a:cs typeface="+mn-cs"/>
            </a:endParaRPr>
          </a:p>
        </p:txBody>
      </p:sp>
      <p:sp>
        <p:nvSpPr>
          <p:cNvPr id="155724" name="Text Box 33"/>
          <p:cNvSpPr txBox="1">
            <a:spLocks noChangeArrowheads="1"/>
          </p:cNvSpPr>
          <p:nvPr/>
        </p:nvSpPr>
        <p:spPr bwMode="auto">
          <a:xfrm>
            <a:off x="6638171" y="5343371"/>
            <a:ext cx="149225" cy="319088"/>
          </a:xfrm>
          <a:prstGeom prst="rect">
            <a:avLst/>
          </a:prstGeom>
          <a:solidFill>
            <a:srgbClr val="FFAE54"/>
          </a:solidFill>
          <a:ln w="9525">
            <a:noFill/>
            <a:miter lim="800000"/>
            <a:headEnd/>
            <a:tailEnd/>
          </a:ln>
        </p:spPr>
        <p:txBody>
          <a:bodyPr wrap="none" lIns="0" tIns="0" rIns="0" bIns="0" anchor="ctr">
            <a:noAutofit/>
          </a:bodyPr>
          <a:lstStyle/>
          <a:p>
            <a:pPr algn="ctr" eaLnBrk="0" hangingPunct="0">
              <a:spcBef>
                <a:spcPct val="50000"/>
              </a:spcBef>
            </a:pPr>
            <a:endParaRPr lang="en-US" sz="1100" b="1" dirty="0">
              <a:solidFill>
                <a:srgbClr val="000000"/>
              </a:solidFill>
            </a:endParaRPr>
          </a:p>
        </p:txBody>
      </p:sp>
      <p:sp>
        <p:nvSpPr>
          <p:cNvPr id="155725" name="Text Box 25"/>
          <p:cNvSpPr txBox="1">
            <a:spLocks noChangeArrowheads="1"/>
          </p:cNvSpPr>
          <p:nvPr/>
        </p:nvSpPr>
        <p:spPr bwMode="auto">
          <a:xfrm>
            <a:off x="8874108" y="3816852"/>
            <a:ext cx="155575" cy="1330464"/>
          </a:xfrm>
          <a:prstGeom prst="rect">
            <a:avLst/>
          </a:prstGeom>
          <a:solidFill>
            <a:srgbClr val="46AF5A"/>
          </a:solidFill>
          <a:ln w="9525">
            <a:noFill/>
            <a:miter lim="800000"/>
            <a:headEnd/>
            <a:tailEnd/>
          </a:ln>
        </p:spPr>
        <p:txBody>
          <a:bodyPr wrap="none" lIns="0" tIns="0" rIns="0" bIns="0" anchor="ctr">
            <a:noAutofit/>
          </a:bodyPr>
          <a:lstStyle/>
          <a:p>
            <a:pPr algn="ctr" eaLnBrk="0" hangingPunct="0">
              <a:spcBef>
                <a:spcPct val="50000"/>
              </a:spcBef>
            </a:pPr>
            <a:endParaRPr lang="en-US" sz="1100" b="1" dirty="0">
              <a:solidFill>
                <a:srgbClr val="000000"/>
              </a:solidFill>
            </a:endParaRPr>
          </a:p>
        </p:txBody>
      </p:sp>
      <p:sp>
        <p:nvSpPr>
          <p:cNvPr id="155726" name="Rectangle 67"/>
          <p:cNvSpPr>
            <a:spLocks noChangeArrowheads="1"/>
          </p:cNvSpPr>
          <p:nvPr/>
        </p:nvSpPr>
        <p:spPr bwMode="auto">
          <a:xfrm>
            <a:off x="9906459" y="2220687"/>
            <a:ext cx="1446168" cy="1520104"/>
          </a:xfrm>
          <a:prstGeom prst="rect">
            <a:avLst/>
          </a:prstGeom>
          <a:solidFill>
            <a:schemeClr val="accent2">
              <a:lumMod val="40000"/>
              <a:lumOff val="60000"/>
              <a:alpha val="50195"/>
            </a:schemeClr>
          </a:solidFill>
          <a:ln>
            <a:solidFill>
              <a:schemeClr val="accent1"/>
            </a:solidFill>
          </a:ln>
          <a:effectLst/>
        </p:spPr>
        <p:txBody>
          <a:bodyPr wrap="none" lIns="0" tIns="0" rIns="0" bIns="0" anchor="ctr">
            <a:noAutofit/>
          </a:bodyPr>
          <a:lstStyle/>
          <a:p>
            <a:pPr>
              <a:spcBef>
                <a:spcPct val="50000"/>
              </a:spcBef>
            </a:pPr>
            <a:endParaRPr lang="en-US" sz="1600" b="1" dirty="0">
              <a:solidFill>
                <a:srgbClr val="ADBECB"/>
              </a:solidFill>
              <a:latin typeface="Arial" pitchFamily="34" charset="0"/>
              <a:ea typeface="ＭＳ Ｐゴシック" charset="-128"/>
              <a:cs typeface="+mn-cs"/>
            </a:endParaRPr>
          </a:p>
        </p:txBody>
      </p:sp>
      <p:cxnSp>
        <p:nvCxnSpPr>
          <p:cNvPr id="155736" name="Gerade Verbindung mit Pfeil 3"/>
          <p:cNvCxnSpPr>
            <a:cxnSpLocks noChangeShapeType="1"/>
          </p:cNvCxnSpPr>
          <p:nvPr/>
        </p:nvCxnSpPr>
        <p:spPr bwMode="auto">
          <a:xfrm>
            <a:off x="5121689" y="5737865"/>
            <a:ext cx="6834188" cy="0"/>
          </a:xfrm>
          <a:prstGeom prst="straightConnector1">
            <a:avLst/>
          </a:prstGeom>
          <a:noFill/>
          <a:ln w="9525" algn="ctr">
            <a:solidFill>
              <a:schemeClr val="tx1"/>
            </a:solidFill>
            <a:round/>
            <a:headEnd/>
            <a:tailEnd type="triangle" w="med" len="med"/>
          </a:ln>
        </p:spPr>
      </p:cxnSp>
      <p:grpSp>
        <p:nvGrpSpPr>
          <p:cNvPr id="155738" name="Gruppieren 17"/>
          <p:cNvGrpSpPr>
            <a:grpSpLocks/>
          </p:cNvGrpSpPr>
          <p:nvPr/>
        </p:nvGrpSpPr>
        <p:grpSpPr bwMode="auto">
          <a:xfrm>
            <a:off x="9388889" y="5398140"/>
            <a:ext cx="1209675" cy="184150"/>
            <a:chOff x="5809062" y="6399721"/>
            <a:chExt cx="1209002" cy="184666"/>
          </a:xfrm>
        </p:grpSpPr>
        <p:sp>
          <p:nvSpPr>
            <p:cNvPr id="155817" name="Text Box 59"/>
            <p:cNvSpPr txBox="1">
              <a:spLocks noChangeArrowheads="1"/>
            </p:cNvSpPr>
            <p:nvPr>
              <p:custDataLst>
                <p:tags r:id="rId12"/>
              </p:custDataLst>
            </p:nvPr>
          </p:nvSpPr>
          <p:spPr bwMode="auto">
            <a:xfrm>
              <a:off x="5809062" y="6410833"/>
              <a:ext cx="228600" cy="158750"/>
            </a:xfrm>
            <a:prstGeom prst="rect">
              <a:avLst/>
            </a:prstGeom>
            <a:solidFill>
              <a:srgbClr val="46AF5A"/>
            </a:solidFill>
            <a:ln w="9525">
              <a:noFill/>
              <a:miter lim="800000"/>
              <a:headEnd/>
              <a:tailEnd/>
            </a:ln>
          </p:spPr>
          <p:txBody>
            <a:bodyPr wrap="none" lIns="0" tIns="0" rIns="0" bIns="0" anchor="ctr"/>
            <a:lstStyle/>
            <a:p>
              <a:pPr algn="ctr" eaLnBrk="0" hangingPunct="0">
                <a:spcBef>
                  <a:spcPct val="50000"/>
                </a:spcBef>
              </a:pPr>
              <a:endParaRPr lang="en-US" sz="1200" b="1">
                <a:solidFill>
                  <a:srgbClr val="000000"/>
                </a:solidFill>
              </a:endParaRPr>
            </a:p>
          </p:txBody>
        </p:sp>
        <p:sp>
          <p:nvSpPr>
            <p:cNvPr id="155818" name="Text Box 60"/>
            <p:cNvSpPr txBox="1">
              <a:spLocks noChangeArrowheads="1"/>
            </p:cNvSpPr>
            <p:nvPr>
              <p:custDataLst>
                <p:tags r:id="rId13"/>
              </p:custDataLst>
            </p:nvPr>
          </p:nvSpPr>
          <p:spPr bwMode="auto">
            <a:xfrm>
              <a:off x="6116364" y="6399721"/>
              <a:ext cx="901700" cy="184666"/>
            </a:xfrm>
            <a:prstGeom prst="rect">
              <a:avLst/>
            </a:prstGeom>
            <a:noFill/>
            <a:ln w="9525">
              <a:noFill/>
              <a:miter lim="800000"/>
              <a:headEnd/>
              <a:tailEnd/>
            </a:ln>
          </p:spPr>
          <p:txBody>
            <a:bodyPr lIns="0" tIns="0" rIns="0" bIns="0">
              <a:spAutoFit/>
            </a:bodyPr>
            <a:lstStyle/>
            <a:p>
              <a:pPr>
                <a:spcBef>
                  <a:spcPct val="50000"/>
                </a:spcBef>
              </a:pPr>
              <a:r>
                <a:rPr lang="en-US" sz="1200" b="1" smtClean="0">
                  <a:solidFill>
                    <a:srgbClr val="000000"/>
                  </a:solidFill>
                </a:rPr>
                <a:t>S7-1500</a:t>
              </a:r>
              <a:endParaRPr lang="en-US" sz="1200" b="1">
                <a:solidFill>
                  <a:srgbClr val="000000"/>
                </a:solidFill>
              </a:endParaRPr>
            </a:p>
          </p:txBody>
        </p:sp>
      </p:grpSp>
      <p:sp>
        <p:nvSpPr>
          <p:cNvPr id="155756" name="Text Box 24"/>
          <p:cNvSpPr txBox="1">
            <a:spLocks noChangeArrowheads="1"/>
          </p:cNvSpPr>
          <p:nvPr/>
        </p:nvSpPr>
        <p:spPr bwMode="auto">
          <a:xfrm>
            <a:off x="8098013" y="4828228"/>
            <a:ext cx="150812" cy="319087"/>
          </a:xfrm>
          <a:prstGeom prst="rect">
            <a:avLst/>
          </a:prstGeom>
          <a:solidFill>
            <a:srgbClr val="FFAE54"/>
          </a:solidFill>
          <a:ln w="9525">
            <a:noFill/>
            <a:miter lim="800000"/>
            <a:headEnd/>
            <a:tailEnd/>
          </a:ln>
        </p:spPr>
        <p:txBody>
          <a:bodyPr wrap="none" lIns="0" tIns="0" rIns="0" bIns="0" anchor="ctr">
            <a:noAutofit/>
          </a:bodyPr>
          <a:lstStyle/>
          <a:p>
            <a:pPr algn="ctr" eaLnBrk="0" hangingPunct="0">
              <a:spcBef>
                <a:spcPct val="50000"/>
              </a:spcBef>
            </a:pPr>
            <a:endParaRPr lang="en-US" sz="1100" b="1" dirty="0">
              <a:solidFill>
                <a:srgbClr val="000000"/>
              </a:solidFill>
            </a:endParaRPr>
          </a:p>
        </p:txBody>
      </p:sp>
      <p:cxnSp>
        <p:nvCxnSpPr>
          <p:cNvPr id="155766" name="Gerade Verbindung 197"/>
          <p:cNvCxnSpPr>
            <a:cxnSpLocks noChangeShapeType="1"/>
          </p:cNvCxnSpPr>
          <p:nvPr/>
        </p:nvCxnSpPr>
        <p:spPr bwMode="auto">
          <a:xfrm flipV="1">
            <a:off x="11181177" y="5728340"/>
            <a:ext cx="0" cy="73025"/>
          </a:xfrm>
          <a:prstGeom prst="line">
            <a:avLst/>
          </a:prstGeom>
          <a:noFill/>
          <a:ln w="19050" algn="ctr">
            <a:solidFill>
              <a:schemeClr val="tx1"/>
            </a:solidFill>
            <a:round/>
            <a:headEnd/>
            <a:tailEnd/>
          </a:ln>
        </p:spPr>
      </p:cxnSp>
      <p:sp>
        <p:nvSpPr>
          <p:cNvPr id="155769" name="Rectangle 2"/>
          <p:cNvSpPr>
            <a:spLocks noGrp="1" noChangeArrowheads="1"/>
          </p:cNvSpPr>
          <p:nvPr>
            <p:ph type="title" idx="4294967295"/>
          </p:nvPr>
        </p:nvSpPr>
        <p:spPr/>
        <p:txBody>
          <a:bodyPr/>
          <a:lstStyle/>
          <a:p>
            <a:pPr eaLnBrk="1" hangingPunct="1"/>
            <a:r>
              <a:rPr lang="en-US" dirty="0" smtClean="0">
                <a:latin typeface="Arial" charset="0"/>
                <a:cs typeface="Arial" charset="0"/>
              </a:rPr>
              <a:t>SIMATIC Innovation</a:t>
            </a:r>
            <a:br>
              <a:rPr lang="en-US" dirty="0" smtClean="0">
                <a:latin typeface="Arial" charset="0"/>
                <a:cs typeface="Arial" charset="0"/>
              </a:rPr>
            </a:br>
            <a:r>
              <a:rPr lang="en-US" b="0" dirty="0" smtClean="0">
                <a:latin typeface="Arial" charset="0"/>
                <a:cs typeface="Arial" charset="0"/>
              </a:rPr>
              <a:t>Compact CPU Portfolio S7-1500 is complete (TIA Portal V13 SP1 / FW V1.8)</a:t>
            </a:r>
          </a:p>
        </p:txBody>
      </p:sp>
      <p:sp>
        <p:nvSpPr>
          <p:cNvPr id="155770" name="Textfeld 6"/>
          <p:cNvSpPr txBox="1">
            <a:spLocks noChangeArrowheads="1"/>
          </p:cNvSpPr>
          <p:nvPr/>
        </p:nvSpPr>
        <p:spPr bwMode="auto">
          <a:xfrm>
            <a:off x="7144164" y="1310328"/>
            <a:ext cx="2762295" cy="369332"/>
          </a:xfrm>
          <a:prstGeom prst="rect">
            <a:avLst/>
          </a:prstGeom>
          <a:noFill/>
          <a:ln w="9525">
            <a:noFill/>
            <a:miter lim="800000"/>
            <a:headEnd/>
            <a:tailEnd/>
          </a:ln>
        </p:spPr>
        <p:txBody>
          <a:bodyPr wrap="none">
            <a:spAutoFit/>
          </a:bodyPr>
          <a:lstStyle/>
          <a:p>
            <a:pPr>
              <a:spcBef>
                <a:spcPct val="50000"/>
              </a:spcBef>
            </a:pPr>
            <a:r>
              <a:rPr lang="en-US" b="1" dirty="0" smtClean="0">
                <a:solidFill>
                  <a:srgbClr val="000000"/>
                </a:solidFill>
              </a:rPr>
              <a:t>S7-1500C CPU Portfolio</a:t>
            </a:r>
            <a:endParaRPr lang="en-US" b="1" dirty="0">
              <a:solidFill>
                <a:srgbClr val="000000"/>
              </a:solidFill>
            </a:endParaRPr>
          </a:p>
        </p:txBody>
      </p:sp>
      <p:sp>
        <p:nvSpPr>
          <p:cNvPr id="88" name="Rectangle 85"/>
          <p:cNvSpPr>
            <a:spLocks noChangeArrowheads="1"/>
          </p:cNvSpPr>
          <p:nvPr/>
        </p:nvSpPr>
        <p:spPr bwMode="auto">
          <a:xfrm>
            <a:off x="339558" y="1421309"/>
            <a:ext cx="3878263" cy="5026025"/>
          </a:xfrm>
          <a:prstGeom prst="rect">
            <a:avLst/>
          </a:prstGeom>
          <a:noFill/>
          <a:ln w="12700" algn="ctr">
            <a:solidFill>
              <a:schemeClr val="bg1">
                <a:lumMod val="85000"/>
              </a:schemeClr>
            </a:solidFill>
            <a:miter lim="800000"/>
            <a:headEnd/>
            <a:tailEnd/>
          </a:ln>
          <a:effectLst/>
          <a:extLst/>
        </p:spPr>
        <p:txBody>
          <a:bodyPr wrap="none" lIns="0" tIns="0" rIns="0" bIns="0" anchor="ctr">
            <a:noAutofit/>
          </a:bodyPr>
          <a:lstStyle/>
          <a:p>
            <a:pPr algn="ctr">
              <a:spcBef>
                <a:spcPct val="50000"/>
              </a:spcBef>
              <a:defRPr/>
            </a:pPr>
            <a:endParaRPr lang="en-US" dirty="0">
              <a:solidFill>
                <a:srgbClr val="ADBECB"/>
              </a:solidFill>
              <a:latin typeface="Arial" pitchFamily="34" charset="0"/>
              <a:ea typeface="ＭＳ Ｐゴシック" charset="-128"/>
              <a:cs typeface="+mn-cs"/>
            </a:endParaRPr>
          </a:p>
        </p:txBody>
      </p:sp>
      <p:grpSp>
        <p:nvGrpSpPr>
          <p:cNvPr id="3" name="Gruppieren 2"/>
          <p:cNvGrpSpPr/>
          <p:nvPr/>
        </p:nvGrpSpPr>
        <p:grpSpPr>
          <a:xfrm>
            <a:off x="5139867" y="5753216"/>
            <a:ext cx="5119067" cy="49988"/>
            <a:chOff x="1011953" y="6574076"/>
            <a:chExt cx="5119067" cy="49988"/>
          </a:xfrm>
        </p:grpSpPr>
        <p:sp>
          <p:nvSpPr>
            <p:cNvPr id="139" name="Rectangle 13"/>
            <p:cNvSpPr>
              <a:spLocks noChangeArrowheads="1"/>
            </p:cNvSpPr>
            <p:nvPr>
              <p:custDataLst>
                <p:tags r:id="rId5"/>
              </p:custDataLst>
            </p:nvPr>
          </p:nvSpPr>
          <p:spPr bwMode="auto">
            <a:xfrm>
              <a:off x="1011953" y="6574076"/>
              <a:ext cx="17107" cy="49988"/>
            </a:xfrm>
            <a:prstGeom prst="rect">
              <a:avLst/>
            </a:prstGeom>
            <a:noFill/>
            <a:ln w="9525">
              <a:noFill/>
              <a:miter lim="800000"/>
              <a:headEnd/>
              <a:tailEnd/>
            </a:ln>
          </p:spPr>
          <p:txBody>
            <a:bodyPr wrap="none" lIns="0" tIns="0" rIns="0" bIns="0" anchor="ctr"/>
            <a:lstStyle/>
            <a:p>
              <a:pPr algn="ctr">
                <a:spcBef>
                  <a:spcPct val="50000"/>
                </a:spcBef>
              </a:pPr>
              <a:endParaRPr lang="en-US" sz="1600" b="1">
                <a:solidFill>
                  <a:srgbClr val="ADBECB"/>
                </a:solidFill>
              </a:endParaRPr>
            </a:p>
          </p:txBody>
        </p:sp>
        <p:sp>
          <p:nvSpPr>
            <p:cNvPr id="140" name="Rectangle 15"/>
            <p:cNvSpPr>
              <a:spLocks noChangeArrowheads="1"/>
            </p:cNvSpPr>
            <p:nvPr>
              <p:custDataLst>
                <p:tags r:id="rId6"/>
              </p:custDataLst>
            </p:nvPr>
          </p:nvSpPr>
          <p:spPr bwMode="auto">
            <a:xfrm>
              <a:off x="1862278" y="6574076"/>
              <a:ext cx="17107" cy="49988"/>
            </a:xfrm>
            <a:prstGeom prst="rect">
              <a:avLst/>
            </a:prstGeom>
            <a:solidFill>
              <a:schemeClr val="tx1"/>
            </a:solidFill>
            <a:ln w="9525">
              <a:solidFill>
                <a:schemeClr val="tx1"/>
              </a:solidFill>
              <a:miter lim="800000"/>
              <a:headEnd/>
              <a:tailEnd/>
            </a:ln>
          </p:spPr>
          <p:txBody>
            <a:bodyPr wrap="none" lIns="0" tIns="0" rIns="0" bIns="0" anchor="ctr"/>
            <a:lstStyle/>
            <a:p>
              <a:pPr algn="ctr">
                <a:spcBef>
                  <a:spcPct val="50000"/>
                </a:spcBef>
              </a:pPr>
              <a:endParaRPr lang="en-US" sz="1600" b="1">
                <a:solidFill>
                  <a:srgbClr val="ADBECB"/>
                </a:solidFill>
              </a:endParaRPr>
            </a:p>
          </p:txBody>
        </p:sp>
        <p:sp>
          <p:nvSpPr>
            <p:cNvPr id="141" name="Rectangle 17"/>
            <p:cNvSpPr>
              <a:spLocks noChangeArrowheads="1"/>
            </p:cNvSpPr>
            <p:nvPr>
              <p:custDataLst>
                <p:tags r:id="rId7"/>
              </p:custDataLst>
            </p:nvPr>
          </p:nvSpPr>
          <p:spPr bwMode="auto">
            <a:xfrm>
              <a:off x="2712603" y="6574076"/>
              <a:ext cx="17109" cy="49988"/>
            </a:xfrm>
            <a:prstGeom prst="rect">
              <a:avLst/>
            </a:prstGeom>
            <a:solidFill>
              <a:schemeClr val="tx1"/>
            </a:solidFill>
            <a:ln w="9525">
              <a:solidFill>
                <a:schemeClr val="tx1"/>
              </a:solidFill>
              <a:miter lim="800000"/>
              <a:headEnd/>
              <a:tailEnd/>
            </a:ln>
          </p:spPr>
          <p:txBody>
            <a:bodyPr wrap="none" lIns="0" tIns="0" rIns="0" bIns="0" anchor="ctr"/>
            <a:lstStyle/>
            <a:p>
              <a:pPr algn="ctr">
                <a:spcBef>
                  <a:spcPct val="50000"/>
                </a:spcBef>
              </a:pPr>
              <a:endParaRPr lang="en-US" sz="1600" b="1">
                <a:solidFill>
                  <a:srgbClr val="ADBECB"/>
                </a:solidFill>
              </a:endParaRPr>
            </a:p>
          </p:txBody>
        </p:sp>
        <p:sp>
          <p:nvSpPr>
            <p:cNvPr id="142" name="Rectangle 19"/>
            <p:cNvSpPr>
              <a:spLocks noChangeArrowheads="1"/>
            </p:cNvSpPr>
            <p:nvPr>
              <p:custDataLst>
                <p:tags r:id="rId8"/>
              </p:custDataLst>
            </p:nvPr>
          </p:nvSpPr>
          <p:spPr bwMode="auto">
            <a:xfrm>
              <a:off x="3562930" y="6574076"/>
              <a:ext cx="17109" cy="49988"/>
            </a:xfrm>
            <a:prstGeom prst="rect">
              <a:avLst/>
            </a:prstGeom>
            <a:solidFill>
              <a:schemeClr val="tx1"/>
            </a:solidFill>
            <a:ln w="9525">
              <a:solidFill>
                <a:schemeClr val="tx1"/>
              </a:solidFill>
              <a:miter lim="800000"/>
              <a:headEnd/>
              <a:tailEnd/>
            </a:ln>
          </p:spPr>
          <p:txBody>
            <a:bodyPr wrap="none" lIns="0" tIns="0" rIns="0" bIns="0" anchor="ctr"/>
            <a:lstStyle/>
            <a:p>
              <a:pPr algn="ctr">
                <a:spcBef>
                  <a:spcPct val="50000"/>
                </a:spcBef>
              </a:pPr>
              <a:endParaRPr lang="en-US" sz="1600" b="1">
                <a:solidFill>
                  <a:srgbClr val="ADBECB"/>
                </a:solidFill>
              </a:endParaRPr>
            </a:p>
          </p:txBody>
        </p:sp>
        <p:sp>
          <p:nvSpPr>
            <p:cNvPr id="143" name="Rectangle 21"/>
            <p:cNvSpPr>
              <a:spLocks noChangeArrowheads="1"/>
            </p:cNvSpPr>
            <p:nvPr>
              <p:custDataLst>
                <p:tags r:id="rId9"/>
              </p:custDataLst>
            </p:nvPr>
          </p:nvSpPr>
          <p:spPr bwMode="auto">
            <a:xfrm>
              <a:off x="6113913" y="6574076"/>
              <a:ext cx="17107" cy="49988"/>
            </a:xfrm>
            <a:prstGeom prst="rect">
              <a:avLst/>
            </a:prstGeom>
            <a:solidFill>
              <a:schemeClr val="tx1"/>
            </a:solidFill>
            <a:ln w="9525">
              <a:solidFill>
                <a:schemeClr val="tx1"/>
              </a:solidFill>
              <a:miter lim="800000"/>
              <a:headEnd/>
              <a:tailEnd/>
            </a:ln>
          </p:spPr>
          <p:txBody>
            <a:bodyPr wrap="none" lIns="0" tIns="0" rIns="0" bIns="0" anchor="ctr"/>
            <a:lstStyle/>
            <a:p>
              <a:pPr algn="ctr">
                <a:spcBef>
                  <a:spcPct val="50000"/>
                </a:spcBef>
              </a:pPr>
              <a:endParaRPr lang="en-US" sz="1600" b="1">
                <a:solidFill>
                  <a:srgbClr val="ADBECB"/>
                </a:solidFill>
              </a:endParaRPr>
            </a:p>
          </p:txBody>
        </p:sp>
        <p:sp>
          <p:nvSpPr>
            <p:cNvPr id="144" name="Rectangle 19"/>
            <p:cNvSpPr>
              <a:spLocks noChangeArrowheads="1"/>
            </p:cNvSpPr>
            <p:nvPr>
              <p:custDataLst>
                <p:tags r:id="rId10"/>
              </p:custDataLst>
            </p:nvPr>
          </p:nvSpPr>
          <p:spPr bwMode="auto">
            <a:xfrm>
              <a:off x="5263584" y="6574076"/>
              <a:ext cx="17109" cy="49988"/>
            </a:xfrm>
            <a:prstGeom prst="rect">
              <a:avLst/>
            </a:prstGeom>
            <a:solidFill>
              <a:schemeClr val="tx1"/>
            </a:solidFill>
            <a:ln w="9525">
              <a:solidFill>
                <a:schemeClr val="tx1"/>
              </a:solidFill>
              <a:miter lim="800000"/>
              <a:headEnd/>
              <a:tailEnd/>
            </a:ln>
          </p:spPr>
          <p:txBody>
            <a:bodyPr wrap="none" lIns="0" tIns="0" rIns="0" bIns="0" anchor="ctr"/>
            <a:lstStyle/>
            <a:p>
              <a:pPr algn="ctr">
                <a:spcBef>
                  <a:spcPct val="50000"/>
                </a:spcBef>
              </a:pPr>
              <a:endParaRPr lang="en-US" sz="1600" b="1">
                <a:solidFill>
                  <a:srgbClr val="ADBECB"/>
                </a:solidFill>
              </a:endParaRPr>
            </a:p>
          </p:txBody>
        </p:sp>
        <p:sp>
          <p:nvSpPr>
            <p:cNvPr id="145" name="Rectangle 19"/>
            <p:cNvSpPr>
              <a:spLocks noChangeArrowheads="1"/>
            </p:cNvSpPr>
            <p:nvPr>
              <p:custDataLst>
                <p:tags r:id="rId11"/>
              </p:custDataLst>
            </p:nvPr>
          </p:nvSpPr>
          <p:spPr bwMode="auto">
            <a:xfrm>
              <a:off x="4413257" y="6574076"/>
              <a:ext cx="17109" cy="49988"/>
            </a:xfrm>
            <a:prstGeom prst="rect">
              <a:avLst/>
            </a:prstGeom>
            <a:solidFill>
              <a:schemeClr val="tx1"/>
            </a:solidFill>
            <a:ln w="9525">
              <a:solidFill>
                <a:schemeClr val="tx1"/>
              </a:solidFill>
              <a:miter lim="800000"/>
              <a:headEnd/>
              <a:tailEnd/>
            </a:ln>
          </p:spPr>
          <p:txBody>
            <a:bodyPr wrap="none" lIns="0" tIns="0" rIns="0" bIns="0" anchor="ctr"/>
            <a:lstStyle/>
            <a:p>
              <a:pPr algn="ctr">
                <a:spcBef>
                  <a:spcPct val="50000"/>
                </a:spcBef>
              </a:pPr>
              <a:endParaRPr lang="en-US" sz="1600" b="1">
                <a:solidFill>
                  <a:srgbClr val="ADBECB"/>
                </a:solidFill>
              </a:endParaRPr>
            </a:p>
          </p:txBody>
        </p:sp>
      </p:grpSp>
      <p:pic>
        <p:nvPicPr>
          <p:cNvPr id="1026" name="Picture 2"/>
          <p:cNvPicPr>
            <a:picLocks noChangeAspect="1" noChangeArrowheads="1"/>
          </p:cNvPicPr>
          <p:nvPr/>
        </p:nvPicPr>
        <p:blipFill rotWithShape="1">
          <a:blip r:embed="rId19" cstate="email">
            <a:extLst>
              <a:ext uri="{28A0092B-C50C-407E-A947-70E740481C1C}">
                <a14:useLocalDpi xmlns:a14="http://schemas.microsoft.com/office/drawing/2010/main"/>
              </a:ext>
            </a:extLst>
          </a:blip>
          <a:srcRect/>
          <a:stretch/>
        </p:blipFill>
        <p:spPr bwMode="auto">
          <a:xfrm>
            <a:off x="403528" y="2733393"/>
            <a:ext cx="3717975" cy="2611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11"/>
          <p:cNvSpPr>
            <a:spLocks noChangeArrowheads="1"/>
          </p:cNvSpPr>
          <p:nvPr/>
        </p:nvSpPr>
        <p:spPr bwMode="auto">
          <a:xfrm>
            <a:off x="349250" y="1420576"/>
            <a:ext cx="3878263" cy="446087"/>
          </a:xfrm>
          <a:prstGeom prst="rect">
            <a:avLst/>
          </a:prstGeom>
          <a:solidFill>
            <a:schemeClr val="accent2"/>
          </a:solidFill>
          <a:ln w="9525">
            <a:solidFill>
              <a:schemeClr val="accent1"/>
            </a:solidFill>
            <a:miter lim="800000"/>
            <a:headEnd/>
            <a:tailEnd/>
          </a:ln>
        </p:spPr>
        <p:txBody>
          <a:bodyPr lIns="144000" tIns="72000" rIns="72000" bIns="72000" anchor="ctr"/>
          <a:lstStyle/>
          <a:p>
            <a:pPr>
              <a:spcBef>
                <a:spcPct val="50000"/>
              </a:spcBef>
            </a:pPr>
            <a:r>
              <a:rPr lang="en-US" sz="1400" b="1" dirty="0" smtClean="0">
                <a:solidFill>
                  <a:srgbClr val="000000"/>
                </a:solidFill>
              </a:rPr>
              <a:t>SIMATIC CPU 1511C-1 PN / 1512C-1 PN</a:t>
            </a:r>
            <a:endParaRPr lang="en-US" sz="1400" b="1" dirty="0">
              <a:solidFill>
                <a:srgbClr val="000000"/>
              </a:solidFill>
            </a:endParaRPr>
          </a:p>
        </p:txBody>
      </p:sp>
      <p:sp>
        <p:nvSpPr>
          <p:cNvPr id="80" name="Text Box 54"/>
          <p:cNvSpPr txBox="1">
            <a:spLocks noChangeArrowheads="1"/>
          </p:cNvSpPr>
          <p:nvPr/>
        </p:nvSpPr>
        <p:spPr bwMode="auto">
          <a:xfrm>
            <a:off x="4331114" y="4326791"/>
            <a:ext cx="706438" cy="215900"/>
          </a:xfrm>
          <a:prstGeom prst="rect">
            <a:avLst/>
          </a:prstGeom>
          <a:noFill/>
          <a:ln w="9525">
            <a:noFill/>
            <a:miter lim="800000"/>
            <a:headEnd/>
            <a:tailEnd/>
          </a:ln>
        </p:spPr>
        <p:txBody>
          <a:bodyPr lIns="0" tIns="0" rIns="0" bIns="0"/>
          <a:lstStyle/>
          <a:p>
            <a:pPr algn="r">
              <a:spcBef>
                <a:spcPct val="50000"/>
              </a:spcBef>
            </a:pPr>
            <a:r>
              <a:rPr lang="en-US" sz="1200" b="1" dirty="0" smtClean="0">
                <a:solidFill>
                  <a:srgbClr val="000000"/>
                </a:solidFill>
              </a:rPr>
              <a:t>313C-2 </a:t>
            </a:r>
            <a:r>
              <a:rPr lang="en-US" sz="1200" b="1" dirty="0" err="1" smtClean="0">
                <a:solidFill>
                  <a:srgbClr val="000000"/>
                </a:solidFill>
              </a:rPr>
              <a:t>PtP</a:t>
            </a:r>
            <a:endParaRPr lang="en-US" sz="1200" b="1" dirty="0">
              <a:solidFill>
                <a:srgbClr val="000000"/>
              </a:solidFill>
            </a:endParaRPr>
          </a:p>
        </p:txBody>
      </p:sp>
      <p:sp>
        <p:nvSpPr>
          <p:cNvPr id="44" name="Line 28"/>
          <p:cNvSpPr>
            <a:spLocks noChangeShapeType="1"/>
          </p:cNvSpPr>
          <p:nvPr/>
        </p:nvSpPr>
        <p:spPr bwMode="auto">
          <a:xfrm>
            <a:off x="8951896" y="5147316"/>
            <a:ext cx="0" cy="688214"/>
          </a:xfrm>
          <a:prstGeom prst="line">
            <a:avLst/>
          </a:prstGeom>
          <a:noFill/>
          <a:ln w="19050">
            <a:solidFill>
              <a:schemeClr val="tx1"/>
            </a:solidFill>
            <a:prstDash val="sysDot"/>
            <a:round/>
            <a:headEnd/>
            <a:tailEnd/>
          </a:ln>
        </p:spPr>
        <p:txBody>
          <a:bodyPr wrap="none">
            <a:noAutofit/>
          </a:bodyPr>
          <a:lstStyle/>
          <a:p>
            <a:endParaRPr lang="en-US" dirty="0">
              <a:solidFill>
                <a:srgbClr val="ADBECB"/>
              </a:solidFill>
            </a:endParaRPr>
          </a:p>
        </p:txBody>
      </p:sp>
      <p:sp>
        <p:nvSpPr>
          <p:cNvPr id="45" name="Line 28"/>
          <p:cNvSpPr>
            <a:spLocks noChangeShapeType="1"/>
          </p:cNvSpPr>
          <p:nvPr/>
        </p:nvSpPr>
        <p:spPr bwMode="auto">
          <a:xfrm>
            <a:off x="10787099" y="3543903"/>
            <a:ext cx="0" cy="2300181"/>
          </a:xfrm>
          <a:prstGeom prst="line">
            <a:avLst/>
          </a:prstGeom>
          <a:noFill/>
          <a:ln w="19050">
            <a:solidFill>
              <a:schemeClr val="tx1"/>
            </a:solidFill>
            <a:prstDash val="sysDot"/>
            <a:round/>
            <a:headEnd/>
            <a:tailEnd/>
          </a:ln>
        </p:spPr>
        <p:txBody>
          <a:bodyPr wrap="none">
            <a:noAutofit/>
          </a:bodyPr>
          <a:lstStyle/>
          <a:p>
            <a:endParaRPr lang="en-US" dirty="0">
              <a:solidFill>
                <a:srgbClr val="ADBECB"/>
              </a:solidFill>
            </a:endParaRPr>
          </a:p>
        </p:txBody>
      </p:sp>
      <p:sp>
        <p:nvSpPr>
          <p:cNvPr id="47" name="Text Box 54"/>
          <p:cNvSpPr txBox="1">
            <a:spLocks noChangeArrowheads="1"/>
          </p:cNvSpPr>
          <p:nvPr/>
        </p:nvSpPr>
        <p:spPr bwMode="auto">
          <a:xfrm>
            <a:off x="4331114" y="3815173"/>
            <a:ext cx="706438" cy="215900"/>
          </a:xfrm>
          <a:prstGeom prst="rect">
            <a:avLst/>
          </a:prstGeom>
          <a:noFill/>
          <a:ln w="9525">
            <a:noFill/>
            <a:miter lim="800000"/>
            <a:headEnd/>
            <a:tailEnd/>
          </a:ln>
        </p:spPr>
        <p:txBody>
          <a:bodyPr lIns="0" tIns="0" rIns="0" bIns="0"/>
          <a:lstStyle/>
          <a:p>
            <a:pPr algn="r">
              <a:spcBef>
                <a:spcPct val="50000"/>
              </a:spcBef>
            </a:pPr>
            <a:r>
              <a:rPr lang="en-US" sz="1200" b="1" dirty="0" smtClean="0">
                <a:solidFill>
                  <a:srgbClr val="000000"/>
                </a:solidFill>
              </a:rPr>
              <a:t>313C-2 DP</a:t>
            </a:r>
            <a:endParaRPr lang="en-US" sz="1200" b="1" dirty="0">
              <a:solidFill>
                <a:srgbClr val="000000"/>
              </a:solidFill>
            </a:endParaRPr>
          </a:p>
        </p:txBody>
      </p:sp>
      <p:sp>
        <p:nvSpPr>
          <p:cNvPr id="48" name="Text Box 54"/>
          <p:cNvSpPr txBox="1">
            <a:spLocks noChangeArrowheads="1"/>
          </p:cNvSpPr>
          <p:nvPr/>
        </p:nvSpPr>
        <p:spPr bwMode="auto">
          <a:xfrm>
            <a:off x="4331114" y="3328003"/>
            <a:ext cx="706438" cy="215900"/>
          </a:xfrm>
          <a:prstGeom prst="rect">
            <a:avLst/>
          </a:prstGeom>
          <a:noFill/>
          <a:ln w="9525">
            <a:noFill/>
            <a:miter lim="800000"/>
            <a:headEnd/>
            <a:tailEnd/>
          </a:ln>
        </p:spPr>
        <p:txBody>
          <a:bodyPr lIns="0" tIns="0" rIns="0" bIns="0"/>
          <a:lstStyle/>
          <a:p>
            <a:pPr algn="r">
              <a:spcBef>
                <a:spcPct val="50000"/>
              </a:spcBef>
            </a:pPr>
            <a:r>
              <a:rPr lang="en-US" sz="1200" b="1" dirty="0" smtClean="0">
                <a:solidFill>
                  <a:srgbClr val="000000"/>
                </a:solidFill>
              </a:rPr>
              <a:t>314C-2 </a:t>
            </a:r>
            <a:r>
              <a:rPr lang="en-US" sz="1200" b="1" dirty="0" err="1" smtClean="0">
                <a:solidFill>
                  <a:srgbClr val="000000"/>
                </a:solidFill>
              </a:rPr>
              <a:t>PtP</a:t>
            </a:r>
            <a:endParaRPr lang="en-US" sz="1200" b="1" dirty="0">
              <a:solidFill>
                <a:srgbClr val="000000"/>
              </a:solidFill>
            </a:endParaRPr>
          </a:p>
        </p:txBody>
      </p:sp>
      <p:sp>
        <p:nvSpPr>
          <p:cNvPr id="49" name="Text Box 54"/>
          <p:cNvSpPr txBox="1">
            <a:spLocks noChangeArrowheads="1"/>
          </p:cNvSpPr>
          <p:nvPr/>
        </p:nvSpPr>
        <p:spPr bwMode="auto">
          <a:xfrm>
            <a:off x="4331114" y="2804208"/>
            <a:ext cx="706438" cy="215900"/>
          </a:xfrm>
          <a:prstGeom prst="rect">
            <a:avLst/>
          </a:prstGeom>
          <a:noFill/>
          <a:ln w="9525">
            <a:noFill/>
            <a:miter lim="800000"/>
            <a:headEnd/>
            <a:tailEnd/>
          </a:ln>
        </p:spPr>
        <p:txBody>
          <a:bodyPr lIns="0" tIns="0" rIns="0" bIns="0"/>
          <a:lstStyle/>
          <a:p>
            <a:pPr algn="r">
              <a:spcBef>
                <a:spcPct val="50000"/>
              </a:spcBef>
            </a:pPr>
            <a:r>
              <a:rPr lang="en-US" sz="1200" b="1" dirty="0" smtClean="0">
                <a:solidFill>
                  <a:srgbClr val="000000"/>
                </a:solidFill>
              </a:rPr>
              <a:t>314C-2 DP</a:t>
            </a:r>
            <a:endParaRPr lang="en-US" sz="1200" b="1" dirty="0">
              <a:solidFill>
                <a:srgbClr val="000000"/>
              </a:solidFill>
            </a:endParaRPr>
          </a:p>
        </p:txBody>
      </p:sp>
      <p:sp>
        <p:nvSpPr>
          <p:cNvPr id="50" name="Text Box 54"/>
          <p:cNvSpPr txBox="1">
            <a:spLocks noChangeArrowheads="1"/>
          </p:cNvSpPr>
          <p:nvPr/>
        </p:nvSpPr>
        <p:spPr bwMode="auto">
          <a:xfrm>
            <a:off x="4331114" y="2289378"/>
            <a:ext cx="706438" cy="215900"/>
          </a:xfrm>
          <a:prstGeom prst="rect">
            <a:avLst/>
          </a:prstGeom>
          <a:noFill/>
          <a:ln w="9525">
            <a:noFill/>
            <a:miter lim="800000"/>
            <a:headEnd/>
            <a:tailEnd/>
          </a:ln>
        </p:spPr>
        <p:txBody>
          <a:bodyPr lIns="0" tIns="0" rIns="0" bIns="0"/>
          <a:lstStyle/>
          <a:p>
            <a:pPr algn="r">
              <a:spcBef>
                <a:spcPct val="50000"/>
              </a:spcBef>
            </a:pPr>
            <a:r>
              <a:rPr lang="en-US" sz="1200" b="1" dirty="0" smtClean="0">
                <a:solidFill>
                  <a:srgbClr val="000000"/>
                </a:solidFill>
              </a:rPr>
              <a:t>314C-2 PN/DP</a:t>
            </a:r>
            <a:endParaRPr lang="en-US" sz="1200" b="1" dirty="0">
              <a:solidFill>
                <a:srgbClr val="000000"/>
              </a:solidFill>
            </a:endParaRPr>
          </a:p>
        </p:txBody>
      </p:sp>
      <p:sp>
        <p:nvSpPr>
          <p:cNvPr id="51" name="Text Box 24"/>
          <p:cNvSpPr txBox="1">
            <a:spLocks noChangeArrowheads="1"/>
          </p:cNvSpPr>
          <p:nvPr/>
        </p:nvSpPr>
        <p:spPr bwMode="auto">
          <a:xfrm>
            <a:off x="8347199" y="4326791"/>
            <a:ext cx="150812" cy="319087"/>
          </a:xfrm>
          <a:prstGeom prst="rect">
            <a:avLst/>
          </a:prstGeom>
          <a:solidFill>
            <a:srgbClr val="FFAE54"/>
          </a:solidFill>
          <a:ln w="9525">
            <a:noFill/>
            <a:miter lim="800000"/>
            <a:headEnd/>
            <a:tailEnd/>
          </a:ln>
        </p:spPr>
        <p:txBody>
          <a:bodyPr wrap="none" lIns="0" tIns="0" rIns="0" bIns="0" anchor="ctr">
            <a:noAutofit/>
          </a:bodyPr>
          <a:lstStyle/>
          <a:p>
            <a:pPr algn="ctr" eaLnBrk="0" hangingPunct="0">
              <a:spcBef>
                <a:spcPct val="50000"/>
              </a:spcBef>
            </a:pPr>
            <a:endParaRPr lang="en-US" sz="1100" b="1" dirty="0">
              <a:solidFill>
                <a:srgbClr val="000000"/>
              </a:solidFill>
            </a:endParaRPr>
          </a:p>
        </p:txBody>
      </p:sp>
      <p:sp>
        <p:nvSpPr>
          <p:cNvPr id="52" name="Text Box 24"/>
          <p:cNvSpPr txBox="1">
            <a:spLocks noChangeArrowheads="1"/>
          </p:cNvSpPr>
          <p:nvPr/>
        </p:nvSpPr>
        <p:spPr bwMode="auto">
          <a:xfrm>
            <a:off x="8908804" y="3815173"/>
            <a:ext cx="150812" cy="319087"/>
          </a:xfrm>
          <a:prstGeom prst="rect">
            <a:avLst/>
          </a:prstGeom>
          <a:solidFill>
            <a:srgbClr val="FFAE54"/>
          </a:solidFill>
          <a:ln w="9525">
            <a:noFill/>
            <a:miter lim="800000"/>
            <a:headEnd/>
            <a:tailEnd/>
          </a:ln>
        </p:spPr>
        <p:txBody>
          <a:bodyPr wrap="none" lIns="0" tIns="0" rIns="0" bIns="0" anchor="ctr">
            <a:noAutofit/>
          </a:bodyPr>
          <a:lstStyle/>
          <a:p>
            <a:pPr algn="ctr" eaLnBrk="0" hangingPunct="0">
              <a:spcBef>
                <a:spcPct val="50000"/>
              </a:spcBef>
            </a:pPr>
            <a:endParaRPr lang="en-US" sz="1100" b="1" dirty="0">
              <a:solidFill>
                <a:srgbClr val="000000"/>
              </a:solidFill>
            </a:endParaRPr>
          </a:p>
        </p:txBody>
      </p:sp>
      <p:sp>
        <p:nvSpPr>
          <p:cNvPr id="53" name="Text Box 24"/>
          <p:cNvSpPr txBox="1">
            <a:spLocks noChangeArrowheads="1"/>
          </p:cNvSpPr>
          <p:nvPr/>
        </p:nvSpPr>
        <p:spPr bwMode="auto">
          <a:xfrm>
            <a:off x="9977869" y="3345939"/>
            <a:ext cx="150812" cy="319087"/>
          </a:xfrm>
          <a:prstGeom prst="rect">
            <a:avLst/>
          </a:prstGeom>
          <a:solidFill>
            <a:srgbClr val="FFAE54"/>
          </a:solidFill>
          <a:ln w="9525">
            <a:noFill/>
            <a:miter lim="800000"/>
            <a:headEnd/>
            <a:tailEnd/>
          </a:ln>
        </p:spPr>
        <p:txBody>
          <a:bodyPr wrap="none" lIns="0" tIns="0" rIns="0" bIns="0" anchor="ctr">
            <a:noAutofit/>
          </a:bodyPr>
          <a:lstStyle/>
          <a:p>
            <a:pPr algn="ctr" eaLnBrk="0" hangingPunct="0">
              <a:spcBef>
                <a:spcPct val="50000"/>
              </a:spcBef>
            </a:pPr>
            <a:endParaRPr lang="en-US" sz="1100" b="1" dirty="0">
              <a:solidFill>
                <a:srgbClr val="000000"/>
              </a:solidFill>
            </a:endParaRPr>
          </a:p>
        </p:txBody>
      </p:sp>
      <p:sp>
        <p:nvSpPr>
          <p:cNvPr id="4" name="Textfeld 3"/>
          <p:cNvSpPr txBox="1"/>
          <p:nvPr/>
        </p:nvSpPr>
        <p:spPr>
          <a:xfrm>
            <a:off x="5487562" y="1985623"/>
            <a:ext cx="2794602" cy="592141"/>
          </a:xfrm>
          <a:prstGeom prst="rect">
            <a:avLst/>
          </a:prstGeom>
          <a:solidFill>
            <a:schemeClr val="bg1">
              <a:lumMod val="95000"/>
            </a:schemeClr>
          </a:solidFill>
          <a:ln>
            <a:solidFill>
              <a:schemeClr val="tx1"/>
            </a:solidFill>
          </a:ln>
        </p:spPr>
        <p:txBody>
          <a:bodyPr wrap="none" lIns="36000" tIns="36000" rIns="36000" bIns="36000" rtlCol="0" anchor="ctr" anchorCtr="0">
            <a:spAutoFit/>
          </a:bodyPr>
          <a:lstStyle/>
          <a:p>
            <a:pPr algn="l">
              <a:lnSpc>
                <a:spcPct val="110000"/>
              </a:lnSpc>
              <a:spcBef>
                <a:spcPts val="0"/>
              </a:spcBef>
            </a:pPr>
            <a:r>
              <a:rPr lang="en-US" sz="1050" dirty="0" smtClean="0">
                <a:solidFill>
                  <a:schemeClr val="tx1"/>
                </a:solidFill>
              </a:rPr>
              <a:t>Notes:</a:t>
            </a:r>
          </a:p>
          <a:p>
            <a:pPr marL="171450" indent="-171450" algn="l">
              <a:lnSpc>
                <a:spcPct val="110000"/>
              </a:lnSpc>
              <a:spcBef>
                <a:spcPts val="0"/>
              </a:spcBef>
              <a:buFontTx/>
              <a:buChar char="-"/>
            </a:pPr>
            <a:r>
              <a:rPr lang="en-US" sz="1050" dirty="0" smtClean="0">
                <a:solidFill>
                  <a:schemeClr val="tx1"/>
                </a:solidFill>
              </a:rPr>
              <a:t>S7-300C incl. IO connector (Push-In)</a:t>
            </a:r>
          </a:p>
          <a:p>
            <a:pPr marL="171450" indent="-171450" algn="l">
              <a:lnSpc>
                <a:spcPct val="110000"/>
              </a:lnSpc>
              <a:spcBef>
                <a:spcPts val="0"/>
              </a:spcBef>
              <a:buFontTx/>
              <a:buChar char="-"/>
            </a:pPr>
            <a:r>
              <a:rPr lang="en-US" sz="1050" dirty="0" smtClean="0">
                <a:solidFill>
                  <a:schemeClr val="tx1"/>
                </a:solidFill>
              </a:rPr>
              <a:t>CPU 313C has more IOs than CPU 1511C</a:t>
            </a:r>
          </a:p>
        </p:txBody>
      </p:sp>
      <p:sp>
        <p:nvSpPr>
          <p:cNvPr id="57" name="Text Box 25"/>
          <p:cNvSpPr txBox="1">
            <a:spLocks noChangeArrowheads="1"/>
          </p:cNvSpPr>
          <p:nvPr/>
        </p:nvSpPr>
        <p:spPr bwMode="auto">
          <a:xfrm>
            <a:off x="10715893" y="2289379"/>
            <a:ext cx="155575" cy="1375648"/>
          </a:xfrm>
          <a:prstGeom prst="rect">
            <a:avLst/>
          </a:prstGeom>
          <a:solidFill>
            <a:srgbClr val="46AF5A"/>
          </a:solidFill>
          <a:ln w="9525">
            <a:noFill/>
            <a:miter lim="800000"/>
            <a:headEnd/>
            <a:tailEnd/>
          </a:ln>
        </p:spPr>
        <p:txBody>
          <a:bodyPr wrap="none" lIns="0" tIns="0" rIns="0" bIns="0" anchor="ctr">
            <a:noAutofit/>
          </a:bodyPr>
          <a:lstStyle/>
          <a:p>
            <a:pPr algn="ctr" eaLnBrk="0" hangingPunct="0">
              <a:spcBef>
                <a:spcPct val="50000"/>
              </a:spcBef>
            </a:pPr>
            <a:endParaRPr lang="en-US" sz="1100" b="1" dirty="0">
              <a:solidFill>
                <a:srgbClr val="000000"/>
              </a:solidFill>
            </a:endParaRPr>
          </a:p>
        </p:txBody>
      </p:sp>
      <p:sp>
        <p:nvSpPr>
          <p:cNvPr id="55" name="Text Box 24"/>
          <p:cNvSpPr txBox="1">
            <a:spLocks noChangeArrowheads="1"/>
          </p:cNvSpPr>
          <p:nvPr/>
        </p:nvSpPr>
        <p:spPr bwMode="auto">
          <a:xfrm>
            <a:off x="11088054" y="2289378"/>
            <a:ext cx="150812" cy="319087"/>
          </a:xfrm>
          <a:prstGeom prst="rect">
            <a:avLst/>
          </a:prstGeom>
          <a:solidFill>
            <a:srgbClr val="FFAE54"/>
          </a:solidFill>
          <a:ln w="9525">
            <a:noFill/>
            <a:miter lim="800000"/>
            <a:headEnd/>
            <a:tailEnd/>
          </a:ln>
        </p:spPr>
        <p:txBody>
          <a:bodyPr wrap="none" lIns="0" tIns="0" rIns="0" bIns="0" anchor="ctr">
            <a:noAutofit/>
          </a:bodyPr>
          <a:lstStyle/>
          <a:p>
            <a:pPr algn="ctr" eaLnBrk="0" hangingPunct="0">
              <a:spcBef>
                <a:spcPct val="50000"/>
              </a:spcBef>
            </a:pPr>
            <a:endParaRPr lang="en-US" sz="1100" b="1" dirty="0">
              <a:solidFill>
                <a:srgbClr val="000000"/>
              </a:solidFill>
            </a:endParaRPr>
          </a:p>
        </p:txBody>
      </p:sp>
      <p:sp>
        <p:nvSpPr>
          <p:cNvPr id="54" name="Text Box 24"/>
          <p:cNvSpPr txBox="1">
            <a:spLocks noChangeArrowheads="1"/>
          </p:cNvSpPr>
          <p:nvPr/>
        </p:nvSpPr>
        <p:spPr bwMode="auto">
          <a:xfrm>
            <a:off x="10613627" y="2804208"/>
            <a:ext cx="150812" cy="319087"/>
          </a:xfrm>
          <a:prstGeom prst="rect">
            <a:avLst/>
          </a:prstGeom>
          <a:solidFill>
            <a:srgbClr val="FFAE54"/>
          </a:solidFill>
          <a:ln w="9525">
            <a:noFill/>
            <a:miter lim="800000"/>
            <a:headEnd/>
            <a:tailEnd/>
          </a:ln>
        </p:spPr>
        <p:txBody>
          <a:bodyPr wrap="none" lIns="0" tIns="0" rIns="0" bIns="0" anchor="ctr">
            <a:noAutofit/>
          </a:bodyPr>
          <a:lstStyle/>
          <a:p>
            <a:pPr algn="ctr" eaLnBrk="0" hangingPunct="0">
              <a:spcBef>
                <a:spcPct val="50000"/>
              </a:spcBef>
            </a:pPr>
            <a:endParaRPr lang="en-US" sz="1100" b="1" dirty="0">
              <a:solidFill>
                <a:srgbClr val="000000"/>
              </a:solidFill>
            </a:endParaRPr>
          </a:p>
        </p:txBody>
      </p:sp>
      <p:sp>
        <p:nvSpPr>
          <p:cNvPr id="56" name="Text Box 47"/>
          <p:cNvSpPr txBox="1">
            <a:spLocks noChangeArrowheads="1"/>
          </p:cNvSpPr>
          <p:nvPr/>
        </p:nvSpPr>
        <p:spPr bwMode="auto">
          <a:xfrm>
            <a:off x="10427235" y="1988958"/>
            <a:ext cx="454680" cy="222250"/>
          </a:xfrm>
          <a:prstGeom prst="rect">
            <a:avLst/>
          </a:prstGeom>
          <a:solidFill>
            <a:srgbClr val="46AF5A"/>
          </a:solidFill>
          <a:ln w="9525">
            <a:noFill/>
            <a:miter lim="800000"/>
            <a:headEnd/>
            <a:tailEnd/>
          </a:ln>
        </p:spPr>
        <p:txBody>
          <a:bodyPr wrap="none" lIns="0" tIns="0" rIns="0" bIns="0" anchor="ctr"/>
          <a:lstStyle/>
          <a:p>
            <a:pPr algn="ctr" eaLnBrk="0" hangingPunct="0">
              <a:spcBef>
                <a:spcPct val="50000"/>
              </a:spcBef>
            </a:pPr>
            <a:r>
              <a:rPr lang="en-US" sz="1100" b="1" dirty="0" smtClean="0">
                <a:solidFill>
                  <a:srgbClr val="000000"/>
                </a:solidFill>
              </a:rPr>
              <a:t>1512C</a:t>
            </a:r>
            <a:endParaRPr lang="en-US" sz="1100" b="1" dirty="0">
              <a:solidFill>
                <a:srgbClr val="000000"/>
              </a:solidFill>
            </a:endParaRPr>
          </a:p>
        </p:txBody>
      </p:sp>
      <p:sp>
        <p:nvSpPr>
          <p:cNvPr id="58" name="Text Box 47"/>
          <p:cNvSpPr txBox="1">
            <a:spLocks noChangeArrowheads="1"/>
          </p:cNvSpPr>
          <p:nvPr/>
        </p:nvSpPr>
        <p:spPr bwMode="auto">
          <a:xfrm>
            <a:off x="8632557" y="3505482"/>
            <a:ext cx="427060" cy="222250"/>
          </a:xfrm>
          <a:prstGeom prst="rect">
            <a:avLst/>
          </a:prstGeom>
          <a:solidFill>
            <a:srgbClr val="46AF5A"/>
          </a:solidFill>
          <a:ln w="9525">
            <a:noFill/>
            <a:miter lim="800000"/>
            <a:headEnd/>
            <a:tailEnd/>
          </a:ln>
        </p:spPr>
        <p:txBody>
          <a:bodyPr wrap="none" lIns="0" tIns="0" rIns="0" bIns="0" anchor="ctr"/>
          <a:lstStyle/>
          <a:p>
            <a:pPr algn="ctr" eaLnBrk="0" hangingPunct="0">
              <a:spcBef>
                <a:spcPct val="50000"/>
              </a:spcBef>
            </a:pPr>
            <a:r>
              <a:rPr lang="en-US" sz="1100" b="1" dirty="0" smtClean="0">
                <a:solidFill>
                  <a:srgbClr val="000000"/>
                </a:solidFill>
              </a:rPr>
              <a:t>1511C</a:t>
            </a:r>
            <a:endParaRPr lang="en-US" sz="1100" b="1" dirty="0">
              <a:solidFill>
                <a:srgbClr val="000000"/>
              </a:solidFill>
            </a:endParaRPr>
          </a:p>
        </p:txBody>
      </p:sp>
      <p:sp>
        <p:nvSpPr>
          <p:cNvPr id="59" name="Textfeld 5"/>
          <p:cNvSpPr txBox="1">
            <a:spLocks noChangeArrowheads="1"/>
          </p:cNvSpPr>
          <p:nvPr/>
        </p:nvSpPr>
        <p:spPr bwMode="auto">
          <a:xfrm>
            <a:off x="3747347" y="5847403"/>
            <a:ext cx="2109873" cy="430887"/>
          </a:xfrm>
          <a:prstGeom prst="rect">
            <a:avLst/>
          </a:prstGeom>
          <a:solidFill>
            <a:schemeClr val="bg1"/>
          </a:solidFill>
          <a:ln w="9525">
            <a:noFill/>
            <a:miter lim="800000"/>
            <a:headEnd/>
            <a:tailEnd/>
          </a:ln>
        </p:spPr>
        <p:txBody>
          <a:bodyPr wrap="none">
            <a:spAutoFit/>
          </a:bodyPr>
          <a:lstStyle/>
          <a:p>
            <a:pPr algn="r">
              <a:spcBef>
                <a:spcPct val="50000"/>
              </a:spcBef>
            </a:pPr>
            <a:r>
              <a:rPr lang="en-US" sz="1100" i="1" dirty="0" smtClean="0">
                <a:solidFill>
                  <a:srgbClr val="000000"/>
                </a:solidFill>
              </a:rPr>
              <a:t>German list price in €,</a:t>
            </a:r>
            <a:r>
              <a:rPr lang="en-US" sz="1100" i="1" dirty="0">
                <a:solidFill>
                  <a:srgbClr val="000000"/>
                </a:solidFill>
              </a:rPr>
              <a:t/>
            </a:r>
            <a:br>
              <a:rPr lang="en-US" sz="1100" i="1" dirty="0">
                <a:solidFill>
                  <a:srgbClr val="000000"/>
                </a:solidFill>
              </a:rPr>
            </a:br>
            <a:r>
              <a:rPr lang="en-US" sz="1100" i="1" dirty="0" smtClean="0">
                <a:solidFill>
                  <a:srgbClr val="000000"/>
                </a:solidFill>
              </a:rPr>
              <a:t>regional adjustment may differ!</a:t>
            </a:r>
          </a:p>
        </p:txBody>
      </p:sp>
    </p:spTree>
    <p:custDataLst>
      <p:tags r:id="rId3"/>
    </p:custDataLst>
    <p:extLst>
      <p:ext uri="{BB962C8B-B14F-4D97-AF65-F5344CB8AC3E}">
        <p14:creationId xmlns:p14="http://schemas.microsoft.com/office/powerpoint/2010/main" val="19241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p:cNvGraphicFramePr>
            <a:graphicFrameLocks/>
          </p:cNvGraphicFramePr>
          <p:nvPr>
            <p:custDataLst>
              <p:tags r:id="rId4"/>
            </p:custDataLst>
            <p:extLst>
              <p:ext uri="{D42A27DB-BD31-4B8C-83A1-F6EECF244321}">
                <p14:modId xmlns:p14="http://schemas.microsoft.com/office/powerpoint/2010/main" val="156756902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587" name="think-cell Slide" r:id="rId41" imgW="270" imgH="270" progId="TCLayout.ActiveDocument.1">
                  <p:embed/>
                </p:oleObj>
              </mc:Choice>
              <mc:Fallback>
                <p:oleObj name="think-cell Slide" r:id="rId41" imgW="270" imgH="270" progId="TCLayout.ActiveDocument.1">
                  <p:embed/>
                  <p:pic>
                    <p:nvPicPr>
                      <p:cNvPr id="0" name=""/>
                      <p:cNvPicPr/>
                      <p:nvPr/>
                    </p:nvPicPr>
                    <p:blipFill>
                      <a:blip r:embed="rId42"/>
                      <a:stretch>
                        <a:fillRect/>
                      </a:stretch>
                    </p:blipFill>
                    <p:spPr>
                      <a:xfrm>
                        <a:off x="1588" y="1588"/>
                        <a:ext cx="1587" cy="1587"/>
                      </a:xfrm>
                      <a:prstGeom prst="rect">
                        <a:avLst/>
                      </a:prstGeom>
                    </p:spPr>
                  </p:pic>
                </p:oleObj>
              </mc:Fallback>
            </mc:AlternateContent>
          </a:graphicData>
        </a:graphic>
      </p:graphicFrame>
      <p:sp>
        <p:nvSpPr>
          <p:cNvPr id="3" name="Titel 2"/>
          <p:cNvSpPr>
            <a:spLocks noGrp="1"/>
          </p:cNvSpPr>
          <p:nvPr>
            <p:ph type="title"/>
            <p:custDataLst>
              <p:tags r:id="rId5"/>
            </p:custDataLst>
          </p:nvPr>
        </p:nvSpPr>
        <p:spPr>
          <a:xfrm>
            <a:off x="0" y="0"/>
            <a:ext cx="12198350" cy="1268413"/>
          </a:xfrm>
        </p:spPr>
        <p:txBody>
          <a:bodyPr/>
          <a:lstStyle/>
          <a:p>
            <a:r>
              <a:rPr lang="en-US" dirty="0">
                <a:latin typeface="Arial" charset="0"/>
                <a:cs typeface="Arial" charset="0"/>
              </a:rPr>
              <a:t>SIMATIC Innovation</a:t>
            </a:r>
            <a:br>
              <a:rPr lang="en-US" dirty="0">
                <a:latin typeface="Arial" charset="0"/>
                <a:cs typeface="Arial" charset="0"/>
              </a:rPr>
            </a:br>
            <a:r>
              <a:rPr lang="en-US" b="0" dirty="0" smtClean="0">
                <a:latin typeface="Arial" charset="0"/>
                <a:cs typeface="Arial" charset="0"/>
              </a:rPr>
              <a:t>Migration to </a:t>
            </a:r>
            <a:r>
              <a:rPr lang="en-US" b="0" dirty="0" smtClean="0"/>
              <a:t>SIMATIC S7-1500 CPU 1511(F)-1 PN</a:t>
            </a:r>
            <a:endParaRPr lang="en-US" b="0" dirty="0"/>
          </a:p>
        </p:txBody>
      </p:sp>
      <p:sp>
        <p:nvSpPr>
          <p:cNvPr id="5122" name="Rectangle 17"/>
          <p:cNvSpPr>
            <a:spLocks noChangeAspect="1" noChangeArrowheads="1"/>
          </p:cNvSpPr>
          <p:nvPr>
            <p:custDataLst>
              <p:tags r:id="rId6"/>
            </p:custDataLst>
          </p:nvPr>
        </p:nvSpPr>
        <p:spPr bwMode="auto">
          <a:xfrm>
            <a:off x="618022" y="3005181"/>
            <a:ext cx="2878976" cy="698500"/>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en-US" altLang="en-US" sz="1600" dirty="0" smtClean="0">
                <a:solidFill>
                  <a:srgbClr val="000000"/>
                </a:solidFill>
                <a:ea typeface="+mn-ea"/>
              </a:rPr>
              <a:t>Interfaces</a:t>
            </a:r>
          </a:p>
        </p:txBody>
      </p:sp>
      <p:sp>
        <p:nvSpPr>
          <p:cNvPr id="5123" name="Rectangle 18"/>
          <p:cNvSpPr>
            <a:spLocks noChangeAspect="1" noChangeArrowheads="1"/>
          </p:cNvSpPr>
          <p:nvPr>
            <p:custDataLst>
              <p:tags r:id="rId7"/>
            </p:custDataLst>
          </p:nvPr>
        </p:nvSpPr>
        <p:spPr bwMode="auto">
          <a:xfrm>
            <a:off x="618022" y="5013369"/>
            <a:ext cx="2878976" cy="350837"/>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en-US" altLang="en-US" sz="1600" smtClean="0">
                <a:solidFill>
                  <a:srgbClr val="000000"/>
                </a:solidFill>
                <a:ea typeface="+mn-ea"/>
              </a:rPr>
              <a:t>Width</a:t>
            </a:r>
          </a:p>
        </p:txBody>
      </p:sp>
      <p:sp>
        <p:nvSpPr>
          <p:cNvPr id="5124" name="Rectangle 19"/>
          <p:cNvSpPr>
            <a:spLocks noChangeAspect="1" noChangeArrowheads="1"/>
          </p:cNvSpPr>
          <p:nvPr>
            <p:custDataLst>
              <p:tags r:id="rId8"/>
            </p:custDataLst>
          </p:nvPr>
        </p:nvSpPr>
        <p:spPr bwMode="auto">
          <a:xfrm>
            <a:off x="618022" y="4521244"/>
            <a:ext cx="2878976" cy="349250"/>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en-US" altLang="en-US" sz="1600" dirty="0" smtClean="0">
                <a:solidFill>
                  <a:srgbClr val="000000"/>
                </a:solidFill>
                <a:ea typeface="+mn-ea"/>
              </a:rPr>
              <a:t>Bit-Performance </a:t>
            </a:r>
          </a:p>
        </p:txBody>
      </p:sp>
      <p:sp>
        <p:nvSpPr>
          <p:cNvPr id="5125" name="Rectangle 20"/>
          <p:cNvSpPr>
            <a:spLocks noChangeAspect="1" noChangeArrowheads="1"/>
          </p:cNvSpPr>
          <p:nvPr>
            <p:custDataLst>
              <p:tags r:id="rId9"/>
            </p:custDataLst>
          </p:nvPr>
        </p:nvSpPr>
        <p:spPr bwMode="auto">
          <a:xfrm>
            <a:off x="618022" y="3846556"/>
            <a:ext cx="2878976" cy="515938"/>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en-US" altLang="en-US" sz="1600" smtClean="0">
                <a:solidFill>
                  <a:srgbClr val="000000"/>
                </a:solidFill>
                <a:ea typeface="+mn-ea"/>
              </a:rPr>
              <a:t>Program /</a:t>
            </a:r>
            <a:br>
              <a:rPr lang="en-US" altLang="en-US" sz="1600" smtClean="0">
                <a:solidFill>
                  <a:srgbClr val="000000"/>
                </a:solidFill>
                <a:ea typeface="+mn-ea"/>
              </a:rPr>
            </a:br>
            <a:r>
              <a:rPr lang="en-US" altLang="en-US" sz="1600" smtClean="0">
                <a:solidFill>
                  <a:srgbClr val="000000"/>
                </a:solidFill>
                <a:ea typeface="+mn-ea"/>
              </a:rPr>
              <a:t>Data memory</a:t>
            </a:r>
          </a:p>
        </p:txBody>
      </p:sp>
      <p:sp>
        <p:nvSpPr>
          <p:cNvPr id="5126" name="Rectangle 21"/>
          <p:cNvSpPr>
            <a:spLocks noChangeAspect="1" noChangeArrowheads="1"/>
          </p:cNvSpPr>
          <p:nvPr>
            <p:custDataLst>
              <p:tags r:id="rId10"/>
            </p:custDataLst>
          </p:nvPr>
        </p:nvSpPr>
        <p:spPr bwMode="auto">
          <a:xfrm>
            <a:off x="618022" y="2433681"/>
            <a:ext cx="2878976" cy="466725"/>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en-US" altLang="en-US" sz="1600" dirty="0" smtClean="0">
                <a:solidFill>
                  <a:srgbClr val="000000"/>
                </a:solidFill>
                <a:ea typeface="+mn-ea"/>
              </a:rPr>
              <a:t>CPU Type</a:t>
            </a:r>
          </a:p>
        </p:txBody>
      </p:sp>
      <p:sp>
        <p:nvSpPr>
          <p:cNvPr id="5127" name="Rectangle 22"/>
          <p:cNvSpPr>
            <a:spLocks noChangeAspect="1" noChangeArrowheads="1"/>
          </p:cNvSpPr>
          <p:nvPr>
            <p:custDataLst>
              <p:tags r:id="rId11"/>
            </p:custDataLst>
          </p:nvPr>
        </p:nvSpPr>
        <p:spPr bwMode="auto">
          <a:xfrm>
            <a:off x="2505074" y="1776413"/>
            <a:ext cx="2032001" cy="41513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5128" name="AutoShape 23"/>
          <p:cNvSpPr>
            <a:spLocks noChangeAspect="1" noChangeArrowheads="1"/>
          </p:cNvSpPr>
          <p:nvPr>
            <p:custDataLst>
              <p:tags r:id="rId12"/>
            </p:custDataLst>
          </p:nvPr>
        </p:nvSpPr>
        <p:spPr bwMode="auto">
          <a:xfrm>
            <a:off x="4788961" y="2481306"/>
            <a:ext cx="487236" cy="3027363"/>
          </a:xfrm>
          <a:prstGeom prst="homePlate">
            <a:avLst>
              <a:gd name="adj" fmla="val 100000"/>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5129" name="Rectangle 24"/>
          <p:cNvSpPr>
            <a:spLocks noChangeArrowheads="1"/>
          </p:cNvSpPr>
          <p:nvPr>
            <p:custDataLst>
              <p:tags r:id="rId13"/>
            </p:custDataLst>
          </p:nvPr>
        </p:nvSpPr>
        <p:spPr bwMode="auto">
          <a:xfrm>
            <a:off x="2613721" y="2420731"/>
            <a:ext cx="871200" cy="341431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5130" name="Rectangle 25"/>
          <p:cNvSpPr>
            <a:spLocks noChangeAspect="1" noChangeArrowheads="1"/>
          </p:cNvSpPr>
          <p:nvPr>
            <p:custDataLst>
              <p:tags r:id="rId14"/>
            </p:custDataLst>
          </p:nvPr>
        </p:nvSpPr>
        <p:spPr bwMode="auto">
          <a:xfrm>
            <a:off x="2743132" y="3019469"/>
            <a:ext cx="639596" cy="677862"/>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5131" name="Text Box 26"/>
          <p:cNvSpPr txBox="1">
            <a:spLocks noChangeAspect="1" noChangeArrowheads="1"/>
          </p:cNvSpPr>
          <p:nvPr>
            <p:custDataLst>
              <p:tags r:id="rId15"/>
            </p:custDataLst>
          </p:nvPr>
        </p:nvSpPr>
        <p:spPr bwMode="auto">
          <a:xfrm>
            <a:off x="2625974" y="2500356"/>
            <a:ext cx="86178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 312</a:t>
            </a:r>
          </a:p>
        </p:txBody>
      </p:sp>
      <p:sp>
        <p:nvSpPr>
          <p:cNvPr id="5132" name="Text Box 27"/>
          <p:cNvSpPr txBox="1">
            <a:spLocks noChangeAspect="1" noChangeArrowheads="1"/>
          </p:cNvSpPr>
          <p:nvPr>
            <p:custDataLst>
              <p:tags r:id="rId16"/>
            </p:custDataLst>
          </p:nvPr>
        </p:nvSpPr>
        <p:spPr bwMode="auto">
          <a:xfrm>
            <a:off x="2614578" y="5087981"/>
            <a:ext cx="89194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40 mm</a:t>
            </a:r>
          </a:p>
        </p:txBody>
      </p:sp>
      <p:sp>
        <p:nvSpPr>
          <p:cNvPr id="5133" name="Text Box 28"/>
          <p:cNvSpPr txBox="1">
            <a:spLocks noChangeAspect="1" noChangeArrowheads="1"/>
          </p:cNvSpPr>
          <p:nvPr>
            <p:custDataLst>
              <p:tags r:id="rId17"/>
            </p:custDataLst>
          </p:nvPr>
        </p:nvSpPr>
        <p:spPr bwMode="auto">
          <a:xfrm>
            <a:off x="2635210" y="4600619"/>
            <a:ext cx="86654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100 ns</a:t>
            </a:r>
          </a:p>
        </p:txBody>
      </p:sp>
      <p:sp>
        <p:nvSpPr>
          <p:cNvPr id="5134" name="Text Box 29"/>
          <p:cNvSpPr txBox="1">
            <a:spLocks noChangeAspect="1" noChangeArrowheads="1"/>
          </p:cNvSpPr>
          <p:nvPr>
            <p:custDataLst>
              <p:tags r:id="rId18"/>
            </p:custDataLst>
          </p:nvPr>
        </p:nvSpPr>
        <p:spPr bwMode="auto">
          <a:xfrm>
            <a:off x="2614578" y="4010069"/>
            <a:ext cx="88242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smtClean="0">
                <a:solidFill>
                  <a:srgbClr val="000000"/>
                </a:solidFill>
                <a:ea typeface="+mn-ea"/>
              </a:rPr>
              <a:t>32 KB</a:t>
            </a:r>
          </a:p>
        </p:txBody>
      </p:sp>
      <p:sp>
        <p:nvSpPr>
          <p:cNvPr id="5135" name="Rectangle 30"/>
          <p:cNvSpPr>
            <a:spLocks noChangeArrowheads="1"/>
          </p:cNvSpPr>
          <p:nvPr>
            <p:custDataLst>
              <p:tags r:id="rId19"/>
            </p:custDataLst>
          </p:nvPr>
        </p:nvSpPr>
        <p:spPr bwMode="auto">
          <a:xfrm>
            <a:off x="3559026" y="2420687"/>
            <a:ext cx="869296" cy="341436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5136" name="Rectangle 31"/>
          <p:cNvSpPr>
            <a:spLocks noChangeAspect="1" noChangeArrowheads="1"/>
          </p:cNvSpPr>
          <p:nvPr>
            <p:custDataLst>
              <p:tags r:id="rId20"/>
            </p:custDataLst>
          </p:nvPr>
        </p:nvSpPr>
        <p:spPr bwMode="auto">
          <a:xfrm>
            <a:off x="3648477" y="3019469"/>
            <a:ext cx="639597" cy="677862"/>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5137" name="Text Box 32"/>
          <p:cNvSpPr txBox="1">
            <a:spLocks noChangeAspect="1" noChangeArrowheads="1"/>
          </p:cNvSpPr>
          <p:nvPr>
            <p:custDataLst>
              <p:tags r:id="rId21"/>
            </p:custDataLst>
          </p:nvPr>
        </p:nvSpPr>
        <p:spPr bwMode="auto">
          <a:xfrm>
            <a:off x="3531319" y="2500356"/>
            <a:ext cx="86178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 314</a:t>
            </a:r>
          </a:p>
        </p:txBody>
      </p:sp>
      <p:sp>
        <p:nvSpPr>
          <p:cNvPr id="5138" name="Text Box 33"/>
          <p:cNvSpPr txBox="1">
            <a:spLocks noChangeAspect="1" noChangeArrowheads="1"/>
          </p:cNvSpPr>
          <p:nvPr>
            <p:custDataLst>
              <p:tags r:id="rId22"/>
            </p:custDataLst>
          </p:nvPr>
        </p:nvSpPr>
        <p:spPr bwMode="auto">
          <a:xfrm>
            <a:off x="3527571" y="5087981"/>
            <a:ext cx="89194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40 mm</a:t>
            </a:r>
          </a:p>
        </p:txBody>
      </p:sp>
      <p:sp>
        <p:nvSpPr>
          <p:cNvPr id="5139" name="Text Box 34"/>
          <p:cNvSpPr txBox="1">
            <a:spLocks noChangeAspect="1" noChangeArrowheads="1"/>
          </p:cNvSpPr>
          <p:nvPr>
            <p:custDataLst>
              <p:tags r:id="rId23"/>
            </p:custDataLst>
          </p:nvPr>
        </p:nvSpPr>
        <p:spPr bwMode="auto">
          <a:xfrm>
            <a:off x="3559027" y="4600619"/>
            <a:ext cx="86496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60 ns</a:t>
            </a:r>
          </a:p>
        </p:txBody>
      </p:sp>
      <p:sp>
        <p:nvSpPr>
          <p:cNvPr id="5140" name="Text Box 35"/>
          <p:cNvSpPr txBox="1">
            <a:spLocks noChangeAspect="1" noChangeArrowheads="1"/>
          </p:cNvSpPr>
          <p:nvPr>
            <p:custDataLst>
              <p:tags r:id="rId24"/>
            </p:custDataLst>
          </p:nvPr>
        </p:nvSpPr>
        <p:spPr bwMode="auto">
          <a:xfrm>
            <a:off x="3527571" y="4010069"/>
            <a:ext cx="88400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128 KB</a:t>
            </a:r>
          </a:p>
        </p:txBody>
      </p:sp>
      <p:sp>
        <p:nvSpPr>
          <p:cNvPr id="5141" name="Rectangle 36"/>
          <p:cNvSpPr>
            <a:spLocks noChangeAspect="1" noChangeArrowheads="1"/>
          </p:cNvSpPr>
          <p:nvPr>
            <p:custDataLst>
              <p:tags r:id="rId25"/>
            </p:custDataLst>
          </p:nvPr>
        </p:nvSpPr>
        <p:spPr bwMode="auto">
          <a:xfrm>
            <a:off x="5576082" y="1763756"/>
            <a:ext cx="2042157" cy="4163969"/>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5142" name="Rectangle 37"/>
          <p:cNvSpPr>
            <a:spLocks noChangeArrowheads="1"/>
          </p:cNvSpPr>
          <p:nvPr>
            <p:custDataLst>
              <p:tags r:id="rId26"/>
            </p:custDataLst>
          </p:nvPr>
        </p:nvSpPr>
        <p:spPr bwMode="auto">
          <a:xfrm>
            <a:off x="5664959" y="2420687"/>
            <a:ext cx="892800" cy="3412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5143" name="Rectangle 38"/>
          <p:cNvSpPr>
            <a:spLocks noChangeAspect="1" noChangeArrowheads="1"/>
          </p:cNvSpPr>
          <p:nvPr>
            <p:custDataLst>
              <p:tags r:id="rId27"/>
            </p:custDataLst>
          </p:nvPr>
        </p:nvSpPr>
        <p:spPr bwMode="auto">
          <a:xfrm>
            <a:off x="5795100" y="3000419"/>
            <a:ext cx="639597" cy="67945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5144" name="Text Box 39"/>
          <p:cNvSpPr txBox="1">
            <a:spLocks noChangeAspect="1" noChangeArrowheads="1"/>
          </p:cNvSpPr>
          <p:nvPr>
            <p:custDataLst>
              <p:tags r:id="rId28"/>
            </p:custDataLst>
          </p:nvPr>
        </p:nvSpPr>
        <p:spPr bwMode="auto">
          <a:xfrm>
            <a:off x="5470758" y="2501918"/>
            <a:ext cx="126007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1511</a:t>
            </a:r>
            <a:r>
              <a:rPr lang="en-US" altLang="en-US" sz="1400" b="1" dirty="0" smtClean="0">
                <a:solidFill>
                  <a:srgbClr val="000000"/>
                </a:solidFill>
              </a:rPr>
              <a:t>-1 </a:t>
            </a:r>
            <a:r>
              <a:rPr lang="en-US" altLang="en-US" sz="1400" b="1" dirty="0" smtClean="0">
                <a:solidFill>
                  <a:srgbClr val="000000"/>
                </a:solidFill>
                <a:ea typeface="+mn-ea"/>
              </a:rPr>
              <a:t>PN</a:t>
            </a:r>
          </a:p>
        </p:txBody>
      </p:sp>
      <p:sp>
        <p:nvSpPr>
          <p:cNvPr id="5145" name="Text Box 40"/>
          <p:cNvSpPr txBox="1">
            <a:spLocks noChangeAspect="1" noChangeArrowheads="1"/>
          </p:cNvSpPr>
          <p:nvPr>
            <p:custDataLst>
              <p:tags r:id="rId29"/>
            </p:custDataLst>
          </p:nvPr>
        </p:nvSpPr>
        <p:spPr bwMode="auto">
          <a:xfrm>
            <a:off x="5664959" y="5068931"/>
            <a:ext cx="89194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smtClean="0">
                <a:solidFill>
                  <a:srgbClr val="000000"/>
                </a:solidFill>
                <a:ea typeface="+mn-ea"/>
              </a:rPr>
              <a:t>35mm</a:t>
            </a:r>
          </a:p>
        </p:txBody>
      </p:sp>
      <p:sp>
        <p:nvSpPr>
          <p:cNvPr id="5146" name="Text Box 41"/>
          <p:cNvSpPr txBox="1">
            <a:spLocks noChangeAspect="1" noChangeArrowheads="1"/>
          </p:cNvSpPr>
          <p:nvPr>
            <p:custDataLst>
              <p:tags r:id="rId30"/>
            </p:custDataLst>
          </p:nvPr>
        </p:nvSpPr>
        <p:spPr bwMode="auto">
          <a:xfrm>
            <a:off x="5687178" y="4583156"/>
            <a:ext cx="86496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60 ns</a:t>
            </a:r>
          </a:p>
        </p:txBody>
      </p:sp>
      <p:sp>
        <p:nvSpPr>
          <p:cNvPr id="5147" name="Text Box 42"/>
          <p:cNvSpPr txBox="1">
            <a:spLocks noChangeAspect="1" noChangeArrowheads="1"/>
          </p:cNvSpPr>
          <p:nvPr>
            <p:custDataLst>
              <p:tags r:id="rId31"/>
            </p:custDataLst>
          </p:nvPr>
        </p:nvSpPr>
        <p:spPr bwMode="auto">
          <a:xfrm>
            <a:off x="5664959" y="3930909"/>
            <a:ext cx="88242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150 KB</a:t>
            </a:r>
            <a:br>
              <a:rPr lang="en-US" altLang="en-US" sz="1400" b="1" dirty="0" smtClean="0">
                <a:solidFill>
                  <a:srgbClr val="000000"/>
                </a:solidFill>
                <a:ea typeface="+mn-ea"/>
              </a:rPr>
            </a:br>
            <a:r>
              <a:rPr lang="en-US" altLang="en-US" sz="1400" b="1" dirty="0" smtClean="0">
                <a:solidFill>
                  <a:srgbClr val="000000"/>
                </a:solidFill>
                <a:ea typeface="+mn-ea"/>
              </a:rPr>
              <a:t>1 MB</a:t>
            </a:r>
          </a:p>
        </p:txBody>
      </p:sp>
      <p:sp>
        <p:nvSpPr>
          <p:cNvPr id="5148" name="Rectangle 43"/>
          <p:cNvSpPr>
            <a:spLocks noChangeAspect="1" noChangeArrowheads="1"/>
          </p:cNvSpPr>
          <p:nvPr>
            <p:custDataLst>
              <p:tags r:id="rId32"/>
            </p:custDataLst>
          </p:nvPr>
        </p:nvSpPr>
        <p:spPr bwMode="auto">
          <a:xfrm>
            <a:off x="5853823" y="3048044"/>
            <a:ext cx="220605"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1</a:t>
            </a:r>
          </a:p>
        </p:txBody>
      </p:sp>
      <p:sp>
        <p:nvSpPr>
          <p:cNvPr id="5149" name="Rectangle 44"/>
          <p:cNvSpPr>
            <a:spLocks noChangeAspect="1" noChangeArrowheads="1"/>
          </p:cNvSpPr>
          <p:nvPr>
            <p:custDataLst>
              <p:tags r:id="rId33"/>
            </p:custDataLst>
          </p:nvPr>
        </p:nvSpPr>
        <p:spPr bwMode="auto">
          <a:xfrm>
            <a:off x="5853823" y="3260769"/>
            <a:ext cx="215844"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1</a:t>
            </a:r>
          </a:p>
        </p:txBody>
      </p:sp>
      <p:sp>
        <p:nvSpPr>
          <p:cNvPr id="5151" name="Text Box 46"/>
          <p:cNvSpPr txBox="1">
            <a:spLocks noChangeArrowheads="1"/>
          </p:cNvSpPr>
          <p:nvPr>
            <p:custDataLst>
              <p:tags r:id="rId34"/>
            </p:custDataLst>
          </p:nvPr>
        </p:nvSpPr>
        <p:spPr bwMode="auto">
          <a:xfrm>
            <a:off x="5663372" y="1893931"/>
            <a:ext cx="1861200" cy="420688"/>
          </a:xfrm>
          <a:prstGeom prst="rect">
            <a:avLst/>
          </a:prstGeom>
          <a:solidFill>
            <a:srgbClr val="6996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800" dirty="0" smtClean="0">
                <a:solidFill>
                  <a:srgbClr val="000000"/>
                </a:solidFill>
                <a:ea typeface="+mn-ea"/>
              </a:rPr>
              <a:t>S7-1500</a:t>
            </a:r>
          </a:p>
        </p:txBody>
      </p:sp>
      <p:sp>
        <p:nvSpPr>
          <p:cNvPr id="5152" name="Rectangle 50"/>
          <p:cNvSpPr>
            <a:spLocks noChangeArrowheads="1"/>
          </p:cNvSpPr>
          <p:nvPr>
            <p:custDataLst>
              <p:tags r:id="rId35"/>
            </p:custDataLst>
          </p:nvPr>
        </p:nvSpPr>
        <p:spPr bwMode="auto">
          <a:xfrm>
            <a:off x="2809790" y="3070269"/>
            <a:ext cx="204734" cy="168275"/>
          </a:xfrm>
          <a:prstGeom prst="rect">
            <a:avLst/>
          </a:prstGeom>
          <a:solidFill>
            <a:srgbClr val="FF9900"/>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5153" name="Rectangle 51"/>
          <p:cNvSpPr>
            <a:spLocks noChangeArrowheads="1"/>
          </p:cNvSpPr>
          <p:nvPr>
            <p:custDataLst>
              <p:tags r:id="rId36"/>
            </p:custDataLst>
          </p:nvPr>
        </p:nvSpPr>
        <p:spPr bwMode="auto">
          <a:xfrm>
            <a:off x="3722497" y="3081381"/>
            <a:ext cx="204734" cy="168275"/>
          </a:xfrm>
          <a:prstGeom prst="rect">
            <a:avLst/>
          </a:prstGeom>
          <a:solidFill>
            <a:srgbClr val="FF9900"/>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59" name="Rectangle 37"/>
          <p:cNvSpPr>
            <a:spLocks noChangeArrowheads="1"/>
          </p:cNvSpPr>
          <p:nvPr/>
        </p:nvSpPr>
        <p:spPr bwMode="auto">
          <a:xfrm>
            <a:off x="6631772" y="2422249"/>
            <a:ext cx="892800" cy="3412800"/>
          </a:xfrm>
          <a:prstGeom prst="rect">
            <a:avLst/>
          </a:prstGeom>
          <a:solidFill>
            <a:srgbClr val="FFFF00"/>
          </a:solidFill>
          <a:ln>
            <a:noFill/>
          </a:ln>
          <a:effectLs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60" name="Text Box 39"/>
          <p:cNvSpPr txBox="1">
            <a:spLocks noChangeAspect="1" noChangeArrowheads="1"/>
          </p:cNvSpPr>
          <p:nvPr/>
        </p:nvSpPr>
        <p:spPr bwMode="auto">
          <a:xfrm>
            <a:off x="6639846" y="2501918"/>
            <a:ext cx="87781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1511F-1 PN</a:t>
            </a:r>
          </a:p>
        </p:txBody>
      </p:sp>
      <p:sp>
        <p:nvSpPr>
          <p:cNvPr id="61" name="Rectangle 38"/>
          <p:cNvSpPr>
            <a:spLocks noChangeAspect="1" noChangeArrowheads="1"/>
          </p:cNvSpPr>
          <p:nvPr/>
        </p:nvSpPr>
        <p:spPr bwMode="auto">
          <a:xfrm>
            <a:off x="6761182" y="3023968"/>
            <a:ext cx="639597" cy="67945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79" name="Rectangle 43"/>
          <p:cNvSpPr>
            <a:spLocks noChangeAspect="1" noChangeArrowheads="1"/>
          </p:cNvSpPr>
          <p:nvPr/>
        </p:nvSpPr>
        <p:spPr bwMode="auto">
          <a:xfrm>
            <a:off x="6822180" y="3060611"/>
            <a:ext cx="220605"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1</a:t>
            </a:r>
          </a:p>
        </p:txBody>
      </p:sp>
      <p:sp>
        <p:nvSpPr>
          <p:cNvPr id="80" name="Rectangle 44"/>
          <p:cNvSpPr>
            <a:spLocks noChangeAspect="1" noChangeArrowheads="1"/>
          </p:cNvSpPr>
          <p:nvPr/>
        </p:nvSpPr>
        <p:spPr bwMode="auto">
          <a:xfrm>
            <a:off x="6822180" y="3273336"/>
            <a:ext cx="215844"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1</a:t>
            </a:r>
          </a:p>
        </p:txBody>
      </p:sp>
      <p:sp>
        <p:nvSpPr>
          <p:cNvPr id="81" name="Text Box 42"/>
          <p:cNvSpPr txBox="1">
            <a:spLocks noChangeAspect="1" noChangeArrowheads="1"/>
          </p:cNvSpPr>
          <p:nvPr/>
        </p:nvSpPr>
        <p:spPr bwMode="auto">
          <a:xfrm>
            <a:off x="6642152" y="3936790"/>
            <a:ext cx="88242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225 KB</a:t>
            </a:r>
            <a:br>
              <a:rPr lang="en-US" altLang="en-US" sz="1400" b="1" dirty="0" smtClean="0">
                <a:solidFill>
                  <a:srgbClr val="000000"/>
                </a:solidFill>
                <a:ea typeface="+mn-ea"/>
              </a:rPr>
            </a:br>
            <a:r>
              <a:rPr lang="en-US" altLang="en-US" sz="1400" b="1" dirty="0" smtClean="0">
                <a:solidFill>
                  <a:srgbClr val="000000"/>
                </a:solidFill>
                <a:ea typeface="+mn-ea"/>
              </a:rPr>
              <a:t>1 MB</a:t>
            </a:r>
          </a:p>
        </p:txBody>
      </p:sp>
      <p:sp>
        <p:nvSpPr>
          <p:cNvPr id="82" name="Text Box 40"/>
          <p:cNvSpPr txBox="1">
            <a:spLocks noChangeAspect="1" noChangeArrowheads="1"/>
          </p:cNvSpPr>
          <p:nvPr/>
        </p:nvSpPr>
        <p:spPr bwMode="auto">
          <a:xfrm>
            <a:off x="6632780" y="5092481"/>
            <a:ext cx="89194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smtClean="0">
                <a:solidFill>
                  <a:srgbClr val="000000"/>
                </a:solidFill>
                <a:ea typeface="+mn-ea"/>
              </a:rPr>
              <a:t>35mm</a:t>
            </a:r>
          </a:p>
        </p:txBody>
      </p:sp>
      <p:sp>
        <p:nvSpPr>
          <p:cNvPr id="83" name="Text Box 41"/>
          <p:cNvSpPr txBox="1">
            <a:spLocks noChangeAspect="1" noChangeArrowheads="1"/>
          </p:cNvSpPr>
          <p:nvPr/>
        </p:nvSpPr>
        <p:spPr bwMode="auto">
          <a:xfrm>
            <a:off x="6654999" y="4606706"/>
            <a:ext cx="86496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400" b="1" dirty="0" smtClean="0">
                <a:solidFill>
                  <a:srgbClr val="000000"/>
                </a:solidFill>
                <a:ea typeface="+mn-ea"/>
              </a:rPr>
              <a:t>60 ns</a:t>
            </a:r>
          </a:p>
        </p:txBody>
      </p:sp>
      <p:grpSp>
        <p:nvGrpSpPr>
          <p:cNvPr id="51" name="Gruppieren 50"/>
          <p:cNvGrpSpPr/>
          <p:nvPr>
            <p:custDataLst>
              <p:tags r:id="rId37"/>
            </p:custDataLst>
          </p:nvPr>
        </p:nvGrpSpPr>
        <p:grpSpPr>
          <a:xfrm>
            <a:off x="9176602" y="6157157"/>
            <a:ext cx="2539148" cy="493831"/>
            <a:chOff x="330916" y="5620661"/>
            <a:chExt cx="2539148" cy="493831"/>
          </a:xfrm>
        </p:grpSpPr>
        <p:sp>
          <p:nvSpPr>
            <p:cNvPr id="52" name="Rectangle 5"/>
            <p:cNvSpPr>
              <a:spLocks noChangeAspect="1" noChangeArrowheads="1"/>
            </p:cNvSpPr>
            <p:nvPr/>
          </p:nvSpPr>
          <p:spPr bwMode="auto">
            <a:xfrm>
              <a:off x="330916" y="5620661"/>
              <a:ext cx="2539148" cy="4938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53" name="Rectangle 6"/>
            <p:cNvSpPr>
              <a:spLocks noChangeAspect="1" noChangeArrowheads="1"/>
            </p:cNvSpPr>
            <p:nvPr/>
          </p:nvSpPr>
          <p:spPr bwMode="auto">
            <a:xfrm>
              <a:off x="2083716" y="5668418"/>
              <a:ext cx="158858" cy="164610"/>
            </a:xfrm>
            <a:prstGeom prst="rect">
              <a:avLst/>
            </a:prstGeom>
            <a:solidFill>
              <a:srgbClr val="4D3477"/>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54" name="Text Box 7"/>
            <p:cNvSpPr txBox="1">
              <a:spLocks noChangeAspect="1" noChangeArrowheads="1"/>
            </p:cNvSpPr>
            <p:nvPr/>
          </p:nvSpPr>
          <p:spPr bwMode="auto">
            <a:xfrm>
              <a:off x="2269580" y="5692805"/>
              <a:ext cx="600484"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PROFIBUS</a:t>
              </a:r>
            </a:p>
          </p:txBody>
        </p:sp>
        <p:sp>
          <p:nvSpPr>
            <p:cNvPr id="55" name="Rectangle 8"/>
            <p:cNvSpPr>
              <a:spLocks noChangeAspect="1" noChangeArrowheads="1"/>
            </p:cNvSpPr>
            <p:nvPr/>
          </p:nvSpPr>
          <p:spPr bwMode="auto">
            <a:xfrm>
              <a:off x="1386529" y="5917366"/>
              <a:ext cx="158858" cy="164610"/>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56" name="Text Box 9"/>
            <p:cNvSpPr txBox="1">
              <a:spLocks noChangeAspect="1" noChangeArrowheads="1"/>
            </p:cNvSpPr>
            <p:nvPr/>
          </p:nvSpPr>
          <p:spPr bwMode="auto">
            <a:xfrm>
              <a:off x="1573187" y="5923463"/>
              <a:ext cx="748222"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PROFINET / IE</a:t>
              </a:r>
            </a:p>
          </p:txBody>
        </p:sp>
        <p:sp>
          <p:nvSpPr>
            <p:cNvPr id="57" name="Rectangle 10" descr="Diagonal dunkel nach oben"/>
            <p:cNvSpPr>
              <a:spLocks noChangeAspect="1" noChangeArrowheads="1"/>
            </p:cNvSpPr>
            <p:nvPr/>
          </p:nvSpPr>
          <p:spPr bwMode="auto">
            <a:xfrm>
              <a:off x="384928" y="5668418"/>
              <a:ext cx="158858" cy="164610"/>
            </a:xfrm>
            <a:prstGeom prst="rect">
              <a:avLst/>
            </a:prstGeom>
            <a:pattFill prst="dkUpDiag">
              <a:fgClr>
                <a:srgbClr val="4D3477"/>
              </a:fgClr>
              <a:bgClr>
                <a:srgbClr val="FF9933"/>
              </a:bgClr>
            </a:patt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58" name="Text Box 11"/>
            <p:cNvSpPr txBox="1">
              <a:spLocks noChangeAspect="1" noChangeArrowheads="1"/>
            </p:cNvSpPr>
            <p:nvPr/>
          </p:nvSpPr>
          <p:spPr bwMode="auto">
            <a:xfrm>
              <a:off x="583501" y="5692805"/>
              <a:ext cx="835594"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PROFIBUS/MPI</a:t>
              </a:r>
            </a:p>
          </p:txBody>
        </p:sp>
        <p:sp>
          <p:nvSpPr>
            <p:cNvPr id="66" name="Rectangle 12"/>
            <p:cNvSpPr>
              <a:spLocks noChangeAspect="1" noChangeArrowheads="1"/>
            </p:cNvSpPr>
            <p:nvPr/>
          </p:nvSpPr>
          <p:spPr bwMode="auto">
            <a:xfrm>
              <a:off x="384928" y="5915334"/>
              <a:ext cx="158858" cy="162578"/>
            </a:xfrm>
            <a:prstGeom prst="rect">
              <a:avLst/>
            </a:prstGeom>
            <a:solidFill>
              <a:srgbClr val="FF9900"/>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67" name="Text Box 13"/>
            <p:cNvSpPr txBox="1">
              <a:spLocks noChangeAspect="1" noChangeArrowheads="1"/>
            </p:cNvSpPr>
            <p:nvPr/>
          </p:nvSpPr>
          <p:spPr bwMode="auto">
            <a:xfrm>
              <a:off x="583501" y="5925495"/>
              <a:ext cx="330425"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MPI</a:t>
              </a:r>
            </a:p>
          </p:txBody>
        </p:sp>
        <p:sp>
          <p:nvSpPr>
            <p:cNvPr id="68" name="Rectangle 14"/>
            <p:cNvSpPr>
              <a:spLocks noChangeAspect="1" noChangeArrowheads="1"/>
            </p:cNvSpPr>
            <p:nvPr/>
          </p:nvSpPr>
          <p:spPr bwMode="auto">
            <a:xfrm>
              <a:off x="1380969" y="5669434"/>
              <a:ext cx="169978" cy="162578"/>
            </a:xfrm>
            <a:prstGeom prst="rect">
              <a:avLst/>
            </a:prstGeom>
            <a:solidFill>
              <a:schemeClr val="tx1"/>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69" name="Text Box 15"/>
            <p:cNvSpPr txBox="1">
              <a:spLocks noChangeAspect="1" noChangeArrowheads="1"/>
            </p:cNvSpPr>
            <p:nvPr/>
          </p:nvSpPr>
          <p:spPr bwMode="auto">
            <a:xfrm>
              <a:off x="1574776" y="5692805"/>
              <a:ext cx="605250"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IF Module</a:t>
              </a:r>
            </a:p>
          </p:txBody>
        </p:sp>
      </p:grpSp>
      <p:sp>
        <p:nvSpPr>
          <p:cNvPr id="73" name="Text Box 72"/>
          <p:cNvSpPr txBox="1">
            <a:spLocks noChangeArrowheads="1"/>
          </p:cNvSpPr>
          <p:nvPr>
            <p:custDataLst>
              <p:tags r:id="rId38"/>
            </p:custDataLst>
          </p:nvPr>
        </p:nvSpPr>
        <p:spPr bwMode="auto">
          <a:xfrm>
            <a:off x="2615261" y="1892404"/>
            <a:ext cx="1813061" cy="420653"/>
          </a:xfrm>
          <a:prstGeom prst="rect">
            <a:avLst/>
          </a:prstGeom>
          <a:solidFill>
            <a:srgbClr val="6996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800" dirty="0" smtClean="0">
                <a:solidFill>
                  <a:srgbClr val="000000"/>
                </a:solidFill>
                <a:ea typeface="+mn-ea"/>
              </a:rPr>
              <a:t>S7-300</a:t>
            </a:r>
          </a:p>
        </p:txBody>
      </p:sp>
    </p:spTree>
    <p:custDataLst>
      <p:tags r:id="rId3"/>
    </p:custDataLst>
    <p:extLst>
      <p:ext uri="{BB962C8B-B14F-4D97-AF65-F5344CB8AC3E}">
        <p14:creationId xmlns:p14="http://schemas.microsoft.com/office/powerpoint/2010/main" val="3387395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p:custDataLst>
              <p:tags r:id="rId4"/>
            </p:custDataLst>
            <p:extLst>
              <p:ext uri="{D42A27DB-BD31-4B8C-83A1-F6EECF244321}">
                <p14:modId xmlns:p14="http://schemas.microsoft.com/office/powerpoint/2010/main" val="306350044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38" name="think-cell Slide" r:id="rId79" imgW="270" imgH="270" progId="TCLayout.ActiveDocument.1">
                  <p:embed/>
                </p:oleObj>
              </mc:Choice>
              <mc:Fallback>
                <p:oleObj name="think-cell Slide" r:id="rId79" imgW="270" imgH="270" progId="TCLayout.ActiveDocument.1">
                  <p:embed/>
                  <p:pic>
                    <p:nvPicPr>
                      <p:cNvPr id="0" name=""/>
                      <p:cNvPicPr/>
                      <p:nvPr/>
                    </p:nvPicPr>
                    <p:blipFill>
                      <a:blip r:embed="rId80"/>
                      <a:stretch>
                        <a:fillRect/>
                      </a:stretch>
                    </p:blipFill>
                    <p:spPr>
                      <a:xfrm>
                        <a:off x="0" y="0"/>
                        <a:ext cx="158750" cy="158750"/>
                      </a:xfrm>
                      <a:prstGeom prst="rect">
                        <a:avLst/>
                      </a:prstGeom>
                    </p:spPr>
                  </p:pic>
                </p:oleObj>
              </mc:Fallback>
            </mc:AlternateContent>
          </a:graphicData>
        </a:graphic>
      </p:graphicFrame>
      <p:sp>
        <p:nvSpPr>
          <p:cNvPr id="102" name="Rectangle 17"/>
          <p:cNvSpPr>
            <a:spLocks noChangeAspect="1" noChangeArrowheads="1"/>
          </p:cNvSpPr>
          <p:nvPr>
            <p:custDataLst>
              <p:tags r:id="rId5"/>
            </p:custDataLst>
          </p:nvPr>
        </p:nvSpPr>
        <p:spPr bwMode="auto">
          <a:xfrm>
            <a:off x="618022" y="3005181"/>
            <a:ext cx="2878976" cy="698500"/>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en-US" altLang="en-US" sz="1600" dirty="0" smtClean="0">
                <a:solidFill>
                  <a:srgbClr val="000000"/>
                </a:solidFill>
                <a:ea typeface="+mn-ea"/>
              </a:rPr>
              <a:t>Interfaces</a:t>
            </a:r>
          </a:p>
        </p:txBody>
      </p:sp>
      <p:sp>
        <p:nvSpPr>
          <p:cNvPr id="103" name="Rectangle 18"/>
          <p:cNvSpPr>
            <a:spLocks noChangeAspect="1" noChangeArrowheads="1"/>
          </p:cNvSpPr>
          <p:nvPr>
            <p:custDataLst>
              <p:tags r:id="rId6"/>
            </p:custDataLst>
          </p:nvPr>
        </p:nvSpPr>
        <p:spPr bwMode="auto">
          <a:xfrm>
            <a:off x="618022" y="5013369"/>
            <a:ext cx="2878976" cy="350837"/>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en-US" altLang="en-US" sz="1600" smtClean="0">
                <a:solidFill>
                  <a:srgbClr val="000000"/>
                </a:solidFill>
                <a:ea typeface="+mn-ea"/>
              </a:rPr>
              <a:t>Width</a:t>
            </a:r>
          </a:p>
        </p:txBody>
      </p:sp>
      <p:sp>
        <p:nvSpPr>
          <p:cNvPr id="104" name="Rectangle 19"/>
          <p:cNvSpPr>
            <a:spLocks noChangeAspect="1" noChangeArrowheads="1"/>
          </p:cNvSpPr>
          <p:nvPr>
            <p:custDataLst>
              <p:tags r:id="rId7"/>
            </p:custDataLst>
          </p:nvPr>
        </p:nvSpPr>
        <p:spPr bwMode="auto">
          <a:xfrm>
            <a:off x="618022" y="4521244"/>
            <a:ext cx="2878976" cy="349250"/>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en-US" altLang="en-US" sz="1600" dirty="0" smtClean="0">
                <a:solidFill>
                  <a:srgbClr val="000000"/>
                </a:solidFill>
                <a:ea typeface="+mn-ea"/>
              </a:rPr>
              <a:t>Bit-Performance </a:t>
            </a:r>
          </a:p>
        </p:txBody>
      </p:sp>
      <p:sp>
        <p:nvSpPr>
          <p:cNvPr id="105" name="Rectangle 20"/>
          <p:cNvSpPr>
            <a:spLocks noChangeAspect="1" noChangeArrowheads="1"/>
          </p:cNvSpPr>
          <p:nvPr>
            <p:custDataLst>
              <p:tags r:id="rId8"/>
            </p:custDataLst>
          </p:nvPr>
        </p:nvSpPr>
        <p:spPr bwMode="auto">
          <a:xfrm>
            <a:off x="618022" y="3846556"/>
            <a:ext cx="2878976" cy="515938"/>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en-US" altLang="en-US" sz="1600" smtClean="0">
                <a:solidFill>
                  <a:srgbClr val="000000"/>
                </a:solidFill>
                <a:ea typeface="+mn-ea"/>
              </a:rPr>
              <a:t>Program /</a:t>
            </a:r>
            <a:br>
              <a:rPr lang="en-US" altLang="en-US" sz="1600" smtClean="0">
                <a:solidFill>
                  <a:srgbClr val="000000"/>
                </a:solidFill>
                <a:ea typeface="+mn-ea"/>
              </a:rPr>
            </a:br>
            <a:r>
              <a:rPr lang="en-US" altLang="en-US" sz="1600" smtClean="0">
                <a:solidFill>
                  <a:srgbClr val="000000"/>
                </a:solidFill>
                <a:ea typeface="+mn-ea"/>
              </a:rPr>
              <a:t>Data memory</a:t>
            </a:r>
          </a:p>
        </p:txBody>
      </p:sp>
      <p:sp>
        <p:nvSpPr>
          <p:cNvPr id="106" name="Rectangle 21"/>
          <p:cNvSpPr>
            <a:spLocks noChangeAspect="1" noChangeArrowheads="1"/>
          </p:cNvSpPr>
          <p:nvPr>
            <p:custDataLst>
              <p:tags r:id="rId9"/>
            </p:custDataLst>
          </p:nvPr>
        </p:nvSpPr>
        <p:spPr bwMode="auto">
          <a:xfrm>
            <a:off x="618022" y="2433681"/>
            <a:ext cx="2878976" cy="466725"/>
          </a:xfrm>
          <a:prstGeom prst="rect">
            <a:avLst/>
          </a:prstGeom>
          <a:solidFill>
            <a:srgbClr val="6996C8"/>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en-US" altLang="en-US" sz="1600" dirty="0" smtClean="0">
                <a:solidFill>
                  <a:srgbClr val="000000"/>
                </a:solidFill>
                <a:ea typeface="+mn-ea"/>
              </a:rPr>
              <a:t>CPU Type</a:t>
            </a:r>
          </a:p>
        </p:txBody>
      </p:sp>
      <p:sp>
        <p:nvSpPr>
          <p:cNvPr id="3" name="Titel 2"/>
          <p:cNvSpPr>
            <a:spLocks noGrp="1"/>
          </p:cNvSpPr>
          <p:nvPr>
            <p:ph type="title"/>
            <p:custDataLst>
              <p:tags r:id="rId10"/>
            </p:custDataLst>
          </p:nvPr>
        </p:nvSpPr>
        <p:spPr>
          <a:xfrm>
            <a:off x="0" y="0"/>
            <a:ext cx="12198350" cy="1268413"/>
          </a:xfrm>
        </p:spPr>
        <p:txBody>
          <a:bodyPr/>
          <a:lstStyle/>
          <a:p>
            <a:r>
              <a:rPr lang="en-US" dirty="0">
                <a:latin typeface="Arial" charset="0"/>
                <a:cs typeface="Arial" charset="0"/>
              </a:rPr>
              <a:t>SIMATIC Innovation</a:t>
            </a:r>
            <a:br>
              <a:rPr lang="en-US" dirty="0">
                <a:latin typeface="Arial" charset="0"/>
                <a:cs typeface="Arial" charset="0"/>
              </a:rPr>
            </a:br>
            <a:r>
              <a:rPr lang="en-US" b="0" dirty="0">
                <a:latin typeface="Arial" charset="0"/>
                <a:cs typeface="Arial" charset="0"/>
              </a:rPr>
              <a:t>Migration to </a:t>
            </a:r>
            <a:r>
              <a:rPr lang="en-US" b="0" dirty="0" smtClean="0"/>
              <a:t>SIMATIC S7-1500 CPU 1513(F)-1 PN</a:t>
            </a:r>
            <a:endParaRPr lang="en-US" b="0" dirty="0"/>
          </a:p>
        </p:txBody>
      </p:sp>
      <p:sp>
        <p:nvSpPr>
          <p:cNvPr id="7175" name="Rectangle 22"/>
          <p:cNvSpPr>
            <a:spLocks noChangeAspect="1" noChangeArrowheads="1"/>
          </p:cNvSpPr>
          <p:nvPr>
            <p:custDataLst>
              <p:tags r:id="rId11"/>
            </p:custDataLst>
          </p:nvPr>
        </p:nvSpPr>
        <p:spPr bwMode="auto">
          <a:xfrm>
            <a:off x="2505076" y="1776413"/>
            <a:ext cx="2027388" cy="41513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7176" name="AutoShape 23"/>
          <p:cNvSpPr>
            <a:spLocks noChangeAspect="1" noChangeArrowheads="1"/>
          </p:cNvSpPr>
          <p:nvPr>
            <p:custDataLst>
              <p:tags r:id="rId12"/>
            </p:custDataLst>
          </p:nvPr>
        </p:nvSpPr>
        <p:spPr bwMode="auto">
          <a:xfrm>
            <a:off x="7746649" y="2469064"/>
            <a:ext cx="477714" cy="3001962"/>
          </a:xfrm>
          <a:prstGeom prst="homePlate">
            <a:avLst>
              <a:gd name="adj" fmla="val 100000"/>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7178" name="Rectangle 31"/>
          <p:cNvSpPr>
            <a:spLocks noChangeArrowheads="1"/>
          </p:cNvSpPr>
          <p:nvPr>
            <p:custDataLst>
              <p:tags r:id="rId13"/>
            </p:custDataLst>
          </p:nvPr>
        </p:nvSpPr>
        <p:spPr bwMode="auto">
          <a:xfrm>
            <a:off x="2615261" y="2420687"/>
            <a:ext cx="871200" cy="341398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7179" name="Rectangle 38"/>
          <p:cNvSpPr>
            <a:spLocks noChangeArrowheads="1"/>
          </p:cNvSpPr>
          <p:nvPr>
            <p:custDataLst>
              <p:tags r:id="rId14"/>
            </p:custDataLst>
          </p:nvPr>
        </p:nvSpPr>
        <p:spPr bwMode="auto">
          <a:xfrm>
            <a:off x="4624250" y="1776413"/>
            <a:ext cx="2978436" cy="41513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7180" name="Rectangle 39"/>
          <p:cNvSpPr>
            <a:spLocks noChangeAspect="1" noChangeArrowheads="1"/>
          </p:cNvSpPr>
          <p:nvPr>
            <p:custDataLst>
              <p:tags r:id="rId15"/>
            </p:custDataLst>
          </p:nvPr>
        </p:nvSpPr>
        <p:spPr bwMode="auto">
          <a:xfrm>
            <a:off x="4686982" y="2416720"/>
            <a:ext cx="887181" cy="3427479"/>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7181" name="Rectangle 46"/>
          <p:cNvSpPr>
            <a:spLocks noChangeAspect="1" noChangeArrowheads="1"/>
          </p:cNvSpPr>
          <p:nvPr>
            <p:custDataLst>
              <p:tags r:id="rId16"/>
            </p:custDataLst>
          </p:nvPr>
        </p:nvSpPr>
        <p:spPr bwMode="auto">
          <a:xfrm>
            <a:off x="5643995" y="2416585"/>
            <a:ext cx="887182" cy="343873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7182" name="Rectangle 54"/>
          <p:cNvSpPr>
            <a:spLocks noChangeAspect="1" noChangeArrowheads="1"/>
          </p:cNvSpPr>
          <p:nvPr>
            <p:custDataLst>
              <p:tags r:id="rId17"/>
            </p:custDataLst>
          </p:nvPr>
        </p:nvSpPr>
        <p:spPr bwMode="auto">
          <a:xfrm>
            <a:off x="6626402" y="2416720"/>
            <a:ext cx="887181" cy="3427479"/>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7183" name="Rectangle 63"/>
          <p:cNvSpPr>
            <a:spLocks noChangeAspect="1" noChangeArrowheads="1"/>
          </p:cNvSpPr>
          <p:nvPr>
            <p:custDataLst>
              <p:tags r:id="rId18"/>
            </p:custDataLst>
          </p:nvPr>
        </p:nvSpPr>
        <p:spPr bwMode="auto">
          <a:xfrm>
            <a:off x="8481470" y="1771474"/>
            <a:ext cx="2009503" cy="4156251"/>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7184" name="Rectangle 64"/>
          <p:cNvSpPr>
            <a:spLocks noChangeAspect="1" noChangeArrowheads="1"/>
          </p:cNvSpPr>
          <p:nvPr>
            <p:custDataLst>
              <p:tags r:id="rId19"/>
            </p:custDataLst>
          </p:nvPr>
        </p:nvSpPr>
        <p:spPr bwMode="auto">
          <a:xfrm>
            <a:off x="8570348" y="2430213"/>
            <a:ext cx="887181" cy="341537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7185" name="Text Box 72"/>
          <p:cNvSpPr txBox="1">
            <a:spLocks noChangeArrowheads="1"/>
          </p:cNvSpPr>
          <p:nvPr>
            <p:custDataLst>
              <p:tags r:id="rId20"/>
            </p:custDataLst>
          </p:nvPr>
        </p:nvSpPr>
        <p:spPr bwMode="auto">
          <a:xfrm>
            <a:off x="2615261" y="1892404"/>
            <a:ext cx="1813061" cy="420653"/>
          </a:xfrm>
          <a:prstGeom prst="rect">
            <a:avLst/>
          </a:prstGeom>
          <a:solidFill>
            <a:srgbClr val="6996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800" dirty="0" smtClean="0">
                <a:solidFill>
                  <a:srgbClr val="000000"/>
                </a:solidFill>
                <a:ea typeface="+mn-ea"/>
              </a:rPr>
              <a:t>S7-300</a:t>
            </a:r>
          </a:p>
        </p:txBody>
      </p:sp>
      <p:sp>
        <p:nvSpPr>
          <p:cNvPr id="7186" name="Text Box 73"/>
          <p:cNvSpPr txBox="1">
            <a:spLocks noChangeAspect="1" noChangeArrowheads="1"/>
          </p:cNvSpPr>
          <p:nvPr>
            <p:custDataLst>
              <p:tags r:id="rId21"/>
            </p:custDataLst>
          </p:nvPr>
        </p:nvSpPr>
        <p:spPr bwMode="auto">
          <a:xfrm>
            <a:off x="4686982" y="1892370"/>
            <a:ext cx="2828189" cy="420687"/>
          </a:xfrm>
          <a:prstGeom prst="rect">
            <a:avLst/>
          </a:prstGeom>
          <a:solidFill>
            <a:srgbClr val="6996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800" smtClean="0">
                <a:solidFill>
                  <a:srgbClr val="000000"/>
                </a:solidFill>
                <a:ea typeface="+mn-ea"/>
              </a:rPr>
              <a:t>S7-400</a:t>
            </a:r>
          </a:p>
        </p:txBody>
      </p:sp>
      <p:sp>
        <p:nvSpPr>
          <p:cNvPr id="7197" name="Rectangle 43"/>
          <p:cNvSpPr>
            <a:spLocks noChangeAspect="1" noChangeArrowheads="1"/>
          </p:cNvSpPr>
          <p:nvPr>
            <p:custDataLst>
              <p:tags r:id="rId22"/>
            </p:custDataLst>
          </p:nvPr>
        </p:nvSpPr>
        <p:spPr bwMode="auto">
          <a:xfrm>
            <a:off x="2745403" y="3023424"/>
            <a:ext cx="639596" cy="67786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7198" name="Text Box 44"/>
          <p:cNvSpPr txBox="1">
            <a:spLocks noChangeAspect="1" noChangeArrowheads="1"/>
          </p:cNvSpPr>
          <p:nvPr>
            <p:custDataLst>
              <p:tags r:id="rId23"/>
            </p:custDataLst>
          </p:nvPr>
        </p:nvSpPr>
        <p:spPr bwMode="auto">
          <a:xfrm>
            <a:off x="2615261" y="2499593"/>
            <a:ext cx="88876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 315-2   DP</a:t>
            </a:r>
          </a:p>
        </p:txBody>
      </p:sp>
      <p:sp>
        <p:nvSpPr>
          <p:cNvPr id="7199" name="Text Box 45"/>
          <p:cNvSpPr txBox="1">
            <a:spLocks noChangeAspect="1" noChangeArrowheads="1"/>
          </p:cNvSpPr>
          <p:nvPr>
            <p:custDataLst>
              <p:tags r:id="rId24"/>
            </p:custDataLst>
          </p:nvPr>
        </p:nvSpPr>
        <p:spPr bwMode="auto">
          <a:xfrm>
            <a:off x="2615261" y="5091937"/>
            <a:ext cx="89194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40 mm</a:t>
            </a:r>
          </a:p>
        </p:txBody>
      </p:sp>
      <p:sp>
        <p:nvSpPr>
          <p:cNvPr id="7200" name="Text Box 46"/>
          <p:cNvSpPr txBox="1">
            <a:spLocks noChangeAspect="1" noChangeArrowheads="1"/>
          </p:cNvSpPr>
          <p:nvPr>
            <p:custDataLst>
              <p:tags r:id="rId25"/>
            </p:custDataLst>
          </p:nvPr>
        </p:nvSpPr>
        <p:spPr bwMode="auto">
          <a:xfrm>
            <a:off x="2637481" y="4604574"/>
            <a:ext cx="86496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50 ns</a:t>
            </a:r>
          </a:p>
        </p:txBody>
      </p:sp>
      <p:sp>
        <p:nvSpPr>
          <p:cNvPr id="7201" name="Text Box 47"/>
          <p:cNvSpPr txBox="1">
            <a:spLocks noChangeAspect="1" noChangeArrowheads="1"/>
          </p:cNvSpPr>
          <p:nvPr>
            <p:custDataLst>
              <p:tags r:id="rId26"/>
            </p:custDataLst>
          </p:nvPr>
        </p:nvSpPr>
        <p:spPr bwMode="auto">
          <a:xfrm>
            <a:off x="2615261" y="4014024"/>
            <a:ext cx="88400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256 KB</a:t>
            </a:r>
          </a:p>
        </p:txBody>
      </p:sp>
      <p:sp>
        <p:nvSpPr>
          <p:cNvPr id="7203" name="Rectangle 51"/>
          <p:cNvSpPr>
            <a:spLocks noChangeAspect="1" noChangeArrowheads="1"/>
          </p:cNvSpPr>
          <p:nvPr>
            <p:custDataLst>
              <p:tags r:id="rId27"/>
            </p:custDataLst>
          </p:nvPr>
        </p:nvSpPr>
        <p:spPr bwMode="auto">
          <a:xfrm>
            <a:off x="4820297" y="3019926"/>
            <a:ext cx="639595" cy="67786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7204" name="Rectangle 52" descr="Diagonal dunkel nach oben"/>
          <p:cNvSpPr>
            <a:spLocks noChangeAspect="1" noChangeArrowheads="1"/>
          </p:cNvSpPr>
          <p:nvPr>
            <p:custDataLst>
              <p:tags r:id="rId28"/>
            </p:custDataLst>
          </p:nvPr>
        </p:nvSpPr>
        <p:spPr bwMode="auto">
          <a:xfrm>
            <a:off x="4869497" y="3056439"/>
            <a:ext cx="219018" cy="160337"/>
          </a:xfrm>
          <a:prstGeom prst="rect">
            <a:avLst/>
          </a:prstGeom>
          <a:pattFill prst="dkUpDiag">
            <a:fgClr>
              <a:srgbClr val="4D3477"/>
            </a:fgClr>
            <a:bgClr>
              <a:srgbClr val="FF9933"/>
            </a:bgClr>
          </a:patt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7205" name="Text Box 53"/>
          <p:cNvSpPr txBox="1">
            <a:spLocks noChangeAspect="1" noChangeArrowheads="1"/>
          </p:cNvSpPr>
          <p:nvPr>
            <p:custDataLst>
              <p:tags r:id="rId29"/>
            </p:custDataLst>
          </p:nvPr>
        </p:nvSpPr>
        <p:spPr bwMode="auto">
          <a:xfrm>
            <a:off x="4702853" y="2500814"/>
            <a:ext cx="860201"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412-1</a:t>
            </a:r>
          </a:p>
        </p:txBody>
      </p:sp>
      <p:sp>
        <p:nvSpPr>
          <p:cNvPr id="7206" name="Text Box 54"/>
          <p:cNvSpPr txBox="1">
            <a:spLocks noChangeAspect="1" noChangeArrowheads="1"/>
          </p:cNvSpPr>
          <p:nvPr>
            <p:custDataLst>
              <p:tags r:id="rId30"/>
            </p:custDataLst>
          </p:nvPr>
        </p:nvSpPr>
        <p:spPr bwMode="auto">
          <a:xfrm>
            <a:off x="4691743" y="5090026"/>
            <a:ext cx="89194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25 mm</a:t>
            </a:r>
          </a:p>
        </p:txBody>
      </p:sp>
      <p:sp>
        <p:nvSpPr>
          <p:cNvPr id="7207" name="Text Box 55"/>
          <p:cNvSpPr txBox="1">
            <a:spLocks noChangeAspect="1" noChangeArrowheads="1"/>
          </p:cNvSpPr>
          <p:nvPr>
            <p:custDataLst>
              <p:tags r:id="rId31"/>
            </p:custDataLst>
          </p:nvPr>
        </p:nvSpPr>
        <p:spPr bwMode="auto">
          <a:xfrm>
            <a:off x="4712375" y="4601076"/>
            <a:ext cx="86654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75 ns</a:t>
            </a:r>
          </a:p>
        </p:txBody>
      </p:sp>
      <p:sp>
        <p:nvSpPr>
          <p:cNvPr id="7208" name="Text Box 56"/>
          <p:cNvSpPr txBox="1">
            <a:spLocks noChangeAspect="1" noChangeArrowheads="1"/>
          </p:cNvSpPr>
          <p:nvPr>
            <p:custDataLst>
              <p:tags r:id="rId32"/>
            </p:custDataLst>
          </p:nvPr>
        </p:nvSpPr>
        <p:spPr bwMode="auto">
          <a:xfrm>
            <a:off x="4691743" y="3902576"/>
            <a:ext cx="88242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144 KB</a:t>
            </a:r>
            <a:br>
              <a:rPr lang="en-US" altLang="en-US" sz="1400" b="1" dirty="0" smtClean="0">
                <a:solidFill>
                  <a:srgbClr val="000000"/>
                </a:solidFill>
                <a:ea typeface="+mn-ea"/>
              </a:rPr>
            </a:br>
            <a:r>
              <a:rPr lang="en-US" altLang="en-US" sz="1400" b="1" dirty="0" smtClean="0">
                <a:solidFill>
                  <a:srgbClr val="000000"/>
                </a:solidFill>
                <a:ea typeface="+mn-ea"/>
              </a:rPr>
              <a:t>144 KB</a:t>
            </a:r>
          </a:p>
        </p:txBody>
      </p:sp>
      <p:sp>
        <p:nvSpPr>
          <p:cNvPr id="7209" name="Rectangle 58"/>
          <p:cNvSpPr>
            <a:spLocks noChangeAspect="1" noChangeArrowheads="1"/>
          </p:cNvSpPr>
          <p:nvPr>
            <p:custDataLst>
              <p:tags r:id="rId33"/>
            </p:custDataLst>
          </p:nvPr>
        </p:nvSpPr>
        <p:spPr bwMode="auto">
          <a:xfrm>
            <a:off x="5777310" y="3019926"/>
            <a:ext cx="639596" cy="67786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7210" name="Rectangle 59" descr="Diagonal dunkel nach oben"/>
          <p:cNvSpPr>
            <a:spLocks noChangeAspect="1" noChangeArrowheads="1"/>
          </p:cNvSpPr>
          <p:nvPr>
            <p:custDataLst>
              <p:tags r:id="rId34"/>
            </p:custDataLst>
          </p:nvPr>
        </p:nvSpPr>
        <p:spPr bwMode="auto">
          <a:xfrm>
            <a:off x="5847142" y="3056439"/>
            <a:ext cx="217431" cy="160337"/>
          </a:xfrm>
          <a:prstGeom prst="rect">
            <a:avLst/>
          </a:prstGeom>
          <a:pattFill prst="dkUpDiag">
            <a:fgClr>
              <a:srgbClr val="4D3477"/>
            </a:fgClr>
            <a:bgClr>
              <a:srgbClr val="FF9933"/>
            </a:bgClr>
          </a:patt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7211" name="Text Box 60"/>
          <p:cNvSpPr txBox="1">
            <a:spLocks noChangeAspect="1" noChangeArrowheads="1"/>
          </p:cNvSpPr>
          <p:nvPr>
            <p:custDataLst>
              <p:tags r:id="rId35"/>
            </p:custDataLst>
          </p:nvPr>
        </p:nvSpPr>
        <p:spPr bwMode="auto">
          <a:xfrm>
            <a:off x="5658279" y="2500814"/>
            <a:ext cx="86178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412-2</a:t>
            </a:r>
          </a:p>
        </p:txBody>
      </p:sp>
      <p:sp>
        <p:nvSpPr>
          <p:cNvPr id="7212" name="Text Box 61"/>
          <p:cNvSpPr txBox="1">
            <a:spLocks noChangeAspect="1" noChangeArrowheads="1"/>
          </p:cNvSpPr>
          <p:nvPr>
            <p:custDataLst>
              <p:tags r:id="rId36"/>
            </p:custDataLst>
          </p:nvPr>
        </p:nvSpPr>
        <p:spPr bwMode="auto">
          <a:xfrm>
            <a:off x="5648757" y="5090026"/>
            <a:ext cx="89035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25 mm</a:t>
            </a:r>
          </a:p>
        </p:txBody>
      </p:sp>
      <p:sp>
        <p:nvSpPr>
          <p:cNvPr id="7213" name="Text Box 62"/>
          <p:cNvSpPr txBox="1">
            <a:spLocks noChangeAspect="1" noChangeArrowheads="1"/>
          </p:cNvSpPr>
          <p:nvPr>
            <p:custDataLst>
              <p:tags r:id="rId37"/>
            </p:custDataLst>
          </p:nvPr>
        </p:nvSpPr>
        <p:spPr bwMode="auto">
          <a:xfrm>
            <a:off x="5669388" y="4601076"/>
            <a:ext cx="86654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75 ns</a:t>
            </a:r>
          </a:p>
        </p:txBody>
      </p:sp>
      <p:sp>
        <p:nvSpPr>
          <p:cNvPr id="7214" name="Text Box 63"/>
          <p:cNvSpPr txBox="1">
            <a:spLocks noChangeAspect="1" noChangeArrowheads="1"/>
          </p:cNvSpPr>
          <p:nvPr>
            <p:custDataLst>
              <p:tags r:id="rId38"/>
            </p:custDataLst>
          </p:nvPr>
        </p:nvSpPr>
        <p:spPr bwMode="auto">
          <a:xfrm>
            <a:off x="5648757" y="3902576"/>
            <a:ext cx="88242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256 KB</a:t>
            </a:r>
            <a:br>
              <a:rPr lang="en-US" altLang="en-US" sz="1400" b="1" dirty="0" smtClean="0">
                <a:solidFill>
                  <a:srgbClr val="000000"/>
                </a:solidFill>
                <a:ea typeface="+mn-ea"/>
              </a:rPr>
            </a:br>
            <a:r>
              <a:rPr lang="en-US" altLang="en-US" sz="1400" b="1" dirty="0" smtClean="0">
                <a:solidFill>
                  <a:srgbClr val="000000"/>
                </a:solidFill>
                <a:ea typeface="+mn-ea"/>
              </a:rPr>
              <a:t>256 KB</a:t>
            </a:r>
          </a:p>
        </p:txBody>
      </p:sp>
      <p:sp>
        <p:nvSpPr>
          <p:cNvPr id="7215" name="Rectangle 64"/>
          <p:cNvSpPr>
            <a:spLocks noChangeAspect="1" noChangeArrowheads="1"/>
          </p:cNvSpPr>
          <p:nvPr>
            <p:custDataLst>
              <p:tags r:id="rId39"/>
            </p:custDataLst>
          </p:nvPr>
        </p:nvSpPr>
        <p:spPr bwMode="auto">
          <a:xfrm>
            <a:off x="6162973" y="3054851"/>
            <a:ext cx="220605" cy="161925"/>
          </a:xfrm>
          <a:prstGeom prst="rect">
            <a:avLst/>
          </a:prstGeom>
          <a:solidFill>
            <a:srgbClr val="4D3477"/>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7216" name="Rectangle 66"/>
          <p:cNvSpPr>
            <a:spLocks noChangeAspect="1" noChangeArrowheads="1"/>
          </p:cNvSpPr>
          <p:nvPr>
            <p:custDataLst>
              <p:tags r:id="rId40"/>
            </p:custDataLst>
          </p:nvPr>
        </p:nvSpPr>
        <p:spPr bwMode="auto">
          <a:xfrm>
            <a:off x="6759717" y="3019926"/>
            <a:ext cx="639595" cy="67786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7217" name="Rectangle 67" descr="Diagonal dunkel nach oben"/>
          <p:cNvSpPr>
            <a:spLocks noChangeAspect="1" noChangeArrowheads="1"/>
          </p:cNvSpPr>
          <p:nvPr>
            <p:custDataLst>
              <p:tags r:id="rId41"/>
            </p:custDataLst>
          </p:nvPr>
        </p:nvSpPr>
        <p:spPr bwMode="auto">
          <a:xfrm>
            <a:off x="6829549" y="3066167"/>
            <a:ext cx="219018" cy="160337"/>
          </a:xfrm>
          <a:prstGeom prst="rect">
            <a:avLst/>
          </a:prstGeom>
          <a:pattFill prst="dkUpDiag">
            <a:fgClr>
              <a:srgbClr val="4D3477"/>
            </a:fgClr>
            <a:bgClr>
              <a:srgbClr val="FF9933"/>
            </a:bgClr>
          </a:patt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7218" name="Text Box 68"/>
          <p:cNvSpPr txBox="1">
            <a:spLocks noChangeAspect="1" noChangeArrowheads="1"/>
          </p:cNvSpPr>
          <p:nvPr>
            <p:custDataLst>
              <p:tags r:id="rId42"/>
            </p:custDataLst>
          </p:nvPr>
        </p:nvSpPr>
        <p:spPr bwMode="auto">
          <a:xfrm>
            <a:off x="6642273" y="2500814"/>
            <a:ext cx="860201"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412-2PN</a:t>
            </a:r>
          </a:p>
        </p:txBody>
      </p:sp>
      <p:sp>
        <p:nvSpPr>
          <p:cNvPr id="7219" name="Text Box 69"/>
          <p:cNvSpPr txBox="1">
            <a:spLocks noChangeAspect="1" noChangeArrowheads="1"/>
          </p:cNvSpPr>
          <p:nvPr>
            <p:custDataLst>
              <p:tags r:id="rId43"/>
            </p:custDataLst>
          </p:nvPr>
        </p:nvSpPr>
        <p:spPr bwMode="auto">
          <a:xfrm>
            <a:off x="6631163" y="5090026"/>
            <a:ext cx="890356"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25 mm</a:t>
            </a:r>
          </a:p>
        </p:txBody>
      </p:sp>
      <p:sp>
        <p:nvSpPr>
          <p:cNvPr id="7221" name="Text Box 71"/>
          <p:cNvSpPr txBox="1">
            <a:spLocks noChangeAspect="1" noChangeArrowheads="1"/>
          </p:cNvSpPr>
          <p:nvPr>
            <p:custDataLst>
              <p:tags r:id="rId44"/>
            </p:custDataLst>
          </p:nvPr>
        </p:nvSpPr>
        <p:spPr bwMode="auto">
          <a:xfrm>
            <a:off x="6631163" y="3902576"/>
            <a:ext cx="88242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512 KB</a:t>
            </a:r>
            <a:br>
              <a:rPr lang="en-US" altLang="en-US" sz="1400" b="1" dirty="0" smtClean="0">
                <a:solidFill>
                  <a:srgbClr val="000000"/>
                </a:solidFill>
                <a:ea typeface="+mn-ea"/>
              </a:rPr>
            </a:br>
            <a:r>
              <a:rPr lang="en-US" altLang="en-US" sz="1400" b="1" dirty="0" smtClean="0">
                <a:solidFill>
                  <a:srgbClr val="000000"/>
                </a:solidFill>
                <a:ea typeface="+mn-ea"/>
              </a:rPr>
              <a:t>512 KB</a:t>
            </a:r>
          </a:p>
        </p:txBody>
      </p:sp>
      <p:sp>
        <p:nvSpPr>
          <p:cNvPr id="7222" name="Rectangle 72"/>
          <p:cNvSpPr>
            <a:spLocks noChangeAspect="1" noChangeArrowheads="1"/>
          </p:cNvSpPr>
          <p:nvPr>
            <p:custDataLst>
              <p:tags r:id="rId45"/>
            </p:custDataLst>
          </p:nvPr>
        </p:nvSpPr>
        <p:spPr bwMode="auto">
          <a:xfrm>
            <a:off x="7139031" y="3078664"/>
            <a:ext cx="219018"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000" dirty="0" smtClean="0">
              <a:solidFill>
                <a:srgbClr val="000000"/>
              </a:solidFill>
              <a:ea typeface="+mn-ea"/>
            </a:endParaRPr>
          </a:p>
        </p:txBody>
      </p:sp>
      <p:sp>
        <p:nvSpPr>
          <p:cNvPr id="7223" name="Rectangle 73"/>
          <p:cNvSpPr>
            <a:spLocks noChangeAspect="1" noChangeArrowheads="1"/>
          </p:cNvSpPr>
          <p:nvPr>
            <p:custDataLst>
              <p:tags r:id="rId46"/>
            </p:custDataLst>
          </p:nvPr>
        </p:nvSpPr>
        <p:spPr bwMode="auto">
          <a:xfrm>
            <a:off x="7139031" y="3297739"/>
            <a:ext cx="219018"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000" dirty="0" smtClean="0">
              <a:solidFill>
                <a:srgbClr val="000000"/>
              </a:solidFill>
              <a:ea typeface="+mn-ea"/>
            </a:endParaRPr>
          </a:p>
        </p:txBody>
      </p:sp>
      <p:sp>
        <p:nvSpPr>
          <p:cNvPr id="7226" name="Rectangle 83"/>
          <p:cNvSpPr>
            <a:spLocks noChangeArrowheads="1"/>
          </p:cNvSpPr>
          <p:nvPr>
            <p:custDataLst>
              <p:tags r:id="rId47"/>
            </p:custDataLst>
          </p:nvPr>
        </p:nvSpPr>
        <p:spPr bwMode="auto">
          <a:xfrm>
            <a:off x="2805712" y="3074224"/>
            <a:ext cx="219018" cy="161925"/>
          </a:xfrm>
          <a:prstGeom prst="rect">
            <a:avLst/>
          </a:prstGeom>
          <a:solidFill>
            <a:srgbClr val="EB780A"/>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oAutofit/>
          </a:bodyPr>
          <a:lstStyle/>
          <a:p>
            <a:pPr algn="ctr">
              <a:spcBef>
                <a:spcPct val="0"/>
              </a:spcBef>
            </a:pPr>
            <a:endParaRPr lang="en-US" altLang="en-US" sz="1000" dirty="0">
              <a:solidFill>
                <a:srgbClr val="000000"/>
              </a:solidFill>
              <a:latin typeface="Arial" charset="0"/>
              <a:ea typeface="+mn-ea"/>
            </a:endParaRPr>
          </a:p>
        </p:txBody>
      </p:sp>
      <p:sp>
        <p:nvSpPr>
          <p:cNvPr id="7227" name="Rectangle 24"/>
          <p:cNvSpPr>
            <a:spLocks noChangeAspect="1" noChangeArrowheads="1"/>
          </p:cNvSpPr>
          <p:nvPr>
            <p:custDataLst>
              <p:tags r:id="rId48"/>
            </p:custDataLst>
          </p:nvPr>
        </p:nvSpPr>
        <p:spPr bwMode="auto">
          <a:xfrm>
            <a:off x="8703663" y="3027864"/>
            <a:ext cx="639595" cy="67945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7228" name="Text Box 25"/>
          <p:cNvSpPr txBox="1">
            <a:spLocks noChangeAspect="1" noChangeArrowheads="1"/>
          </p:cNvSpPr>
          <p:nvPr>
            <p:custDataLst>
              <p:tags r:id="rId49"/>
            </p:custDataLst>
          </p:nvPr>
        </p:nvSpPr>
        <p:spPr bwMode="auto">
          <a:xfrm>
            <a:off x="8584631" y="2513514"/>
            <a:ext cx="860201"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1513-1PN</a:t>
            </a:r>
          </a:p>
        </p:txBody>
      </p:sp>
      <p:sp>
        <p:nvSpPr>
          <p:cNvPr id="7229" name="Text Box 27"/>
          <p:cNvSpPr txBox="1">
            <a:spLocks noChangeAspect="1" noChangeArrowheads="1"/>
          </p:cNvSpPr>
          <p:nvPr>
            <p:custDataLst>
              <p:tags r:id="rId50"/>
            </p:custDataLst>
          </p:nvPr>
        </p:nvSpPr>
        <p:spPr bwMode="auto">
          <a:xfrm>
            <a:off x="8595741" y="4610601"/>
            <a:ext cx="86496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40 ns</a:t>
            </a:r>
          </a:p>
        </p:txBody>
      </p:sp>
      <p:sp>
        <p:nvSpPr>
          <p:cNvPr id="7230" name="Text Box 28"/>
          <p:cNvSpPr txBox="1">
            <a:spLocks noChangeAspect="1" noChangeArrowheads="1"/>
          </p:cNvSpPr>
          <p:nvPr>
            <p:custDataLst>
              <p:tags r:id="rId51"/>
            </p:custDataLst>
          </p:nvPr>
        </p:nvSpPr>
        <p:spPr bwMode="auto">
          <a:xfrm>
            <a:off x="8573522" y="3877176"/>
            <a:ext cx="88242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300 KB</a:t>
            </a:r>
            <a:br>
              <a:rPr lang="en-US" altLang="en-US" sz="1400" b="1" dirty="0" smtClean="0">
                <a:solidFill>
                  <a:srgbClr val="000000"/>
                </a:solidFill>
                <a:ea typeface="+mn-ea"/>
              </a:rPr>
            </a:br>
            <a:r>
              <a:rPr lang="en-US" altLang="en-US" sz="1400" b="1" dirty="0" smtClean="0">
                <a:solidFill>
                  <a:srgbClr val="000000"/>
                </a:solidFill>
                <a:ea typeface="+mn-ea"/>
              </a:rPr>
              <a:t>1.5 MB</a:t>
            </a:r>
          </a:p>
        </p:txBody>
      </p:sp>
      <p:sp>
        <p:nvSpPr>
          <p:cNvPr id="7231" name="Rectangle 29"/>
          <p:cNvSpPr>
            <a:spLocks noChangeAspect="1" noChangeArrowheads="1"/>
          </p:cNvSpPr>
          <p:nvPr>
            <p:custDataLst>
              <p:tags r:id="rId52"/>
            </p:custDataLst>
          </p:nvPr>
        </p:nvSpPr>
        <p:spPr bwMode="auto">
          <a:xfrm>
            <a:off x="8762385" y="3075489"/>
            <a:ext cx="220606"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1</a:t>
            </a:r>
          </a:p>
        </p:txBody>
      </p:sp>
      <p:sp>
        <p:nvSpPr>
          <p:cNvPr id="7234" name="Text Box 26"/>
          <p:cNvSpPr txBox="1">
            <a:spLocks noChangeAspect="1" noChangeArrowheads="1"/>
          </p:cNvSpPr>
          <p:nvPr>
            <p:custDataLst>
              <p:tags r:id="rId53"/>
            </p:custDataLst>
          </p:nvPr>
        </p:nvSpPr>
        <p:spPr bwMode="auto">
          <a:xfrm>
            <a:off x="8575109" y="5101139"/>
            <a:ext cx="89194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35mm</a:t>
            </a:r>
          </a:p>
        </p:txBody>
      </p:sp>
      <p:sp>
        <p:nvSpPr>
          <p:cNvPr id="180" name="Rectangle 59" descr="Diagonal dunkel nach oben"/>
          <p:cNvSpPr>
            <a:spLocks noChangeAspect="1" noChangeArrowheads="1"/>
          </p:cNvSpPr>
          <p:nvPr>
            <p:custDataLst>
              <p:tags r:id="rId54"/>
            </p:custDataLst>
          </p:nvPr>
        </p:nvSpPr>
        <p:spPr bwMode="auto">
          <a:xfrm>
            <a:off x="3090061" y="3077082"/>
            <a:ext cx="217431" cy="160337"/>
          </a:xfrm>
          <a:prstGeom prst="rect">
            <a:avLst/>
          </a:prstGeom>
          <a:solidFill>
            <a:srgbClr val="814997"/>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181" name="Rectangle 31"/>
          <p:cNvSpPr>
            <a:spLocks noChangeArrowheads="1"/>
          </p:cNvSpPr>
          <p:nvPr>
            <p:custDataLst>
              <p:tags r:id="rId55"/>
            </p:custDataLst>
          </p:nvPr>
        </p:nvSpPr>
        <p:spPr bwMode="auto">
          <a:xfrm>
            <a:off x="3559027" y="2420687"/>
            <a:ext cx="870882" cy="3413986"/>
          </a:xfrm>
          <a:prstGeom prst="rect">
            <a:avLst/>
          </a:prstGeom>
          <a:solidFill>
            <a:srgbClr val="FFFF00"/>
          </a:solidFill>
          <a:ln>
            <a:noFill/>
          </a:ln>
          <a:effectLs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182" name="Rectangle 43"/>
          <p:cNvSpPr>
            <a:spLocks noChangeAspect="1" noChangeArrowheads="1"/>
          </p:cNvSpPr>
          <p:nvPr>
            <p:custDataLst>
              <p:tags r:id="rId56"/>
            </p:custDataLst>
          </p:nvPr>
        </p:nvSpPr>
        <p:spPr bwMode="auto">
          <a:xfrm>
            <a:off x="3676043" y="3020176"/>
            <a:ext cx="639596" cy="67786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183" name="Text Box 44"/>
          <p:cNvSpPr txBox="1">
            <a:spLocks noChangeAspect="1" noChangeArrowheads="1"/>
          </p:cNvSpPr>
          <p:nvPr>
            <p:custDataLst>
              <p:tags r:id="rId57"/>
            </p:custDataLst>
          </p:nvPr>
        </p:nvSpPr>
        <p:spPr bwMode="auto">
          <a:xfrm>
            <a:off x="3541141" y="2501064"/>
            <a:ext cx="888769"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 315F-2 DP</a:t>
            </a:r>
          </a:p>
        </p:txBody>
      </p:sp>
      <p:sp>
        <p:nvSpPr>
          <p:cNvPr id="184" name="Text Box 45"/>
          <p:cNvSpPr txBox="1">
            <a:spLocks noChangeAspect="1" noChangeArrowheads="1"/>
          </p:cNvSpPr>
          <p:nvPr>
            <p:custDataLst>
              <p:tags r:id="rId58"/>
            </p:custDataLst>
          </p:nvPr>
        </p:nvSpPr>
        <p:spPr bwMode="auto">
          <a:xfrm>
            <a:off x="3545901" y="5088689"/>
            <a:ext cx="89194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40 mm</a:t>
            </a:r>
          </a:p>
        </p:txBody>
      </p:sp>
      <p:sp>
        <p:nvSpPr>
          <p:cNvPr id="185" name="Text Box 46"/>
          <p:cNvSpPr txBox="1">
            <a:spLocks noChangeAspect="1" noChangeArrowheads="1"/>
          </p:cNvSpPr>
          <p:nvPr>
            <p:custDataLst>
              <p:tags r:id="rId59"/>
            </p:custDataLst>
          </p:nvPr>
        </p:nvSpPr>
        <p:spPr bwMode="auto">
          <a:xfrm>
            <a:off x="3568121" y="4601326"/>
            <a:ext cx="86496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50 ns</a:t>
            </a:r>
          </a:p>
        </p:txBody>
      </p:sp>
      <p:sp>
        <p:nvSpPr>
          <p:cNvPr id="186" name="Text Box 47"/>
          <p:cNvSpPr txBox="1">
            <a:spLocks noChangeAspect="1" noChangeArrowheads="1"/>
          </p:cNvSpPr>
          <p:nvPr>
            <p:custDataLst>
              <p:tags r:id="rId60"/>
            </p:custDataLst>
          </p:nvPr>
        </p:nvSpPr>
        <p:spPr bwMode="auto">
          <a:xfrm>
            <a:off x="3545901" y="4010776"/>
            <a:ext cx="88400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384 KB</a:t>
            </a:r>
          </a:p>
        </p:txBody>
      </p:sp>
      <p:sp>
        <p:nvSpPr>
          <p:cNvPr id="190" name="Rectangle 72"/>
          <p:cNvSpPr>
            <a:spLocks noChangeArrowheads="1"/>
          </p:cNvSpPr>
          <p:nvPr>
            <p:custDataLst>
              <p:tags r:id="rId61"/>
            </p:custDataLst>
          </p:nvPr>
        </p:nvSpPr>
        <p:spPr bwMode="auto">
          <a:xfrm>
            <a:off x="5578441" y="2396236"/>
            <a:ext cx="992412" cy="3498674"/>
          </a:xfrm>
          <a:prstGeom prst="rect">
            <a:avLst/>
          </a:prstGeom>
          <a:solidFill>
            <a:schemeClr val="bg2">
              <a:alpha val="61176"/>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200" dirty="0" smtClean="0">
              <a:solidFill>
                <a:srgbClr val="000000"/>
              </a:solidFill>
              <a:ea typeface="+mn-ea"/>
            </a:endParaRPr>
          </a:p>
        </p:txBody>
      </p:sp>
      <p:sp>
        <p:nvSpPr>
          <p:cNvPr id="191" name="Rectangle 64"/>
          <p:cNvSpPr>
            <a:spLocks noChangeAspect="1" noChangeArrowheads="1"/>
          </p:cNvSpPr>
          <p:nvPr>
            <p:custDataLst>
              <p:tags r:id="rId62"/>
            </p:custDataLst>
          </p:nvPr>
        </p:nvSpPr>
        <p:spPr bwMode="auto">
          <a:xfrm>
            <a:off x="9523838" y="2430213"/>
            <a:ext cx="887181" cy="341398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en-US" altLang="en-US" sz="1800" dirty="0" smtClean="0">
              <a:solidFill>
                <a:srgbClr val="000000"/>
              </a:solidFill>
              <a:ea typeface="+mn-ea"/>
            </a:endParaRPr>
          </a:p>
        </p:txBody>
      </p:sp>
      <p:sp>
        <p:nvSpPr>
          <p:cNvPr id="192" name="Rectangle 24"/>
          <p:cNvSpPr>
            <a:spLocks noChangeAspect="1" noChangeArrowheads="1"/>
          </p:cNvSpPr>
          <p:nvPr>
            <p:custDataLst>
              <p:tags r:id="rId63"/>
            </p:custDataLst>
          </p:nvPr>
        </p:nvSpPr>
        <p:spPr bwMode="auto">
          <a:xfrm>
            <a:off x="9657153" y="3026473"/>
            <a:ext cx="639595" cy="67945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99">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193" name="Text Box 25"/>
          <p:cNvSpPr txBox="1">
            <a:spLocks noChangeAspect="1" noChangeArrowheads="1"/>
          </p:cNvSpPr>
          <p:nvPr>
            <p:custDataLst>
              <p:tags r:id="rId64"/>
            </p:custDataLst>
          </p:nvPr>
        </p:nvSpPr>
        <p:spPr bwMode="auto">
          <a:xfrm>
            <a:off x="9523838" y="2512123"/>
            <a:ext cx="885593"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1513F-1</a:t>
            </a:r>
            <a:br>
              <a:rPr lang="en-US" altLang="en-US" sz="1400" b="1" dirty="0" smtClean="0">
                <a:solidFill>
                  <a:srgbClr val="000000"/>
                </a:solidFill>
                <a:ea typeface="+mn-ea"/>
              </a:rPr>
            </a:br>
            <a:r>
              <a:rPr lang="en-US" altLang="en-US" sz="1400" b="1" dirty="0" smtClean="0">
                <a:solidFill>
                  <a:srgbClr val="000000"/>
                </a:solidFill>
                <a:ea typeface="+mn-ea"/>
              </a:rPr>
              <a:t>PN</a:t>
            </a:r>
          </a:p>
        </p:txBody>
      </p:sp>
      <p:sp>
        <p:nvSpPr>
          <p:cNvPr id="194" name="Text Box 27"/>
          <p:cNvSpPr txBox="1">
            <a:spLocks noChangeAspect="1" noChangeArrowheads="1"/>
          </p:cNvSpPr>
          <p:nvPr>
            <p:custDataLst>
              <p:tags r:id="rId65"/>
            </p:custDataLst>
          </p:nvPr>
        </p:nvSpPr>
        <p:spPr bwMode="auto">
          <a:xfrm>
            <a:off x="9549231" y="4609210"/>
            <a:ext cx="86496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40 ns</a:t>
            </a:r>
          </a:p>
        </p:txBody>
      </p:sp>
      <p:sp>
        <p:nvSpPr>
          <p:cNvPr id="195" name="Text Box 28"/>
          <p:cNvSpPr txBox="1">
            <a:spLocks noChangeAspect="1" noChangeArrowheads="1"/>
          </p:cNvSpPr>
          <p:nvPr>
            <p:custDataLst>
              <p:tags r:id="rId66"/>
            </p:custDataLst>
          </p:nvPr>
        </p:nvSpPr>
        <p:spPr bwMode="auto">
          <a:xfrm>
            <a:off x="9527012" y="3875785"/>
            <a:ext cx="88242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450 KB</a:t>
            </a:r>
            <a:br>
              <a:rPr lang="en-US" altLang="en-US" sz="1400" b="1" dirty="0" smtClean="0">
                <a:solidFill>
                  <a:srgbClr val="000000"/>
                </a:solidFill>
                <a:ea typeface="+mn-ea"/>
              </a:rPr>
            </a:br>
            <a:r>
              <a:rPr lang="en-US" altLang="en-US" sz="1400" b="1" dirty="0" smtClean="0">
                <a:solidFill>
                  <a:srgbClr val="000000"/>
                </a:solidFill>
                <a:ea typeface="+mn-ea"/>
              </a:rPr>
              <a:t>1.5 MB</a:t>
            </a:r>
          </a:p>
        </p:txBody>
      </p:sp>
      <p:sp>
        <p:nvSpPr>
          <p:cNvPr id="196" name="Rectangle 29"/>
          <p:cNvSpPr>
            <a:spLocks noChangeAspect="1" noChangeArrowheads="1"/>
          </p:cNvSpPr>
          <p:nvPr>
            <p:custDataLst>
              <p:tags r:id="rId67"/>
            </p:custDataLst>
          </p:nvPr>
        </p:nvSpPr>
        <p:spPr bwMode="auto">
          <a:xfrm>
            <a:off x="9715875" y="3074098"/>
            <a:ext cx="220606"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1</a:t>
            </a:r>
          </a:p>
        </p:txBody>
      </p:sp>
      <p:sp>
        <p:nvSpPr>
          <p:cNvPr id="199" name="Text Box 26"/>
          <p:cNvSpPr txBox="1">
            <a:spLocks noChangeAspect="1" noChangeArrowheads="1"/>
          </p:cNvSpPr>
          <p:nvPr>
            <p:custDataLst>
              <p:tags r:id="rId68"/>
            </p:custDataLst>
          </p:nvPr>
        </p:nvSpPr>
        <p:spPr bwMode="auto">
          <a:xfrm>
            <a:off x="9528599" y="5099748"/>
            <a:ext cx="89194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35mm</a:t>
            </a:r>
          </a:p>
        </p:txBody>
      </p:sp>
      <p:sp>
        <p:nvSpPr>
          <p:cNvPr id="109" name="Rectangle 83"/>
          <p:cNvSpPr>
            <a:spLocks noChangeArrowheads="1"/>
          </p:cNvSpPr>
          <p:nvPr>
            <p:custDataLst>
              <p:tags r:id="rId69"/>
            </p:custDataLst>
          </p:nvPr>
        </p:nvSpPr>
        <p:spPr bwMode="auto">
          <a:xfrm>
            <a:off x="3742692" y="3059927"/>
            <a:ext cx="219018" cy="161925"/>
          </a:xfrm>
          <a:prstGeom prst="rect">
            <a:avLst/>
          </a:prstGeom>
          <a:solidFill>
            <a:srgbClr val="EB780A"/>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oAutofit/>
          </a:bodyPr>
          <a:lstStyle/>
          <a:p>
            <a:pPr algn="ctr">
              <a:spcBef>
                <a:spcPct val="0"/>
              </a:spcBef>
            </a:pPr>
            <a:endParaRPr lang="en-US" altLang="en-US" sz="1000" dirty="0">
              <a:solidFill>
                <a:srgbClr val="000000"/>
              </a:solidFill>
              <a:latin typeface="Arial" charset="0"/>
              <a:ea typeface="+mn-ea"/>
            </a:endParaRPr>
          </a:p>
        </p:txBody>
      </p:sp>
      <p:sp>
        <p:nvSpPr>
          <p:cNvPr id="110" name="Rectangle 59" descr="Diagonal dunkel nach oben"/>
          <p:cNvSpPr>
            <a:spLocks noChangeAspect="1" noChangeArrowheads="1"/>
          </p:cNvSpPr>
          <p:nvPr>
            <p:custDataLst>
              <p:tags r:id="rId70"/>
            </p:custDataLst>
          </p:nvPr>
        </p:nvSpPr>
        <p:spPr bwMode="auto">
          <a:xfrm>
            <a:off x="4034725" y="3059927"/>
            <a:ext cx="217431" cy="163195"/>
          </a:xfrm>
          <a:prstGeom prst="rect">
            <a:avLst/>
          </a:prstGeom>
          <a:solidFill>
            <a:srgbClr val="4D3477"/>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200" dirty="0" smtClean="0">
              <a:solidFill>
                <a:srgbClr val="000000"/>
              </a:solidFill>
              <a:ea typeface="+mn-ea"/>
            </a:endParaRPr>
          </a:p>
        </p:txBody>
      </p:sp>
      <p:sp>
        <p:nvSpPr>
          <p:cNvPr id="124" name="Rectangle 29"/>
          <p:cNvSpPr>
            <a:spLocks noChangeAspect="1" noChangeArrowheads="1"/>
          </p:cNvSpPr>
          <p:nvPr>
            <p:custDataLst>
              <p:tags r:id="rId71"/>
            </p:custDataLst>
          </p:nvPr>
        </p:nvSpPr>
        <p:spPr bwMode="auto">
          <a:xfrm>
            <a:off x="8762385" y="3297300"/>
            <a:ext cx="220606"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1</a:t>
            </a:r>
          </a:p>
        </p:txBody>
      </p:sp>
      <p:sp>
        <p:nvSpPr>
          <p:cNvPr id="125" name="Rectangle 29"/>
          <p:cNvSpPr>
            <a:spLocks noChangeAspect="1" noChangeArrowheads="1"/>
          </p:cNvSpPr>
          <p:nvPr>
            <p:custDataLst>
              <p:tags r:id="rId72"/>
            </p:custDataLst>
          </p:nvPr>
        </p:nvSpPr>
        <p:spPr bwMode="auto">
          <a:xfrm>
            <a:off x="9715875" y="3295909"/>
            <a:ext cx="220606" cy="163512"/>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000" dirty="0" smtClean="0">
                <a:solidFill>
                  <a:srgbClr val="000000"/>
                </a:solidFill>
                <a:ea typeface="+mn-ea"/>
              </a:rPr>
              <a:t>1</a:t>
            </a:r>
          </a:p>
        </p:txBody>
      </p:sp>
      <p:grpSp>
        <p:nvGrpSpPr>
          <p:cNvPr id="126" name="Gruppieren 125"/>
          <p:cNvGrpSpPr/>
          <p:nvPr>
            <p:custDataLst>
              <p:tags r:id="rId73"/>
            </p:custDataLst>
          </p:nvPr>
        </p:nvGrpSpPr>
        <p:grpSpPr>
          <a:xfrm>
            <a:off x="9176602" y="6157157"/>
            <a:ext cx="2539148" cy="493831"/>
            <a:chOff x="330916" y="5620661"/>
            <a:chExt cx="2539148" cy="493831"/>
          </a:xfrm>
        </p:grpSpPr>
        <p:sp>
          <p:nvSpPr>
            <p:cNvPr id="127" name="Rectangle 5"/>
            <p:cNvSpPr>
              <a:spLocks noChangeAspect="1" noChangeArrowheads="1"/>
            </p:cNvSpPr>
            <p:nvPr/>
          </p:nvSpPr>
          <p:spPr bwMode="auto">
            <a:xfrm>
              <a:off x="330916" y="5620661"/>
              <a:ext cx="2539148" cy="4938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28" name="Rectangle 6"/>
            <p:cNvSpPr>
              <a:spLocks noChangeAspect="1" noChangeArrowheads="1"/>
            </p:cNvSpPr>
            <p:nvPr/>
          </p:nvSpPr>
          <p:spPr bwMode="auto">
            <a:xfrm>
              <a:off x="2083716" y="5668418"/>
              <a:ext cx="158858" cy="164610"/>
            </a:xfrm>
            <a:prstGeom prst="rect">
              <a:avLst/>
            </a:prstGeom>
            <a:solidFill>
              <a:srgbClr val="4D3477"/>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29" name="Text Box 7"/>
            <p:cNvSpPr txBox="1">
              <a:spLocks noChangeAspect="1" noChangeArrowheads="1"/>
            </p:cNvSpPr>
            <p:nvPr/>
          </p:nvSpPr>
          <p:spPr bwMode="auto">
            <a:xfrm>
              <a:off x="2269580" y="5692805"/>
              <a:ext cx="600484"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PROFIBUS</a:t>
              </a:r>
            </a:p>
          </p:txBody>
        </p:sp>
        <p:sp>
          <p:nvSpPr>
            <p:cNvPr id="130" name="Rectangle 8"/>
            <p:cNvSpPr>
              <a:spLocks noChangeAspect="1" noChangeArrowheads="1"/>
            </p:cNvSpPr>
            <p:nvPr/>
          </p:nvSpPr>
          <p:spPr bwMode="auto">
            <a:xfrm>
              <a:off x="1386529" y="5917366"/>
              <a:ext cx="158858" cy="164610"/>
            </a:xfrm>
            <a:prstGeom prst="rect">
              <a:avLst/>
            </a:prstGeom>
            <a:solidFill>
              <a:srgbClr val="339966"/>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31" name="Text Box 9"/>
            <p:cNvSpPr txBox="1">
              <a:spLocks noChangeAspect="1" noChangeArrowheads="1"/>
            </p:cNvSpPr>
            <p:nvPr/>
          </p:nvSpPr>
          <p:spPr bwMode="auto">
            <a:xfrm>
              <a:off x="1573187" y="5923463"/>
              <a:ext cx="748222"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PROFINET / IE</a:t>
              </a:r>
            </a:p>
          </p:txBody>
        </p:sp>
        <p:sp>
          <p:nvSpPr>
            <p:cNvPr id="132" name="Rectangle 10" descr="Diagonal dunkel nach oben"/>
            <p:cNvSpPr>
              <a:spLocks noChangeAspect="1" noChangeArrowheads="1"/>
            </p:cNvSpPr>
            <p:nvPr/>
          </p:nvSpPr>
          <p:spPr bwMode="auto">
            <a:xfrm>
              <a:off x="384928" y="5668418"/>
              <a:ext cx="158858" cy="164610"/>
            </a:xfrm>
            <a:prstGeom prst="rect">
              <a:avLst/>
            </a:prstGeom>
            <a:pattFill prst="dkUpDiag">
              <a:fgClr>
                <a:srgbClr val="4D3477"/>
              </a:fgClr>
              <a:bgClr>
                <a:srgbClr val="FF9933"/>
              </a:bgClr>
            </a:patt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33" name="Text Box 11"/>
            <p:cNvSpPr txBox="1">
              <a:spLocks noChangeAspect="1" noChangeArrowheads="1"/>
            </p:cNvSpPr>
            <p:nvPr/>
          </p:nvSpPr>
          <p:spPr bwMode="auto">
            <a:xfrm>
              <a:off x="583501" y="5692805"/>
              <a:ext cx="835594"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PROFIBUS/MPI</a:t>
              </a:r>
            </a:p>
          </p:txBody>
        </p:sp>
        <p:sp>
          <p:nvSpPr>
            <p:cNvPr id="134" name="Rectangle 12"/>
            <p:cNvSpPr>
              <a:spLocks noChangeAspect="1" noChangeArrowheads="1"/>
            </p:cNvSpPr>
            <p:nvPr/>
          </p:nvSpPr>
          <p:spPr bwMode="auto">
            <a:xfrm>
              <a:off x="384928" y="5915334"/>
              <a:ext cx="158858" cy="162578"/>
            </a:xfrm>
            <a:prstGeom prst="rect">
              <a:avLst/>
            </a:prstGeom>
            <a:solidFill>
              <a:srgbClr val="FF9900"/>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35" name="Text Box 13"/>
            <p:cNvSpPr txBox="1">
              <a:spLocks noChangeAspect="1" noChangeArrowheads="1"/>
            </p:cNvSpPr>
            <p:nvPr/>
          </p:nvSpPr>
          <p:spPr bwMode="auto">
            <a:xfrm>
              <a:off x="583501" y="5925495"/>
              <a:ext cx="330425"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MPI</a:t>
              </a:r>
            </a:p>
          </p:txBody>
        </p:sp>
        <p:sp>
          <p:nvSpPr>
            <p:cNvPr id="136" name="Rectangle 14"/>
            <p:cNvSpPr>
              <a:spLocks noChangeAspect="1" noChangeArrowheads="1"/>
            </p:cNvSpPr>
            <p:nvPr/>
          </p:nvSpPr>
          <p:spPr bwMode="auto">
            <a:xfrm>
              <a:off x="1380969" y="5669434"/>
              <a:ext cx="169978" cy="162578"/>
            </a:xfrm>
            <a:prstGeom prst="rect">
              <a:avLst/>
            </a:prstGeom>
            <a:solidFill>
              <a:schemeClr val="tx1"/>
            </a:solidFill>
            <a:ln>
              <a:noFill/>
            </a:ln>
            <a:effectLst/>
            <a:extLs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endParaRPr lang="de-DE" altLang="en-US" sz="800" b="1" smtClean="0">
                <a:solidFill>
                  <a:srgbClr val="000000"/>
                </a:solidFill>
                <a:ea typeface="+mn-ea"/>
              </a:endParaRPr>
            </a:p>
          </p:txBody>
        </p:sp>
        <p:sp>
          <p:nvSpPr>
            <p:cNvPr id="137" name="Text Box 15"/>
            <p:cNvSpPr txBox="1">
              <a:spLocks noChangeAspect="1" noChangeArrowheads="1"/>
            </p:cNvSpPr>
            <p:nvPr/>
          </p:nvSpPr>
          <p:spPr bwMode="auto">
            <a:xfrm>
              <a:off x="1574776" y="5692805"/>
              <a:ext cx="605250" cy="11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BBE0E3"/>
                </a:buClr>
                <a:buFont typeface="Wingdings" pitchFamily="2" charset="2"/>
                <a:buNone/>
              </a:pPr>
              <a:r>
                <a:rPr lang="de-DE" altLang="en-US" sz="800" b="1" smtClean="0">
                  <a:solidFill>
                    <a:srgbClr val="000000"/>
                  </a:solidFill>
                  <a:ea typeface="+mn-ea"/>
                </a:rPr>
                <a:t>IF Module</a:t>
              </a:r>
            </a:p>
          </p:txBody>
        </p:sp>
      </p:grpSp>
      <p:sp>
        <p:nvSpPr>
          <p:cNvPr id="7220" name="Text Box 70"/>
          <p:cNvSpPr txBox="1">
            <a:spLocks noChangeAspect="1" noChangeArrowheads="1"/>
          </p:cNvSpPr>
          <p:nvPr>
            <p:custDataLst>
              <p:tags r:id="rId74"/>
            </p:custDataLst>
          </p:nvPr>
        </p:nvSpPr>
        <p:spPr bwMode="auto">
          <a:xfrm>
            <a:off x="6651796" y="4601076"/>
            <a:ext cx="866549"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dirty="0" smtClean="0">
                <a:solidFill>
                  <a:srgbClr val="000000"/>
                </a:solidFill>
                <a:ea typeface="+mn-ea"/>
              </a:rPr>
              <a:t>31.25 ns</a:t>
            </a:r>
          </a:p>
        </p:txBody>
      </p:sp>
      <p:sp>
        <p:nvSpPr>
          <p:cNvPr id="107" name="Text Box 74"/>
          <p:cNvSpPr txBox="1">
            <a:spLocks noChangeArrowheads="1"/>
          </p:cNvSpPr>
          <p:nvPr>
            <p:custDataLst>
              <p:tags r:id="rId75"/>
            </p:custDataLst>
          </p:nvPr>
        </p:nvSpPr>
        <p:spPr bwMode="auto">
          <a:xfrm>
            <a:off x="8568760" y="1900084"/>
            <a:ext cx="1850400" cy="420687"/>
          </a:xfrm>
          <a:prstGeom prst="rect">
            <a:avLst/>
          </a:prstGeom>
          <a:solidFill>
            <a:srgbClr val="6996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BBE0E3"/>
              </a:buClr>
              <a:buFont typeface="Wingdings" pitchFamily="2" charset="2"/>
              <a:buNone/>
            </a:pPr>
            <a:r>
              <a:rPr lang="en-US" altLang="en-US" sz="1800" smtClean="0">
                <a:solidFill>
                  <a:srgbClr val="000000"/>
                </a:solidFill>
                <a:ea typeface="+mn-ea"/>
              </a:rPr>
              <a:t>S7-1500</a:t>
            </a:r>
          </a:p>
        </p:txBody>
      </p:sp>
      <p:sp>
        <p:nvSpPr>
          <p:cNvPr id="111" name="Rectangle 72"/>
          <p:cNvSpPr>
            <a:spLocks noChangeArrowheads="1"/>
          </p:cNvSpPr>
          <p:nvPr>
            <p:custDataLst>
              <p:tags r:id="rId76"/>
            </p:custDataLst>
          </p:nvPr>
        </p:nvSpPr>
        <p:spPr bwMode="auto">
          <a:xfrm>
            <a:off x="6586576" y="2376488"/>
            <a:ext cx="1012561" cy="3507941"/>
          </a:xfrm>
          <a:prstGeom prst="rect">
            <a:avLst/>
          </a:prstGeom>
          <a:solidFill>
            <a:schemeClr val="bg2">
              <a:alpha val="61176"/>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200" dirty="0" smtClean="0">
              <a:solidFill>
                <a:srgbClr val="000000"/>
              </a:solidFill>
              <a:ea typeface="+mn-ea"/>
            </a:endParaRPr>
          </a:p>
        </p:txBody>
      </p:sp>
    </p:spTree>
    <p:custDataLst>
      <p:tags r:id="rId3"/>
    </p:custDataLst>
    <p:extLst>
      <p:ext uri="{BB962C8B-B14F-4D97-AF65-F5344CB8AC3E}">
        <p14:creationId xmlns:p14="http://schemas.microsoft.com/office/powerpoint/2010/main" val="1174694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DT_CUSTOMER" val="Siemens_I_2013_16x9"/>
  <p:tag name="CDT_TEMPLATEVERSION" val="2.1.0"/>
  <p:tag name="CDT_VERSION" val="4.2.0.0"/>
  <p:tag name="CDT_P4PP_HISTORY" val="Created using Productivity4PP V4.2.0.1"/>
  <p:tag name="CDT_NAVI_ACTUAL" val="True"/>
  <p:tag name="CDT_PRELIMINARY" val="False"/>
  <p:tag name="CDT_CONFIDENTIALITY" val="0"/>
  <p:tag name="CDT_LANGUAGE" val="1033"/>
  <p:tag name="CDT_FONTSET" val="Arial"/>
  <p:tag name="CDT_PATH" val="False"/>
  <p:tag name="CDT_FILENAME" val="False"/>
  <p:tag name="CDT_SLIDENUMBER" val="False"/>
  <p:tag name="CDT_ACTUALDATE" val="False"/>
  <p:tag name="CDT_AUTHOR" val="False"/>
  <p:tag name="CDT_AUTHORTEXT" val="%"/>
  <p:tag name="CDT_CATEGORY" val="siemens.com/answers"/>
  <p:tag name="CDT_CATEGORY2" val="%"/>
  <p:tag name="CDT_TITLE" val="SIMATIC S7-1500 hardware migration support "/>
  <p:tag name="CDT_NAVTEXT" val="True"/>
  <p:tag name="CDT_INTERSECTSLIDES" val="False"/>
  <p:tag name="CDT_TYPE_OF_INDEXSLIDE" val="3"/>
  <p:tag name="CDT_AGENDALEVELS" val="2"/>
  <p:tag name="CDT_NAVBARLEVELS" val="3"/>
  <p:tag name="CDT_NAVBAR_FONTSIZE" val="0"/>
  <p:tag name="CDT_KEYVISUAL_NAME" val="C:\Program Files (x86)\Productivity4PP\Key Visuals\Industry 2013\Siemens standard bigbar down.jpg"/>
  <p:tag name="CDT_CONTACT_NAME" val="Andreas Czech"/>
  <p:tag name="CDT_CONTACT_ORG" val="DF FA S MP PLC 1"/>
  <p:tag name="CDT_CONTACT_ADDRESS1" val="Gleiwitzer Str. 555"/>
  <p:tag name="CDT_CONTACT_ADDRESS2" val="90475 Nuremberg"/>
  <p:tag name="CDT_CONTACT_FON" val="+49 (911) 895-2690"/>
  <p:tag name="CDT_CONTACT_MAIL" val="andreas.czech@siemens.com"/>
  <p:tag name="CDT_CONTACT_FUNCTION" val="Marketing Manager SIMATIC"/>
  <p:tag name="CDT_CONTACT_FAX" val=""/>
  <p:tag name="CDT_CONTACT_MOBILE" val=""/>
  <p:tag name="CDT_CONTACT_NAME_ENABLED" val="True"/>
  <p:tag name="CDT_CONTACT_ORG_ENABLED" val="True"/>
  <p:tag name="CDT_CONTACT_ADDRESS1_ENABLED" val="True"/>
  <p:tag name="CDT_CONTACT_ADDRESS2_ENABLED" val="True"/>
  <p:tag name="CDT_CONTACT_FON_ENABLED" val="True"/>
  <p:tag name="CDT_CONTACT_MAIL_ENABLED" val="True"/>
  <p:tag name="CDT_CONTACT_FUNCTION_ENABLED" val="True"/>
  <p:tag name="CDT_CONTACT_FAX_ENABLED" val="False"/>
  <p:tag name="CDT_CONTACT_MOBILE_ENABLED" val="False"/>
  <p:tag name="CDT_ACTIVE_CP" val="1"/>
  <p:tag name="CDT_CUST_COL1" val="11180935"/>
  <p:tag name="CDT_CUST_COL2" val="16777215"/>
  <p:tag name="CDT_CUST_COL3" val="4601635"/>
  <p:tag name="CDT_CUST_COL4" val="16777215"/>
  <p:tag name="CDT_CUST_COL5" val="13490135"/>
  <p:tag name="CDT_CUST_COL6" val="0"/>
  <p:tag name="CDT_CUST_COL7" val="0"/>
  <p:tag name="CDT_CUST_COL8" val="11180935"/>
  <p:tag name="CDT_CUST_COL9" val="0"/>
  <p:tag name="CDT_CUST_COL10" val="153"/>
  <p:tag name="CDT_CUSTOMER_NAME" val="Siemens AG, Industry Sector"/>
  <p:tag name="CDT_LAST_TITLE" val="SIMATIC S7-1500 hardware migration support "/>
  <p:tag name="CDT_CREATORVERSION" val="4.2.0.1"/>
  <p:tag name="THINKCELLUNDODONOTDELETE" val="37"/>
</p:tagLst>
</file>

<file path=ppt/tags/tag10.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AUTODIALOG" val="1"/>
  <p:tag name="CDT_EXTCOL" val="True"/>
  <p:tag name="CDT_COLTX_NEW" val="26"/>
  <p:tag name="CDT_TARGETSHAPE_NEW" val="2"/>
  <p:tag name="CDT_PROT" val="3"/>
  <p:tag name="CDT_PROT_TOP" val="0"/>
  <p:tag name="CDT_PROT_LEFT" val="480,25"/>
  <p:tag name="CDT_PROT_WIDTH" val="0,1250394"/>
  <p:tag name="CDT_PROT_HEIGHT" val="0,1250394"/>
  <p:tag name="CDT_DELETE_ONEVENT_NEWPRES" val="False"/>
  <p:tag name="CDT_FILLUNVISIBLE" val="True"/>
  <p:tag name="CDT_LINEUNVISIBLE" val="True"/>
</p:tagLst>
</file>

<file path=ppt/tags/tag100.xml><?xml version="1.0" encoding="utf-8"?>
<p:tagLst xmlns:a="http://schemas.openxmlformats.org/drawingml/2006/main" xmlns:r="http://schemas.openxmlformats.org/officeDocument/2006/relationships" xmlns:p="http://schemas.openxmlformats.org/presentationml/2006/main">
  <p:tag name="CDT_PROT" val="2"/>
  <p:tag name="CDT_PROT_TOP" val="111,2501"/>
  <p:tag name="CDT_PROT_LEFT" val="49,37504"/>
  <p:tag name="CDT_PROT_WIDTH" val="430,875"/>
  <p:tag name="CDT_PROT_HEIGHT" val="181,375"/>
</p:tagLst>
</file>

<file path=ppt/tags/tag101.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1,625"/>
  <p:tag name="CDT_PROT_WIDTH" val="430,875"/>
  <p:tag name="CDT_PROT_HEIGHT" val="181,375"/>
</p:tagLst>
</file>

<file path=ppt/tags/tag102.xml><?xml version="1.0" encoding="utf-8"?>
<p:tagLst xmlns:a="http://schemas.openxmlformats.org/drawingml/2006/main" xmlns:r="http://schemas.openxmlformats.org/officeDocument/2006/relationships" xmlns:p="http://schemas.openxmlformats.org/presentationml/2006/main">
  <p:tag name="CDT_PROT" val="2"/>
  <p:tag name="CDT_PROT_TOP" val="304"/>
  <p:tag name="CDT_PROT_LEFT" val="49,37504"/>
  <p:tag name="CDT_PROT_WIDTH" val="430,875"/>
  <p:tag name="CDT_PROT_HEIGHT" val="181,5"/>
</p:tagLst>
</file>

<file path=ppt/tags/tag103.xml><?xml version="1.0" encoding="utf-8"?>
<p:tagLst xmlns:a="http://schemas.openxmlformats.org/drawingml/2006/main" xmlns:r="http://schemas.openxmlformats.org/officeDocument/2006/relationships" xmlns:p="http://schemas.openxmlformats.org/presentationml/2006/main">
  <p:tag name="CDT_PROT" val="2"/>
  <p:tag name="CDT_PROT_TOP" val="304"/>
  <p:tag name="CDT_PROT_LEFT" val="491,625"/>
  <p:tag name="CDT_PROT_WIDTH" val="430,875"/>
  <p:tag name="CDT_PROT_HEIGHT" val="181,5"/>
</p:tagLst>
</file>

<file path=ppt/tags/tag104.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105.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AUTODIALOG" val="3"/>
  <p:tag name="CDT_TARGETSHAPE_NEW" val="6"/>
  <p:tag name="CDT_PROT" val="2"/>
  <p:tag name="CDT_PROT_TOP" val="111,25"/>
  <p:tag name="CDT_PROT_LEFT" val="820,4528"/>
  <p:tag name="CDT_PROT_WIDTH" val="102,0472"/>
  <p:tag name="CDT_PROT_HEIGHT" val="374,25"/>
  <p:tag name="CDT_FILLUNVISIBLE" val="True"/>
  <p:tag name="CDT_LINEUNVISIBLE" val="True"/>
</p:tagLst>
</file>

<file path=ppt/tags/tag106.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107.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646,3749"/>
  <p:tag name="CDT_PROT_HEIGHT" val="374,25"/>
</p:tagLst>
</file>

<file path=ppt/tags/tag108.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AUTODIALOG" val="3"/>
  <p:tag name="CDT_TARGETSHAPE_NEW" val="6"/>
  <p:tag name="CDT_PROT" val="2"/>
  <p:tag name="CDT_PROT_TOP" val="111,25"/>
  <p:tag name="CDT_PROT_LEFT" val="820,4528"/>
  <p:tag name="CDT_PROT_WIDTH" val="102,0472"/>
  <p:tag name="CDT_PROT_HEIGHT" val="374,25"/>
  <p:tag name="CDT_FILLUNVISIBLE" val="True"/>
  <p:tag name="CDT_LINEUNVISIBLE" val="True"/>
</p:tagLst>
</file>

<file path=ppt/tags/tag109.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11.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FIXED" val="True"/>
  <p:tag name="CDT_DESIGN_NAME" val="Siemens 2013 – 16:9"/>
  <p:tag name="CDT_MASTERSHAPE1" val="15:0-0-326,7-960,5"/>
  <p:tag name="CDT_MASTERSHAPE3" val="57350:326,7-26,62496-68,50504-933,8749"/>
  <p:tag name="CDT_MASTERSHAPE4" val="57351:295,7487-26,62496-30,95134-933,8749"/>
  <p:tag name="CDT_MASTERSHAPE5" val="12:0-480,25-0,1250394-0,1250394"/>
  <p:tag name="CDT_MASTERSHAPE6" val="13:0-49,37504-76,20732-136,063"/>
  <p:tag name="CDT_MASTERSHAPE7" val="14:485,5-0-34-960,5"/>
  <p:tag name="CDT_MASTERSHAPE8" val="10:485,5-695,75-34-264,75"/>
  <p:tag name="CDT_MASTERSHAPE2" val="2:0-0-326,7-960,5"/>
  <p:tag name="CDT_LINEUNVISIBLE" val="True"/>
</p:tagLst>
</file>

<file path=ppt/tags/tag110.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532,9134"/>
  <p:tag name="CDT_PROT_HEIGHT" val="374,25"/>
</p:tagLst>
</file>

<file path=ppt/tags/tag111.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AUTODIALOG" val="3"/>
  <p:tag name="CDT_TARGETSHAPE_NEW" val="6"/>
  <p:tag name="CDT_PROT" val="2"/>
  <p:tag name="CDT_PROT_TOP" val="111,25"/>
  <p:tag name="CDT_PROT_LEFT" val="820,4528"/>
  <p:tag name="CDT_PROT_WIDTH" val="102,0472"/>
  <p:tag name="CDT_PROT_HEIGHT" val="374,25"/>
  <p:tag name="CDT_FILLUNVISIBLE" val="True"/>
  <p:tag name="CDT_LINEUNVISIBLE" val="True"/>
</p:tagLst>
</file>

<file path=ppt/tags/tag112.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113.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317,4803"/>
  <p:tag name="CDT_PROT_HEIGHT" val="374,25"/>
</p:tagLst>
</file>

<file path=ppt/tags/tag114.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378,2697"/>
  <p:tag name="CDT_PROT_WIDTH" val="317,4803"/>
  <p:tag name="CDT_PROT_HEIGHT" val="374,25"/>
</p:tagLst>
</file>

<file path=ppt/tags/tag115.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AUTODIALOG" val="3"/>
  <p:tag name="CDT_TARGETSHAPE_NEW" val="6"/>
  <p:tag name="CDT_PROT" val="2"/>
  <p:tag name="CDT_PROT_TOP" val="111,25"/>
  <p:tag name="CDT_PROT_LEFT" val="820,4528"/>
  <p:tag name="CDT_PROT_WIDTH" val="102,0472"/>
  <p:tag name="CDT_PROT_HEIGHT" val="374,25"/>
  <p:tag name="CDT_FILLUNVISIBLE" val="True"/>
  <p:tag name="CDT_LINEUNVISIBLE" val="True"/>
</p:tagLst>
</file>

<file path=ppt/tags/tag116.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117.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204,0945"/>
  <p:tag name="CDT_PROT_HEIGHT" val="374,25"/>
</p:tagLst>
</file>

<file path=ppt/tags/tag118.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264,7559"/>
  <p:tag name="CDT_PROT_WIDTH" val="215,4941"/>
  <p:tag name="CDT_PROT_HEIGHT" val="374,25"/>
</p:tagLst>
</file>

<file path=ppt/tags/tag119.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1,625"/>
  <p:tag name="CDT_PROT_WIDTH" val="204,125"/>
  <p:tag name="CDT_PROT_HEIGHT" val="374,25"/>
</p:tagLst>
</file>

<file path=ppt/tags/tag12.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FIXED" val="True"/>
  <p:tag name="CDT_DESIGN_NAME" val="Siemens 2013 – 16:9"/>
  <p:tag name="CDT_MASTERSHAPE1" val="16:0-0-406,08-960,5"/>
  <p:tag name="CDT_MASTERSHAPE3" val="57350:337,575-26,62496-68,50504-933,8749"/>
  <p:tag name="CDT_MASTERSHAPE4" val="57351:406,08-26,62496-30,95134-933,8749"/>
  <p:tag name="CDT_MASTERSHAPE5" val="11:0-480,25-0,1250394-0,1250394"/>
  <p:tag name="CDT_MASTERSHAPE6" val="14:0-49,37504-76,20732-136,063"/>
  <p:tag name="CDT_MASTERSHAPE7" val="15:485,5-0-34-960,5"/>
  <p:tag name="CDT_MASTERSHAPE8" val="12:485,5-695,75-34-264,75"/>
  <p:tag name="CDT_MASTERSHAPE2" val="3:0-0-406,08-960,5"/>
  <p:tag name="CDT_LINEUNVISIBLE" val="True"/>
</p:tagLst>
</file>

<file path=ppt/tags/tag120.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AUTODIALOG" val="3"/>
  <p:tag name="CDT_TARGETSHAPE_NEW" val="6"/>
  <p:tag name="CDT_PROT" val="2"/>
  <p:tag name="CDT_PROT_TOP" val="111,25"/>
  <p:tag name="CDT_PROT_LEFT" val="820,4528"/>
  <p:tag name="CDT_PROT_WIDTH" val="102,0472"/>
  <p:tag name="CDT_PROT_HEIGHT" val="374,25"/>
  <p:tag name="CDT_FILLUNVISIBLE" val="True"/>
  <p:tag name="CDT_LINEUNVISIBLE" val="True"/>
</p:tagLst>
</file>

<file path=ppt/tags/tag121.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122.xml><?xml version="1.0" encoding="utf-8"?>
<p:tagLst xmlns:a="http://schemas.openxmlformats.org/drawingml/2006/main" xmlns:r="http://schemas.openxmlformats.org/officeDocument/2006/relationships" xmlns:p="http://schemas.openxmlformats.org/presentationml/2006/main">
  <p:tag name="CDT_PROT" val="2"/>
  <p:tag name="CDT_PROT_TOP" val="111,2501"/>
  <p:tag name="CDT_PROT_LEFT" val="49,37504"/>
  <p:tag name="CDT_PROT_WIDTH" val="646,3749"/>
  <p:tag name="CDT_PROT_HEIGHT" val="181,375"/>
</p:tagLst>
</file>

<file path=ppt/tags/tag123.xml><?xml version="1.0" encoding="utf-8"?>
<p:tagLst xmlns:a="http://schemas.openxmlformats.org/drawingml/2006/main" xmlns:r="http://schemas.openxmlformats.org/officeDocument/2006/relationships" xmlns:p="http://schemas.openxmlformats.org/presentationml/2006/main">
  <p:tag name="CDT_PROT" val="2"/>
  <p:tag name="CDT_PROT_TOP" val="304"/>
  <p:tag name="CDT_PROT_LEFT" val="49,37504"/>
  <p:tag name="CDT_PROT_WIDTH" val="646,3749"/>
  <p:tag name="CDT_PROT_HEIGHT" val="181,5"/>
</p:tagLst>
</file>

<file path=ppt/tags/tag124.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AUTODIALOG" val="3"/>
  <p:tag name="CDT_TARGETSHAPE_NEW" val="6"/>
  <p:tag name="CDT_PROT" val="2"/>
  <p:tag name="CDT_PROT_TOP" val="111,25"/>
  <p:tag name="CDT_PROT_LEFT" val="820,4528"/>
  <p:tag name="CDT_PROT_WIDTH" val="102,0472"/>
  <p:tag name="CDT_PROT_HEIGHT" val="374,25"/>
  <p:tag name="CDT_FILLUNVISIBLE" val="True"/>
  <p:tag name="CDT_LINEUNVISIBLE" val="True"/>
</p:tagLst>
</file>

<file path=ppt/tags/tag125.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126.xml><?xml version="1.0" encoding="utf-8"?>
<p:tagLst xmlns:a="http://schemas.openxmlformats.org/drawingml/2006/main" xmlns:r="http://schemas.openxmlformats.org/officeDocument/2006/relationships" xmlns:p="http://schemas.openxmlformats.org/presentationml/2006/main">
  <p:tag name="CDT_PROT" val="2"/>
  <p:tag name="CDT_PROT_TOP" val="111,2501"/>
  <p:tag name="CDT_PROT_LEFT" val="49,37504"/>
  <p:tag name="CDT_PROT_WIDTH" val="317,4803"/>
  <p:tag name="CDT_PROT_HEIGHT" val="181,375"/>
</p:tagLst>
</file>

<file path=ppt/tags/tag127.xml><?xml version="1.0" encoding="utf-8"?>
<p:tagLst xmlns:a="http://schemas.openxmlformats.org/drawingml/2006/main" xmlns:r="http://schemas.openxmlformats.org/officeDocument/2006/relationships" xmlns:p="http://schemas.openxmlformats.org/presentationml/2006/main">
  <p:tag name="CDT_PROT" val="2"/>
  <p:tag name="CDT_PROT_TOP" val="111,2501"/>
  <p:tag name="CDT_PROT_LEFT" val="378,2697"/>
  <p:tag name="CDT_PROT_WIDTH" val="317,4803"/>
  <p:tag name="CDT_PROT_HEIGHT" val="181,5"/>
</p:tagLst>
</file>

<file path=ppt/tags/tag128.xml><?xml version="1.0" encoding="utf-8"?>
<p:tagLst xmlns:a="http://schemas.openxmlformats.org/drawingml/2006/main" xmlns:r="http://schemas.openxmlformats.org/officeDocument/2006/relationships" xmlns:p="http://schemas.openxmlformats.org/presentationml/2006/main">
  <p:tag name="CDT_PROT" val="2"/>
  <p:tag name="CDT_PROT_TOP" val="303,9999"/>
  <p:tag name="CDT_PROT_LEFT" val="49,37504"/>
  <p:tag name="CDT_PROT_WIDTH" val="317,4803"/>
  <p:tag name="CDT_PROT_HEIGHT" val="181,5"/>
</p:tagLst>
</file>

<file path=ppt/tags/tag129.xml><?xml version="1.0" encoding="utf-8"?>
<p:tagLst xmlns:a="http://schemas.openxmlformats.org/drawingml/2006/main" xmlns:r="http://schemas.openxmlformats.org/officeDocument/2006/relationships" xmlns:p="http://schemas.openxmlformats.org/presentationml/2006/main">
  <p:tag name="CDT_PROT" val="2"/>
  <p:tag name="CDT_PROT_TOP" val="304"/>
  <p:tag name="CDT_PROT_LEFT" val="378,2697"/>
  <p:tag name="CDT_PROT_WIDTH" val="317,4803"/>
  <p:tag name="CDT_PROT_HEIGHT" val="181,5"/>
</p:tagLst>
</file>

<file path=ppt/tags/tag13.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FIXED" val="True"/>
  <p:tag name="CDT_DESIGN_NAME" val="Siemens 2013 – 16:9"/>
  <p:tag name="CDT_MASTERSHAPE1" val="16:0-0-540-960,5"/>
  <p:tag name="CDT_MASTERSHAPE3" val="57350:190,6199-26,62496-99,70441-933,8749"/>
  <p:tag name="CDT_MASTERSHAPE4" val="11:0-480,25-0,1250394-0,1250394"/>
  <p:tag name="CDT_MASTERSHAPE5" val="12:0-49,37504-76,20732-136,063"/>
  <p:tag name="CDT_MASTERSHAPE6" val="15:485,5-0-34-960,5"/>
  <p:tag name="CDT_MASTERSHAPE7" val="57351:190,62-26,62504-30,95134-933,8749"/>
  <p:tag name="CDT_MASTERSHAPE8" val="13:485,5-695,75-34-264,75"/>
  <p:tag name="CDT_MASTERSHAPE2" val="3:0-0-540-960,5"/>
  <p:tag name="CDT_LINEUNVISIBLE" val="True"/>
</p:tagLst>
</file>

<file path=ppt/tags/tag130.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AUTODIALOG" val="3"/>
  <p:tag name="CDT_TARGETSHAPE_NEW" val="6"/>
  <p:tag name="CDT_PROT" val="2"/>
  <p:tag name="CDT_PROT_TOP" val="111,25"/>
  <p:tag name="CDT_PROT_LEFT" val="820,4528"/>
  <p:tag name="CDT_PROT_WIDTH" val="102,0472"/>
  <p:tag name="CDT_PROT_HEIGHT" val="374,25"/>
  <p:tag name="CDT_FILLUNVISIBLE" val="True"/>
  <p:tag name="CDT_LINEUNVISIBLE" val="True"/>
</p:tagLst>
</file>

<file path=ppt/tags/tag131.xml><?xml version="1.0" encoding="utf-8"?>
<p:tagLst xmlns:a="http://schemas.openxmlformats.org/drawingml/2006/main" xmlns:r="http://schemas.openxmlformats.org/officeDocument/2006/relationships" xmlns:p="http://schemas.openxmlformats.org/presentationml/2006/main">
  <p:tag name="CDT_SLIDE_NAME_ENG" val="Title slide - Big bar down"/>
  <p:tag name="CDT_SLIDE_NAME_GER" val="Titelfolie - Big Bar unten"/>
  <p:tag name="CDT_ORIGINAL_DESIGNS_NAME" val="Siemens 2013 – 16:9"/>
  <p:tag name="CDT_ORIGINAL_MASTERS_NAME" val="Title (big bar down)"/>
  <p:tag name="CDT_ORIGINAL_LAYOUT_TYPE" val="1"/>
  <p:tag name="CDT_DEFAULT_SLIDE" val="True"/>
  <p:tag name="CDT_OLDSLIDEHIDDEN" val="False"/>
  <p:tag name="CDT_OLDSLIDEINDEX" val="1"/>
  <p:tag name="CDT_TITLE2" val=""/>
  <p:tag name="CDT_TITLE3" val=""/>
  <p:tag name="CDT_DESIGNS_NAME" val="Siemens 2013 – 16:9"/>
  <p:tag name="CDT_MASTERS_NAME" val="Title (big bar down)"/>
  <p:tag name="CDT_LAYOUT_TYPE" val="1"/>
  <p:tag name="CDT_INTERSECT_SLIDE" val="False"/>
  <p:tag name="CDT_NAVBARONTHISSLIDE" val="True"/>
</p:tagLst>
</file>

<file path=ppt/tags/tag132.xml><?xml version="1.0" encoding="utf-8"?>
<p:tagLst xmlns:a="http://schemas.openxmlformats.org/drawingml/2006/main" xmlns:r="http://schemas.openxmlformats.org/officeDocument/2006/relationships" xmlns:p="http://schemas.openxmlformats.org/presentationml/2006/main">
  <p:tag name="CDT_SLIDE_NAME_ENG" val="Empty content slide"/>
  <p:tag name="CDT_SLIDE_NAME_GER" val="Leere Inhaltsfolie"/>
  <p:tag name="CDT_ORIGINAL_DESIGNS_NAME" val="Siemens 2013 – 16:9"/>
  <p:tag name="CDT_ORIGINAL_MASTERS_NAME" val="One object (large)"/>
  <p:tag name="CDT_ORIGINAL_LAYOUT_TYPE" val="16"/>
  <p:tag name="CDT_DEFAULT_SLIDE" val="True"/>
  <p:tag name="CDT_OLDSLIDEHIDDEN" val="False"/>
  <p:tag name="CDT_OLDSLIDEINDEX" val="2"/>
  <p:tag name="CDT_DESIGNS_NAME" val="Siemens 2013 – 16:9"/>
  <p:tag name="CDT_MASTERS_NAME" val="One object (large)"/>
  <p:tag name="CDT_LAYOUT_TYPE" val="16"/>
  <p:tag name="CDT_INTERSECT_SLIDE" val="False"/>
  <p:tag name="CDT_NAVBARONTHISSLIDE" val="True"/>
</p:tagLst>
</file>

<file path=ppt/tags/tag133.xml><?xml version="1.0" encoding="utf-8"?>
<p:tagLst xmlns:a="http://schemas.openxmlformats.org/drawingml/2006/main" xmlns:r="http://schemas.openxmlformats.org/officeDocument/2006/relationships" xmlns:p="http://schemas.openxmlformats.org/presentationml/2006/main">
  <p:tag name="CDT_SLIDE_NAME_ENG" val="Empty content slide"/>
  <p:tag name="CDT_SLIDE_NAME_GER" val="Leere Inhaltsfolie"/>
  <p:tag name="CDT_ORIGINAL_DESIGNS_NAME" val="Siemens 2013 – 16:9"/>
  <p:tag name="CDT_ORIGINAL_MASTERS_NAME" val="One object (large)"/>
  <p:tag name="CDT_ORIGINAL_LAYOUT_TYPE" val="16"/>
  <p:tag name="CDT_DEFAULT_SLIDE" val="True"/>
  <p:tag name="CDT_OLDSLIDEHIDDEN" val="False"/>
  <p:tag name="CDT_OLDSLIDEINDEX" val="3"/>
  <p:tag name="CDT_DESIGNS_NAME" val="Siemens 2013 – 16:9"/>
  <p:tag name="CDT_MASTERS_NAME" val="One object (large)"/>
  <p:tag name="CDT_LAYOUT_TYPE" val="16"/>
  <p:tag name="CDT_INTERSECT_SLIDE" val="False"/>
  <p:tag name="CDT_NAVBARONTHISSLIDE" val="True"/>
</p:tagLst>
</file>

<file path=ppt/tags/tag134.xml><?xml version="1.0" encoding="utf-8"?>
<p:tagLst xmlns:a="http://schemas.openxmlformats.org/drawingml/2006/main" xmlns:r="http://schemas.openxmlformats.org/officeDocument/2006/relationships" xmlns:p="http://schemas.openxmlformats.org/presentationml/2006/main">
  <p:tag name="CDT_OLDSLIDEHIDDEN" val="False"/>
  <p:tag name="CDT_OLDSLIDEINDEX" val="4"/>
  <p:tag name="CDT_DESIGNS_NAME" val="Siemens 2013 – 16:9"/>
  <p:tag name="CDT_MASTERS_NAME" val="Free Content"/>
  <p:tag name="CDT_LAYOUT_TYPE" val="11"/>
  <p:tag name="CDT_INTERSECT_SLIDE" val="False"/>
  <p:tag name="CDT_NAVBARONTHISSLIDE" val="Tru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Qmpk0uzkpUy7pMLM3fRzow"/>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i8rKsf0O_0.eZhcTatgG7Q"/>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Vt9OFYsAOE2vycm_BCJ_eg"/>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_7EowQ9aOkeMjIf91OieAw"/>
</p:tagLst>
</file>

<file path=ppt/tags/tag14.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FIXED" val="True"/>
  <p:tag name="CDT_DESIGN_NAME" val="Siemens 2013 – 16:9"/>
  <p:tag name="CDT_MASTERSHAPE1" val="16:0-0-540-960,5"/>
  <p:tag name="CDT_MASTERSHAPE3" val="57350:235,2668-26,62496-99,70441-933,8749"/>
  <p:tag name="CDT_MASTERSHAPE4" val="11:0-480,25-0,1250394-0,1250394"/>
  <p:tag name="CDT_MASTERSHAPE5" val="13:0-49,37504-76,20732-136,063"/>
  <p:tag name="CDT_MASTERSHAPE6" val="15:485,5-0-34-960,5"/>
  <p:tag name="CDT_MASTERSHAPE7" val="57351:304-26,62504-30,95134-933,8749"/>
  <p:tag name="CDT_MASTERSHAPE8" val="12:485,5-695,75-34-264,75"/>
  <p:tag name="CDT_MASTERSHAPE2" val="3:0-0-540-960,5"/>
  <p:tag name="CDT_LINEUNVISIBLE" val="Tru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aMX1EcWi5EqVMF.bR_ydxQ"/>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YeNrR3_VW0e8gN0peSNv0A"/>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beHpCMoFH0ypu.gdCVXwEA"/>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K22LjYAHEE..JqXPF.B3hQ"/>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qZzmMyAzmEK9aHcOip8PqA"/>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YWgY6l9ZFk69yO0Z7I.bxg"/>
</p:tagLst>
</file>

<file path=ppt/tags/tag146.xml><?xml version="1.0" encoding="utf-8"?>
<p:tagLst xmlns:a="http://schemas.openxmlformats.org/drawingml/2006/main" xmlns:r="http://schemas.openxmlformats.org/officeDocument/2006/relationships" xmlns:p="http://schemas.openxmlformats.org/presentationml/2006/main">
  <p:tag name="CDT_OLDSLIDEHIDDEN" val="False"/>
  <p:tag name="CDT_OLDSLIDEINDEX" val="5"/>
  <p:tag name="CDT_DESIGNS_NAME" val="Siemens 2013 – 16:9"/>
  <p:tag name="CDT_MASTERS_NAME" val="Leer"/>
  <p:tag name="CDT_LAYOUT_TYPE" val="12"/>
  <p:tag name="CDT_INTERSECT_SLIDE" val="False"/>
  <p:tag name="CDT_NAVBARONTHISSLIDE" val="Tru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H16qaF8t90qx_4jXxxWJ1Q"/>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KSMUccusy0GO4wWOMLbXpQ"/>
</p:tagLst>
</file>

<file path=ppt/tags/tag15.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FIXED" val="True"/>
  <p:tag name="CDT_DESIGN_NAME" val="Siemens 2013 – 16:9"/>
  <p:tag name="CDT_MASTERSHAPE1" val="7:0-0-326,75-960,5"/>
  <p:tag name="CDT_MASTERSHAPE2" val="57350:326,7-26,62504-68,50504-933,8749"/>
  <p:tag name="CDT_MASTERSHAPE3" val="57351:295,7487-26,62504-30,95134-933,8749"/>
  <p:tag name="CDT_MASTERSHAPE4" val="6:0-480,25-0,1250394-0,1250394"/>
  <p:tag name="CDT_MASTERSHAPE5" val="8:0-809,1249-63,37504-113,375"/>
  <p:tag name="CDT_LINEUNVISIBLE" val="Tru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DQHwsFwC8EKXX_Wg0RXXjA"/>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riaZD85mdkWkl9v4SmJZLg"/>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RFLbAojCl0CwQ9KQuxTca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wLTxANVookG2Rb0eCuOJhg"/>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9Lol9P3.8Uy8bGSx.Rz7Y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Fa3.No0d5kGno9XoCW2_uQ"/>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czkj5dYQy0ONcqo_vs7pY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82Fq0rvDJ02d474LoGJ1zA"/>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W0jEKS5oF0.iTZ4QUBzYOw"/>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DTPRxLOlrESrV0xc3_DgYw"/>
</p:tagLst>
</file>

<file path=ppt/tags/tag16.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FIXED" val="True"/>
  <p:tag name="CDT_DESIGN_NAME" val="Siemens 2013 – 16:9"/>
  <p:tag name="CDT_MASTERSHAPE1" val="7:0-0-406,5005-960,5"/>
  <p:tag name="CDT_MASTERSHAPE2" val="57350:337,575-26,62504-68,50504-933,8749"/>
  <p:tag name="CDT_MASTERSHAPE3" val="57351:406,08-26,62504-30,95134-933,8749"/>
  <p:tag name="CDT_MASTERSHAPE4" val="6:0-480,25-0,1250394-0,1250394"/>
  <p:tag name="CDT_MASTERSHAPE5" val="9:0-809,1249-63,37504-113,375"/>
  <p:tag name="CDT_LINEUNVISIBLE" val="Tru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bpGlfh_Th0ePmDsdxHxtSg"/>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Oy1dOMcl3EG_Mgi6L75bCw"/>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4gPRJwdv6EiRQ.G71FSkQg"/>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pvP0aZmTRkODsL8x8HVWzw"/>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_xs2TR2Qo0yfKJz9DMeqMg"/>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r3r72HXqUEes9HKwY_Wnhg"/>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BoyjHkPIEUSp1dje9s_PuQ"/>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yiKLuhu5XUqgXCNg5YQd9g"/>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ANY_RC_0R0OzRjzE6WW38g"/>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KkdNnPlk40.IkyQfpLM7Rw"/>
</p:tagLst>
</file>

<file path=ppt/tags/tag17.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FIXED" val="True"/>
  <p:tag name="CDT_DESIGN_NAME" val="Siemens 2013 – 16:9"/>
  <p:tag name="CDT_MASTERSHAPE1" val="5:111,25-366,85-374,25-593,65"/>
  <p:tag name="CDT_MASTERSHAPE2" val="13:111,25-366,8501-374,25-593,6499"/>
  <p:tag name="CDT_MASTERSHAPE3" val="2:0-0-99,87504-960,5"/>
  <p:tag name="CDT_MASTERSHAPE4" val="11:111,25-0-374,25-355,51"/>
  <p:tag name="CDT_LINEUNVISIBLE" val="True"/>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zKrGYTAubkyYObtiWIXz6A"/>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c9OCIGDpv0acdo4WDxYsyw"/>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xZFqqhm3.0CI6zd6I6zocA"/>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UKUjKyW5DUWEsEKexw8Ykg"/>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2HWbuVbsDkKZ_qUiSQA6Zg"/>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6UdbCKoBi0m.AxjAPM4Hyw"/>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ojodlV2_oUyObXx5kQPd4g"/>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rsxeC_9DnkiEEPoTRxsm6w"/>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_4auDb29Z0CQ0gmdt8o_0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1fBusnsgEU6c.sg3BDqFoA"/>
</p:tagLst>
</file>

<file path=ppt/tags/tag18.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FIXED" val="True"/>
  <p:tag name="CDT_DESIGN_NAME" val="Siemens 2013 – 16:9"/>
  <p:tag name="CDT_MASTERSHAPE1" val="2:0-0-99,87504-960,5"/>
  <p:tag name="CDT_MASTERSHAPE2" val="13:111,25-49,37504-374,25-306,1349"/>
  <p:tag name="CDT_MASTERSHAPE3" val="5:111,25-366,85-374,25-593,65"/>
  <p:tag name="CDT_LINEUNVISIBLE" val="True"/>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ENGQFCNl2EGllsi4E.H5sA"/>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u8raVvcbVE.ZSSjsgU9CEQ"/>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kPiXTbWaMUWA_esSzHloeA"/>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ZCvpXZ71DkOwf4QuR9hZEw"/>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RTPQoIj5nU62FlWXRUruJA"/>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VrWmFjIy1USKXgB72rCsGQ"/>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94V2.7WzLUGgvIr7Qzdg2Q"/>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2cJ4Y9X2sk6wbyRJ1JCn.g"/>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tNlRfDe2nUe6dy5S3joVew"/>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DAkOlsJJO0ykDpPQbLDNmg"/>
</p:tagLst>
</file>

<file path=ppt/tags/tag19.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FIXED" val="True"/>
  <p:tag name="CDT_DESIGN_NAME" val="Siemens 2013 – 16:9"/>
  <p:tag name="CDT_MASTERSHAPE1" val="2:0-0-99,87504-960,5"/>
  <p:tag name="CDT_LINEUNVISIBLE" val="True"/>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7Xupywn5uECDDk9ir.BoSA"/>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kbzilLQ_fkatlgqDi09Jcg"/>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eV3zszirlEG748jWa7rWoA"/>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J32bgUxHp0S6nY.6dN8H0g"/>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MjKQScOEmkKAH59PO4tWsg"/>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epqNImHr10e34D3kzFQmtQ"/>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i_SlRKxHrE.MkqxsY7CyTQ"/>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1.IEWrUi5EWw2g9FUxw8EQ"/>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A33IfGgz2kePDOfXj34wvw"/>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Wchs5gG0ik2GlPqsv8Vg9g"/>
</p:tagLst>
</file>

<file path=ppt/tags/tag2.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PROT" val="3"/>
  <p:tag name="CDT_PROT_TOP" val="0"/>
  <p:tag name="CDT_PROT_LEFT" val="0"/>
  <p:tag name="CDT_PROT_WIDTH" val="960,5"/>
  <p:tag name="CDT_PROT_HEIGHT" val="99,87504"/>
  <p:tag name="CDT_DELETE_ONEVENT_NEWPRES" val="False"/>
  <p:tag name="CDT_FILLUNVISIBLE" val="False"/>
  <p:tag name="CDT_LINEUNVISIBLE" val="True"/>
</p:tagLst>
</file>

<file path=ppt/tags/tag20.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FIXED" val="True"/>
  <p:tag name="CDT_DESIGN_NAME" val="Siemens 2013 – 16:9"/>
  <p:tag name="CDT_MASTERSHAPE1" val="2:0-0-99,87504-960,5"/>
  <p:tag name="CDT_MASTERSHAPE2" val="3:111,25-49,37504-374,25-646,3749"/>
  <p:tag name="CDT_LINEUNVISIBLE" val="Tru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FGBURpOVVEeRBBLCmcdM7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5D15MthJQkSxDq8LfalHhw"/>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5VmvmNw.pkyB1AVNluqGLQ"/>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loR9mnPG0ud3LbZIdDNZQ"/>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_BqnuCpAVUK.MTd7RstuuA"/>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nAhaOA39Dku8qJNk9ApvMg"/>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rnBAFNAwGUKgVoiGogtRy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pQyLLOsPrkyDm9gX.kbC5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q83yv0FQnU.bPP526lduCw"/>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ueeQgONUJ0WPhWhPqy8PQA"/>
</p:tagLst>
</file>

<file path=ppt/tags/tag21.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FIXED" val="True"/>
  <p:tag name="CDT_DESIGN_NAME" val="Siemens 2013 – 16:9"/>
  <p:tag name="CDT_MASTERSHAPE1" val="2:0-0-99,87504-960,5"/>
  <p:tag name="CDT_MASTERSHAPE2" val="3:111,25-49,37504-374,25-532,9134"/>
  <p:tag name="CDT_LINEUNVISIBLE" val="True"/>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E4.vLopsU0ex5.Q4jRnvPw"/>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XgnD8WdTUkOycYWJUDk_Rw"/>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RWNEtMmvtUuPBsLAqv8gsw"/>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GuHyHrXwqEal64E0hFb5Cg"/>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dHJOQViSeEGyXvs3_wHUJg"/>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CGfojbEMSECRKGBL0rFB2g"/>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KTEcw1xBGE.DLPqvfjkisA"/>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oEB1U2HRnEOO4fuNuAAbKw"/>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KgIliqbSx0iFJ7rYkXtkxw"/>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H.uENYI1hUaxUmpGJiG_Mw"/>
</p:tagLst>
</file>

<file path=ppt/tags/tag22.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FIXED" val="True"/>
  <p:tag name="CDT_DESIGN_NAME" val="Siemens 2013 – 16:9"/>
  <p:tag name="CDT_MASTERSHAPE1" val="2:0-0-99,87504-960,5"/>
  <p:tag name="CDT_MASTERSHAPE2" val="3:111,25-49,37504-374,25-430,875"/>
  <p:tag name="CDT_MASTERSHAPE3" val="4:111,25-491,625-374,25-430,875"/>
  <p:tag name="CDT_LINEUNVISIBLE" val="True"/>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tdN0fMoU_EGe_35.vXfsvw"/>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Kb3YATZXQ0ugFgDStcAajA"/>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oQkunHRfo0SMZLd85ktrug"/>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UJsIP4t7ZkCI7OCCydV2PQ"/>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wbv_hxYz10auCTi9OxCkPw"/>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ijEEhSI0FkKSJx42Z13ljA"/>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OP8whhi8zk24Zt8Cfi9iFA"/>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GW9K4egdjkClQD6teAv5jw"/>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A2.QVU7JfE.svxdQy0acRA"/>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Rxp8bbuS5EWzyHgLXxMRdA"/>
</p:tagLst>
</file>

<file path=ppt/tags/tag23.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FIXED" val="True"/>
  <p:tag name="CDT_DESIGN_NAME" val="Siemens 2013 – 16:9"/>
  <p:tag name="CDT_MASTERSHAPE1" val="2:0-0-99,87504-960,5"/>
  <p:tag name="CDT_MASTERSHAPE2" val="3:111,2501-49,37504-181,375-646,3749"/>
  <p:tag name="CDT_MASTERSHAPE3" val="13:304-49,37504-181,5-646,3749"/>
  <p:tag name="CDT_LINEUNVISIBLE" val="True"/>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A2.QVU7JfE.svxdQy0acRA"/>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A2.QVU7JfE.svxdQy0acRA"/>
</p:tagLst>
</file>

<file path=ppt/tags/tag232.xml><?xml version="1.0" encoding="utf-8"?>
<p:tagLst xmlns:a="http://schemas.openxmlformats.org/drawingml/2006/main" xmlns:r="http://schemas.openxmlformats.org/officeDocument/2006/relationships" xmlns:p="http://schemas.openxmlformats.org/presentationml/2006/main">
  <p:tag name="CDT_OLDSLIDEHIDDEN" val="False"/>
  <p:tag name="CDT_OLDSLIDEINDEX" val="6"/>
  <p:tag name="CDT_DESIGNS_NAME" val="Siemens 2013 – 16:9"/>
  <p:tag name="CDT_MASTERS_NAME" val="Leer"/>
  <p:tag name="CDT_LAYOUT_TYPE" val="12"/>
  <p:tag name="CDT_INTERSECT_SLIDE" val="False"/>
  <p:tag name="CDT_NAVBARONTHISSLIDE" val="True"/>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XgnD8WdTUkOycYWJUDk_Rw"/>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8zaYoySvxkuzT3sic497FQ"/>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dHJOQViSeEGyXvs3_wHUJg"/>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Kb3YATZXQ0ugFgDStcAajA"/>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oQkunHRfo0SMZLd85ktrug"/>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ijEEhSI0FkKSJx42Z13ljA"/>
</p:tagLst>
</file>

<file path=ppt/tags/tag24.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FIXED" val="True"/>
  <p:tag name="CDT_DESIGN_NAME" val="Siemens 2013 – 16:9"/>
  <p:tag name="CDT_MASTERSHAPE1" val="2:0-0-99,87504-960,5"/>
  <p:tag name="CDT_MASTERSHAPE2" val="3:111,25-49,37504-374,25-283,5"/>
  <p:tag name="CDT_MASTERSHAPE3" val="13:111,25-344,125-374,25-283,4646"/>
  <p:tag name="CDT_MASTERSHAPE4" val="12:111,25-639,0355-374,25-283,4646"/>
  <p:tag name="CDT_LINEUNVISIBLE" val="True"/>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OP8whhi8zk24Zt8Cfi9iFA"/>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GW9K4egdjkClQD6teAv5jw"/>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A2.QVU7JfE.svxdQy0acRA"/>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Rxp8bbuS5EWzyHgLXxMRdA"/>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A2.QVU7JfE.svxdQy0acRA"/>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A2.QVU7JfE.svxdQy0acRA"/>
</p:tagLst>
</file>

<file path=ppt/tags/tag246.xml><?xml version="1.0" encoding="utf-8"?>
<p:tagLst xmlns:a="http://schemas.openxmlformats.org/drawingml/2006/main" xmlns:r="http://schemas.openxmlformats.org/officeDocument/2006/relationships" xmlns:p="http://schemas.openxmlformats.org/presentationml/2006/main">
  <p:tag name="CDT_OLDSLIDEHIDDEN" val="False"/>
  <p:tag name="CDT_OLDSLIDEINDEX" val="7"/>
  <p:tag name="CDT_DESIGNS_NAME" val="Siemens 2013 – 16:9"/>
  <p:tag name="CDT_MASTERS_NAME" val="Leer"/>
  <p:tag name="CDT_LAYOUT_TYPE" val="12"/>
  <p:tag name="CDT_INTERSECT_SLIDE" val="False"/>
  <p:tag name="CDT_NAVBARONTHISSLIDE" val="True"/>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pijEEhSI0FkKSJx42Z13ljA"/>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OP8whhi8zk24Zt8Cfi9iFA"/>
</p:tagLst>
</file>

<file path=ppt/tags/tag25.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FIXED" val="True"/>
  <p:tag name="CDT_DESIGN_NAME" val="Siemens 2013 – 16:9"/>
  <p:tag name="CDT_MASTERSHAPE1" val="2:0-0-99,87504-960,5"/>
  <p:tag name="CDT_MASTERSHAPE2" val="3:111,2501-49,37504-181,375-430,875"/>
  <p:tag name="CDT_MASTERSHAPE3" val="4:111,25-491,625-181,375-430,875"/>
  <p:tag name="CDT_MASTERSHAPE4" val="5:304-49,37504-181,5-430,875"/>
  <p:tag name="CDT_MASTERSHAPE5" val="6:304-491,625-181,5-430,875"/>
  <p:tag name="CDT_LINEUNVISIBLE" val="True"/>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GW9K4egdjkClQD6teAv5jw"/>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A2.QVU7JfE.svxdQy0acRA"/>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Rxp8bbuS5EWzyHgLXxMRdA"/>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A2.QVU7JfE.svxdQy0acRA"/>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A2.QVU7JfE.svxdQy0acRA"/>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pKb3YATZXQ0ugFgDStcAajA"/>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poQkunHRfo0SMZLd85ktrug"/>
</p:tagLst>
</file>

<file path=ppt/tags/tag257.xml><?xml version="1.0" encoding="utf-8"?>
<p:tagLst xmlns:a="http://schemas.openxmlformats.org/drawingml/2006/main" xmlns:r="http://schemas.openxmlformats.org/officeDocument/2006/relationships" xmlns:p="http://schemas.openxmlformats.org/presentationml/2006/main">
  <p:tag name="CDT_OLDSLIDEHIDDEN" val="False"/>
  <p:tag name="CDT_OLDSLIDEINDEX" val="8"/>
  <p:tag name="CDT_DESIGNS_NAME" val="Siemens 2013 – 16:9"/>
  <p:tag name="CDT_MASTERS_NAME" val="Free Content"/>
  <p:tag name="CDT_LAYOUT_TYPE" val="11"/>
  <p:tag name="CDT_INTERSECT_SLIDE" val="False"/>
  <p:tag name="CDT_NAVBARONTHISSLIDE" val="True"/>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D4N6iUZAqEy5qNWYLTM64w"/>
</p:tagLst>
</file>

<file path=ppt/tags/tag26.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FIXED" val="True"/>
  <p:tag name="CDT_DESIGN_NAME" val="Siemens 2013 – 16:9"/>
  <p:tag name="CDT_MASTERSHAPE1" val="2:0-0-99,87504-960,5"/>
  <p:tag name="CDT_MASTERSHAPE2" val="5:111,25-820,4528-374,25-102,0472"/>
  <p:tag name="CDT_LINEUNVISIBLE" val="True"/>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BIW32JNEMkKND4LzVIUcXw"/>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Z3gQ3ifiM0OOmUNX0YiQQQ"/>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yC4Nj6EVzkqPMYwLAmMyag"/>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pJ_S0YywCBkeiN3StpiBFYQ"/>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pCf4SMuK.G06pqtyhgBtDIQ"/>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RbIB9nHRVU.pcyLXROEVow"/>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T3yUM63IQkOh5VUi41ceaw"/>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JAyKcSqhsk2684MYRk4Xsg"/>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mDKiUrAe3km31Fppj7TOFA"/>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rAVpGlxmK0qNJ7xCyu4FRQ"/>
</p:tagLst>
</file>

<file path=ppt/tags/tag27.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FIXED" val="True"/>
  <p:tag name="CDT_DESIGN_NAME" val="Siemens 2013 – 16:9"/>
  <p:tag name="CDT_MASTERSHAPE1" val="2:0-0-99,87504-960,5"/>
  <p:tag name="CDT_MASTERSHAPE2" val="3:111,25-49,37504-374,25-646,3749"/>
  <p:tag name="CDT_MASTERSHAPE3" val="5:111,25-820,4528-374,25-102,0472"/>
  <p:tag name="CDT_LINEUNVISIBLE" val="True"/>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0Gj5ZLtVuUexg5b97sBwIg"/>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pSyGPrM4se0O3Yg4V85fFyw"/>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pYRH0dejaLkKfLG8Ej6uVyg"/>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q3.Ex3UaEUith7uTI2JX7g"/>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plQQgBqXaukG3t7PPMhEmYg"/>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pdKlxrbpjMkSnVsYyNCtO.Q"/>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O5f6J4t3Ak6eS5F.JtlZ0w"/>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P_xAzLPJaEKLx_CFHvhmIw"/>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xlrHlRUbQ0WejOm4DqGTng"/>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ptKE8DStL.UeHBGhorBTpAw"/>
</p:tagLst>
</file>

<file path=ppt/tags/tag28.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FIXED" val="True"/>
  <p:tag name="CDT_DESIGN_NAME" val="Siemens 2013 – 16:9"/>
  <p:tag name="CDT_MASTERSHAPE1" val="2:0-0-99,87504-960,5"/>
  <p:tag name="CDT_MASTERSHAPE2" val="3:111,25-49,37504-374,25-532,9134"/>
  <p:tag name="CDT_MASTERSHAPE3" val="6:111,25-820,4528-374,25-102,0472"/>
  <p:tag name="CDT_LINEUNVISIBLE" val="True"/>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poxkjBcaLQUyldtDm0lyAVQ"/>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p8Qr3Q4Y6VEab3p2mUOq.5Q"/>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pDTUgtbY9DEqS7eY9yDDHnA"/>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pxVpjsOnPyUG97PjsYKg4TA"/>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jEs5Cpq7Ek2NeKt7XUADJA"/>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IpT7MEVDyUyqybeIa_KZ3Q"/>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5LN9J_1xDUmyWvcRpQ2KEw"/>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p9qmVGZRD2USPyXIrXUfRoA"/>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pMOIJDs3v9EeufaGX9v1haA"/>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p7PA81d3F3Uecih46g2Hmiw"/>
</p:tagLst>
</file>

<file path=ppt/tags/tag29.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FIXED" val="True"/>
  <p:tag name="CDT_DESIGN_NAME" val="Siemens 2013 – 16:9"/>
  <p:tag name="CDT_MASTERSHAPE1" val="2:0-0-99,87504-960,5"/>
  <p:tag name="CDT_MASTERSHAPE2" val="3:111,25-49,37504-374,25-317,4803"/>
  <p:tag name="CDT_MASTERSHAPE3" val="13:111,25-378,2697-374,25-317,4803"/>
  <p:tag name="CDT_MASTERSHAPE4" val="6:111,25-820,4528-374,25-102,0472"/>
  <p:tag name="CDT_LINEUNVISIBLE" val="True"/>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p7PA81d3F3Uecih46g2Hmiw"/>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pz9YRU.eqqUW5OS2C7Zb2gw"/>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pV_qfWX55YUimgf7DM6PRQQ"/>
</p:tagLst>
</file>

<file path=ppt/tags/tag293.xml><?xml version="1.0" encoding="utf-8"?>
<p:tagLst xmlns:a="http://schemas.openxmlformats.org/drawingml/2006/main" xmlns:r="http://schemas.openxmlformats.org/officeDocument/2006/relationships" xmlns:p="http://schemas.openxmlformats.org/presentationml/2006/main">
  <p:tag name="CDT_OLDSLIDEHIDDEN" val="False"/>
  <p:tag name="CDT_OLDSLIDEINDEX" val="9"/>
  <p:tag name="CDT_DESIGNS_NAME" val="Siemens 2013 – 16:9"/>
  <p:tag name="CDT_MASTERS_NAME" val="Free Content"/>
  <p:tag name="CDT_LAYOUT_TYPE" val="11"/>
  <p:tag name="CDT_INTERSECT_SLIDE" val="False"/>
  <p:tag name="CDT_NAVBARONTHISSLIDE" val="True"/>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pXf8BUhmtVka9I3kf8OTY8g"/>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pm4PirVQvfUCmYg18q8SUAA"/>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pDY6Jz2bkM0Ky3P.p8.JQVA"/>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pfKXcPQIfDEmGhlFT7sf_UA"/>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pXTtlbXeP.06KBCtIh70mSw"/>
</p:tagLst>
</file>

<file path=ppt/tags/tag3.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PROT" val="2"/>
  <p:tag name="CDT_PROT_TOP" val="0"/>
  <p:tag name="CDT_PROT_LEFT" val="0"/>
  <p:tag name="CDT_PROT_WIDTH" val="960,5"/>
  <p:tag name="CDT_PROT_HEIGHT" val="99,87504"/>
  <p:tag name="CDT_DELETE_ONEVENT_NEWPRES" val="False"/>
  <p:tag name="CDT_FILLUNVISIBLE" val="True"/>
  <p:tag name="CDT_LINEUNVISIBLE" val="True"/>
</p:tagLst>
</file>

<file path=ppt/tags/tag30.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FIXED" val="True"/>
  <p:tag name="CDT_DESIGN_NAME" val="Siemens 2013 – 16:9"/>
  <p:tag name="CDT_MASTERSHAPE1" val="2:0-0-99,87504-960,5"/>
  <p:tag name="CDT_MASTERSHAPE2" val="3:111,25-49,37504-374,25-204,0945"/>
  <p:tag name="CDT_MASTERSHAPE3" val="13:111,25-264,7559-374,25-215,4941"/>
  <p:tag name="CDT_MASTERSHAPE4" val="12:111,25-491,625-374,25-204,125"/>
  <p:tag name="CDT_MASTERSHAPE5" val="7:111,25-820,4528-374,25-102,0472"/>
  <p:tag name="CDT_LINEUNVISIBLE" val="True"/>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p9ui40u4fz0SLBxhvSqUTOw"/>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pp9lR75bYQkO12fbrHrpshg"/>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pK6.ECQmHH0u0x1jVM5jShA"/>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p1FHAWZA1CkCSnndlB3se.w"/>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peDpAEvE5_kiwttZQuoYOrA"/>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pfaTw.hne50O.CHaSBCVB0g"/>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pP1idQTnJQEWpfJ9Bu7xKDw"/>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pbrLCla7ifkS92uL7wzc3kQ"/>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plQADQRx9tEa.uGow.Zvd8g"/>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pe7zA5j9KyEmexnbDg1dyUg"/>
</p:tagLst>
</file>

<file path=ppt/tags/tag31.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FIXED" val="True"/>
  <p:tag name="CDT_DESIGN_NAME" val="Siemens 2013 – 16:9"/>
  <p:tag name="CDT_MASTERSHAPE1" val="2:0-0-99,87504-960,5"/>
  <p:tag name="CDT_MASTERSHAPE2" val="3:111,2501-49,37504-181,375-646,3749"/>
  <p:tag name="CDT_MASTERSHAPE3" val="13:304-49,37504-181,5-646,3749"/>
  <p:tag name="CDT_MASTERSHAPE4" val="6:111,25-820,4528-374,25-102,0472"/>
  <p:tag name="CDT_LINEUNVISIBLE" val="True"/>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pU9XiUqsDx0KW.ndy0kVnpw"/>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pTXaqEhLBOk2lvE8yL1xShw"/>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p7exe8rL8MUyDjQwsNSiaYA"/>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pBHn0FkcM4USxZKH8Z6wDAA"/>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ph7TANZ7PqEe1LpNpJO00PQ"/>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pwJDyRlUPGE.E9rlraQh3jw"/>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p8fCoRsXyoEyremvRyd6pOA"/>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pT2Mu4qiaq0eVfsTYlRqbZA"/>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pMgc4p5djDkmdstmUZmtyfw"/>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p3U21gzrGuECx6kuA8iaFkg"/>
</p:tagLst>
</file>

<file path=ppt/tags/tag32.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FIXED" val="True"/>
  <p:tag name="CDT_DESIGN_NAME" val="Siemens 2013 – 16:9"/>
  <p:tag name="CDT_MASTERSHAPE1" val="2:0-0-99,87504-960,5"/>
  <p:tag name="CDT_MASTERSHAPE2" val="3:111,2501-49,37504-181,375-317,4803"/>
  <p:tag name="CDT_MASTERSHAPE4" val="12:303,9999-49,37504-181,5-317,4803"/>
  <p:tag name="CDT_MASTERSHAPE5" val="15:304-378,2697-181,5-317,4803"/>
  <p:tag name="CDT_MASTERSHAPE6" val="10:111,25-820,4528-374,25-102,0472"/>
  <p:tag name="CDT_MASTERSHAPE3" val="13:111,2501-378,2697-181,5-317,4803"/>
  <p:tag name="CDT_LINEUNVISIBLE" val="Tru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pIDBqQbfYbk2C1fCal3Ixdw"/>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pZKI70MZRMEqciVHilK.c4g"/>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pqdgFtCyxikmELaaluvs1cA"/>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pUBEJGLDQIEOgrPrk_kz1uQ"/>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pYjC9.GgKEEeEjixtFjjbQg"/>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p3ztnRGhRkEq77B8FaBCrhA"/>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pZkRkBFZhkkCNDyhPNiIqdw"/>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pAYIJSHaM5kuV2Z_8Fpj4.w"/>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pS6jWvIhHI0asMS8YOx_fdw"/>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p.Da17FZaDkaRaPwk5uI6Hg"/>
</p:tagLst>
</file>

<file path=ppt/tags/tag33.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15:0-0-99,87504-960,5"/>
  <p:tag name="CDT_MASTERSHAPE2" val="3078:0-0-99,87504-960,5"/>
  <p:tag name="CDT_MASTERSHAPE3" val="3079:111,25-49,37504-374,25-646,3749"/>
  <p:tag name="CDT_MASTERSHAPE4" val="10:0-809,1142-63,50622-113,3858"/>
  <p:tag name="CDT_MASTERSHAPE5" val="16:485,5-0-34-960,5"/>
  <p:tag name="CDT_MASTERSHAPE6" val="17:519,5-0-20,5-309,6244"/>
  <p:tag name="CDT_MASTERSHAPE7" val="18:519,5-0-20,5-138,9988"/>
  <p:tag name="CDT_MASTERSHAPE8" val="19:519,5-298,2492-20,5-662,2507"/>
  <p:tag name="CDT_MASTERSHAPE9" val="20:0-480,25-0,1250394-0,1250394"/>
  <p:tag name="CDT_MASTERSHAPE10" val="2:0-0-0-0"/>
  <p:tag name="CDT_MASTERSHAPE11" val="3:0-0-0-0"/>
  <p:tag name="CDT_MASTERSHAPE12" val="4:0-0-0-0"/>
  <p:tag name="CDT_MASTERSHAPE13" val="5:0-0-0-0"/>
  <p:tag name="CDT_MASTERSHAPE14" val="6:0-0-0-0"/>
  <p:tag name="CDT_MASTERSHAPE15" val="8:0-0-0-0"/>
  <p:tag name="CDT_MASTERSHAPE16" val="21:0-0-0-0"/>
  <p:tag name="CDT_MASTERSHAPE17" val="22:0-0-0-0"/>
  <p:tag name="CDT_MASTERSHAPE18" val="23:0-0-0-0"/>
  <p:tag name="CDT_MASTERSHAPE19" val="24:0-0-0-0"/>
  <p:tag name="CDT_MASTERSHAPE20" val="25:0-0-0-0"/>
  <p:tag name="CDT_MASTERSHAPE21" val="26:0-0-0-0"/>
  <p:tag name="CDT_MASTERSHAPE22" val="27:0-0-0-0"/>
  <p:tag name="CDT_MASTERSHAPE23" val="28:0-0-0-0"/>
  <p:tag name="CDT_MASTERSHAPE24" val="29:0-0-0-0"/>
  <p:tag name="CDT_MASTERSHAPE25" val="30:0-0-0-0"/>
  <p:tag name="CDT_MASTERSHAPE26" val="31:0-0-0-0"/>
  <p:tag name="CDT_MASTERSHAPE27" val="3072:0-0-0-0"/>
  <p:tag name="CDT_MASTERSHAPE28" val="3073:0-0-0-0"/>
  <p:tag name="CDT_MASTERSHAPE29" val="3074:0-0-0-0"/>
  <p:tag name="CDT_MASTERSHAPE30" val="3075:0-0-0-0"/>
  <p:tag name="CDT_MASTERSHAPE31" val="3076:0-0-0-0"/>
  <p:tag name="CDT_MASTERSHAPE32" val="3077:0-0-0-0"/>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pHa99c7RfT02qPtKk2CZoHw"/>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pXbJqHSku70Gsl96XoQJE7w"/>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pl9kBenMycEainE4pzILZUw"/>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p_b_M9HH_OEKr7orEpSrnwQ"/>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pg4coZDc8iUe5zLLlSSBH_g"/>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pFQHVzd5l.UCNkKm7gCT7Fg"/>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p5oj8rYs3wkaJByBG0BUwKQ"/>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p3YVXrgtYskWP35cSDE336Q"/>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psfnqSFoEB0.fTErsG4Dqwg"/>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pUSsogP5eM0GEZa7I5nJ65w"/>
</p:tagLst>
</file>

<file path=ppt/tags/tag34.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COLBF_NEW" val="21"/>
  <p:tag name="CDT_EXTCOL" val="True"/>
  <p:tag name="CDT_COLFF_NEW" val="21"/>
  <p:tag name="CDT_PROT" val="3"/>
  <p:tag name="CDT_PROT_TOP" val="0"/>
  <p:tag name="CDT_PROT_LEFT" val="0"/>
  <p:tag name="CDT_PROT_WIDTH" val="960,5"/>
  <p:tag name="CDT_PROT_HEIGHT" val="326,7"/>
  <p:tag name="CDT_FILLUNVISIBLE" val="False"/>
  <p:tag name="CDT_LINEUNVISIBLE" val="True"/>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puAQlWCXP5kOAZcE3nvUIRg"/>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pJFCCtIO2zk200sLewO.JWQ"/>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piPfyNIpguUWNIFupObq84Q"/>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p7hbeAIW0B0iiPWjaaBTBnQ"/>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pqE1Fcl5RtU6_ceQdutylVg"/>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p8dm.bWeRPEaxIqP45mozeA"/>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ptJgbQnVFukOOmMGuWI3sJw"/>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pHcSTRnCjGEi76rY7FsL0yA"/>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p4PvqHTX.2EGznRssNLYgLg"/>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pVu2lRm0mdkKdMj7so83PEw"/>
</p:tagLst>
</file>

<file path=ppt/tags/tag35.xml><?xml version="1.0" encoding="utf-8"?>
<p:tagLst xmlns:a="http://schemas.openxmlformats.org/drawingml/2006/main" xmlns:r="http://schemas.openxmlformats.org/officeDocument/2006/relationships" xmlns:p="http://schemas.openxmlformats.org/presentationml/2006/main">
  <p:tag name="CDT_DUMMYPICTURE" val="False"/>
  <p:tag name="CDT_PLACEHOLDER_BASED" val="False"/>
  <p:tag name="CDT_AUTODIALOG" val="2"/>
  <p:tag name="CDT_TARGETSHAPE_NEW" val="14"/>
  <p:tag name="CDT_PROT" val="3"/>
  <p:tag name="CDT_PROT_TOP" val="0"/>
  <p:tag name="CDT_PROT_LEFT" val="0"/>
  <p:tag name="CDT_PROT_WIDTH" val="960,5"/>
  <p:tag name="CDT_PROT_HEIGHT" val="326,7"/>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pvL5CWv.DYESbOIVcA_uyOQ"/>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pFM.XRLt8w0KZLXRo.ZEtlQ"/>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pE7fgu.x1_keHEz8ByRvnwg"/>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pI5VgHHndnEyK0lskqhReVA"/>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pSZ9LCa3AIEqFFCSTkAVShw"/>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pd1hjxpGqiEa.WxZAihz4lw"/>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p9ZYDP9Q_I0mnrsPb5w6NoA"/>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pD6ThWqB5uEqMdAvIXb4MfQ"/>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p0N0VG8_E6k2kSKUMwknVqg"/>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p5OKJILux_EmVrvsj4ZnjIA"/>
</p:tagLst>
</file>

<file path=ppt/tags/tag36.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COLBF_NEW" val="17"/>
  <p:tag name="CDT_COLFF_NEW" val="17"/>
  <p:tag name="CDT_EXTCOL" val="True"/>
  <p:tag name="CDT_COLTX_NEW" val="18"/>
  <p:tag name="CDT_TARGETSHAPE_NEW" val="3"/>
  <p:tag name="CDT_PROT" val="5"/>
  <p:tag name="CDT_PROT_TOP" val="326,7"/>
  <p:tag name="CDT_PROT_LEFT" val="26,62496"/>
  <p:tag name="CDT_PROT_WIDTH" val="933,8749"/>
  <p:tag name="CDT_PROT_HEIGHT" val="68,50504"/>
  <p:tag name="CDT_DELETE_ONEVENT_NEWPRES" val="False"/>
  <p:tag name="CDT_FILLUNVISIBLE" val="False"/>
  <p:tag name="CDT_LINEUNVISIBLE" val="True"/>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pzHzcyW.p0E.wA_1h0GnBiw"/>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pRT7n.Kn3RES17fFiz51ByA"/>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p_f9iz.N.fUeG6Apb8bI.YA"/>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pZ8UCmwoztkSIuhQ3U5ZmIA"/>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pKjET6xNDKkqX8pY2IuIeMA"/>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pNmOuFOkte0ihN43KGmUuoQ"/>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pPEt_C5y5jkmnb8UfE7VOIw"/>
</p:tagLst>
</file>

<file path=ppt/tags/tag367.xml><?xml version="1.0" encoding="utf-8"?>
<p:tagLst xmlns:a="http://schemas.openxmlformats.org/drawingml/2006/main" xmlns:r="http://schemas.openxmlformats.org/officeDocument/2006/relationships" xmlns:p="http://schemas.openxmlformats.org/presentationml/2006/main">
  <p:tag name="CDT_OLDSLIDEHIDDEN" val="False"/>
  <p:tag name="CDT_OLDSLIDEINDEX" val="10"/>
  <p:tag name="CDT_DESIGNS_NAME" val="Siemens 2013 – 16:9"/>
  <p:tag name="CDT_MASTERS_NAME" val="Free Content"/>
  <p:tag name="CDT_LAYOUT_TYPE" val="11"/>
  <p:tag name="CDT_INTERSECT_SLIDE" val="False"/>
  <p:tag name="CDT_NAVBARONTHISSLIDE" val="True"/>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pt65UHEBI0UCyb50CclYj.A"/>
</p:tagLst>
</file>

<file path=ppt/tags/tag37.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COLBF_NEW" val="19"/>
  <p:tag name="CDT_COLFF_NEW" val="19"/>
  <p:tag name="CDT_EXTCOL" val="True"/>
  <p:tag name="CDT_COLTX_NEW" val="20"/>
  <p:tag name="CDT_PROT" val="2"/>
  <p:tag name="CDT_PROT_TOP" val="295,7487"/>
  <p:tag name="CDT_PROT_LEFT" val="26,62496"/>
  <p:tag name="CDT_PROT_WIDTH" val="933,8749"/>
  <p:tag name="CDT_PROT_HEIGHT" val="30,95134"/>
  <p:tag name="CDT_DELETE_ONEVENT_NEWPRES" val="False"/>
  <p:tag name="CDT_FILLUNVISIBLE" val="False"/>
  <p:tag name="CDT_LINEUNVISIBLE" val="True"/>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piSmoWAa47UixRzZev1aVaA"/>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pa9AfQ4kYskyLWRBijOPK4g"/>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pSgcETLYgCEO8DBk3z4wVaw"/>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pX0bSvNyP2UOOrZRYUCuI1w"/>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ph6cq.uoRCUGkNfqAvHpV9A"/>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pRT3pGBHjVUOMtlwLp39BsQ"/>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prD86XhYtnk2Mtg3yotUnXA"/>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p_HjTL9yYdk6VHu8Ao2DEQA"/>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p8O1.vu9X7kmhbi5cu6r5aA"/>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pK65V0vI1ZEGDARhfkRZJPA"/>
</p:tagLst>
</file>

<file path=ppt/tags/tag38.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AUTODIALOG" val="1"/>
  <p:tag name="CDT_EXTCOL" val="True"/>
  <p:tag name="CDT_COLTX_NEW" val="26"/>
  <p:tag name="CDT_TARGETSHAPE_NEW" val="2"/>
  <p:tag name="CDT_PROT" val="3"/>
  <p:tag name="CDT_PROT_TOP" val="0"/>
  <p:tag name="CDT_PROT_LEFT" val="480,25"/>
  <p:tag name="CDT_PROT_WIDTH" val="0,1250394"/>
  <p:tag name="CDT_PROT_HEIGHT" val="0,1250394"/>
  <p:tag name="CDT_DELETE_ONEVENT_NEWPRES" val="False"/>
  <p:tag name="CDT_FILLUNVISIBLE" val="True"/>
  <p:tag name="CDT_LINEUNVISIBLE" val="True"/>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pGx2B2yCLg0msRfHK4q4Iew"/>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pQQeTs4kQsEKrLRHhFYLBVA"/>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p0IRqf3hIkEKhjzRzz57H9A"/>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pCcjp2m2lPkG3boGQMx2FLw"/>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p5joCcKJAykmf4D3CdUXAuw"/>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p28f8OwY0uUO24HkbvUsiHg"/>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ph3d.GRhDo0epUd.SRgXMKg"/>
</p:tagLst>
</file>

<file path=ppt/tags/tag387.xml><?xml version="1.0" encoding="utf-8"?>
<p:tagLst xmlns:a="http://schemas.openxmlformats.org/drawingml/2006/main" xmlns:r="http://schemas.openxmlformats.org/officeDocument/2006/relationships" xmlns:p="http://schemas.openxmlformats.org/presentationml/2006/main">
  <p:tag name="THINKCELLSHAPEDONOTDELETE" val="pY3frzauhUkyC27PIPfdW3w"/>
</p:tagLst>
</file>

<file path=ppt/tags/tag388.xml><?xml version="1.0" encoding="utf-8"?>
<p:tagLst xmlns:a="http://schemas.openxmlformats.org/drawingml/2006/main" xmlns:r="http://schemas.openxmlformats.org/officeDocument/2006/relationships" xmlns:p="http://schemas.openxmlformats.org/presentationml/2006/main">
  <p:tag name="THINKCELLSHAPEDONOTDELETE" val="pRT9PlmgRmUqrMSdj.BsI2g"/>
</p:tagLst>
</file>

<file path=ppt/tags/tag389.xml><?xml version="1.0" encoding="utf-8"?>
<p:tagLst xmlns:a="http://schemas.openxmlformats.org/drawingml/2006/main" xmlns:r="http://schemas.openxmlformats.org/officeDocument/2006/relationships" xmlns:p="http://schemas.openxmlformats.org/presentationml/2006/main">
  <p:tag name="THINKCELLSHAPEDONOTDELETE" val="pCBqRUfr7gU6p1b3hU4soHQ"/>
</p:tagLst>
</file>

<file path=ppt/tags/tag39.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PROT" val="3"/>
  <p:tag name="CDT_PROT_TOP" val="0"/>
  <p:tag name="CDT_PROT_LEFT" val="49,37504"/>
  <p:tag name="CDT_PROT_WIDTH" val="136,063"/>
  <p:tag name="CDT_PROT_HEIGHT" val="76,20732"/>
  <p:tag name="CDT_FILLUNVISIBLE" val="True"/>
  <p:tag name="CDT_LINEUNVISIBLE" val="True"/>
</p:tagLst>
</file>

<file path=ppt/tags/tag390.xml><?xml version="1.0" encoding="utf-8"?>
<p:tagLst xmlns:a="http://schemas.openxmlformats.org/drawingml/2006/main" xmlns:r="http://schemas.openxmlformats.org/officeDocument/2006/relationships" xmlns:p="http://schemas.openxmlformats.org/presentationml/2006/main">
  <p:tag name="THINKCELLSHAPEDONOTDELETE" val="pKzUFTIt9pkSjbFfbz.5lpw"/>
</p:tagLst>
</file>

<file path=ppt/tags/tag391.xml><?xml version="1.0" encoding="utf-8"?>
<p:tagLst xmlns:a="http://schemas.openxmlformats.org/drawingml/2006/main" xmlns:r="http://schemas.openxmlformats.org/officeDocument/2006/relationships" xmlns:p="http://schemas.openxmlformats.org/presentationml/2006/main">
  <p:tag name="THINKCELLSHAPEDONOTDELETE" val="p3mW0_0O5TUyoOB_jiSClFQ"/>
</p:tagLst>
</file>

<file path=ppt/tags/tag392.xml><?xml version="1.0" encoding="utf-8"?>
<p:tagLst xmlns:a="http://schemas.openxmlformats.org/drawingml/2006/main" xmlns:r="http://schemas.openxmlformats.org/officeDocument/2006/relationships" xmlns:p="http://schemas.openxmlformats.org/presentationml/2006/main">
  <p:tag name="THINKCELLSHAPEDONOTDELETE" val="pfRL21exTa0a2AKubogZO0w"/>
</p:tagLst>
</file>

<file path=ppt/tags/tag393.xml><?xml version="1.0" encoding="utf-8"?>
<p:tagLst xmlns:a="http://schemas.openxmlformats.org/drawingml/2006/main" xmlns:r="http://schemas.openxmlformats.org/officeDocument/2006/relationships" xmlns:p="http://schemas.openxmlformats.org/presentationml/2006/main">
  <p:tag name="THINKCELLSHAPEDONOTDELETE" val="pnBzV5k2.hUS1HV.14ZVkXg"/>
</p:tagLst>
</file>

<file path=ppt/tags/tag394.xml><?xml version="1.0" encoding="utf-8"?>
<p:tagLst xmlns:a="http://schemas.openxmlformats.org/drawingml/2006/main" xmlns:r="http://schemas.openxmlformats.org/officeDocument/2006/relationships" xmlns:p="http://schemas.openxmlformats.org/presentationml/2006/main">
  <p:tag name="THINKCELLSHAPEDONOTDELETE" val="peeCvBUgZyEO.qPgmrC6bCQ"/>
</p:tagLst>
</file>

<file path=ppt/tags/tag395.xml><?xml version="1.0" encoding="utf-8"?>
<p:tagLst xmlns:a="http://schemas.openxmlformats.org/drawingml/2006/main" xmlns:r="http://schemas.openxmlformats.org/officeDocument/2006/relationships" xmlns:p="http://schemas.openxmlformats.org/presentationml/2006/main">
  <p:tag name="THINKCELLSHAPEDONOTDELETE" val="pw7scy.y5CU2GUw0XrYU_JQ"/>
</p:tagLst>
</file>

<file path=ppt/tags/tag396.xml><?xml version="1.0" encoding="utf-8"?>
<p:tagLst xmlns:a="http://schemas.openxmlformats.org/drawingml/2006/main" xmlns:r="http://schemas.openxmlformats.org/officeDocument/2006/relationships" xmlns:p="http://schemas.openxmlformats.org/presentationml/2006/main">
  <p:tag name="THINKCELLSHAPEDONOTDELETE" val="pAMtfdmWg0EavMIRXOFyNvw"/>
</p:tagLst>
</file>

<file path=ppt/tags/tag397.xml><?xml version="1.0" encoding="utf-8"?>
<p:tagLst xmlns:a="http://schemas.openxmlformats.org/drawingml/2006/main" xmlns:r="http://schemas.openxmlformats.org/officeDocument/2006/relationships" xmlns:p="http://schemas.openxmlformats.org/presentationml/2006/main">
  <p:tag name="THINKCELLSHAPEDONOTDELETE" val="prxobshcAWk6TsfYjAPTRRg"/>
</p:tagLst>
</file>

<file path=ppt/tags/tag398.xml><?xml version="1.0" encoding="utf-8"?>
<p:tagLst xmlns:a="http://schemas.openxmlformats.org/drawingml/2006/main" xmlns:r="http://schemas.openxmlformats.org/officeDocument/2006/relationships" xmlns:p="http://schemas.openxmlformats.org/presentationml/2006/main">
  <p:tag name="THINKCELLSHAPEDONOTDELETE" val="py8zCLdRwi0ay5UDww3ztdA"/>
</p:tagLst>
</file>

<file path=ppt/tags/tag399.xml><?xml version="1.0" encoding="utf-8"?>
<p:tagLst xmlns:a="http://schemas.openxmlformats.org/drawingml/2006/main" xmlns:r="http://schemas.openxmlformats.org/officeDocument/2006/relationships" xmlns:p="http://schemas.openxmlformats.org/presentationml/2006/main">
  <p:tag name="THINKCELLSHAPEDONOTDELETE" val="pJM6rD7kGK0.uzZDREOAHAw"/>
</p:tagLst>
</file>

<file path=ppt/tags/tag4.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646,3749"/>
  <p:tag name="CDT_PROT_HEIGHT" val="374,25"/>
</p:tagLst>
</file>

<file path=ppt/tags/tag40.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AUTODIALOG" val="1"/>
  <p:tag name="CDT_EXTCOL" val="True"/>
  <p:tag name="CDT_COLTX_NEW" val="24"/>
  <p:tag name="CDT_TARGETSHAPE_NEW" val="1"/>
  <p:tag name="CDT_PROT" val="3"/>
  <p:tag name="CDT_PROT_TOP" val="485,5"/>
  <p:tag name="CDT_PROT_LEFT" val="0"/>
  <p:tag name="CDT_PROT_WIDTH" val="960,5"/>
  <p:tag name="CDT_PROT_HEIGHT" val="34"/>
  <p:tag name="CDT_FILLUNVISIBLE" val="True"/>
  <p:tag name="CDT_LINEUNVISIBLE" val="True"/>
</p:tagLst>
</file>

<file path=ppt/tags/tag400.xml><?xml version="1.0" encoding="utf-8"?>
<p:tagLst xmlns:a="http://schemas.openxmlformats.org/drawingml/2006/main" xmlns:r="http://schemas.openxmlformats.org/officeDocument/2006/relationships" xmlns:p="http://schemas.openxmlformats.org/presentationml/2006/main">
  <p:tag name="THINKCELLSHAPEDONOTDELETE" val="pBrnalbgGB0S6LvhUb4oFng"/>
</p:tagLst>
</file>

<file path=ppt/tags/tag401.xml><?xml version="1.0" encoding="utf-8"?>
<p:tagLst xmlns:a="http://schemas.openxmlformats.org/drawingml/2006/main" xmlns:r="http://schemas.openxmlformats.org/officeDocument/2006/relationships" xmlns:p="http://schemas.openxmlformats.org/presentationml/2006/main">
  <p:tag name="THINKCELLSHAPEDONOTDELETE" val="pR2JFW3HtfUiuw9XfVdCKAg"/>
</p:tagLst>
</file>

<file path=ppt/tags/tag402.xml><?xml version="1.0" encoding="utf-8"?>
<p:tagLst xmlns:a="http://schemas.openxmlformats.org/drawingml/2006/main" xmlns:r="http://schemas.openxmlformats.org/officeDocument/2006/relationships" xmlns:p="http://schemas.openxmlformats.org/presentationml/2006/main">
  <p:tag name="THINKCELLSHAPEDONOTDELETE" val="pm1K5x7kFyUe2I.HIVrdHjA"/>
</p:tagLst>
</file>

<file path=ppt/tags/tag403.xml><?xml version="1.0" encoding="utf-8"?>
<p:tagLst xmlns:a="http://schemas.openxmlformats.org/drawingml/2006/main" xmlns:r="http://schemas.openxmlformats.org/officeDocument/2006/relationships" xmlns:p="http://schemas.openxmlformats.org/presentationml/2006/main">
  <p:tag name="THINKCELLSHAPEDONOTDELETE" val="pznPsiZeS_EqswYAQPa1OLg"/>
</p:tagLst>
</file>

<file path=ppt/tags/tag404.xml><?xml version="1.0" encoding="utf-8"?>
<p:tagLst xmlns:a="http://schemas.openxmlformats.org/drawingml/2006/main" xmlns:r="http://schemas.openxmlformats.org/officeDocument/2006/relationships" xmlns:p="http://schemas.openxmlformats.org/presentationml/2006/main">
  <p:tag name="THINKCELLSHAPEDONOTDELETE" val="p.Oih2u6ds0G0XjcZbomu0Q"/>
</p:tagLst>
</file>

<file path=ppt/tags/tag405.xml><?xml version="1.0" encoding="utf-8"?>
<p:tagLst xmlns:a="http://schemas.openxmlformats.org/drawingml/2006/main" xmlns:r="http://schemas.openxmlformats.org/officeDocument/2006/relationships" xmlns:p="http://schemas.openxmlformats.org/presentationml/2006/main">
  <p:tag name="THINKCELLSHAPEDONOTDELETE" val="pcpW7cTeya0yE.B571W6Plw"/>
</p:tagLst>
</file>

<file path=ppt/tags/tag406.xml><?xml version="1.0" encoding="utf-8"?>
<p:tagLst xmlns:a="http://schemas.openxmlformats.org/drawingml/2006/main" xmlns:r="http://schemas.openxmlformats.org/officeDocument/2006/relationships" xmlns:p="http://schemas.openxmlformats.org/presentationml/2006/main">
  <p:tag name="THINKCELLSHAPEDONOTDELETE" val="pLDPjDQVN5EmIqme1QqoBVg"/>
</p:tagLst>
</file>

<file path=ppt/tags/tag407.xml><?xml version="1.0" encoding="utf-8"?>
<p:tagLst xmlns:a="http://schemas.openxmlformats.org/drawingml/2006/main" xmlns:r="http://schemas.openxmlformats.org/officeDocument/2006/relationships" xmlns:p="http://schemas.openxmlformats.org/presentationml/2006/main">
  <p:tag name="THINKCELLSHAPEDONOTDELETE" val="pofoTdVLFZ0CTa4LIy5jN_Q"/>
</p:tagLst>
</file>

<file path=ppt/tags/tag408.xml><?xml version="1.0" encoding="utf-8"?>
<p:tagLst xmlns:a="http://schemas.openxmlformats.org/drawingml/2006/main" xmlns:r="http://schemas.openxmlformats.org/officeDocument/2006/relationships" xmlns:p="http://schemas.openxmlformats.org/presentationml/2006/main">
  <p:tag name="THINKCELLSHAPEDONOTDELETE" val="pf_hX0rLZ9ke5OHlbwfUKyw"/>
</p:tagLst>
</file>

<file path=ppt/tags/tag409.xml><?xml version="1.0" encoding="utf-8"?>
<p:tagLst xmlns:a="http://schemas.openxmlformats.org/drawingml/2006/main" xmlns:r="http://schemas.openxmlformats.org/officeDocument/2006/relationships" xmlns:p="http://schemas.openxmlformats.org/presentationml/2006/main">
  <p:tag name="THINKCELLSHAPEDONOTDELETE" val="pKiu6Kyt6e0C0CkXtKeVrIg"/>
</p:tagLst>
</file>

<file path=ppt/tags/tag41.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AUTODIALOG" val="1"/>
  <p:tag name="CDT_EXTCOL" val="True"/>
  <p:tag name="CDT_COLTX_NEW" val="25"/>
  <p:tag name="CDT_TARGETSHAPE_NEW" val="4"/>
  <p:tag name="CDT_PROT" val="3"/>
  <p:tag name="CDT_PROT_TOP" val="485,5"/>
  <p:tag name="CDT_PROT_LEFT" val="695,75"/>
  <p:tag name="CDT_PROT_WIDTH" val="264,75"/>
  <p:tag name="CDT_PROT_HEIGHT" val="34"/>
  <p:tag name="CDT_FILLUNVISIBLE" val="True"/>
  <p:tag name="CDT_LINEUNVISIBLE" val="True"/>
</p:tagLst>
</file>

<file path=ppt/tags/tag410.xml><?xml version="1.0" encoding="utf-8"?>
<p:tagLst xmlns:a="http://schemas.openxmlformats.org/drawingml/2006/main" xmlns:r="http://schemas.openxmlformats.org/officeDocument/2006/relationships" xmlns:p="http://schemas.openxmlformats.org/presentationml/2006/main">
  <p:tag name="THINKCELLSHAPEDONOTDELETE" val="pso5dtTqLAUO6MdmOBwvkBQ"/>
</p:tagLst>
</file>

<file path=ppt/tags/tag411.xml><?xml version="1.0" encoding="utf-8"?>
<p:tagLst xmlns:a="http://schemas.openxmlformats.org/drawingml/2006/main" xmlns:r="http://schemas.openxmlformats.org/officeDocument/2006/relationships" xmlns:p="http://schemas.openxmlformats.org/presentationml/2006/main">
  <p:tag name="THINKCELLSHAPEDONOTDELETE" val="pwJ_yWLTp70G3MteU0RupkA"/>
</p:tagLst>
</file>

<file path=ppt/tags/tag412.xml><?xml version="1.0" encoding="utf-8"?>
<p:tagLst xmlns:a="http://schemas.openxmlformats.org/drawingml/2006/main" xmlns:r="http://schemas.openxmlformats.org/officeDocument/2006/relationships" xmlns:p="http://schemas.openxmlformats.org/presentationml/2006/main">
  <p:tag name="THINKCELLSHAPEDONOTDELETE" val="pbzXPoqkx.E6yz_8S5moR.g"/>
</p:tagLst>
</file>

<file path=ppt/tags/tag413.xml><?xml version="1.0" encoding="utf-8"?>
<p:tagLst xmlns:a="http://schemas.openxmlformats.org/drawingml/2006/main" xmlns:r="http://schemas.openxmlformats.org/officeDocument/2006/relationships" xmlns:p="http://schemas.openxmlformats.org/presentationml/2006/main">
  <p:tag name="THINKCELLSHAPEDONOTDELETE" val="p.tbaHRBSw0STCPBf7TCvEw"/>
</p:tagLst>
</file>

<file path=ppt/tags/tag414.xml><?xml version="1.0" encoding="utf-8"?>
<p:tagLst xmlns:a="http://schemas.openxmlformats.org/drawingml/2006/main" xmlns:r="http://schemas.openxmlformats.org/officeDocument/2006/relationships" xmlns:p="http://schemas.openxmlformats.org/presentationml/2006/main">
  <p:tag name="THINKCELLSHAPEDONOTDELETE" val="pF9mo52Xr7kKbwahOGqI5NA"/>
</p:tagLst>
</file>

<file path=ppt/tags/tag415.xml><?xml version="1.0" encoding="utf-8"?>
<p:tagLst xmlns:a="http://schemas.openxmlformats.org/drawingml/2006/main" xmlns:r="http://schemas.openxmlformats.org/officeDocument/2006/relationships" xmlns:p="http://schemas.openxmlformats.org/presentationml/2006/main">
  <p:tag name="THINKCELLSHAPEDONOTDELETE" val="pdyUb5Z6zSUCq2EF7ijgWBw"/>
</p:tagLst>
</file>

<file path=ppt/tags/tag416.xml><?xml version="1.0" encoding="utf-8"?>
<p:tagLst xmlns:a="http://schemas.openxmlformats.org/drawingml/2006/main" xmlns:r="http://schemas.openxmlformats.org/officeDocument/2006/relationships" xmlns:p="http://schemas.openxmlformats.org/presentationml/2006/main">
  <p:tag name="THINKCELLSHAPEDONOTDELETE" val="pjjtzGrth3ku7Dbk1u5mDYQ"/>
</p:tagLst>
</file>

<file path=ppt/tags/tag417.xml><?xml version="1.0" encoding="utf-8"?>
<p:tagLst xmlns:a="http://schemas.openxmlformats.org/drawingml/2006/main" xmlns:r="http://schemas.openxmlformats.org/officeDocument/2006/relationships" xmlns:p="http://schemas.openxmlformats.org/presentationml/2006/main">
  <p:tag name="THINKCELLSHAPEDONOTDELETE" val="pdZbsYBqTaU6LHg93FhcAMQ"/>
</p:tagLst>
</file>

<file path=ppt/tags/tag418.xml><?xml version="1.0" encoding="utf-8"?>
<p:tagLst xmlns:a="http://schemas.openxmlformats.org/drawingml/2006/main" xmlns:r="http://schemas.openxmlformats.org/officeDocument/2006/relationships" xmlns:p="http://schemas.openxmlformats.org/presentationml/2006/main">
  <p:tag name="THINKCELLSHAPEDONOTDELETE" val="pVP2OM3.IlU2eRAY.y6TqWw"/>
</p:tagLst>
</file>

<file path=ppt/tags/tag419.xml><?xml version="1.0" encoding="utf-8"?>
<p:tagLst xmlns:a="http://schemas.openxmlformats.org/drawingml/2006/main" xmlns:r="http://schemas.openxmlformats.org/officeDocument/2006/relationships" xmlns:p="http://schemas.openxmlformats.org/presentationml/2006/main">
  <p:tag name="THINKCELLSHAPEDONOTDELETE" val="ptwhYg1cZ70mcUNq4a4wBtw"/>
</p:tagLst>
</file>

<file path=ppt/tags/tag42.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COLBF_NEW" val="21"/>
  <p:tag name="CDT_EXTCOL" val="True"/>
  <p:tag name="CDT_COLFF_NEW" val="21"/>
  <p:tag name="CDT_PROT" val="3"/>
  <p:tag name="CDT_PROT_TOP" val="0"/>
  <p:tag name="CDT_PROT_LEFT" val="0"/>
  <p:tag name="CDT_PROT_WIDTH" val="960,5"/>
  <p:tag name="CDT_PROT_HEIGHT" val="406,08"/>
  <p:tag name="CDT_FILLUNVISIBLE" val="False"/>
  <p:tag name="CDT_LINEUNVISIBLE" val="True"/>
</p:tagLst>
</file>

<file path=ppt/tags/tag420.xml><?xml version="1.0" encoding="utf-8"?>
<p:tagLst xmlns:a="http://schemas.openxmlformats.org/drawingml/2006/main" xmlns:r="http://schemas.openxmlformats.org/officeDocument/2006/relationships" xmlns:p="http://schemas.openxmlformats.org/presentationml/2006/main">
  <p:tag name="THINKCELLSHAPEDONOTDELETE" val="psbDodTDa00yio2wwrdndXg"/>
</p:tagLst>
</file>

<file path=ppt/tags/tag421.xml><?xml version="1.0" encoding="utf-8"?>
<p:tagLst xmlns:a="http://schemas.openxmlformats.org/drawingml/2006/main" xmlns:r="http://schemas.openxmlformats.org/officeDocument/2006/relationships" xmlns:p="http://schemas.openxmlformats.org/presentationml/2006/main">
  <p:tag name="THINKCELLSHAPEDONOTDELETE" val="pxcWtQ7s4IEW3nvPvM_jn5A"/>
</p:tagLst>
</file>

<file path=ppt/tags/tag422.xml><?xml version="1.0" encoding="utf-8"?>
<p:tagLst xmlns:a="http://schemas.openxmlformats.org/drawingml/2006/main" xmlns:r="http://schemas.openxmlformats.org/officeDocument/2006/relationships" xmlns:p="http://schemas.openxmlformats.org/presentationml/2006/main">
  <p:tag name="THINKCELLSHAPEDONOTDELETE" val="pk9lgoEp4n0297qoxqn08YQ"/>
</p:tagLst>
</file>

<file path=ppt/tags/tag423.xml><?xml version="1.0" encoding="utf-8"?>
<p:tagLst xmlns:a="http://schemas.openxmlformats.org/drawingml/2006/main" xmlns:r="http://schemas.openxmlformats.org/officeDocument/2006/relationships" xmlns:p="http://schemas.openxmlformats.org/presentationml/2006/main">
  <p:tag name="THINKCELLSHAPEDONOTDELETE" val="p0m9gvciQJkm6vsYXPbv_jQ"/>
</p:tagLst>
</file>

<file path=ppt/tags/tag424.xml><?xml version="1.0" encoding="utf-8"?>
<p:tagLst xmlns:a="http://schemas.openxmlformats.org/drawingml/2006/main" xmlns:r="http://schemas.openxmlformats.org/officeDocument/2006/relationships" xmlns:p="http://schemas.openxmlformats.org/presentationml/2006/main">
  <p:tag name="THINKCELLSHAPEDONOTDELETE" val="pDX67lns0AEeCSJMs5L6RKQ"/>
</p:tagLst>
</file>

<file path=ppt/tags/tag425.xml><?xml version="1.0" encoding="utf-8"?>
<p:tagLst xmlns:a="http://schemas.openxmlformats.org/drawingml/2006/main" xmlns:r="http://schemas.openxmlformats.org/officeDocument/2006/relationships" xmlns:p="http://schemas.openxmlformats.org/presentationml/2006/main">
  <p:tag name="THINKCELLSHAPEDONOTDELETE" val="p.ShFQe3uyUe_iuAHHd0E5g"/>
</p:tagLst>
</file>

<file path=ppt/tags/tag426.xml><?xml version="1.0" encoding="utf-8"?>
<p:tagLst xmlns:a="http://schemas.openxmlformats.org/drawingml/2006/main" xmlns:r="http://schemas.openxmlformats.org/officeDocument/2006/relationships" xmlns:p="http://schemas.openxmlformats.org/presentationml/2006/main">
  <p:tag name="THINKCELLSHAPEDONOTDELETE" val="pncHUEporXEuFWw2Na3n3ZA"/>
</p:tagLst>
</file>

<file path=ppt/tags/tag427.xml><?xml version="1.0" encoding="utf-8"?>
<p:tagLst xmlns:a="http://schemas.openxmlformats.org/drawingml/2006/main" xmlns:r="http://schemas.openxmlformats.org/officeDocument/2006/relationships" xmlns:p="http://schemas.openxmlformats.org/presentationml/2006/main">
  <p:tag name="THINKCELLSHAPEDONOTDELETE" val="phbqSXXw3dEOOpMb5yex51Q"/>
</p:tagLst>
</file>

<file path=ppt/tags/tag428.xml><?xml version="1.0" encoding="utf-8"?>
<p:tagLst xmlns:a="http://schemas.openxmlformats.org/drawingml/2006/main" xmlns:r="http://schemas.openxmlformats.org/officeDocument/2006/relationships" xmlns:p="http://schemas.openxmlformats.org/presentationml/2006/main">
  <p:tag name="THINKCELLSHAPEDONOTDELETE" val="peKs.UcnaQkyho12vsaF0jg"/>
</p:tagLst>
</file>

<file path=ppt/tags/tag429.xml><?xml version="1.0" encoding="utf-8"?>
<p:tagLst xmlns:a="http://schemas.openxmlformats.org/drawingml/2006/main" xmlns:r="http://schemas.openxmlformats.org/officeDocument/2006/relationships" xmlns:p="http://schemas.openxmlformats.org/presentationml/2006/main">
  <p:tag name="THINKCELLSHAPEDONOTDELETE" val="pNrud_GLUNE.1TiEL3lZtrQ"/>
</p:tagLst>
</file>

<file path=ppt/tags/tag43.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_NEW" val="14"/>
  <p:tag name="CDT_PROT" val="3"/>
  <p:tag name="CDT_PROT_TOP" val="0"/>
  <p:tag name="CDT_PROT_LEFT" val="0"/>
  <p:tag name="CDT_PROT_WIDTH" val="960,5"/>
  <p:tag name="CDT_PROT_HEIGHT" val="406,08"/>
  <p:tag name="CDT_FILLUNVISIBLE" val="False"/>
  <p:tag name="CDT_LINEUNVISIBLE" val="True"/>
</p:tagLst>
</file>

<file path=ppt/tags/tag430.xml><?xml version="1.0" encoding="utf-8"?>
<p:tagLst xmlns:a="http://schemas.openxmlformats.org/drawingml/2006/main" xmlns:r="http://schemas.openxmlformats.org/officeDocument/2006/relationships" xmlns:p="http://schemas.openxmlformats.org/presentationml/2006/main">
  <p:tag name="THINKCELLSHAPEDONOTDELETE" val="pS8hJ5uVkDE6Csd970z9llQ"/>
</p:tagLst>
</file>

<file path=ppt/tags/tag431.xml><?xml version="1.0" encoding="utf-8"?>
<p:tagLst xmlns:a="http://schemas.openxmlformats.org/drawingml/2006/main" xmlns:r="http://schemas.openxmlformats.org/officeDocument/2006/relationships" xmlns:p="http://schemas.openxmlformats.org/presentationml/2006/main">
  <p:tag name="THINKCELLSHAPEDONOTDELETE" val="pKn3TvbHyNU6clETV08ru6g"/>
</p:tagLst>
</file>

<file path=ppt/tags/tag432.xml><?xml version="1.0" encoding="utf-8"?>
<p:tagLst xmlns:a="http://schemas.openxmlformats.org/drawingml/2006/main" xmlns:r="http://schemas.openxmlformats.org/officeDocument/2006/relationships" xmlns:p="http://schemas.openxmlformats.org/presentationml/2006/main">
  <p:tag name="THINKCELLSHAPEDONOTDELETE" val="pD6ThWqB5uEqMdAvIXb4MfQ"/>
</p:tagLst>
</file>

<file path=ppt/tags/tag433.xml><?xml version="1.0" encoding="utf-8"?>
<p:tagLst xmlns:a="http://schemas.openxmlformats.org/drawingml/2006/main" xmlns:r="http://schemas.openxmlformats.org/officeDocument/2006/relationships" xmlns:p="http://schemas.openxmlformats.org/presentationml/2006/main">
  <p:tag name="THINKCELLSHAPEDONOTDELETE" val="pRT7n.Kn3RES17fFiz51ByA"/>
</p:tagLst>
</file>

<file path=ppt/tags/tag434.xml><?xml version="1.0" encoding="utf-8"?>
<p:tagLst xmlns:a="http://schemas.openxmlformats.org/drawingml/2006/main" xmlns:r="http://schemas.openxmlformats.org/officeDocument/2006/relationships" xmlns:p="http://schemas.openxmlformats.org/presentationml/2006/main">
  <p:tag name="THINKCELLSHAPEDONOTDELETE" val="pHa99c7RfT02qPtKk2CZoHw"/>
</p:tagLst>
</file>

<file path=ppt/tags/tag435.xml><?xml version="1.0" encoding="utf-8"?>
<p:tagLst xmlns:a="http://schemas.openxmlformats.org/drawingml/2006/main" xmlns:r="http://schemas.openxmlformats.org/officeDocument/2006/relationships" xmlns:p="http://schemas.openxmlformats.org/presentationml/2006/main">
  <p:tag name="THINKCELLSHAPEDONOTDELETE" val="pXbJqHSku70Gsl96XoQJE7w"/>
</p:tagLst>
</file>

<file path=ppt/tags/tag436.xml><?xml version="1.0" encoding="utf-8"?>
<p:tagLst xmlns:a="http://schemas.openxmlformats.org/drawingml/2006/main" xmlns:r="http://schemas.openxmlformats.org/officeDocument/2006/relationships" xmlns:p="http://schemas.openxmlformats.org/presentationml/2006/main">
  <p:tag name="THINKCELLSHAPEDONOTDELETE" val="pFQHVzd5l.UCNkKm7gCT7Fg"/>
</p:tagLst>
</file>

<file path=ppt/tags/tag437.xml><?xml version="1.0" encoding="utf-8"?>
<p:tagLst xmlns:a="http://schemas.openxmlformats.org/drawingml/2006/main" xmlns:r="http://schemas.openxmlformats.org/officeDocument/2006/relationships" xmlns:p="http://schemas.openxmlformats.org/presentationml/2006/main">
  <p:tag name="THINKCELLSHAPEDONOTDELETE" val="p5oj8rYs3wkaJByBG0BUwKQ"/>
</p:tagLst>
</file>

<file path=ppt/tags/tag438.xml><?xml version="1.0" encoding="utf-8"?>
<p:tagLst xmlns:a="http://schemas.openxmlformats.org/drawingml/2006/main" xmlns:r="http://schemas.openxmlformats.org/officeDocument/2006/relationships" xmlns:p="http://schemas.openxmlformats.org/presentationml/2006/main">
  <p:tag name="THINKCELLSHAPEDONOTDELETE" val="pUBEJGLDQIEOgrPrk_kz1uQ"/>
</p:tagLst>
</file>

<file path=ppt/tags/tag439.xml><?xml version="1.0" encoding="utf-8"?>
<p:tagLst xmlns:a="http://schemas.openxmlformats.org/drawingml/2006/main" xmlns:r="http://schemas.openxmlformats.org/officeDocument/2006/relationships" xmlns:p="http://schemas.openxmlformats.org/presentationml/2006/main">
  <p:tag name="THINKCELLSHAPEDONOTDELETE" val="pYjC9.GgKEEeEjixtFjjbQg"/>
</p:tagLst>
</file>

<file path=ppt/tags/tag44.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COLBF_NEW" val="19"/>
  <p:tag name="CDT_COLFF_NEW" val="19"/>
  <p:tag name="CDT_EXTCOL" val="True"/>
  <p:tag name="CDT_COLTX_NEW" val="20"/>
  <p:tag name="CDT_TARGETSHAPE_NEW" val="3"/>
  <p:tag name="CDT_PROT" val="4"/>
  <p:tag name="CDT_PROT_TOP" val="337,575"/>
  <p:tag name="CDT_PROT_LEFT" val="26,62496"/>
  <p:tag name="CDT_PROT_WIDTH" val="933,8749"/>
  <p:tag name="CDT_PROT_HEIGHT" val="68,50504"/>
  <p:tag name="CDT_DELETE_ONEVENT_NEWPRES" val="False"/>
  <p:tag name="CDT_FILLUNVISIBLE" val="False"/>
  <p:tag name="CDT_LINEUNVISIBLE" val="True"/>
</p:tagLst>
</file>

<file path=ppt/tags/tag440.xml><?xml version="1.0" encoding="utf-8"?>
<p:tagLst xmlns:a="http://schemas.openxmlformats.org/drawingml/2006/main" xmlns:r="http://schemas.openxmlformats.org/officeDocument/2006/relationships" xmlns:p="http://schemas.openxmlformats.org/presentationml/2006/main">
  <p:tag name="THINKCELLSHAPEDONOTDELETE" val="p.Da17FZaDkaRaPwk5uI6Hg"/>
</p:tagLst>
</file>

<file path=ppt/tags/tag441.xml><?xml version="1.0" encoding="utf-8"?>
<p:tagLst xmlns:a="http://schemas.openxmlformats.org/drawingml/2006/main" xmlns:r="http://schemas.openxmlformats.org/officeDocument/2006/relationships" xmlns:p="http://schemas.openxmlformats.org/presentationml/2006/main">
  <p:tag name="THINKCELLSHAPEDONOTDELETE" val="pT2Mu4qiaq0eVfsTYlRqbZA"/>
</p:tagLst>
</file>

<file path=ppt/tags/tag442.xml><?xml version="1.0" encoding="utf-8"?>
<p:tagLst xmlns:a="http://schemas.openxmlformats.org/drawingml/2006/main" xmlns:r="http://schemas.openxmlformats.org/officeDocument/2006/relationships" xmlns:p="http://schemas.openxmlformats.org/presentationml/2006/main">
  <p:tag name="THINKCELLSHAPEDONOTDELETE" val="pMgc4p5djDkmdstmUZmtyfw"/>
</p:tagLst>
</file>

<file path=ppt/tags/tag443.xml><?xml version="1.0" encoding="utf-8"?>
<p:tagLst xmlns:a="http://schemas.openxmlformats.org/drawingml/2006/main" xmlns:r="http://schemas.openxmlformats.org/officeDocument/2006/relationships" xmlns:p="http://schemas.openxmlformats.org/presentationml/2006/main">
  <p:tag name="THINKCELLSHAPEDONOTDELETE" val="p7exe8rL8MUyDjQwsNSiaYA"/>
</p:tagLst>
</file>

<file path=ppt/tags/tag444.xml><?xml version="1.0" encoding="utf-8"?>
<p:tagLst xmlns:a="http://schemas.openxmlformats.org/drawingml/2006/main" xmlns:r="http://schemas.openxmlformats.org/officeDocument/2006/relationships" xmlns:p="http://schemas.openxmlformats.org/presentationml/2006/main">
  <p:tag name="THINKCELLSHAPEDONOTDELETE" val="ptJgbQnVFukOOmMGuWI3sJw"/>
</p:tagLst>
</file>

<file path=ppt/tags/tag445.xml><?xml version="1.0" encoding="utf-8"?>
<p:tagLst xmlns:a="http://schemas.openxmlformats.org/drawingml/2006/main" xmlns:r="http://schemas.openxmlformats.org/officeDocument/2006/relationships" xmlns:p="http://schemas.openxmlformats.org/presentationml/2006/main">
  <p:tag name="CDT_OLDSLIDEHIDDEN" val="False"/>
  <p:tag name="CDT_OLDSLIDEINDEX" val="11"/>
  <p:tag name="CDT_DESIGNS_NAME" val="Siemens 2013 – 16:9"/>
  <p:tag name="CDT_MASTERS_NAME" val="Free Content"/>
  <p:tag name="CDT_LAYOUT_TYPE" val="11"/>
  <p:tag name="CDT_INTERSECT_SLIDE" val="False"/>
  <p:tag name="CDT_NAVBARONTHISSLIDE" val="True"/>
</p:tagLst>
</file>

<file path=ppt/tags/tag4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7.xml><?xml version="1.0" encoding="utf-8"?>
<p:tagLst xmlns:a="http://schemas.openxmlformats.org/drawingml/2006/main" xmlns:r="http://schemas.openxmlformats.org/officeDocument/2006/relationships" xmlns:p="http://schemas.openxmlformats.org/presentationml/2006/main">
  <p:tag name="THINKCELLSHAPEDONOTDELETE" val="pQU22_n2GQEK84m_5x1BHzg"/>
</p:tagLst>
</file>

<file path=ppt/tags/tag448.xml><?xml version="1.0" encoding="utf-8"?>
<p:tagLst xmlns:a="http://schemas.openxmlformats.org/drawingml/2006/main" xmlns:r="http://schemas.openxmlformats.org/officeDocument/2006/relationships" xmlns:p="http://schemas.openxmlformats.org/presentationml/2006/main">
  <p:tag name="THINKCELLSHAPEDONOTDELETE" val="p5TnEEdQkLku.zkEmhzonuw"/>
</p:tagLst>
</file>

<file path=ppt/tags/tag449.xml><?xml version="1.0" encoding="utf-8"?>
<p:tagLst xmlns:a="http://schemas.openxmlformats.org/drawingml/2006/main" xmlns:r="http://schemas.openxmlformats.org/officeDocument/2006/relationships" xmlns:p="http://schemas.openxmlformats.org/presentationml/2006/main">
  <p:tag name="THINKCELLSHAPEDONOTDELETE" val="pWsq9BriiDE6.PWLebYWy0w"/>
</p:tagLst>
</file>

<file path=ppt/tags/tag45.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COLBF_NEW" val="17"/>
  <p:tag name="CDT_COLFF_NEW" val="17"/>
  <p:tag name="CDT_EXTCOL" val="True"/>
  <p:tag name="CDT_COLTX_NEW" val="18"/>
  <p:tag name="CDT_PROT" val="2"/>
  <p:tag name="CDT_PROT_TOP" val="406,08"/>
  <p:tag name="CDT_PROT_LEFT" val="26,62496"/>
  <p:tag name="CDT_PROT_WIDTH" val="933,8749"/>
  <p:tag name="CDT_PROT_HEIGHT" val="30,95134"/>
  <p:tag name="CDT_DELETE_ONEVENT_NEWPRES" val="False"/>
  <p:tag name="CDT_FILLUNVISIBLE" val="False"/>
  <p:tag name="CDT_LINEUNVISIBLE" val="True"/>
</p:tagLst>
</file>

<file path=ppt/tags/tag450.xml><?xml version="1.0" encoding="utf-8"?>
<p:tagLst xmlns:a="http://schemas.openxmlformats.org/drawingml/2006/main" xmlns:r="http://schemas.openxmlformats.org/officeDocument/2006/relationships" xmlns:p="http://schemas.openxmlformats.org/presentationml/2006/main">
  <p:tag name="THINKCELLSHAPEDONOTDELETE" val="pAolLs5j2RkCO1gqHi_DkEg"/>
</p:tagLst>
</file>

<file path=ppt/tags/tag451.xml><?xml version="1.0" encoding="utf-8"?>
<p:tagLst xmlns:a="http://schemas.openxmlformats.org/drawingml/2006/main" xmlns:r="http://schemas.openxmlformats.org/officeDocument/2006/relationships" xmlns:p="http://schemas.openxmlformats.org/presentationml/2006/main">
  <p:tag name="THINKCELLSHAPEDONOTDELETE" val="pEP01nRP1NkGlqRp8QCg0ag"/>
</p:tagLst>
</file>

<file path=ppt/tags/tag452.xml><?xml version="1.0" encoding="utf-8"?>
<p:tagLst xmlns:a="http://schemas.openxmlformats.org/drawingml/2006/main" xmlns:r="http://schemas.openxmlformats.org/officeDocument/2006/relationships" xmlns:p="http://schemas.openxmlformats.org/presentationml/2006/main">
  <p:tag name="THINKCELLSHAPEDONOTDELETE" val="pUP1yadYm00GHH9bVquKi1Q"/>
</p:tagLst>
</file>

<file path=ppt/tags/tag453.xml><?xml version="1.0" encoding="utf-8"?>
<p:tagLst xmlns:a="http://schemas.openxmlformats.org/drawingml/2006/main" xmlns:r="http://schemas.openxmlformats.org/officeDocument/2006/relationships" xmlns:p="http://schemas.openxmlformats.org/presentationml/2006/main">
  <p:tag name="THINKCELLSHAPEDONOTDELETE" val="pIqxejeZGrUiPzXMNXe2_Ig"/>
</p:tagLst>
</file>

<file path=ppt/tags/tag454.xml><?xml version="1.0" encoding="utf-8"?>
<p:tagLst xmlns:a="http://schemas.openxmlformats.org/drawingml/2006/main" xmlns:r="http://schemas.openxmlformats.org/officeDocument/2006/relationships" xmlns:p="http://schemas.openxmlformats.org/presentationml/2006/main">
  <p:tag name="THINKCELLSHAPEDONOTDELETE" val="pZXBDON8tTEKXdJqrGGlnLg"/>
</p:tagLst>
</file>

<file path=ppt/tags/tag455.xml><?xml version="1.0" encoding="utf-8"?>
<p:tagLst xmlns:a="http://schemas.openxmlformats.org/drawingml/2006/main" xmlns:r="http://schemas.openxmlformats.org/officeDocument/2006/relationships" xmlns:p="http://schemas.openxmlformats.org/presentationml/2006/main">
  <p:tag name="THINKCELLSHAPEDONOTDELETE" val="p0li3SyYC20mrkUCCmEK64g"/>
</p:tagLst>
</file>

<file path=ppt/tags/tag456.xml><?xml version="1.0" encoding="utf-8"?>
<p:tagLst xmlns:a="http://schemas.openxmlformats.org/drawingml/2006/main" xmlns:r="http://schemas.openxmlformats.org/officeDocument/2006/relationships" xmlns:p="http://schemas.openxmlformats.org/presentationml/2006/main">
  <p:tag name="THINKCELLSHAPEDONOTDELETE" val="pc82zCFtZgUarI5tKaEBhGA"/>
</p:tagLst>
</file>

<file path=ppt/tags/tag457.xml><?xml version="1.0" encoding="utf-8"?>
<p:tagLst xmlns:a="http://schemas.openxmlformats.org/drawingml/2006/main" xmlns:r="http://schemas.openxmlformats.org/officeDocument/2006/relationships" xmlns:p="http://schemas.openxmlformats.org/presentationml/2006/main">
  <p:tag name="THINKCELLSHAPEDONOTDELETE" val="pnqYQTRAVfUeEM5_ijJPTRA"/>
</p:tagLst>
</file>

<file path=ppt/tags/tag458.xml><?xml version="1.0" encoding="utf-8"?>
<p:tagLst xmlns:a="http://schemas.openxmlformats.org/drawingml/2006/main" xmlns:r="http://schemas.openxmlformats.org/officeDocument/2006/relationships" xmlns:p="http://schemas.openxmlformats.org/presentationml/2006/main">
  <p:tag name="THINKCELLSHAPEDONOTDELETE" val="pZPLKDiBaFUuWwexsp._3Zg"/>
</p:tagLst>
</file>

<file path=ppt/tags/tag459.xml><?xml version="1.0" encoding="utf-8"?>
<p:tagLst xmlns:a="http://schemas.openxmlformats.org/drawingml/2006/main" xmlns:r="http://schemas.openxmlformats.org/officeDocument/2006/relationships" xmlns:p="http://schemas.openxmlformats.org/presentationml/2006/main">
  <p:tag name="THINKCELLSHAPEDONOTDELETE" val="pZN72cljyqUm0YewXNt_c3A"/>
</p:tagLst>
</file>

<file path=ppt/tags/tag46.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AUTODIALOG" val="1"/>
  <p:tag name="CDT_EXTCOL" val="True"/>
  <p:tag name="CDT_COLTX_NEW" val="26"/>
  <p:tag name="CDT_TARGETSHAPE_NEW" val="2"/>
  <p:tag name="CDT_PROT" val="3"/>
  <p:tag name="CDT_PROT_TOP" val="0"/>
  <p:tag name="CDT_PROT_LEFT" val="480,25"/>
  <p:tag name="CDT_PROT_WIDTH" val="0,1250394"/>
  <p:tag name="CDT_PROT_HEIGHT" val="0,1250394"/>
  <p:tag name="CDT_DELETE_ONEVENT_NEWPRES" val="False"/>
  <p:tag name="CDT_FILLUNVISIBLE" val="True"/>
  <p:tag name="CDT_LINEUNVISIBLE" val="True"/>
</p:tagLst>
</file>

<file path=ppt/tags/tag460.xml><?xml version="1.0" encoding="utf-8"?>
<p:tagLst xmlns:a="http://schemas.openxmlformats.org/drawingml/2006/main" xmlns:r="http://schemas.openxmlformats.org/officeDocument/2006/relationships" xmlns:p="http://schemas.openxmlformats.org/presentationml/2006/main">
  <p:tag name="THINKCELLSHAPEDONOTDELETE" val="pJ7Iq8mCBakaEU9QjU5lFcg"/>
</p:tagLst>
</file>

<file path=ppt/tags/tag461.xml><?xml version="1.0" encoding="utf-8"?>
<p:tagLst xmlns:a="http://schemas.openxmlformats.org/drawingml/2006/main" xmlns:r="http://schemas.openxmlformats.org/officeDocument/2006/relationships" xmlns:p="http://schemas.openxmlformats.org/presentationml/2006/main">
  <p:tag name="THINKCELLSHAPEDONOTDELETE" val="pX_61VH8jo06WbIfFUaD_SQ"/>
</p:tagLst>
</file>

<file path=ppt/tags/tag462.xml><?xml version="1.0" encoding="utf-8"?>
<p:tagLst xmlns:a="http://schemas.openxmlformats.org/drawingml/2006/main" xmlns:r="http://schemas.openxmlformats.org/officeDocument/2006/relationships" xmlns:p="http://schemas.openxmlformats.org/presentationml/2006/main">
  <p:tag name="THINKCELLSHAPEDONOTDELETE" val="pQmy5u8VBU0Cc4mpY.yITaw"/>
</p:tagLst>
</file>

<file path=ppt/tags/tag463.xml><?xml version="1.0" encoding="utf-8"?>
<p:tagLst xmlns:a="http://schemas.openxmlformats.org/drawingml/2006/main" xmlns:r="http://schemas.openxmlformats.org/officeDocument/2006/relationships" xmlns:p="http://schemas.openxmlformats.org/presentationml/2006/main">
  <p:tag name="THINKCELLSHAPEDONOTDELETE" val="pll2MkpioXUCrgn9WRHbKww"/>
</p:tagLst>
</file>

<file path=ppt/tags/tag464.xml><?xml version="1.0" encoding="utf-8"?>
<p:tagLst xmlns:a="http://schemas.openxmlformats.org/drawingml/2006/main" xmlns:r="http://schemas.openxmlformats.org/officeDocument/2006/relationships" xmlns:p="http://schemas.openxmlformats.org/presentationml/2006/main">
  <p:tag name="THINKCELLSHAPEDONOTDELETE" val="pxBsDNe0J90Ww_URK_KSBog"/>
</p:tagLst>
</file>

<file path=ppt/tags/tag465.xml><?xml version="1.0" encoding="utf-8"?>
<p:tagLst xmlns:a="http://schemas.openxmlformats.org/drawingml/2006/main" xmlns:r="http://schemas.openxmlformats.org/officeDocument/2006/relationships" xmlns:p="http://schemas.openxmlformats.org/presentationml/2006/main">
  <p:tag name="THINKCELLSHAPEDONOTDELETE" val="pvhYdOMBYmEisOShMB4swKg"/>
</p:tagLst>
</file>

<file path=ppt/tags/tag466.xml><?xml version="1.0" encoding="utf-8"?>
<p:tagLst xmlns:a="http://schemas.openxmlformats.org/drawingml/2006/main" xmlns:r="http://schemas.openxmlformats.org/officeDocument/2006/relationships" xmlns:p="http://schemas.openxmlformats.org/presentationml/2006/main">
  <p:tag name="THINKCELLSHAPEDONOTDELETE" val="p.fPSOCANqUKjV9gMy9v30g"/>
</p:tagLst>
</file>

<file path=ppt/tags/tag467.xml><?xml version="1.0" encoding="utf-8"?>
<p:tagLst xmlns:a="http://schemas.openxmlformats.org/drawingml/2006/main" xmlns:r="http://schemas.openxmlformats.org/officeDocument/2006/relationships" xmlns:p="http://schemas.openxmlformats.org/presentationml/2006/main">
  <p:tag name="THINKCELLSHAPEDONOTDELETE" val="pvcfrvORyX06x4473QtA6Pw"/>
</p:tagLst>
</file>

<file path=ppt/tags/tag468.xml><?xml version="1.0" encoding="utf-8"?>
<p:tagLst xmlns:a="http://schemas.openxmlformats.org/drawingml/2006/main" xmlns:r="http://schemas.openxmlformats.org/officeDocument/2006/relationships" xmlns:p="http://schemas.openxmlformats.org/presentationml/2006/main">
  <p:tag name="THINKCELLSHAPEDONOTDELETE" val="pK9nf6dOpEU.jxq7eJXOKBw"/>
</p:tagLst>
</file>

<file path=ppt/tags/tag469.xml><?xml version="1.0" encoding="utf-8"?>
<p:tagLst xmlns:a="http://schemas.openxmlformats.org/drawingml/2006/main" xmlns:r="http://schemas.openxmlformats.org/officeDocument/2006/relationships" xmlns:p="http://schemas.openxmlformats.org/presentationml/2006/main">
  <p:tag name="THINKCELLSHAPEDONOTDELETE" val="prdSV8WWfDkKaHwNVKOpx8Q"/>
</p:tagLst>
</file>

<file path=ppt/tags/tag47.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PROT" val="3"/>
  <p:tag name="CDT_PROT_TOP" val="0"/>
  <p:tag name="CDT_PROT_LEFT" val="49,37504"/>
  <p:tag name="CDT_PROT_WIDTH" val="136,063"/>
  <p:tag name="CDT_PROT_HEIGHT" val="76,20732"/>
  <p:tag name="CDT_FILLUNVISIBLE" val="True"/>
  <p:tag name="CDT_LINEUNVISIBLE" val="True"/>
</p:tagLst>
</file>

<file path=ppt/tags/tag470.xml><?xml version="1.0" encoding="utf-8"?>
<p:tagLst xmlns:a="http://schemas.openxmlformats.org/drawingml/2006/main" xmlns:r="http://schemas.openxmlformats.org/officeDocument/2006/relationships" xmlns:p="http://schemas.openxmlformats.org/presentationml/2006/main">
  <p:tag name="THINKCELLSHAPEDONOTDELETE" val="pX9p4QBiANUmYOcnQA8uezw"/>
</p:tagLst>
</file>

<file path=ppt/tags/tag471.xml><?xml version="1.0" encoding="utf-8"?>
<p:tagLst xmlns:a="http://schemas.openxmlformats.org/drawingml/2006/main" xmlns:r="http://schemas.openxmlformats.org/officeDocument/2006/relationships" xmlns:p="http://schemas.openxmlformats.org/presentationml/2006/main">
  <p:tag name="THINKCELLSHAPEDONOTDELETE" val="pGxzsBh9pTE630Bwbthymfg"/>
</p:tagLst>
</file>

<file path=ppt/tags/tag472.xml><?xml version="1.0" encoding="utf-8"?>
<p:tagLst xmlns:a="http://schemas.openxmlformats.org/drawingml/2006/main" xmlns:r="http://schemas.openxmlformats.org/officeDocument/2006/relationships" xmlns:p="http://schemas.openxmlformats.org/presentationml/2006/main">
  <p:tag name="THINKCELLSHAPEDONOTDELETE" val="pgH690K4vEkS58ODklU508A"/>
</p:tagLst>
</file>

<file path=ppt/tags/tag473.xml><?xml version="1.0" encoding="utf-8"?>
<p:tagLst xmlns:a="http://schemas.openxmlformats.org/drawingml/2006/main" xmlns:r="http://schemas.openxmlformats.org/officeDocument/2006/relationships" xmlns:p="http://schemas.openxmlformats.org/presentationml/2006/main">
  <p:tag name="THINKCELLSHAPEDONOTDELETE" val="pIG5tFNVN3k26wGWfmzu5jw"/>
</p:tagLst>
</file>

<file path=ppt/tags/tag474.xml><?xml version="1.0" encoding="utf-8"?>
<p:tagLst xmlns:a="http://schemas.openxmlformats.org/drawingml/2006/main" xmlns:r="http://schemas.openxmlformats.org/officeDocument/2006/relationships" xmlns:p="http://schemas.openxmlformats.org/presentationml/2006/main">
  <p:tag name="THINKCELLSHAPEDONOTDELETE" val="ptIVWuDWjSESky9css0q3HQ"/>
</p:tagLst>
</file>

<file path=ppt/tags/tag475.xml><?xml version="1.0" encoding="utf-8"?>
<p:tagLst xmlns:a="http://schemas.openxmlformats.org/drawingml/2006/main" xmlns:r="http://schemas.openxmlformats.org/officeDocument/2006/relationships" xmlns:p="http://schemas.openxmlformats.org/presentationml/2006/main">
  <p:tag name="THINKCELLSHAPEDONOTDELETE" val="pCQe9PyFOsEOorAbNQiVuKA"/>
</p:tagLst>
</file>

<file path=ppt/tags/tag476.xml><?xml version="1.0" encoding="utf-8"?>
<p:tagLst xmlns:a="http://schemas.openxmlformats.org/drawingml/2006/main" xmlns:r="http://schemas.openxmlformats.org/officeDocument/2006/relationships" xmlns:p="http://schemas.openxmlformats.org/presentationml/2006/main">
  <p:tag name="THINKCELLSHAPEDONOTDELETE" val="pH9pmah_9cEG_y0zzZ.xSLw"/>
</p:tagLst>
</file>

<file path=ppt/tags/tag477.xml><?xml version="1.0" encoding="utf-8"?>
<p:tagLst xmlns:a="http://schemas.openxmlformats.org/drawingml/2006/main" xmlns:r="http://schemas.openxmlformats.org/officeDocument/2006/relationships" xmlns:p="http://schemas.openxmlformats.org/presentationml/2006/main">
  <p:tag name="THINKCELLSHAPEDONOTDELETE" val="pLbWwGGNutUGeZCH2uNKQhA"/>
</p:tagLst>
</file>

<file path=ppt/tags/tag478.xml><?xml version="1.0" encoding="utf-8"?>
<p:tagLst xmlns:a="http://schemas.openxmlformats.org/drawingml/2006/main" xmlns:r="http://schemas.openxmlformats.org/officeDocument/2006/relationships" xmlns:p="http://schemas.openxmlformats.org/presentationml/2006/main">
  <p:tag name="THINKCELLSHAPEDONOTDELETE" val="pC4uJyHPvgU.vh53Qa4aUqA"/>
</p:tagLst>
</file>

<file path=ppt/tags/tag479.xml><?xml version="1.0" encoding="utf-8"?>
<p:tagLst xmlns:a="http://schemas.openxmlformats.org/drawingml/2006/main" xmlns:r="http://schemas.openxmlformats.org/officeDocument/2006/relationships" xmlns:p="http://schemas.openxmlformats.org/presentationml/2006/main">
  <p:tag name="THINKCELLSHAPEDONOTDELETE" val="pFPsJaKCb7EG6bZRUc93DIQ"/>
</p:tagLst>
</file>

<file path=ppt/tags/tag48.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AUTODIALOG" val="1"/>
  <p:tag name="CDT_EXTCOL" val="True"/>
  <p:tag name="CDT_COLTX_NEW" val="24"/>
  <p:tag name="CDT_TARGETSHAPE_NEW" val="1"/>
  <p:tag name="CDT_PROT" val="3"/>
  <p:tag name="CDT_PROT_TOP" val="485,5"/>
  <p:tag name="CDT_PROT_LEFT" val="0"/>
  <p:tag name="CDT_PROT_WIDTH" val="960,5"/>
  <p:tag name="CDT_PROT_HEIGHT" val="34"/>
  <p:tag name="CDT_FILLUNVISIBLE" val="True"/>
  <p:tag name="CDT_LINEUNVISIBLE" val="True"/>
</p:tagLst>
</file>

<file path=ppt/tags/tag480.xml><?xml version="1.0" encoding="utf-8"?>
<p:tagLst xmlns:a="http://schemas.openxmlformats.org/drawingml/2006/main" xmlns:r="http://schemas.openxmlformats.org/officeDocument/2006/relationships" xmlns:p="http://schemas.openxmlformats.org/presentationml/2006/main">
  <p:tag name="THINKCELLSHAPEDONOTDELETE" val="pC5FgcL0ISUyQrn8h7bXBqA"/>
</p:tagLst>
</file>

<file path=ppt/tags/tag481.xml><?xml version="1.0" encoding="utf-8"?>
<p:tagLst xmlns:a="http://schemas.openxmlformats.org/drawingml/2006/main" xmlns:r="http://schemas.openxmlformats.org/officeDocument/2006/relationships" xmlns:p="http://schemas.openxmlformats.org/presentationml/2006/main">
  <p:tag name="THINKCELLSHAPEDONOTDELETE" val="pRiv3N6EOmE.wBJ9yKtOobg"/>
</p:tagLst>
</file>

<file path=ppt/tags/tag482.xml><?xml version="1.0" encoding="utf-8"?>
<p:tagLst xmlns:a="http://schemas.openxmlformats.org/drawingml/2006/main" xmlns:r="http://schemas.openxmlformats.org/officeDocument/2006/relationships" xmlns:p="http://schemas.openxmlformats.org/presentationml/2006/main">
  <p:tag name="THINKCELLSHAPEDONOTDELETE" val="pM4jselTpykWjcx70s6R6MQ"/>
</p:tagLst>
</file>

<file path=ppt/tags/tag483.xml><?xml version="1.0" encoding="utf-8"?>
<p:tagLst xmlns:a="http://schemas.openxmlformats.org/drawingml/2006/main" xmlns:r="http://schemas.openxmlformats.org/officeDocument/2006/relationships" xmlns:p="http://schemas.openxmlformats.org/presentationml/2006/main">
  <p:tag name="THINKCELLSHAPEDONOTDELETE" val="pT9NSMyIvH06hj84NSXABOA"/>
</p:tagLst>
</file>

<file path=ppt/tags/tag484.xml><?xml version="1.0" encoding="utf-8"?>
<p:tagLst xmlns:a="http://schemas.openxmlformats.org/drawingml/2006/main" xmlns:r="http://schemas.openxmlformats.org/officeDocument/2006/relationships" xmlns:p="http://schemas.openxmlformats.org/presentationml/2006/main">
  <p:tag name="THINKCELLSHAPEDONOTDELETE" val="pkzvwy9Euv0iAHc0l_YCRpA"/>
</p:tagLst>
</file>

<file path=ppt/tags/tag485.xml><?xml version="1.0" encoding="utf-8"?>
<p:tagLst xmlns:a="http://schemas.openxmlformats.org/drawingml/2006/main" xmlns:r="http://schemas.openxmlformats.org/officeDocument/2006/relationships" xmlns:p="http://schemas.openxmlformats.org/presentationml/2006/main">
  <p:tag name="THINKCELLSHAPEDONOTDELETE" val="pOJmt37fR60GzIUaZ.whtog"/>
</p:tagLst>
</file>

<file path=ppt/tags/tag486.xml><?xml version="1.0" encoding="utf-8"?>
<p:tagLst xmlns:a="http://schemas.openxmlformats.org/drawingml/2006/main" xmlns:r="http://schemas.openxmlformats.org/officeDocument/2006/relationships" xmlns:p="http://schemas.openxmlformats.org/presentationml/2006/main">
  <p:tag name="THINKCELLSHAPEDONOTDELETE" val="p6HCp6hCM2ku8NhD3l05KpA"/>
</p:tagLst>
</file>

<file path=ppt/tags/tag487.xml><?xml version="1.0" encoding="utf-8"?>
<p:tagLst xmlns:a="http://schemas.openxmlformats.org/drawingml/2006/main" xmlns:r="http://schemas.openxmlformats.org/officeDocument/2006/relationships" xmlns:p="http://schemas.openxmlformats.org/presentationml/2006/main">
  <p:tag name="THINKCELLSHAPEDONOTDELETE" val="pe_S6M236GESh3rdcdVLTZA"/>
</p:tagLst>
</file>

<file path=ppt/tags/tag488.xml><?xml version="1.0" encoding="utf-8"?>
<p:tagLst xmlns:a="http://schemas.openxmlformats.org/drawingml/2006/main" xmlns:r="http://schemas.openxmlformats.org/officeDocument/2006/relationships" xmlns:p="http://schemas.openxmlformats.org/presentationml/2006/main">
  <p:tag name="THINKCELLSHAPEDONOTDELETE" val="pXYnGtaIAGUOA6DJXgtw0BA"/>
</p:tagLst>
</file>

<file path=ppt/tags/tag489.xml><?xml version="1.0" encoding="utf-8"?>
<p:tagLst xmlns:a="http://schemas.openxmlformats.org/drawingml/2006/main" xmlns:r="http://schemas.openxmlformats.org/officeDocument/2006/relationships" xmlns:p="http://schemas.openxmlformats.org/presentationml/2006/main">
  <p:tag name="THINKCELLSHAPEDONOTDELETE" val="p3Wn9RQh56EaiQPYELITG6g"/>
</p:tagLst>
</file>

<file path=ppt/tags/tag49.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AUTODIALOG" val="1"/>
  <p:tag name="CDT_EXTCOL" val="True"/>
  <p:tag name="CDT_COLTX_NEW" val="25"/>
  <p:tag name="CDT_TARGETSHAPE_NEW" val="4"/>
  <p:tag name="CDT_PROT" val="3"/>
  <p:tag name="CDT_PROT_TOP" val="485,5"/>
  <p:tag name="CDT_PROT_LEFT" val="695,75"/>
  <p:tag name="CDT_PROT_WIDTH" val="264,75"/>
  <p:tag name="CDT_PROT_HEIGHT" val="34"/>
  <p:tag name="CDT_FILLUNVISIBLE" val="True"/>
  <p:tag name="CDT_LINEUNVISIBLE" val="True"/>
</p:tagLst>
</file>

<file path=ppt/tags/tag490.xml><?xml version="1.0" encoding="utf-8"?>
<p:tagLst xmlns:a="http://schemas.openxmlformats.org/drawingml/2006/main" xmlns:r="http://schemas.openxmlformats.org/officeDocument/2006/relationships" xmlns:p="http://schemas.openxmlformats.org/presentationml/2006/main">
  <p:tag name="THINKCELLSHAPEDONOTDELETE" val="pQtmQfGL8QEmJckC5Bk8ZzQ"/>
</p:tagLst>
</file>

<file path=ppt/tags/tag491.xml><?xml version="1.0" encoding="utf-8"?>
<p:tagLst xmlns:a="http://schemas.openxmlformats.org/drawingml/2006/main" xmlns:r="http://schemas.openxmlformats.org/officeDocument/2006/relationships" xmlns:p="http://schemas.openxmlformats.org/presentationml/2006/main">
  <p:tag name="THINKCELLSHAPEDONOTDELETE" val="ptDXYQlEg_0W4vHcC.7A7Wg"/>
</p:tagLst>
</file>

<file path=ppt/tags/tag492.xml><?xml version="1.0" encoding="utf-8"?>
<p:tagLst xmlns:a="http://schemas.openxmlformats.org/drawingml/2006/main" xmlns:r="http://schemas.openxmlformats.org/officeDocument/2006/relationships" xmlns:p="http://schemas.openxmlformats.org/presentationml/2006/main">
  <p:tag name="THINKCELLSHAPEDONOTDELETE" val="pfQtN1vYslkukcoPMX_bTKw"/>
</p:tagLst>
</file>

<file path=ppt/tags/tag493.xml><?xml version="1.0" encoding="utf-8"?>
<p:tagLst xmlns:a="http://schemas.openxmlformats.org/drawingml/2006/main" xmlns:r="http://schemas.openxmlformats.org/officeDocument/2006/relationships" xmlns:p="http://schemas.openxmlformats.org/presentationml/2006/main">
  <p:tag name="THINKCELLSHAPEDONOTDELETE" val="pwLqDjnAXb0mbhl6810mmhw"/>
</p:tagLst>
</file>

<file path=ppt/tags/tag494.xml><?xml version="1.0" encoding="utf-8"?>
<p:tagLst xmlns:a="http://schemas.openxmlformats.org/drawingml/2006/main" xmlns:r="http://schemas.openxmlformats.org/officeDocument/2006/relationships" xmlns:p="http://schemas.openxmlformats.org/presentationml/2006/main">
  <p:tag name="THINKCELLSHAPEDONOTDELETE" val="pXurK.QOlv0elplBzxBm1yw"/>
</p:tagLst>
</file>

<file path=ppt/tags/tag495.xml><?xml version="1.0" encoding="utf-8"?>
<p:tagLst xmlns:a="http://schemas.openxmlformats.org/drawingml/2006/main" xmlns:r="http://schemas.openxmlformats.org/officeDocument/2006/relationships" xmlns:p="http://schemas.openxmlformats.org/presentationml/2006/main">
  <p:tag name="THINKCELLSHAPEDONOTDELETE" val="p6mwu0XOxMkyrM57OF0RwuA"/>
</p:tagLst>
</file>

<file path=ppt/tags/tag496.xml><?xml version="1.0" encoding="utf-8"?>
<p:tagLst xmlns:a="http://schemas.openxmlformats.org/drawingml/2006/main" xmlns:r="http://schemas.openxmlformats.org/officeDocument/2006/relationships" xmlns:p="http://schemas.openxmlformats.org/presentationml/2006/main">
  <p:tag name="THINKCELLSHAPEDONOTDELETE" val="pOB38XBLRTk.30Gw455hPRQ"/>
</p:tagLst>
</file>

<file path=ppt/tags/tag497.xml><?xml version="1.0" encoding="utf-8"?>
<p:tagLst xmlns:a="http://schemas.openxmlformats.org/drawingml/2006/main" xmlns:r="http://schemas.openxmlformats.org/officeDocument/2006/relationships" xmlns:p="http://schemas.openxmlformats.org/presentationml/2006/main">
  <p:tag name="THINKCELLSHAPEDONOTDELETE" val="p01Yv1k6Q6UKGO8BBqHfJVA"/>
</p:tagLst>
</file>

<file path=ppt/tags/tag498.xml><?xml version="1.0" encoding="utf-8"?>
<p:tagLst xmlns:a="http://schemas.openxmlformats.org/drawingml/2006/main" xmlns:r="http://schemas.openxmlformats.org/officeDocument/2006/relationships" xmlns:p="http://schemas.openxmlformats.org/presentationml/2006/main">
  <p:tag name="THINKCELLSHAPEDONOTDELETE" val="pemvXTd6qbUeKSGI2MQTXsA"/>
</p:tagLst>
</file>

<file path=ppt/tags/tag499.xml><?xml version="1.0" encoding="utf-8"?>
<p:tagLst xmlns:a="http://schemas.openxmlformats.org/drawingml/2006/main" xmlns:r="http://schemas.openxmlformats.org/officeDocument/2006/relationships" xmlns:p="http://schemas.openxmlformats.org/presentationml/2006/main">
  <p:tag name="THINKCELLSHAPEDONOTDELETE" val="po3BOuUtXeUeeeU11lIt1Ew"/>
</p:tagLst>
</file>

<file path=ppt/tags/tag5.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PROT" val="3"/>
  <p:tag name="CDT_PROT_TOP" val="0"/>
  <p:tag name="CDT_PROT_LEFT" val="809,1142"/>
  <p:tag name="CDT_PROT_WIDTH" val="113,3858"/>
  <p:tag name="CDT_PROT_HEIGHT" val="63,50622"/>
  <p:tag name="CDT_FILLUNVISIBLE" val="True"/>
  <p:tag name="CDT_LINEUNVISIBLE" val="True"/>
</p:tagLst>
</file>

<file path=ppt/tags/tag50.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COLBF_NEW" val="21"/>
  <p:tag name="CDT_EXTCOL" val="True"/>
  <p:tag name="CDT_COLFF_NEW" val="21"/>
  <p:tag name="CDT_PROT" val="3"/>
  <p:tag name="CDT_PROT_TOP" val="0"/>
  <p:tag name="CDT_PROT_LEFT" val="0"/>
  <p:tag name="CDT_PROT_WIDTH" val="960,5"/>
  <p:tag name="CDT_PROT_HEIGHT" val="540"/>
  <p:tag name="CDT_FILLUNVISIBLE" val="False"/>
  <p:tag name="CDT_LINEUNVISIBLE" val="True"/>
</p:tagLst>
</file>

<file path=ppt/tags/tag500.xml><?xml version="1.0" encoding="utf-8"?>
<p:tagLst xmlns:a="http://schemas.openxmlformats.org/drawingml/2006/main" xmlns:r="http://schemas.openxmlformats.org/officeDocument/2006/relationships" xmlns:p="http://schemas.openxmlformats.org/presentationml/2006/main">
  <p:tag name="THINKCELLSHAPEDONOTDELETE" val="prlkzAd_FmkyOSg1V6EKQ5w"/>
</p:tagLst>
</file>

<file path=ppt/tags/tag501.xml><?xml version="1.0" encoding="utf-8"?>
<p:tagLst xmlns:a="http://schemas.openxmlformats.org/drawingml/2006/main" xmlns:r="http://schemas.openxmlformats.org/officeDocument/2006/relationships" xmlns:p="http://schemas.openxmlformats.org/presentationml/2006/main">
  <p:tag name="THINKCELLSHAPEDONOTDELETE" val="pR45D3ci1.EKg8Z8ddDtrsA"/>
</p:tagLst>
</file>

<file path=ppt/tags/tag502.xml><?xml version="1.0" encoding="utf-8"?>
<p:tagLst xmlns:a="http://schemas.openxmlformats.org/drawingml/2006/main" xmlns:r="http://schemas.openxmlformats.org/officeDocument/2006/relationships" xmlns:p="http://schemas.openxmlformats.org/presentationml/2006/main">
  <p:tag name="THINKCELLSHAPEDONOTDELETE" val="pDoFp9AIuWEmJlf1d4YQL.g"/>
</p:tagLst>
</file>

<file path=ppt/tags/tag503.xml><?xml version="1.0" encoding="utf-8"?>
<p:tagLst xmlns:a="http://schemas.openxmlformats.org/drawingml/2006/main" xmlns:r="http://schemas.openxmlformats.org/officeDocument/2006/relationships" xmlns:p="http://schemas.openxmlformats.org/presentationml/2006/main">
  <p:tag name="THINKCELLSHAPEDONOTDELETE" val="pn5Dz10v70EWD1l9dvQuNnQ"/>
</p:tagLst>
</file>

<file path=ppt/tags/tag504.xml><?xml version="1.0" encoding="utf-8"?>
<p:tagLst xmlns:a="http://schemas.openxmlformats.org/drawingml/2006/main" xmlns:r="http://schemas.openxmlformats.org/officeDocument/2006/relationships" xmlns:p="http://schemas.openxmlformats.org/presentationml/2006/main">
  <p:tag name="THINKCELLSHAPEDONOTDELETE" val="pG9EnGvwubEiPMZI8e7k0AA"/>
</p:tagLst>
</file>

<file path=ppt/tags/tag505.xml><?xml version="1.0" encoding="utf-8"?>
<p:tagLst xmlns:a="http://schemas.openxmlformats.org/drawingml/2006/main" xmlns:r="http://schemas.openxmlformats.org/officeDocument/2006/relationships" xmlns:p="http://schemas.openxmlformats.org/presentationml/2006/main">
  <p:tag name="THINKCELLSHAPEDONOTDELETE" val="p2L1SVd5L40KGCdcT4ystrg"/>
</p:tagLst>
</file>

<file path=ppt/tags/tag506.xml><?xml version="1.0" encoding="utf-8"?>
<p:tagLst xmlns:a="http://schemas.openxmlformats.org/drawingml/2006/main" xmlns:r="http://schemas.openxmlformats.org/officeDocument/2006/relationships" xmlns:p="http://schemas.openxmlformats.org/presentationml/2006/main">
  <p:tag name="THINKCELLSHAPEDONOTDELETE" val="pbi37ZIa5nESQvaGXZ9xURg"/>
</p:tagLst>
</file>

<file path=ppt/tags/tag507.xml><?xml version="1.0" encoding="utf-8"?>
<p:tagLst xmlns:a="http://schemas.openxmlformats.org/drawingml/2006/main" xmlns:r="http://schemas.openxmlformats.org/officeDocument/2006/relationships" xmlns:p="http://schemas.openxmlformats.org/presentationml/2006/main">
  <p:tag name="THINKCELLSHAPEDONOTDELETE" val="p7IwEAxUY30SCJRwyflgfrQ"/>
</p:tagLst>
</file>

<file path=ppt/tags/tag508.xml><?xml version="1.0" encoding="utf-8"?>
<p:tagLst xmlns:a="http://schemas.openxmlformats.org/drawingml/2006/main" xmlns:r="http://schemas.openxmlformats.org/officeDocument/2006/relationships" xmlns:p="http://schemas.openxmlformats.org/presentationml/2006/main">
  <p:tag name="THINKCELLSHAPEDONOTDELETE" val="p6L8SJ4QjZ0ON3.Ea7LIbLA"/>
</p:tagLst>
</file>

<file path=ppt/tags/tag509.xml><?xml version="1.0" encoding="utf-8"?>
<p:tagLst xmlns:a="http://schemas.openxmlformats.org/drawingml/2006/main" xmlns:r="http://schemas.openxmlformats.org/officeDocument/2006/relationships" xmlns:p="http://schemas.openxmlformats.org/presentationml/2006/main">
  <p:tag name="THINKCELLSHAPEDONOTDELETE" val="pAujLfRVFA0i2H.FJn1F3pQ"/>
</p:tagLst>
</file>

<file path=ppt/tags/tag51.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_NEW" val="14"/>
  <p:tag name="CDT_PROT" val="3"/>
  <p:tag name="CDT_PROT_TOP" val="0"/>
  <p:tag name="CDT_PROT_LEFT" val="0"/>
  <p:tag name="CDT_PROT_WIDTH" val="960,5"/>
  <p:tag name="CDT_PROT_HEIGHT" val="540"/>
  <p:tag name="CDT_FILLUNVISIBLE" val="False"/>
  <p:tag name="CDT_LINEUNVISIBLE" val="True"/>
</p:tagLst>
</file>

<file path=ppt/tags/tag510.xml><?xml version="1.0" encoding="utf-8"?>
<p:tagLst xmlns:a="http://schemas.openxmlformats.org/drawingml/2006/main" xmlns:r="http://schemas.openxmlformats.org/officeDocument/2006/relationships" xmlns:p="http://schemas.openxmlformats.org/presentationml/2006/main">
  <p:tag name="THINKCELLSHAPEDONOTDELETE" val="phmJmkgWL_U6YzUyfuxagaA"/>
</p:tagLst>
</file>

<file path=ppt/tags/tag511.xml><?xml version="1.0" encoding="utf-8"?>
<p:tagLst xmlns:a="http://schemas.openxmlformats.org/drawingml/2006/main" xmlns:r="http://schemas.openxmlformats.org/officeDocument/2006/relationships" xmlns:p="http://schemas.openxmlformats.org/presentationml/2006/main">
  <p:tag name="THINKCELLSHAPEDONOTDELETE" val="pHothS4qJNkC7ENIeuO.uSw"/>
</p:tagLst>
</file>

<file path=ppt/tags/tag512.xml><?xml version="1.0" encoding="utf-8"?>
<p:tagLst xmlns:a="http://schemas.openxmlformats.org/drawingml/2006/main" xmlns:r="http://schemas.openxmlformats.org/officeDocument/2006/relationships" xmlns:p="http://schemas.openxmlformats.org/presentationml/2006/main">
  <p:tag name="THINKCELLSHAPEDONOTDELETE" val="p3HJZDugTJU6Zapoe0Bf.rA"/>
</p:tagLst>
</file>

<file path=ppt/tags/tag513.xml><?xml version="1.0" encoding="utf-8"?>
<p:tagLst xmlns:a="http://schemas.openxmlformats.org/drawingml/2006/main" xmlns:r="http://schemas.openxmlformats.org/officeDocument/2006/relationships" xmlns:p="http://schemas.openxmlformats.org/presentationml/2006/main">
  <p:tag name="THINKCELLSHAPEDONOTDELETE" val="pZ.Un6Pvg0EeSgw6OA1klGQ"/>
</p:tagLst>
</file>

<file path=ppt/tags/tag514.xml><?xml version="1.0" encoding="utf-8"?>
<p:tagLst xmlns:a="http://schemas.openxmlformats.org/drawingml/2006/main" xmlns:r="http://schemas.openxmlformats.org/officeDocument/2006/relationships" xmlns:p="http://schemas.openxmlformats.org/presentationml/2006/main">
  <p:tag name="THINKCELLSHAPEDONOTDELETE" val="pMP759QOWrkSrJPZ1z7sWPg"/>
</p:tagLst>
</file>

<file path=ppt/tags/tag515.xml><?xml version="1.0" encoding="utf-8"?>
<p:tagLst xmlns:a="http://schemas.openxmlformats.org/drawingml/2006/main" xmlns:r="http://schemas.openxmlformats.org/officeDocument/2006/relationships" xmlns:p="http://schemas.openxmlformats.org/presentationml/2006/main">
  <p:tag name="THINKCELLSHAPEDONOTDELETE" val="pBFMcK8bPgUGk1xqEoFoYNg"/>
</p:tagLst>
</file>

<file path=ppt/tags/tag516.xml><?xml version="1.0" encoding="utf-8"?>
<p:tagLst xmlns:a="http://schemas.openxmlformats.org/drawingml/2006/main" xmlns:r="http://schemas.openxmlformats.org/officeDocument/2006/relationships" xmlns:p="http://schemas.openxmlformats.org/presentationml/2006/main">
  <p:tag name="THINKCELLSHAPEDONOTDELETE" val="pBxe0UfyjP0.r.jhceY1D7Q"/>
</p:tagLst>
</file>

<file path=ppt/tags/tag517.xml><?xml version="1.0" encoding="utf-8"?>
<p:tagLst xmlns:a="http://schemas.openxmlformats.org/drawingml/2006/main" xmlns:r="http://schemas.openxmlformats.org/officeDocument/2006/relationships" xmlns:p="http://schemas.openxmlformats.org/presentationml/2006/main">
  <p:tag name="THINKCELLSHAPEDONOTDELETE" val="p2YsttwXS7UGJ13XVOYnG9A"/>
</p:tagLst>
</file>

<file path=ppt/tags/tag518.xml><?xml version="1.0" encoding="utf-8"?>
<p:tagLst xmlns:a="http://schemas.openxmlformats.org/drawingml/2006/main" xmlns:r="http://schemas.openxmlformats.org/officeDocument/2006/relationships" xmlns:p="http://schemas.openxmlformats.org/presentationml/2006/main">
  <p:tag name="THINKCELLSHAPEDONOTDELETE" val="pXHfV6mNziU2e.iawGr8s5g"/>
</p:tagLst>
</file>

<file path=ppt/tags/tag519.xml><?xml version="1.0" encoding="utf-8"?>
<p:tagLst xmlns:a="http://schemas.openxmlformats.org/drawingml/2006/main" xmlns:r="http://schemas.openxmlformats.org/officeDocument/2006/relationships" xmlns:p="http://schemas.openxmlformats.org/presentationml/2006/main">
  <p:tag name="THINKCELLSHAPEDONOTDELETE" val="pIs12OC_RuUmsGSdM61eIcA"/>
</p:tagLst>
</file>

<file path=ppt/tags/tag52.xml><?xml version="1.0" encoding="utf-8"?>
<p:tagLst xmlns:a="http://schemas.openxmlformats.org/drawingml/2006/main" xmlns:r="http://schemas.openxmlformats.org/officeDocument/2006/relationships" xmlns:p="http://schemas.openxmlformats.org/presentationml/2006/main">
  <p:tag name="CDT_FILLFIXED" val="True"/>
  <p:tag name="CDT_COLBF_NEW" val="19"/>
  <p:tag name="CDT_COLFF_NEW" val="19"/>
  <p:tag name="CDT_EXTCOL" val="True"/>
  <p:tag name="CDT_COLTX_NEW" val="20"/>
  <p:tag name="CDT_TARGETSHAPE_NEW" val="3"/>
  <p:tag name="CDT_PROT" val="5"/>
  <p:tag name="CDT_PROT_TOP" val="190,6199"/>
  <p:tag name="CDT_PROT_LEFT" val="26,62496"/>
  <p:tag name="CDT_PROT_WIDTH" val="933,8749"/>
  <p:tag name="CDT_PROT_HEIGHT" val="99,70441"/>
  <p:tag name="CDT_DELETE_ONEVENT_NEWPRES" val="False"/>
  <p:tag name="CDT_FILLUNVISIBLE" val="False"/>
</p:tagLst>
</file>

<file path=ppt/tags/tag520.xml><?xml version="1.0" encoding="utf-8"?>
<p:tagLst xmlns:a="http://schemas.openxmlformats.org/drawingml/2006/main" xmlns:r="http://schemas.openxmlformats.org/officeDocument/2006/relationships" xmlns:p="http://schemas.openxmlformats.org/presentationml/2006/main">
  <p:tag name="THINKCELLSHAPEDONOTDELETE" val="p.L2BvNfVgU.Ko4piKJrCZA"/>
</p:tagLst>
</file>

<file path=ppt/tags/tag521.xml><?xml version="1.0" encoding="utf-8"?>
<p:tagLst xmlns:a="http://schemas.openxmlformats.org/drawingml/2006/main" xmlns:r="http://schemas.openxmlformats.org/officeDocument/2006/relationships" xmlns:p="http://schemas.openxmlformats.org/presentationml/2006/main">
  <p:tag name="THINKCELLSHAPEDONOTDELETE" val="pYG1OtaKO.UCpnsfe4GTBrw"/>
</p:tagLst>
</file>

<file path=ppt/tags/tag522.xml><?xml version="1.0" encoding="utf-8"?>
<p:tagLst xmlns:a="http://schemas.openxmlformats.org/drawingml/2006/main" xmlns:r="http://schemas.openxmlformats.org/officeDocument/2006/relationships" xmlns:p="http://schemas.openxmlformats.org/presentationml/2006/main">
  <p:tag name="THINKCELLSHAPEDONOTDELETE" val="pfsFR99VBMUmqfaL.VQS8IQ"/>
</p:tagLst>
</file>

<file path=ppt/tags/tag523.xml><?xml version="1.0" encoding="utf-8"?>
<p:tagLst xmlns:a="http://schemas.openxmlformats.org/drawingml/2006/main" xmlns:r="http://schemas.openxmlformats.org/officeDocument/2006/relationships" xmlns:p="http://schemas.openxmlformats.org/presentationml/2006/main">
  <p:tag name="THINKCELLSHAPEDONOTDELETE" val="paivsSNKa5US2iKT3IwKZfg"/>
</p:tagLst>
</file>

<file path=ppt/tags/tag524.xml><?xml version="1.0" encoding="utf-8"?>
<p:tagLst xmlns:a="http://schemas.openxmlformats.org/drawingml/2006/main" xmlns:r="http://schemas.openxmlformats.org/officeDocument/2006/relationships" xmlns:p="http://schemas.openxmlformats.org/presentationml/2006/main">
  <p:tag name="THINKCELLSHAPEDONOTDELETE" val="pQQ9suDVl1EO54j2DI6u1Sg"/>
</p:tagLst>
</file>

<file path=ppt/tags/tag525.xml><?xml version="1.0" encoding="utf-8"?>
<p:tagLst xmlns:a="http://schemas.openxmlformats.org/drawingml/2006/main" xmlns:r="http://schemas.openxmlformats.org/officeDocument/2006/relationships" xmlns:p="http://schemas.openxmlformats.org/presentationml/2006/main">
  <p:tag name="THINKCELLSHAPEDONOTDELETE" val="plDRa90PJ2E65WQWsiydKZA"/>
</p:tagLst>
</file>

<file path=ppt/tags/tag526.xml><?xml version="1.0" encoding="utf-8"?>
<p:tagLst xmlns:a="http://schemas.openxmlformats.org/drawingml/2006/main" xmlns:r="http://schemas.openxmlformats.org/officeDocument/2006/relationships" xmlns:p="http://schemas.openxmlformats.org/presentationml/2006/main">
  <p:tag name="THINKCELLSHAPEDONOTDELETE" val="pbbjbtzDqXkCC6.AByMK4dw"/>
</p:tagLst>
</file>

<file path=ppt/tags/tag527.xml><?xml version="1.0" encoding="utf-8"?>
<p:tagLst xmlns:a="http://schemas.openxmlformats.org/drawingml/2006/main" xmlns:r="http://schemas.openxmlformats.org/officeDocument/2006/relationships" xmlns:p="http://schemas.openxmlformats.org/presentationml/2006/main">
  <p:tag name="THINKCELLSHAPEDONOTDELETE" val="pJgXRdxRwmEa9pRnZ_TaTuQ"/>
</p:tagLst>
</file>

<file path=ppt/tags/tag528.xml><?xml version="1.0" encoding="utf-8"?>
<p:tagLst xmlns:a="http://schemas.openxmlformats.org/drawingml/2006/main" xmlns:r="http://schemas.openxmlformats.org/officeDocument/2006/relationships" xmlns:p="http://schemas.openxmlformats.org/presentationml/2006/main">
  <p:tag name="THINKCELLSHAPEDONOTDELETE" val="pK1En0AVMbE6xSivrbJgIjw"/>
</p:tagLst>
</file>

<file path=ppt/tags/tag529.xml><?xml version="1.0" encoding="utf-8"?>
<p:tagLst xmlns:a="http://schemas.openxmlformats.org/drawingml/2006/main" xmlns:r="http://schemas.openxmlformats.org/officeDocument/2006/relationships" xmlns:p="http://schemas.openxmlformats.org/presentationml/2006/main">
  <p:tag name="THINKCELLSHAPEDONOTDELETE" val="pA_H0dI2_hUyml6Cxt357hA"/>
</p:tagLst>
</file>

<file path=ppt/tags/tag53.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AUTODIALOG" val="1"/>
  <p:tag name="CDT_EXTCOL" val="True"/>
  <p:tag name="CDT_COLTX_NEW" val="26"/>
  <p:tag name="CDT_TARGETSHAPE_NEW" val="2"/>
  <p:tag name="CDT_PROT" val="3"/>
  <p:tag name="CDT_PROT_TOP" val="0"/>
  <p:tag name="CDT_PROT_LEFT" val="480,25"/>
  <p:tag name="CDT_PROT_WIDTH" val="0,1250394"/>
  <p:tag name="CDT_PROT_HEIGHT" val="0,1250394"/>
  <p:tag name="CDT_DELETE_ONEVENT_NEWPRES" val="False"/>
  <p:tag name="CDT_FILLUNVISIBLE" val="True"/>
  <p:tag name="CDT_LINEUNVISIBLE" val="True"/>
</p:tagLst>
</file>

<file path=ppt/tags/tag530.xml><?xml version="1.0" encoding="utf-8"?>
<p:tagLst xmlns:a="http://schemas.openxmlformats.org/drawingml/2006/main" xmlns:r="http://schemas.openxmlformats.org/officeDocument/2006/relationships" xmlns:p="http://schemas.openxmlformats.org/presentationml/2006/main">
  <p:tag name="THINKCELLSHAPEDONOTDELETE" val="pac8DBh8i3k.2xJubMME2OQ"/>
</p:tagLst>
</file>

<file path=ppt/tags/tag531.xml><?xml version="1.0" encoding="utf-8"?>
<p:tagLst xmlns:a="http://schemas.openxmlformats.org/drawingml/2006/main" xmlns:r="http://schemas.openxmlformats.org/officeDocument/2006/relationships" xmlns:p="http://schemas.openxmlformats.org/presentationml/2006/main">
  <p:tag name="THINKCELLSHAPEDONOTDELETE" val="palBdOz2lqEWWybWgCBl4kQ"/>
</p:tagLst>
</file>

<file path=ppt/tags/tag532.xml><?xml version="1.0" encoding="utf-8"?>
<p:tagLst xmlns:a="http://schemas.openxmlformats.org/drawingml/2006/main" xmlns:r="http://schemas.openxmlformats.org/officeDocument/2006/relationships" xmlns:p="http://schemas.openxmlformats.org/presentationml/2006/main">
  <p:tag name="THINKCELLSHAPEDONOTDELETE" val="p5TAVb.jpY0irFwB43C9aEA"/>
</p:tagLst>
</file>

<file path=ppt/tags/tag533.xml><?xml version="1.0" encoding="utf-8"?>
<p:tagLst xmlns:a="http://schemas.openxmlformats.org/drawingml/2006/main" xmlns:r="http://schemas.openxmlformats.org/officeDocument/2006/relationships" xmlns:p="http://schemas.openxmlformats.org/presentationml/2006/main">
  <p:tag name="CDT_OLDSLIDEHIDDEN" val="False"/>
  <p:tag name="CDT_OLDSLIDEINDEX" val="12"/>
  <p:tag name="CDT_DESIGNS_NAME" val="Siemens 2013 – 16:9"/>
  <p:tag name="CDT_MASTERS_NAME" val="Free Content"/>
  <p:tag name="CDT_LAYOUT_TYPE" val="11"/>
  <p:tag name="CDT_INTERSECT_SLIDE" val="False"/>
  <p:tag name="CDT_NAVBARONTHISSLIDE" val="True"/>
</p:tagLst>
</file>

<file path=ppt/tags/tag5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5.xml><?xml version="1.0" encoding="utf-8"?>
<p:tagLst xmlns:a="http://schemas.openxmlformats.org/drawingml/2006/main" xmlns:r="http://schemas.openxmlformats.org/officeDocument/2006/relationships" xmlns:p="http://schemas.openxmlformats.org/presentationml/2006/main">
  <p:tag name="THINKCELLSHAPEDONOTDELETE" val="pyQjhHHkKxUKIQM51ZTD2yA"/>
</p:tagLst>
</file>

<file path=ppt/tags/tag536.xml><?xml version="1.0" encoding="utf-8"?>
<p:tagLst xmlns:a="http://schemas.openxmlformats.org/drawingml/2006/main" xmlns:r="http://schemas.openxmlformats.org/officeDocument/2006/relationships" xmlns:p="http://schemas.openxmlformats.org/presentationml/2006/main">
  <p:tag name="THINKCELLSHAPEDONOTDELETE" val="pXbrSnv4GgkmVwKfLjmm_sA"/>
</p:tagLst>
</file>

<file path=ppt/tags/tag537.xml><?xml version="1.0" encoding="utf-8"?>
<p:tagLst xmlns:a="http://schemas.openxmlformats.org/drawingml/2006/main" xmlns:r="http://schemas.openxmlformats.org/officeDocument/2006/relationships" xmlns:p="http://schemas.openxmlformats.org/presentationml/2006/main">
  <p:tag name="THINKCELLSHAPEDONOTDELETE" val="p5ui5xHe100Kb7HtU40g2MA"/>
</p:tagLst>
</file>

<file path=ppt/tags/tag538.xml><?xml version="1.0" encoding="utf-8"?>
<p:tagLst xmlns:a="http://schemas.openxmlformats.org/drawingml/2006/main" xmlns:r="http://schemas.openxmlformats.org/officeDocument/2006/relationships" xmlns:p="http://schemas.openxmlformats.org/presentationml/2006/main">
  <p:tag name="THINKCELLSHAPEDONOTDELETE" val="pRlzfU.d0GkGq_ZLuLpRyLA"/>
</p:tagLst>
</file>

<file path=ppt/tags/tag539.xml><?xml version="1.0" encoding="utf-8"?>
<p:tagLst xmlns:a="http://schemas.openxmlformats.org/drawingml/2006/main" xmlns:r="http://schemas.openxmlformats.org/officeDocument/2006/relationships" xmlns:p="http://schemas.openxmlformats.org/presentationml/2006/main">
  <p:tag name="THINKCELLSHAPEDONOTDELETE" val="pKOJ8Q7rwTUWPaogPZSJlGA"/>
</p:tagLst>
</file>

<file path=ppt/tags/tag54.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PROT" val="3"/>
  <p:tag name="CDT_PROT_TOP" val="0"/>
  <p:tag name="CDT_PROT_LEFT" val="49,37504"/>
  <p:tag name="CDT_PROT_WIDTH" val="136,063"/>
  <p:tag name="CDT_PROT_HEIGHT" val="76,20732"/>
  <p:tag name="CDT_FILLUNVISIBLE" val="True"/>
  <p:tag name="CDT_LINEUNVISIBLE" val="True"/>
</p:tagLst>
</file>

<file path=ppt/tags/tag540.xml><?xml version="1.0" encoding="utf-8"?>
<p:tagLst xmlns:a="http://schemas.openxmlformats.org/drawingml/2006/main" xmlns:r="http://schemas.openxmlformats.org/officeDocument/2006/relationships" xmlns:p="http://schemas.openxmlformats.org/presentationml/2006/main">
  <p:tag name="THINKCELLSHAPEDONOTDELETE" val="po6VxeAZWP0G71gKemY8JOw"/>
</p:tagLst>
</file>

<file path=ppt/tags/tag541.xml><?xml version="1.0" encoding="utf-8"?>
<p:tagLst xmlns:a="http://schemas.openxmlformats.org/drawingml/2006/main" xmlns:r="http://schemas.openxmlformats.org/officeDocument/2006/relationships" xmlns:p="http://schemas.openxmlformats.org/presentationml/2006/main">
  <p:tag name="THINKCELLSHAPEDONOTDELETE" val="pkn6JwpuC6EWbTQEvgd9u7w"/>
</p:tagLst>
</file>

<file path=ppt/tags/tag542.xml><?xml version="1.0" encoding="utf-8"?>
<p:tagLst xmlns:a="http://schemas.openxmlformats.org/drawingml/2006/main" xmlns:r="http://schemas.openxmlformats.org/officeDocument/2006/relationships" xmlns:p="http://schemas.openxmlformats.org/presentationml/2006/main">
  <p:tag name="THINKCELLSHAPEDONOTDELETE" val="pKapFB85u8EmY6acuXMvzdw"/>
</p:tagLst>
</file>

<file path=ppt/tags/tag543.xml><?xml version="1.0" encoding="utf-8"?>
<p:tagLst xmlns:a="http://schemas.openxmlformats.org/drawingml/2006/main" xmlns:r="http://schemas.openxmlformats.org/officeDocument/2006/relationships" xmlns:p="http://schemas.openxmlformats.org/presentationml/2006/main">
  <p:tag name="THINKCELLSHAPEDONOTDELETE" val="pTro_rB1o6UaJ1RXKaIV.nA"/>
</p:tagLst>
</file>

<file path=ppt/tags/tag544.xml><?xml version="1.0" encoding="utf-8"?>
<p:tagLst xmlns:a="http://schemas.openxmlformats.org/drawingml/2006/main" xmlns:r="http://schemas.openxmlformats.org/officeDocument/2006/relationships" xmlns:p="http://schemas.openxmlformats.org/presentationml/2006/main">
  <p:tag name="THINKCELLSHAPEDONOTDELETE" val="p1lxJv.ljGE6.zxuD6Z6sGw"/>
</p:tagLst>
</file>

<file path=ppt/tags/tag545.xml><?xml version="1.0" encoding="utf-8"?>
<p:tagLst xmlns:a="http://schemas.openxmlformats.org/drawingml/2006/main" xmlns:r="http://schemas.openxmlformats.org/officeDocument/2006/relationships" xmlns:p="http://schemas.openxmlformats.org/presentationml/2006/main">
  <p:tag name="THINKCELLSHAPEDONOTDELETE" val="podi2mqFwo02fJwbTGK0lnw"/>
</p:tagLst>
</file>

<file path=ppt/tags/tag546.xml><?xml version="1.0" encoding="utf-8"?>
<p:tagLst xmlns:a="http://schemas.openxmlformats.org/drawingml/2006/main" xmlns:r="http://schemas.openxmlformats.org/officeDocument/2006/relationships" xmlns:p="http://schemas.openxmlformats.org/presentationml/2006/main">
  <p:tag name="THINKCELLSHAPEDONOTDELETE" val="pv4AaW_TeUUivqI3T6lNazA"/>
</p:tagLst>
</file>

<file path=ppt/tags/tag547.xml><?xml version="1.0" encoding="utf-8"?>
<p:tagLst xmlns:a="http://schemas.openxmlformats.org/drawingml/2006/main" xmlns:r="http://schemas.openxmlformats.org/officeDocument/2006/relationships" xmlns:p="http://schemas.openxmlformats.org/presentationml/2006/main">
  <p:tag name="THINKCELLSHAPEDONOTDELETE" val="pq1ShEOklyE2vZCHhYg7ZCw"/>
</p:tagLst>
</file>

<file path=ppt/tags/tag548.xml><?xml version="1.0" encoding="utf-8"?>
<p:tagLst xmlns:a="http://schemas.openxmlformats.org/drawingml/2006/main" xmlns:r="http://schemas.openxmlformats.org/officeDocument/2006/relationships" xmlns:p="http://schemas.openxmlformats.org/presentationml/2006/main">
  <p:tag name="THINKCELLSHAPEDONOTDELETE" val="pYZUutZ88yEexTxLdTKwKIQ"/>
</p:tagLst>
</file>

<file path=ppt/tags/tag549.xml><?xml version="1.0" encoding="utf-8"?>
<p:tagLst xmlns:a="http://schemas.openxmlformats.org/drawingml/2006/main" xmlns:r="http://schemas.openxmlformats.org/officeDocument/2006/relationships" xmlns:p="http://schemas.openxmlformats.org/presentationml/2006/main">
  <p:tag name="THINKCELLSHAPEDONOTDELETE" val="pBImfx_mqp0mjE.wg.tHd4A"/>
</p:tagLst>
</file>

<file path=ppt/tags/tag55.xml><?xml version="1.0" encoding="utf-8"?>
<p:tagLst xmlns:a="http://schemas.openxmlformats.org/drawingml/2006/main" xmlns:r="http://schemas.openxmlformats.org/officeDocument/2006/relationships" xmlns:p="http://schemas.openxmlformats.org/presentationml/2006/main">
  <p:tag name="CDT_AUTODIALOG" val="1"/>
  <p:tag name="CDT_FILLFIXED" val="True"/>
  <p:tag name="CDT_LINEFIXED" val="True"/>
  <p:tag name="CDT_EXTCOL" val="True"/>
  <p:tag name="CDT_COLTX_NEW" val="23"/>
  <p:tag name="CDT_TARGETSHAPE_NEW" val="1"/>
  <p:tag name="CDT_PROT" val="3"/>
  <p:tag name="CDT_PROT_TOP" val="485,5"/>
  <p:tag name="CDT_PROT_LEFT" val="0"/>
  <p:tag name="CDT_PROT_WIDTH" val="960,5"/>
  <p:tag name="CDT_PROT_HEIGHT" val="34"/>
  <p:tag name="CDT_FILLUNVISIBLE" val="True"/>
  <p:tag name="CDT_LINEUNVISIBLE" val="True"/>
</p:tagLst>
</file>

<file path=ppt/tags/tag550.xml><?xml version="1.0" encoding="utf-8"?>
<p:tagLst xmlns:a="http://schemas.openxmlformats.org/drawingml/2006/main" xmlns:r="http://schemas.openxmlformats.org/officeDocument/2006/relationships" xmlns:p="http://schemas.openxmlformats.org/presentationml/2006/main">
  <p:tag name="THINKCELLSHAPEDONOTDELETE" val="pU25flxFOjkisZlvJnKtbww"/>
</p:tagLst>
</file>

<file path=ppt/tags/tag551.xml><?xml version="1.0" encoding="utf-8"?>
<p:tagLst xmlns:a="http://schemas.openxmlformats.org/drawingml/2006/main" xmlns:r="http://schemas.openxmlformats.org/officeDocument/2006/relationships" xmlns:p="http://schemas.openxmlformats.org/presentationml/2006/main">
  <p:tag name="THINKCELLSHAPEDONOTDELETE" val="pVh885zUOgE2y_S0ZW8zfxw"/>
</p:tagLst>
</file>

<file path=ppt/tags/tag552.xml><?xml version="1.0" encoding="utf-8"?>
<p:tagLst xmlns:a="http://schemas.openxmlformats.org/drawingml/2006/main" xmlns:r="http://schemas.openxmlformats.org/officeDocument/2006/relationships" xmlns:p="http://schemas.openxmlformats.org/presentationml/2006/main">
  <p:tag name="THINKCELLSHAPEDONOTDELETE" val="p02C0ORmSmkejS2uJ9sMSqg"/>
</p:tagLst>
</file>

<file path=ppt/tags/tag553.xml><?xml version="1.0" encoding="utf-8"?>
<p:tagLst xmlns:a="http://schemas.openxmlformats.org/drawingml/2006/main" xmlns:r="http://schemas.openxmlformats.org/officeDocument/2006/relationships" xmlns:p="http://schemas.openxmlformats.org/presentationml/2006/main">
  <p:tag name="THINKCELLSHAPEDONOTDELETE" val="pmEg6Ko.fl0yJvf.qlvEnqQ"/>
</p:tagLst>
</file>

<file path=ppt/tags/tag554.xml><?xml version="1.0" encoding="utf-8"?>
<p:tagLst xmlns:a="http://schemas.openxmlformats.org/drawingml/2006/main" xmlns:r="http://schemas.openxmlformats.org/officeDocument/2006/relationships" xmlns:p="http://schemas.openxmlformats.org/presentationml/2006/main">
  <p:tag name="THINKCELLSHAPEDONOTDELETE" val="pSNFy_rV6B0Kmr4D4BsrJtg"/>
</p:tagLst>
</file>

<file path=ppt/tags/tag555.xml><?xml version="1.0" encoding="utf-8"?>
<p:tagLst xmlns:a="http://schemas.openxmlformats.org/drawingml/2006/main" xmlns:r="http://schemas.openxmlformats.org/officeDocument/2006/relationships" xmlns:p="http://schemas.openxmlformats.org/presentationml/2006/main">
  <p:tag name="THINKCELLSHAPEDONOTDELETE" val="pP752Nzx2nUSxuqCWHIh4fg"/>
</p:tagLst>
</file>

<file path=ppt/tags/tag556.xml><?xml version="1.0" encoding="utf-8"?>
<p:tagLst xmlns:a="http://schemas.openxmlformats.org/drawingml/2006/main" xmlns:r="http://schemas.openxmlformats.org/officeDocument/2006/relationships" xmlns:p="http://schemas.openxmlformats.org/presentationml/2006/main">
  <p:tag name="THINKCELLSHAPEDONOTDELETE" val="pi8WS9avYEU.yVTbbMhAiBg"/>
</p:tagLst>
</file>

<file path=ppt/tags/tag557.xml><?xml version="1.0" encoding="utf-8"?>
<p:tagLst xmlns:a="http://schemas.openxmlformats.org/drawingml/2006/main" xmlns:r="http://schemas.openxmlformats.org/officeDocument/2006/relationships" xmlns:p="http://schemas.openxmlformats.org/presentationml/2006/main">
  <p:tag name="THINKCELLSHAPEDONOTDELETE" val="p3p8ZhC71wU61sKSneCgMBg"/>
</p:tagLst>
</file>

<file path=ppt/tags/tag558.xml><?xml version="1.0" encoding="utf-8"?>
<p:tagLst xmlns:a="http://schemas.openxmlformats.org/drawingml/2006/main" xmlns:r="http://schemas.openxmlformats.org/officeDocument/2006/relationships" xmlns:p="http://schemas.openxmlformats.org/presentationml/2006/main">
  <p:tag name="THINKCELLSHAPEDONOTDELETE" val="pr0_ZaqKq20SgQ0_ufqgU.g"/>
</p:tagLst>
</file>

<file path=ppt/tags/tag559.xml><?xml version="1.0" encoding="utf-8"?>
<p:tagLst xmlns:a="http://schemas.openxmlformats.org/drawingml/2006/main" xmlns:r="http://schemas.openxmlformats.org/officeDocument/2006/relationships" xmlns:p="http://schemas.openxmlformats.org/presentationml/2006/main">
  <p:tag name="THINKCELLSHAPEDONOTDELETE" val="pHB4bCkdJw0quOLCKgtcwaA"/>
</p:tagLst>
</file>

<file path=ppt/tags/tag56.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EXTCOL" val="True"/>
  <p:tag name="CDT_COLTX_NEW" val="20"/>
  <p:tag name="CDT_PROT" val="2"/>
  <p:tag name="CDT_PROT_TOP" val="190,62"/>
  <p:tag name="CDT_PROT_LEFT" val="26,62504"/>
  <p:tag name="CDT_PROT_WIDTH" val="933,8749"/>
  <p:tag name="CDT_PROT_HEIGHT" val="30,95134"/>
  <p:tag name="CDT_DELETE_ONEVENT_NEWPRES" val="False"/>
  <p:tag name="CDT_FILLUNVISIBLE" val="True"/>
  <p:tag name="CDT_LINEUNVISIBLE" val="True"/>
</p:tagLst>
</file>

<file path=ppt/tags/tag560.xml><?xml version="1.0" encoding="utf-8"?>
<p:tagLst xmlns:a="http://schemas.openxmlformats.org/drawingml/2006/main" xmlns:r="http://schemas.openxmlformats.org/officeDocument/2006/relationships" xmlns:p="http://schemas.openxmlformats.org/presentationml/2006/main">
  <p:tag name="THINKCELLSHAPEDONOTDELETE" val="p8XlJsAV3_0y4cVAfqtMeUQ"/>
</p:tagLst>
</file>

<file path=ppt/tags/tag561.xml><?xml version="1.0" encoding="utf-8"?>
<p:tagLst xmlns:a="http://schemas.openxmlformats.org/drawingml/2006/main" xmlns:r="http://schemas.openxmlformats.org/officeDocument/2006/relationships" xmlns:p="http://schemas.openxmlformats.org/presentationml/2006/main">
  <p:tag name="THINKCELLSHAPEDONOTDELETE" val="pt0cRGJYan0.6j._JKZtJFg"/>
</p:tagLst>
</file>

<file path=ppt/tags/tag562.xml><?xml version="1.0" encoding="utf-8"?>
<p:tagLst xmlns:a="http://schemas.openxmlformats.org/drawingml/2006/main" xmlns:r="http://schemas.openxmlformats.org/officeDocument/2006/relationships" xmlns:p="http://schemas.openxmlformats.org/presentationml/2006/main">
  <p:tag name="THINKCELLSHAPEDONOTDELETE" val="pgvs4ozVdlk.H69gsTMk7gg"/>
</p:tagLst>
</file>

<file path=ppt/tags/tag563.xml><?xml version="1.0" encoding="utf-8"?>
<p:tagLst xmlns:a="http://schemas.openxmlformats.org/drawingml/2006/main" xmlns:r="http://schemas.openxmlformats.org/officeDocument/2006/relationships" xmlns:p="http://schemas.openxmlformats.org/presentationml/2006/main">
  <p:tag name="THINKCELLSHAPEDONOTDELETE" val="pmVFoHrDpPESuZmDrRj6fRw"/>
</p:tagLst>
</file>

<file path=ppt/tags/tag564.xml><?xml version="1.0" encoding="utf-8"?>
<p:tagLst xmlns:a="http://schemas.openxmlformats.org/drawingml/2006/main" xmlns:r="http://schemas.openxmlformats.org/officeDocument/2006/relationships" xmlns:p="http://schemas.openxmlformats.org/presentationml/2006/main">
  <p:tag name="THINKCELLSHAPEDONOTDELETE" val="pJ2reoaMJokq1k_OF0EhKKQ"/>
</p:tagLst>
</file>

<file path=ppt/tags/tag565.xml><?xml version="1.0" encoding="utf-8"?>
<p:tagLst xmlns:a="http://schemas.openxmlformats.org/drawingml/2006/main" xmlns:r="http://schemas.openxmlformats.org/officeDocument/2006/relationships" xmlns:p="http://schemas.openxmlformats.org/presentationml/2006/main">
  <p:tag name="THINKCELLSHAPEDONOTDELETE" val="p1H9aVUEiw0awzai7XW3ATg"/>
</p:tagLst>
</file>

<file path=ppt/tags/tag566.xml><?xml version="1.0" encoding="utf-8"?>
<p:tagLst xmlns:a="http://schemas.openxmlformats.org/drawingml/2006/main" xmlns:r="http://schemas.openxmlformats.org/officeDocument/2006/relationships" xmlns:p="http://schemas.openxmlformats.org/presentationml/2006/main">
  <p:tag name="THINKCELLSHAPEDONOTDELETE" val="pu2CeRuYnD0eWOSFQsSVfqA"/>
</p:tagLst>
</file>

<file path=ppt/tags/tag567.xml><?xml version="1.0" encoding="utf-8"?>
<p:tagLst xmlns:a="http://schemas.openxmlformats.org/drawingml/2006/main" xmlns:r="http://schemas.openxmlformats.org/officeDocument/2006/relationships" xmlns:p="http://schemas.openxmlformats.org/presentationml/2006/main">
  <p:tag name="THINKCELLSHAPEDONOTDELETE" val="p5CmtnTQ1G0aTyJegwC3YgQ"/>
</p:tagLst>
</file>

<file path=ppt/tags/tag568.xml><?xml version="1.0" encoding="utf-8"?>
<p:tagLst xmlns:a="http://schemas.openxmlformats.org/drawingml/2006/main" xmlns:r="http://schemas.openxmlformats.org/officeDocument/2006/relationships" xmlns:p="http://schemas.openxmlformats.org/presentationml/2006/main">
  <p:tag name="THINKCELLSHAPEDONOTDELETE" val="psOsYbyV940G0Jt11_Y7tpQ"/>
</p:tagLst>
</file>

<file path=ppt/tags/tag569.xml><?xml version="1.0" encoding="utf-8"?>
<p:tagLst xmlns:a="http://schemas.openxmlformats.org/drawingml/2006/main" xmlns:r="http://schemas.openxmlformats.org/officeDocument/2006/relationships" xmlns:p="http://schemas.openxmlformats.org/presentationml/2006/main">
  <p:tag name="THINKCELLSHAPEDONOTDELETE" val="pe9jf18G.C0uSctJNEFnocA"/>
</p:tagLst>
</file>

<file path=ppt/tags/tag57.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AUTODIALOG" val="1"/>
  <p:tag name="CDT_EXTCOL" val="True"/>
  <p:tag name="CDT_COLTX_NEW" val="25"/>
  <p:tag name="CDT_TARGETSHAPE_NEW" val="4"/>
  <p:tag name="CDT_PROT" val="3"/>
  <p:tag name="CDT_PROT_TOP" val="485,5"/>
  <p:tag name="CDT_PROT_LEFT" val="695,75"/>
  <p:tag name="CDT_PROT_WIDTH" val="264,75"/>
  <p:tag name="CDT_PROT_HEIGHT" val="34"/>
  <p:tag name="CDT_FILLUNVISIBLE" val="True"/>
  <p:tag name="CDT_LINEUNVISIBLE" val="True"/>
</p:tagLst>
</file>

<file path=ppt/tags/tag570.xml><?xml version="1.0" encoding="utf-8"?>
<p:tagLst xmlns:a="http://schemas.openxmlformats.org/drawingml/2006/main" xmlns:r="http://schemas.openxmlformats.org/officeDocument/2006/relationships" xmlns:p="http://schemas.openxmlformats.org/presentationml/2006/main">
  <p:tag name="THINKCELLSHAPEDONOTDELETE" val="pCLwPjNpiyUKLjRAi6KGfuA"/>
</p:tagLst>
</file>

<file path=ppt/tags/tag571.xml><?xml version="1.0" encoding="utf-8"?>
<p:tagLst xmlns:a="http://schemas.openxmlformats.org/drawingml/2006/main" xmlns:r="http://schemas.openxmlformats.org/officeDocument/2006/relationships" xmlns:p="http://schemas.openxmlformats.org/presentationml/2006/main">
  <p:tag name="THINKCELLSHAPEDONOTDELETE" val="pRsItGDGMcUmgNkPzdkPW8g"/>
</p:tagLst>
</file>

<file path=ppt/tags/tag572.xml><?xml version="1.0" encoding="utf-8"?>
<p:tagLst xmlns:a="http://schemas.openxmlformats.org/drawingml/2006/main" xmlns:r="http://schemas.openxmlformats.org/officeDocument/2006/relationships" xmlns:p="http://schemas.openxmlformats.org/presentationml/2006/main">
  <p:tag name="THINKCELLSHAPEDONOTDELETE" val="pUDWS8ISVPE2e0DgaixT.Vw"/>
</p:tagLst>
</file>

<file path=ppt/tags/tag573.xml><?xml version="1.0" encoding="utf-8"?>
<p:tagLst xmlns:a="http://schemas.openxmlformats.org/drawingml/2006/main" xmlns:r="http://schemas.openxmlformats.org/officeDocument/2006/relationships" xmlns:p="http://schemas.openxmlformats.org/presentationml/2006/main">
  <p:tag name="THINKCELLSHAPEDONOTDELETE" val="p3kQ_TdlCMEeyCGsPPHQm7A"/>
</p:tagLst>
</file>

<file path=ppt/tags/tag574.xml><?xml version="1.0" encoding="utf-8"?>
<p:tagLst xmlns:a="http://schemas.openxmlformats.org/drawingml/2006/main" xmlns:r="http://schemas.openxmlformats.org/officeDocument/2006/relationships" xmlns:p="http://schemas.openxmlformats.org/presentationml/2006/main">
  <p:tag name="THINKCELLSHAPEDONOTDELETE" val="pjJ_lkGAyHUmgv2.KqM64gQ"/>
</p:tagLst>
</file>

<file path=ppt/tags/tag575.xml><?xml version="1.0" encoding="utf-8"?>
<p:tagLst xmlns:a="http://schemas.openxmlformats.org/drawingml/2006/main" xmlns:r="http://schemas.openxmlformats.org/officeDocument/2006/relationships" xmlns:p="http://schemas.openxmlformats.org/presentationml/2006/main">
  <p:tag name="THINKCELLSHAPEDONOTDELETE" val="pjA5lyadgxEKQxqweK8BmUg"/>
</p:tagLst>
</file>

<file path=ppt/tags/tag576.xml><?xml version="1.0" encoding="utf-8"?>
<p:tagLst xmlns:a="http://schemas.openxmlformats.org/drawingml/2006/main" xmlns:r="http://schemas.openxmlformats.org/officeDocument/2006/relationships" xmlns:p="http://schemas.openxmlformats.org/presentationml/2006/main">
  <p:tag name="THINKCELLSHAPEDONOTDELETE" val="pdyaAvxLNy02DOyMG5eIyCw"/>
</p:tagLst>
</file>

<file path=ppt/tags/tag577.xml><?xml version="1.0" encoding="utf-8"?>
<p:tagLst xmlns:a="http://schemas.openxmlformats.org/drawingml/2006/main" xmlns:r="http://schemas.openxmlformats.org/officeDocument/2006/relationships" xmlns:p="http://schemas.openxmlformats.org/presentationml/2006/main">
  <p:tag name="THINKCELLSHAPEDONOTDELETE" val="phZP5pUH_xUqrwkdsixyAag"/>
</p:tagLst>
</file>

<file path=ppt/tags/tag578.xml><?xml version="1.0" encoding="utf-8"?>
<p:tagLst xmlns:a="http://schemas.openxmlformats.org/drawingml/2006/main" xmlns:r="http://schemas.openxmlformats.org/officeDocument/2006/relationships" xmlns:p="http://schemas.openxmlformats.org/presentationml/2006/main">
  <p:tag name="THINKCELLSHAPEDONOTDELETE" val="pmQ_mk0qirUeCcxD4Eg5QxQ"/>
</p:tagLst>
</file>

<file path=ppt/tags/tag579.xml><?xml version="1.0" encoding="utf-8"?>
<p:tagLst xmlns:a="http://schemas.openxmlformats.org/drawingml/2006/main" xmlns:r="http://schemas.openxmlformats.org/officeDocument/2006/relationships" xmlns:p="http://schemas.openxmlformats.org/presentationml/2006/main">
  <p:tag name="THINKCELLSHAPEDONOTDELETE" val="pRm4wtovkq0Chr6EsfJSdoQ"/>
</p:tagLst>
</file>

<file path=ppt/tags/tag58.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COLBF_NEW" val="21"/>
  <p:tag name="CDT_EXTCOL" val="True"/>
  <p:tag name="CDT_COLFF_NEW" val="21"/>
  <p:tag name="CDT_PROT" val="3"/>
  <p:tag name="CDT_PROT_TOP" val="0"/>
  <p:tag name="CDT_PROT_LEFT" val="0"/>
  <p:tag name="CDT_PROT_WIDTH" val="960,5"/>
  <p:tag name="CDT_PROT_HEIGHT" val="540"/>
  <p:tag name="CDT_FILLUNVISIBLE" val="False"/>
  <p:tag name="CDT_LINEUNVISIBLE" val="True"/>
</p:tagLst>
</file>

<file path=ppt/tags/tag580.xml><?xml version="1.0" encoding="utf-8"?>
<p:tagLst xmlns:a="http://schemas.openxmlformats.org/drawingml/2006/main" xmlns:r="http://schemas.openxmlformats.org/officeDocument/2006/relationships" xmlns:p="http://schemas.openxmlformats.org/presentationml/2006/main">
  <p:tag name="THINKCELLSHAPEDONOTDELETE" val="puxGLz6PFhEGZU7tIjspu1g"/>
</p:tagLst>
</file>

<file path=ppt/tags/tag581.xml><?xml version="1.0" encoding="utf-8"?>
<p:tagLst xmlns:a="http://schemas.openxmlformats.org/drawingml/2006/main" xmlns:r="http://schemas.openxmlformats.org/officeDocument/2006/relationships" xmlns:p="http://schemas.openxmlformats.org/presentationml/2006/main">
  <p:tag name="THINKCELLSHAPEDONOTDELETE" val="p5l8EuZjenEGE146ZNnnM2Q"/>
</p:tagLst>
</file>

<file path=ppt/tags/tag582.xml><?xml version="1.0" encoding="utf-8"?>
<p:tagLst xmlns:a="http://schemas.openxmlformats.org/drawingml/2006/main" xmlns:r="http://schemas.openxmlformats.org/officeDocument/2006/relationships" xmlns:p="http://schemas.openxmlformats.org/presentationml/2006/main">
  <p:tag name="THINKCELLSHAPEDONOTDELETE" val="psXOJieaA1Ue1G7gof5fviQ"/>
</p:tagLst>
</file>

<file path=ppt/tags/tag583.xml><?xml version="1.0" encoding="utf-8"?>
<p:tagLst xmlns:a="http://schemas.openxmlformats.org/drawingml/2006/main" xmlns:r="http://schemas.openxmlformats.org/officeDocument/2006/relationships" xmlns:p="http://schemas.openxmlformats.org/presentationml/2006/main">
  <p:tag name="THINKCELLSHAPEDONOTDELETE" val="pld3NlVc3.EOThjgpM4rw5w"/>
</p:tagLst>
</file>

<file path=ppt/tags/tag584.xml><?xml version="1.0" encoding="utf-8"?>
<p:tagLst xmlns:a="http://schemas.openxmlformats.org/drawingml/2006/main" xmlns:r="http://schemas.openxmlformats.org/officeDocument/2006/relationships" xmlns:p="http://schemas.openxmlformats.org/presentationml/2006/main">
  <p:tag name="THINKCELLSHAPEDONOTDELETE" val="pi4UXEDtAfUSdB12SO9IreA"/>
</p:tagLst>
</file>

<file path=ppt/tags/tag585.xml><?xml version="1.0" encoding="utf-8"?>
<p:tagLst xmlns:a="http://schemas.openxmlformats.org/drawingml/2006/main" xmlns:r="http://schemas.openxmlformats.org/officeDocument/2006/relationships" xmlns:p="http://schemas.openxmlformats.org/presentationml/2006/main">
  <p:tag name="THINKCELLSHAPEDONOTDELETE" val="peYdV6yLUyUCNYhXYB6rfEQ"/>
</p:tagLst>
</file>

<file path=ppt/tags/tag586.xml><?xml version="1.0" encoding="utf-8"?>
<p:tagLst xmlns:a="http://schemas.openxmlformats.org/drawingml/2006/main" xmlns:r="http://schemas.openxmlformats.org/officeDocument/2006/relationships" xmlns:p="http://schemas.openxmlformats.org/presentationml/2006/main">
  <p:tag name="THINKCELLSHAPEDONOTDELETE" val="puIU_wGzAE0y0EJCdVTGylg"/>
</p:tagLst>
</file>

<file path=ppt/tags/tag587.xml><?xml version="1.0" encoding="utf-8"?>
<p:tagLst xmlns:a="http://schemas.openxmlformats.org/drawingml/2006/main" xmlns:r="http://schemas.openxmlformats.org/officeDocument/2006/relationships" xmlns:p="http://schemas.openxmlformats.org/presentationml/2006/main">
  <p:tag name="THINKCELLSHAPEDONOTDELETE" val="p0gyjBp06.Emt0ucVS0xltw"/>
</p:tagLst>
</file>

<file path=ppt/tags/tag588.xml><?xml version="1.0" encoding="utf-8"?>
<p:tagLst xmlns:a="http://schemas.openxmlformats.org/drawingml/2006/main" xmlns:r="http://schemas.openxmlformats.org/officeDocument/2006/relationships" xmlns:p="http://schemas.openxmlformats.org/presentationml/2006/main">
  <p:tag name="THINKCELLSHAPEDONOTDELETE" val="pDNP7GV2H.Ui_F_GUyhgHDA"/>
</p:tagLst>
</file>

<file path=ppt/tags/tag589.xml><?xml version="1.0" encoding="utf-8"?>
<p:tagLst xmlns:a="http://schemas.openxmlformats.org/drawingml/2006/main" xmlns:r="http://schemas.openxmlformats.org/officeDocument/2006/relationships" xmlns:p="http://schemas.openxmlformats.org/presentationml/2006/main">
  <p:tag name="THINKCELLSHAPEDONOTDELETE" val="pNPjFoUYq8E2MBZCMVRjoJQ"/>
</p:tagLst>
</file>

<file path=ppt/tags/tag59.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_NEW" val="14"/>
  <p:tag name="CDT_PROT" val="3"/>
  <p:tag name="CDT_PROT_TOP" val="0"/>
  <p:tag name="CDT_PROT_LEFT" val="0"/>
  <p:tag name="CDT_PROT_WIDTH" val="960,5"/>
  <p:tag name="CDT_PROT_HEIGHT" val="540"/>
  <p:tag name="CDT_FILLUNVISIBLE" val="False"/>
  <p:tag name="CDT_LINEUNVISIBLE" val="True"/>
</p:tagLst>
</file>

<file path=ppt/tags/tag590.xml><?xml version="1.0" encoding="utf-8"?>
<p:tagLst xmlns:a="http://schemas.openxmlformats.org/drawingml/2006/main" xmlns:r="http://schemas.openxmlformats.org/officeDocument/2006/relationships" xmlns:p="http://schemas.openxmlformats.org/presentationml/2006/main">
  <p:tag name="THINKCELLSHAPEDONOTDELETE" val="pB.lMWoLH60GhN9ersUzmXg"/>
</p:tagLst>
</file>

<file path=ppt/tags/tag591.xml><?xml version="1.0" encoding="utf-8"?>
<p:tagLst xmlns:a="http://schemas.openxmlformats.org/drawingml/2006/main" xmlns:r="http://schemas.openxmlformats.org/officeDocument/2006/relationships" xmlns:p="http://schemas.openxmlformats.org/presentationml/2006/main">
  <p:tag name="THINKCELLSHAPEDONOTDELETE" val="p59uRVeWPsEWoKNYtI2jn2Q"/>
</p:tagLst>
</file>

<file path=ppt/tags/tag592.xml><?xml version="1.0" encoding="utf-8"?>
<p:tagLst xmlns:a="http://schemas.openxmlformats.org/drawingml/2006/main" xmlns:r="http://schemas.openxmlformats.org/officeDocument/2006/relationships" xmlns:p="http://schemas.openxmlformats.org/presentationml/2006/main">
  <p:tag name="THINKCELLSHAPEDONOTDELETE" val="pTdvk7zdEGU6kTQsRVLxOug"/>
</p:tagLst>
</file>

<file path=ppt/tags/tag593.xml><?xml version="1.0" encoding="utf-8"?>
<p:tagLst xmlns:a="http://schemas.openxmlformats.org/drawingml/2006/main" xmlns:r="http://schemas.openxmlformats.org/officeDocument/2006/relationships" xmlns:p="http://schemas.openxmlformats.org/presentationml/2006/main">
  <p:tag name="THINKCELLSHAPEDONOTDELETE" val="pZrnYW3kqPEyMUyuyBKLf3w"/>
</p:tagLst>
</file>

<file path=ppt/tags/tag594.xml><?xml version="1.0" encoding="utf-8"?>
<p:tagLst xmlns:a="http://schemas.openxmlformats.org/drawingml/2006/main" xmlns:r="http://schemas.openxmlformats.org/officeDocument/2006/relationships" xmlns:p="http://schemas.openxmlformats.org/presentationml/2006/main">
  <p:tag name="THINKCELLSHAPEDONOTDELETE" val="pZfV5Cn29JUuIWqpQp4qy_w"/>
</p:tagLst>
</file>

<file path=ppt/tags/tag595.xml><?xml version="1.0" encoding="utf-8"?>
<p:tagLst xmlns:a="http://schemas.openxmlformats.org/drawingml/2006/main" xmlns:r="http://schemas.openxmlformats.org/officeDocument/2006/relationships" xmlns:p="http://schemas.openxmlformats.org/presentationml/2006/main">
  <p:tag name="THINKCELLSHAPEDONOTDELETE" val="pwm_5Lekbjk2I2vjzuxH4WA"/>
</p:tagLst>
</file>

<file path=ppt/tags/tag596.xml><?xml version="1.0" encoding="utf-8"?>
<p:tagLst xmlns:a="http://schemas.openxmlformats.org/drawingml/2006/main" xmlns:r="http://schemas.openxmlformats.org/officeDocument/2006/relationships" xmlns:p="http://schemas.openxmlformats.org/presentationml/2006/main">
  <p:tag name="THINKCELLSHAPEDONOTDELETE" val="pM1eDNrSnUkea2jZLuazaSg"/>
</p:tagLst>
</file>

<file path=ppt/tags/tag597.xml><?xml version="1.0" encoding="utf-8"?>
<p:tagLst xmlns:a="http://schemas.openxmlformats.org/drawingml/2006/main" xmlns:r="http://schemas.openxmlformats.org/officeDocument/2006/relationships" xmlns:p="http://schemas.openxmlformats.org/presentationml/2006/main">
  <p:tag name="THINKCELLSHAPEDONOTDELETE" val="pVRb1Ek0GDkykipW3g81.NA"/>
</p:tagLst>
</file>

<file path=ppt/tags/tag598.xml><?xml version="1.0" encoding="utf-8"?>
<p:tagLst xmlns:a="http://schemas.openxmlformats.org/drawingml/2006/main" xmlns:r="http://schemas.openxmlformats.org/officeDocument/2006/relationships" xmlns:p="http://schemas.openxmlformats.org/presentationml/2006/main">
  <p:tag name="THINKCELLSHAPEDONOTDELETE" val="pyBifs2NLkUawuu2gK_ezgQ"/>
</p:tagLst>
</file>

<file path=ppt/tags/tag599.xml><?xml version="1.0" encoding="utf-8"?>
<p:tagLst xmlns:a="http://schemas.openxmlformats.org/drawingml/2006/main" xmlns:r="http://schemas.openxmlformats.org/officeDocument/2006/relationships" xmlns:p="http://schemas.openxmlformats.org/presentationml/2006/main">
  <p:tag name="THINKCELLSHAPEDONOTDELETE" val="pQE1rujjzZUaVxlsoYqznjQ"/>
</p:tagLst>
</file>

<file path=ppt/tags/tag6.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AUTODIALOG" val="1"/>
  <p:tag name="CDT_EXTCOL" val="True"/>
  <p:tag name="CDT_COLTX_NEW" val="24"/>
  <p:tag name="CDT_TARGETSHAPE_NEW" val="1"/>
  <p:tag name="CDT_PROT" val="3"/>
  <p:tag name="CDT_PROT_TOP" val="485,5"/>
  <p:tag name="CDT_PROT_LEFT" val="0"/>
  <p:tag name="CDT_PROT_WIDTH" val="960,5"/>
  <p:tag name="CDT_PROT_HEIGHT" val="34"/>
  <p:tag name="CDT_FILLUNVISIBLE" val="True"/>
  <p:tag name="CDT_LINEUNVISIBLE" val="True"/>
</p:tagLst>
</file>

<file path=ppt/tags/tag60.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COLBF_NEW" val="19"/>
  <p:tag name="CDT_COLFF_NEW" val="19"/>
  <p:tag name="CDT_EXTCOL" val="True"/>
  <p:tag name="CDT_COLTX_NEW" val="20"/>
  <p:tag name="CDT_TARGETSHAPE_NEW" val="3"/>
  <p:tag name="CDT_PROT" val="4"/>
  <p:tag name="CDT_PROT_TOP" val="235,2668"/>
  <p:tag name="CDT_PROT_LEFT" val="26,62496"/>
  <p:tag name="CDT_PROT_WIDTH" val="933,8749"/>
  <p:tag name="CDT_PROT_HEIGHT" val="99,70441"/>
  <p:tag name="CDT_DELETE_ONEVENT_NEWPRES" val="False"/>
  <p:tag name="CDT_FILLUNVISIBLE" val="False"/>
  <p:tag name="CDT_LINEUNVISIBLE" val="True"/>
</p:tagLst>
</file>

<file path=ppt/tags/tag600.xml><?xml version="1.0" encoding="utf-8"?>
<p:tagLst xmlns:a="http://schemas.openxmlformats.org/drawingml/2006/main" xmlns:r="http://schemas.openxmlformats.org/officeDocument/2006/relationships" xmlns:p="http://schemas.openxmlformats.org/presentationml/2006/main">
  <p:tag name="THINKCELLSHAPEDONOTDELETE" val="pwtVOdmobxk2rNFv2Yq2Tvg"/>
</p:tagLst>
</file>

<file path=ppt/tags/tag601.xml><?xml version="1.0" encoding="utf-8"?>
<p:tagLst xmlns:a="http://schemas.openxmlformats.org/drawingml/2006/main" xmlns:r="http://schemas.openxmlformats.org/officeDocument/2006/relationships" xmlns:p="http://schemas.openxmlformats.org/presentationml/2006/main">
  <p:tag name="THINKCELLSHAPEDONOTDELETE" val="pNlOH6fb8WUGgcE1ktQvmpA"/>
</p:tagLst>
</file>

<file path=ppt/tags/tag602.xml><?xml version="1.0" encoding="utf-8"?>
<p:tagLst xmlns:a="http://schemas.openxmlformats.org/drawingml/2006/main" xmlns:r="http://schemas.openxmlformats.org/officeDocument/2006/relationships" xmlns:p="http://schemas.openxmlformats.org/presentationml/2006/main">
  <p:tag name="THINKCELLSHAPEDONOTDELETE" val="pZMhvnbe2GUuYUAFZS4Mhww"/>
</p:tagLst>
</file>

<file path=ppt/tags/tag603.xml><?xml version="1.0" encoding="utf-8"?>
<p:tagLst xmlns:a="http://schemas.openxmlformats.org/drawingml/2006/main" xmlns:r="http://schemas.openxmlformats.org/officeDocument/2006/relationships" xmlns:p="http://schemas.openxmlformats.org/presentationml/2006/main">
  <p:tag name="THINKCELLSHAPEDONOTDELETE" val="plBKtgW6V3UiazwPChG2r2g"/>
</p:tagLst>
</file>

<file path=ppt/tags/tag604.xml><?xml version="1.0" encoding="utf-8"?>
<p:tagLst xmlns:a="http://schemas.openxmlformats.org/drawingml/2006/main" xmlns:r="http://schemas.openxmlformats.org/officeDocument/2006/relationships" xmlns:p="http://schemas.openxmlformats.org/presentationml/2006/main">
  <p:tag name="THINKCELLSHAPEDONOTDELETE" val="pS8hJ5uVkDE6Csd970z9llQ"/>
</p:tagLst>
</file>

<file path=ppt/tags/tag605.xml><?xml version="1.0" encoding="utf-8"?>
<p:tagLst xmlns:a="http://schemas.openxmlformats.org/drawingml/2006/main" xmlns:r="http://schemas.openxmlformats.org/officeDocument/2006/relationships" xmlns:p="http://schemas.openxmlformats.org/presentationml/2006/main">
  <p:tag name="CDT_OLDSLIDEHIDDEN" val="False"/>
  <p:tag name="CDT_OLDSLIDEINDEX" val="13"/>
  <p:tag name="CDT_DESIGNS_NAME" val="Siemens 2013 – 16:9"/>
  <p:tag name="CDT_MASTERS_NAME" val="Free Content"/>
  <p:tag name="CDT_LAYOUT_TYPE" val="11"/>
  <p:tag name="CDT_INTERSECT_SLIDE" val="False"/>
  <p:tag name="CDT_NAVBARONTHISSLIDE" val="True"/>
</p:tagLst>
</file>

<file path=ppt/tags/tag6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7.xml><?xml version="1.0" encoding="utf-8"?>
<p:tagLst xmlns:a="http://schemas.openxmlformats.org/drawingml/2006/main" xmlns:r="http://schemas.openxmlformats.org/officeDocument/2006/relationships" xmlns:p="http://schemas.openxmlformats.org/presentationml/2006/main">
  <p:tag name="THINKCELLSHAPEDONOTDELETE" val="pavbMpfQh.kqMLDQuor4AOQ"/>
</p:tagLst>
</file>

<file path=ppt/tags/tag608.xml><?xml version="1.0" encoding="utf-8"?>
<p:tagLst xmlns:a="http://schemas.openxmlformats.org/drawingml/2006/main" xmlns:r="http://schemas.openxmlformats.org/officeDocument/2006/relationships" xmlns:p="http://schemas.openxmlformats.org/presentationml/2006/main">
  <p:tag name="THINKCELLSHAPEDONOTDELETE" val="plaofiLAxmUSTHQpcqTpLIQ"/>
</p:tagLst>
</file>

<file path=ppt/tags/tag609.xml><?xml version="1.0" encoding="utf-8"?>
<p:tagLst xmlns:a="http://schemas.openxmlformats.org/drawingml/2006/main" xmlns:r="http://schemas.openxmlformats.org/officeDocument/2006/relationships" xmlns:p="http://schemas.openxmlformats.org/presentationml/2006/main">
  <p:tag name="THINKCELLSHAPEDONOTDELETE" val="pkMLaxJTLL0a3N.0aaNCnnA"/>
</p:tagLst>
</file>

<file path=ppt/tags/tag61.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AUTODIALOG" val="1"/>
  <p:tag name="CDT_EXTCOL" val="True"/>
  <p:tag name="CDT_COLTX_NEW" val="26"/>
  <p:tag name="CDT_TARGETSHAPE_NEW" val="2"/>
  <p:tag name="CDT_PROT" val="3"/>
  <p:tag name="CDT_PROT_TOP" val="0"/>
  <p:tag name="CDT_PROT_LEFT" val="480,25"/>
  <p:tag name="CDT_PROT_WIDTH" val="0,1250394"/>
  <p:tag name="CDT_PROT_HEIGHT" val="0,1250394"/>
  <p:tag name="CDT_DELETE_ONEVENT_NEWPRES" val="False"/>
  <p:tag name="CDT_FILLUNVISIBLE" val="True"/>
  <p:tag name="CDT_LINEUNVISIBLE" val="True"/>
</p:tagLst>
</file>

<file path=ppt/tags/tag610.xml><?xml version="1.0" encoding="utf-8"?>
<p:tagLst xmlns:a="http://schemas.openxmlformats.org/drawingml/2006/main" xmlns:r="http://schemas.openxmlformats.org/officeDocument/2006/relationships" xmlns:p="http://schemas.openxmlformats.org/presentationml/2006/main">
  <p:tag name="THINKCELLSHAPEDONOTDELETE" val="pL9gY2jSKGEmPP1QjNdUAug"/>
</p:tagLst>
</file>

<file path=ppt/tags/tag611.xml><?xml version="1.0" encoding="utf-8"?>
<p:tagLst xmlns:a="http://schemas.openxmlformats.org/drawingml/2006/main" xmlns:r="http://schemas.openxmlformats.org/officeDocument/2006/relationships" xmlns:p="http://schemas.openxmlformats.org/presentationml/2006/main">
  <p:tag name="THINKCELLSHAPEDONOTDELETE" val="p60FqOkdNe0GpZl6go7Wk3A"/>
</p:tagLst>
</file>

<file path=ppt/tags/tag612.xml><?xml version="1.0" encoding="utf-8"?>
<p:tagLst xmlns:a="http://schemas.openxmlformats.org/drawingml/2006/main" xmlns:r="http://schemas.openxmlformats.org/officeDocument/2006/relationships" xmlns:p="http://schemas.openxmlformats.org/presentationml/2006/main">
  <p:tag name="THINKCELLSHAPEDONOTDELETE" val="pjySYUK3z1EmVT9e9OocSmg"/>
</p:tagLst>
</file>

<file path=ppt/tags/tag613.xml><?xml version="1.0" encoding="utf-8"?>
<p:tagLst xmlns:a="http://schemas.openxmlformats.org/drawingml/2006/main" xmlns:r="http://schemas.openxmlformats.org/officeDocument/2006/relationships" xmlns:p="http://schemas.openxmlformats.org/presentationml/2006/main">
  <p:tag name="THINKCELLSHAPEDONOTDELETE" val="pTNBM835muEyjxHG_.wtkDA"/>
</p:tagLst>
</file>

<file path=ppt/tags/tag614.xml><?xml version="1.0" encoding="utf-8"?>
<p:tagLst xmlns:a="http://schemas.openxmlformats.org/drawingml/2006/main" xmlns:r="http://schemas.openxmlformats.org/officeDocument/2006/relationships" xmlns:p="http://schemas.openxmlformats.org/presentationml/2006/main">
  <p:tag name="THINKCELLSHAPEDONOTDELETE" val="pH_DxL54RNU.ZwCgzCFL0gQ"/>
</p:tagLst>
</file>

<file path=ppt/tags/tag615.xml><?xml version="1.0" encoding="utf-8"?>
<p:tagLst xmlns:a="http://schemas.openxmlformats.org/drawingml/2006/main" xmlns:r="http://schemas.openxmlformats.org/officeDocument/2006/relationships" xmlns:p="http://schemas.openxmlformats.org/presentationml/2006/main">
  <p:tag name="THINKCELLSHAPEDONOTDELETE" val="p9BG3114XK0uHnl4PjHUzuQ"/>
</p:tagLst>
</file>

<file path=ppt/tags/tag616.xml><?xml version="1.0" encoding="utf-8"?>
<p:tagLst xmlns:a="http://schemas.openxmlformats.org/drawingml/2006/main" xmlns:r="http://schemas.openxmlformats.org/officeDocument/2006/relationships" xmlns:p="http://schemas.openxmlformats.org/presentationml/2006/main">
  <p:tag name="THINKCELLSHAPEDONOTDELETE" val="pMsl50ZlAsk6P_h_kQvGCZA"/>
</p:tagLst>
</file>

<file path=ppt/tags/tag617.xml><?xml version="1.0" encoding="utf-8"?>
<p:tagLst xmlns:a="http://schemas.openxmlformats.org/drawingml/2006/main" xmlns:r="http://schemas.openxmlformats.org/officeDocument/2006/relationships" xmlns:p="http://schemas.openxmlformats.org/presentationml/2006/main">
  <p:tag name="THINKCELLSHAPEDONOTDELETE" val="pWhsYMFu3Pk.LQkP.Kufavg"/>
</p:tagLst>
</file>

<file path=ppt/tags/tag618.xml><?xml version="1.0" encoding="utf-8"?>
<p:tagLst xmlns:a="http://schemas.openxmlformats.org/drawingml/2006/main" xmlns:r="http://schemas.openxmlformats.org/officeDocument/2006/relationships" xmlns:p="http://schemas.openxmlformats.org/presentationml/2006/main">
  <p:tag name="THINKCELLSHAPEDONOTDELETE" val="pOWcbh_kURUestBpzWtuqpA"/>
</p:tagLst>
</file>

<file path=ppt/tags/tag619.xml><?xml version="1.0" encoding="utf-8"?>
<p:tagLst xmlns:a="http://schemas.openxmlformats.org/drawingml/2006/main" xmlns:r="http://schemas.openxmlformats.org/officeDocument/2006/relationships" xmlns:p="http://schemas.openxmlformats.org/presentationml/2006/main">
  <p:tag name="THINKCELLSHAPEDONOTDELETE" val="p6uTQF5IzykWBjaCrLbOq2g"/>
</p:tagLst>
</file>

<file path=ppt/tags/tag62.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PROT" val="3"/>
  <p:tag name="CDT_PROT_TOP" val="0"/>
  <p:tag name="CDT_PROT_LEFT" val="49,37504"/>
  <p:tag name="CDT_PROT_WIDTH" val="136,063"/>
  <p:tag name="CDT_PROT_HEIGHT" val="76,20732"/>
  <p:tag name="CDT_FILLUNVISIBLE" val="True"/>
  <p:tag name="CDT_LINEUNVISIBLE" val="True"/>
</p:tagLst>
</file>

<file path=ppt/tags/tag620.xml><?xml version="1.0" encoding="utf-8"?>
<p:tagLst xmlns:a="http://schemas.openxmlformats.org/drawingml/2006/main" xmlns:r="http://schemas.openxmlformats.org/officeDocument/2006/relationships" xmlns:p="http://schemas.openxmlformats.org/presentationml/2006/main">
  <p:tag name="THINKCELLSHAPEDONOTDELETE" val="pohBouCWPS0yafqNwhkebTw"/>
</p:tagLst>
</file>

<file path=ppt/tags/tag621.xml><?xml version="1.0" encoding="utf-8"?>
<p:tagLst xmlns:a="http://schemas.openxmlformats.org/drawingml/2006/main" xmlns:r="http://schemas.openxmlformats.org/officeDocument/2006/relationships" xmlns:p="http://schemas.openxmlformats.org/presentationml/2006/main">
  <p:tag name="THINKCELLSHAPEDONOTDELETE" val="p1inHKoa420moe6DKbZmbLQ"/>
</p:tagLst>
</file>

<file path=ppt/tags/tag622.xml><?xml version="1.0" encoding="utf-8"?>
<p:tagLst xmlns:a="http://schemas.openxmlformats.org/drawingml/2006/main" xmlns:r="http://schemas.openxmlformats.org/officeDocument/2006/relationships" xmlns:p="http://schemas.openxmlformats.org/presentationml/2006/main">
  <p:tag name="THINKCELLSHAPEDONOTDELETE" val="ppQxKN3SVkkmWYXwzSAhP1w"/>
</p:tagLst>
</file>

<file path=ppt/tags/tag623.xml><?xml version="1.0" encoding="utf-8"?>
<p:tagLst xmlns:a="http://schemas.openxmlformats.org/drawingml/2006/main" xmlns:r="http://schemas.openxmlformats.org/officeDocument/2006/relationships" xmlns:p="http://schemas.openxmlformats.org/presentationml/2006/main">
  <p:tag name="THINKCELLSHAPEDONOTDELETE" val="pCOiX_Wm9MECc.1D_2GKQAA"/>
</p:tagLst>
</file>

<file path=ppt/tags/tag624.xml><?xml version="1.0" encoding="utf-8"?>
<p:tagLst xmlns:a="http://schemas.openxmlformats.org/drawingml/2006/main" xmlns:r="http://schemas.openxmlformats.org/officeDocument/2006/relationships" xmlns:p="http://schemas.openxmlformats.org/presentationml/2006/main">
  <p:tag name="THINKCELLSHAPEDONOTDELETE" val="pQXQCH9JaU0mDmy3Q1UCzRg"/>
</p:tagLst>
</file>

<file path=ppt/tags/tag625.xml><?xml version="1.0" encoding="utf-8"?>
<p:tagLst xmlns:a="http://schemas.openxmlformats.org/drawingml/2006/main" xmlns:r="http://schemas.openxmlformats.org/officeDocument/2006/relationships" xmlns:p="http://schemas.openxmlformats.org/presentationml/2006/main">
  <p:tag name="THINKCELLSHAPEDONOTDELETE" val="pDk.wRMzPPEaBBGApVFDnew"/>
</p:tagLst>
</file>

<file path=ppt/tags/tag626.xml><?xml version="1.0" encoding="utf-8"?>
<p:tagLst xmlns:a="http://schemas.openxmlformats.org/drawingml/2006/main" xmlns:r="http://schemas.openxmlformats.org/officeDocument/2006/relationships" xmlns:p="http://schemas.openxmlformats.org/presentationml/2006/main">
  <p:tag name="THINKCELLSHAPEDONOTDELETE" val="peSAf5U73AkeHVFGB7WPGuQ"/>
</p:tagLst>
</file>

<file path=ppt/tags/tag627.xml><?xml version="1.0" encoding="utf-8"?>
<p:tagLst xmlns:a="http://schemas.openxmlformats.org/drawingml/2006/main" xmlns:r="http://schemas.openxmlformats.org/officeDocument/2006/relationships" xmlns:p="http://schemas.openxmlformats.org/presentationml/2006/main">
  <p:tag name="THINKCELLSHAPEDONOTDELETE" val="p9TG8TN46WUmU410q8CMe4A"/>
</p:tagLst>
</file>

<file path=ppt/tags/tag628.xml><?xml version="1.0" encoding="utf-8"?>
<p:tagLst xmlns:a="http://schemas.openxmlformats.org/drawingml/2006/main" xmlns:r="http://schemas.openxmlformats.org/officeDocument/2006/relationships" xmlns:p="http://schemas.openxmlformats.org/presentationml/2006/main">
  <p:tag name="THINKCELLSHAPEDONOTDELETE" val="p40Ph1MqVkk.3S.Gj6pV8GQ"/>
</p:tagLst>
</file>

<file path=ppt/tags/tag629.xml><?xml version="1.0" encoding="utf-8"?>
<p:tagLst xmlns:a="http://schemas.openxmlformats.org/drawingml/2006/main" xmlns:r="http://schemas.openxmlformats.org/officeDocument/2006/relationships" xmlns:p="http://schemas.openxmlformats.org/presentationml/2006/main">
  <p:tag name="THINKCELLSHAPEDONOTDELETE" val="pXqg8DHIkkEmgF7tuWOPeRw"/>
</p:tagLst>
</file>

<file path=ppt/tags/tag63.xml><?xml version="1.0" encoding="utf-8"?>
<p:tagLst xmlns:a="http://schemas.openxmlformats.org/drawingml/2006/main" xmlns:r="http://schemas.openxmlformats.org/officeDocument/2006/relationships" xmlns:p="http://schemas.openxmlformats.org/presentationml/2006/main">
  <p:tag name="CDT_AUTODIALOG" val="1"/>
  <p:tag name="CDT_FILLFIXED" val="True"/>
  <p:tag name="CDT_LINEFIXED" val="True"/>
  <p:tag name="CDT_EXTCOL" val="True"/>
  <p:tag name="CDT_COLTX_NEW" val="23"/>
  <p:tag name="CDT_TARGETSHAPE_NEW" val="1"/>
  <p:tag name="CDT_PROT" val="3"/>
  <p:tag name="CDT_PROT_TOP" val="485,5"/>
  <p:tag name="CDT_PROT_LEFT" val="0"/>
  <p:tag name="CDT_PROT_WIDTH" val="960,5"/>
  <p:tag name="CDT_PROT_HEIGHT" val="34"/>
  <p:tag name="CDT_FILLUNVISIBLE" val="True"/>
  <p:tag name="CDT_LINEUNVISIBLE" val="True"/>
</p:tagLst>
</file>

<file path=ppt/tags/tag630.xml><?xml version="1.0" encoding="utf-8"?>
<p:tagLst xmlns:a="http://schemas.openxmlformats.org/drawingml/2006/main" xmlns:r="http://schemas.openxmlformats.org/officeDocument/2006/relationships" xmlns:p="http://schemas.openxmlformats.org/presentationml/2006/main">
  <p:tag name="THINKCELLSHAPEDONOTDELETE" val="p9pf6Ds8jLEO7jtd2m6r_Ww"/>
</p:tagLst>
</file>

<file path=ppt/tags/tag631.xml><?xml version="1.0" encoding="utf-8"?>
<p:tagLst xmlns:a="http://schemas.openxmlformats.org/drawingml/2006/main" xmlns:r="http://schemas.openxmlformats.org/officeDocument/2006/relationships" xmlns:p="http://schemas.openxmlformats.org/presentationml/2006/main">
  <p:tag name="THINKCELLSHAPEDONOTDELETE" val="pbHPY6kzh90yp.hKJLCPVUQ"/>
</p:tagLst>
</file>

<file path=ppt/tags/tag632.xml><?xml version="1.0" encoding="utf-8"?>
<p:tagLst xmlns:a="http://schemas.openxmlformats.org/drawingml/2006/main" xmlns:r="http://schemas.openxmlformats.org/officeDocument/2006/relationships" xmlns:p="http://schemas.openxmlformats.org/presentationml/2006/main">
  <p:tag name="THINKCELLSHAPEDONOTDELETE" val="pFYw2BJgs0USBRkmixQZNKQ"/>
</p:tagLst>
</file>

<file path=ppt/tags/tag633.xml><?xml version="1.0" encoding="utf-8"?>
<p:tagLst xmlns:a="http://schemas.openxmlformats.org/drawingml/2006/main" xmlns:r="http://schemas.openxmlformats.org/officeDocument/2006/relationships" xmlns:p="http://schemas.openxmlformats.org/presentationml/2006/main">
  <p:tag name="THINKCELLSHAPEDONOTDELETE" val="pobAxbwtZHUarxnQjfgMQIw"/>
</p:tagLst>
</file>

<file path=ppt/tags/tag634.xml><?xml version="1.0" encoding="utf-8"?>
<p:tagLst xmlns:a="http://schemas.openxmlformats.org/drawingml/2006/main" xmlns:r="http://schemas.openxmlformats.org/officeDocument/2006/relationships" xmlns:p="http://schemas.openxmlformats.org/presentationml/2006/main">
  <p:tag name="THINKCELLSHAPEDONOTDELETE" val="pIUogxT3_tUebmvRMe6eEwA"/>
</p:tagLst>
</file>

<file path=ppt/tags/tag635.xml><?xml version="1.0" encoding="utf-8"?>
<p:tagLst xmlns:a="http://schemas.openxmlformats.org/drawingml/2006/main" xmlns:r="http://schemas.openxmlformats.org/officeDocument/2006/relationships" xmlns:p="http://schemas.openxmlformats.org/presentationml/2006/main">
  <p:tag name="THINKCELLSHAPEDONOTDELETE" val="pCKIhd15Ux0G_HFuaK0vwgA"/>
</p:tagLst>
</file>

<file path=ppt/tags/tag636.xml><?xml version="1.0" encoding="utf-8"?>
<p:tagLst xmlns:a="http://schemas.openxmlformats.org/drawingml/2006/main" xmlns:r="http://schemas.openxmlformats.org/officeDocument/2006/relationships" xmlns:p="http://schemas.openxmlformats.org/presentationml/2006/main">
  <p:tag name="THINKCELLSHAPEDONOTDELETE" val="pegeME40RJ0WLu2OFoGJg5w"/>
</p:tagLst>
</file>

<file path=ppt/tags/tag637.xml><?xml version="1.0" encoding="utf-8"?>
<p:tagLst xmlns:a="http://schemas.openxmlformats.org/drawingml/2006/main" xmlns:r="http://schemas.openxmlformats.org/officeDocument/2006/relationships" xmlns:p="http://schemas.openxmlformats.org/presentationml/2006/main">
  <p:tag name="THINKCELLSHAPEDONOTDELETE" val="pAj8FDZJ2nEGStA.EKieTzw"/>
</p:tagLst>
</file>

<file path=ppt/tags/tag638.xml><?xml version="1.0" encoding="utf-8"?>
<p:tagLst xmlns:a="http://schemas.openxmlformats.org/drawingml/2006/main" xmlns:r="http://schemas.openxmlformats.org/officeDocument/2006/relationships" xmlns:p="http://schemas.openxmlformats.org/presentationml/2006/main">
  <p:tag name="THINKCELLSHAPEDONOTDELETE" val="p5Ef5myQHBkCiHGLv1.5FOA"/>
</p:tagLst>
</file>

<file path=ppt/tags/tag639.xml><?xml version="1.0" encoding="utf-8"?>
<p:tagLst xmlns:a="http://schemas.openxmlformats.org/drawingml/2006/main" xmlns:r="http://schemas.openxmlformats.org/officeDocument/2006/relationships" xmlns:p="http://schemas.openxmlformats.org/presentationml/2006/main">
  <p:tag name="THINKCELLSHAPEDONOTDELETE" val="pHI0EuPQL7UqsUnb_2dFBCw"/>
</p:tagLst>
</file>

<file path=ppt/tags/tag64.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EXTCOL" val="True"/>
  <p:tag name="CDT_COLTX_NEW" val="20"/>
  <p:tag name="CDT_PROT" val="2"/>
  <p:tag name="CDT_PROT_TOP" val="304"/>
  <p:tag name="CDT_PROT_LEFT" val="26,62504"/>
  <p:tag name="CDT_PROT_WIDTH" val="933,8749"/>
  <p:tag name="CDT_PROT_HEIGHT" val="30,95134"/>
  <p:tag name="CDT_DELETE_ONEVENT_NEWPRES" val="False"/>
  <p:tag name="CDT_FILLUNVISIBLE" val="True"/>
  <p:tag name="CDT_LINEUNVISIBLE" val="True"/>
</p:tagLst>
</file>

<file path=ppt/tags/tag640.xml><?xml version="1.0" encoding="utf-8"?>
<p:tagLst xmlns:a="http://schemas.openxmlformats.org/drawingml/2006/main" xmlns:r="http://schemas.openxmlformats.org/officeDocument/2006/relationships" xmlns:p="http://schemas.openxmlformats.org/presentationml/2006/main">
  <p:tag name="THINKCELLSHAPEDONOTDELETE" val="pdyWf6YaZlkCX1rWa_RHYgQ"/>
</p:tagLst>
</file>

<file path=ppt/tags/tag641.xml><?xml version="1.0" encoding="utf-8"?>
<p:tagLst xmlns:a="http://schemas.openxmlformats.org/drawingml/2006/main" xmlns:r="http://schemas.openxmlformats.org/officeDocument/2006/relationships" xmlns:p="http://schemas.openxmlformats.org/presentationml/2006/main">
  <p:tag name="THINKCELLSHAPEDONOTDELETE" val="p7rhVvUCbjU2foYrghqSkwQ"/>
</p:tagLst>
</file>

<file path=ppt/tags/tag642.xml><?xml version="1.0" encoding="utf-8"?>
<p:tagLst xmlns:a="http://schemas.openxmlformats.org/drawingml/2006/main" xmlns:r="http://schemas.openxmlformats.org/officeDocument/2006/relationships" xmlns:p="http://schemas.openxmlformats.org/presentationml/2006/main">
  <p:tag name="THINKCELLSHAPEDONOTDELETE" val="pvOa9_FbYzE2rDGUprtAtig"/>
</p:tagLst>
</file>

<file path=ppt/tags/tag643.xml><?xml version="1.0" encoding="utf-8"?>
<p:tagLst xmlns:a="http://schemas.openxmlformats.org/drawingml/2006/main" xmlns:r="http://schemas.openxmlformats.org/officeDocument/2006/relationships" xmlns:p="http://schemas.openxmlformats.org/presentationml/2006/main">
  <p:tag name="THINKCELLSHAPEDONOTDELETE" val="pmGb_70tBDk.yudjMgqYiMQ"/>
</p:tagLst>
</file>

<file path=ppt/tags/tag644.xml><?xml version="1.0" encoding="utf-8"?>
<p:tagLst xmlns:a="http://schemas.openxmlformats.org/drawingml/2006/main" xmlns:r="http://schemas.openxmlformats.org/officeDocument/2006/relationships" xmlns:p="http://schemas.openxmlformats.org/presentationml/2006/main">
  <p:tag name="THINKCELLSHAPEDONOTDELETE" val="pWXDJufox9k6bsZjdDh2yPg"/>
</p:tagLst>
</file>

<file path=ppt/tags/tag645.xml><?xml version="1.0" encoding="utf-8"?>
<p:tagLst xmlns:a="http://schemas.openxmlformats.org/drawingml/2006/main" xmlns:r="http://schemas.openxmlformats.org/officeDocument/2006/relationships" xmlns:p="http://schemas.openxmlformats.org/presentationml/2006/main">
  <p:tag name="THINKCELLSHAPEDONOTDELETE" val="pPWLkP4mneUOFKtzP49VEYQ"/>
</p:tagLst>
</file>

<file path=ppt/tags/tag646.xml><?xml version="1.0" encoding="utf-8"?>
<p:tagLst xmlns:a="http://schemas.openxmlformats.org/drawingml/2006/main" xmlns:r="http://schemas.openxmlformats.org/officeDocument/2006/relationships" xmlns:p="http://schemas.openxmlformats.org/presentationml/2006/main">
  <p:tag name="THINKCELLSHAPEDONOTDELETE" val="pXN8h7_185EeNq0h.A.pj8A"/>
</p:tagLst>
</file>

<file path=ppt/tags/tag647.xml><?xml version="1.0" encoding="utf-8"?>
<p:tagLst xmlns:a="http://schemas.openxmlformats.org/drawingml/2006/main" xmlns:r="http://schemas.openxmlformats.org/officeDocument/2006/relationships" xmlns:p="http://schemas.openxmlformats.org/presentationml/2006/main">
  <p:tag name="THINKCELLSHAPEDONOTDELETE" val="pOGwt2l33lk6ZbX5oDa6FeQ"/>
</p:tagLst>
</file>

<file path=ppt/tags/tag648.xml><?xml version="1.0" encoding="utf-8"?>
<p:tagLst xmlns:a="http://schemas.openxmlformats.org/drawingml/2006/main" xmlns:r="http://schemas.openxmlformats.org/officeDocument/2006/relationships" xmlns:p="http://schemas.openxmlformats.org/presentationml/2006/main">
  <p:tag name="THINKCELLSHAPEDONOTDELETE" val="poHbRlgc8fEujv50oxkSMEA"/>
</p:tagLst>
</file>

<file path=ppt/tags/tag649.xml><?xml version="1.0" encoding="utf-8"?>
<p:tagLst xmlns:a="http://schemas.openxmlformats.org/drawingml/2006/main" xmlns:r="http://schemas.openxmlformats.org/officeDocument/2006/relationships" xmlns:p="http://schemas.openxmlformats.org/presentationml/2006/main">
  <p:tag name="THINKCELLSHAPEDONOTDELETE" val="p1tga7L52U0.Z8B8pdxerHA"/>
</p:tagLst>
</file>

<file path=ppt/tags/tag65.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AUTODIALOG" val="1"/>
  <p:tag name="CDT_EXTCOL" val="True"/>
  <p:tag name="CDT_COLTX_NEW" val="25"/>
  <p:tag name="CDT_TARGETSHAPE_NEW" val="4"/>
  <p:tag name="CDT_PROT" val="3"/>
  <p:tag name="CDT_PROT_TOP" val="485,5"/>
  <p:tag name="CDT_PROT_LEFT" val="695,75"/>
  <p:tag name="CDT_PROT_WIDTH" val="264,75"/>
  <p:tag name="CDT_PROT_HEIGHT" val="34"/>
  <p:tag name="CDT_FILLUNVISIBLE" val="True"/>
  <p:tag name="CDT_LINEUNVISIBLE" val="True"/>
</p:tagLst>
</file>

<file path=ppt/tags/tag650.xml><?xml version="1.0" encoding="utf-8"?>
<p:tagLst xmlns:a="http://schemas.openxmlformats.org/drawingml/2006/main" xmlns:r="http://schemas.openxmlformats.org/officeDocument/2006/relationships" xmlns:p="http://schemas.openxmlformats.org/presentationml/2006/main">
  <p:tag name="THINKCELLSHAPEDONOTDELETE" val="pF4lbbB3A_EOZdL.v5Jn8uQ"/>
</p:tagLst>
</file>

<file path=ppt/tags/tag651.xml><?xml version="1.0" encoding="utf-8"?>
<p:tagLst xmlns:a="http://schemas.openxmlformats.org/drawingml/2006/main" xmlns:r="http://schemas.openxmlformats.org/officeDocument/2006/relationships" xmlns:p="http://schemas.openxmlformats.org/presentationml/2006/main">
  <p:tag name="THINKCELLSHAPEDONOTDELETE" val="pBqFN0D.AVUC5T6JRd8NrbA"/>
</p:tagLst>
</file>

<file path=ppt/tags/tag652.xml><?xml version="1.0" encoding="utf-8"?>
<p:tagLst xmlns:a="http://schemas.openxmlformats.org/drawingml/2006/main" xmlns:r="http://schemas.openxmlformats.org/officeDocument/2006/relationships" xmlns:p="http://schemas.openxmlformats.org/presentationml/2006/main">
  <p:tag name="THINKCELLSHAPEDONOTDELETE" val="pnHCrK0oA3kSkAw0voj2S.g"/>
</p:tagLst>
</file>

<file path=ppt/tags/tag653.xml><?xml version="1.0" encoding="utf-8"?>
<p:tagLst xmlns:a="http://schemas.openxmlformats.org/drawingml/2006/main" xmlns:r="http://schemas.openxmlformats.org/officeDocument/2006/relationships" xmlns:p="http://schemas.openxmlformats.org/presentationml/2006/main">
  <p:tag name="THINKCELLSHAPEDONOTDELETE" val="pqYY1Gi5Yn0O4jRxTypo0aw"/>
</p:tagLst>
</file>

<file path=ppt/tags/tag654.xml><?xml version="1.0" encoding="utf-8"?>
<p:tagLst xmlns:a="http://schemas.openxmlformats.org/drawingml/2006/main" xmlns:r="http://schemas.openxmlformats.org/officeDocument/2006/relationships" xmlns:p="http://schemas.openxmlformats.org/presentationml/2006/main">
  <p:tag name="THINKCELLSHAPEDONOTDELETE" val="pCoGQA7cBw0OKJpQPfCWGQA"/>
</p:tagLst>
</file>

<file path=ppt/tags/tag655.xml><?xml version="1.0" encoding="utf-8"?>
<p:tagLst xmlns:a="http://schemas.openxmlformats.org/drawingml/2006/main" xmlns:r="http://schemas.openxmlformats.org/officeDocument/2006/relationships" xmlns:p="http://schemas.openxmlformats.org/presentationml/2006/main">
  <p:tag name="THINKCELLSHAPEDONOTDELETE" val="pOgpWIWpvM0.0YRtoGL8JzQ"/>
</p:tagLst>
</file>

<file path=ppt/tags/tag656.xml><?xml version="1.0" encoding="utf-8"?>
<p:tagLst xmlns:a="http://schemas.openxmlformats.org/drawingml/2006/main" xmlns:r="http://schemas.openxmlformats.org/officeDocument/2006/relationships" xmlns:p="http://schemas.openxmlformats.org/presentationml/2006/main">
  <p:tag name="THINKCELLSHAPEDONOTDELETE" val="pc3aqF7TeYEuy3TTOldon0w"/>
</p:tagLst>
</file>

<file path=ppt/tags/tag657.xml><?xml version="1.0" encoding="utf-8"?>
<p:tagLst xmlns:a="http://schemas.openxmlformats.org/drawingml/2006/main" xmlns:r="http://schemas.openxmlformats.org/officeDocument/2006/relationships" xmlns:p="http://schemas.openxmlformats.org/presentationml/2006/main">
  <p:tag name="THINKCELLSHAPEDONOTDELETE" val="pr9FGzL88WEK3WH24SOcnjw"/>
</p:tagLst>
</file>

<file path=ppt/tags/tag658.xml><?xml version="1.0" encoding="utf-8"?>
<p:tagLst xmlns:a="http://schemas.openxmlformats.org/drawingml/2006/main" xmlns:r="http://schemas.openxmlformats.org/officeDocument/2006/relationships" xmlns:p="http://schemas.openxmlformats.org/presentationml/2006/main">
  <p:tag name="THINKCELLSHAPEDONOTDELETE" val="pcUh6PscSekyXi.WbKzxeWA"/>
</p:tagLst>
</file>

<file path=ppt/tags/tag659.xml><?xml version="1.0" encoding="utf-8"?>
<p:tagLst xmlns:a="http://schemas.openxmlformats.org/drawingml/2006/main" xmlns:r="http://schemas.openxmlformats.org/officeDocument/2006/relationships" xmlns:p="http://schemas.openxmlformats.org/presentationml/2006/main">
  <p:tag name="THINKCELLSHAPEDONOTDELETE" val="pL6oYXGCelkCh65PZPZ8SJA"/>
</p:tagLst>
</file>

<file path=ppt/tags/tag66.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COLBF_NEW" val="21"/>
  <p:tag name="CDT_EXTCOL" val="True"/>
  <p:tag name="CDT_COLFF_NEW" val="21"/>
  <p:tag name="CDT_PROT" val="3"/>
  <p:tag name="CDT_PROT_TOP" val="0"/>
  <p:tag name="CDT_PROT_LEFT" val="0"/>
  <p:tag name="CDT_PROT_WIDTH" val="960,5"/>
  <p:tag name="CDT_PROT_HEIGHT" val="326,75"/>
  <p:tag name="CDT_FILLUNVISIBLE" val="False"/>
  <p:tag name="CDT_LINEUNVISIBLE" val="True"/>
</p:tagLst>
</file>

<file path=ppt/tags/tag660.xml><?xml version="1.0" encoding="utf-8"?>
<p:tagLst xmlns:a="http://schemas.openxmlformats.org/drawingml/2006/main" xmlns:r="http://schemas.openxmlformats.org/officeDocument/2006/relationships" xmlns:p="http://schemas.openxmlformats.org/presentationml/2006/main">
  <p:tag name="THINKCELLSHAPEDONOTDELETE" val="pdbqCfrARXU.6J6JAeHQOQw"/>
</p:tagLst>
</file>

<file path=ppt/tags/tag661.xml><?xml version="1.0" encoding="utf-8"?>
<p:tagLst xmlns:a="http://schemas.openxmlformats.org/drawingml/2006/main" xmlns:r="http://schemas.openxmlformats.org/officeDocument/2006/relationships" xmlns:p="http://schemas.openxmlformats.org/presentationml/2006/main">
  <p:tag name="THINKCELLSHAPEDONOTDELETE" val="pMvGEhvaYgESmkH78eo1gIQ"/>
</p:tagLst>
</file>

<file path=ppt/tags/tag662.xml><?xml version="1.0" encoding="utf-8"?>
<p:tagLst xmlns:a="http://schemas.openxmlformats.org/drawingml/2006/main" xmlns:r="http://schemas.openxmlformats.org/officeDocument/2006/relationships" xmlns:p="http://schemas.openxmlformats.org/presentationml/2006/main">
  <p:tag name="THINKCELLSHAPEDONOTDELETE" val="pNC.eDn.Yz0SSP1_95gEI1Q"/>
</p:tagLst>
</file>

<file path=ppt/tags/tag663.xml><?xml version="1.0" encoding="utf-8"?>
<p:tagLst xmlns:a="http://schemas.openxmlformats.org/drawingml/2006/main" xmlns:r="http://schemas.openxmlformats.org/officeDocument/2006/relationships" xmlns:p="http://schemas.openxmlformats.org/presentationml/2006/main">
  <p:tag name="THINKCELLSHAPEDONOTDELETE" val="ppDULWsLo0EW4B0t9eaCwsQ"/>
</p:tagLst>
</file>

<file path=ppt/tags/tag664.xml><?xml version="1.0" encoding="utf-8"?>
<p:tagLst xmlns:a="http://schemas.openxmlformats.org/drawingml/2006/main" xmlns:r="http://schemas.openxmlformats.org/officeDocument/2006/relationships" xmlns:p="http://schemas.openxmlformats.org/presentationml/2006/main">
  <p:tag name="THINKCELLSHAPEDONOTDELETE" val="px..BCFRbhEmoxxYFM5ORdw"/>
</p:tagLst>
</file>

<file path=ppt/tags/tag665.xml><?xml version="1.0" encoding="utf-8"?>
<p:tagLst xmlns:a="http://schemas.openxmlformats.org/drawingml/2006/main" xmlns:r="http://schemas.openxmlformats.org/officeDocument/2006/relationships" xmlns:p="http://schemas.openxmlformats.org/presentationml/2006/main">
  <p:tag name="THINKCELLSHAPEDONOTDELETE" val="phJ7txGP_QEqcRNFrBYdRzQ"/>
</p:tagLst>
</file>

<file path=ppt/tags/tag666.xml><?xml version="1.0" encoding="utf-8"?>
<p:tagLst xmlns:a="http://schemas.openxmlformats.org/drawingml/2006/main" xmlns:r="http://schemas.openxmlformats.org/officeDocument/2006/relationships" xmlns:p="http://schemas.openxmlformats.org/presentationml/2006/main">
  <p:tag name="THINKCELLSHAPEDONOTDELETE" val="pdN5_Pm0U4k2Lg82zeyKdGQ"/>
</p:tagLst>
</file>

<file path=ppt/tags/tag667.xml><?xml version="1.0" encoding="utf-8"?>
<p:tagLst xmlns:a="http://schemas.openxmlformats.org/drawingml/2006/main" xmlns:r="http://schemas.openxmlformats.org/officeDocument/2006/relationships" xmlns:p="http://schemas.openxmlformats.org/presentationml/2006/main">
  <p:tag name="THINKCELLSHAPEDONOTDELETE" val="phpyuEBW670KwAzFi0JH.Jw"/>
</p:tagLst>
</file>

<file path=ppt/tags/tag668.xml><?xml version="1.0" encoding="utf-8"?>
<p:tagLst xmlns:a="http://schemas.openxmlformats.org/drawingml/2006/main" xmlns:r="http://schemas.openxmlformats.org/officeDocument/2006/relationships" xmlns:p="http://schemas.openxmlformats.org/presentationml/2006/main">
  <p:tag name="THINKCELLSHAPEDONOTDELETE" val="pq2VCJwzu80uRRYRNCtUfAw"/>
</p:tagLst>
</file>

<file path=ppt/tags/tag669.xml><?xml version="1.0" encoding="utf-8"?>
<p:tagLst xmlns:a="http://schemas.openxmlformats.org/drawingml/2006/main" xmlns:r="http://schemas.openxmlformats.org/officeDocument/2006/relationships" xmlns:p="http://schemas.openxmlformats.org/presentationml/2006/main">
  <p:tag name="THINKCELLSHAPEDONOTDELETE" val="pA7fc6qBnX0O99dwJwfTBlQ"/>
</p:tagLst>
</file>

<file path=ppt/tags/tag67.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COLBF_NEW" val="17"/>
  <p:tag name="CDT_COLFF_NEW" val="17"/>
  <p:tag name="CDT_EXTCOL" val="True"/>
  <p:tag name="CDT_COLTX_NEW" val="18"/>
  <p:tag name="CDT_PROT" val="5"/>
  <p:tag name="CDT_PROT_TOP" val="326,7"/>
  <p:tag name="CDT_PROT_LEFT" val="26,62504"/>
  <p:tag name="CDT_PROT_WIDTH" val="933,8749"/>
  <p:tag name="CDT_PROT_HEIGHT" val="68,50504"/>
  <p:tag name="CDT_DELETE_ONEVENT_NEWPRES" val="False"/>
  <p:tag name="CDT_FILLUNVISIBLE" val="False"/>
  <p:tag name="CDT_LINEUNVISIBLE" val="True"/>
</p:tagLst>
</file>

<file path=ppt/tags/tag670.xml><?xml version="1.0" encoding="utf-8"?>
<p:tagLst xmlns:a="http://schemas.openxmlformats.org/drawingml/2006/main" xmlns:r="http://schemas.openxmlformats.org/officeDocument/2006/relationships" xmlns:p="http://schemas.openxmlformats.org/presentationml/2006/main">
  <p:tag name="THINKCELLSHAPEDONOTDELETE" val="pnKlD5Jj40kG7VUt7dBxeBQ"/>
</p:tagLst>
</file>

<file path=ppt/tags/tag671.xml><?xml version="1.0" encoding="utf-8"?>
<p:tagLst xmlns:a="http://schemas.openxmlformats.org/drawingml/2006/main" xmlns:r="http://schemas.openxmlformats.org/officeDocument/2006/relationships" xmlns:p="http://schemas.openxmlformats.org/presentationml/2006/main">
  <p:tag name="THINKCELLSHAPEDONOTDELETE" val="pManlnBEb0kSti5Pa3Spszg"/>
</p:tagLst>
</file>

<file path=ppt/tags/tag672.xml><?xml version="1.0" encoding="utf-8"?>
<p:tagLst xmlns:a="http://schemas.openxmlformats.org/drawingml/2006/main" xmlns:r="http://schemas.openxmlformats.org/officeDocument/2006/relationships" xmlns:p="http://schemas.openxmlformats.org/presentationml/2006/main">
  <p:tag name="THINKCELLSHAPEDONOTDELETE" val="p5gSxaVaxNUmkC7e6RPQRCA"/>
</p:tagLst>
</file>

<file path=ppt/tags/tag673.xml><?xml version="1.0" encoding="utf-8"?>
<p:tagLst xmlns:a="http://schemas.openxmlformats.org/drawingml/2006/main" xmlns:r="http://schemas.openxmlformats.org/officeDocument/2006/relationships" xmlns:p="http://schemas.openxmlformats.org/presentationml/2006/main">
  <p:tag name="THINKCELLSHAPEDONOTDELETE" val="px_iteI7ytEib4qB35nAl0A"/>
</p:tagLst>
</file>

<file path=ppt/tags/tag674.xml><?xml version="1.0" encoding="utf-8"?>
<p:tagLst xmlns:a="http://schemas.openxmlformats.org/drawingml/2006/main" xmlns:r="http://schemas.openxmlformats.org/officeDocument/2006/relationships" xmlns:p="http://schemas.openxmlformats.org/presentationml/2006/main">
  <p:tag name="THINKCELLSHAPEDONOTDELETE" val="pawW_nuJvxE61eFHKcdUDAQ"/>
</p:tagLst>
</file>

<file path=ppt/tags/tag675.xml><?xml version="1.0" encoding="utf-8"?>
<p:tagLst xmlns:a="http://schemas.openxmlformats.org/drawingml/2006/main" xmlns:r="http://schemas.openxmlformats.org/officeDocument/2006/relationships" xmlns:p="http://schemas.openxmlformats.org/presentationml/2006/main">
  <p:tag name="THINKCELLSHAPEDONOTDELETE" val="p68EvLx5w1E6KU__1m39a9w"/>
</p:tagLst>
</file>

<file path=ppt/tags/tag676.xml><?xml version="1.0" encoding="utf-8"?>
<p:tagLst xmlns:a="http://schemas.openxmlformats.org/drawingml/2006/main" xmlns:r="http://schemas.openxmlformats.org/officeDocument/2006/relationships" xmlns:p="http://schemas.openxmlformats.org/presentationml/2006/main">
  <p:tag name="THINKCELLSHAPEDONOTDELETE" val="pVKhoE1BFEkGpx.pZWfbVGA"/>
</p:tagLst>
</file>

<file path=ppt/tags/tag677.xml><?xml version="1.0" encoding="utf-8"?>
<p:tagLst xmlns:a="http://schemas.openxmlformats.org/drawingml/2006/main" xmlns:r="http://schemas.openxmlformats.org/officeDocument/2006/relationships" xmlns:p="http://schemas.openxmlformats.org/presentationml/2006/main">
  <p:tag name="CDT_SLIDE_NAME_ENG" val="Empty content slide"/>
  <p:tag name="CDT_SLIDE_NAME_GER" val="Leere Inhaltsfolie"/>
  <p:tag name="CDT_ORIGINAL_DESIGNS_NAME" val="Siemens 2013 – 16:9"/>
  <p:tag name="CDT_ORIGINAL_MASTERS_NAME" val="One object (large)"/>
  <p:tag name="CDT_ORIGINAL_LAYOUT_TYPE" val="16"/>
  <p:tag name="CDT_DEFAULT_SLIDE" val="True"/>
  <p:tag name="CDT_OLDSLIDEHIDDEN" val="False"/>
  <p:tag name="CDT_OLDSLIDEINDEX" val="14"/>
  <p:tag name="CDT_DESIGNS_NAME" val="Siemens 2013 – 16:9"/>
  <p:tag name="CDT_MASTERS_NAME" val="One object (large)"/>
  <p:tag name="CDT_LAYOUT_TYPE" val="16"/>
  <p:tag name="CDT_INTERSECT_SLIDE" val="False"/>
  <p:tag name="CDT_NAVBARONTHISSLIDE" val="True"/>
</p:tagLst>
</file>

<file path=ppt/tags/tag678.xml><?xml version="1.0" encoding="utf-8"?>
<p:tagLst xmlns:a="http://schemas.openxmlformats.org/drawingml/2006/main" xmlns:r="http://schemas.openxmlformats.org/officeDocument/2006/relationships" xmlns:p="http://schemas.openxmlformats.org/presentationml/2006/main">
  <p:tag name="THINKCELLSHAPEDONOTDELETE" val="piy2tnJ3xZkCkD2qJFyUVsA"/>
</p:tagLst>
</file>

<file path=ppt/tags/tag679.xml><?xml version="1.0" encoding="utf-8"?>
<p:tagLst xmlns:a="http://schemas.openxmlformats.org/drawingml/2006/main" xmlns:r="http://schemas.openxmlformats.org/officeDocument/2006/relationships" xmlns:p="http://schemas.openxmlformats.org/presentationml/2006/main">
  <p:tag name="CDT_SLIDE_NAME_ENG" val="Text (wide)"/>
  <p:tag name="CDT_SLIDE_NAME_FRE" val="Text (wide)"/>
  <p:tag name="CDT_SLIDE_NAME_GER" val="Text (breit)"/>
  <p:tag name="CDT_SLIDE_NAME_SPA" val="Text (wide)"/>
  <p:tag name="CDT_SLIDE_NAME_ITA" val="Text (wide)"/>
  <p:tag name="CDT_ORIGINAL_DESIGNS_NAME" val="Siemens I IA+DT - Wide"/>
  <p:tag name="CDT_ORIGINAL_MASTERS_NAME" val="SlideMaster Siemens I IA+DT - Wide"/>
  <p:tag name="CDT_ORIGINAL_LAYOUT_TYPE" val="2"/>
  <p:tag name="CDT_DEFAULT_SLIDE" val="True"/>
  <p:tag name="CDT_TITLE1" val="Produkt Technologie und Kundennutzen"/>
  <p:tag name="CDT_OLDSLIDEHIDDEN" val="False"/>
  <p:tag name="CDT_OLDSLIDEINDEX" val="15"/>
  <p:tag name="CDT_DESIGNS_NAME" val="Siemens 2013 – 16:9"/>
  <p:tag name="CDT_MASTERS_NAME" val="Leer"/>
  <p:tag name="CDT_LAYOUT_TYPE" val="12"/>
  <p:tag name="CDT_INTERSECT_SLIDE" val="False"/>
  <p:tag name="CDT_NAVBARONTHISSLIDE" val="True"/>
</p:tagLst>
</file>

<file path=ppt/tags/tag68.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COLBF_NEW" val="19"/>
  <p:tag name="CDT_COLFF_NEW" val="19"/>
  <p:tag name="CDT_EXTCOL" val="True"/>
  <p:tag name="CDT_COLTX_NEW" val="20"/>
  <p:tag name="CDT_PROT" val="2"/>
  <p:tag name="CDT_PROT_TOP" val="295,7487"/>
  <p:tag name="CDT_PROT_LEFT" val="26,62504"/>
  <p:tag name="CDT_PROT_WIDTH" val="933,8749"/>
  <p:tag name="CDT_PROT_HEIGHT" val="30,95134"/>
  <p:tag name="CDT_DELETE_ONEVENT_NEWPRES" val="False"/>
  <p:tag name="CDT_FILLUNVISIBLE" val="False"/>
  <p:tag name="CDT_LINEUNVISIBLE" val="True"/>
</p:tagLst>
</file>

<file path=ppt/tags/tag6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1.xml><?xml version="1.0" encoding="utf-8"?>
<p:tagLst xmlns:a="http://schemas.openxmlformats.org/drawingml/2006/main" xmlns:r="http://schemas.openxmlformats.org/officeDocument/2006/relationships" xmlns:p="http://schemas.openxmlformats.org/presentationml/2006/main">
  <p:tag name="THINKCELLSHAPEDONOTDELETE" val="p68EvLx5w1E6KU__1m39a9w"/>
</p:tagLst>
</file>

<file path=ppt/tags/tag682.xml><?xml version="1.0" encoding="utf-8"?>
<p:tagLst xmlns:a="http://schemas.openxmlformats.org/drawingml/2006/main" xmlns:r="http://schemas.openxmlformats.org/officeDocument/2006/relationships" xmlns:p="http://schemas.openxmlformats.org/presentationml/2006/main">
  <p:tag name="CDT_SLIDE_NAME_ENG" val="Text (wide)"/>
  <p:tag name="CDT_SLIDE_NAME_FRE" val="Text (wide)"/>
  <p:tag name="CDT_SLIDE_NAME_GER" val="Text (breit)"/>
  <p:tag name="CDT_SLIDE_NAME_SPA" val="Text (wide)"/>
  <p:tag name="CDT_SLIDE_NAME_ITA" val="Text (wide)"/>
  <p:tag name="CDT_ORIGINAL_DESIGNS_NAME" val="Siemens I IA+DT - Wide"/>
  <p:tag name="CDT_ORIGINAL_MASTERS_NAME" val="SlideMaster Siemens I IA+DT - Wide"/>
  <p:tag name="CDT_ORIGINAL_LAYOUT_TYPE" val="2"/>
  <p:tag name="CDT_DEFAULT_SLIDE" val="True"/>
  <p:tag name="CDT_TITLE1" val="Produkt Technologie und Kundennutzen"/>
  <p:tag name="CDT_OLDSLIDEHIDDEN" val="False"/>
  <p:tag name="CDT_OLDSLIDEINDEX" val="16"/>
  <p:tag name="CDT_DESIGNS_NAME" val="Siemens 2013 – 16:9"/>
  <p:tag name="CDT_MASTERS_NAME" val="Leer"/>
  <p:tag name="CDT_LAYOUT_TYPE" val="12"/>
  <p:tag name="CDT_INTERSECT_SLIDE" val="False"/>
  <p:tag name="CDT_NAVBARONTHISSLIDE" val="True"/>
</p:tagLst>
</file>

<file path=ppt/tags/tag6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4.xml><?xml version="1.0" encoding="utf-8"?>
<p:tagLst xmlns:a="http://schemas.openxmlformats.org/drawingml/2006/main" xmlns:r="http://schemas.openxmlformats.org/officeDocument/2006/relationships" xmlns:p="http://schemas.openxmlformats.org/presentationml/2006/main">
  <p:tag name="THINKCELLSHAPEDONOTDELETE" val="p68EvLx5w1E6KU__1m39a9w"/>
</p:tagLst>
</file>

<file path=ppt/tags/tag685.xml><?xml version="1.0" encoding="utf-8"?>
<p:tagLst xmlns:a="http://schemas.openxmlformats.org/drawingml/2006/main" xmlns:r="http://schemas.openxmlformats.org/officeDocument/2006/relationships" xmlns:p="http://schemas.openxmlformats.org/presentationml/2006/main">
  <p:tag name="CDT_SLIDE_NAME_ENG" val="Text (wide)"/>
  <p:tag name="CDT_SLIDE_NAME_FRE" val="Text (wide)"/>
  <p:tag name="CDT_SLIDE_NAME_GER" val="Text (breit)"/>
  <p:tag name="CDT_SLIDE_NAME_SPA" val="Text (wide)"/>
  <p:tag name="CDT_SLIDE_NAME_ITA" val="Text (wide)"/>
  <p:tag name="CDT_ORIGINAL_DESIGNS_NAME" val="Siemens I IA+DT - Wide"/>
  <p:tag name="CDT_ORIGINAL_MASTERS_NAME" val="SlideMaster Siemens I IA+DT - Wide"/>
  <p:tag name="CDT_ORIGINAL_LAYOUT_TYPE" val="2"/>
  <p:tag name="CDT_DEFAULT_SLIDE" val="True"/>
  <p:tag name="CDT_TITLE1" val="Produkt Technologie und Kundennutzen"/>
  <p:tag name="CDT_OLDSLIDEHIDDEN" val="False"/>
  <p:tag name="CDT_OLDSLIDEINDEX" val="17"/>
  <p:tag name="CDT_DESIGNS_NAME" val="Siemens 2013 – 16:9"/>
  <p:tag name="CDT_MASTERS_NAME" val="Leer"/>
  <p:tag name="CDT_LAYOUT_TYPE" val="12"/>
  <p:tag name="CDT_INTERSECT_SLIDE" val="False"/>
  <p:tag name="CDT_NAVBARONTHISSLIDE" val="True"/>
</p:tagLst>
</file>

<file path=ppt/tags/tag6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7.xml><?xml version="1.0" encoding="utf-8"?>
<p:tagLst xmlns:a="http://schemas.openxmlformats.org/drawingml/2006/main" xmlns:r="http://schemas.openxmlformats.org/officeDocument/2006/relationships" xmlns:p="http://schemas.openxmlformats.org/presentationml/2006/main">
  <p:tag name="THINKCELLSHAPEDONOTDELETE" val="p68EvLx5w1E6KU__1m39a9w"/>
</p:tagLst>
</file>

<file path=ppt/tags/tag688.xml><?xml version="1.0" encoding="utf-8"?>
<p:tagLst xmlns:a="http://schemas.openxmlformats.org/drawingml/2006/main" xmlns:r="http://schemas.openxmlformats.org/officeDocument/2006/relationships" xmlns:p="http://schemas.openxmlformats.org/presentationml/2006/main">
  <p:tag name="CDT_SLIDE_NAME_ENG" val="Text (wide)"/>
  <p:tag name="CDT_SLIDE_NAME_FRE" val="Text (wide)"/>
  <p:tag name="CDT_SLIDE_NAME_GER" val="Text (breit)"/>
  <p:tag name="CDT_SLIDE_NAME_SPA" val="Text (wide)"/>
  <p:tag name="CDT_SLIDE_NAME_ITA" val="Text (wide)"/>
  <p:tag name="CDT_ORIGINAL_DESIGNS_NAME" val="Siemens I IA+DT - Wide"/>
  <p:tag name="CDT_ORIGINAL_MASTERS_NAME" val="SlideMaster Siemens I IA+DT - Wide"/>
  <p:tag name="CDT_ORIGINAL_LAYOUT_TYPE" val="2"/>
  <p:tag name="CDT_DEFAULT_SLIDE" val="True"/>
  <p:tag name="CDT_TITLE1" val="Produkt Technologie und Kundennutzen"/>
  <p:tag name="CDT_OLDSLIDEHIDDEN" val="False"/>
  <p:tag name="CDT_OLDSLIDEINDEX" val="18"/>
  <p:tag name="CDT_DESIGNS_NAME" val="Siemens 2013 – 16:9"/>
  <p:tag name="CDT_MASTERS_NAME" val="Leer"/>
  <p:tag name="CDT_LAYOUT_TYPE" val="12"/>
  <p:tag name="CDT_INTERSECT_SLIDE" val="False"/>
  <p:tag name="CDT_NAVBARONTHISSLIDE" val="True"/>
</p:tagLst>
</file>

<file path=ppt/tags/tag6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AUTODIALOG" val="1"/>
  <p:tag name="CDT_EXTCOL" val="True"/>
  <p:tag name="CDT_COLTX_NEW" val="26"/>
  <p:tag name="CDT_TARGETSHAPE_NEW" val="2"/>
  <p:tag name="CDT_PROT" val="3"/>
  <p:tag name="CDT_PROT_TOP" val="0"/>
  <p:tag name="CDT_PROT_LEFT" val="480,25"/>
  <p:tag name="CDT_PROT_WIDTH" val="0,1250394"/>
  <p:tag name="CDT_PROT_HEIGHT" val="0,1250394"/>
  <p:tag name="CDT_DELETE_ONEVENT_NEWPRES" val="False"/>
  <p:tag name="CDT_FILLUNVISIBLE" val="True"/>
  <p:tag name="CDT_LINEUNVISIBLE" val="True"/>
</p:tagLst>
</file>

<file path=ppt/tags/tag690.xml><?xml version="1.0" encoding="utf-8"?>
<p:tagLst xmlns:a="http://schemas.openxmlformats.org/drawingml/2006/main" xmlns:r="http://schemas.openxmlformats.org/officeDocument/2006/relationships" xmlns:p="http://schemas.openxmlformats.org/presentationml/2006/main">
  <p:tag name="THINKCELLSHAPEDONOTDELETE" val="p68EvLx5w1E6KU__1m39a9w"/>
</p:tagLst>
</file>

<file path=ppt/tags/tag691.xml><?xml version="1.0" encoding="utf-8"?>
<p:tagLst xmlns:a="http://schemas.openxmlformats.org/drawingml/2006/main" xmlns:r="http://schemas.openxmlformats.org/officeDocument/2006/relationships" xmlns:p="http://schemas.openxmlformats.org/presentationml/2006/main">
  <p:tag name="CDT_OLDSLIDEHIDDEN" val="False"/>
  <p:tag name="CDT_OLDSLIDEINDEX" val="19"/>
  <p:tag name="CDT_DESIGNS_NAME" val="Siemens 2013 – 16:9"/>
  <p:tag name="CDT_MASTERS_NAME" val="Free Content"/>
  <p:tag name="CDT_LAYOUT_TYPE" val="11"/>
  <p:tag name="CDT_INTERSECT_SLIDE" val="False"/>
  <p:tag name="CDT_NAVBARONTHISSLIDE" val="True"/>
</p:tagLst>
</file>

<file path=ppt/tags/tag692.xml><?xml version="1.0" encoding="utf-8"?>
<p:tagLst xmlns:a="http://schemas.openxmlformats.org/drawingml/2006/main" xmlns:r="http://schemas.openxmlformats.org/officeDocument/2006/relationships" xmlns:p="http://schemas.openxmlformats.org/presentationml/2006/main">
  <p:tag name="THINKCELLSHAPEDONOTDELETE" val="pXgnD8WdTUkOycYWJUDk_Rw"/>
</p:tagLst>
</file>

<file path=ppt/tags/tag693.xml><?xml version="1.0" encoding="utf-8"?>
<p:tagLst xmlns:a="http://schemas.openxmlformats.org/drawingml/2006/main" xmlns:r="http://schemas.openxmlformats.org/officeDocument/2006/relationships" xmlns:p="http://schemas.openxmlformats.org/presentationml/2006/main">
  <p:tag name="CDT_OLDSLIDEHIDDEN" val="False"/>
  <p:tag name="CDT_OLDSLIDEINDEX" val="20"/>
  <p:tag name="CDT_DESIGNS_NAME" val="Siemens 2013 – 16:9"/>
  <p:tag name="CDT_MASTERS_NAME" val="Free Content"/>
  <p:tag name="CDT_LAYOUT_TYPE" val="11"/>
  <p:tag name="CDT_INTERSECT_SLIDE" val="False"/>
  <p:tag name="CDT_NAVBARONTHISSLIDE" val="True"/>
</p:tagLst>
</file>

<file path=ppt/tags/tag6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5.xml><?xml version="1.0" encoding="utf-8"?>
<p:tagLst xmlns:a="http://schemas.openxmlformats.org/drawingml/2006/main" xmlns:r="http://schemas.openxmlformats.org/officeDocument/2006/relationships" xmlns:p="http://schemas.openxmlformats.org/presentationml/2006/main">
  <p:tag name="THINKCELLSHAPEDONOTDELETE" val="pS7.T0y5IukOtDP8K2jpJig"/>
</p:tagLst>
</file>

<file path=ppt/tags/tag696.xml><?xml version="1.0" encoding="utf-8"?>
<p:tagLst xmlns:a="http://schemas.openxmlformats.org/drawingml/2006/main" xmlns:r="http://schemas.openxmlformats.org/officeDocument/2006/relationships" xmlns:p="http://schemas.openxmlformats.org/presentationml/2006/main">
  <p:tag name="THINKCELLSHAPEDONOTDELETE" val="pVewHYDaJRU6ElEfiXOhR6g"/>
</p:tagLst>
</file>

<file path=ppt/tags/tag697.xml><?xml version="1.0" encoding="utf-8"?>
<p:tagLst xmlns:a="http://schemas.openxmlformats.org/drawingml/2006/main" xmlns:r="http://schemas.openxmlformats.org/officeDocument/2006/relationships" xmlns:p="http://schemas.openxmlformats.org/presentationml/2006/main">
  <p:tag name="THINKCELLSHAPEDONOTDELETE" val="pNjVHaW8r8kuuNnYzr.QU4w"/>
</p:tagLst>
</file>

<file path=ppt/tags/tag698.xml><?xml version="1.0" encoding="utf-8"?>
<p:tagLst xmlns:a="http://schemas.openxmlformats.org/drawingml/2006/main" xmlns:r="http://schemas.openxmlformats.org/officeDocument/2006/relationships" xmlns:p="http://schemas.openxmlformats.org/presentationml/2006/main">
  <p:tag name="THINKCELLSHAPEDONOTDELETE" val="prJUCjvDko0mw6YwF_GLiWg"/>
</p:tagLst>
</file>

<file path=ppt/tags/tag699.xml><?xml version="1.0" encoding="utf-8"?>
<p:tagLst xmlns:a="http://schemas.openxmlformats.org/drawingml/2006/main" xmlns:r="http://schemas.openxmlformats.org/officeDocument/2006/relationships" xmlns:p="http://schemas.openxmlformats.org/presentationml/2006/main">
  <p:tag name="THINKCELLSHAPEDONOTDELETE" val="poxZdAh.k1UWVTX5q_sji7Q"/>
</p:tagLst>
</file>

<file path=ppt/tags/tag7.xml><?xml version="1.0" encoding="utf-8"?>
<p:tagLst xmlns:a="http://schemas.openxmlformats.org/drawingml/2006/main" xmlns:r="http://schemas.openxmlformats.org/officeDocument/2006/relationships" xmlns:p="http://schemas.openxmlformats.org/presentationml/2006/main">
  <p:tag name="CDT_AUTODIALOG" val="1"/>
  <p:tag name="CDT_FILLFIXED" val="True"/>
  <p:tag name="CDT_LINEFIXED" val="True"/>
  <p:tag name="CDT_EXTCOL" val="True"/>
  <p:tag name="CDT_COLTX_NEW" val="25"/>
  <p:tag name="CDT_TARGETSHAPE_NEW" val="8"/>
  <p:tag name="CDT_PROT" val="3"/>
  <p:tag name="CDT_PROT_TOP" val="519,5"/>
  <p:tag name="CDT_PROT_LEFT" val="0"/>
  <p:tag name="CDT_PROT_WIDTH" val="309,6244"/>
  <p:tag name="CDT_PROT_HEIGHT" val="20,5"/>
  <p:tag name="CDT_FILLUNVISIBLE" val="True"/>
  <p:tag name="CDT_LINEUNVISIBLE" val="True"/>
</p:tagLst>
</file>

<file path=ppt/tags/tag70.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PROT" val="3"/>
  <p:tag name="CDT_PROT_TOP" val="0"/>
  <p:tag name="CDT_PROT_LEFT" val="809,1249"/>
  <p:tag name="CDT_PROT_WIDTH" val="113,375"/>
  <p:tag name="CDT_PROT_HEIGHT" val="63,37504"/>
  <p:tag name="CDT_FILLUNVISIBLE" val="True"/>
  <p:tag name="CDT_LINEUNVISIBLE" val="True"/>
</p:tagLst>
</file>

<file path=ppt/tags/tag700.xml><?xml version="1.0" encoding="utf-8"?>
<p:tagLst xmlns:a="http://schemas.openxmlformats.org/drawingml/2006/main" xmlns:r="http://schemas.openxmlformats.org/officeDocument/2006/relationships" xmlns:p="http://schemas.openxmlformats.org/presentationml/2006/main">
  <p:tag name="THINKCELLSHAPEDONOTDELETE" val="p.WNreJU9h0yYvB2w.YZHLw"/>
</p:tagLst>
</file>

<file path=ppt/tags/tag701.xml><?xml version="1.0" encoding="utf-8"?>
<p:tagLst xmlns:a="http://schemas.openxmlformats.org/drawingml/2006/main" xmlns:r="http://schemas.openxmlformats.org/officeDocument/2006/relationships" xmlns:p="http://schemas.openxmlformats.org/presentationml/2006/main">
  <p:tag name="THINKCELLSHAPEDONOTDELETE" val="p_qiVuYsIr0W6X1W58yXa2g"/>
</p:tagLst>
</file>

<file path=ppt/tags/tag702.xml><?xml version="1.0" encoding="utf-8"?>
<p:tagLst xmlns:a="http://schemas.openxmlformats.org/drawingml/2006/main" xmlns:r="http://schemas.openxmlformats.org/officeDocument/2006/relationships" xmlns:p="http://schemas.openxmlformats.org/presentationml/2006/main">
  <p:tag name="THINKCELLSHAPEDONOTDELETE" val="pl_gTmploRkealV5JYN4RJA"/>
</p:tagLst>
</file>

<file path=ppt/tags/tag703.xml><?xml version="1.0" encoding="utf-8"?>
<p:tagLst xmlns:a="http://schemas.openxmlformats.org/drawingml/2006/main" xmlns:r="http://schemas.openxmlformats.org/officeDocument/2006/relationships" xmlns:p="http://schemas.openxmlformats.org/presentationml/2006/main">
  <p:tag name="THINKCELLSHAPEDONOTDELETE" val="ptMW.UkYo3Ui2Gv.pG8P0zQ"/>
</p:tagLst>
</file>

<file path=ppt/tags/tag704.xml><?xml version="1.0" encoding="utf-8"?>
<p:tagLst xmlns:a="http://schemas.openxmlformats.org/drawingml/2006/main" xmlns:r="http://schemas.openxmlformats.org/officeDocument/2006/relationships" xmlns:p="http://schemas.openxmlformats.org/presentationml/2006/main">
  <p:tag name="THINKCELLSHAPEDONOTDELETE" val="pbtY59HL5YkezOKOWLHk5Yg"/>
</p:tagLst>
</file>

<file path=ppt/tags/tag705.xml><?xml version="1.0" encoding="utf-8"?>
<p:tagLst xmlns:a="http://schemas.openxmlformats.org/drawingml/2006/main" xmlns:r="http://schemas.openxmlformats.org/officeDocument/2006/relationships" xmlns:p="http://schemas.openxmlformats.org/presentationml/2006/main">
  <p:tag name="THINKCELLSHAPEDONOTDELETE" val="pwVhCWq5590CKY9wqSAVZZA"/>
</p:tagLst>
</file>

<file path=ppt/tags/tag706.xml><?xml version="1.0" encoding="utf-8"?>
<p:tagLst xmlns:a="http://schemas.openxmlformats.org/drawingml/2006/main" xmlns:r="http://schemas.openxmlformats.org/officeDocument/2006/relationships" xmlns:p="http://schemas.openxmlformats.org/presentationml/2006/main">
  <p:tag name="THINKCELLSHAPEDONOTDELETE" val="pDoesPQ2XE0aioe_I1YNyHA"/>
</p:tagLst>
</file>

<file path=ppt/tags/tag707.xml><?xml version="1.0" encoding="utf-8"?>
<p:tagLst xmlns:a="http://schemas.openxmlformats.org/drawingml/2006/main" xmlns:r="http://schemas.openxmlformats.org/officeDocument/2006/relationships" xmlns:p="http://schemas.openxmlformats.org/presentationml/2006/main">
  <p:tag name="THINKCELLSHAPEDONOTDELETE" val="pTndhkcWZt0eKOyo_iYFpzQ"/>
</p:tagLst>
</file>

<file path=ppt/tags/tag708.xml><?xml version="1.0" encoding="utf-8"?>
<p:tagLst xmlns:a="http://schemas.openxmlformats.org/drawingml/2006/main" xmlns:r="http://schemas.openxmlformats.org/officeDocument/2006/relationships" xmlns:p="http://schemas.openxmlformats.org/presentationml/2006/main">
  <p:tag name="THINKCELLSHAPEDONOTDELETE" val="picW2Ia2KgkqF_iyMjO1bhw"/>
</p:tagLst>
</file>

<file path=ppt/tags/tag709.xml><?xml version="1.0" encoding="utf-8"?>
<p:tagLst xmlns:a="http://schemas.openxmlformats.org/drawingml/2006/main" xmlns:r="http://schemas.openxmlformats.org/officeDocument/2006/relationships" xmlns:p="http://schemas.openxmlformats.org/presentationml/2006/main">
  <p:tag name="THINKCELLSHAPEDONOTDELETE" val="prBS3287S9EqNZBZhG0GRZg"/>
</p:tagLst>
</file>

<file path=ppt/tags/tag71.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COLBF_NEW" val="21"/>
  <p:tag name="CDT_EXTCOL" val="True"/>
  <p:tag name="CDT_COLFF_NEW" val="21"/>
  <p:tag name="CDT_PROT" val="3"/>
  <p:tag name="CDT_PROT_TOP" val="0"/>
  <p:tag name="CDT_PROT_LEFT" val="0"/>
  <p:tag name="CDT_PROT_WIDTH" val="960,5"/>
  <p:tag name="CDT_PROT_HEIGHT" val="406,5005"/>
  <p:tag name="CDT_FILLUNVISIBLE" val="False"/>
  <p:tag name="CDT_LINEUNVISIBLE" val="True"/>
</p:tagLst>
</file>

<file path=ppt/tags/tag710.xml><?xml version="1.0" encoding="utf-8"?>
<p:tagLst xmlns:a="http://schemas.openxmlformats.org/drawingml/2006/main" xmlns:r="http://schemas.openxmlformats.org/officeDocument/2006/relationships" xmlns:p="http://schemas.openxmlformats.org/presentationml/2006/main">
  <p:tag name="THINKCELLSHAPEDONOTDELETE" val="pevyPuRW4YkeH7gqEKGjfmA"/>
</p:tagLst>
</file>

<file path=ppt/tags/tag711.xml><?xml version="1.0" encoding="utf-8"?>
<p:tagLst xmlns:a="http://schemas.openxmlformats.org/drawingml/2006/main" xmlns:r="http://schemas.openxmlformats.org/officeDocument/2006/relationships" xmlns:p="http://schemas.openxmlformats.org/presentationml/2006/main">
  <p:tag name="THINKCELLSHAPEDONOTDELETE" val="pyV7bgsjoc0OCsz2XnSjnSw"/>
</p:tagLst>
</file>

<file path=ppt/tags/tag712.xml><?xml version="1.0" encoding="utf-8"?>
<p:tagLst xmlns:a="http://schemas.openxmlformats.org/drawingml/2006/main" xmlns:r="http://schemas.openxmlformats.org/officeDocument/2006/relationships" xmlns:p="http://schemas.openxmlformats.org/presentationml/2006/main">
  <p:tag name="THINKCELLSHAPEDONOTDELETE" val="pJoaHY26.80GaqR4DVh7sgA"/>
</p:tagLst>
</file>

<file path=ppt/tags/tag713.xml><?xml version="1.0" encoding="utf-8"?>
<p:tagLst xmlns:a="http://schemas.openxmlformats.org/drawingml/2006/main" xmlns:r="http://schemas.openxmlformats.org/officeDocument/2006/relationships" xmlns:p="http://schemas.openxmlformats.org/presentationml/2006/main">
  <p:tag name="THINKCELLSHAPEDONOTDELETE" val="pBPQ1hwB3IEOyvlz1UDGSLQ"/>
</p:tagLst>
</file>

<file path=ppt/tags/tag714.xml><?xml version="1.0" encoding="utf-8"?>
<p:tagLst xmlns:a="http://schemas.openxmlformats.org/drawingml/2006/main" xmlns:r="http://schemas.openxmlformats.org/officeDocument/2006/relationships" xmlns:p="http://schemas.openxmlformats.org/presentationml/2006/main">
  <p:tag name="THINKCELLSHAPEDONOTDELETE" val="pXXP9RK_eqE26lOjiPoKpwA"/>
</p:tagLst>
</file>

<file path=ppt/tags/tag715.xml><?xml version="1.0" encoding="utf-8"?>
<p:tagLst xmlns:a="http://schemas.openxmlformats.org/drawingml/2006/main" xmlns:r="http://schemas.openxmlformats.org/officeDocument/2006/relationships" xmlns:p="http://schemas.openxmlformats.org/presentationml/2006/main">
  <p:tag name="THINKCELLSHAPEDONOTDELETE" val="ppcFKLOlTUkKolcju7mm0wg"/>
</p:tagLst>
</file>

<file path=ppt/tags/tag716.xml><?xml version="1.0" encoding="utf-8"?>
<p:tagLst xmlns:a="http://schemas.openxmlformats.org/drawingml/2006/main" xmlns:r="http://schemas.openxmlformats.org/officeDocument/2006/relationships" xmlns:p="http://schemas.openxmlformats.org/presentationml/2006/main">
  <p:tag name="THINKCELLSHAPEDONOTDELETE" val="p6P4WNcSWnEqeusfLluef.w"/>
</p:tagLst>
</file>

<file path=ppt/tags/tag717.xml><?xml version="1.0" encoding="utf-8"?>
<p:tagLst xmlns:a="http://schemas.openxmlformats.org/drawingml/2006/main" xmlns:r="http://schemas.openxmlformats.org/officeDocument/2006/relationships" xmlns:p="http://schemas.openxmlformats.org/presentationml/2006/main">
  <p:tag name="THINKCELLSHAPEDONOTDELETE" val="plz60B7UkV0OoQhb.XlfgIw"/>
</p:tagLst>
</file>

<file path=ppt/tags/tag718.xml><?xml version="1.0" encoding="utf-8"?>
<p:tagLst xmlns:a="http://schemas.openxmlformats.org/drawingml/2006/main" xmlns:r="http://schemas.openxmlformats.org/officeDocument/2006/relationships" xmlns:p="http://schemas.openxmlformats.org/presentationml/2006/main">
  <p:tag name="THINKCELLSHAPEDONOTDELETE" val="pjqUjK9fz5kOJrup.CQ2hpQ"/>
</p:tagLst>
</file>

<file path=ppt/tags/tag719.xml><?xml version="1.0" encoding="utf-8"?>
<p:tagLst xmlns:a="http://schemas.openxmlformats.org/drawingml/2006/main" xmlns:r="http://schemas.openxmlformats.org/officeDocument/2006/relationships" xmlns:p="http://schemas.openxmlformats.org/presentationml/2006/main">
  <p:tag name="THINKCELLSHAPEDONOTDELETE" val="pA2H.vU2rNUSXNpg.tR94cw"/>
</p:tagLst>
</file>

<file path=ppt/tags/tag72.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COLBF_NEW" val="19"/>
  <p:tag name="CDT_COLFF_NEW" val="19"/>
  <p:tag name="CDT_EXTCOL" val="True"/>
  <p:tag name="CDT_COLTX_NEW" val="20"/>
  <p:tag name="CDT_PROT" val="4"/>
  <p:tag name="CDT_PROT_TOP" val="337,575"/>
  <p:tag name="CDT_PROT_LEFT" val="26,62504"/>
  <p:tag name="CDT_PROT_WIDTH" val="933,8749"/>
  <p:tag name="CDT_PROT_HEIGHT" val="68,50504"/>
  <p:tag name="CDT_DELETE_ONEVENT_NEWPRES" val="False"/>
  <p:tag name="CDT_FILLUNVISIBLE" val="False"/>
  <p:tag name="CDT_LINEUNVISIBLE" val="True"/>
</p:tagLst>
</file>

<file path=ppt/tags/tag720.xml><?xml version="1.0" encoding="utf-8"?>
<p:tagLst xmlns:a="http://schemas.openxmlformats.org/drawingml/2006/main" xmlns:r="http://schemas.openxmlformats.org/officeDocument/2006/relationships" xmlns:p="http://schemas.openxmlformats.org/presentationml/2006/main">
  <p:tag name="THINKCELLSHAPEDONOTDELETE" val="pxuMHs9.Yt0OEwh_5GcDBhw"/>
</p:tagLst>
</file>

<file path=ppt/tags/tag721.xml><?xml version="1.0" encoding="utf-8"?>
<p:tagLst xmlns:a="http://schemas.openxmlformats.org/drawingml/2006/main" xmlns:r="http://schemas.openxmlformats.org/officeDocument/2006/relationships" xmlns:p="http://schemas.openxmlformats.org/presentationml/2006/main">
  <p:tag name="THINKCELLSHAPEDONOTDELETE" val="pc57cYJ4Ym0O.8pb4HgVI8Q"/>
</p:tagLst>
</file>

<file path=ppt/tags/tag722.xml><?xml version="1.0" encoding="utf-8"?>
<p:tagLst xmlns:a="http://schemas.openxmlformats.org/drawingml/2006/main" xmlns:r="http://schemas.openxmlformats.org/officeDocument/2006/relationships" xmlns:p="http://schemas.openxmlformats.org/presentationml/2006/main">
  <p:tag name="THINKCELLSHAPEDONOTDELETE" val="pcbl._3EkRkq4LYU7wj8a7A"/>
</p:tagLst>
</file>

<file path=ppt/tags/tag723.xml><?xml version="1.0" encoding="utf-8"?>
<p:tagLst xmlns:a="http://schemas.openxmlformats.org/drawingml/2006/main" xmlns:r="http://schemas.openxmlformats.org/officeDocument/2006/relationships" xmlns:p="http://schemas.openxmlformats.org/presentationml/2006/main">
  <p:tag name="THINKCELLSHAPEDONOTDELETE" val="psop_mmN2IUyBEcASjYwhJw"/>
</p:tagLst>
</file>

<file path=ppt/tags/tag724.xml><?xml version="1.0" encoding="utf-8"?>
<p:tagLst xmlns:a="http://schemas.openxmlformats.org/drawingml/2006/main" xmlns:r="http://schemas.openxmlformats.org/officeDocument/2006/relationships" xmlns:p="http://schemas.openxmlformats.org/presentationml/2006/main">
  <p:tag name="THINKCELLSHAPEDONOTDELETE" val="pv3ZhtY4TDk69dLORAqxTvg"/>
</p:tagLst>
</file>

<file path=ppt/tags/tag725.xml><?xml version="1.0" encoding="utf-8"?>
<p:tagLst xmlns:a="http://schemas.openxmlformats.org/drawingml/2006/main" xmlns:r="http://schemas.openxmlformats.org/officeDocument/2006/relationships" xmlns:p="http://schemas.openxmlformats.org/presentationml/2006/main">
  <p:tag name="THINKCELLSHAPEDONOTDELETE" val="p_6enaJUKrECbB6ocJZFxog"/>
</p:tagLst>
</file>

<file path=ppt/tags/tag726.xml><?xml version="1.0" encoding="utf-8"?>
<p:tagLst xmlns:a="http://schemas.openxmlformats.org/drawingml/2006/main" xmlns:r="http://schemas.openxmlformats.org/officeDocument/2006/relationships" xmlns:p="http://schemas.openxmlformats.org/presentationml/2006/main">
  <p:tag name="THINKCELLSHAPEDONOTDELETE" val="prJUCjvDko0mw6YwF_GLiWg"/>
</p:tagLst>
</file>

<file path=ppt/tags/tag727.xml><?xml version="1.0" encoding="utf-8"?>
<p:tagLst xmlns:a="http://schemas.openxmlformats.org/drawingml/2006/main" xmlns:r="http://schemas.openxmlformats.org/officeDocument/2006/relationships" xmlns:p="http://schemas.openxmlformats.org/presentationml/2006/main">
  <p:tag name="THINKCELLSHAPEDONOTDELETE" val="poxZdAh.k1UWVTX5q_sji7Q"/>
</p:tagLst>
</file>

<file path=ppt/tags/tag728.xml><?xml version="1.0" encoding="utf-8"?>
<p:tagLst xmlns:a="http://schemas.openxmlformats.org/drawingml/2006/main" xmlns:r="http://schemas.openxmlformats.org/officeDocument/2006/relationships" xmlns:p="http://schemas.openxmlformats.org/presentationml/2006/main">
  <p:tag name="THINKCELLSHAPEDONOTDELETE" val="p.WNreJU9h0yYvB2w.YZHLw"/>
</p:tagLst>
</file>

<file path=ppt/tags/tag729.xml><?xml version="1.0" encoding="utf-8"?>
<p:tagLst xmlns:a="http://schemas.openxmlformats.org/drawingml/2006/main" xmlns:r="http://schemas.openxmlformats.org/officeDocument/2006/relationships" xmlns:p="http://schemas.openxmlformats.org/presentationml/2006/main">
  <p:tag name="THINKCELLSHAPEDONOTDELETE" val="p_qiVuYsIr0W6X1W58yXa2g"/>
</p:tagLst>
</file>

<file path=ppt/tags/tag73.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COLBF_NEW" val="17"/>
  <p:tag name="CDT_COLFF_NEW" val="17"/>
  <p:tag name="CDT_EXTCOL" val="True"/>
  <p:tag name="CDT_COLTX_NEW" val="18"/>
  <p:tag name="CDT_PROT" val="2"/>
  <p:tag name="CDT_PROT_TOP" val="406,08"/>
  <p:tag name="CDT_PROT_LEFT" val="26,62504"/>
  <p:tag name="CDT_PROT_WIDTH" val="933,8749"/>
  <p:tag name="CDT_PROT_HEIGHT" val="30,95134"/>
  <p:tag name="CDT_DELETE_ONEVENT_NEWPRES" val="False"/>
  <p:tag name="CDT_FILLUNVISIBLE" val="False"/>
  <p:tag name="CDT_LINEUNVISIBLE" val="True"/>
</p:tagLst>
</file>

<file path=ppt/tags/tag730.xml><?xml version="1.0" encoding="utf-8"?>
<p:tagLst xmlns:a="http://schemas.openxmlformats.org/drawingml/2006/main" xmlns:r="http://schemas.openxmlformats.org/officeDocument/2006/relationships" xmlns:p="http://schemas.openxmlformats.org/presentationml/2006/main">
  <p:tag name="THINKCELLSHAPEDONOTDELETE" val="pMiieqB3ig06aq244T1BolA"/>
</p:tagLst>
</file>

<file path=ppt/tags/tag731.xml><?xml version="1.0" encoding="utf-8"?>
<p:tagLst xmlns:a="http://schemas.openxmlformats.org/drawingml/2006/main" xmlns:r="http://schemas.openxmlformats.org/officeDocument/2006/relationships" xmlns:p="http://schemas.openxmlformats.org/presentationml/2006/main">
  <p:tag name="THINKCELLSHAPEDONOTDELETE" val="pjgzNtqEgOEeOg8aIIO0wBA"/>
</p:tagLst>
</file>

<file path=ppt/tags/tag732.xml><?xml version="1.0" encoding="utf-8"?>
<p:tagLst xmlns:a="http://schemas.openxmlformats.org/drawingml/2006/main" xmlns:r="http://schemas.openxmlformats.org/officeDocument/2006/relationships" xmlns:p="http://schemas.openxmlformats.org/presentationml/2006/main">
  <p:tag name="THINKCELLSHAPEDONOTDELETE" val="p9EOsGJKo1ES43Rua5Fk9SA"/>
</p:tagLst>
</file>

<file path=ppt/tags/tag733.xml><?xml version="1.0" encoding="utf-8"?>
<p:tagLst xmlns:a="http://schemas.openxmlformats.org/drawingml/2006/main" xmlns:r="http://schemas.openxmlformats.org/officeDocument/2006/relationships" xmlns:p="http://schemas.openxmlformats.org/presentationml/2006/main">
  <p:tag name="THINKCELLSHAPEDONOTDELETE" val="p8xsSd0HQEUaaWeVOzPOKHg"/>
</p:tagLst>
</file>

<file path=ppt/tags/tag734.xml><?xml version="1.0" encoding="utf-8"?>
<p:tagLst xmlns:a="http://schemas.openxmlformats.org/drawingml/2006/main" xmlns:r="http://schemas.openxmlformats.org/officeDocument/2006/relationships" xmlns:p="http://schemas.openxmlformats.org/presentationml/2006/main">
  <p:tag name="THINKCELLSHAPEDONOTDELETE" val="pwhQ198uS1k6uQCo.FHDQCQ"/>
</p:tagLst>
</file>

<file path=ppt/tags/tag735.xml><?xml version="1.0" encoding="utf-8"?>
<p:tagLst xmlns:a="http://schemas.openxmlformats.org/drawingml/2006/main" xmlns:r="http://schemas.openxmlformats.org/officeDocument/2006/relationships" xmlns:p="http://schemas.openxmlformats.org/presentationml/2006/main">
  <p:tag name="THINKCELLSHAPEDONOTDELETE" val="pHx5QCRJDB0KkKMdA8PWuLQ"/>
</p:tagLst>
</file>

<file path=ppt/tags/tag736.xml><?xml version="1.0" encoding="utf-8"?>
<p:tagLst xmlns:a="http://schemas.openxmlformats.org/drawingml/2006/main" xmlns:r="http://schemas.openxmlformats.org/officeDocument/2006/relationships" xmlns:p="http://schemas.openxmlformats.org/presentationml/2006/main">
  <p:tag name="THINKCELLSHAPEDONOTDELETE" val="pNcpmhzVHD0.BXUbTYwrdjw"/>
</p:tagLst>
</file>

<file path=ppt/tags/tag737.xml><?xml version="1.0" encoding="utf-8"?>
<p:tagLst xmlns:a="http://schemas.openxmlformats.org/drawingml/2006/main" xmlns:r="http://schemas.openxmlformats.org/officeDocument/2006/relationships" xmlns:p="http://schemas.openxmlformats.org/presentationml/2006/main">
  <p:tag name="THINKCELLSHAPEDONOTDELETE" val="p2pKE19ouqU2husPi_U9p3Q"/>
</p:tagLst>
</file>

<file path=ppt/tags/tag738.xml><?xml version="1.0" encoding="utf-8"?>
<p:tagLst xmlns:a="http://schemas.openxmlformats.org/drawingml/2006/main" xmlns:r="http://schemas.openxmlformats.org/officeDocument/2006/relationships" xmlns:p="http://schemas.openxmlformats.org/presentationml/2006/main">
  <p:tag name="THINKCELLSHAPEDONOTDELETE" val="pA6JZyf7NIkqiUmswsq7Czg"/>
</p:tagLst>
</file>

<file path=ppt/tags/tag739.xml><?xml version="1.0" encoding="utf-8"?>
<p:tagLst xmlns:a="http://schemas.openxmlformats.org/drawingml/2006/main" xmlns:r="http://schemas.openxmlformats.org/officeDocument/2006/relationships" xmlns:p="http://schemas.openxmlformats.org/presentationml/2006/main">
  <p:tag name="THINKCELLSHAPEDONOTDELETE" val="pHeuiEWAMv0eaBmy37VnjlQ"/>
</p:tagLst>
</file>

<file path=ppt/tags/tag74.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AUTODIALOG" val="1"/>
  <p:tag name="CDT_EXTCOL" val="True"/>
  <p:tag name="CDT_COLTX_NEW" val="26"/>
  <p:tag name="CDT_TARGETSHAPE_NEW" val="2"/>
  <p:tag name="CDT_PROT" val="3"/>
  <p:tag name="CDT_PROT_TOP" val="0"/>
  <p:tag name="CDT_PROT_LEFT" val="480,25"/>
  <p:tag name="CDT_PROT_WIDTH" val="0,1250394"/>
  <p:tag name="CDT_PROT_HEIGHT" val="0,1250394"/>
  <p:tag name="CDT_DELETE_ONEVENT_NEWPRES" val="False"/>
  <p:tag name="CDT_FILLUNVISIBLE" val="True"/>
  <p:tag name="CDT_LINEUNVISIBLE" val="True"/>
</p:tagLst>
</file>

<file path=ppt/tags/tag740.xml><?xml version="1.0" encoding="utf-8"?>
<p:tagLst xmlns:a="http://schemas.openxmlformats.org/drawingml/2006/main" xmlns:r="http://schemas.openxmlformats.org/officeDocument/2006/relationships" xmlns:p="http://schemas.openxmlformats.org/presentationml/2006/main">
  <p:tag name="CDT_OLDSLIDEHIDDEN" val="False"/>
  <p:tag name="CDT_OLDSLIDEINDEX" val="21"/>
  <p:tag name="CDT_DESIGNS_NAME" val="Siemens 2013 – 16:9"/>
  <p:tag name="CDT_MASTERS_NAME" val="Free Content"/>
  <p:tag name="CDT_LAYOUT_TYPE" val="11"/>
  <p:tag name="CDT_INTERSECT_SLIDE" val="False"/>
  <p:tag name="CDT_NAVBARONTHISSLIDE" val="True"/>
</p:tagLst>
</file>

<file path=ppt/tags/tag7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2.xml><?xml version="1.0" encoding="utf-8"?>
<p:tagLst xmlns:a="http://schemas.openxmlformats.org/drawingml/2006/main" xmlns:r="http://schemas.openxmlformats.org/officeDocument/2006/relationships" xmlns:p="http://schemas.openxmlformats.org/presentationml/2006/main">
  <p:tag name="THINKCELLSHAPEDONOTDELETE" val="pS7.T0y5IukOtDP8K2jpJig"/>
</p:tagLst>
</file>

<file path=ppt/tags/tag743.xml><?xml version="1.0" encoding="utf-8"?>
<p:tagLst xmlns:a="http://schemas.openxmlformats.org/drawingml/2006/main" xmlns:r="http://schemas.openxmlformats.org/officeDocument/2006/relationships" xmlns:p="http://schemas.openxmlformats.org/presentationml/2006/main">
  <p:tag name="THINKCELLSHAPEDONOTDELETE" val="pxwv8UwXzkEWmO6k.G.eBdg"/>
</p:tagLst>
</file>

<file path=ppt/tags/tag744.xml><?xml version="1.0" encoding="utf-8"?>
<p:tagLst xmlns:a="http://schemas.openxmlformats.org/drawingml/2006/main" xmlns:r="http://schemas.openxmlformats.org/officeDocument/2006/relationships" xmlns:p="http://schemas.openxmlformats.org/presentationml/2006/main">
  <p:tag name="THINKCELLSHAPEDONOTDELETE" val="p.uF4oblLFEC8c8hCpYqYTg"/>
</p:tagLst>
</file>

<file path=ppt/tags/tag745.xml><?xml version="1.0" encoding="utf-8"?>
<p:tagLst xmlns:a="http://schemas.openxmlformats.org/drawingml/2006/main" xmlns:r="http://schemas.openxmlformats.org/officeDocument/2006/relationships" xmlns:p="http://schemas.openxmlformats.org/presentationml/2006/main">
  <p:tag name="THINKCELLSHAPEDONOTDELETE" val="poxZdAh.k1UWVTX5q_sji7Q"/>
</p:tagLst>
</file>

<file path=ppt/tags/tag746.xml><?xml version="1.0" encoding="utf-8"?>
<p:tagLst xmlns:a="http://schemas.openxmlformats.org/drawingml/2006/main" xmlns:r="http://schemas.openxmlformats.org/officeDocument/2006/relationships" xmlns:p="http://schemas.openxmlformats.org/presentationml/2006/main">
  <p:tag name="THINKCELLSHAPEDONOTDELETE" val="p.WNreJU9h0yYvB2w.YZHLw"/>
</p:tagLst>
</file>

<file path=ppt/tags/tag747.xml><?xml version="1.0" encoding="utf-8"?>
<p:tagLst xmlns:a="http://schemas.openxmlformats.org/drawingml/2006/main" xmlns:r="http://schemas.openxmlformats.org/officeDocument/2006/relationships" xmlns:p="http://schemas.openxmlformats.org/presentationml/2006/main">
  <p:tag name="THINKCELLSHAPEDONOTDELETE" val="p_qiVuYsIr0W6X1W58yXa2g"/>
</p:tagLst>
</file>

<file path=ppt/tags/tag748.xml><?xml version="1.0" encoding="utf-8"?>
<p:tagLst xmlns:a="http://schemas.openxmlformats.org/drawingml/2006/main" xmlns:r="http://schemas.openxmlformats.org/officeDocument/2006/relationships" xmlns:p="http://schemas.openxmlformats.org/presentationml/2006/main">
  <p:tag name="THINKCELLSHAPEDONOTDELETE" val="pcbl._3EkRkq4LYU7wj8a7A"/>
</p:tagLst>
</file>

<file path=ppt/tags/tag749.xml><?xml version="1.0" encoding="utf-8"?>
<p:tagLst xmlns:a="http://schemas.openxmlformats.org/drawingml/2006/main" xmlns:r="http://schemas.openxmlformats.org/officeDocument/2006/relationships" xmlns:p="http://schemas.openxmlformats.org/presentationml/2006/main">
  <p:tag name="THINKCELLSHAPEDONOTDELETE" val="psop_mmN2IUyBEcASjYwhJw"/>
</p:tagLst>
</file>

<file path=ppt/tags/tag75.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PROT" val="3"/>
  <p:tag name="CDT_PROT_TOP" val="0"/>
  <p:tag name="CDT_PROT_LEFT" val="809,1249"/>
  <p:tag name="CDT_PROT_WIDTH" val="113,375"/>
  <p:tag name="CDT_PROT_HEIGHT" val="63,37504"/>
  <p:tag name="CDT_FILLUNVISIBLE" val="True"/>
  <p:tag name="CDT_LINEUNVISIBLE" val="True"/>
</p:tagLst>
</file>

<file path=ppt/tags/tag750.xml><?xml version="1.0" encoding="utf-8"?>
<p:tagLst xmlns:a="http://schemas.openxmlformats.org/drawingml/2006/main" xmlns:r="http://schemas.openxmlformats.org/officeDocument/2006/relationships" xmlns:p="http://schemas.openxmlformats.org/presentationml/2006/main">
  <p:tag name="THINKCELLSHAPEDONOTDELETE" val="pMiieqB3ig06aq244T1BolA"/>
</p:tagLst>
</file>

<file path=ppt/tags/tag751.xml><?xml version="1.0" encoding="utf-8"?>
<p:tagLst xmlns:a="http://schemas.openxmlformats.org/drawingml/2006/main" xmlns:r="http://schemas.openxmlformats.org/officeDocument/2006/relationships" xmlns:p="http://schemas.openxmlformats.org/presentationml/2006/main">
  <p:tag name="THINKCELLSHAPEDONOTDELETE" val="pch8nxBpmTEO2X1bAVyrNmA"/>
</p:tagLst>
</file>

<file path=ppt/tags/tag752.xml><?xml version="1.0" encoding="utf-8"?>
<p:tagLst xmlns:a="http://schemas.openxmlformats.org/drawingml/2006/main" xmlns:r="http://schemas.openxmlformats.org/officeDocument/2006/relationships" xmlns:p="http://schemas.openxmlformats.org/presentationml/2006/main">
  <p:tag name="THINKCELLSHAPEDONOTDELETE" val="piX2rqDgcbUuqacOnPrS4pQ"/>
</p:tagLst>
</file>

<file path=ppt/tags/tag753.xml><?xml version="1.0" encoding="utf-8"?>
<p:tagLst xmlns:a="http://schemas.openxmlformats.org/drawingml/2006/main" xmlns:r="http://schemas.openxmlformats.org/officeDocument/2006/relationships" xmlns:p="http://schemas.openxmlformats.org/presentationml/2006/main">
  <p:tag name="THINKCELLSHAPEDONOTDELETE" val="prJUCjvDko0mw6YwF_GLiWg"/>
</p:tagLst>
</file>

<file path=ppt/tags/tag754.xml><?xml version="1.0" encoding="utf-8"?>
<p:tagLst xmlns:a="http://schemas.openxmlformats.org/drawingml/2006/main" xmlns:r="http://schemas.openxmlformats.org/officeDocument/2006/relationships" xmlns:p="http://schemas.openxmlformats.org/presentationml/2006/main">
  <p:tag name="THINKCELLSHAPEDONOTDELETE" val="pl_gTmploRkealV5JYN4RJA"/>
</p:tagLst>
</file>

<file path=ppt/tags/tag755.xml><?xml version="1.0" encoding="utf-8"?>
<p:tagLst xmlns:a="http://schemas.openxmlformats.org/drawingml/2006/main" xmlns:r="http://schemas.openxmlformats.org/officeDocument/2006/relationships" xmlns:p="http://schemas.openxmlformats.org/presentationml/2006/main">
  <p:tag name="THINKCELLSHAPEDONOTDELETE" val="ptMW.UkYo3Ui2Gv.pG8P0zQ"/>
</p:tagLst>
</file>

<file path=ppt/tags/tag756.xml><?xml version="1.0" encoding="utf-8"?>
<p:tagLst xmlns:a="http://schemas.openxmlformats.org/drawingml/2006/main" xmlns:r="http://schemas.openxmlformats.org/officeDocument/2006/relationships" xmlns:p="http://schemas.openxmlformats.org/presentationml/2006/main">
  <p:tag name="THINKCELLSHAPEDONOTDELETE" val="pbtY59HL5YkezOKOWLHk5Yg"/>
</p:tagLst>
</file>

<file path=ppt/tags/tag757.xml><?xml version="1.0" encoding="utf-8"?>
<p:tagLst xmlns:a="http://schemas.openxmlformats.org/drawingml/2006/main" xmlns:r="http://schemas.openxmlformats.org/officeDocument/2006/relationships" xmlns:p="http://schemas.openxmlformats.org/presentationml/2006/main">
  <p:tag name="THINKCELLSHAPEDONOTDELETE" val="pwVhCWq5590CKY9wqSAVZZA"/>
</p:tagLst>
</file>

<file path=ppt/tags/tag758.xml><?xml version="1.0" encoding="utf-8"?>
<p:tagLst xmlns:a="http://schemas.openxmlformats.org/drawingml/2006/main" xmlns:r="http://schemas.openxmlformats.org/officeDocument/2006/relationships" xmlns:p="http://schemas.openxmlformats.org/presentationml/2006/main">
  <p:tag name="THINKCELLSHAPEDONOTDELETE" val="pDoesPQ2XE0aioe_I1YNyHA"/>
</p:tagLst>
</file>

<file path=ppt/tags/tag759.xml><?xml version="1.0" encoding="utf-8"?>
<p:tagLst xmlns:a="http://schemas.openxmlformats.org/drawingml/2006/main" xmlns:r="http://schemas.openxmlformats.org/officeDocument/2006/relationships" xmlns:p="http://schemas.openxmlformats.org/presentationml/2006/main">
  <p:tag name="THINKCELLSHAPEDONOTDELETE" val="pTndhkcWZt0eKOyo_iYFpzQ"/>
</p:tagLst>
</file>

<file path=ppt/tags/tag76.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COLBF_NEW" val="21"/>
  <p:tag name="CDT_COLFF_NEW" val="21"/>
  <p:tag name="CDT_EXTCOL" val="True"/>
  <p:tag name="CDT_COLTX_NEW" val="22"/>
  <p:tag name="CDT_PROT" val="3"/>
  <p:tag name="CDT_PROT_TOP" val="111,25"/>
  <p:tag name="CDT_PROT_LEFT" val="366,85"/>
  <p:tag name="CDT_PROT_WIDTH" val="593,65"/>
  <p:tag name="CDT_PROT_HEIGHT" val="374,25"/>
  <p:tag name="CDT_DELETE_ONEVENT_NEWPRES" val="False"/>
  <p:tag name="CDT_FILLUNVISIBLE" val="False"/>
  <p:tag name="CDT_LINEUNVISIBLE" val="True"/>
</p:tagLst>
</file>

<file path=ppt/tags/tag760.xml><?xml version="1.0" encoding="utf-8"?>
<p:tagLst xmlns:a="http://schemas.openxmlformats.org/drawingml/2006/main" xmlns:r="http://schemas.openxmlformats.org/officeDocument/2006/relationships" xmlns:p="http://schemas.openxmlformats.org/presentationml/2006/main">
  <p:tag name="THINKCELLSHAPEDONOTDELETE" val="picW2Ia2KgkqF_iyMjO1bhw"/>
</p:tagLst>
</file>

<file path=ppt/tags/tag761.xml><?xml version="1.0" encoding="utf-8"?>
<p:tagLst xmlns:a="http://schemas.openxmlformats.org/drawingml/2006/main" xmlns:r="http://schemas.openxmlformats.org/officeDocument/2006/relationships" xmlns:p="http://schemas.openxmlformats.org/presentationml/2006/main">
  <p:tag name="THINKCELLSHAPEDONOTDELETE" val="prBS3287S9EqNZBZhG0GRZg"/>
</p:tagLst>
</file>

<file path=ppt/tags/tag762.xml><?xml version="1.0" encoding="utf-8"?>
<p:tagLst xmlns:a="http://schemas.openxmlformats.org/drawingml/2006/main" xmlns:r="http://schemas.openxmlformats.org/officeDocument/2006/relationships" xmlns:p="http://schemas.openxmlformats.org/presentationml/2006/main">
  <p:tag name="THINKCELLSHAPEDONOTDELETE" val="pevyPuRW4YkeH7gqEKGjfmA"/>
</p:tagLst>
</file>

<file path=ppt/tags/tag763.xml><?xml version="1.0" encoding="utf-8"?>
<p:tagLst xmlns:a="http://schemas.openxmlformats.org/drawingml/2006/main" xmlns:r="http://schemas.openxmlformats.org/officeDocument/2006/relationships" xmlns:p="http://schemas.openxmlformats.org/presentationml/2006/main">
  <p:tag name="THINKCELLSHAPEDONOTDELETE" val="pyV7bgsjoc0OCsz2XnSjnSw"/>
</p:tagLst>
</file>

<file path=ppt/tags/tag764.xml><?xml version="1.0" encoding="utf-8"?>
<p:tagLst xmlns:a="http://schemas.openxmlformats.org/drawingml/2006/main" xmlns:r="http://schemas.openxmlformats.org/officeDocument/2006/relationships" xmlns:p="http://schemas.openxmlformats.org/presentationml/2006/main">
  <p:tag name="THINKCELLSHAPEDONOTDELETE" val="pJoaHY26.80GaqR4DVh7sgA"/>
</p:tagLst>
</file>

<file path=ppt/tags/tag765.xml><?xml version="1.0" encoding="utf-8"?>
<p:tagLst xmlns:a="http://schemas.openxmlformats.org/drawingml/2006/main" xmlns:r="http://schemas.openxmlformats.org/officeDocument/2006/relationships" xmlns:p="http://schemas.openxmlformats.org/presentationml/2006/main">
  <p:tag name="THINKCELLSHAPEDONOTDELETE" val="pBPQ1hwB3IEOyvlz1UDGSLQ"/>
</p:tagLst>
</file>

<file path=ppt/tags/tag766.xml><?xml version="1.0" encoding="utf-8"?>
<p:tagLst xmlns:a="http://schemas.openxmlformats.org/drawingml/2006/main" xmlns:r="http://schemas.openxmlformats.org/officeDocument/2006/relationships" xmlns:p="http://schemas.openxmlformats.org/presentationml/2006/main">
  <p:tag name="THINKCELLSHAPEDONOTDELETE" val="pXXP9RK_eqE26lOjiPoKpwA"/>
</p:tagLst>
</file>

<file path=ppt/tags/tag767.xml><?xml version="1.0" encoding="utf-8"?>
<p:tagLst xmlns:a="http://schemas.openxmlformats.org/drawingml/2006/main" xmlns:r="http://schemas.openxmlformats.org/officeDocument/2006/relationships" xmlns:p="http://schemas.openxmlformats.org/presentationml/2006/main">
  <p:tag name="THINKCELLSHAPEDONOTDELETE" val="ppcFKLOlTUkKolcju7mm0wg"/>
</p:tagLst>
</file>

<file path=ppt/tags/tag768.xml><?xml version="1.0" encoding="utf-8"?>
<p:tagLst xmlns:a="http://schemas.openxmlformats.org/drawingml/2006/main" xmlns:r="http://schemas.openxmlformats.org/officeDocument/2006/relationships" xmlns:p="http://schemas.openxmlformats.org/presentationml/2006/main">
  <p:tag name="THINKCELLSHAPEDONOTDELETE" val="p6P4WNcSWnEqeusfLluef.w"/>
</p:tagLst>
</file>

<file path=ppt/tags/tag769.xml><?xml version="1.0" encoding="utf-8"?>
<p:tagLst xmlns:a="http://schemas.openxmlformats.org/drawingml/2006/main" xmlns:r="http://schemas.openxmlformats.org/officeDocument/2006/relationships" xmlns:p="http://schemas.openxmlformats.org/presentationml/2006/main">
  <p:tag name="THINKCELLSHAPEDONOTDELETE" val="plz60B7UkV0OoQhb.XlfgIw"/>
</p:tagLst>
</file>

<file path=ppt/tags/tag77.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COLBF_NEW" val="21"/>
  <p:tag name="CDT_COLFF_NEW" val="21"/>
  <p:tag name="CDT_EXTCOL" val="True"/>
  <p:tag name="CDT_COLTX_NEW" val="22"/>
  <p:tag name="CDT_TARGETSHAPE_NEW" val="20"/>
  <p:tag name="CDT_PROT" val="2"/>
  <p:tag name="CDT_PROT_TOP" val="111,25"/>
  <p:tag name="CDT_PROT_LEFT" val="366,8501"/>
  <p:tag name="CDT_PROT_WIDTH" val="593,6499"/>
  <p:tag name="CDT_PROT_HEIGHT" val="374,25"/>
  <p:tag name="CDT_DELETE_ONEVENT_NEWPRES" val="False"/>
  <p:tag name="CDT_FILLUNVISIBLE" val="False"/>
  <p:tag name="CDT_LINEUNVISIBLE" val="True"/>
</p:tagLst>
</file>

<file path=ppt/tags/tag770.xml><?xml version="1.0" encoding="utf-8"?>
<p:tagLst xmlns:a="http://schemas.openxmlformats.org/drawingml/2006/main" xmlns:r="http://schemas.openxmlformats.org/officeDocument/2006/relationships" xmlns:p="http://schemas.openxmlformats.org/presentationml/2006/main">
  <p:tag name="THINKCELLSHAPEDONOTDELETE" val="pjqUjK9fz5kOJrup.CQ2hpQ"/>
</p:tagLst>
</file>

<file path=ppt/tags/tag771.xml><?xml version="1.0" encoding="utf-8"?>
<p:tagLst xmlns:a="http://schemas.openxmlformats.org/drawingml/2006/main" xmlns:r="http://schemas.openxmlformats.org/officeDocument/2006/relationships" xmlns:p="http://schemas.openxmlformats.org/presentationml/2006/main">
  <p:tag name="THINKCELLSHAPEDONOTDELETE" val="pA2H.vU2rNUSXNpg.tR94cw"/>
</p:tagLst>
</file>

<file path=ppt/tags/tag772.xml><?xml version="1.0" encoding="utf-8"?>
<p:tagLst xmlns:a="http://schemas.openxmlformats.org/drawingml/2006/main" xmlns:r="http://schemas.openxmlformats.org/officeDocument/2006/relationships" xmlns:p="http://schemas.openxmlformats.org/presentationml/2006/main">
  <p:tag name="THINKCELLSHAPEDONOTDELETE" val="pxuMHs9.Yt0OEwh_5GcDBhw"/>
</p:tagLst>
</file>

<file path=ppt/tags/tag773.xml><?xml version="1.0" encoding="utf-8"?>
<p:tagLst xmlns:a="http://schemas.openxmlformats.org/drawingml/2006/main" xmlns:r="http://schemas.openxmlformats.org/officeDocument/2006/relationships" xmlns:p="http://schemas.openxmlformats.org/presentationml/2006/main">
  <p:tag name="THINKCELLSHAPEDONOTDELETE" val="pc57cYJ4Ym0O.8pb4HgVI8Q"/>
</p:tagLst>
</file>

<file path=ppt/tags/tag774.xml><?xml version="1.0" encoding="utf-8"?>
<p:tagLst xmlns:a="http://schemas.openxmlformats.org/drawingml/2006/main" xmlns:r="http://schemas.openxmlformats.org/officeDocument/2006/relationships" xmlns:p="http://schemas.openxmlformats.org/presentationml/2006/main">
  <p:tag name="THINKCELLSHAPEDONOTDELETE" val="pv3ZhtY4TDk69dLORAqxTvg"/>
</p:tagLst>
</file>

<file path=ppt/tags/tag775.xml><?xml version="1.0" encoding="utf-8"?>
<p:tagLst xmlns:a="http://schemas.openxmlformats.org/drawingml/2006/main" xmlns:r="http://schemas.openxmlformats.org/officeDocument/2006/relationships" xmlns:p="http://schemas.openxmlformats.org/presentationml/2006/main">
  <p:tag name="THINKCELLSHAPEDONOTDELETE" val="p_6enaJUKrECbB6ocJZFxog"/>
</p:tagLst>
</file>

<file path=ppt/tags/tag776.xml><?xml version="1.0" encoding="utf-8"?>
<p:tagLst xmlns:a="http://schemas.openxmlformats.org/drawingml/2006/main" xmlns:r="http://schemas.openxmlformats.org/officeDocument/2006/relationships" xmlns:p="http://schemas.openxmlformats.org/presentationml/2006/main">
  <p:tag name="THINKCELLSHAPEDONOTDELETE" val="prJUCjvDko0mw6YwF_GLiWg"/>
</p:tagLst>
</file>

<file path=ppt/tags/tag777.xml><?xml version="1.0" encoding="utf-8"?>
<p:tagLst xmlns:a="http://schemas.openxmlformats.org/drawingml/2006/main" xmlns:r="http://schemas.openxmlformats.org/officeDocument/2006/relationships" xmlns:p="http://schemas.openxmlformats.org/presentationml/2006/main">
  <p:tag name="THINKCELLSHAPEDONOTDELETE" val="poxZdAh.k1UWVTX5q_sji7Q"/>
</p:tagLst>
</file>

<file path=ppt/tags/tag778.xml><?xml version="1.0" encoding="utf-8"?>
<p:tagLst xmlns:a="http://schemas.openxmlformats.org/drawingml/2006/main" xmlns:r="http://schemas.openxmlformats.org/officeDocument/2006/relationships" xmlns:p="http://schemas.openxmlformats.org/presentationml/2006/main">
  <p:tag name="THINKCELLSHAPEDONOTDELETE" val="p.WNreJU9h0yYvB2w.YZHLw"/>
</p:tagLst>
</file>

<file path=ppt/tags/tag779.xml><?xml version="1.0" encoding="utf-8"?>
<p:tagLst xmlns:a="http://schemas.openxmlformats.org/drawingml/2006/main" xmlns:r="http://schemas.openxmlformats.org/officeDocument/2006/relationships" xmlns:p="http://schemas.openxmlformats.org/presentationml/2006/main">
  <p:tag name="THINKCELLSHAPEDONOTDELETE" val="p_qiVuYsIr0W6X1W58yXa2g"/>
</p:tagLst>
</file>

<file path=ppt/tags/tag78.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780.xml><?xml version="1.0" encoding="utf-8"?>
<p:tagLst xmlns:a="http://schemas.openxmlformats.org/drawingml/2006/main" xmlns:r="http://schemas.openxmlformats.org/officeDocument/2006/relationships" xmlns:p="http://schemas.openxmlformats.org/presentationml/2006/main">
  <p:tag name="THINKCELLSHAPEDONOTDELETE" val="pMiieqB3ig06aq244T1BolA"/>
</p:tagLst>
</file>

<file path=ppt/tags/tag781.xml><?xml version="1.0" encoding="utf-8"?>
<p:tagLst xmlns:a="http://schemas.openxmlformats.org/drawingml/2006/main" xmlns:r="http://schemas.openxmlformats.org/officeDocument/2006/relationships" xmlns:p="http://schemas.openxmlformats.org/presentationml/2006/main">
  <p:tag name="THINKCELLSHAPEDONOTDELETE" val="pch8nxBpmTEO2X1bAVyrNmA"/>
</p:tagLst>
</file>

<file path=ppt/tags/tag782.xml><?xml version="1.0" encoding="utf-8"?>
<p:tagLst xmlns:a="http://schemas.openxmlformats.org/drawingml/2006/main" xmlns:r="http://schemas.openxmlformats.org/officeDocument/2006/relationships" xmlns:p="http://schemas.openxmlformats.org/presentationml/2006/main">
  <p:tag name="THINKCELLSHAPEDONOTDELETE" val="piX2rqDgcbUuqacOnPrS4pQ"/>
</p:tagLst>
</file>

<file path=ppt/tags/tag783.xml><?xml version="1.0" encoding="utf-8"?>
<p:tagLst xmlns:a="http://schemas.openxmlformats.org/drawingml/2006/main" xmlns:r="http://schemas.openxmlformats.org/officeDocument/2006/relationships" xmlns:p="http://schemas.openxmlformats.org/presentationml/2006/main">
  <p:tag name="THINKCELLSHAPEDONOTDELETE" val="pjgzNtqEgOEeOg8aIIO0wBA"/>
</p:tagLst>
</file>

<file path=ppt/tags/tag784.xml><?xml version="1.0" encoding="utf-8"?>
<p:tagLst xmlns:a="http://schemas.openxmlformats.org/drawingml/2006/main" xmlns:r="http://schemas.openxmlformats.org/officeDocument/2006/relationships" xmlns:p="http://schemas.openxmlformats.org/presentationml/2006/main">
  <p:tag name="THINKCELLSHAPEDONOTDELETE" val="p9EOsGJKo1ES43Rua5Fk9SA"/>
</p:tagLst>
</file>

<file path=ppt/tags/tag785.xml><?xml version="1.0" encoding="utf-8"?>
<p:tagLst xmlns:a="http://schemas.openxmlformats.org/drawingml/2006/main" xmlns:r="http://schemas.openxmlformats.org/officeDocument/2006/relationships" xmlns:p="http://schemas.openxmlformats.org/presentationml/2006/main">
  <p:tag name="THINKCELLSHAPEDONOTDELETE" val="p8xsSd0HQEUaaWeVOzPOKHg"/>
</p:tagLst>
</file>

<file path=ppt/tags/tag786.xml><?xml version="1.0" encoding="utf-8"?>
<p:tagLst xmlns:a="http://schemas.openxmlformats.org/drawingml/2006/main" xmlns:r="http://schemas.openxmlformats.org/officeDocument/2006/relationships" xmlns:p="http://schemas.openxmlformats.org/presentationml/2006/main">
  <p:tag name="THINKCELLSHAPEDONOTDELETE" val="pwhQ198uS1k6uQCo.FHDQCQ"/>
</p:tagLst>
</file>

<file path=ppt/tags/tag787.xml><?xml version="1.0" encoding="utf-8"?>
<p:tagLst xmlns:a="http://schemas.openxmlformats.org/drawingml/2006/main" xmlns:r="http://schemas.openxmlformats.org/officeDocument/2006/relationships" xmlns:p="http://schemas.openxmlformats.org/presentationml/2006/main">
  <p:tag name="THINKCELLSHAPEDONOTDELETE" val="pHx5QCRJDB0KkKMdA8PWuLQ"/>
</p:tagLst>
</file>

<file path=ppt/tags/tag788.xml><?xml version="1.0" encoding="utf-8"?>
<p:tagLst xmlns:a="http://schemas.openxmlformats.org/drawingml/2006/main" xmlns:r="http://schemas.openxmlformats.org/officeDocument/2006/relationships" xmlns:p="http://schemas.openxmlformats.org/presentationml/2006/main">
  <p:tag name="THINKCELLSHAPEDONOTDELETE" val="pNcpmhzVHD0.BXUbTYwrdjw"/>
</p:tagLst>
</file>

<file path=ppt/tags/tag789.xml><?xml version="1.0" encoding="utf-8"?>
<p:tagLst xmlns:a="http://schemas.openxmlformats.org/drawingml/2006/main" xmlns:r="http://schemas.openxmlformats.org/officeDocument/2006/relationships" xmlns:p="http://schemas.openxmlformats.org/presentationml/2006/main">
  <p:tag name="THINKCELLSHAPEDONOTDELETE" val="p2pKE19ouqU2husPi_U9p3Q"/>
</p:tagLst>
</file>

<file path=ppt/tags/tag79.xml><?xml version="1.0" encoding="utf-8"?>
<p:tagLst xmlns:a="http://schemas.openxmlformats.org/drawingml/2006/main" xmlns:r="http://schemas.openxmlformats.org/officeDocument/2006/relationships" xmlns:p="http://schemas.openxmlformats.org/presentationml/2006/main">
  <p:tag name="CDT_DUMMYPICTURE" val="False"/>
  <p:tag name="CDT_PLACEHOLDER_BASED" val="True"/>
  <p:tag name="CDT_AUTODIALOG" val="2"/>
  <p:tag name="CDT_TARGETSHAPE_NEW" val="13"/>
  <p:tag name="CDT_PROT" val="3"/>
  <p:tag name="CDT_PROT_TOP" val="111,2501"/>
  <p:tag name="CDT_PROT_LEFT" val="0"/>
  <p:tag name="CDT_PROT_WIDTH" val="355,51"/>
  <p:tag name="CDT_PROT_HEIGHT" val="374,25"/>
</p:tagLst>
</file>

<file path=ppt/tags/tag790.xml><?xml version="1.0" encoding="utf-8"?>
<p:tagLst xmlns:a="http://schemas.openxmlformats.org/drawingml/2006/main" xmlns:r="http://schemas.openxmlformats.org/officeDocument/2006/relationships" xmlns:p="http://schemas.openxmlformats.org/presentationml/2006/main">
  <p:tag name="THINKCELLSHAPEDONOTDELETE" val="pA6JZyf7NIkqiUmswsq7Czg"/>
</p:tagLst>
</file>

<file path=ppt/tags/tag791.xml><?xml version="1.0" encoding="utf-8"?>
<p:tagLst xmlns:a="http://schemas.openxmlformats.org/drawingml/2006/main" xmlns:r="http://schemas.openxmlformats.org/officeDocument/2006/relationships" xmlns:p="http://schemas.openxmlformats.org/presentationml/2006/main">
  <p:tag name="THINKCELLSHAPEDONOTDELETE" val="pHeuiEWAMv0eaBmy37VnjlQ"/>
</p:tagLst>
</file>

<file path=ppt/tags/tag792.xml><?xml version="1.0" encoding="utf-8"?>
<p:tagLst xmlns:a="http://schemas.openxmlformats.org/drawingml/2006/main" xmlns:r="http://schemas.openxmlformats.org/officeDocument/2006/relationships" xmlns:p="http://schemas.openxmlformats.org/presentationml/2006/main">
  <p:tag name="CDT_OLDSLIDEHIDDEN" val="False"/>
  <p:tag name="CDT_OLDSLIDEINDEX" val="22"/>
  <p:tag name="CDT_DESIGNS_NAME" val="Siemens 2013 – 16:9"/>
  <p:tag name="CDT_MASTERS_NAME" val="One object (large)"/>
  <p:tag name="CDT_LAYOUT_TYPE" val="16"/>
  <p:tag name="CDT_INTERSECT_SLIDE" val="False"/>
  <p:tag name="CDT_NAVBARONTHISSLIDE" val="True"/>
</p:tagLst>
</file>

<file path=ppt/tags/tag793.xml><?xml version="1.0" encoding="utf-8"?>
<p:tagLst xmlns:a="http://schemas.openxmlformats.org/drawingml/2006/main" xmlns:r="http://schemas.openxmlformats.org/officeDocument/2006/relationships" xmlns:p="http://schemas.openxmlformats.org/presentationml/2006/main">
  <p:tag name="CDT_OLDSLIDEHIDDEN" val="False"/>
  <p:tag name="CDT_OLDSLIDEINDEX" val="22"/>
  <p:tag name="CDT_DESIGNS_NAME" val="Siemens 2013 – 16:9"/>
  <p:tag name="CDT_MASTERS_NAME" val="One object (large)"/>
  <p:tag name="CDT_LAYOUT_TYPE" val="16"/>
  <p:tag name="CDT_INTERSECT_SLIDE" val="False"/>
  <p:tag name="CDT_NAVBARONTHISSLIDE" val="True"/>
</p:tagLst>
</file>

<file path=ppt/tags/tag794.xml><?xml version="1.0" encoding="utf-8"?>
<p:tagLst xmlns:a="http://schemas.openxmlformats.org/drawingml/2006/main" xmlns:r="http://schemas.openxmlformats.org/officeDocument/2006/relationships" xmlns:p="http://schemas.openxmlformats.org/presentationml/2006/main">
  <p:tag name="CDT_NAVBARONTHISSLIDE" val="True"/>
  <p:tag name="CDT_DESIGNS_NAME" val="Siemens 2013 – 16:9"/>
  <p:tag name="CDT_MASTERS_NAME" val="Four objects"/>
  <p:tag name="CDT_LAYOUT_TYPE" val="24"/>
  <p:tag name="CDT_INTERSECT_SLIDE" val="False"/>
</p:tagLst>
</file>

<file path=ppt/tags/tag7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AUTODIALOG" val="1"/>
  <p:tag name="CDT_EXTCOL" val="True"/>
  <p:tag name="CDT_COLTX_NEW" val="25"/>
  <p:tag name="CDT_TARGETSHAPE_NEW" val="7"/>
  <p:tag name="CDT_PROT" val="3"/>
  <p:tag name="CDT_PROT_TOP" val="519,5"/>
  <p:tag name="CDT_PROT_LEFT" val="0"/>
  <p:tag name="CDT_PROT_WIDTH" val="138,9988"/>
  <p:tag name="CDT_PROT_HEIGHT" val="20,5"/>
  <p:tag name="CDT_FILLUNVISIBLE" val="True"/>
  <p:tag name="CDT_LINEUNVISIBLE" val="True"/>
</p:tagLst>
</file>

<file path=ppt/tags/tag80.xml><?xml version="1.0" encoding="utf-8"?>
<p:tagLst xmlns:a="http://schemas.openxmlformats.org/drawingml/2006/main" xmlns:r="http://schemas.openxmlformats.org/officeDocument/2006/relationships" xmlns:p="http://schemas.openxmlformats.org/presentationml/2006/main">
  <p:tag name="CDT_AUTODIALOG" val="2"/>
  <p:tag name="CDT_TARGETSHAPE_NEW" val="13"/>
  <p:tag name="CDT_PROT" val="2"/>
  <p:tag name="CDT_PROT_TOP" val="111,25"/>
  <p:tag name="CDT_PROT_LEFT" val="0"/>
  <p:tag name="CDT_PROT_WIDTH" val="355,51"/>
  <p:tag name="CDT_PROT_HEIGHT" val="374,25"/>
  <p:tag name="CDT_DELETE_ONEVENT_NEWPRES" val="False"/>
</p:tagLst>
</file>

<file path=ppt/tags/tag81.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82.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306,1349"/>
  <p:tag name="CDT_PROT_HEIGHT" val="374,25"/>
</p:tagLst>
</file>

<file path=ppt/tags/tag83.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COLBF_NEW" val="21"/>
  <p:tag name="CDT_COLFF_NEW" val="21"/>
  <p:tag name="CDT_EXTCOL" val="True"/>
  <p:tag name="CDT_COLTX_NEW" val="22"/>
  <p:tag name="CDT_PROT" val="2"/>
  <p:tag name="CDT_PROT_TOP" val="111,25"/>
  <p:tag name="CDT_PROT_LEFT" val="366,85"/>
  <p:tag name="CDT_PROT_WIDTH" val="593,65"/>
  <p:tag name="CDT_PROT_HEIGHT" val="374,25"/>
  <p:tag name="CDT_DELETE_ONEVENT_NEWPRES" val="False"/>
  <p:tag name="CDT_FILLUNVISIBLE" val="False"/>
  <p:tag name="CDT_LINEUNVISIBLE" val="True"/>
</p:tagLst>
</file>

<file path=ppt/tags/tag84.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85.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86.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646,3749"/>
  <p:tag name="CDT_PROT_HEIGHT" val="374,25"/>
</p:tagLst>
</file>

<file path=ppt/tags/tag87.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88.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532,9134"/>
  <p:tag name="CDT_PROT_HEIGHT" val="374,25"/>
</p:tagLst>
</file>

<file path=ppt/tags/tag89.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9.xml><?xml version="1.0" encoding="utf-8"?>
<p:tagLst xmlns:a="http://schemas.openxmlformats.org/drawingml/2006/main" xmlns:r="http://schemas.openxmlformats.org/officeDocument/2006/relationships" xmlns:p="http://schemas.openxmlformats.org/presentationml/2006/main">
  <p:tag name="CDT_AUTODIALOG" val="1"/>
  <p:tag name="CDT_FILLFIXED" val="True"/>
  <p:tag name="CDT_LINEFIXED" val="True"/>
  <p:tag name="CDT_EXTCOL" val="True"/>
  <p:tag name="CDT_COLTX_NEW" val="25"/>
  <p:tag name="CDT_TARGETSHAPE_NEW" val="9"/>
  <p:tag name="CDT_PROT" val="3"/>
  <p:tag name="CDT_PROT_TOP" val="519,5"/>
  <p:tag name="CDT_PROT_LEFT" val="298,2492"/>
  <p:tag name="CDT_PROT_WIDTH" val="662,2507"/>
  <p:tag name="CDT_PROT_HEIGHT" val="20,5"/>
  <p:tag name="CDT_FILLUNVISIBLE" val="True"/>
  <p:tag name="CDT_LINEUNVISIBLE" val="True"/>
</p:tagLst>
</file>

<file path=ppt/tags/tag90.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430,875"/>
  <p:tag name="CDT_PROT_HEIGHT" val="374,25"/>
</p:tagLst>
</file>

<file path=ppt/tags/tag91.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1,625"/>
  <p:tag name="CDT_PROT_WIDTH" val="430,875"/>
  <p:tag name="CDT_PROT_HEIGHT" val="374,25"/>
</p:tagLst>
</file>

<file path=ppt/tags/tag92.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93.xml><?xml version="1.0" encoding="utf-8"?>
<p:tagLst xmlns:a="http://schemas.openxmlformats.org/drawingml/2006/main" xmlns:r="http://schemas.openxmlformats.org/officeDocument/2006/relationships" xmlns:p="http://schemas.openxmlformats.org/presentationml/2006/main">
  <p:tag name="CDT_PROT" val="2"/>
  <p:tag name="CDT_PROT_TOP" val="111,2501"/>
  <p:tag name="CDT_PROT_LEFT" val="49,37504"/>
  <p:tag name="CDT_PROT_WIDTH" val="646,3749"/>
  <p:tag name="CDT_PROT_HEIGHT" val="181,375"/>
</p:tagLst>
</file>

<file path=ppt/tags/tag94.xml><?xml version="1.0" encoding="utf-8"?>
<p:tagLst xmlns:a="http://schemas.openxmlformats.org/drawingml/2006/main" xmlns:r="http://schemas.openxmlformats.org/officeDocument/2006/relationships" xmlns:p="http://schemas.openxmlformats.org/presentationml/2006/main">
  <p:tag name="CDT_PROT" val="2"/>
  <p:tag name="CDT_PROT_TOP" val="304"/>
  <p:tag name="CDT_PROT_LEFT" val="49,37504"/>
  <p:tag name="CDT_PROT_WIDTH" val="646,3749"/>
  <p:tag name="CDT_PROT_HEIGHT" val="181,5"/>
</p:tagLst>
</file>

<file path=ppt/tags/tag95.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96.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283,5"/>
  <p:tag name="CDT_PROT_HEIGHT" val="374,25"/>
</p:tagLst>
</file>

<file path=ppt/tags/tag97.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344,125"/>
  <p:tag name="CDT_PROT_WIDTH" val="283,4646"/>
  <p:tag name="CDT_PROT_HEIGHT" val="374,25"/>
</p:tagLst>
</file>

<file path=ppt/tags/tag98.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639,0355"/>
  <p:tag name="CDT_PROT_WIDTH" val="283,4646"/>
  <p:tag name="CDT_PROT_HEIGHT" val="374,25"/>
</p:tagLst>
</file>

<file path=ppt/tags/tag99.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heme/theme1.xml><?xml version="1.0" encoding="utf-8"?>
<a:theme xmlns:a="http://schemas.openxmlformats.org/drawingml/2006/main" name="Siemens 2013 – 16:9">
  <a:themeElements>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fontScheme name="Siemens PPT 2007 DEU">
      <a:majorFont>
        <a:latin typeface=""/>
        <a:ea typeface="ＭＳ Ｐゴシック"/>
        <a:cs typeface=""/>
      </a:majorFont>
      <a:minorFont>
        <a:latin typeface=""/>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wrap="square" lIns="108000" tIns="54000" rIns="108000" bIns="54000" numCol="1" spcCol="72000" rtlCol="0" anchor="ctr">
        <a:noAutofit/>
      </a:bodyPr>
      <a:lstStyle>
        <a:defPPr algn="ctr">
          <a:lnSpc>
            <a:spcPct val="110000"/>
          </a:lnSpc>
          <a:spcBef>
            <a:spcPct val="0"/>
          </a:spcBef>
          <a:buFont typeface="Wingdings" charset="0"/>
          <a:buNone/>
          <a:defRPr sz="1800" b="1" dirty="0" err="1" smtClean="0">
            <a:solidFill>
              <a:schemeClr val="tx1"/>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de-DE" sz="2400" b="0" i="0" u="none" strike="noStrike" cap="none" normalizeH="0" baseline="0">
            <a:ln>
              <a:noFill/>
            </a:ln>
            <a:solidFill>
              <a:srgbClr val="000000"/>
            </a:solidFill>
            <a:effectLst/>
            <a:latin typeface="Arial" charset="0"/>
            <a:ea typeface="ヒラギノ角ゴ Pro W3" charset="0"/>
          </a:defRPr>
        </a:defPPr>
      </a:lstStyle>
    </a:lnDef>
    <a:txDef>
      <a:spPr>
        <a:noFill/>
      </a:spPr>
      <a:bodyPr wrap="square" lIns="0" tIns="0" rIns="0" bIns="0" rtlCol="0">
        <a:spAutoFit/>
      </a:bodyPr>
      <a:lstStyle>
        <a:defPPr algn="l">
          <a:lnSpc>
            <a:spcPct val="110000"/>
          </a:lnSpc>
          <a:spcBef>
            <a:spcPts val="0"/>
          </a:spcBef>
          <a:defRPr sz="1200" dirty="0" err="1" smtClean="0">
            <a:solidFill>
              <a:schemeClr val="tx1"/>
            </a:solidFill>
          </a:defRPr>
        </a:defPPr>
      </a:lstStyle>
    </a:txDef>
  </a:objectDefaults>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10.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11.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12.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13.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14.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15.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16.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17.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18.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19.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2.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20.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21.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22.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23.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24.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25.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26.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27.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28.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29.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3.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30.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31.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32.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33.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34.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35.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36.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37.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38.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39.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4.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40.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41.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42.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43.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44.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45.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46.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5.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6.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7.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8.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ppt/theme/themeOverride9.xml><?xml version="1.0" encoding="utf-8"?>
<a:themeOverride xmlns:a="http://schemas.openxmlformats.org/drawingml/2006/main">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EB780A"/>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4ppTags>
  <Name>Two columns</Name>
  <PpLayout>29</PpLayout>
  <Index>12</Index>
</p4ppTags>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p4ppTags>
  <Name>Two rows + Navigation</Name>
  <PpLayout>32</PpLayout>
  <Index>21</Index>
</p4ppTags>
</file>

<file path=customXml/item12.xml><?xml version="1.0" encoding="utf-8"?>
<p4ppTags>
  <Name>Title fullscreen (big bar down)</Name>
  <PpLayout>1</PpLayout>
  <Index>3</Index>
</p4ppTags>
</file>

<file path=customXml/item13.xml><?xml version="1.0" encoding="utf-8"?>
<p4ppTags>
  <Name>One object (large)</Name>
  <PpLayout>16</PpLayout>
  <Index>10</Index>
</p4ppTags>
</file>

<file path=customXml/item14.xml><?xml version="1.0" encoding="utf-8"?>
<p4ppTags>
  <Name>One object (large) + Navigation</Name>
  <PpLayout>32</PpLayout>
  <Index>17</Index>
</p4ppTags>
</file>

<file path=customXml/item15.xml><?xml version="1.0" encoding="utf-8"?>
<p4ppTags>
  <Name>Free Content + Navigation</Name>
  <PpLayout>32</PpLayout>
  <Index>16</Index>
</p4ppTags>
</file>

<file path=customXml/item16.xml><?xml version="1.0" encoding="utf-8"?>
<p4ppTags>
  <Name>Chapter title (big bar down)</Name>
  <PpLayout>1</PpLayout>
  <Index>5</Index>
</p4ppTags>
</file>

<file path=customXml/item17.xml><?xml version="1.0" encoding="utf-8"?>
<p4ppTags>
  <Name>Two columns + Navigation</Name>
  <PpLayout>32</PpLayout>
  <Index>19</Index>
</p4ppTags>
</file>

<file path=customXml/item18.xml><?xml version="1.0" encoding="utf-8"?>
<p4ppTags>
  <Name>One object (small) + Navigation</Name>
  <PpLayout>32</PpLayout>
  <Index>18</Index>
</p4ppTags>
</file>

<file path=customXml/item19.xml><?xml version="1.0" encoding="utf-8"?>
<p4ppTags>
  <Name>Four objects</Name>
  <PpLayout>24</PpLayout>
  <Index>15</Index>
</p4ppTags>
</file>

<file path=customXml/item2.xml><?xml version="1.0" encoding="utf-8"?>
<p4ppTags>
  <Name>Title (big bar down)</Name>
  <PpLayout>1</PpLayout>
  <Index>1</Index>
</p4ppTags>
</file>

<file path=customXml/item20.xml><?xml version="1.0" encoding="utf-8"?>
<p4ppTags>
  <Name>Title fullscreen (big bar up)</Name>
  <PpLayout>1</PpLayout>
  <Index>4</Index>
</p4ppTags>
</file>

<file path=customXml/item21.xml><?xml version="1.0" encoding="utf-8"?>
<p4ppTags>
  <Name>Two rows</Name>
  <PpLayout>32</PpLayout>
  <Index>13</Index>
</p4ppTags>
</file>

<file path=customXml/item22.xml><?xml version="1.0" encoding="utf-8"?>
<p4ppTags/>
</file>

<file path=customXml/item23.xml><?xml version="1.0" encoding="utf-8"?>
<p4ppTags>
  <Name>Chapter title (big bar up)</Name>
  <PpLayout>1</PpLayout>
  <Index>6</Index>
</p4ppTags>
</file>

<file path=customXml/item24.xml><?xml version="1.0" encoding="utf-8"?>
<p4ppTags>
  <Name>One object (small)</Name>
  <PpLayout>16</PpLayout>
  <Index>11</Index>
</p4ppTags>
</file>

<file path=customXml/item25.xml><?xml version="1.0" encoding="utf-8"?>
<ct:contentTypeSchema xmlns:ct="http://schemas.microsoft.com/office/2006/metadata/contentType" xmlns:ma="http://schemas.microsoft.com/office/2006/metadata/properties/metaAttributes" ct:_="" ma:_="" ma:contentTypeName="Document" ma:contentTypeID="0x010100F6D1295F7ABAC2479DE7A3A75AE68A40" ma:contentTypeVersion="1" ma:contentTypeDescription="Create a new document." ma:contentTypeScope="" ma:versionID="34f3e669034d0ac79a0230e9b10ad49b">
  <xsd:schema xmlns:xsd="http://www.w3.org/2001/XMLSchema" xmlns:xs="http://www.w3.org/2001/XMLSchema" xmlns:p="http://schemas.microsoft.com/office/2006/metadata/properties" xmlns:ns1="http://schemas.microsoft.com/sharepoint/v3" targetNamespace="http://schemas.microsoft.com/office/2006/metadata/properties" ma:root="true" ma:fieldsID="ef2aa9ed40e72a78c3822fc753b43e87"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6.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p4ppTags>
  <Name>Image + Index/Contact</Name>
  <PpLayout>32</PpLayout>
  <Index>7</Index>
</p4ppTags>
</file>

<file path=customXml/item4.xml><?xml version="1.0" encoding="utf-8"?>
<p4ppTags>
  <Name>Free Content</Name>
  <PpLayout>11</PpLayout>
  <Index>9</Index>
</p4ppTags>
</file>

<file path=customXml/item5.xml><?xml version="1.0" encoding="utf-8"?>
<p4ppTags>
  <Name>Four objects + Navigation</Name>
  <PpLayout>32</PpLayout>
  <Index>22</Index>
</p4ppTags>
</file>

<file path=customXml/item6.xml><?xml version="1.0" encoding="utf-8"?>
<p4ppTags>
  <Name>Three columns + Navigation</Name>
  <PpLayout>32</PpLayout>
  <Index>20</Index>
</p4ppTags>
</file>

<file path=customXml/item7.xml><?xml version="1.0" encoding="utf-8"?>
<p4ppTags>
  <Name>Title (big bar up)</Name>
  <PpLayout>1</PpLayout>
  <Index>2</Index>
</p4ppTags>
</file>

<file path=customXml/item8.xml><?xml version="1.0" encoding="utf-8"?>
<p4ppTags>
  <Name>Three columns</Name>
  <PpLayout>32</PpLayout>
  <Index>14</Index>
</p4ppTags>
</file>

<file path=customXml/item9.xml><?xml version="1.0" encoding="utf-8"?>
<p4ppTags>
  <Name>Text + Index</Name>
  <PpLayout>32</PpLayout>
  <Index>8</Index>
</p4ppTags>
</file>

<file path=customXml/itemProps1.xml><?xml version="1.0" encoding="utf-8"?>
<ds:datastoreItem xmlns:ds="http://schemas.openxmlformats.org/officeDocument/2006/customXml" ds:itemID="{1666F4C2-68F5-4840-A44A-1A646C0925A1}"/>
</file>

<file path=customXml/itemProps10.xml><?xml version="1.0" encoding="utf-8"?>
<ds:datastoreItem xmlns:ds="http://schemas.openxmlformats.org/officeDocument/2006/customXml" ds:itemID="{78E1B3B7-D634-4CCC-A7DC-DD85FACB6F80}"/>
</file>

<file path=customXml/itemProps11.xml><?xml version="1.0" encoding="utf-8"?>
<ds:datastoreItem xmlns:ds="http://schemas.openxmlformats.org/officeDocument/2006/customXml" ds:itemID="{6C79E4F8-DCFB-483C-880A-AEEC6AAFC838}"/>
</file>

<file path=customXml/itemProps12.xml><?xml version="1.0" encoding="utf-8"?>
<ds:datastoreItem xmlns:ds="http://schemas.openxmlformats.org/officeDocument/2006/customXml" ds:itemID="{ACF78F0D-713B-46D3-8FAD-6E70E92EC862}"/>
</file>

<file path=customXml/itemProps13.xml><?xml version="1.0" encoding="utf-8"?>
<ds:datastoreItem xmlns:ds="http://schemas.openxmlformats.org/officeDocument/2006/customXml" ds:itemID="{80661B8B-A327-44F9-823B-4D9EE0B3EC78}"/>
</file>

<file path=customXml/itemProps14.xml><?xml version="1.0" encoding="utf-8"?>
<ds:datastoreItem xmlns:ds="http://schemas.openxmlformats.org/officeDocument/2006/customXml" ds:itemID="{B27F640E-84DF-4F97-BC70-D045F1E6594F}"/>
</file>

<file path=customXml/itemProps15.xml><?xml version="1.0" encoding="utf-8"?>
<ds:datastoreItem xmlns:ds="http://schemas.openxmlformats.org/officeDocument/2006/customXml" ds:itemID="{7CC5F709-E74B-4E5F-A728-923D5062EBEF}"/>
</file>

<file path=customXml/itemProps16.xml><?xml version="1.0" encoding="utf-8"?>
<ds:datastoreItem xmlns:ds="http://schemas.openxmlformats.org/officeDocument/2006/customXml" ds:itemID="{AB7EE923-C3FC-4B3A-A4A4-5156CA0884C8}"/>
</file>

<file path=customXml/itemProps17.xml><?xml version="1.0" encoding="utf-8"?>
<ds:datastoreItem xmlns:ds="http://schemas.openxmlformats.org/officeDocument/2006/customXml" ds:itemID="{D7BABA95-BFFE-422B-8591-3271669EEA88}"/>
</file>

<file path=customXml/itemProps18.xml><?xml version="1.0" encoding="utf-8"?>
<ds:datastoreItem xmlns:ds="http://schemas.openxmlformats.org/officeDocument/2006/customXml" ds:itemID="{D9FE249F-833E-4CF0-BECB-552D01D7DC9E}"/>
</file>

<file path=customXml/itemProps19.xml><?xml version="1.0" encoding="utf-8"?>
<ds:datastoreItem xmlns:ds="http://schemas.openxmlformats.org/officeDocument/2006/customXml" ds:itemID="{1581BFFB-B4CE-47A8-BE77-DC1339B1E5A7}"/>
</file>

<file path=customXml/itemProps2.xml><?xml version="1.0" encoding="utf-8"?>
<ds:datastoreItem xmlns:ds="http://schemas.openxmlformats.org/officeDocument/2006/customXml" ds:itemID="{127E6BAF-936F-4264-ABFD-08FF377322FF}"/>
</file>

<file path=customXml/itemProps20.xml><?xml version="1.0" encoding="utf-8"?>
<ds:datastoreItem xmlns:ds="http://schemas.openxmlformats.org/officeDocument/2006/customXml" ds:itemID="{5BC22A60-C0AD-4D52-8959-760F0772AFDD}"/>
</file>

<file path=customXml/itemProps21.xml><?xml version="1.0" encoding="utf-8"?>
<ds:datastoreItem xmlns:ds="http://schemas.openxmlformats.org/officeDocument/2006/customXml" ds:itemID="{38AB8DE4-FD9B-4166-BEC3-3F1753596133}"/>
</file>

<file path=customXml/itemProps22.xml><?xml version="1.0" encoding="utf-8"?>
<ds:datastoreItem xmlns:ds="http://schemas.openxmlformats.org/officeDocument/2006/customXml" ds:itemID="{572FBA73-6DBF-45DA-8282-9342320CFAB0}"/>
</file>

<file path=customXml/itemProps23.xml><?xml version="1.0" encoding="utf-8"?>
<ds:datastoreItem xmlns:ds="http://schemas.openxmlformats.org/officeDocument/2006/customXml" ds:itemID="{F0D32D62-F16D-41E9-A11D-FC8705C261B2}"/>
</file>

<file path=customXml/itemProps24.xml><?xml version="1.0" encoding="utf-8"?>
<ds:datastoreItem xmlns:ds="http://schemas.openxmlformats.org/officeDocument/2006/customXml" ds:itemID="{1618AA06-B22E-4D19-9680-0D7830426729}"/>
</file>

<file path=customXml/itemProps25.xml><?xml version="1.0" encoding="utf-8"?>
<ds:datastoreItem xmlns:ds="http://schemas.openxmlformats.org/officeDocument/2006/customXml" ds:itemID="{DDFA0606-9598-4207-9E1F-69CEB1376280}"/>
</file>

<file path=customXml/itemProps26.xml><?xml version="1.0" encoding="utf-8"?>
<ds:datastoreItem xmlns:ds="http://schemas.openxmlformats.org/officeDocument/2006/customXml" ds:itemID="{98BF0B19-2160-4D05-86FB-A180EB222528}"/>
</file>

<file path=customXml/itemProps3.xml><?xml version="1.0" encoding="utf-8"?>
<ds:datastoreItem xmlns:ds="http://schemas.openxmlformats.org/officeDocument/2006/customXml" ds:itemID="{17E2436E-C9A9-41F0-BD4E-B0231726090B}"/>
</file>

<file path=customXml/itemProps4.xml><?xml version="1.0" encoding="utf-8"?>
<ds:datastoreItem xmlns:ds="http://schemas.openxmlformats.org/officeDocument/2006/customXml" ds:itemID="{D8097D0C-BE3E-4AEC-9593-65CFCCB19297}"/>
</file>

<file path=customXml/itemProps5.xml><?xml version="1.0" encoding="utf-8"?>
<ds:datastoreItem xmlns:ds="http://schemas.openxmlformats.org/officeDocument/2006/customXml" ds:itemID="{EAB520BC-C6EC-457E-8AB5-55DB67C86858}"/>
</file>

<file path=customXml/itemProps6.xml><?xml version="1.0" encoding="utf-8"?>
<ds:datastoreItem xmlns:ds="http://schemas.openxmlformats.org/officeDocument/2006/customXml" ds:itemID="{85D77EE6-52B7-48BE-9EDB-748F1EBB53DE}"/>
</file>

<file path=customXml/itemProps7.xml><?xml version="1.0" encoding="utf-8"?>
<ds:datastoreItem xmlns:ds="http://schemas.openxmlformats.org/officeDocument/2006/customXml" ds:itemID="{B893464B-AF76-49EA-968D-6744BB7C6C36}"/>
</file>

<file path=customXml/itemProps8.xml><?xml version="1.0" encoding="utf-8"?>
<ds:datastoreItem xmlns:ds="http://schemas.openxmlformats.org/officeDocument/2006/customXml" ds:itemID="{15CF3461-70D1-4B54-AFAB-DAFDA0A238CD}"/>
</file>

<file path=customXml/itemProps9.xml><?xml version="1.0" encoding="utf-8"?>
<ds:datastoreItem xmlns:ds="http://schemas.openxmlformats.org/officeDocument/2006/customXml" ds:itemID="{7E35FEDB-1F0E-4D67-A313-4AC59C26FF29}"/>
</file>

<file path=docProps/app.xml><?xml version="1.0" encoding="utf-8"?>
<Properties xmlns="http://schemas.openxmlformats.org/officeDocument/2006/extended-properties" xmlns:vt="http://schemas.openxmlformats.org/officeDocument/2006/docPropsVTypes">
  <Template>SIM_PPT_2007_16x9_BASIC_DEU_V2_1_0.pptx</Template>
  <TotalTime>0</TotalTime>
  <Words>1995</Words>
  <Application>Microsoft Office PowerPoint</Application>
  <PresentationFormat>Custom</PresentationFormat>
  <Paragraphs>874</Paragraphs>
  <Slides>24</Slides>
  <Notes>24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Siemens 2013 – 16:9</vt:lpstr>
      <vt:lpstr>think-cell Slide</vt:lpstr>
      <vt:lpstr>SIMATIC S7-1500 hardware migration support </vt:lpstr>
      <vt:lpstr>SIMATIC Innovation Important advices</vt:lpstr>
      <vt:lpstr>SIMATIC Innovation Big Picture: S7-300/400  S7-1500 in discrete automation (factory automation)</vt:lpstr>
      <vt:lpstr>SIMATIC Innovation Advanced Controller SIMATIC S7-1500: Standard, Compact and Failsafe Portfolio</vt:lpstr>
      <vt:lpstr>SIMATIC Innovation Standard CPU Portfolio S7-1500 is complete (TIA Portal V13 SP1 / FW V1.8)</vt:lpstr>
      <vt:lpstr>SIMATIC Innovation Failsafe CPU Portfolio S7-1500 is complete (TIA Portal V13 SP1 / FW V1.8)</vt:lpstr>
      <vt:lpstr>SIMATIC Innovation Compact CPU Portfolio S7-1500 is complete (TIA Portal V13 SP1 / FW V1.8)</vt:lpstr>
      <vt:lpstr>SIMATIC Innovation Migration to SIMATIC S7-1500 CPU 1511(F)-1 PN</vt:lpstr>
      <vt:lpstr>SIMATIC Innovation Migration to SIMATIC S7-1500 CPU 1513(F)-1 PN</vt:lpstr>
      <vt:lpstr>SIMATIC Innovation Migration to SIMATIC S7-1500 CPU 1515(F)-2 PN</vt:lpstr>
      <vt:lpstr>SIMATIC Innovation Migration to SIMATIC S7-1500 CPU 1516(F)-3 PN/DP</vt:lpstr>
      <vt:lpstr>SIMATIC Innovation Migration to SIMATIC S7-1500 CPU 1517(F)-3 PN/DP</vt:lpstr>
      <vt:lpstr>SIMATIC Innovation Migration to SIMATIC S7-1500 CPU 1518(F)-4 PN/DP</vt:lpstr>
      <vt:lpstr>SIMATIC S7-1500 Compact CPU</vt:lpstr>
      <vt:lpstr>SIMATIC Innovation Migration to SIMATIC S7-1200 CPU 1215C</vt:lpstr>
      <vt:lpstr>SIMATIC Innovation Migration to SIMATIC S7-1500 CPU 1511C-1 PN</vt:lpstr>
      <vt:lpstr>SIMATIC Innovation Migration to SIMATIC S7-1500 CPU 1511C-1 PN (2nd option for CPU 313C)</vt:lpstr>
      <vt:lpstr>SIMATIC Innovation Migration to SIMATIC S7-1500 CPU 1512C-1 PN</vt:lpstr>
      <vt:lpstr>SIMATIC Innovation Distributed Controller SIMATIC ET 200SP CPU</vt:lpstr>
      <vt:lpstr>SIMATIC Innovation Migration to SIMATIC S7-1500 CPU 1510SP(F)-1 PN</vt:lpstr>
      <vt:lpstr>SIMATIC Innovation Migration to SIMATIC S7-1500 CPU 1512SP(F)-1 PN</vt:lpstr>
      <vt:lpstr>SIMATIC Innovation Order Information for SIMATIC S7-1500 (TIA Portal V13 SP1 / FW V1.8)</vt:lpstr>
      <vt:lpstr>SIMATIC Innovation Order Information for SIMATIC S7-1500 accessories (FW V1.8)</vt:lpstr>
      <vt:lpstr>SIMATIC Innovation Further Information regarding Modernizations and Retrofits with SIMATIC </vt:lpstr>
    </vt:vector>
  </TitlesOfParts>
  <Company>Siemens AG</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SIMATIC S7-1500 hardware migration support</dc:title>
  <dc:creator>andreas.czech@siemens.com</dc:creator>
  <cp:lastModifiedBy>Medler, Catherine</cp:lastModifiedBy>
  <cp:revision>145</cp:revision>
  <cp:lastPrinted>2015-01-30T14:41:02Z</cp:lastPrinted>
  <dcterms:created xsi:type="dcterms:W3CDTF">2006-04-07T10:01:45Z</dcterms:created>
  <dcterms:modified xsi:type="dcterms:W3CDTF">2016-01-31T18:25:05Z</dcterms:modified>
  <dc:language>English</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 (en)</vt:lpwstr>
  </property>
  <property fmtid="{D5CDD505-2E9C-101B-9397-08002B2CF9AE}" pid="3" name="SiemensSecurityClass">
    <vt:lpwstr>Unrestricted</vt:lpwstr>
  </property>
  <property fmtid="{D5CDD505-2E9C-101B-9397-08002B2CF9AE}" pid="4" name="DocumentInfoType">
    <vt:lpwstr/>
  </property>
  <property fmtid="{D5CDD505-2E9C-101B-9397-08002B2CF9AE}" pid="5" name="SlidesCount">
    <vt:i4>25</vt:i4>
  </property>
  <property fmtid="{D5CDD505-2E9C-101B-9397-08002B2CF9AE}" pid="6" name="ChangeComment">
    <vt:lpwstr/>
  </property>
  <property fmtid="{D5CDD505-2E9C-101B-9397-08002B2CF9AE}" pid="7" name="PresentationFormat">
    <vt:lpwstr>16:9</vt:lpwstr>
  </property>
  <property fmtid="{D5CDD505-2E9C-101B-9397-08002B2CF9AE}" pid="8" name="_AdHocReviewCycleID">
    <vt:i4>26674898</vt:i4>
  </property>
  <property fmtid="{D5CDD505-2E9C-101B-9397-08002B2CF9AE}" pid="9" name="_NewReviewCycle">
    <vt:lpwstr/>
  </property>
  <property fmtid="{D5CDD505-2E9C-101B-9397-08002B2CF9AE}" pid="10" name="_EmailSubject">
    <vt:lpwstr>-- in Bearbeitung Webmaster JB -- New MPM Message (Teil 1)</vt:lpwstr>
  </property>
  <property fmtid="{D5CDD505-2E9C-101B-9397-08002B2CF9AE}" pid="11" name="_AuthorEmail">
    <vt:lpwstr>andreas.czech@siemens.com</vt:lpwstr>
  </property>
  <property fmtid="{D5CDD505-2E9C-101B-9397-08002B2CF9AE}" pid="12" name="_AuthorEmailDisplayName">
    <vt:lpwstr>Czech, Andreas</vt:lpwstr>
  </property>
  <property fmtid="{D5CDD505-2E9C-101B-9397-08002B2CF9AE}" pid="13" name="_PreviousAdHocReviewCycleID">
    <vt:i4>25692732</vt:i4>
  </property>
  <property fmtid="{D5CDD505-2E9C-101B-9397-08002B2CF9AE}" pid="14" name="ContentTypeId">
    <vt:lpwstr>0x010100F6D1295F7ABAC2479DE7A3A75AE68A40</vt:lpwstr>
  </property>
</Properties>
</file>