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/ System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/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S7 Controller Families</a:t>
            </a:r>
          </a:p>
          <a:p>
            <a:pPr lvl="1"/>
            <a:r>
              <a:rPr lang="en-US" dirty="0"/>
              <a:t>Modular Solutions</a:t>
            </a:r>
          </a:p>
          <a:p>
            <a:pPr lvl="1"/>
            <a:r>
              <a:rPr lang="en-US" dirty="0"/>
              <a:t>Embedded Automation</a:t>
            </a:r>
          </a:p>
          <a:p>
            <a:pPr lvl="1"/>
            <a:r>
              <a:rPr lang="en-US" dirty="0"/>
              <a:t>PC-based Solution</a:t>
            </a:r>
          </a:p>
          <a:p>
            <a:r>
              <a:rPr lang="en-US" dirty="0"/>
              <a:t>S7 Remote I/O Families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Compact</a:t>
            </a:r>
          </a:p>
          <a:p>
            <a:pPr lvl="1"/>
            <a:r>
              <a:rPr lang="en-US" dirty="0"/>
              <a:t>Cabinet installations</a:t>
            </a:r>
          </a:p>
          <a:p>
            <a:pPr lvl="1"/>
            <a:r>
              <a:rPr lang="en-US" dirty="0"/>
              <a:t>Cabinet-less installations</a:t>
            </a:r>
          </a:p>
        </p:txBody>
      </p:sp>
    </p:spTree>
    <p:extLst>
      <p:ext uri="{BB962C8B-B14F-4D97-AF65-F5344CB8AC3E}">
        <p14:creationId xmlns:p14="http://schemas.microsoft.com/office/powerpoint/2010/main" val="4147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29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Hardware / System Architecture</vt:lpstr>
      <vt:lpstr>Hardware / 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14</cp:revision>
  <dcterms:created xsi:type="dcterms:W3CDTF">2016-11-28T23:59:25Z</dcterms:created>
  <dcterms:modified xsi:type="dcterms:W3CDTF">2016-11-29T17:04:04Z</dcterms:modified>
</cp:coreProperties>
</file>