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Hardware Configuration</vt:lpstr>
      <vt:lpstr>Hardware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2016-11-29T17:04:42Z</dcterms:modified>
</cp:coreProperties>
</file>