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industry.siemens.com/" TargetMode="External"/><Relationship Id="rId2" Type="http://schemas.openxmlformats.org/officeDocument/2006/relationships/hyperlink" Target="https://mall.industry.sieme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dustry.siemens.com/topics/global/en/tia-portal/automation-tasks/Pages/defa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Siemens Industrial Mall</a:t>
            </a:r>
          </a:p>
          <a:p>
            <a:pPr lvl="1"/>
            <a:r>
              <a:rPr lang="en-US" dirty="0">
                <a:hlinkClick r:id="rId2"/>
              </a:rPr>
              <a:t>https://mall.industry.siemens.com</a:t>
            </a:r>
            <a:endParaRPr lang="en-US" dirty="0"/>
          </a:p>
          <a:p>
            <a:r>
              <a:rPr lang="en-US" dirty="0"/>
              <a:t>Siemens Service and Support</a:t>
            </a:r>
          </a:p>
          <a:p>
            <a:pPr lvl="1"/>
            <a:r>
              <a:rPr lang="en-US" dirty="0">
                <a:hlinkClick r:id="rId3"/>
              </a:rPr>
              <a:t>https://support.industry.siemens.com</a:t>
            </a:r>
            <a:endParaRPr lang="en-US" dirty="0"/>
          </a:p>
          <a:p>
            <a:r>
              <a:rPr lang="en-US" dirty="0"/>
              <a:t>TIA 10 minute tasks</a:t>
            </a:r>
          </a:p>
          <a:p>
            <a:pPr lvl="1"/>
            <a:r>
              <a:rPr lang="en-US" dirty="0">
                <a:hlinkClick r:id="rId4"/>
              </a:rPr>
              <a:t>http://www.industry.siemens.com/topics/global/en/tia-portal/automation-tasks/Pages/default.aspx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Tips and Tricks</vt:lpstr>
      <vt:lpstr>Web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16</cp:revision>
  <dcterms:created xsi:type="dcterms:W3CDTF">2016-11-28T23:59:25Z</dcterms:created>
  <dcterms:modified xsi:type="dcterms:W3CDTF">2016-11-29T19:30:07Z</dcterms:modified>
</cp:coreProperties>
</file>