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Program Elements</vt:lpstr>
      <vt:lpstr>Program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14</cp:revision>
  <dcterms:created xsi:type="dcterms:W3CDTF">2016-11-28T23:59:25Z</dcterms:created>
  <dcterms:modified xsi:type="dcterms:W3CDTF">2016-11-29T17:05:23Z</dcterms:modified>
</cp:coreProperties>
</file>