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E598-24D5-45AD-9C72-E46605F10CA7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740B5-9D91-44DF-BF49-7A6C87BF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4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5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983E5B-5E1A-4B7F-BF71-8A5B4BD577F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(#)</a:t>
            </a:r>
          </a:p>
        </p:txBody>
      </p:sp>
    </p:spTree>
    <p:extLst>
      <p:ext uri="{BB962C8B-B14F-4D97-AF65-F5344CB8AC3E}">
        <p14:creationId xmlns:p14="http://schemas.microsoft.com/office/powerpoint/2010/main" val="163853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0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November 29,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B582B7-F126-43E1-84C9-96FB9573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Remote I/O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8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Remote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8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Configuring Remote I/O</vt:lpstr>
      <vt:lpstr>Configuring Remote I/O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Buckler</dc:creator>
  <cp:lastModifiedBy>Phil Buckler</cp:lastModifiedBy>
  <cp:revision>14</cp:revision>
  <dcterms:created xsi:type="dcterms:W3CDTF">2016-11-28T23:59:25Z</dcterms:created>
  <dcterms:modified xsi:type="dcterms:W3CDTF">2016-11-29T17:05:56Z</dcterms:modified>
</cp:coreProperties>
</file>