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E598-24D5-45AD-9C72-E46605F10CA7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740B5-9D91-44DF-BF49-7A6C87BF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740B5-9D91-44DF-BF49-7A6C87BF0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983E5B-5E1A-4B7F-BF71-8A5B4BD577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(#)</a:t>
            </a:r>
          </a:p>
        </p:txBody>
      </p:sp>
    </p:spTree>
    <p:extLst>
      <p:ext uri="{BB962C8B-B14F-4D97-AF65-F5344CB8AC3E}">
        <p14:creationId xmlns:p14="http://schemas.microsoft.com/office/powerpoint/2010/main" val="16385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3E5B-5E1A-4B7F-BF71-8A5B4BD577F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5877-6F50-424D-8E83-E02D8BFF9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November 29,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B582B7-F126-43E1-84C9-96FB9573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Siemens Step 7 TIA Portal </a:t>
            </a:r>
          </a:p>
        </p:txBody>
      </p:sp>
    </p:spTree>
    <p:extLst>
      <p:ext uri="{BB962C8B-B14F-4D97-AF65-F5344CB8AC3E}">
        <p14:creationId xmlns:p14="http://schemas.microsoft.com/office/powerpoint/2010/main" val="559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Migration</a:t>
            </a:r>
          </a:p>
          <a:p>
            <a:r>
              <a:rPr lang="en-US" dirty="0"/>
              <a:t>Hardware / System Architecture</a:t>
            </a:r>
          </a:p>
          <a:p>
            <a:r>
              <a:rPr lang="en-US" dirty="0"/>
              <a:t>Hardware Configuration</a:t>
            </a:r>
          </a:p>
          <a:p>
            <a:r>
              <a:rPr lang="en-US" dirty="0"/>
              <a:t>Program Elements</a:t>
            </a:r>
          </a:p>
          <a:p>
            <a:r>
              <a:rPr lang="en-US" dirty="0"/>
              <a:t>Configuring Remote I/O</a:t>
            </a:r>
          </a:p>
          <a:p>
            <a:r>
              <a:rPr lang="en-US" dirty="0"/>
              <a:t>Error Handling and Troubleshooting</a:t>
            </a:r>
          </a:p>
          <a:p>
            <a:r>
              <a:rPr lang="en-US" dirty="0"/>
              <a:t>Project Management Tools</a:t>
            </a:r>
          </a:p>
          <a:p>
            <a:r>
              <a:rPr lang="en-US" dirty="0"/>
              <a:t>Tips and Tricks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1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Miller-Eads Automation is an industrial automation and controls integration company. We specialize in new and upgrade projects of all sizes.  A division of one of Indiana's largest electrical contractors.</a:t>
            </a:r>
          </a:p>
          <a:p>
            <a:pPr marL="0" indent="0">
              <a:buNone/>
            </a:pPr>
            <a:r>
              <a:rPr lang="en-US" dirty="0"/>
              <a:t>Over the course of four decades, Miller-Eads has built an unparalleled reputation as one of the most skilled electrical contractors in central Indiana. With a strong focus on emerging technologies, our talented team is well positioned to meet the future demands of a changing electrical industry.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5"/>
          <a:stretch/>
        </p:blipFill>
        <p:spPr>
          <a:xfrm>
            <a:off x="6559826" y="1690688"/>
            <a:ext cx="532737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0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118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Siemens Step 7 TIA Portal </vt:lpstr>
      <vt:lpstr>Table of Contents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Buckler</dc:creator>
  <cp:lastModifiedBy>Phil Buckler</cp:lastModifiedBy>
  <cp:revision>14</cp:revision>
  <dcterms:created xsi:type="dcterms:W3CDTF">2016-11-28T23:59:25Z</dcterms:created>
  <dcterms:modified xsi:type="dcterms:W3CDTF">2016-11-29T17:02:19Z</dcterms:modified>
</cp:coreProperties>
</file>