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56" r:id="rId3"/>
    <p:sldId id="257" r:id="rId4"/>
    <p:sldId id="270" r:id="rId5"/>
    <p:sldId id="264" r:id="rId6"/>
    <p:sldId id="265" r:id="rId7"/>
    <p:sldId id="269" r:id="rId8"/>
    <p:sldId id="266" r:id="rId9"/>
    <p:sldId id="267" r:id="rId10"/>
    <p:sldId id="268"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C0CA-50DC-8648-A4A8-977F2FD3ED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436C36-7DE0-9340-8198-4443E4D524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61D071-F15D-9344-9B60-4BA643D2D4F9}"/>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C56D9B03-E867-F043-942C-9C41F380E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5B718-4919-604E-B6A7-E2A231DD20AD}"/>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39713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D224-8DD5-4B40-BDF3-EEB47C5A14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41BE77-99F2-D44B-8111-D188520FE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72464-0841-834E-B239-0C35189B632A}"/>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38408151-0BB6-CF47-8B61-D3CD3DDCE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B685E-0867-F84C-AE55-B8BDDE79F387}"/>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86756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9C492-1C45-404F-9EFD-C22D2EBB41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222BB8-F928-7041-A9D8-0FE8BB952B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8E82C-669E-124F-8AE4-12714372BC96}"/>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8C116EC1-C4AE-354E-AF78-B2869E4F0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52F9C-3D9B-714B-BFF1-7A7B828C8DCC}"/>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14188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0B45-4B07-AF42-9278-F54A40AE6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DCB22-4B3B-4E49-A7CD-4F21D0C337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58F78-49EE-8548-83E5-E9A5966B78CC}"/>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6F91E126-6E03-1A4C-AB2F-88578469D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542F0-1B86-1D44-BED9-CE58317E0309}"/>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70996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AF60-C20F-8D47-BB1D-B7CE615C6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2C50E-8D23-DC40-B756-210B728ED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0E5EEC-88AE-5544-989D-C0675773DF49}"/>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60A3DFE9-9CC0-F848-9CA8-119AABCEF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B3E5C-27BB-4344-9AF7-D7F0EB73759E}"/>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1877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9CE4-153E-3A4B-BBC8-7DF1097758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789967-B094-0F4C-A68E-2FDE2C8234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13F11A-1543-F146-9D9E-84659F181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E73528-077E-0F44-A8AA-A8CFE40C93F5}"/>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6" name="Footer Placeholder 5">
            <a:extLst>
              <a:ext uri="{FF2B5EF4-FFF2-40B4-BE49-F238E27FC236}">
                <a16:creationId xmlns:a16="http://schemas.microsoft.com/office/drawing/2014/main" id="{207B7BE1-48F2-7F45-9BDD-2D8CE7713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BFDB3D-FDEE-3941-9B05-16F085806FE9}"/>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93138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7D09-775E-7246-9845-6288D91C81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92FBD7-3F69-344B-99F4-FA744F536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FAE21A-4558-9247-9843-1541C6AA57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BDA102-C62B-4344-8156-4B594E5BE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0961B9-28F8-4044-BCAC-3F4A6A2E14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B0B8E3-FCC1-9E49-AA27-EFDBB1152241}"/>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8" name="Footer Placeholder 7">
            <a:extLst>
              <a:ext uri="{FF2B5EF4-FFF2-40B4-BE49-F238E27FC236}">
                <a16:creationId xmlns:a16="http://schemas.microsoft.com/office/drawing/2014/main" id="{697CE5D7-1DF9-D045-9DC8-00B4A13987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1B43CE-BBE7-DD4B-9ABD-7B2D081B84ED}"/>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67269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8BD7-8FE9-9B4D-BD56-1828E6D0E5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2B3B8A-EEDF-4B4D-890D-A12114BDC12D}"/>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4" name="Footer Placeholder 3">
            <a:extLst>
              <a:ext uri="{FF2B5EF4-FFF2-40B4-BE49-F238E27FC236}">
                <a16:creationId xmlns:a16="http://schemas.microsoft.com/office/drawing/2014/main" id="{823DB4F8-84C8-A941-A5A7-E475DA5C3C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F5E45F-4A14-CB44-9C70-DC1FA285ED02}"/>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344787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8ABED-0A3C-0E47-B49E-BA8D12E64A89}"/>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3" name="Footer Placeholder 2">
            <a:extLst>
              <a:ext uri="{FF2B5EF4-FFF2-40B4-BE49-F238E27FC236}">
                <a16:creationId xmlns:a16="http://schemas.microsoft.com/office/drawing/2014/main" id="{EB0415AD-A8EC-7741-9265-32E35EA2BD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F2B54B-A35E-3D43-9069-6FFB62675195}"/>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30945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798B-7CC1-A747-A141-508FF220D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C9BA8C-4089-4545-93E9-00F2E17AE7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5E3D4-DC88-C94D-978F-758179D9D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FDE24-C28D-F646-A8F1-895E43729A38}"/>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6" name="Footer Placeholder 5">
            <a:extLst>
              <a:ext uri="{FF2B5EF4-FFF2-40B4-BE49-F238E27FC236}">
                <a16:creationId xmlns:a16="http://schemas.microsoft.com/office/drawing/2014/main" id="{D2E067DA-A216-EA45-894A-E1F26375D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D0668-FDBC-9A4B-B893-6DD35F6FCE6F}"/>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60341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E65E-2E04-ED44-A8FA-61C27D08F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1F607-6171-294C-A203-2714CDC32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B24F6D-56BB-D144-8CAF-D7A9536C4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5AEEC-30B8-E448-BB4F-7D563BB22382}"/>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6" name="Footer Placeholder 5">
            <a:extLst>
              <a:ext uri="{FF2B5EF4-FFF2-40B4-BE49-F238E27FC236}">
                <a16:creationId xmlns:a16="http://schemas.microsoft.com/office/drawing/2014/main" id="{7E8EACF6-7708-6047-8518-AA347BD92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9CAD8-1623-F844-8880-88F24D0EA02E}"/>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38030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C603D-D165-1940-AC0E-84F114111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863065-0835-3845-A5C6-D9C0AF83FE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C034F-D74A-2F4B-9D32-3FF0335C7D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4FB30B32-562E-BB45-AD87-10E620DBD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4C909E-68EC-334F-81B5-5B97039B3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44D57-1F26-BD42-ADB4-09B7ABFF341F}" type="slidenum">
              <a:rPr lang="en-US" smtClean="0"/>
              <a:t>‹#›</a:t>
            </a:fld>
            <a:endParaRPr lang="en-US"/>
          </a:p>
        </p:txBody>
      </p:sp>
    </p:spTree>
    <p:extLst>
      <p:ext uri="{BB962C8B-B14F-4D97-AF65-F5344CB8AC3E}">
        <p14:creationId xmlns:p14="http://schemas.microsoft.com/office/powerpoint/2010/main" val="1105377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aaronschlegel/austin-animal-center-shelter-intakes-and-outcome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28F1-E3B5-8043-8F32-8B5619EF222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880807A-5BD9-7F4E-8685-52EE94C3E355}"/>
              </a:ext>
            </a:extLst>
          </p:cNvPr>
          <p:cNvSpPr>
            <a:spLocks noGrp="1"/>
          </p:cNvSpPr>
          <p:nvPr>
            <p:ph idx="1"/>
          </p:nvPr>
        </p:nvSpPr>
        <p:spPr/>
        <p:txBody>
          <a:bodyPr>
            <a:normAutofit/>
          </a:bodyPr>
          <a:lstStyle/>
          <a:p>
            <a:pPr marL="0" indent="0" algn="ctr">
              <a:buNone/>
            </a:pPr>
            <a:r>
              <a:rPr lang="en-US" sz="6000" dirty="0">
                <a:latin typeface="Arial Rounded MT Bold" panose="020F0704030504030204" pitchFamily="34" charset="77"/>
              </a:rPr>
              <a:t>Group 1 </a:t>
            </a:r>
            <a:br>
              <a:rPr lang="en-US" sz="6000" dirty="0">
                <a:latin typeface="Arial Rounded MT Bold" panose="020F0704030504030204" pitchFamily="34" charset="77"/>
              </a:rPr>
            </a:br>
            <a:r>
              <a:rPr lang="en-US" sz="6000" dirty="0" err="1">
                <a:latin typeface="Arial Rounded MT Bold" panose="020F0704030504030204" pitchFamily="34" charset="77"/>
              </a:rPr>
              <a:t>Rutabah</a:t>
            </a:r>
            <a:r>
              <a:rPr lang="en-US" sz="6000" dirty="0">
                <a:latin typeface="Arial Rounded MT Bold" panose="020F0704030504030204" pitchFamily="34" charset="77"/>
              </a:rPr>
              <a:t> Khan</a:t>
            </a:r>
            <a:br>
              <a:rPr lang="en-US" sz="6000" dirty="0">
                <a:latin typeface="Arial Rounded MT Bold" panose="020F0704030504030204" pitchFamily="34" charset="77"/>
              </a:rPr>
            </a:br>
            <a:r>
              <a:rPr lang="en-US" sz="6000" dirty="0" err="1">
                <a:latin typeface="Arial Rounded MT Bold" panose="020F0704030504030204" pitchFamily="34" charset="77"/>
              </a:rPr>
              <a:t>Junghyun</a:t>
            </a:r>
            <a:r>
              <a:rPr lang="en-US" sz="6000" dirty="0">
                <a:latin typeface="Arial Rounded MT Bold" panose="020F0704030504030204" pitchFamily="34" charset="77"/>
              </a:rPr>
              <a:t> Son</a:t>
            </a:r>
            <a:br>
              <a:rPr lang="en-US" sz="6000" dirty="0">
                <a:latin typeface="Arial Rounded MT Bold" panose="020F0704030504030204" pitchFamily="34" charset="77"/>
              </a:rPr>
            </a:br>
            <a:r>
              <a:rPr lang="en-US" sz="6000" dirty="0">
                <a:latin typeface="Arial Rounded MT Bold" panose="020F0704030504030204" pitchFamily="34" charset="77"/>
              </a:rPr>
              <a:t>Joseph Grantham</a:t>
            </a:r>
          </a:p>
        </p:txBody>
      </p:sp>
    </p:spTree>
    <p:extLst>
      <p:ext uri="{BB962C8B-B14F-4D97-AF65-F5344CB8AC3E}">
        <p14:creationId xmlns:p14="http://schemas.microsoft.com/office/powerpoint/2010/main" val="355452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Euthanizing Details </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68F427D6-65E8-8C48-A073-6CC49285DFBB}"/>
              </a:ext>
            </a:extLst>
          </p:cNvPr>
          <p:cNvPicPr>
            <a:picLocks noGrp="1" noChangeAspect="1"/>
          </p:cNvPicPr>
          <p:nvPr>
            <p:ph idx="1"/>
          </p:nvPr>
        </p:nvPicPr>
        <p:blipFill>
          <a:blip r:embed="rId2"/>
          <a:stretch>
            <a:fillRect/>
          </a:stretch>
        </p:blipFill>
        <p:spPr>
          <a:xfrm>
            <a:off x="6041946" y="2430451"/>
            <a:ext cx="5644259" cy="3823985"/>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F732AEDF-07B1-D943-8FA0-DB3E68E0809D}"/>
              </a:ext>
            </a:extLst>
          </p:cNvPr>
          <p:cNvPicPr>
            <a:picLocks noChangeAspect="1"/>
          </p:cNvPicPr>
          <p:nvPr/>
        </p:nvPicPr>
        <p:blipFill>
          <a:blip r:embed="rId3"/>
          <a:stretch>
            <a:fillRect/>
          </a:stretch>
        </p:blipFill>
        <p:spPr>
          <a:xfrm>
            <a:off x="346899" y="2430450"/>
            <a:ext cx="5815949" cy="3823985"/>
          </a:xfrm>
          <a:prstGeom prst="rect">
            <a:avLst/>
          </a:prstGeom>
        </p:spPr>
      </p:pic>
    </p:spTree>
    <p:extLst>
      <p:ext uri="{BB962C8B-B14F-4D97-AF65-F5344CB8AC3E}">
        <p14:creationId xmlns:p14="http://schemas.microsoft.com/office/powerpoint/2010/main" val="262590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213946" y="518184"/>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Conclusion</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86D18BB-0705-D24E-AC00-3872F95C5897}"/>
              </a:ext>
            </a:extLst>
          </p:cNvPr>
          <p:cNvSpPr>
            <a:spLocks noGrp="1"/>
          </p:cNvSpPr>
          <p:nvPr>
            <p:ph idx="1"/>
          </p:nvPr>
        </p:nvSpPr>
        <p:spPr>
          <a:xfrm>
            <a:off x="838200" y="2362440"/>
            <a:ext cx="10515600" cy="4351338"/>
          </a:xfrm>
        </p:spPr>
        <p:txBody>
          <a:bodyPr/>
          <a:lstStyle/>
          <a:p>
            <a:r>
              <a:rPr lang="en-US" dirty="0"/>
              <a:t>Pit bulls are the highest amount of breed that are coming into the shelter system. They are the most euthanized breed as well, with the conclusion of being aggressive. </a:t>
            </a:r>
          </a:p>
          <a:p>
            <a:r>
              <a:rPr lang="en-US" dirty="0"/>
              <a:t>Puppies are the most adopted and the have the shortest stay at the shelter. </a:t>
            </a:r>
          </a:p>
          <a:p>
            <a:r>
              <a:rPr lang="en-US" dirty="0"/>
              <a:t>Older dogs tend to be euthanized more </a:t>
            </a:r>
          </a:p>
          <a:p>
            <a:r>
              <a:rPr lang="en-US" dirty="0"/>
              <a:t> A lot of lost dogs are returned to owner </a:t>
            </a:r>
          </a:p>
          <a:p>
            <a:endParaRPr lang="en-US" dirty="0"/>
          </a:p>
          <a:p>
            <a:endParaRPr lang="en-US" dirty="0"/>
          </a:p>
        </p:txBody>
      </p:sp>
    </p:spTree>
    <p:extLst>
      <p:ext uri="{BB962C8B-B14F-4D97-AF65-F5344CB8AC3E}">
        <p14:creationId xmlns:p14="http://schemas.microsoft.com/office/powerpoint/2010/main" val="61027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8235-FE03-5D44-989C-7927909A3478}"/>
              </a:ext>
            </a:extLst>
          </p:cNvPr>
          <p:cNvSpPr>
            <a:spLocks noGrp="1"/>
          </p:cNvSpPr>
          <p:nvPr>
            <p:ph type="ctrTitle"/>
          </p:nvPr>
        </p:nvSpPr>
        <p:spPr>
          <a:xfrm>
            <a:off x="1524000" y="2951163"/>
            <a:ext cx="9144000" cy="2387600"/>
          </a:xfrm>
        </p:spPr>
        <p:txBody>
          <a:bodyPr>
            <a:noAutofit/>
          </a:bodyPr>
          <a:lstStyle/>
          <a:p>
            <a:r>
              <a:rPr lang="en-US" sz="3200" b="1" dirty="0"/>
              <a:t>Austin Animal Shelter</a:t>
            </a:r>
            <a:br>
              <a:rPr lang="en-US" sz="1800" b="1" dirty="0"/>
            </a:br>
            <a:r>
              <a:rPr lang="en-US" sz="2000" dirty="0"/>
              <a:t>Analysis of dogs at AAS. What types of breeds are coming into the shelter and how long do they stay. What breeds are getting adopted and where animals are found around the city of Austin. The data will be coming from a Kaggle dataset found here: </a:t>
            </a:r>
            <a:r>
              <a:rPr lang="en-US" sz="2000" u="sng" dirty="0">
                <a:hlinkClick r:id="rId2"/>
              </a:rPr>
              <a:t>https://www.kaggle.com/aaronschlegel/austin-animal-center-shelter-intakes-and-outcomes</a:t>
            </a:r>
            <a:br>
              <a:rPr lang="en-US" sz="2000" dirty="0"/>
            </a:br>
            <a:r>
              <a:rPr lang="en-US" sz="2000" dirty="0"/>
              <a:t>Austin Animal Center Austin, Texas is the largest No Kill community in the nation, and home to the Austin Animal Center. We provide shelter to more than 16,000 animals each year and animal protection and pet resource services to all of Austin and Travis County.</a:t>
            </a:r>
            <a:br>
              <a:rPr lang="en-US" sz="2000" dirty="0"/>
            </a:br>
            <a:r>
              <a:rPr lang="en-US" sz="2000" dirty="0"/>
              <a:t>The Austin Animal Center is an open-intake facility where lost and surrendered animals from all of Travis County in need of shelter are accepted regardless of age, health, species or breed. The goal of the Austin Animal Center is to place all adoptable animals in forever homes.</a:t>
            </a:r>
            <a:br>
              <a:rPr lang="en-US" sz="2000" dirty="0"/>
            </a:br>
            <a:br>
              <a:rPr lang="en-US" sz="2000" dirty="0"/>
            </a:br>
            <a:br>
              <a:rPr lang="en-US" sz="1800" dirty="0"/>
            </a:br>
            <a:endParaRPr lang="en-US" sz="1800" dirty="0"/>
          </a:p>
        </p:txBody>
      </p:sp>
    </p:spTree>
    <p:extLst>
      <p:ext uri="{BB962C8B-B14F-4D97-AF65-F5344CB8AC3E}">
        <p14:creationId xmlns:p14="http://schemas.microsoft.com/office/powerpoint/2010/main" val="56620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546351" y="433545"/>
            <a:ext cx="11139854" cy="930447"/>
          </a:xfrm>
        </p:spPr>
        <p:txBody>
          <a:bodyPr vert="horz" lIns="91440" tIns="45720" rIns="91440" bIns="45720" rtlCol="0" anchor="b">
            <a:normAutofit fontScale="90000"/>
          </a:bodyPr>
          <a:lstStyle/>
          <a:p>
            <a:pPr algn="ctr"/>
            <a:r>
              <a:rPr lang="en-US" sz="5400" dirty="0">
                <a:solidFill>
                  <a:srgbClr val="FFFFFF"/>
                </a:solidFill>
              </a:rPr>
              <a:t>Intake/</a:t>
            </a:r>
            <a:r>
              <a:rPr lang="en-US" sz="5400" dirty="0" err="1">
                <a:solidFill>
                  <a:srgbClr val="FFFFFF"/>
                </a:solidFill>
              </a:rPr>
              <a:t>Outake</a:t>
            </a:r>
            <a:r>
              <a:rPr lang="en-US" sz="5400" dirty="0">
                <a:solidFill>
                  <a:srgbClr val="FFFFFF"/>
                </a:solidFill>
              </a:rPr>
              <a:t> by Breeds </a:t>
            </a:r>
            <a:br>
              <a:rPr lang="en-US" sz="5400" dirty="0">
                <a:solidFill>
                  <a:srgbClr val="FFFFFF"/>
                </a:solidFill>
              </a:rPr>
            </a:br>
            <a:r>
              <a:rPr lang="en-US" sz="2000" dirty="0">
                <a:solidFill>
                  <a:srgbClr val="FFFFFF"/>
                </a:solidFill>
              </a:rPr>
              <a:t>Pit Bulls are the largest breed that are coming into the shelter. Followed by Labs and Chihuahua. </a:t>
            </a:r>
            <a:endParaRPr lang="en-US" sz="5400" dirty="0">
              <a:solidFill>
                <a:srgbClr val="FFFFFF"/>
              </a:solidFill>
            </a:endParaRP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screenshot of a cell phone&#10;&#10;Description automatically generated">
            <a:extLst>
              <a:ext uri="{FF2B5EF4-FFF2-40B4-BE49-F238E27FC236}">
                <a16:creationId xmlns:a16="http://schemas.microsoft.com/office/drawing/2014/main" id="{6F3F5010-2988-3B45-9CD0-0449A218E9D0}"/>
              </a:ext>
            </a:extLst>
          </p:cNvPr>
          <p:cNvPicPr>
            <a:picLocks noGrp="1" noChangeAspect="1"/>
          </p:cNvPicPr>
          <p:nvPr>
            <p:ph idx="1"/>
          </p:nvPr>
        </p:nvPicPr>
        <p:blipFill>
          <a:blip r:embed="rId2"/>
          <a:stretch>
            <a:fillRect/>
          </a:stretch>
        </p:blipFill>
        <p:spPr>
          <a:xfrm>
            <a:off x="6689073" y="2426816"/>
            <a:ext cx="4812337" cy="4403289"/>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5" name="Picture 14" descr="A screenshot of a cell phone&#10;&#10;Description automatically generated">
            <a:extLst>
              <a:ext uri="{FF2B5EF4-FFF2-40B4-BE49-F238E27FC236}">
                <a16:creationId xmlns:a16="http://schemas.microsoft.com/office/drawing/2014/main" id="{E449B844-C24E-4746-8D3D-E1D0DBCE1AFA}"/>
              </a:ext>
            </a:extLst>
          </p:cNvPr>
          <p:cNvPicPr>
            <a:picLocks noChangeAspect="1"/>
          </p:cNvPicPr>
          <p:nvPr/>
        </p:nvPicPr>
        <p:blipFill>
          <a:blip r:embed="rId3"/>
          <a:stretch>
            <a:fillRect/>
          </a:stretch>
        </p:blipFill>
        <p:spPr>
          <a:xfrm>
            <a:off x="690590" y="2426817"/>
            <a:ext cx="4852893" cy="4209885"/>
          </a:xfrm>
          <a:prstGeom prst="rect">
            <a:avLst/>
          </a:prstGeom>
        </p:spPr>
      </p:pic>
    </p:spTree>
    <p:extLst>
      <p:ext uri="{BB962C8B-B14F-4D97-AF65-F5344CB8AC3E}">
        <p14:creationId xmlns:p14="http://schemas.microsoft.com/office/powerpoint/2010/main" val="244442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4C8CCFCE-0BC1-A04B-89E2-DC16EA5431B1}"/>
              </a:ext>
            </a:extLst>
          </p:cNvPr>
          <p:cNvPicPr>
            <a:picLocks noChangeAspect="1"/>
          </p:cNvPicPr>
          <p:nvPr/>
        </p:nvPicPr>
        <p:blipFill rotWithShape="1">
          <a:blip r:embed="rId2"/>
          <a:srcRect l="28838" t="9091" r="2071" b="1"/>
          <a:stretch/>
        </p:blipFill>
        <p:spPr>
          <a:xfrm>
            <a:off x="242908" y="157173"/>
            <a:ext cx="12191980" cy="6857990"/>
          </a:xfrm>
          <a:prstGeom prst="rect">
            <a:avLst/>
          </a:prstGeom>
        </p:spPr>
      </p:pic>
      <p:sp>
        <p:nvSpPr>
          <p:cNvPr id="42" name="Freeform: Shape 41">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Content Placeholder 38">
            <a:extLst>
              <a:ext uri="{FF2B5EF4-FFF2-40B4-BE49-F238E27FC236}">
                <a16:creationId xmlns:a16="http://schemas.microsoft.com/office/drawing/2014/main" id="{0DD61802-C4A0-47C3-84F3-8B660CF26EFC}"/>
              </a:ext>
            </a:extLst>
          </p:cNvPr>
          <p:cNvSpPr>
            <a:spLocks noGrp="1"/>
          </p:cNvSpPr>
          <p:nvPr>
            <p:ph idx="1"/>
          </p:nvPr>
        </p:nvSpPr>
        <p:spPr>
          <a:xfrm>
            <a:off x="7621031" y="1774372"/>
            <a:ext cx="4062642" cy="2754086"/>
          </a:xfrm>
        </p:spPr>
        <p:txBody>
          <a:bodyPr anchor="t">
            <a:normAutofit/>
          </a:bodyPr>
          <a:lstStyle/>
          <a:p>
            <a:pPr algn="ctr"/>
            <a:r>
              <a:rPr lang="en-US" dirty="0"/>
              <a:t>Intake by location created by the google maps API </a:t>
            </a:r>
          </a:p>
        </p:txBody>
      </p:sp>
    </p:spTree>
    <p:extLst>
      <p:ext uri="{BB962C8B-B14F-4D97-AF65-F5344CB8AC3E}">
        <p14:creationId xmlns:p14="http://schemas.microsoft.com/office/powerpoint/2010/main" val="162350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Time spent in shelter </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6" name="Picture 15" descr="A screenshot of a cell phone&#10;&#10;Description automatically generated">
            <a:extLst>
              <a:ext uri="{FF2B5EF4-FFF2-40B4-BE49-F238E27FC236}">
                <a16:creationId xmlns:a16="http://schemas.microsoft.com/office/drawing/2014/main" id="{607E6514-0484-7B4A-9655-145CE7AEAD1D}"/>
              </a:ext>
            </a:extLst>
          </p:cNvPr>
          <p:cNvPicPr>
            <a:picLocks noChangeAspect="1"/>
          </p:cNvPicPr>
          <p:nvPr/>
        </p:nvPicPr>
        <p:blipFill>
          <a:blip r:embed="rId2"/>
          <a:stretch>
            <a:fillRect/>
          </a:stretch>
        </p:blipFill>
        <p:spPr>
          <a:xfrm>
            <a:off x="1035722" y="2426818"/>
            <a:ext cx="4047607" cy="3997637"/>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close up of a logo&#10;&#10;Description automatically generated">
            <a:extLst>
              <a:ext uri="{FF2B5EF4-FFF2-40B4-BE49-F238E27FC236}">
                <a16:creationId xmlns:a16="http://schemas.microsoft.com/office/drawing/2014/main" id="{AF1CD753-0684-E842-BDE3-64DC1DD24C23}"/>
              </a:ext>
            </a:extLst>
          </p:cNvPr>
          <p:cNvPicPr>
            <a:picLocks noGrp="1" noChangeAspect="1"/>
          </p:cNvPicPr>
          <p:nvPr>
            <p:ph idx="1"/>
          </p:nvPr>
        </p:nvPicPr>
        <p:blipFill>
          <a:blip r:embed="rId3"/>
          <a:stretch>
            <a:fillRect/>
          </a:stretch>
        </p:blipFill>
        <p:spPr>
          <a:xfrm>
            <a:off x="6712947" y="2426818"/>
            <a:ext cx="4920168" cy="3997637"/>
          </a:xfrm>
          <a:prstGeom prst="rect">
            <a:avLst/>
          </a:prstGeom>
        </p:spPr>
      </p:pic>
    </p:spTree>
    <p:extLst>
      <p:ext uri="{BB962C8B-B14F-4D97-AF65-F5344CB8AC3E}">
        <p14:creationId xmlns:p14="http://schemas.microsoft.com/office/powerpoint/2010/main" val="329528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21" descr="A screenshot of a cell phone&#10;&#10;Description automatically generated">
            <a:extLst>
              <a:ext uri="{FF2B5EF4-FFF2-40B4-BE49-F238E27FC236}">
                <a16:creationId xmlns:a16="http://schemas.microsoft.com/office/drawing/2014/main" id="{96D25959-9090-CF49-8F5C-6FFECC63C24B}"/>
              </a:ext>
            </a:extLst>
          </p:cNvPr>
          <p:cNvPicPr>
            <a:picLocks noGrp="1" noChangeAspect="1"/>
          </p:cNvPicPr>
          <p:nvPr>
            <p:ph idx="1"/>
          </p:nvPr>
        </p:nvPicPr>
        <p:blipFill>
          <a:blip r:embed="rId2"/>
          <a:stretch>
            <a:fillRect/>
          </a:stretch>
        </p:blipFill>
        <p:spPr>
          <a:xfrm>
            <a:off x="842963" y="643467"/>
            <a:ext cx="10658475" cy="5571066"/>
          </a:xfrm>
          <a:prstGeom prst="rect">
            <a:avLst/>
          </a:prstGeom>
        </p:spPr>
      </p:pic>
    </p:spTree>
    <p:extLst>
      <p:ext uri="{BB962C8B-B14F-4D97-AF65-F5344CB8AC3E}">
        <p14:creationId xmlns:p14="http://schemas.microsoft.com/office/powerpoint/2010/main" val="81020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4061D45-F857-1440-8843-3E6A8032E7E5}"/>
              </a:ext>
            </a:extLst>
          </p:cNvPr>
          <p:cNvPicPr>
            <a:picLocks noGrp="1" noChangeAspect="1"/>
          </p:cNvPicPr>
          <p:nvPr>
            <p:ph idx="1"/>
          </p:nvPr>
        </p:nvPicPr>
        <p:blipFill>
          <a:blip r:embed="rId2"/>
          <a:stretch>
            <a:fillRect/>
          </a:stretch>
        </p:blipFill>
        <p:spPr>
          <a:xfrm>
            <a:off x="1810564" y="643467"/>
            <a:ext cx="8570872" cy="5571066"/>
          </a:xfrm>
          <a:prstGeom prst="rect">
            <a:avLst/>
          </a:prstGeom>
        </p:spPr>
      </p:pic>
    </p:spTree>
    <p:extLst>
      <p:ext uri="{BB962C8B-B14F-4D97-AF65-F5344CB8AC3E}">
        <p14:creationId xmlns:p14="http://schemas.microsoft.com/office/powerpoint/2010/main" val="252062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526073" y="1129002"/>
            <a:ext cx="11139854" cy="930447"/>
          </a:xfrm>
        </p:spPr>
        <p:txBody>
          <a:bodyPr vert="horz" lIns="91440" tIns="45720" rIns="91440" bIns="45720" rtlCol="0" anchor="b">
            <a:normAutofit fontScale="90000"/>
          </a:bodyPr>
          <a:lstStyle/>
          <a:p>
            <a:pPr algn="ctr"/>
            <a:r>
              <a:rPr lang="en-US" sz="5400" kern="1200" dirty="0">
                <a:solidFill>
                  <a:srgbClr val="FFFFFF"/>
                </a:solidFill>
                <a:latin typeface="+mj-lt"/>
                <a:ea typeface="+mj-ea"/>
                <a:cs typeface="+mj-cs"/>
              </a:rPr>
              <a:t>Scatter of Ages of outcome </a:t>
            </a:r>
            <a:br>
              <a:rPr lang="en-US" sz="5400" kern="1200" dirty="0">
                <a:solidFill>
                  <a:srgbClr val="FFFFFF"/>
                </a:solidFill>
                <a:latin typeface="+mj-lt"/>
                <a:ea typeface="+mj-ea"/>
                <a:cs typeface="+mj-cs"/>
              </a:rPr>
            </a:br>
            <a:r>
              <a:rPr lang="en-US" sz="5400" kern="1200" dirty="0">
                <a:solidFill>
                  <a:srgbClr val="FFFFFF"/>
                </a:solidFill>
                <a:latin typeface="+mj-lt"/>
                <a:ea typeface="+mj-ea"/>
                <a:cs typeface="+mj-cs"/>
              </a:rPr>
              <a:t>mostly positive and/or </a:t>
            </a:r>
            <a:r>
              <a:rPr lang="en-US" sz="5400" kern="1200" dirty="0" err="1">
                <a:solidFill>
                  <a:srgbClr val="FFFFFF"/>
                </a:solidFill>
                <a:latin typeface="+mj-lt"/>
                <a:ea typeface="+mj-ea"/>
                <a:cs typeface="+mj-cs"/>
              </a:rPr>
              <a:t>tranfered</a:t>
            </a:r>
            <a:endParaRPr lang="en-US" sz="5400" kern="1200" dirty="0">
              <a:solidFill>
                <a:srgbClr val="FFFFFF"/>
              </a:solidFill>
              <a:latin typeface="+mj-lt"/>
              <a:ea typeface="+mj-ea"/>
              <a:cs typeface="+mj-cs"/>
            </a:endParaRP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7398105A-2378-2744-87D8-A44391850E59}"/>
              </a:ext>
            </a:extLst>
          </p:cNvPr>
          <p:cNvPicPr>
            <a:picLocks noGrp="1" noChangeAspect="1"/>
          </p:cNvPicPr>
          <p:nvPr>
            <p:ph idx="1"/>
          </p:nvPr>
        </p:nvPicPr>
        <p:blipFill>
          <a:blip r:embed="rId2"/>
          <a:stretch>
            <a:fillRect/>
          </a:stretch>
        </p:blipFill>
        <p:spPr>
          <a:xfrm>
            <a:off x="910209" y="2509911"/>
            <a:ext cx="10316482" cy="3997637"/>
          </a:xfrm>
          <a:prstGeom prst="rect">
            <a:avLst/>
          </a:prstGeom>
        </p:spPr>
      </p:pic>
    </p:spTree>
    <p:extLst>
      <p:ext uri="{BB962C8B-B14F-4D97-AF65-F5344CB8AC3E}">
        <p14:creationId xmlns:p14="http://schemas.microsoft.com/office/powerpoint/2010/main" val="384069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526073" y="1138894"/>
            <a:ext cx="11139854" cy="930447"/>
          </a:xfrm>
        </p:spPr>
        <p:txBody>
          <a:bodyPr vert="horz" lIns="91440" tIns="45720" rIns="91440" bIns="45720" rtlCol="0" anchor="b">
            <a:normAutofit fontScale="90000"/>
          </a:bodyPr>
          <a:lstStyle/>
          <a:p>
            <a:pPr algn="ctr"/>
            <a:r>
              <a:rPr lang="en-US" sz="5400" dirty="0">
                <a:solidFill>
                  <a:srgbClr val="FFFFFF"/>
                </a:solidFill>
              </a:rPr>
              <a:t>Boxplot of Ages of dogs by their outcome type in shelter </a:t>
            </a:r>
            <a:endParaRPr lang="en-US" sz="5400" kern="1200" dirty="0">
              <a:solidFill>
                <a:srgbClr val="FFFFFF"/>
              </a:solidFill>
              <a:latin typeface="+mj-lt"/>
              <a:ea typeface="+mj-ea"/>
              <a:cs typeface="+mj-cs"/>
            </a:endParaRP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89E54631-83FC-E24F-8F1A-1F792166CA84}"/>
              </a:ext>
            </a:extLst>
          </p:cNvPr>
          <p:cNvPicPr>
            <a:picLocks noGrp="1" noChangeAspect="1"/>
          </p:cNvPicPr>
          <p:nvPr>
            <p:ph idx="1"/>
          </p:nvPr>
        </p:nvPicPr>
        <p:blipFill>
          <a:blip r:embed="rId2"/>
          <a:stretch>
            <a:fillRect/>
          </a:stretch>
        </p:blipFill>
        <p:spPr>
          <a:xfrm>
            <a:off x="2366935" y="2509911"/>
            <a:ext cx="7403031" cy="3997637"/>
          </a:xfrm>
          <a:prstGeom prst="rect">
            <a:avLst/>
          </a:prstGeom>
        </p:spPr>
      </p:pic>
    </p:spTree>
    <p:extLst>
      <p:ext uri="{BB962C8B-B14F-4D97-AF65-F5344CB8AC3E}">
        <p14:creationId xmlns:p14="http://schemas.microsoft.com/office/powerpoint/2010/main" val="1116109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107</Words>
  <Application>Microsoft Macintosh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Calibri Light</vt:lpstr>
      <vt:lpstr>Office Theme</vt:lpstr>
      <vt:lpstr> </vt:lpstr>
      <vt:lpstr>Austin Animal Shelter Analysis of dogs at AAS. What types of breeds are coming into the shelter and how long do they stay. What breeds are getting adopted and where animals are found around the city of Austin. The data will be coming from a Kaggle dataset found here: https://www.kaggle.com/aaronschlegel/austin-animal-center-shelter-intakes-and-outcomes Austin Animal Center Austin, Texas is the largest No Kill community in the nation, and home to the Austin Animal Center. We provide shelter to more than 16,000 animals each year and animal protection and pet resource services to all of Austin and Travis County. The Austin Animal Center is an open-intake facility where lost and surrendered animals from all of Travis County in need of shelter are accepted regardless of age, health, species or breed. The goal of the Austin Animal Center is to place all adoptable animals in forever homes.   </vt:lpstr>
      <vt:lpstr>Intake/Outake by Breeds  Pit Bulls are the largest breed that are coming into the shelter. Followed by Labs and Chihuahua. </vt:lpstr>
      <vt:lpstr>PowerPoint Presentation</vt:lpstr>
      <vt:lpstr>Time spent in shelter </vt:lpstr>
      <vt:lpstr>PowerPoint Presentation</vt:lpstr>
      <vt:lpstr>PowerPoint Presentation</vt:lpstr>
      <vt:lpstr>Scatter of Ages of outcome  mostly positive and/or tranfered</vt:lpstr>
      <vt:lpstr>Boxplot of Ages of dogs by their outcome type in shelter </vt:lpstr>
      <vt:lpstr>Euthanizing Details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Rutabah khan</dc:creator>
  <cp:lastModifiedBy>Rutabah khan</cp:lastModifiedBy>
  <cp:revision>2</cp:revision>
  <dcterms:created xsi:type="dcterms:W3CDTF">2019-09-12T22:21:09Z</dcterms:created>
  <dcterms:modified xsi:type="dcterms:W3CDTF">2019-09-12T22:43:34Z</dcterms:modified>
</cp:coreProperties>
</file>