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03F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Ticket Booking App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67448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Archana, Durga, Carrie, Hooi, 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Ticket Booking App Project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F2747D0-270F-4207-A33F-BFB56E5C1F89}"/>
              </a:ext>
            </a:extLst>
          </p:cNvPr>
          <p:cNvSpPr/>
          <p:nvPr/>
        </p:nvSpPr>
        <p:spPr>
          <a:xfrm>
            <a:off x="1683749" y="2535962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D45C5EF-6CDC-473F-A37F-B5D554B86A2D}"/>
              </a:ext>
            </a:extLst>
          </p:cNvPr>
          <p:cNvSpPr/>
          <p:nvPr/>
        </p:nvSpPr>
        <p:spPr>
          <a:xfrm>
            <a:off x="1102406" y="4920963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AU" sz="1500" b="1" kern="1200" dirty="0"/>
              <a:t>Task 1:  App Wireframes</a:t>
            </a:r>
            <a:r>
              <a:rPr lang="en-US" sz="1500" b="1" kern="1200" dirty="0"/>
              <a:t>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FC2633-9FC8-4578-9A8B-97AACAF20349}"/>
              </a:ext>
            </a:extLst>
          </p:cNvPr>
          <p:cNvSpPr/>
          <p:nvPr/>
        </p:nvSpPr>
        <p:spPr>
          <a:xfrm>
            <a:off x="5186718" y="2535962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9" name="Rectangle 18" descr="Presentation with bar chart">
            <a:extLst>
              <a:ext uri="{FF2B5EF4-FFF2-40B4-BE49-F238E27FC236}">
                <a16:creationId xmlns:a16="http://schemas.microsoft.com/office/drawing/2014/main" id="{FB5B1509-6CF8-494C-A2AC-BA87CBAE7918}"/>
              </a:ext>
            </a:extLst>
          </p:cNvPr>
          <p:cNvSpPr/>
          <p:nvPr/>
        </p:nvSpPr>
        <p:spPr>
          <a:xfrm>
            <a:off x="2066807" y="2877468"/>
            <a:ext cx="1043437" cy="10434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E9E21F4-08BA-43F3-840C-654797DFFD32}"/>
              </a:ext>
            </a:extLst>
          </p:cNvPr>
          <p:cNvSpPr/>
          <p:nvPr/>
        </p:nvSpPr>
        <p:spPr>
          <a:xfrm>
            <a:off x="4605374" y="4920963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AU" sz="1500" b="1" kern="1200" dirty="0"/>
              <a:t>Task 2: Implement your Wireframes using HTML &amp; CSS</a:t>
            </a:r>
            <a:endParaRPr lang="en-US" sz="1500" kern="12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FACF3D-DFFD-4A61-8F95-4715C391A4C0}"/>
              </a:ext>
            </a:extLst>
          </p:cNvPr>
          <p:cNvSpPr/>
          <p:nvPr/>
        </p:nvSpPr>
        <p:spPr>
          <a:xfrm>
            <a:off x="8689687" y="2535962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2" name="Rectangle 21" descr="Web design with solid fill">
            <a:extLst>
              <a:ext uri="{FF2B5EF4-FFF2-40B4-BE49-F238E27FC236}">
                <a16:creationId xmlns:a16="http://schemas.microsoft.com/office/drawing/2014/main" id="{849FEF80-1E3A-4B39-8302-97C08DB410D0}"/>
              </a:ext>
            </a:extLst>
          </p:cNvPr>
          <p:cNvSpPr/>
          <p:nvPr/>
        </p:nvSpPr>
        <p:spPr>
          <a:xfrm>
            <a:off x="5574284" y="2904764"/>
            <a:ext cx="1043437" cy="1043437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5E93E7-7508-4AB1-AE19-62D8ACBDD343}"/>
              </a:ext>
            </a:extLst>
          </p:cNvPr>
          <p:cNvSpPr/>
          <p:nvPr/>
        </p:nvSpPr>
        <p:spPr>
          <a:xfrm>
            <a:off x="8108343" y="4920963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AU" sz="1500" b="1" kern="1200" dirty="0"/>
              <a:t>Task 3: Task Form Inputs Validation</a:t>
            </a:r>
            <a:endParaRPr lang="en-US" sz="1500" kern="1200" dirty="0"/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9D8C999D-DD72-4DD0-BA49-12475D1191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0872" y="2686513"/>
            <a:ext cx="2276191" cy="15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57" y="642594"/>
            <a:ext cx="8041689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Task 1: App Wireframes</a:t>
            </a:r>
          </a:p>
        </p:txBody>
      </p:sp>
      <p:grpSp>
        <p:nvGrpSpPr>
          <p:cNvPr id="14" name="Group 13" descr="SmartArt graphic">
            <a:extLst>
              <a:ext uri="{FF2B5EF4-FFF2-40B4-BE49-F238E27FC236}">
                <a16:creationId xmlns:a16="http://schemas.microsoft.com/office/drawing/2014/main" id="{3E54AA56-0A30-4D39-B6B0-AF9CC669893B}"/>
              </a:ext>
            </a:extLst>
          </p:cNvPr>
          <p:cNvGrpSpPr/>
          <p:nvPr/>
        </p:nvGrpSpPr>
        <p:grpSpPr>
          <a:xfrm>
            <a:off x="881891" y="642594"/>
            <a:ext cx="1818562" cy="1818562"/>
            <a:chOff x="1683749" y="2620368"/>
            <a:chExt cx="1818562" cy="181856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2747D0-270F-4207-A33F-BFB56E5C1F89}"/>
                </a:ext>
              </a:extLst>
            </p:cNvPr>
            <p:cNvSpPr/>
            <p:nvPr/>
          </p:nvSpPr>
          <p:spPr>
            <a:xfrm>
              <a:off x="1683749" y="2620368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9" name="Rectangle 18" descr="Presentation with bar chart">
              <a:extLst>
                <a:ext uri="{FF2B5EF4-FFF2-40B4-BE49-F238E27FC236}">
                  <a16:creationId xmlns:a16="http://schemas.microsoft.com/office/drawing/2014/main" id="{FB5B1509-6CF8-494C-A2AC-BA87CBAE7918}"/>
                </a:ext>
              </a:extLst>
            </p:cNvPr>
            <p:cNvSpPr/>
            <p:nvPr/>
          </p:nvSpPr>
          <p:spPr>
            <a:xfrm>
              <a:off x="2066807" y="2961874"/>
              <a:ext cx="1043437" cy="104343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265561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862" y="825478"/>
            <a:ext cx="897285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Task 2: Implement Wireframes </a:t>
            </a:r>
            <a:br>
              <a:rPr lang="en-US" dirty="0"/>
            </a:br>
            <a:r>
              <a:rPr lang="en-US" dirty="0"/>
              <a:t>using HTML &amp; CSS</a:t>
            </a:r>
            <a:r>
              <a:rPr lang="en-US" sz="3000" dirty="0"/>
              <a:t> </a:t>
            </a:r>
          </a:p>
        </p:txBody>
      </p:sp>
      <p:grpSp>
        <p:nvGrpSpPr>
          <p:cNvPr id="14" name="Group 13" descr="SmartArt graphic">
            <a:extLst>
              <a:ext uri="{FF2B5EF4-FFF2-40B4-BE49-F238E27FC236}">
                <a16:creationId xmlns:a16="http://schemas.microsoft.com/office/drawing/2014/main" id="{3E54AA56-0A30-4D39-B6B0-AF9CC669893B}"/>
              </a:ext>
            </a:extLst>
          </p:cNvPr>
          <p:cNvGrpSpPr/>
          <p:nvPr/>
        </p:nvGrpSpPr>
        <p:grpSpPr>
          <a:xfrm>
            <a:off x="145916" y="681280"/>
            <a:ext cx="2981250" cy="3105001"/>
            <a:chOff x="4605374" y="2620368"/>
            <a:chExt cx="2981250" cy="310500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FC2633-9FC8-4578-9A8B-97AACAF20349}"/>
                </a:ext>
              </a:extLst>
            </p:cNvPr>
            <p:cNvSpPr/>
            <p:nvPr/>
          </p:nvSpPr>
          <p:spPr>
            <a:xfrm>
              <a:off x="5186718" y="2620368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E9E21F4-08BA-43F3-840C-654797DFFD32}"/>
                </a:ext>
              </a:extLst>
            </p:cNvPr>
            <p:cNvSpPr/>
            <p:nvPr/>
          </p:nvSpPr>
          <p:spPr>
            <a:xfrm>
              <a:off x="4605374" y="5005369"/>
              <a:ext cx="2981250" cy="720000"/>
            </a:xfrm>
            <a:custGeom>
              <a:avLst/>
              <a:gdLst>
                <a:gd name="connsiteX0" fmla="*/ 0 w 2981250"/>
                <a:gd name="connsiteY0" fmla="*/ 0 h 720000"/>
                <a:gd name="connsiteX1" fmla="*/ 2981250 w 2981250"/>
                <a:gd name="connsiteY1" fmla="*/ 0 h 720000"/>
                <a:gd name="connsiteX2" fmla="*/ 2981250 w 2981250"/>
                <a:gd name="connsiteY2" fmla="*/ 720000 h 720000"/>
                <a:gd name="connsiteX3" fmla="*/ 0 w 2981250"/>
                <a:gd name="connsiteY3" fmla="*/ 720000 h 720000"/>
                <a:gd name="connsiteX4" fmla="*/ 0 w 298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1250" h="720000">
                  <a:moveTo>
                    <a:pt x="0" y="0"/>
                  </a:moveTo>
                  <a:lnTo>
                    <a:pt x="2981250" y="0"/>
                  </a:lnTo>
                  <a:lnTo>
                    <a:pt x="298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1500" kern="1200" dirty="0"/>
            </a:p>
          </p:txBody>
        </p:sp>
        <p:sp>
          <p:nvSpPr>
            <p:cNvPr id="22" name="Rectangle 21" descr="Web design with solid fill">
              <a:extLst>
                <a:ext uri="{FF2B5EF4-FFF2-40B4-BE49-F238E27FC236}">
                  <a16:creationId xmlns:a16="http://schemas.microsoft.com/office/drawing/2014/main" id="{849FEF80-1E3A-4B39-8302-97C08DB410D0}"/>
                </a:ext>
              </a:extLst>
            </p:cNvPr>
            <p:cNvSpPr/>
            <p:nvPr/>
          </p:nvSpPr>
          <p:spPr>
            <a:xfrm>
              <a:off x="5574284" y="2989170"/>
              <a:ext cx="1043437" cy="104343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60586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D45C5EF-6CDC-473F-A37F-B5D554B86A2D}"/>
              </a:ext>
            </a:extLst>
          </p:cNvPr>
          <p:cNvSpPr/>
          <p:nvPr/>
        </p:nvSpPr>
        <p:spPr>
          <a:xfrm>
            <a:off x="997337" y="5431665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1500" b="1" kern="12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FACF3D-DFFD-4A61-8F95-4715C391A4C0}"/>
              </a:ext>
            </a:extLst>
          </p:cNvPr>
          <p:cNvSpPr/>
          <p:nvPr/>
        </p:nvSpPr>
        <p:spPr>
          <a:xfrm>
            <a:off x="669400" y="642259"/>
            <a:ext cx="1818562" cy="181856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62" y="642259"/>
            <a:ext cx="9160087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Task 3: Form Inputs Validation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9D8C999D-DD72-4DD0-BA49-12475D119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85" y="792810"/>
            <a:ext cx="2276191" cy="15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9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D45C5EF-6CDC-473F-A37F-B5D554B86A2D}"/>
              </a:ext>
            </a:extLst>
          </p:cNvPr>
          <p:cNvSpPr/>
          <p:nvPr/>
        </p:nvSpPr>
        <p:spPr>
          <a:xfrm>
            <a:off x="997337" y="5431665"/>
            <a:ext cx="2981250" cy="720000"/>
          </a:xfrm>
          <a:custGeom>
            <a:avLst/>
            <a:gdLst>
              <a:gd name="connsiteX0" fmla="*/ 0 w 2981250"/>
              <a:gd name="connsiteY0" fmla="*/ 0 h 720000"/>
              <a:gd name="connsiteX1" fmla="*/ 2981250 w 2981250"/>
              <a:gd name="connsiteY1" fmla="*/ 0 h 720000"/>
              <a:gd name="connsiteX2" fmla="*/ 2981250 w 2981250"/>
              <a:gd name="connsiteY2" fmla="*/ 720000 h 720000"/>
              <a:gd name="connsiteX3" fmla="*/ 0 w 2981250"/>
              <a:gd name="connsiteY3" fmla="*/ 720000 h 720000"/>
              <a:gd name="connsiteX4" fmla="*/ 0 w 2981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1250" h="720000">
                <a:moveTo>
                  <a:pt x="0" y="0"/>
                </a:moveTo>
                <a:lnTo>
                  <a:pt x="2981250" y="0"/>
                </a:lnTo>
                <a:lnTo>
                  <a:pt x="2981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1500" b="1" kern="12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FACF3D-DFFD-4A61-8F95-4715C391A4C0}"/>
              </a:ext>
            </a:extLst>
          </p:cNvPr>
          <p:cNvSpPr/>
          <p:nvPr/>
        </p:nvSpPr>
        <p:spPr>
          <a:xfrm>
            <a:off x="669400" y="642259"/>
            <a:ext cx="1818562" cy="1818562"/>
          </a:xfrm>
          <a:prstGeom prst="ellipse">
            <a:avLst/>
          </a:prstGeom>
          <a:solidFill>
            <a:srgbClr val="57903F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62" y="642259"/>
            <a:ext cx="9160087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Workflow / Teamwork</a:t>
            </a:r>
          </a:p>
        </p:txBody>
      </p:sp>
      <p:sp>
        <p:nvSpPr>
          <p:cNvPr id="6" name="Rectangle 5" descr="Cheers with solid fill">
            <a:extLst>
              <a:ext uri="{FF2B5EF4-FFF2-40B4-BE49-F238E27FC236}">
                <a16:creationId xmlns:a16="http://schemas.microsoft.com/office/drawing/2014/main" id="{022E62FC-7AF0-469D-9199-ABE908AFF336}"/>
              </a:ext>
            </a:extLst>
          </p:cNvPr>
          <p:cNvSpPr/>
          <p:nvPr/>
        </p:nvSpPr>
        <p:spPr>
          <a:xfrm>
            <a:off x="1056962" y="1029821"/>
            <a:ext cx="1043437" cy="104343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54565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67448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Archana, Durga, Carrie, Hooi, </a:t>
            </a:r>
          </a:p>
        </p:txBody>
      </p:sp>
    </p:spTree>
    <p:extLst>
      <p:ext uri="{BB962C8B-B14F-4D97-AF65-F5344CB8AC3E}">
        <p14:creationId xmlns:p14="http://schemas.microsoft.com/office/powerpoint/2010/main" val="609157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{4C3D86D7-AE52-4628-86F0-16744A063968}tf78438558_win32</Template>
  <TotalTime>80</TotalTime>
  <Words>72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SavonVTI</vt:lpstr>
      <vt:lpstr>Ticket Booking App Project</vt:lpstr>
      <vt:lpstr>Ticket Booking App Project </vt:lpstr>
      <vt:lpstr>Task 1: App Wireframes</vt:lpstr>
      <vt:lpstr>Task 2: Implement Wireframes  using HTML &amp; CSS </vt:lpstr>
      <vt:lpstr>Task 3: Form Inputs Validation</vt:lpstr>
      <vt:lpstr>Workflow / Teamwork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Booking App Project</dc:title>
  <dc:creator>Evan Partridge</dc:creator>
  <cp:lastModifiedBy>Evan Partridge</cp:lastModifiedBy>
  <cp:revision>5</cp:revision>
  <dcterms:created xsi:type="dcterms:W3CDTF">2022-04-11T06:27:34Z</dcterms:created>
  <dcterms:modified xsi:type="dcterms:W3CDTF">2022-04-11T07:48:20Z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