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/>
    <p:restoredTop sz="94681"/>
  </p:normalViewPr>
  <p:slideViewPr>
    <p:cSldViewPr snapToGrid="0">
      <p:cViewPr varScale="1">
        <p:scale>
          <a:sx n="108" d="100"/>
          <a:sy n="108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D956-E293-271F-A9D6-1A1F6D57A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033F-AFCB-7D14-6ABC-63F0698B1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903F-3B3E-EEC5-A914-33C76773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6D3F-5655-AF0D-F024-FF8E987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B803-66E7-9537-DE0A-6D9A070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C14-F184-D5EB-1B45-D2CF69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6ABC4-CCEA-851F-41DE-32DE6CBD6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E4E2-79ED-3CE9-6439-347FAD8E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E59F-002B-92FB-6AC5-35228FF2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2606-4231-BAA8-684E-E9263B44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4AC25-CC69-D95A-DE85-1C6B9D4E1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12B02-CA16-A39C-BAB7-CBB5509F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A180-C100-F73F-2BA7-19762BC2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1B721-9B64-2CC5-4DCE-01E1C58B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9485-6C39-9F21-AEA1-D6B66C9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743D-A75E-1576-D553-8FC49424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3AB7-1EB9-A0FF-A97A-EA7E915B6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54DD-5578-8D81-A4D4-87EF7B1F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2B0E-A496-09B7-7510-0A4EFB5C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A828-B485-2E58-9341-1EB2813D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3348-E76F-FE7D-F7D0-05875D82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9854-F2F0-5848-FCA3-0263AD7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21AE-FC3B-7037-29AE-F63915AA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C02B-7A84-99B3-5657-0A3FB9EE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9637-7F8E-BE27-9C72-7D5F315A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4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57FC-638D-2BEE-A1D1-FB6C2A63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BBCB-98E2-36F0-F82D-64DEC95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A840B-66E2-C4C2-EB71-F716BF530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0445-F1AF-F740-7C6D-6A3C79D1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3A3A7-D50C-6FB0-4CFA-EBEA7A5F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573A9-A0C1-285D-5611-E0EA64F0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58A1-A0DD-AEB4-13C7-7C06EEC7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A011-F1EC-CEF5-B432-3534BAD8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48721-C522-025C-1F3E-7813F281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49943-AB9D-C6DF-2894-A5CB69434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6A689-0040-3460-13D9-27B49CD0A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66409-9612-310C-2905-D8C48C1D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B192E-0FDD-DF0B-483A-248973C5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D96EE-A69C-93AF-F5C3-4591CF61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3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FE6D-A2FB-09A1-CB67-C1C263B8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6F3EF-2A85-3912-0634-47ADE709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7D95-F649-421D-B5BA-464CCA1A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5EA3-749E-9262-013A-E5C630A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F3092-8E9D-6EAF-E54A-DB17F5FB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968FD-2A41-C01D-F3EF-974D9BAD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F9DBC-9C64-2CD3-A7E3-471BF52E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5641-84E1-730D-7BBD-C1126D7D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FF67-6A81-BD27-8B72-425BAF4A7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A1E0F-4D7F-B442-4145-64F60BB4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1651-C9B3-9C00-2402-8C95F4E5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AE70-2A0E-95FE-1325-CBE0BF7C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825D-BB63-034B-B343-3F26232A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92D4-B2F8-CDC3-4EBC-3C05E447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1642E-4339-991B-3448-EAE1D41AE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10485-9179-C1F2-BB93-A04F75AE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E60E-21D2-8F93-1640-CC60180A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5BA30-BA5A-84D9-EC44-920DBAD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35D0F-B987-0597-78B0-C7012480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D81BE-28E7-E754-B21F-155E9509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D964-974A-C61D-6522-01FE2A44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BA6B-B3AD-1373-CB50-0FB41442A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D925-DA70-594D-9361-DDEF395E11D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FA0E-2759-D824-F44E-6F370EBB1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7A25-C58F-551D-548A-F85A18E72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90CA-7342-2E46-A947-6B78D0E1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59DA352-819C-C8AE-7602-57DF854A6C3A}"/>
              </a:ext>
            </a:extLst>
          </p:cNvPr>
          <p:cNvGrpSpPr/>
          <p:nvPr/>
        </p:nvGrpSpPr>
        <p:grpSpPr>
          <a:xfrm>
            <a:off x="6719522" y="910739"/>
            <a:ext cx="1545021" cy="993652"/>
            <a:chOff x="5360276" y="861848"/>
            <a:chExt cx="1545021" cy="9936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E2FACA-BE08-6450-C191-4F0FF134ECAC}"/>
                </a:ext>
              </a:extLst>
            </p:cNvPr>
            <p:cNvSpPr txBox="1"/>
            <p:nvPr/>
          </p:nvSpPr>
          <p:spPr>
            <a:xfrm>
              <a:off x="5463455" y="924910"/>
              <a:ext cx="12650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Idea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2C869B4-C74F-D792-3CC9-E753C287B8DF}"/>
                </a:ext>
              </a:extLst>
            </p:cNvPr>
            <p:cNvSpPr/>
            <p:nvPr/>
          </p:nvSpPr>
          <p:spPr>
            <a:xfrm>
              <a:off x="5360276" y="861848"/>
              <a:ext cx="1545021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7936D4-DB95-CEF1-F364-7B2BA6F9BEFA}"/>
              </a:ext>
            </a:extLst>
          </p:cNvPr>
          <p:cNvGrpSpPr/>
          <p:nvPr/>
        </p:nvGrpSpPr>
        <p:grpSpPr>
          <a:xfrm>
            <a:off x="8921572" y="2868792"/>
            <a:ext cx="1545021" cy="993652"/>
            <a:chOff x="5360276" y="861848"/>
            <a:chExt cx="1545021" cy="9936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A7D6BA-0A7E-5DB2-7A1C-BBE417182F89}"/>
                </a:ext>
              </a:extLst>
            </p:cNvPr>
            <p:cNvSpPr txBox="1"/>
            <p:nvPr/>
          </p:nvSpPr>
          <p:spPr>
            <a:xfrm>
              <a:off x="5463455" y="924910"/>
              <a:ext cx="13464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Data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AD6B2C4-85F4-9F09-E94D-B8738D567358}"/>
                </a:ext>
              </a:extLst>
            </p:cNvPr>
            <p:cNvSpPr/>
            <p:nvPr/>
          </p:nvSpPr>
          <p:spPr>
            <a:xfrm>
              <a:off x="5360276" y="861848"/>
              <a:ext cx="1545021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E876B1-062E-4562-2E88-76E90D2F32EB}"/>
              </a:ext>
            </a:extLst>
          </p:cNvPr>
          <p:cNvGrpSpPr/>
          <p:nvPr/>
        </p:nvGrpSpPr>
        <p:grpSpPr>
          <a:xfrm>
            <a:off x="6859771" y="5193043"/>
            <a:ext cx="1571851" cy="993652"/>
            <a:chOff x="5360276" y="861848"/>
            <a:chExt cx="1571851" cy="9936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18D8A2-0CDF-32E3-AAEE-2992324C1327}"/>
                </a:ext>
              </a:extLst>
            </p:cNvPr>
            <p:cNvSpPr txBox="1"/>
            <p:nvPr/>
          </p:nvSpPr>
          <p:spPr>
            <a:xfrm>
              <a:off x="5463455" y="924910"/>
              <a:ext cx="1468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Code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6E7401A-515C-9399-FC78-FEF94D89B7C3}"/>
                </a:ext>
              </a:extLst>
            </p:cNvPr>
            <p:cNvSpPr/>
            <p:nvPr/>
          </p:nvSpPr>
          <p:spPr>
            <a:xfrm>
              <a:off x="5360276" y="861848"/>
              <a:ext cx="1571851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4255B6-19CE-A22A-B0DE-0873776A2315}"/>
              </a:ext>
            </a:extLst>
          </p:cNvPr>
          <p:cNvGrpSpPr/>
          <p:nvPr/>
        </p:nvGrpSpPr>
        <p:grpSpPr>
          <a:xfrm>
            <a:off x="3369281" y="5199805"/>
            <a:ext cx="2199067" cy="993652"/>
            <a:chOff x="5321437" y="843582"/>
            <a:chExt cx="2199067" cy="9936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A66442-C5DF-1B6F-BF50-3E7EA286B849}"/>
                </a:ext>
              </a:extLst>
            </p:cNvPr>
            <p:cNvSpPr txBox="1"/>
            <p:nvPr/>
          </p:nvSpPr>
          <p:spPr>
            <a:xfrm>
              <a:off x="5463455" y="924910"/>
              <a:ext cx="19675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Results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CB6EBCC-905C-642B-1893-0745B56BBFBB}"/>
                </a:ext>
              </a:extLst>
            </p:cNvPr>
            <p:cNvSpPr/>
            <p:nvPr/>
          </p:nvSpPr>
          <p:spPr>
            <a:xfrm>
              <a:off x="5321437" y="843582"/>
              <a:ext cx="2199067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5F8667-A30D-ED09-9EF7-E70F40AFCBC9}"/>
              </a:ext>
            </a:extLst>
          </p:cNvPr>
          <p:cNvGrpSpPr/>
          <p:nvPr/>
        </p:nvGrpSpPr>
        <p:grpSpPr>
          <a:xfrm>
            <a:off x="870375" y="2712520"/>
            <a:ext cx="1919704" cy="1577661"/>
            <a:chOff x="5269682" y="924910"/>
            <a:chExt cx="1919704" cy="15776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2B9730-9ACC-C7F7-5BD9-C3841C436C3A}"/>
                </a:ext>
              </a:extLst>
            </p:cNvPr>
            <p:cNvSpPr txBox="1"/>
            <p:nvPr/>
          </p:nvSpPr>
          <p:spPr>
            <a:xfrm>
              <a:off x="5463455" y="924910"/>
              <a:ext cx="1628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Paper</a:t>
              </a:r>
            </a:p>
            <a:p>
              <a:r>
                <a:rPr lang="en-US" sz="4800" dirty="0"/>
                <a:t>Slides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7BB0EFE-542A-CF90-9AF6-2DEB219EE060}"/>
                </a:ext>
              </a:extLst>
            </p:cNvPr>
            <p:cNvSpPr/>
            <p:nvPr/>
          </p:nvSpPr>
          <p:spPr>
            <a:xfrm>
              <a:off x="5269682" y="939044"/>
              <a:ext cx="1919704" cy="1563527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56C47B-D907-DD6F-24A3-F8280722F21F}"/>
              </a:ext>
            </a:extLst>
          </p:cNvPr>
          <p:cNvGrpSpPr/>
          <p:nvPr/>
        </p:nvGrpSpPr>
        <p:grpSpPr>
          <a:xfrm>
            <a:off x="3092909" y="527677"/>
            <a:ext cx="2301199" cy="1824649"/>
            <a:chOff x="5370865" y="843581"/>
            <a:chExt cx="2301199" cy="18246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B38E5F-4ADC-D1CE-2A55-A5B6AF707A2F}"/>
                </a:ext>
              </a:extLst>
            </p:cNvPr>
            <p:cNvSpPr txBox="1"/>
            <p:nvPr/>
          </p:nvSpPr>
          <p:spPr>
            <a:xfrm>
              <a:off x="5463455" y="924910"/>
              <a:ext cx="21591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Fame &amp;</a:t>
              </a:r>
            </a:p>
            <a:p>
              <a:r>
                <a:rPr lang="en-US" sz="4800" dirty="0"/>
                <a:t>Fortune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D0DEE4E-7C0D-8AB5-0576-E32C7190416C}"/>
                </a:ext>
              </a:extLst>
            </p:cNvPr>
            <p:cNvSpPr/>
            <p:nvPr/>
          </p:nvSpPr>
          <p:spPr>
            <a:xfrm>
              <a:off x="5370865" y="843581"/>
              <a:ext cx="2301199" cy="1824649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1194B79-10AC-BAB9-36E7-DA9616813769}"/>
              </a:ext>
            </a:extLst>
          </p:cNvPr>
          <p:cNvSpPr/>
          <p:nvPr/>
        </p:nvSpPr>
        <p:spPr>
          <a:xfrm rot="3379453">
            <a:off x="8049961" y="2205629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36F612E-9800-DE79-7875-BF57AD212974}"/>
              </a:ext>
            </a:extLst>
          </p:cNvPr>
          <p:cNvSpPr/>
          <p:nvPr/>
        </p:nvSpPr>
        <p:spPr>
          <a:xfrm rot="7164088">
            <a:off x="8310046" y="4426223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171F2A48-40EF-8581-FD74-DB2768650960}"/>
              </a:ext>
            </a:extLst>
          </p:cNvPr>
          <p:cNvSpPr/>
          <p:nvPr/>
        </p:nvSpPr>
        <p:spPr>
          <a:xfrm rot="10800000">
            <a:off x="5690501" y="5498694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874EA63-625D-52C3-AAA2-3C6BC4F5FFB7}"/>
              </a:ext>
            </a:extLst>
          </p:cNvPr>
          <p:cNvSpPr/>
          <p:nvPr/>
        </p:nvSpPr>
        <p:spPr>
          <a:xfrm rot="14048976">
            <a:off x="2182235" y="4746092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42DCCA86-233F-3B0A-B9E9-160CCF7D213D}"/>
              </a:ext>
            </a:extLst>
          </p:cNvPr>
          <p:cNvSpPr/>
          <p:nvPr/>
        </p:nvSpPr>
        <p:spPr>
          <a:xfrm rot="19641518">
            <a:off x="1789521" y="1836194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59DA352-819C-C8AE-7602-57DF854A6C3A}"/>
              </a:ext>
            </a:extLst>
          </p:cNvPr>
          <p:cNvGrpSpPr/>
          <p:nvPr/>
        </p:nvGrpSpPr>
        <p:grpSpPr>
          <a:xfrm>
            <a:off x="6719522" y="910739"/>
            <a:ext cx="1545021" cy="993652"/>
            <a:chOff x="5360276" y="861848"/>
            <a:chExt cx="1545021" cy="9936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E2FACA-BE08-6450-C191-4F0FF134ECAC}"/>
                </a:ext>
              </a:extLst>
            </p:cNvPr>
            <p:cNvSpPr txBox="1"/>
            <p:nvPr/>
          </p:nvSpPr>
          <p:spPr>
            <a:xfrm>
              <a:off x="5463455" y="924910"/>
              <a:ext cx="12650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Idea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2C869B4-C74F-D792-3CC9-E753C287B8DF}"/>
                </a:ext>
              </a:extLst>
            </p:cNvPr>
            <p:cNvSpPr/>
            <p:nvPr/>
          </p:nvSpPr>
          <p:spPr>
            <a:xfrm>
              <a:off x="5360276" y="861848"/>
              <a:ext cx="1545021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7936D4-DB95-CEF1-F364-7B2BA6F9BEFA}"/>
              </a:ext>
            </a:extLst>
          </p:cNvPr>
          <p:cNvGrpSpPr/>
          <p:nvPr/>
        </p:nvGrpSpPr>
        <p:grpSpPr>
          <a:xfrm>
            <a:off x="8921572" y="2868792"/>
            <a:ext cx="1545021" cy="993652"/>
            <a:chOff x="5360276" y="861848"/>
            <a:chExt cx="1545021" cy="9936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A7D6BA-0A7E-5DB2-7A1C-BBE417182F89}"/>
                </a:ext>
              </a:extLst>
            </p:cNvPr>
            <p:cNvSpPr txBox="1"/>
            <p:nvPr/>
          </p:nvSpPr>
          <p:spPr>
            <a:xfrm>
              <a:off x="5463455" y="924910"/>
              <a:ext cx="13464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Data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AD6B2C4-85F4-9F09-E94D-B8738D567358}"/>
                </a:ext>
              </a:extLst>
            </p:cNvPr>
            <p:cNvSpPr/>
            <p:nvPr/>
          </p:nvSpPr>
          <p:spPr>
            <a:xfrm>
              <a:off x="5360276" y="861848"/>
              <a:ext cx="1545021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E876B1-062E-4562-2E88-76E90D2F32EB}"/>
              </a:ext>
            </a:extLst>
          </p:cNvPr>
          <p:cNvGrpSpPr/>
          <p:nvPr/>
        </p:nvGrpSpPr>
        <p:grpSpPr>
          <a:xfrm>
            <a:off x="6859771" y="5193043"/>
            <a:ext cx="1571851" cy="993652"/>
            <a:chOff x="5360276" y="861848"/>
            <a:chExt cx="1571851" cy="9936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18D8A2-0CDF-32E3-AAEE-2992324C1327}"/>
                </a:ext>
              </a:extLst>
            </p:cNvPr>
            <p:cNvSpPr txBox="1"/>
            <p:nvPr/>
          </p:nvSpPr>
          <p:spPr>
            <a:xfrm>
              <a:off x="5463455" y="924910"/>
              <a:ext cx="14686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Code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6E7401A-515C-9399-FC78-FEF94D89B7C3}"/>
                </a:ext>
              </a:extLst>
            </p:cNvPr>
            <p:cNvSpPr/>
            <p:nvPr/>
          </p:nvSpPr>
          <p:spPr>
            <a:xfrm>
              <a:off x="5360276" y="861848"/>
              <a:ext cx="1571851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4255B6-19CE-A22A-B0DE-0873776A2315}"/>
              </a:ext>
            </a:extLst>
          </p:cNvPr>
          <p:cNvGrpSpPr/>
          <p:nvPr/>
        </p:nvGrpSpPr>
        <p:grpSpPr>
          <a:xfrm>
            <a:off x="3369281" y="5199805"/>
            <a:ext cx="2199067" cy="993652"/>
            <a:chOff x="5321437" y="843582"/>
            <a:chExt cx="2199067" cy="9936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A66442-C5DF-1B6F-BF50-3E7EA286B849}"/>
                </a:ext>
              </a:extLst>
            </p:cNvPr>
            <p:cNvSpPr txBox="1"/>
            <p:nvPr/>
          </p:nvSpPr>
          <p:spPr>
            <a:xfrm>
              <a:off x="5463455" y="924910"/>
              <a:ext cx="19675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Results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CB6EBCC-905C-642B-1893-0745B56BBFBB}"/>
                </a:ext>
              </a:extLst>
            </p:cNvPr>
            <p:cNvSpPr/>
            <p:nvPr/>
          </p:nvSpPr>
          <p:spPr>
            <a:xfrm>
              <a:off x="5321437" y="843582"/>
              <a:ext cx="2199067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5F8667-A30D-ED09-9EF7-E70F40AFCBC9}"/>
              </a:ext>
            </a:extLst>
          </p:cNvPr>
          <p:cNvGrpSpPr/>
          <p:nvPr/>
        </p:nvGrpSpPr>
        <p:grpSpPr>
          <a:xfrm>
            <a:off x="870375" y="2712520"/>
            <a:ext cx="1919704" cy="1577661"/>
            <a:chOff x="5269682" y="924910"/>
            <a:chExt cx="1919704" cy="157766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2B9730-9ACC-C7F7-5BD9-C3841C436C3A}"/>
                </a:ext>
              </a:extLst>
            </p:cNvPr>
            <p:cNvSpPr txBox="1"/>
            <p:nvPr/>
          </p:nvSpPr>
          <p:spPr>
            <a:xfrm>
              <a:off x="5463455" y="924910"/>
              <a:ext cx="16285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Paper</a:t>
              </a:r>
            </a:p>
            <a:p>
              <a:r>
                <a:rPr lang="en-US" sz="4800" dirty="0"/>
                <a:t>Slides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7BB0EFE-542A-CF90-9AF6-2DEB219EE060}"/>
                </a:ext>
              </a:extLst>
            </p:cNvPr>
            <p:cNvSpPr/>
            <p:nvPr/>
          </p:nvSpPr>
          <p:spPr>
            <a:xfrm>
              <a:off x="5269682" y="939044"/>
              <a:ext cx="1919704" cy="1563527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56C47B-D907-DD6F-24A3-F8280722F21F}"/>
              </a:ext>
            </a:extLst>
          </p:cNvPr>
          <p:cNvGrpSpPr/>
          <p:nvPr/>
        </p:nvGrpSpPr>
        <p:grpSpPr>
          <a:xfrm>
            <a:off x="3092909" y="527677"/>
            <a:ext cx="2301199" cy="1824649"/>
            <a:chOff x="5370865" y="843581"/>
            <a:chExt cx="2301199" cy="182464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B38E5F-4ADC-D1CE-2A55-A5B6AF707A2F}"/>
                </a:ext>
              </a:extLst>
            </p:cNvPr>
            <p:cNvSpPr txBox="1"/>
            <p:nvPr/>
          </p:nvSpPr>
          <p:spPr>
            <a:xfrm>
              <a:off x="5463455" y="924910"/>
              <a:ext cx="215918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Fame &amp;</a:t>
              </a:r>
            </a:p>
            <a:p>
              <a:r>
                <a:rPr lang="en-US" sz="4800" dirty="0"/>
                <a:t>Fortune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D0DEE4E-7C0D-8AB5-0576-E32C7190416C}"/>
                </a:ext>
              </a:extLst>
            </p:cNvPr>
            <p:cNvSpPr/>
            <p:nvPr/>
          </p:nvSpPr>
          <p:spPr>
            <a:xfrm>
              <a:off x="5370865" y="843581"/>
              <a:ext cx="2301199" cy="1824649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1194B79-10AC-BAB9-36E7-DA9616813769}"/>
              </a:ext>
            </a:extLst>
          </p:cNvPr>
          <p:cNvSpPr/>
          <p:nvPr/>
        </p:nvSpPr>
        <p:spPr>
          <a:xfrm rot="3379453">
            <a:off x="8049961" y="2205629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36F612E-9800-DE79-7875-BF57AD212974}"/>
              </a:ext>
            </a:extLst>
          </p:cNvPr>
          <p:cNvSpPr/>
          <p:nvPr/>
        </p:nvSpPr>
        <p:spPr>
          <a:xfrm rot="7164088">
            <a:off x="8310046" y="4426223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D874EA63-625D-52C3-AAA2-3C6BC4F5FFB7}"/>
              </a:ext>
            </a:extLst>
          </p:cNvPr>
          <p:cNvSpPr/>
          <p:nvPr/>
        </p:nvSpPr>
        <p:spPr>
          <a:xfrm rot="14048976">
            <a:off x="2182235" y="4746092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42DCCA86-233F-3B0A-B9E9-160CCF7D213D}"/>
              </a:ext>
            </a:extLst>
          </p:cNvPr>
          <p:cNvSpPr/>
          <p:nvPr/>
        </p:nvSpPr>
        <p:spPr>
          <a:xfrm rot="19641518">
            <a:off x="1789521" y="1836194"/>
            <a:ext cx="931647" cy="35446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4A66D4-0A67-30DD-173F-6D193C386032}"/>
              </a:ext>
            </a:extLst>
          </p:cNvPr>
          <p:cNvGrpSpPr/>
          <p:nvPr/>
        </p:nvGrpSpPr>
        <p:grpSpPr>
          <a:xfrm>
            <a:off x="6353898" y="3554789"/>
            <a:ext cx="1138134" cy="993652"/>
            <a:chOff x="5315332" y="861848"/>
            <a:chExt cx="1138134" cy="9936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646B01-E144-A5FA-F027-34AF9447AB7E}"/>
                </a:ext>
              </a:extLst>
            </p:cNvPr>
            <p:cNvSpPr txBox="1"/>
            <p:nvPr/>
          </p:nvSpPr>
          <p:spPr>
            <a:xfrm>
              <a:off x="5463455" y="924910"/>
              <a:ext cx="8667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More</a:t>
              </a:r>
            </a:p>
            <a:p>
              <a:r>
                <a:rPr lang="en-US" sz="2400" dirty="0"/>
                <a:t>Code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AD6D587-743B-9B34-3627-DBCEBE97ADD5}"/>
                </a:ext>
              </a:extLst>
            </p:cNvPr>
            <p:cNvSpPr/>
            <p:nvPr/>
          </p:nvSpPr>
          <p:spPr>
            <a:xfrm>
              <a:off x="5315332" y="861848"/>
              <a:ext cx="1138134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8199269-E30B-418A-A9CD-D56C633F8B54}"/>
              </a:ext>
            </a:extLst>
          </p:cNvPr>
          <p:cNvGrpSpPr/>
          <p:nvPr/>
        </p:nvGrpSpPr>
        <p:grpSpPr>
          <a:xfrm>
            <a:off x="9874937" y="4426500"/>
            <a:ext cx="990263" cy="993652"/>
            <a:chOff x="5360276" y="861848"/>
            <a:chExt cx="990263" cy="9936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75F10-D4AD-2ECF-89DC-9F723CF3B4F2}"/>
                </a:ext>
              </a:extLst>
            </p:cNvPr>
            <p:cNvSpPr txBox="1"/>
            <p:nvPr/>
          </p:nvSpPr>
          <p:spPr>
            <a:xfrm>
              <a:off x="5463455" y="924910"/>
              <a:ext cx="7646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New</a:t>
              </a:r>
            </a:p>
            <a:p>
              <a:r>
                <a:rPr lang="en-US" sz="2400" dirty="0"/>
                <a:t>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15F2ACD-9BA5-90EE-7A8C-ADED24AF40EC}"/>
                </a:ext>
              </a:extLst>
            </p:cNvPr>
            <p:cNvSpPr/>
            <p:nvPr/>
          </p:nvSpPr>
          <p:spPr>
            <a:xfrm>
              <a:off x="5360276" y="861848"/>
              <a:ext cx="990263" cy="993652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1C3BE3F6-19E4-91FA-149E-A49C4B590435}"/>
              </a:ext>
            </a:extLst>
          </p:cNvPr>
          <p:cNvSpPr/>
          <p:nvPr/>
        </p:nvSpPr>
        <p:spPr>
          <a:xfrm>
            <a:off x="4392875" y="3384468"/>
            <a:ext cx="5772403" cy="3273640"/>
          </a:xfrm>
          <a:custGeom>
            <a:avLst/>
            <a:gdLst>
              <a:gd name="connsiteX0" fmla="*/ 2447312 w 5772403"/>
              <a:gd name="connsiteY0" fmla="*/ 2719449 h 3273640"/>
              <a:gd name="connsiteX1" fmla="*/ 2364185 w 5772403"/>
              <a:gd name="connsiteY1" fmla="*/ 2731324 h 3273640"/>
              <a:gd name="connsiteX2" fmla="*/ 2304808 w 5772403"/>
              <a:gd name="connsiteY2" fmla="*/ 2719449 h 3273640"/>
              <a:gd name="connsiteX3" fmla="*/ 2209806 w 5772403"/>
              <a:gd name="connsiteY3" fmla="*/ 2707574 h 3273640"/>
              <a:gd name="connsiteX4" fmla="*/ 2150429 w 5772403"/>
              <a:gd name="connsiteY4" fmla="*/ 2695698 h 3273640"/>
              <a:gd name="connsiteX5" fmla="*/ 2007925 w 5772403"/>
              <a:gd name="connsiteY5" fmla="*/ 2683823 h 3273640"/>
              <a:gd name="connsiteX6" fmla="*/ 1901047 w 5772403"/>
              <a:gd name="connsiteY6" fmla="*/ 2671948 h 3273640"/>
              <a:gd name="connsiteX7" fmla="*/ 1699167 w 5772403"/>
              <a:gd name="connsiteY7" fmla="*/ 2660072 h 3273640"/>
              <a:gd name="connsiteX8" fmla="*/ 1414159 w 5772403"/>
              <a:gd name="connsiteY8" fmla="*/ 2636322 h 3273640"/>
              <a:gd name="connsiteX9" fmla="*/ 1295406 w 5772403"/>
              <a:gd name="connsiteY9" fmla="*/ 2600696 h 3273640"/>
              <a:gd name="connsiteX10" fmla="*/ 1259780 w 5772403"/>
              <a:gd name="connsiteY10" fmla="*/ 2588820 h 3273640"/>
              <a:gd name="connsiteX11" fmla="*/ 1224154 w 5772403"/>
              <a:gd name="connsiteY11" fmla="*/ 2565070 h 3273640"/>
              <a:gd name="connsiteX12" fmla="*/ 1188528 w 5772403"/>
              <a:gd name="connsiteY12" fmla="*/ 2446316 h 3273640"/>
              <a:gd name="connsiteX13" fmla="*/ 1259780 w 5772403"/>
              <a:gd name="connsiteY13" fmla="*/ 2422566 h 3273640"/>
              <a:gd name="connsiteX14" fmla="*/ 1295406 w 5772403"/>
              <a:gd name="connsiteY14" fmla="*/ 2410690 h 3273640"/>
              <a:gd name="connsiteX15" fmla="*/ 1414159 w 5772403"/>
              <a:gd name="connsiteY15" fmla="*/ 2422566 h 3273640"/>
              <a:gd name="connsiteX16" fmla="*/ 1449785 w 5772403"/>
              <a:gd name="connsiteY16" fmla="*/ 2434441 h 3273640"/>
              <a:gd name="connsiteX17" fmla="*/ 1497286 w 5772403"/>
              <a:gd name="connsiteY17" fmla="*/ 2446316 h 3273640"/>
              <a:gd name="connsiteX18" fmla="*/ 1568538 w 5772403"/>
              <a:gd name="connsiteY18" fmla="*/ 2470067 h 3273640"/>
              <a:gd name="connsiteX19" fmla="*/ 1616039 w 5772403"/>
              <a:gd name="connsiteY19" fmla="*/ 2481942 h 3273640"/>
              <a:gd name="connsiteX20" fmla="*/ 1687291 w 5772403"/>
              <a:gd name="connsiteY20" fmla="*/ 2505693 h 3273640"/>
              <a:gd name="connsiteX21" fmla="*/ 1758543 w 5772403"/>
              <a:gd name="connsiteY21" fmla="*/ 2517568 h 3273640"/>
              <a:gd name="connsiteX22" fmla="*/ 2304808 w 5772403"/>
              <a:gd name="connsiteY22" fmla="*/ 2505693 h 3273640"/>
              <a:gd name="connsiteX23" fmla="*/ 2352309 w 5772403"/>
              <a:gd name="connsiteY23" fmla="*/ 2493818 h 3273640"/>
              <a:gd name="connsiteX24" fmla="*/ 2423561 w 5772403"/>
              <a:gd name="connsiteY24" fmla="*/ 2470067 h 3273640"/>
              <a:gd name="connsiteX25" fmla="*/ 2459187 w 5772403"/>
              <a:gd name="connsiteY25" fmla="*/ 2446316 h 3273640"/>
              <a:gd name="connsiteX26" fmla="*/ 2423561 w 5772403"/>
              <a:gd name="connsiteY26" fmla="*/ 2327563 h 3273640"/>
              <a:gd name="connsiteX27" fmla="*/ 2292933 w 5772403"/>
              <a:gd name="connsiteY27" fmla="*/ 2280062 h 3273640"/>
              <a:gd name="connsiteX28" fmla="*/ 2245431 w 5772403"/>
              <a:gd name="connsiteY28" fmla="*/ 2268187 h 3273640"/>
              <a:gd name="connsiteX29" fmla="*/ 1532912 w 5772403"/>
              <a:gd name="connsiteY29" fmla="*/ 2244436 h 3273640"/>
              <a:gd name="connsiteX30" fmla="*/ 1295406 w 5772403"/>
              <a:gd name="connsiteY30" fmla="*/ 2220685 h 3273640"/>
              <a:gd name="connsiteX31" fmla="*/ 1224154 w 5772403"/>
              <a:gd name="connsiteY31" fmla="*/ 2196935 h 3273640"/>
              <a:gd name="connsiteX32" fmla="*/ 1188528 w 5772403"/>
              <a:gd name="connsiteY32" fmla="*/ 2185059 h 3273640"/>
              <a:gd name="connsiteX33" fmla="*/ 1164777 w 5772403"/>
              <a:gd name="connsiteY33" fmla="*/ 2149433 h 3273640"/>
              <a:gd name="connsiteX34" fmla="*/ 1176652 w 5772403"/>
              <a:gd name="connsiteY34" fmla="*/ 2113807 h 3273640"/>
              <a:gd name="connsiteX35" fmla="*/ 1271655 w 5772403"/>
              <a:gd name="connsiteY35" fmla="*/ 2030680 h 3273640"/>
              <a:gd name="connsiteX36" fmla="*/ 1307281 w 5772403"/>
              <a:gd name="connsiteY36" fmla="*/ 2018805 h 3273640"/>
              <a:gd name="connsiteX37" fmla="*/ 1390408 w 5772403"/>
              <a:gd name="connsiteY37" fmla="*/ 1971303 h 3273640"/>
              <a:gd name="connsiteX38" fmla="*/ 1461660 w 5772403"/>
              <a:gd name="connsiteY38" fmla="*/ 1923802 h 3273640"/>
              <a:gd name="connsiteX39" fmla="*/ 1568538 w 5772403"/>
              <a:gd name="connsiteY39" fmla="*/ 1828800 h 3273640"/>
              <a:gd name="connsiteX40" fmla="*/ 1627915 w 5772403"/>
              <a:gd name="connsiteY40" fmla="*/ 1757548 h 3273640"/>
              <a:gd name="connsiteX41" fmla="*/ 1663541 w 5772403"/>
              <a:gd name="connsiteY41" fmla="*/ 1721922 h 3273640"/>
              <a:gd name="connsiteX42" fmla="*/ 1687291 w 5772403"/>
              <a:gd name="connsiteY42" fmla="*/ 1686296 h 3273640"/>
              <a:gd name="connsiteX43" fmla="*/ 1722917 w 5772403"/>
              <a:gd name="connsiteY43" fmla="*/ 1638794 h 3273640"/>
              <a:gd name="connsiteX44" fmla="*/ 1758543 w 5772403"/>
              <a:gd name="connsiteY44" fmla="*/ 1603168 h 3273640"/>
              <a:gd name="connsiteX45" fmla="*/ 1841670 w 5772403"/>
              <a:gd name="connsiteY45" fmla="*/ 1508166 h 3273640"/>
              <a:gd name="connsiteX46" fmla="*/ 1877296 w 5772403"/>
              <a:gd name="connsiteY46" fmla="*/ 1484415 h 3273640"/>
              <a:gd name="connsiteX47" fmla="*/ 1960424 w 5772403"/>
              <a:gd name="connsiteY47" fmla="*/ 1377537 h 3273640"/>
              <a:gd name="connsiteX48" fmla="*/ 2007925 w 5772403"/>
              <a:gd name="connsiteY48" fmla="*/ 1306285 h 3273640"/>
              <a:gd name="connsiteX49" fmla="*/ 2067302 w 5772403"/>
              <a:gd name="connsiteY49" fmla="*/ 1199407 h 3273640"/>
              <a:gd name="connsiteX50" fmla="*/ 2043551 w 5772403"/>
              <a:gd name="connsiteY50" fmla="*/ 1116280 h 3273640"/>
              <a:gd name="connsiteX51" fmla="*/ 2007925 w 5772403"/>
              <a:gd name="connsiteY51" fmla="*/ 1104405 h 3273640"/>
              <a:gd name="connsiteX52" fmla="*/ 1936673 w 5772403"/>
              <a:gd name="connsiteY52" fmla="*/ 1116280 h 3273640"/>
              <a:gd name="connsiteX53" fmla="*/ 1889172 w 5772403"/>
              <a:gd name="connsiteY53" fmla="*/ 1151906 h 3273640"/>
              <a:gd name="connsiteX54" fmla="*/ 1853546 w 5772403"/>
              <a:gd name="connsiteY54" fmla="*/ 1163781 h 3273640"/>
              <a:gd name="connsiteX55" fmla="*/ 1794169 w 5772403"/>
              <a:gd name="connsiteY55" fmla="*/ 1199407 h 3273640"/>
              <a:gd name="connsiteX56" fmla="*/ 1722917 w 5772403"/>
              <a:gd name="connsiteY56" fmla="*/ 1223158 h 3273640"/>
              <a:gd name="connsiteX57" fmla="*/ 1675416 w 5772403"/>
              <a:gd name="connsiteY57" fmla="*/ 1246909 h 3273640"/>
              <a:gd name="connsiteX58" fmla="*/ 1592289 w 5772403"/>
              <a:gd name="connsiteY58" fmla="*/ 1282535 h 3273640"/>
              <a:gd name="connsiteX59" fmla="*/ 1544787 w 5772403"/>
              <a:gd name="connsiteY59" fmla="*/ 1330036 h 3273640"/>
              <a:gd name="connsiteX60" fmla="*/ 1473535 w 5772403"/>
              <a:gd name="connsiteY60" fmla="*/ 1377537 h 3273640"/>
              <a:gd name="connsiteX61" fmla="*/ 1437909 w 5772403"/>
              <a:gd name="connsiteY61" fmla="*/ 1413163 h 3273640"/>
              <a:gd name="connsiteX62" fmla="*/ 1414159 w 5772403"/>
              <a:gd name="connsiteY62" fmla="*/ 1448789 h 3273640"/>
              <a:gd name="connsiteX63" fmla="*/ 1331031 w 5772403"/>
              <a:gd name="connsiteY63" fmla="*/ 1484415 h 3273640"/>
              <a:gd name="connsiteX64" fmla="*/ 1224154 w 5772403"/>
              <a:gd name="connsiteY64" fmla="*/ 1543792 h 3273640"/>
              <a:gd name="connsiteX65" fmla="*/ 1176652 w 5772403"/>
              <a:gd name="connsiteY65" fmla="*/ 1591293 h 3273640"/>
              <a:gd name="connsiteX66" fmla="*/ 1141026 w 5772403"/>
              <a:gd name="connsiteY66" fmla="*/ 1615044 h 3273640"/>
              <a:gd name="connsiteX67" fmla="*/ 1046024 w 5772403"/>
              <a:gd name="connsiteY67" fmla="*/ 1698171 h 3273640"/>
              <a:gd name="connsiteX68" fmla="*/ 1022273 w 5772403"/>
              <a:gd name="connsiteY68" fmla="*/ 1745672 h 3273640"/>
              <a:gd name="connsiteX69" fmla="*/ 951021 w 5772403"/>
              <a:gd name="connsiteY69" fmla="*/ 1816924 h 3273640"/>
              <a:gd name="connsiteX70" fmla="*/ 927270 w 5772403"/>
              <a:gd name="connsiteY70" fmla="*/ 1852550 h 3273640"/>
              <a:gd name="connsiteX71" fmla="*/ 891644 w 5772403"/>
              <a:gd name="connsiteY71" fmla="*/ 1923802 h 3273640"/>
              <a:gd name="connsiteX72" fmla="*/ 879769 w 5772403"/>
              <a:gd name="connsiteY72" fmla="*/ 1959428 h 3273640"/>
              <a:gd name="connsiteX73" fmla="*/ 856019 w 5772403"/>
              <a:gd name="connsiteY73" fmla="*/ 1995054 h 3273640"/>
              <a:gd name="connsiteX74" fmla="*/ 820393 w 5772403"/>
              <a:gd name="connsiteY74" fmla="*/ 2101932 h 3273640"/>
              <a:gd name="connsiteX75" fmla="*/ 808517 w 5772403"/>
              <a:gd name="connsiteY75" fmla="*/ 2137558 h 3273640"/>
              <a:gd name="connsiteX76" fmla="*/ 784767 w 5772403"/>
              <a:gd name="connsiteY76" fmla="*/ 2220685 h 3273640"/>
              <a:gd name="connsiteX77" fmla="*/ 772891 w 5772403"/>
              <a:gd name="connsiteY77" fmla="*/ 2315688 h 3273640"/>
              <a:gd name="connsiteX78" fmla="*/ 749141 w 5772403"/>
              <a:gd name="connsiteY78" fmla="*/ 2422566 h 3273640"/>
              <a:gd name="connsiteX79" fmla="*/ 737265 w 5772403"/>
              <a:gd name="connsiteY79" fmla="*/ 2493818 h 3273640"/>
              <a:gd name="connsiteX80" fmla="*/ 772891 w 5772403"/>
              <a:gd name="connsiteY80" fmla="*/ 2755075 h 3273640"/>
              <a:gd name="connsiteX81" fmla="*/ 808517 w 5772403"/>
              <a:gd name="connsiteY81" fmla="*/ 2790701 h 3273640"/>
              <a:gd name="connsiteX82" fmla="*/ 867894 w 5772403"/>
              <a:gd name="connsiteY82" fmla="*/ 2861953 h 3273640"/>
              <a:gd name="connsiteX83" fmla="*/ 927270 w 5772403"/>
              <a:gd name="connsiteY83" fmla="*/ 2897579 h 3273640"/>
              <a:gd name="connsiteX84" fmla="*/ 962896 w 5772403"/>
              <a:gd name="connsiteY84" fmla="*/ 2921329 h 3273640"/>
              <a:gd name="connsiteX85" fmla="*/ 1010398 w 5772403"/>
              <a:gd name="connsiteY85" fmla="*/ 2945080 h 3273640"/>
              <a:gd name="connsiteX86" fmla="*/ 1057899 w 5772403"/>
              <a:gd name="connsiteY86" fmla="*/ 2980706 h 3273640"/>
              <a:gd name="connsiteX87" fmla="*/ 1129151 w 5772403"/>
              <a:gd name="connsiteY87" fmla="*/ 3028207 h 3273640"/>
              <a:gd name="connsiteX88" fmla="*/ 1236029 w 5772403"/>
              <a:gd name="connsiteY88" fmla="*/ 3087584 h 3273640"/>
              <a:gd name="connsiteX89" fmla="*/ 1271655 w 5772403"/>
              <a:gd name="connsiteY89" fmla="*/ 3111335 h 3273640"/>
              <a:gd name="connsiteX90" fmla="*/ 1616039 w 5772403"/>
              <a:gd name="connsiteY90" fmla="*/ 3075709 h 3273640"/>
              <a:gd name="connsiteX91" fmla="*/ 2019800 w 5772403"/>
              <a:gd name="connsiteY91" fmla="*/ 3087584 h 3273640"/>
              <a:gd name="connsiteX92" fmla="*/ 2186055 w 5772403"/>
              <a:gd name="connsiteY92" fmla="*/ 3123210 h 3273640"/>
              <a:gd name="connsiteX93" fmla="*/ 2257307 w 5772403"/>
              <a:gd name="connsiteY93" fmla="*/ 3146961 h 3273640"/>
              <a:gd name="connsiteX94" fmla="*/ 2364185 w 5772403"/>
              <a:gd name="connsiteY94" fmla="*/ 3158836 h 3273640"/>
              <a:gd name="connsiteX95" fmla="*/ 2981702 w 5772403"/>
              <a:gd name="connsiteY95" fmla="*/ 3158836 h 3273640"/>
              <a:gd name="connsiteX96" fmla="*/ 3195457 w 5772403"/>
              <a:gd name="connsiteY96" fmla="*/ 3206337 h 3273640"/>
              <a:gd name="connsiteX97" fmla="*/ 3290460 w 5772403"/>
              <a:gd name="connsiteY97" fmla="*/ 3218213 h 3273640"/>
              <a:gd name="connsiteX98" fmla="*/ 3349837 w 5772403"/>
              <a:gd name="connsiteY98" fmla="*/ 3241963 h 3273640"/>
              <a:gd name="connsiteX99" fmla="*/ 4798626 w 5772403"/>
              <a:gd name="connsiteY99" fmla="*/ 3218213 h 3273640"/>
              <a:gd name="connsiteX100" fmla="*/ 4929255 w 5772403"/>
              <a:gd name="connsiteY100" fmla="*/ 3158836 h 3273640"/>
              <a:gd name="connsiteX101" fmla="*/ 5036133 w 5772403"/>
              <a:gd name="connsiteY101" fmla="*/ 3099459 h 3273640"/>
              <a:gd name="connsiteX102" fmla="*/ 5178637 w 5772403"/>
              <a:gd name="connsiteY102" fmla="*/ 3028207 h 3273640"/>
              <a:gd name="connsiteX103" fmla="*/ 5380517 w 5772403"/>
              <a:gd name="connsiteY103" fmla="*/ 2945080 h 3273640"/>
              <a:gd name="connsiteX104" fmla="*/ 5534896 w 5772403"/>
              <a:gd name="connsiteY104" fmla="*/ 2873828 h 3273640"/>
              <a:gd name="connsiteX105" fmla="*/ 5618024 w 5772403"/>
              <a:gd name="connsiteY105" fmla="*/ 2790701 h 3273640"/>
              <a:gd name="connsiteX106" fmla="*/ 5665525 w 5772403"/>
              <a:gd name="connsiteY106" fmla="*/ 2719449 h 3273640"/>
              <a:gd name="connsiteX107" fmla="*/ 5701151 w 5772403"/>
              <a:gd name="connsiteY107" fmla="*/ 2612571 h 3273640"/>
              <a:gd name="connsiteX108" fmla="*/ 5724902 w 5772403"/>
              <a:gd name="connsiteY108" fmla="*/ 2529444 h 3273640"/>
              <a:gd name="connsiteX109" fmla="*/ 5760528 w 5772403"/>
              <a:gd name="connsiteY109" fmla="*/ 2291937 h 3273640"/>
              <a:gd name="connsiteX110" fmla="*/ 5772403 w 5772403"/>
              <a:gd name="connsiteY110" fmla="*/ 2042555 h 3273640"/>
              <a:gd name="connsiteX111" fmla="*/ 5760528 w 5772403"/>
              <a:gd name="connsiteY111" fmla="*/ 1995054 h 3273640"/>
              <a:gd name="connsiteX112" fmla="*/ 5713026 w 5772403"/>
              <a:gd name="connsiteY112" fmla="*/ 1971303 h 3273640"/>
              <a:gd name="connsiteX113" fmla="*/ 5618024 w 5772403"/>
              <a:gd name="connsiteY113" fmla="*/ 1959428 h 3273640"/>
              <a:gd name="connsiteX114" fmla="*/ 5451769 w 5772403"/>
              <a:gd name="connsiteY114" fmla="*/ 1983179 h 3273640"/>
              <a:gd name="connsiteX115" fmla="*/ 5392393 w 5772403"/>
              <a:gd name="connsiteY115" fmla="*/ 2018805 h 3273640"/>
              <a:gd name="connsiteX116" fmla="*/ 5356767 w 5772403"/>
              <a:gd name="connsiteY116" fmla="*/ 2030680 h 3273640"/>
              <a:gd name="connsiteX117" fmla="*/ 5226138 w 5772403"/>
              <a:gd name="connsiteY117" fmla="*/ 2101932 h 3273640"/>
              <a:gd name="connsiteX118" fmla="*/ 5166761 w 5772403"/>
              <a:gd name="connsiteY118" fmla="*/ 2125683 h 3273640"/>
              <a:gd name="connsiteX119" fmla="*/ 5119260 w 5772403"/>
              <a:gd name="connsiteY119" fmla="*/ 2149433 h 3273640"/>
              <a:gd name="connsiteX120" fmla="*/ 5083634 w 5772403"/>
              <a:gd name="connsiteY120" fmla="*/ 2173184 h 3273640"/>
              <a:gd name="connsiteX121" fmla="*/ 4988631 w 5772403"/>
              <a:gd name="connsiteY121" fmla="*/ 2196935 h 3273640"/>
              <a:gd name="connsiteX122" fmla="*/ 4810502 w 5772403"/>
              <a:gd name="connsiteY122" fmla="*/ 2244436 h 3273640"/>
              <a:gd name="connsiteX123" fmla="*/ 4739250 w 5772403"/>
              <a:gd name="connsiteY123" fmla="*/ 2256311 h 3273640"/>
              <a:gd name="connsiteX124" fmla="*/ 4656122 w 5772403"/>
              <a:gd name="connsiteY124" fmla="*/ 2268187 h 3273640"/>
              <a:gd name="connsiteX125" fmla="*/ 4608621 w 5772403"/>
              <a:gd name="connsiteY125" fmla="*/ 2280062 h 3273640"/>
              <a:gd name="connsiteX126" fmla="*/ 4572995 w 5772403"/>
              <a:gd name="connsiteY126" fmla="*/ 2268187 h 3273640"/>
              <a:gd name="connsiteX127" fmla="*/ 4501743 w 5772403"/>
              <a:gd name="connsiteY127" fmla="*/ 2256311 h 3273640"/>
              <a:gd name="connsiteX128" fmla="*/ 4454242 w 5772403"/>
              <a:gd name="connsiteY128" fmla="*/ 2232561 h 3273640"/>
              <a:gd name="connsiteX129" fmla="*/ 4382990 w 5772403"/>
              <a:gd name="connsiteY129" fmla="*/ 2208810 h 3273640"/>
              <a:gd name="connsiteX130" fmla="*/ 4347364 w 5772403"/>
              <a:gd name="connsiteY130" fmla="*/ 2196935 h 3273640"/>
              <a:gd name="connsiteX131" fmla="*/ 4299863 w 5772403"/>
              <a:gd name="connsiteY131" fmla="*/ 2185059 h 3273640"/>
              <a:gd name="connsiteX132" fmla="*/ 4240486 w 5772403"/>
              <a:gd name="connsiteY132" fmla="*/ 2173184 h 3273640"/>
              <a:gd name="connsiteX133" fmla="*/ 4169234 w 5772403"/>
              <a:gd name="connsiteY133" fmla="*/ 2149433 h 3273640"/>
              <a:gd name="connsiteX134" fmla="*/ 4062356 w 5772403"/>
              <a:gd name="connsiteY134" fmla="*/ 2078181 h 3273640"/>
              <a:gd name="connsiteX135" fmla="*/ 3991104 w 5772403"/>
              <a:gd name="connsiteY135" fmla="*/ 2030680 h 3273640"/>
              <a:gd name="connsiteX136" fmla="*/ 3955478 w 5772403"/>
              <a:gd name="connsiteY136" fmla="*/ 1995054 h 3273640"/>
              <a:gd name="connsiteX137" fmla="*/ 3907977 w 5772403"/>
              <a:gd name="connsiteY137" fmla="*/ 1888176 h 3273640"/>
              <a:gd name="connsiteX138" fmla="*/ 3896102 w 5772403"/>
              <a:gd name="connsiteY138" fmla="*/ 1840675 h 3273640"/>
              <a:gd name="connsiteX139" fmla="*/ 3884226 w 5772403"/>
              <a:gd name="connsiteY139" fmla="*/ 1805049 h 3273640"/>
              <a:gd name="connsiteX140" fmla="*/ 3872351 w 5772403"/>
              <a:gd name="connsiteY140" fmla="*/ 1745672 h 3273640"/>
              <a:gd name="connsiteX141" fmla="*/ 3812974 w 5772403"/>
              <a:gd name="connsiteY141" fmla="*/ 1603168 h 3273640"/>
              <a:gd name="connsiteX142" fmla="*/ 3765473 w 5772403"/>
              <a:gd name="connsiteY142" fmla="*/ 1567542 h 3273640"/>
              <a:gd name="connsiteX143" fmla="*/ 3682346 w 5772403"/>
              <a:gd name="connsiteY143" fmla="*/ 1484415 h 3273640"/>
              <a:gd name="connsiteX144" fmla="*/ 3646720 w 5772403"/>
              <a:gd name="connsiteY144" fmla="*/ 1448789 h 3273640"/>
              <a:gd name="connsiteX145" fmla="*/ 3575468 w 5772403"/>
              <a:gd name="connsiteY145" fmla="*/ 1389413 h 3273640"/>
              <a:gd name="connsiteX146" fmla="*/ 3551717 w 5772403"/>
              <a:gd name="connsiteY146" fmla="*/ 1353787 h 3273640"/>
              <a:gd name="connsiteX147" fmla="*/ 3504216 w 5772403"/>
              <a:gd name="connsiteY147" fmla="*/ 1306285 h 3273640"/>
              <a:gd name="connsiteX148" fmla="*/ 3456715 w 5772403"/>
              <a:gd name="connsiteY148" fmla="*/ 1235033 h 3273640"/>
              <a:gd name="connsiteX149" fmla="*/ 3349837 w 5772403"/>
              <a:gd name="connsiteY149" fmla="*/ 1151906 h 3273640"/>
              <a:gd name="connsiteX150" fmla="*/ 3314211 w 5772403"/>
              <a:gd name="connsiteY150" fmla="*/ 1128155 h 3273640"/>
              <a:gd name="connsiteX151" fmla="*/ 3290460 w 5772403"/>
              <a:gd name="connsiteY151" fmla="*/ 1092529 h 3273640"/>
              <a:gd name="connsiteX152" fmla="*/ 3124206 w 5772403"/>
              <a:gd name="connsiteY152" fmla="*/ 1033153 h 3273640"/>
              <a:gd name="connsiteX153" fmla="*/ 3100455 w 5772403"/>
              <a:gd name="connsiteY153" fmla="*/ 878774 h 3273640"/>
              <a:gd name="connsiteX154" fmla="*/ 3088580 w 5772403"/>
              <a:gd name="connsiteY154" fmla="*/ 843148 h 3273640"/>
              <a:gd name="connsiteX155" fmla="*/ 3076704 w 5772403"/>
              <a:gd name="connsiteY155" fmla="*/ 771896 h 3273640"/>
              <a:gd name="connsiteX156" fmla="*/ 3052954 w 5772403"/>
              <a:gd name="connsiteY156" fmla="*/ 665018 h 3273640"/>
              <a:gd name="connsiteX157" fmla="*/ 3041078 w 5772403"/>
              <a:gd name="connsiteY157" fmla="*/ 605641 h 3273640"/>
              <a:gd name="connsiteX158" fmla="*/ 3029203 w 5772403"/>
              <a:gd name="connsiteY158" fmla="*/ 570015 h 3273640"/>
              <a:gd name="connsiteX159" fmla="*/ 2981702 w 5772403"/>
              <a:gd name="connsiteY159" fmla="*/ 403761 h 3273640"/>
              <a:gd name="connsiteX160" fmla="*/ 2969826 w 5772403"/>
              <a:gd name="connsiteY160" fmla="*/ 368135 h 3273640"/>
              <a:gd name="connsiteX161" fmla="*/ 2957951 w 5772403"/>
              <a:gd name="connsiteY161" fmla="*/ 332509 h 3273640"/>
              <a:gd name="connsiteX162" fmla="*/ 2910450 w 5772403"/>
              <a:gd name="connsiteY162" fmla="*/ 249381 h 3273640"/>
              <a:gd name="connsiteX163" fmla="*/ 2874824 w 5772403"/>
              <a:gd name="connsiteY163" fmla="*/ 166254 h 3273640"/>
              <a:gd name="connsiteX164" fmla="*/ 2851073 w 5772403"/>
              <a:gd name="connsiteY164" fmla="*/ 118753 h 3273640"/>
              <a:gd name="connsiteX165" fmla="*/ 2732320 w 5772403"/>
              <a:gd name="connsiteY165" fmla="*/ 95002 h 3273640"/>
              <a:gd name="connsiteX166" fmla="*/ 2684819 w 5772403"/>
              <a:gd name="connsiteY166" fmla="*/ 83127 h 3273640"/>
              <a:gd name="connsiteX167" fmla="*/ 2625442 w 5772403"/>
              <a:gd name="connsiteY167" fmla="*/ 71251 h 3273640"/>
              <a:gd name="connsiteX168" fmla="*/ 2542315 w 5772403"/>
              <a:gd name="connsiteY168" fmla="*/ 47501 h 3273640"/>
              <a:gd name="connsiteX169" fmla="*/ 2459187 w 5772403"/>
              <a:gd name="connsiteY169" fmla="*/ 35626 h 3273640"/>
              <a:gd name="connsiteX170" fmla="*/ 2316683 w 5772403"/>
              <a:gd name="connsiteY170" fmla="*/ 11875 h 3273640"/>
              <a:gd name="connsiteX171" fmla="*/ 2245431 w 5772403"/>
              <a:gd name="connsiteY171" fmla="*/ 0 h 3273640"/>
              <a:gd name="connsiteX172" fmla="*/ 1984174 w 5772403"/>
              <a:gd name="connsiteY172" fmla="*/ 11875 h 3273640"/>
              <a:gd name="connsiteX173" fmla="*/ 1865421 w 5772403"/>
              <a:gd name="connsiteY173" fmla="*/ 23750 h 3273640"/>
              <a:gd name="connsiteX174" fmla="*/ 1770419 w 5772403"/>
              <a:gd name="connsiteY174" fmla="*/ 59376 h 3273640"/>
              <a:gd name="connsiteX175" fmla="*/ 1402283 w 5772403"/>
              <a:gd name="connsiteY175" fmla="*/ 213755 h 3273640"/>
              <a:gd name="connsiteX176" fmla="*/ 1200403 w 5772403"/>
              <a:gd name="connsiteY176" fmla="*/ 320633 h 3273640"/>
              <a:gd name="connsiteX177" fmla="*/ 1117276 w 5772403"/>
              <a:gd name="connsiteY177" fmla="*/ 356259 h 3273640"/>
              <a:gd name="connsiteX178" fmla="*/ 1046024 w 5772403"/>
              <a:gd name="connsiteY178" fmla="*/ 403761 h 3273640"/>
              <a:gd name="connsiteX179" fmla="*/ 879769 w 5772403"/>
              <a:gd name="connsiteY179" fmla="*/ 510638 h 3273640"/>
              <a:gd name="connsiteX180" fmla="*/ 808517 w 5772403"/>
              <a:gd name="connsiteY180" fmla="*/ 581890 h 3273640"/>
              <a:gd name="connsiteX181" fmla="*/ 761016 w 5772403"/>
              <a:gd name="connsiteY181" fmla="*/ 605641 h 3273640"/>
              <a:gd name="connsiteX182" fmla="*/ 582886 w 5772403"/>
              <a:gd name="connsiteY182" fmla="*/ 748145 h 3273640"/>
              <a:gd name="connsiteX183" fmla="*/ 357255 w 5772403"/>
              <a:gd name="connsiteY183" fmla="*/ 961901 h 3273640"/>
              <a:gd name="connsiteX184" fmla="*/ 226626 w 5772403"/>
              <a:gd name="connsiteY184" fmla="*/ 1140031 h 3273640"/>
              <a:gd name="connsiteX185" fmla="*/ 179125 w 5772403"/>
              <a:gd name="connsiteY185" fmla="*/ 1211283 h 3273640"/>
              <a:gd name="connsiteX186" fmla="*/ 155374 w 5772403"/>
              <a:gd name="connsiteY186" fmla="*/ 1246909 h 3273640"/>
              <a:gd name="connsiteX187" fmla="*/ 143499 w 5772403"/>
              <a:gd name="connsiteY187" fmla="*/ 1282535 h 3273640"/>
              <a:gd name="connsiteX188" fmla="*/ 84122 w 5772403"/>
              <a:gd name="connsiteY188" fmla="*/ 1365662 h 3273640"/>
              <a:gd name="connsiteX189" fmla="*/ 60372 w 5772403"/>
              <a:gd name="connsiteY189" fmla="*/ 1436914 h 3273640"/>
              <a:gd name="connsiteX190" fmla="*/ 48496 w 5772403"/>
              <a:gd name="connsiteY190" fmla="*/ 1472540 h 3273640"/>
              <a:gd name="connsiteX191" fmla="*/ 24746 w 5772403"/>
              <a:gd name="connsiteY191" fmla="*/ 1591293 h 3273640"/>
              <a:gd name="connsiteX192" fmla="*/ 12870 w 5772403"/>
              <a:gd name="connsiteY192" fmla="*/ 1638794 h 3273640"/>
              <a:gd name="connsiteX193" fmla="*/ 995 w 5772403"/>
              <a:gd name="connsiteY193" fmla="*/ 1674420 h 3273640"/>
              <a:gd name="connsiteX194" fmla="*/ 995 w 5772403"/>
              <a:gd name="connsiteY194" fmla="*/ 1721922 h 327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5772403" h="3273640">
                <a:moveTo>
                  <a:pt x="2447312" y="2719449"/>
                </a:moveTo>
                <a:cubicBezTo>
                  <a:pt x="2419603" y="2723407"/>
                  <a:pt x="2392175" y="2731324"/>
                  <a:pt x="2364185" y="2731324"/>
                </a:cubicBezTo>
                <a:cubicBezTo>
                  <a:pt x="2344001" y="2731324"/>
                  <a:pt x="2324758" y="2722518"/>
                  <a:pt x="2304808" y="2719449"/>
                </a:cubicBezTo>
                <a:cubicBezTo>
                  <a:pt x="2273265" y="2714596"/>
                  <a:pt x="2241349" y="2712427"/>
                  <a:pt x="2209806" y="2707574"/>
                </a:cubicBezTo>
                <a:cubicBezTo>
                  <a:pt x="2189856" y="2704505"/>
                  <a:pt x="2170475" y="2698056"/>
                  <a:pt x="2150429" y="2695698"/>
                </a:cubicBezTo>
                <a:cubicBezTo>
                  <a:pt x="2103090" y="2690129"/>
                  <a:pt x="2055376" y="2688342"/>
                  <a:pt x="2007925" y="2683823"/>
                </a:cubicBezTo>
                <a:cubicBezTo>
                  <a:pt x="1972241" y="2680425"/>
                  <a:pt x="1936787" y="2674697"/>
                  <a:pt x="1901047" y="2671948"/>
                </a:cubicBezTo>
                <a:cubicBezTo>
                  <a:pt x="1833836" y="2666778"/>
                  <a:pt x="1766427" y="2664556"/>
                  <a:pt x="1699167" y="2660072"/>
                </a:cubicBezTo>
                <a:cubicBezTo>
                  <a:pt x="1584934" y="2652456"/>
                  <a:pt x="1525248" y="2646421"/>
                  <a:pt x="1414159" y="2636322"/>
                </a:cubicBezTo>
                <a:cubicBezTo>
                  <a:pt x="1342375" y="2618375"/>
                  <a:pt x="1382133" y="2629605"/>
                  <a:pt x="1295406" y="2600696"/>
                </a:cubicBezTo>
                <a:cubicBezTo>
                  <a:pt x="1283531" y="2596737"/>
                  <a:pt x="1270196" y="2595763"/>
                  <a:pt x="1259780" y="2588820"/>
                </a:cubicBezTo>
                <a:lnTo>
                  <a:pt x="1224154" y="2565070"/>
                </a:lnTo>
                <a:cubicBezTo>
                  <a:pt x="1211435" y="2545992"/>
                  <a:pt x="1144664" y="2483914"/>
                  <a:pt x="1188528" y="2446316"/>
                </a:cubicBezTo>
                <a:cubicBezTo>
                  <a:pt x="1207536" y="2430023"/>
                  <a:pt x="1236029" y="2430483"/>
                  <a:pt x="1259780" y="2422566"/>
                </a:cubicBezTo>
                <a:lnTo>
                  <a:pt x="1295406" y="2410690"/>
                </a:lnTo>
                <a:cubicBezTo>
                  <a:pt x="1334990" y="2414649"/>
                  <a:pt x="1374840" y="2416517"/>
                  <a:pt x="1414159" y="2422566"/>
                </a:cubicBezTo>
                <a:cubicBezTo>
                  <a:pt x="1426531" y="2424469"/>
                  <a:pt x="1437749" y="2431002"/>
                  <a:pt x="1449785" y="2434441"/>
                </a:cubicBezTo>
                <a:cubicBezTo>
                  <a:pt x="1465478" y="2438925"/>
                  <a:pt x="1481653" y="2441626"/>
                  <a:pt x="1497286" y="2446316"/>
                </a:cubicBezTo>
                <a:cubicBezTo>
                  <a:pt x="1521266" y="2453510"/>
                  <a:pt x="1544250" y="2463995"/>
                  <a:pt x="1568538" y="2470067"/>
                </a:cubicBezTo>
                <a:cubicBezTo>
                  <a:pt x="1584372" y="2474025"/>
                  <a:pt x="1600406" y="2477252"/>
                  <a:pt x="1616039" y="2481942"/>
                </a:cubicBezTo>
                <a:cubicBezTo>
                  <a:pt x="1640019" y="2489136"/>
                  <a:pt x="1662596" y="2501577"/>
                  <a:pt x="1687291" y="2505693"/>
                </a:cubicBezTo>
                <a:lnTo>
                  <a:pt x="1758543" y="2517568"/>
                </a:lnTo>
                <a:lnTo>
                  <a:pt x="2304808" y="2505693"/>
                </a:lnTo>
                <a:cubicBezTo>
                  <a:pt x="2321116" y="2505041"/>
                  <a:pt x="2336676" y="2498508"/>
                  <a:pt x="2352309" y="2493818"/>
                </a:cubicBezTo>
                <a:cubicBezTo>
                  <a:pt x="2376289" y="2486624"/>
                  <a:pt x="2423561" y="2470067"/>
                  <a:pt x="2423561" y="2470067"/>
                </a:cubicBezTo>
                <a:cubicBezTo>
                  <a:pt x="2435436" y="2462150"/>
                  <a:pt x="2456091" y="2460249"/>
                  <a:pt x="2459187" y="2446316"/>
                </a:cubicBezTo>
                <a:cubicBezTo>
                  <a:pt x="2467341" y="2409621"/>
                  <a:pt x="2451596" y="2355598"/>
                  <a:pt x="2423561" y="2327563"/>
                </a:cubicBezTo>
                <a:cubicBezTo>
                  <a:pt x="2388974" y="2292977"/>
                  <a:pt x="2337369" y="2289936"/>
                  <a:pt x="2292933" y="2280062"/>
                </a:cubicBezTo>
                <a:cubicBezTo>
                  <a:pt x="2277000" y="2276522"/>
                  <a:pt x="2261562" y="2270669"/>
                  <a:pt x="2245431" y="2268187"/>
                </a:cubicBezTo>
                <a:cubicBezTo>
                  <a:pt x="2035769" y="2235931"/>
                  <a:pt x="1622910" y="2246201"/>
                  <a:pt x="1532912" y="2244436"/>
                </a:cubicBezTo>
                <a:cubicBezTo>
                  <a:pt x="1515983" y="2242897"/>
                  <a:pt x="1323258" y="2226255"/>
                  <a:pt x="1295406" y="2220685"/>
                </a:cubicBezTo>
                <a:cubicBezTo>
                  <a:pt x="1270857" y="2215775"/>
                  <a:pt x="1247905" y="2204852"/>
                  <a:pt x="1224154" y="2196935"/>
                </a:cubicBezTo>
                <a:lnTo>
                  <a:pt x="1188528" y="2185059"/>
                </a:lnTo>
                <a:cubicBezTo>
                  <a:pt x="1180611" y="2173184"/>
                  <a:pt x="1167124" y="2163511"/>
                  <a:pt x="1164777" y="2149433"/>
                </a:cubicBezTo>
                <a:cubicBezTo>
                  <a:pt x="1162719" y="2137086"/>
                  <a:pt x="1171054" y="2125003"/>
                  <a:pt x="1176652" y="2113807"/>
                </a:cubicBezTo>
                <a:cubicBezTo>
                  <a:pt x="1196048" y="2075015"/>
                  <a:pt x="1228905" y="2044930"/>
                  <a:pt x="1271655" y="2030680"/>
                </a:cubicBezTo>
                <a:lnTo>
                  <a:pt x="1307281" y="2018805"/>
                </a:lnTo>
                <a:cubicBezTo>
                  <a:pt x="1387268" y="1938818"/>
                  <a:pt x="1294719" y="2019148"/>
                  <a:pt x="1390408" y="1971303"/>
                </a:cubicBezTo>
                <a:cubicBezTo>
                  <a:pt x="1415939" y="1958537"/>
                  <a:pt x="1437909" y="1939636"/>
                  <a:pt x="1461660" y="1923802"/>
                </a:cubicBezTo>
                <a:cubicBezTo>
                  <a:pt x="1525231" y="1881422"/>
                  <a:pt x="1487199" y="1910138"/>
                  <a:pt x="1568538" y="1828800"/>
                </a:cubicBezTo>
                <a:cubicBezTo>
                  <a:pt x="1672615" y="1724724"/>
                  <a:pt x="1545253" y="1856742"/>
                  <a:pt x="1627915" y="1757548"/>
                </a:cubicBezTo>
                <a:cubicBezTo>
                  <a:pt x="1638666" y="1744646"/>
                  <a:pt x="1652790" y="1734824"/>
                  <a:pt x="1663541" y="1721922"/>
                </a:cubicBezTo>
                <a:cubicBezTo>
                  <a:pt x="1672678" y="1710958"/>
                  <a:pt x="1678996" y="1697910"/>
                  <a:pt x="1687291" y="1686296"/>
                </a:cubicBezTo>
                <a:cubicBezTo>
                  <a:pt x="1698795" y="1670190"/>
                  <a:pt x="1710036" y="1653822"/>
                  <a:pt x="1722917" y="1638794"/>
                </a:cubicBezTo>
                <a:cubicBezTo>
                  <a:pt x="1733847" y="1626043"/>
                  <a:pt x="1747484" y="1615807"/>
                  <a:pt x="1758543" y="1603168"/>
                </a:cubicBezTo>
                <a:cubicBezTo>
                  <a:pt x="1793093" y="1563682"/>
                  <a:pt x="1803654" y="1539846"/>
                  <a:pt x="1841670" y="1508166"/>
                </a:cubicBezTo>
                <a:cubicBezTo>
                  <a:pt x="1852634" y="1499029"/>
                  <a:pt x="1865421" y="1492332"/>
                  <a:pt x="1877296" y="1484415"/>
                </a:cubicBezTo>
                <a:cubicBezTo>
                  <a:pt x="1934114" y="1399189"/>
                  <a:pt x="1904614" y="1433347"/>
                  <a:pt x="1960424" y="1377537"/>
                </a:cubicBezTo>
                <a:cubicBezTo>
                  <a:pt x="1983135" y="1309403"/>
                  <a:pt x="1956035" y="1373001"/>
                  <a:pt x="2007925" y="1306285"/>
                </a:cubicBezTo>
                <a:cubicBezTo>
                  <a:pt x="2055563" y="1245036"/>
                  <a:pt x="2049384" y="1253159"/>
                  <a:pt x="2067302" y="1199407"/>
                </a:cubicBezTo>
                <a:cubicBezTo>
                  <a:pt x="2067200" y="1198999"/>
                  <a:pt x="2049228" y="1121957"/>
                  <a:pt x="2043551" y="1116280"/>
                </a:cubicBezTo>
                <a:cubicBezTo>
                  <a:pt x="2034700" y="1107429"/>
                  <a:pt x="2019800" y="1108363"/>
                  <a:pt x="2007925" y="1104405"/>
                </a:cubicBezTo>
                <a:cubicBezTo>
                  <a:pt x="1984174" y="1108363"/>
                  <a:pt x="1959029" y="1107338"/>
                  <a:pt x="1936673" y="1116280"/>
                </a:cubicBezTo>
                <a:cubicBezTo>
                  <a:pt x="1918296" y="1123631"/>
                  <a:pt x="1906356" y="1142086"/>
                  <a:pt x="1889172" y="1151906"/>
                </a:cubicBezTo>
                <a:cubicBezTo>
                  <a:pt x="1878304" y="1158116"/>
                  <a:pt x="1864742" y="1158183"/>
                  <a:pt x="1853546" y="1163781"/>
                </a:cubicBezTo>
                <a:cubicBezTo>
                  <a:pt x="1832901" y="1174103"/>
                  <a:pt x="1815182" y="1189856"/>
                  <a:pt x="1794169" y="1199407"/>
                </a:cubicBezTo>
                <a:cubicBezTo>
                  <a:pt x="1771378" y="1209767"/>
                  <a:pt x="1745309" y="1211962"/>
                  <a:pt x="1722917" y="1223158"/>
                </a:cubicBezTo>
                <a:cubicBezTo>
                  <a:pt x="1707083" y="1231075"/>
                  <a:pt x="1691687" y="1239936"/>
                  <a:pt x="1675416" y="1246909"/>
                </a:cubicBezTo>
                <a:cubicBezTo>
                  <a:pt x="1639742" y="1262198"/>
                  <a:pt x="1627303" y="1256275"/>
                  <a:pt x="1592289" y="1282535"/>
                </a:cubicBezTo>
                <a:cubicBezTo>
                  <a:pt x="1574375" y="1295970"/>
                  <a:pt x="1562273" y="1316048"/>
                  <a:pt x="1544787" y="1330036"/>
                </a:cubicBezTo>
                <a:cubicBezTo>
                  <a:pt x="1522497" y="1347868"/>
                  <a:pt x="1493719" y="1357353"/>
                  <a:pt x="1473535" y="1377537"/>
                </a:cubicBezTo>
                <a:cubicBezTo>
                  <a:pt x="1461660" y="1389412"/>
                  <a:pt x="1448660" y="1400261"/>
                  <a:pt x="1437909" y="1413163"/>
                </a:cubicBezTo>
                <a:cubicBezTo>
                  <a:pt x="1428772" y="1424127"/>
                  <a:pt x="1426034" y="1440872"/>
                  <a:pt x="1414159" y="1448789"/>
                </a:cubicBezTo>
                <a:cubicBezTo>
                  <a:pt x="1389075" y="1465511"/>
                  <a:pt x="1358476" y="1471940"/>
                  <a:pt x="1331031" y="1484415"/>
                </a:cubicBezTo>
                <a:cubicBezTo>
                  <a:pt x="1303919" y="1496739"/>
                  <a:pt x="1245209" y="1527416"/>
                  <a:pt x="1224154" y="1543792"/>
                </a:cubicBezTo>
                <a:cubicBezTo>
                  <a:pt x="1206478" y="1557540"/>
                  <a:pt x="1193654" y="1576720"/>
                  <a:pt x="1176652" y="1591293"/>
                </a:cubicBezTo>
                <a:cubicBezTo>
                  <a:pt x="1165816" y="1600581"/>
                  <a:pt x="1151862" y="1605756"/>
                  <a:pt x="1141026" y="1615044"/>
                </a:cubicBezTo>
                <a:cubicBezTo>
                  <a:pt x="997536" y="1738036"/>
                  <a:pt x="1183912" y="1594754"/>
                  <a:pt x="1046024" y="1698171"/>
                </a:cubicBezTo>
                <a:cubicBezTo>
                  <a:pt x="1038107" y="1714005"/>
                  <a:pt x="1033332" y="1731849"/>
                  <a:pt x="1022273" y="1745672"/>
                </a:cubicBezTo>
                <a:cubicBezTo>
                  <a:pt x="1001290" y="1771900"/>
                  <a:pt x="969653" y="1788977"/>
                  <a:pt x="951021" y="1816924"/>
                </a:cubicBezTo>
                <a:lnTo>
                  <a:pt x="927270" y="1852550"/>
                </a:lnTo>
                <a:cubicBezTo>
                  <a:pt x="897422" y="1942097"/>
                  <a:pt x="937685" y="1831719"/>
                  <a:pt x="891644" y="1923802"/>
                </a:cubicBezTo>
                <a:cubicBezTo>
                  <a:pt x="886046" y="1934998"/>
                  <a:pt x="885367" y="1948232"/>
                  <a:pt x="879769" y="1959428"/>
                </a:cubicBezTo>
                <a:cubicBezTo>
                  <a:pt x="873386" y="1972194"/>
                  <a:pt x="861508" y="1981880"/>
                  <a:pt x="856019" y="1995054"/>
                </a:cubicBezTo>
                <a:cubicBezTo>
                  <a:pt x="841576" y="2029718"/>
                  <a:pt x="832268" y="2066306"/>
                  <a:pt x="820393" y="2101932"/>
                </a:cubicBezTo>
                <a:lnTo>
                  <a:pt x="808517" y="2137558"/>
                </a:lnTo>
                <a:cubicBezTo>
                  <a:pt x="799105" y="2165793"/>
                  <a:pt x="789737" y="2190865"/>
                  <a:pt x="784767" y="2220685"/>
                </a:cubicBezTo>
                <a:cubicBezTo>
                  <a:pt x="779520" y="2252165"/>
                  <a:pt x="777744" y="2284145"/>
                  <a:pt x="772891" y="2315688"/>
                </a:cubicBezTo>
                <a:cubicBezTo>
                  <a:pt x="759066" y="2405549"/>
                  <a:pt x="764900" y="2343773"/>
                  <a:pt x="749141" y="2422566"/>
                </a:cubicBezTo>
                <a:cubicBezTo>
                  <a:pt x="744419" y="2446177"/>
                  <a:pt x="741224" y="2470067"/>
                  <a:pt x="737265" y="2493818"/>
                </a:cubicBezTo>
                <a:cubicBezTo>
                  <a:pt x="749140" y="2580904"/>
                  <a:pt x="752379" y="2669610"/>
                  <a:pt x="772891" y="2755075"/>
                </a:cubicBezTo>
                <a:cubicBezTo>
                  <a:pt x="776810" y="2771406"/>
                  <a:pt x="797766" y="2777799"/>
                  <a:pt x="808517" y="2790701"/>
                </a:cubicBezTo>
                <a:cubicBezTo>
                  <a:pt x="842043" y="2830932"/>
                  <a:pt x="821636" y="2827259"/>
                  <a:pt x="867894" y="2861953"/>
                </a:cubicBezTo>
                <a:cubicBezTo>
                  <a:pt x="886359" y="2875802"/>
                  <a:pt x="907697" y="2885346"/>
                  <a:pt x="927270" y="2897579"/>
                </a:cubicBezTo>
                <a:cubicBezTo>
                  <a:pt x="939373" y="2905143"/>
                  <a:pt x="950504" y="2914248"/>
                  <a:pt x="962896" y="2921329"/>
                </a:cubicBezTo>
                <a:cubicBezTo>
                  <a:pt x="978267" y="2930112"/>
                  <a:pt x="995386" y="2935697"/>
                  <a:pt x="1010398" y="2945080"/>
                </a:cubicBezTo>
                <a:cubicBezTo>
                  <a:pt x="1027182" y="2955570"/>
                  <a:pt x="1041685" y="2969356"/>
                  <a:pt x="1057899" y="2980706"/>
                </a:cubicBezTo>
                <a:cubicBezTo>
                  <a:pt x="1081284" y="2997075"/>
                  <a:pt x="1105069" y="3012882"/>
                  <a:pt x="1129151" y="3028207"/>
                </a:cubicBezTo>
                <a:cubicBezTo>
                  <a:pt x="1259706" y="3111287"/>
                  <a:pt x="1124935" y="3024101"/>
                  <a:pt x="1236029" y="3087584"/>
                </a:cubicBezTo>
                <a:cubicBezTo>
                  <a:pt x="1248421" y="3094665"/>
                  <a:pt x="1259780" y="3103418"/>
                  <a:pt x="1271655" y="3111335"/>
                </a:cubicBezTo>
                <a:cubicBezTo>
                  <a:pt x="1309408" y="3106893"/>
                  <a:pt x="1554774" y="3075709"/>
                  <a:pt x="1616039" y="3075709"/>
                </a:cubicBezTo>
                <a:cubicBezTo>
                  <a:pt x="1750684" y="3075709"/>
                  <a:pt x="1885213" y="3083626"/>
                  <a:pt x="2019800" y="3087584"/>
                </a:cubicBezTo>
                <a:cubicBezTo>
                  <a:pt x="2117206" y="3101499"/>
                  <a:pt x="2090685" y="3093865"/>
                  <a:pt x="2186055" y="3123210"/>
                </a:cubicBezTo>
                <a:cubicBezTo>
                  <a:pt x="2209983" y="3130573"/>
                  <a:pt x="2232758" y="3142051"/>
                  <a:pt x="2257307" y="3146961"/>
                </a:cubicBezTo>
                <a:cubicBezTo>
                  <a:pt x="2292456" y="3153991"/>
                  <a:pt x="2328559" y="3154878"/>
                  <a:pt x="2364185" y="3158836"/>
                </a:cubicBezTo>
                <a:cubicBezTo>
                  <a:pt x="2605295" y="3132047"/>
                  <a:pt x="2601403" y="3127664"/>
                  <a:pt x="2981702" y="3158836"/>
                </a:cubicBezTo>
                <a:cubicBezTo>
                  <a:pt x="3054448" y="3164799"/>
                  <a:pt x="3123031" y="3197283"/>
                  <a:pt x="3195457" y="3206337"/>
                </a:cubicBezTo>
                <a:lnTo>
                  <a:pt x="3290460" y="3218213"/>
                </a:lnTo>
                <a:cubicBezTo>
                  <a:pt x="3310252" y="3226130"/>
                  <a:pt x="3328521" y="3241788"/>
                  <a:pt x="3349837" y="3241963"/>
                </a:cubicBezTo>
                <a:cubicBezTo>
                  <a:pt x="4646071" y="3252588"/>
                  <a:pt x="4290030" y="3319931"/>
                  <a:pt x="4798626" y="3218213"/>
                </a:cubicBezTo>
                <a:cubicBezTo>
                  <a:pt x="4864530" y="3191851"/>
                  <a:pt x="4861518" y="3194963"/>
                  <a:pt x="4929255" y="3158836"/>
                </a:cubicBezTo>
                <a:cubicBezTo>
                  <a:pt x="4965215" y="3139657"/>
                  <a:pt x="5000031" y="3118370"/>
                  <a:pt x="5036133" y="3099459"/>
                </a:cubicBezTo>
                <a:cubicBezTo>
                  <a:pt x="5083178" y="3074816"/>
                  <a:pt x="5130688" y="3051040"/>
                  <a:pt x="5178637" y="3028207"/>
                </a:cubicBezTo>
                <a:cubicBezTo>
                  <a:pt x="5510268" y="2870288"/>
                  <a:pt x="5080847" y="3078268"/>
                  <a:pt x="5380517" y="2945080"/>
                </a:cubicBezTo>
                <a:cubicBezTo>
                  <a:pt x="5575434" y="2858450"/>
                  <a:pt x="5438909" y="2905823"/>
                  <a:pt x="5534896" y="2873828"/>
                </a:cubicBezTo>
                <a:cubicBezTo>
                  <a:pt x="5667027" y="2785741"/>
                  <a:pt x="5574991" y="2868160"/>
                  <a:pt x="5618024" y="2790701"/>
                </a:cubicBezTo>
                <a:cubicBezTo>
                  <a:pt x="5631887" y="2765748"/>
                  <a:pt x="5665525" y="2719449"/>
                  <a:pt x="5665525" y="2719449"/>
                </a:cubicBezTo>
                <a:lnTo>
                  <a:pt x="5701151" y="2612571"/>
                </a:lnTo>
                <a:cubicBezTo>
                  <a:pt x="5711650" y="2581073"/>
                  <a:pt x="5718513" y="2563519"/>
                  <a:pt x="5724902" y="2529444"/>
                </a:cubicBezTo>
                <a:cubicBezTo>
                  <a:pt x="5746646" y="2413474"/>
                  <a:pt x="5747485" y="2396277"/>
                  <a:pt x="5760528" y="2291937"/>
                </a:cubicBezTo>
                <a:cubicBezTo>
                  <a:pt x="5764486" y="2208810"/>
                  <a:pt x="5772403" y="2125777"/>
                  <a:pt x="5772403" y="2042555"/>
                </a:cubicBezTo>
                <a:cubicBezTo>
                  <a:pt x="5772403" y="2026234"/>
                  <a:pt x="5770976" y="2007592"/>
                  <a:pt x="5760528" y="1995054"/>
                </a:cubicBezTo>
                <a:cubicBezTo>
                  <a:pt x="5749195" y="1981454"/>
                  <a:pt x="5730200" y="1975597"/>
                  <a:pt x="5713026" y="1971303"/>
                </a:cubicBezTo>
                <a:cubicBezTo>
                  <a:pt x="5682065" y="1963563"/>
                  <a:pt x="5649691" y="1963386"/>
                  <a:pt x="5618024" y="1959428"/>
                </a:cubicBezTo>
                <a:cubicBezTo>
                  <a:pt x="5607296" y="1960620"/>
                  <a:pt x="5480857" y="1971543"/>
                  <a:pt x="5451769" y="1983179"/>
                </a:cubicBezTo>
                <a:cubicBezTo>
                  <a:pt x="5430339" y="1991751"/>
                  <a:pt x="5413038" y="2008483"/>
                  <a:pt x="5392393" y="2018805"/>
                </a:cubicBezTo>
                <a:cubicBezTo>
                  <a:pt x="5381197" y="2024403"/>
                  <a:pt x="5368642" y="2026722"/>
                  <a:pt x="5356767" y="2030680"/>
                </a:cubicBezTo>
                <a:cubicBezTo>
                  <a:pt x="5307971" y="2063211"/>
                  <a:pt x="5293498" y="2074988"/>
                  <a:pt x="5226138" y="2101932"/>
                </a:cubicBezTo>
                <a:cubicBezTo>
                  <a:pt x="5206346" y="2109849"/>
                  <a:pt x="5186241" y="2117025"/>
                  <a:pt x="5166761" y="2125683"/>
                </a:cubicBezTo>
                <a:cubicBezTo>
                  <a:pt x="5150584" y="2132873"/>
                  <a:pt x="5134630" y="2140650"/>
                  <a:pt x="5119260" y="2149433"/>
                </a:cubicBezTo>
                <a:cubicBezTo>
                  <a:pt x="5106868" y="2156514"/>
                  <a:pt x="5097047" y="2168306"/>
                  <a:pt x="5083634" y="2173184"/>
                </a:cubicBezTo>
                <a:cubicBezTo>
                  <a:pt x="5052957" y="2184339"/>
                  <a:pt x="5019598" y="2186613"/>
                  <a:pt x="4988631" y="2196935"/>
                </a:cubicBezTo>
                <a:cubicBezTo>
                  <a:pt x="4926324" y="2217704"/>
                  <a:pt x="4887824" y="2231549"/>
                  <a:pt x="4810502" y="2244436"/>
                </a:cubicBezTo>
                <a:lnTo>
                  <a:pt x="4739250" y="2256311"/>
                </a:lnTo>
                <a:cubicBezTo>
                  <a:pt x="4711585" y="2260567"/>
                  <a:pt x="4683661" y="2263180"/>
                  <a:pt x="4656122" y="2268187"/>
                </a:cubicBezTo>
                <a:cubicBezTo>
                  <a:pt x="4640064" y="2271107"/>
                  <a:pt x="4624455" y="2276104"/>
                  <a:pt x="4608621" y="2280062"/>
                </a:cubicBezTo>
                <a:cubicBezTo>
                  <a:pt x="4596746" y="2276104"/>
                  <a:pt x="4585215" y="2270902"/>
                  <a:pt x="4572995" y="2268187"/>
                </a:cubicBezTo>
                <a:cubicBezTo>
                  <a:pt x="4549490" y="2262964"/>
                  <a:pt x="4524806" y="2263230"/>
                  <a:pt x="4501743" y="2256311"/>
                </a:cubicBezTo>
                <a:cubicBezTo>
                  <a:pt x="4484787" y="2251224"/>
                  <a:pt x="4470678" y="2239136"/>
                  <a:pt x="4454242" y="2232561"/>
                </a:cubicBezTo>
                <a:cubicBezTo>
                  <a:pt x="4430997" y="2223263"/>
                  <a:pt x="4406741" y="2216727"/>
                  <a:pt x="4382990" y="2208810"/>
                </a:cubicBezTo>
                <a:cubicBezTo>
                  <a:pt x="4371115" y="2204852"/>
                  <a:pt x="4359508" y="2199971"/>
                  <a:pt x="4347364" y="2196935"/>
                </a:cubicBezTo>
                <a:cubicBezTo>
                  <a:pt x="4331530" y="2192976"/>
                  <a:pt x="4315795" y="2188600"/>
                  <a:pt x="4299863" y="2185059"/>
                </a:cubicBezTo>
                <a:cubicBezTo>
                  <a:pt x="4280159" y="2180680"/>
                  <a:pt x="4259959" y="2178495"/>
                  <a:pt x="4240486" y="2173184"/>
                </a:cubicBezTo>
                <a:cubicBezTo>
                  <a:pt x="4216333" y="2166597"/>
                  <a:pt x="4190065" y="2163320"/>
                  <a:pt x="4169234" y="2149433"/>
                </a:cubicBezTo>
                <a:lnTo>
                  <a:pt x="4062356" y="2078181"/>
                </a:lnTo>
                <a:cubicBezTo>
                  <a:pt x="4062351" y="2078178"/>
                  <a:pt x="3991108" y="2030684"/>
                  <a:pt x="3991104" y="2030680"/>
                </a:cubicBezTo>
                <a:cubicBezTo>
                  <a:pt x="3979229" y="2018805"/>
                  <a:pt x="3966229" y="2007956"/>
                  <a:pt x="3955478" y="1995054"/>
                </a:cubicBezTo>
                <a:cubicBezTo>
                  <a:pt x="3927629" y="1961635"/>
                  <a:pt x="3919072" y="1932556"/>
                  <a:pt x="3907977" y="1888176"/>
                </a:cubicBezTo>
                <a:cubicBezTo>
                  <a:pt x="3904019" y="1872342"/>
                  <a:pt x="3900586" y="1856368"/>
                  <a:pt x="3896102" y="1840675"/>
                </a:cubicBezTo>
                <a:cubicBezTo>
                  <a:pt x="3892663" y="1828639"/>
                  <a:pt x="3887262" y="1817193"/>
                  <a:pt x="3884226" y="1805049"/>
                </a:cubicBezTo>
                <a:cubicBezTo>
                  <a:pt x="3879331" y="1785467"/>
                  <a:pt x="3876890" y="1765339"/>
                  <a:pt x="3872351" y="1745672"/>
                </a:cubicBezTo>
                <a:cubicBezTo>
                  <a:pt x="3855761" y="1673783"/>
                  <a:pt x="3860932" y="1651127"/>
                  <a:pt x="3812974" y="1603168"/>
                </a:cubicBezTo>
                <a:cubicBezTo>
                  <a:pt x="3798979" y="1589173"/>
                  <a:pt x="3780118" y="1580856"/>
                  <a:pt x="3765473" y="1567542"/>
                </a:cubicBezTo>
                <a:cubicBezTo>
                  <a:pt x="3736477" y="1541182"/>
                  <a:pt x="3710055" y="1512124"/>
                  <a:pt x="3682346" y="1484415"/>
                </a:cubicBezTo>
                <a:cubicBezTo>
                  <a:pt x="3670471" y="1472540"/>
                  <a:pt x="3660694" y="1458105"/>
                  <a:pt x="3646720" y="1448789"/>
                </a:cubicBezTo>
                <a:cubicBezTo>
                  <a:pt x="3611692" y="1425437"/>
                  <a:pt x="3604040" y="1423699"/>
                  <a:pt x="3575468" y="1389413"/>
                </a:cubicBezTo>
                <a:cubicBezTo>
                  <a:pt x="3566331" y="1378449"/>
                  <a:pt x="3561005" y="1364623"/>
                  <a:pt x="3551717" y="1353787"/>
                </a:cubicBezTo>
                <a:cubicBezTo>
                  <a:pt x="3537144" y="1336785"/>
                  <a:pt x="3518204" y="1323771"/>
                  <a:pt x="3504216" y="1306285"/>
                </a:cubicBezTo>
                <a:cubicBezTo>
                  <a:pt x="3486384" y="1283995"/>
                  <a:pt x="3476899" y="1255217"/>
                  <a:pt x="3456715" y="1235033"/>
                </a:cubicBezTo>
                <a:cubicBezTo>
                  <a:pt x="3400904" y="1179222"/>
                  <a:pt x="3435064" y="1208724"/>
                  <a:pt x="3349837" y="1151906"/>
                </a:cubicBezTo>
                <a:lnTo>
                  <a:pt x="3314211" y="1128155"/>
                </a:lnTo>
                <a:cubicBezTo>
                  <a:pt x="3306294" y="1116280"/>
                  <a:pt x="3301201" y="1101927"/>
                  <a:pt x="3290460" y="1092529"/>
                </a:cubicBezTo>
                <a:cubicBezTo>
                  <a:pt x="3219822" y="1030721"/>
                  <a:pt x="3217157" y="1044772"/>
                  <a:pt x="3124206" y="1033153"/>
                </a:cubicBezTo>
                <a:cubicBezTo>
                  <a:pt x="3120420" y="1006649"/>
                  <a:pt x="3107043" y="908421"/>
                  <a:pt x="3100455" y="878774"/>
                </a:cubicBezTo>
                <a:cubicBezTo>
                  <a:pt x="3097740" y="866554"/>
                  <a:pt x="3091295" y="855368"/>
                  <a:pt x="3088580" y="843148"/>
                </a:cubicBezTo>
                <a:cubicBezTo>
                  <a:pt x="3083357" y="819643"/>
                  <a:pt x="3081011" y="795586"/>
                  <a:pt x="3076704" y="771896"/>
                </a:cubicBezTo>
                <a:cubicBezTo>
                  <a:pt x="3058796" y="673402"/>
                  <a:pt x="3072015" y="750790"/>
                  <a:pt x="3052954" y="665018"/>
                </a:cubicBezTo>
                <a:cubicBezTo>
                  <a:pt x="3048575" y="645314"/>
                  <a:pt x="3045973" y="625223"/>
                  <a:pt x="3041078" y="605641"/>
                </a:cubicBezTo>
                <a:cubicBezTo>
                  <a:pt x="3038042" y="593497"/>
                  <a:pt x="3032497" y="582092"/>
                  <a:pt x="3029203" y="570015"/>
                </a:cubicBezTo>
                <a:cubicBezTo>
                  <a:pt x="2984477" y="406019"/>
                  <a:pt x="3027204" y="540268"/>
                  <a:pt x="2981702" y="403761"/>
                </a:cubicBezTo>
                <a:lnTo>
                  <a:pt x="2969826" y="368135"/>
                </a:lnTo>
                <a:cubicBezTo>
                  <a:pt x="2965868" y="356260"/>
                  <a:pt x="2963549" y="343705"/>
                  <a:pt x="2957951" y="332509"/>
                </a:cubicBezTo>
                <a:cubicBezTo>
                  <a:pt x="2927817" y="272242"/>
                  <a:pt x="2944020" y="299737"/>
                  <a:pt x="2910450" y="249381"/>
                </a:cubicBezTo>
                <a:cubicBezTo>
                  <a:pt x="2890944" y="171364"/>
                  <a:pt x="2911272" y="230038"/>
                  <a:pt x="2874824" y="166254"/>
                </a:cubicBezTo>
                <a:cubicBezTo>
                  <a:pt x="2866041" y="150884"/>
                  <a:pt x="2866907" y="126670"/>
                  <a:pt x="2851073" y="118753"/>
                </a:cubicBezTo>
                <a:cubicBezTo>
                  <a:pt x="2814967" y="100700"/>
                  <a:pt x="2771483" y="104793"/>
                  <a:pt x="2732320" y="95002"/>
                </a:cubicBezTo>
                <a:cubicBezTo>
                  <a:pt x="2716486" y="91044"/>
                  <a:pt x="2700751" y="86668"/>
                  <a:pt x="2684819" y="83127"/>
                </a:cubicBezTo>
                <a:cubicBezTo>
                  <a:pt x="2665115" y="78748"/>
                  <a:pt x="2645024" y="76146"/>
                  <a:pt x="2625442" y="71251"/>
                </a:cubicBezTo>
                <a:cubicBezTo>
                  <a:pt x="2597485" y="64262"/>
                  <a:pt x="2570493" y="53539"/>
                  <a:pt x="2542315" y="47501"/>
                </a:cubicBezTo>
                <a:cubicBezTo>
                  <a:pt x="2514946" y="41636"/>
                  <a:pt x="2486835" y="39991"/>
                  <a:pt x="2459187" y="35626"/>
                </a:cubicBezTo>
                <a:lnTo>
                  <a:pt x="2316683" y="11875"/>
                </a:lnTo>
                <a:lnTo>
                  <a:pt x="2245431" y="0"/>
                </a:lnTo>
                <a:lnTo>
                  <a:pt x="1984174" y="11875"/>
                </a:lnTo>
                <a:cubicBezTo>
                  <a:pt x="1944470" y="14356"/>
                  <a:pt x="1904255" y="15120"/>
                  <a:pt x="1865421" y="23750"/>
                </a:cubicBezTo>
                <a:cubicBezTo>
                  <a:pt x="1832406" y="31087"/>
                  <a:pt x="1802504" y="48681"/>
                  <a:pt x="1770419" y="59376"/>
                </a:cubicBezTo>
                <a:cubicBezTo>
                  <a:pt x="1464646" y="161300"/>
                  <a:pt x="1909157" y="-11528"/>
                  <a:pt x="1402283" y="213755"/>
                </a:cubicBezTo>
                <a:cubicBezTo>
                  <a:pt x="1123395" y="337708"/>
                  <a:pt x="1460544" y="181892"/>
                  <a:pt x="1200403" y="320633"/>
                </a:cubicBezTo>
                <a:cubicBezTo>
                  <a:pt x="1173803" y="334820"/>
                  <a:pt x="1143819" y="341966"/>
                  <a:pt x="1117276" y="356259"/>
                </a:cubicBezTo>
                <a:cubicBezTo>
                  <a:pt x="1092143" y="369792"/>
                  <a:pt x="1070230" y="388632"/>
                  <a:pt x="1046024" y="403761"/>
                </a:cubicBezTo>
                <a:cubicBezTo>
                  <a:pt x="883145" y="505561"/>
                  <a:pt x="975843" y="438584"/>
                  <a:pt x="879769" y="510638"/>
                </a:cubicBezTo>
                <a:cubicBezTo>
                  <a:pt x="851109" y="553629"/>
                  <a:pt x="859021" y="550325"/>
                  <a:pt x="808517" y="581890"/>
                </a:cubicBezTo>
                <a:cubicBezTo>
                  <a:pt x="793505" y="591272"/>
                  <a:pt x="775571" y="595564"/>
                  <a:pt x="761016" y="605641"/>
                </a:cubicBezTo>
                <a:cubicBezTo>
                  <a:pt x="715548" y="637119"/>
                  <a:pt x="630027" y="708257"/>
                  <a:pt x="582886" y="748145"/>
                </a:cubicBezTo>
                <a:cubicBezTo>
                  <a:pt x="511543" y="808513"/>
                  <a:pt x="409990" y="894099"/>
                  <a:pt x="357255" y="961901"/>
                </a:cubicBezTo>
                <a:cubicBezTo>
                  <a:pt x="256614" y="1091297"/>
                  <a:pt x="299156" y="1031235"/>
                  <a:pt x="226626" y="1140031"/>
                </a:cubicBezTo>
                <a:lnTo>
                  <a:pt x="179125" y="1211283"/>
                </a:lnTo>
                <a:lnTo>
                  <a:pt x="155374" y="1246909"/>
                </a:lnTo>
                <a:cubicBezTo>
                  <a:pt x="151416" y="1258784"/>
                  <a:pt x="149097" y="1271339"/>
                  <a:pt x="143499" y="1282535"/>
                </a:cubicBezTo>
                <a:cubicBezTo>
                  <a:pt x="134817" y="1299898"/>
                  <a:pt x="92190" y="1354905"/>
                  <a:pt x="84122" y="1365662"/>
                </a:cubicBezTo>
                <a:lnTo>
                  <a:pt x="60372" y="1436914"/>
                </a:lnTo>
                <a:cubicBezTo>
                  <a:pt x="56414" y="1448789"/>
                  <a:pt x="50951" y="1460265"/>
                  <a:pt x="48496" y="1472540"/>
                </a:cubicBezTo>
                <a:cubicBezTo>
                  <a:pt x="40579" y="1512124"/>
                  <a:pt x="34537" y="1552130"/>
                  <a:pt x="24746" y="1591293"/>
                </a:cubicBezTo>
                <a:cubicBezTo>
                  <a:pt x="20787" y="1607127"/>
                  <a:pt x="17354" y="1623101"/>
                  <a:pt x="12870" y="1638794"/>
                </a:cubicBezTo>
                <a:cubicBezTo>
                  <a:pt x="9431" y="1650830"/>
                  <a:pt x="2765" y="1662028"/>
                  <a:pt x="995" y="1674420"/>
                </a:cubicBezTo>
                <a:cubicBezTo>
                  <a:pt x="-1244" y="1690095"/>
                  <a:pt x="995" y="1706088"/>
                  <a:pt x="995" y="1721922"/>
                </a:cubicBezTo>
              </a:path>
            </a:pathLst>
          </a:cu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FAE6F10-46E6-7B0F-0696-42A5ADC9EFA5}"/>
              </a:ext>
            </a:extLst>
          </p:cNvPr>
          <p:cNvSpPr/>
          <p:nvPr/>
        </p:nvSpPr>
        <p:spPr>
          <a:xfrm rot="12015503">
            <a:off x="4218180" y="4937168"/>
            <a:ext cx="347942" cy="20111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1D54-3B22-7872-1CF5-9D51F41D07B5}"/>
              </a:ext>
            </a:extLst>
          </p:cNvPr>
          <p:cNvGrpSpPr/>
          <p:nvPr/>
        </p:nvGrpSpPr>
        <p:grpSpPr>
          <a:xfrm>
            <a:off x="4265089" y="2599987"/>
            <a:ext cx="1628588" cy="558174"/>
            <a:chOff x="5378944" y="861848"/>
            <a:chExt cx="1628588" cy="5581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60F05D-E54B-C89C-1006-F28E1B5AB606}"/>
                </a:ext>
              </a:extLst>
            </p:cNvPr>
            <p:cNvSpPr txBox="1"/>
            <p:nvPr/>
          </p:nvSpPr>
          <p:spPr>
            <a:xfrm>
              <a:off x="5463455" y="924910"/>
              <a:ext cx="1544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Suggestion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AF32232-F8F8-08A0-A4E9-FA1FC8B23F78}"/>
                </a:ext>
              </a:extLst>
            </p:cNvPr>
            <p:cNvSpPr/>
            <p:nvPr/>
          </p:nvSpPr>
          <p:spPr>
            <a:xfrm>
              <a:off x="5378944" y="861848"/>
              <a:ext cx="1628587" cy="558174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71A8264-EC36-6B4C-70F4-4E01428E1E9C}"/>
              </a:ext>
            </a:extLst>
          </p:cNvPr>
          <p:cNvSpPr/>
          <p:nvPr/>
        </p:nvSpPr>
        <p:spPr>
          <a:xfrm rot="21118681">
            <a:off x="3061760" y="2863484"/>
            <a:ext cx="93164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6963B395-10D3-C536-0620-E9C6117E07BB}"/>
              </a:ext>
            </a:extLst>
          </p:cNvPr>
          <p:cNvSpPr/>
          <p:nvPr/>
        </p:nvSpPr>
        <p:spPr>
          <a:xfrm rot="599514">
            <a:off x="5989996" y="2956573"/>
            <a:ext cx="2844137" cy="35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700D18-B329-B3F8-BBA6-08386FB09EB1}"/>
              </a:ext>
            </a:extLst>
          </p:cNvPr>
          <p:cNvGrpSpPr/>
          <p:nvPr/>
        </p:nvGrpSpPr>
        <p:grpSpPr>
          <a:xfrm>
            <a:off x="9322129" y="513888"/>
            <a:ext cx="1049081" cy="707886"/>
            <a:chOff x="5341752" y="924910"/>
            <a:chExt cx="1049081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C92EF8-45F5-CE17-50EF-F8D35CAA77AF}"/>
                </a:ext>
              </a:extLst>
            </p:cNvPr>
            <p:cNvSpPr txBox="1"/>
            <p:nvPr/>
          </p:nvSpPr>
          <p:spPr>
            <a:xfrm>
              <a:off x="5463455" y="924910"/>
              <a:ext cx="8357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Better</a:t>
              </a:r>
            </a:p>
            <a:p>
              <a:r>
                <a:rPr lang="en-US" sz="2000" dirty="0"/>
                <a:t>Idea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8604FF-CF99-F038-E288-92C932F165B1}"/>
                </a:ext>
              </a:extLst>
            </p:cNvPr>
            <p:cNvSpPr/>
            <p:nvPr/>
          </p:nvSpPr>
          <p:spPr>
            <a:xfrm>
              <a:off x="5341752" y="924910"/>
              <a:ext cx="1049081" cy="707886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9737A2-D7F5-852E-170E-53E30789CB03}"/>
              </a:ext>
            </a:extLst>
          </p:cNvPr>
          <p:cNvCxnSpPr>
            <a:cxnSpLocks/>
          </p:cNvCxnSpPr>
          <p:nvPr/>
        </p:nvCxnSpPr>
        <p:spPr>
          <a:xfrm flipV="1">
            <a:off x="4738255" y="1284836"/>
            <a:ext cx="4583874" cy="374130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16CA7C-8210-B918-B0D5-FA5773F1B279}"/>
              </a:ext>
            </a:extLst>
          </p:cNvPr>
          <p:cNvCxnSpPr>
            <a:cxnSpLocks/>
          </p:cNvCxnSpPr>
          <p:nvPr/>
        </p:nvCxnSpPr>
        <p:spPr>
          <a:xfrm flipV="1">
            <a:off x="5970918" y="1078357"/>
            <a:ext cx="3294499" cy="154618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brown bug in a circle&#10;&#10;Description automatically generated">
            <a:extLst>
              <a:ext uri="{FF2B5EF4-FFF2-40B4-BE49-F238E27FC236}">
                <a16:creationId xmlns:a16="http://schemas.microsoft.com/office/drawing/2014/main" id="{5B06C480-930F-76C0-AF2A-AE2AC947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18" y="5320559"/>
            <a:ext cx="503230" cy="498468"/>
          </a:xfrm>
          <a:prstGeom prst="rect">
            <a:avLst/>
          </a:prstGeom>
        </p:spPr>
      </p:pic>
      <p:sp>
        <p:nvSpPr>
          <p:cNvPr id="57" name="Freeform 56">
            <a:extLst>
              <a:ext uri="{FF2B5EF4-FFF2-40B4-BE49-F238E27FC236}">
                <a16:creationId xmlns:a16="http://schemas.microsoft.com/office/drawing/2014/main" id="{3CB408C1-00D6-8301-C582-486939E99F72}"/>
              </a:ext>
            </a:extLst>
          </p:cNvPr>
          <p:cNvSpPr/>
          <p:nvPr/>
        </p:nvSpPr>
        <p:spPr>
          <a:xfrm>
            <a:off x="2850078" y="3550722"/>
            <a:ext cx="3336966" cy="618746"/>
          </a:xfrm>
          <a:custGeom>
            <a:avLst/>
            <a:gdLst>
              <a:gd name="connsiteX0" fmla="*/ 0 w 3336966"/>
              <a:gd name="connsiteY0" fmla="*/ 0 h 618746"/>
              <a:gd name="connsiteX1" fmla="*/ 95003 w 3336966"/>
              <a:gd name="connsiteY1" fmla="*/ 35626 h 618746"/>
              <a:gd name="connsiteX2" fmla="*/ 166254 w 3336966"/>
              <a:gd name="connsiteY2" fmla="*/ 71252 h 618746"/>
              <a:gd name="connsiteX3" fmla="*/ 296883 w 3336966"/>
              <a:gd name="connsiteY3" fmla="*/ 83127 h 618746"/>
              <a:gd name="connsiteX4" fmla="*/ 451262 w 3336966"/>
              <a:gd name="connsiteY4" fmla="*/ 106878 h 618746"/>
              <a:gd name="connsiteX5" fmla="*/ 498764 w 3336966"/>
              <a:gd name="connsiteY5" fmla="*/ 118753 h 618746"/>
              <a:gd name="connsiteX6" fmla="*/ 558140 w 3336966"/>
              <a:gd name="connsiteY6" fmla="*/ 130629 h 618746"/>
              <a:gd name="connsiteX7" fmla="*/ 617517 w 3336966"/>
              <a:gd name="connsiteY7" fmla="*/ 154379 h 618746"/>
              <a:gd name="connsiteX8" fmla="*/ 748145 w 3336966"/>
              <a:gd name="connsiteY8" fmla="*/ 190005 h 618746"/>
              <a:gd name="connsiteX9" fmla="*/ 843148 w 3336966"/>
              <a:gd name="connsiteY9" fmla="*/ 237507 h 618746"/>
              <a:gd name="connsiteX10" fmla="*/ 890649 w 3336966"/>
              <a:gd name="connsiteY10" fmla="*/ 261257 h 618746"/>
              <a:gd name="connsiteX11" fmla="*/ 1009403 w 3336966"/>
              <a:gd name="connsiteY11" fmla="*/ 296883 h 618746"/>
              <a:gd name="connsiteX12" fmla="*/ 1045028 w 3336966"/>
              <a:gd name="connsiteY12" fmla="*/ 308759 h 618746"/>
              <a:gd name="connsiteX13" fmla="*/ 1543792 w 3336966"/>
              <a:gd name="connsiteY13" fmla="*/ 320634 h 618746"/>
              <a:gd name="connsiteX14" fmla="*/ 1674421 w 3336966"/>
              <a:gd name="connsiteY14" fmla="*/ 332509 h 618746"/>
              <a:gd name="connsiteX15" fmla="*/ 1828800 w 3336966"/>
              <a:gd name="connsiteY15" fmla="*/ 344384 h 618746"/>
              <a:gd name="connsiteX16" fmla="*/ 1900052 w 3336966"/>
              <a:gd name="connsiteY16" fmla="*/ 356260 h 618746"/>
              <a:gd name="connsiteX17" fmla="*/ 2173184 w 3336966"/>
              <a:gd name="connsiteY17" fmla="*/ 380010 h 618746"/>
              <a:gd name="connsiteX18" fmla="*/ 2303813 w 3336966"/>
              <a:gd name="connsiteY18" fmla="*/ 403761 h 618746"/>
              <a:gd name="connsiteX19" fmla="*/ 2375065 w 3336966"/>
              <a:gd name="connsiteY19" fmla="*/ 427512 h 618746"/>
              <a:gd name="connsiteX20" fmla="*/ 2410691 w 3336966"/>
              <a:gd name="connsiteY20" fmla="*/ 439387 h 618746"/>
              <a:gd name="connsiteX21" fmla="*/ 2458192 w 3336966"/>
              <a:gd name="connsiteY21" fmla="*/ 451262 h 618746"/>
              <a:gd name="connsiteX22" fmla="*/ 2493818 w 3336966"/>
              <a:gd name="connsiteY22" fmla="*/ 463138 h 618746"/>
              <a:gd name="connsiteX23" fmla="*/ 2671948 w 3336966"/>
              <a:gd name="connsiteY23" fmla="*/ 486888 h 618746"/>
              <a:gd name="connsiteX24" fmla="*/ 2790701 w 3336966"/>
              <a:gd name="connsiteY24" fmla="*/ 510639 h 618746"/>
              <a:gd name="connsiteX25" fmla="*/ 2850078 w 3336966"/>
              <a:gd name="connsiteY25" fmla="*/ 522514 h 618746"/>
              <a:gd name="connsiteX26" fmla="*/ 2885704 w 3336966"/>
              <a:gd name="connsiteY26" fmla="*/ 534390 h 618746"/>
              <a:gd name="connsiteX27" fmla="*/ 2921330 w 3336966"/>
              <a:gd name="connsiteY27" fmla="*/ 558140 h 618746"/>
              <a:gd name="connsiteX28" fmla="*/ 3016332 w 3336966"/>
              <a:gd name="connsiteY28" fmla="*/ 581891 h 618746"/>
              <a:gd name="connsiteX29" fmla="*/ 3099460 w 3336966"/>
              <a:gd name="connsiteY29" fmla="*/ 605642 h 618746"/>
              <a:gd name="connsiteX30" fmla="*/ 3170712 w 3336966"/>
              <a:gd name="connsiteY30" fmla="*/ 617517 h 618746"/>
              <a:gd name="connsiteX31" fmla="*/ 3336966 w 3336966"/>
              <a:gd name="connsiteY31" fmla="*/ 617517 h 618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336966" h="618746">
                <a:moveTo>
                  <a:pt x="0" y="0"/>
                </a:moveTo>
                <a:cubicBezTo>
                  <a:pt x="31668" y="11875"/>
                  <a:pt x="64213" y="21631"/>
                  <a:pt x="95003" y="35626"/>
                </a:cubicBezTo>
                <a:cubicBezTo>
                  <a:pt x="138124" y="55226"/>
                  <a:pt x="119649" y="64594"/>
                  <a:pt x="166254" y="71252"/>
                </a:cubicBezTo>
                <a:cubicBezTo>
                  <a:pt x="209537" y="77435"/>
                  <a:pt x="253401" y="78550"/>
                  <a:pt x="296883" y="83127"/>
                </a:cubicBezTo>
                <a:cubicBezTo>
                  <a:pt x="365258" y="90325"/>
                  <a:pt x="390099" y="93287"/>
                  <a:pt x="451262" y="106878"/>
                </a:cubicBezTo>
                <a:cubicBezTo>
                  <a:pt x="467195" y="110418"/>
                  <a:pt x="482831" y="115212"/>
                  <a:pt x="498764" y="118753"/>
                </a:cubicBezTo>
                <a:cubicBezTo>
                  <a:pt x="518467" y="123132"/>
                  <a:pt x="538807" y="124829"/>
                  <a:pt x="558140" y="130629"/>
                </a:cubicBezTo>
                <a:cubicBezTo>
                  <a:pt x="578558" y="136754"/>
                  <a:pt x="597483" y="147094"/>
                  <a:pt x="617517" y="154379"/>
                </a:cubicBezTo>
                <a:cubicBezTo>
                  <a:pt x="691181" y="181166"/>
                  <a:pt x="677713" y="175919"/>
                  <a:pt x="748145" y="190005"/>
                </a:cubicBezTo>
                <a:lnTo>
                  <a:pt x="843148" y="237507"/>
                </a:lnTo>
                <a:cubicBezTo>
                  <a:pt x="858982" y="245424"/>
                  <a:pt x="873855" y="255659"/>
                  <a:pt x="890649" y="261257"/>
                </a:cubicBezTo>
                <a:cubicBezTo>
                  <a:pt x="1060012" y="317712"/>
                  <a:pt x="883746" y="260980"/>
                  <a:pt x="1009403" y="296883"/>
                </a:cubicBezTo>
                <a:cubicBezTo>
                  <a:pt x="1021439" y="300322"/>
                  <a:pt x="1032523" y="308203"/>
                  <a:pt x="1045028" y="308759"/>
                </a:cubicBezTo>
                <a:cubicBezTo>
                  <a:pt x="1211166" y="316143"/>
                  <a:pt x="1377537" y="316676"/>
                  <a:pt x="1543792" y="320634"/>
                </a:cubicBezTo>
                <a:lnTo>
                  <a:pt x="1674421" y="332509"/>
                </a:lnTo>
                <a:cubicBezTo>
                  <a:pt x="1725854" y="336795"/>
                  <a:pt x="1777472" y="338981"/>
                  <a:pt x="1828800" y="344384"/>
                </a:cubicBezTo>
                <a:cubicBezTo>
                  <a:pt x="1852746" y="346905"/>
                  <a:pt x="1876101" y="353782"/>
                  <a:pt x="1900052" y="356260"/>
                </a:cubicBezTo>
                <a:cubicBezTo>
                  <a:pt x="1990954" y="365664"/>
                  <a:pt x="2173184" y="380010"/>
                  <a:pt x="2173184" y="380010"/>
                </a:cubicBezTo>
                <a:cubicBezTo>
                  <a:pt x="2196449" y="383888"/>
                  <a:pt x="2277741" y="396651"/>
                  <a:pt x="2303813" y="403761"/>
                </a:cubicBezTo>
                <a:cubicBezTo>
                  <a:pt x="2327966" y="410348"/>
                  <a:pt x="2351314" y="419595"/>
                  <a:pt x="2375065" y="427512"/>
                </a:cubicBezTo>
                <a:cubicBezTo>
                  <a:pt x="2386940" y="431470"/>
                  <a:pt x="2398547" y="436351"/>
                  <a:pt x="2410691" y="439387"/>
                </a:cubicBezTo>
                <a:cubicBezTo>
                  <a:pt x="2426525" y="443345"/>
                  <a:pt x="2442499" y="446778"/>
                  <a:pt x="2458192" y="451262"/>
                </a:cubicBezTo>
                <a:cubicBezTo>
                  <a:pt x="2470228" y="454701"/>
                  <a:pt x="2481543" y="460683"/>
                  <a:pt x="2493818" y="463138"/>
                </a:cubicBezTo>
                <a:cubicBezTo>
                  <a:pt x="2546473" y="473669"/>
                  <a:pt x="2619937" y="478219"/>
                  <a:pt x="2671948" y="486888"/>
                </a:cubicBezTo>
                <a:cubicBezTo>
                  <a:pt x="2711767" y="493525"/>
                  <a:pt x="2751117" y="502722"/>
                  <a:pt x="2790701" y="510639"/>
                </a:cubicBezTo>
                <a:cubicBezTo>
                  <a:pt x="2810493" y="514597"/>
                  <a:pt x="2830930" y="516131"/>
                  <a:pt x="2850078" y="522514"/>
                </a:cubicBezTo>
                <a:cubicBezTo>
                  <a:pt x="2861953" y="526473"/>
                  <a:pt x="2874508" y="528792"/>
                  <a:pt x="2885704" y="534390"/>
                </a:cubicBezTo>
                <a:cubicBezTo>
                  <a:pt x="2898469" y="540773"/>
                  <a:pt x="2907917" y="553263"/>
                  <a:pt x="2921330" y="558140"/>
                </a:cubicBezTo>
                <a:cubicBezTo>
                  <a:pt x="2952007" y="569295"/>
                  <a:pt x="2985365" y="571569"/>
                  <a:pt x="3016332" y="581891"/>
                </a:cubicBezTo>
                <a:cubicBezTo>
                  <a:pt x="3050283" y="593208"/>
                  <a:pt x="3062187" y="598187"/>
                  <a:pt x="3099460" y="605642"/>
                </a:cubicBezTo>
                <a:cubicBezTo>
                  <a:pt x="3123071" y="610364"/>
                  <a:pt x="3146664" y="616315"/>
                  <a:pt x="3170712" y="617517"/>
                </a:cubicBezTo>
                <a:cubicBezTo>
                  <a:pt x="3226061" y="620284"/>
                  <a:pt x="3281548" y="617517"/>
                  <a:pt x="3336966" y="617517"/>
                </a:cubicBezTo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65ADB71D-7BE2-9855-1324-606A6406AEC8}"/>
              </a:ext>
            </a:extLst>
          </p:cNvPr>
          <p:cNvSpPr/>
          <p:nvPr/>
        </p:nvSpPr>
        <p:spPr>
          <a:xfrm>
            <a:off x="5379522" y="1353787"/>
            <a:ext cx="4364449" cy="2683823"/>
          </a:xfrm>
          <a:custGeom>
            <a:avLst/>
            <a:gdLst>
              <a:gd name="connsiteX0" fmla="*/ 0 w 4364449"/>
              <a:gd name="connsiteY0" fmla="*/ 2683823 h 2683823"/>
              <a:gd name="connsiteX1" fmla="*/ 83127 w 4364449"/>
              <a:gd name="connsiteY1" fmla="*/ 2648197 h 2683823"/>
              <a:gd name="connsiteX2" fmla="*/ 118753 w 4364449"/>
              <a:gd name="connsiteY2" fmla="*/ 2636322 h 2683823"/>
              <a:gd name="connsiteX3" fmla="*/ 190005 w 4364449"/>
              <a:gd name="connsiteY3" fmla="*/ 2600696 h 2683823"/>
              <a:gd name="connsiteX4" fmla="*/ 296883 w 4364449"/>
              <a:gd name="connsiteY4" fmla="*/ 2553195 h 2683823"/>
              <a:gd name="connsiteX5" fmla="*/ 332509 w 4364449"/>
              <a:gd name="connsiteY5" fmla="*/ 2541319 h 2683823"/>
              <a:gd name="connsiteX6" fmla="*/ 368135 w 4364449"/>
              <a:gd name="connsiteY6" fmla="*/ 2517569 h 2683823"/>
              <a:gd name="connsiteX7" fmla="*/ 463138 w 4364449"/>
              <a:gd name="connsiteY7" fmla="*/ 2470068 h 2683823"/>
              <a:gd name="connsiteX8" fmla="*/ 581891 w 4364449"/>
              <a:gd name="connsiteY8" fmla="*/ 2398816 h 2683823"/>
              <a:gd name="connsiteX9" fmla="*/ 665018 w 4364449"/>
              <a:gd name="connsiteY9" fmla="*/ 2339439 h 2683823"/>
              <a:gd name="connsiteX10" fmla="*/ 712520 w 4364449"/>
              <a:gd name="connsiteY10" fmla="*/ 2303813 h 2683823"/>
              <a:gd name="connsiteX11" fmla="*/ 748146 w 4364449"/>
              <a:gd name="connsiteY11" fmla="*/ 2280062 h 2683823"/>
              <a:gd name="connsiteX12" fmla="*/ 795647 w 4364449"/>
              <a:gd name="connsiteY12" fmla="*/ 2244436 h 2683823"/>
              <a:gd name="connsiteX13" fmla="*/ 843148 w 4364449"/>
              <a:gd name="connsiteY13" fmla="*/ 2220686 h 2683823"/>
              <a:gd name="connsiteX14" fmla="*/ 938151 w 4364449"/>
              <a:gd name="connsiteY14" fmla="*/ 2137558 h 2683823"/>
              <a:gd name="connsiteX15" fmla="*/ 1033153 w 4364449"/>
              <a:gd name="connsiteY15" fmla="*/ 2030681 h 2683823"/>
              <a:gd name="connsiteX16" fmla="*/ 1080655 w 4364449"/>
              <a:gd name="connsiteY16" fmla="*/ 1983179 h 2683823"/>
              <a:gd name="connsiteX17" fmla="*/ 1151907 w 4364449"/>
              <a:gd name="connsiteY17" fmla="*/ 1888177 h 2683823"/>
              <a:gd name="connsiteX18" fmla="*/ 1187533 w 4364449"/>
              <a:gd name="connsiteY18" fmla="*/ 1852551 h 2683823"/>
              <a:gd name="connsiteX19" fmla="*/ 1235034 w 4364449"/>
              <a:gd name="connsiteY19" fmla="*/ 1781299 h 2683823"/>
              <a:gd name="connsiteX20" fmla="*/ 1258784 w 4364449"/>
              <a:gd name="connsiteY20" fmla="*/ 1745673 h 2683823"/>
              <a:gd name="connsiteX21" fmla="*/ 1306286 w 4364449"/>
              <a:gd name="connsiteY21" fmla="*/ 1721922 h 2683823"/>
              <a:gd name="connsiteX22" fmla="*/ 1341912 w 4364449"/>
              <a:gd name="connsiteY22" fmla="*/ 1710047 h 2683823"/>
              <a:gd name="connsiteX23" fmla="*/ 1377538 w 4364449"/>
              <a:gd name="connsiteY23" fmla="*/ 1686296 h 2683823"/>
              <a:gd name="connsiteX24" fmla="*/ 1448790 w 4364449"/>
              <a:gd name="connsiteY24" fmla="*/ 1650670 h 2683823"/>
              <a:gd name="connsiteX25" fmla="*/ 1496291 w 4364449"/>
              <a:gd name="connsiteY25" fmla="*/ 1615044 h 2683823"/>
              <a:gd name="connsiteX26" fmla="*/ 1603169 w 4364449"/>
              <a:gd name="connsiteY26" fmla="*/ 1567543 h 2683823"/>
              <a:gd name="connsiteX27" fmla="*/ 1650670 w 4364449"/>
              <a:gd name="connsiteY27" fmla="*/ 1531917 h 2683823"/>
              <a:gd name="connsiteX28" fmla="*/ 1698172 w 4364449"/>
              <a:gd name="connsiteY28" fmla="*/ 1508166 h 2683823"/>
              <a:gd name="connsiteX29" fmla="*/ 1805049 w 4364449"/>
              <a:gd name="connsiteY29" fmla="*/ 1425039 h 2683823"/>
              <a:gd name="connsiteX30" fmla="*/ 1923803 w 4364449"/>
              <a:gd name="connsiteY30" fmla="*/ 1341912 h 2683823"/>
              <a:gd name="connsiteX31" fmla="*/ 1971304 w 4364449"/>
              <a:gd name="connsiteY31" fmla="*/ 1318161 h 2683823"/>
              <a:gd name="connsiteX32" fmla="*/ 2006930 w 4364449"/>
              <a:gd name="connsiteY32" fmla="*/ 1294410 h 2683823"/>
              <a:gd name="connsiteX33" fmla="*/ 2066307 w 4364449"/>
              <a:gd name="connsiteY33" fmla="*/ 1258784 h 2683823"/>
              <a:gd name="connsiteX34" fmla="*/ 2137559 w 4364449"/>
              <a:gd name="connsiteY34" fmla="*/ 1211283 h 2683823"/>
              <a:gd name="connsiteX35" fmla="*/ 2256312 w 4364449"/>
              <a:gd name="connsiteY35" fmla="*/ 1163782 h 2683823"/>
              <a:gd name="connsiteX36" fmla="*/ 2327564 w 4364449"/>
              <a:gd name="connsiteY36" fmla="*/ 1128156 h 2683823"/>
              <a:gd name="connsiteX37" fmla="*/ 2386940 w 4364449"/>
              <a:gd name="connsiteY37" fmla="*/ 1116281 h 2683823"/>
              <a:gd name="connsiteX38" fmla="*/ 2446317 w 4364449"/>
              <a:gd name="connsiteY38" fmla="*/ 1092530 h 2683823"/>
              <a:gd name="connsiteX39" fmla="*/ 2565070 w 4364449"/>
              <a:gd name="connsiteY39" fmla="*/ 1033153 h 2683823"/>
              <a:gd name="connsiteX40" fmla="*/ 2671948 w 4364449"/>
              <a:gd name="connsiteY40" fmla="*/ 1009403 h 2683823"/>
              <a:gd name="connsiteX41" fmla="*/ 2719449 w 4364449"/>
              <a:gd name="connsiteY41" fmla="*/ 985652 h 2683823"/>
              <a:gd name="connsiteX42" fmla="*/ 2802577 w 4364449"/>
              <a:gd name="connsiteY42" fmla="*/ 973777 h 2683823"/>
              <a:gd name="connsiteX43" fmla="*/ 2980707 w 4364449"/>
              <a:gd name="connsiteY43" fmla="*/ 950026 h 2683823"/>
              <a:gd name="connsiteX44" fmla="*/ 3040083 w 4364449"/>
              <a:gd name="connsiteY44" fmla="*/ 926275 h 2683823"/>
              <a:gd name="connsiteX45" fmla="*/ 3182587 w 4364449"/>
              <a:gd name="connsiteY45" fmla="*/ 878774 h 2683823"/>
              <a:gd name="connsiteX46" fmla="*/ 3241964 w 4364449"/>
              <a:gd name="connsiteY46" fmla="*/ 855023 h 2683823"/>
              <a:gd name="connsiteX47" fmla="*/ 3360717 w 4364449"/>
              <a:gd name="connsiteY47" fmla="*/ 819397 h 2683823"/>
              <a:gd name="connsiteX48" fmla="*/ 3408218 w 4364449"/>
              <a:gd name="connsiteY48" fmla="*/ 795647 h 2683823"/>
              <a:gd name="connsiteX49" fmla="*/ 3538847 w 4364449"/>
              <a:gd name="connsiteY49" fmla="*/ 748145 h 2683823"/>
              <a:gd name="connsiteX50" fmla="*/ 3610099 w 4364449"/>
              <a:gd name="connsiteY50" fmla="*/ 700644 h 2683823"/>
              <a:gd name="connsiteX51" fmla="*/ 3681351 w 4364449"/>
              <a:gd name="connsiteY51" fmla="*/ 665018 h 2683823"/>
              <a:gd name="connsiteX52" fmla="*/ 3811979 w 4364449"/>
              <a:gd name="connsiteY52" fmla="*/ 581891 h 2683823"/>
              <a:gd name="connsiteX53" fmla="*/ 3930733 w 4364449"/>
              <a:gd name="connsiteY53" fmla="*/ 534390 h 2683823"/>
              <a:gd name="connsiteX54" fmla="*/ 3978234 w 4364449"/>
              <a:gd name="connsiteY54" fmla="*/ 510639 h 2683823"/>
              <a:gd name="connsiteX55" fmla="*/ 4037610 w 4364449"/>
              <a:gd name="connsiteY55" fmla="*/ 486888 h 2683823"/>
              <a:gd name="connsiteX56" fmla="*/ 4108862 w 4364449"/>
              <a:gd name="connsiteY56" fmla="*/ 463138 h 2683823"/>
              <a:gd name="connsiteX57" fmla="*/ 4180114 w 4364449"/>
              <a:gd name="connsiteY57" fmla="*/ 427512 h 2683823"/>
              <a:gd name="connsiteX58" fmla="*/ 4215740 w 4364449"/>
              <a:gd name="connsiteY58" fmla="*/ 403761 h 2683823"/>
              <a:gd name="connsiteX59" fmla="*/ 4263242 w 4364449"/>
              <a:gd name="connsiteY59" fmla="*/ 380010 h 2683823"/>
              <a:gd name="connsiteX60" fmla="*/ 4310743 w 4364449"/>
              <a:gd name="connsiteY60" fmla="*/ 308758 h 2683823"/>
              <a:gd name="connsiteX61" fmla="*/ 4346369 w 4364449"/>
              <a:gd name="connsiteY61" fmla="*/ 225631 h 2683823"/>
              <a:gd name="connsiteX62" fmla="*/ 4358244 w 4364449"/>
              <a:gd name="connsiteY62" fmla="*/ 0 h 268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364449" h="2683823">
                <a:moveTo>
                  <a:pt x="0" y="2683823"/>
                </a:moveTo>
                <a:cubicBezTo>
                  <a:pt x="27709" y="2671948"/>
                  <a:pt x="55137" y="2659393"/>
                  <a:pt x="83127" y="2648197"/>
                </a:cubicBezTo>
                <a:cubicBezTo>
                  <a:pt x="94749" y="2643548"/>
                  <a:pt x="107557" y="2641920"/>
                  <a:pt x="118753" y="2636322"/>
                </a:cubicBezTo>
                <a:cubicBezTo>
                  <a:pt x="210836" y="2590281"/>
                  <a:pt x="100458" y="2630544"/>
                  <a:pt x="190005" y="2600696"/>
                </a:cubicBezTo>
                <a:cubicBezTo>
                  <a:pt x="246463" y="2563057"/>
                  <a:pt x="212089" y="2581460"/>
                  <a:pt x="296883" y="2553195"/>
                </a:cubicBezTo>
                <a:cubicBezTo>
                  <a:pt x="308758" y="2549237"/>
                  <a:pt x="322093" y="2548262"/>
                  <a:pt x="332509" y="2541319"/>
                </a:cubicBezTo>
                <a:cubicBezTo>
                  <a:pt x="344384" y="2533402"/>
                  <a:pt x="355605" y="2524403"/>
                  <a:pt x="368135" y="2517569"/>
                </a:cubicBezTo>
                <a:cubicBezTo>
                  <a:pt x="399217" y="2500615"/>
                  <a:pt x="432778" y="2488284"/>
                  <a:pt x="463138" y="2470068"/>
                </a:cubicBezTo>
                <a:cubicBezTo>
                  <a:pt x="502722" y="2446317"/>
                  <a:pt x="544961" y="2426514"/>
                  <a:pt x="581891" y="2398816"/>
                </a:cubicBezTo>
                <a:cubicBezTo>
                  <a:pt x="737090" y="2282416"/>
                  <a:pt x="543495" y="2426241"/>
                  <a:pt x="665018" y="2339439"/>
                </a:cubicBezTo>
                <a:cubicBezTo>
                  <a:pt x="681124" y="2327935"/>
                  <a:pt x="696414" y="2315317"/>
                  <a:pt x="712520" y="2303813"/>
                </a:cubicBezTo>
                <a:cubicBezTo>
                  <a:pt x="724134" y="2295517"/>
                  <a:pt x="736532" y="2288358"/>
                  <a:pt x="748146" y="2280062"/>
                </a:cubicBezTo>
                <a:cubicBezTo>
                  <a:pt x="764251" y="2268558"/>
                  <a:pt x="778863" y="2254926"/>
                  <a:pt x="795647" y="2244436"/>
                </a:cubicBezTo>
                <a:cubicBezTo>
                  <a:pt x="810659" y="2235054"/>
                  <a:pt x="827314" y="2228603"/>
                  <a:pt x="843148" y="2220686"/>
                </a:cubicBezTo>
                <a:cubicBezTo>
                  <a:pt x="935121" y="2128713"/>
                  <a:pt x="807668" y="2253543"/>
                  <a:pt x="938151" y="2137558"/>
                </a:cubicBezTo>
                <a:cubicBezTo>
                  <a:pt x="1001547" y="2081206"/>
                  <a:pt x="973959" y="2097274"/>
                  <a:pt x="1033153" y="2030681"/>
                </a:cubicBezTo>
                <a:cubicBezTo>
                  <a:pt x="1048030" y="2013945"/>
                  <a:pt x="1066320" y="2000381"/>
                  <a:pt x="1080655" y="1983179"/>
                </a:cubicBezTo>
                <a:cubicBezTo>
                  <a:pt x="1105996" y="1952770"/>
                  <a:pt x="1123917" y="1916167"/>
                  <a:pt x="1151907" y="1888177"/>
                </a:cubicBezTo>
                <a:cubicBezTo>
                  <a:pt x="1163782" y="1876302"/>
                  <a:pt x="1177222" y="1865808"/>
                  <a:pt x="1187533" y="1852551"/>
                </a:cubicBezTo>
                <a:cubicBezTo>
                  <a:pt x="1205058" y="1830019"/>
                  <a:pt x="1219200" y="1805050"/>
                  <a:pt x="1235034" y="1781299"/>
                </a:cubicBezTo>
                <a:cubicBezTo>
                  <a:pt x="1242951" y="1769424"/>
                  <a:pt x="1246019" y="1752056"/>
                  <a:pt x="1258784" y="1745673"/>
                </a:cubicBezTo>
                <a:cubicBezTo>
                  <a:pt x="1274618" y="1737756"/>
                  <a:pt x="1290014" y="1728895"/>
                  <a:pt x="1306286" y="1721922"/>
                </a:cubicBezTo>
                <a:cubicBezTo>
                  <a:pt x="1317792" y="1716991"/>
                  <a:pt x="1330037" y="1714005"/>
                  <a:pt x="1341912" y="1710047"/>
                </a:cubicBezTo>
                <a:cubicBezTo>
                  <a:pt x="1353787" y="1702130"/>
                  <a:pt x="1365062" y="1693227"/>
                  <a:pt x="1377538" y="1686296"/>
                </a:cubicBezTo>
                <a:cubicBezTo>
                  <a:pt x="1400750" y="1673400"/>
                  <a:pt x="1426020" y="1664332"/>
                  <a:pt x="1448790" y="1650670"/>
                </a:cubicBezTo>
                <a:cubicBezTo>
                  <a:pt x="1465762" y="1640487"/>
                  <a:pt x="1479507" y="1625534"/>
                  <a:pt x="1496291" y="1615044"/>
                </a:cubicBezTo>
                <a:cubicBezTo>
                  <a:pt x="1584058" y="1560190"/>
                  <a:pt x="1501828" y="1623844"/>
                  <a:pt x="1603169" y="1567543"/>
                </a:cubicBezTo>
                <a:cubicBezTo>
                  <a:pt x="1620470" y="1557931"/>
                  <a:pt x="1633886" y="1542407"/>
                  <a:pt x="1650670" y="1531917"/>
                </a:cubicBezTo>
                <a:cubicBezTo>
                  <a:pt x="1665682" y="1522534"/>
                  <a:pt x="1682338" y="1516083"/>
                  <a:pt x="1698172" y="1508166"/>
                </a:cubicBezTo>
                <a:cubicBezTo>
                  <a:pt x="1770691" y="1435645"/>
                  <a:pt x="1691421" y="1510259"/>
                  <a:pt x="1805049" y="1425039"/>
                </a:cubicBezTo>
                <a:cubicBezTo>
                  <a:pt x="1834838" y="1402698"/>
                  <a:pt x="1894562" y="1356533"/>
                  <a:pt x="1923803" y="1341912"/>
                </a:cubicBezTo>
                <a:cubicBezTo>
                  <a:pt x="1939637" y="1333995"/>
                  <a:pt x="1955934" y="1326944"/>
                  <a:pt x="1971304" y="1318161"/>
                </a:cubicBezTo>
                <a:cubicBezTo>
                  <a:pt x="1983696" y="1311080"/>
                  <a:pt x="1994827" y="1301974"/>
                  <a:pt x="2006930" y="1294410"/>
                </a:cubicBezTo>
                <a:cubicBezTo>
                  <a:pt x="2026503" y="1282177"/>
                  <a:pt x="2046834" y="1271176"/>
                  <a:pt x="2066307" y="1258784"/>
                </a:cubicBezTo>
                <a:cubicBezTo>
                  <a:pt x="2090389" y="1243459"/>
                  <a:pt x="2111056" y="1221884"/>
                  <a:pt x="2137559" y="1211283"/>
                </a:cubicBezTo>
                <a:cubicBezTo>
                  <a:pt x="2177143" y="1195449"/>
                  <a:pt x="2218179" y="1182848"/>
                  <a:pt x="2256312" y="1163782"/>
                </a:cubicBezTo>
                <a:cubicBezTo>
                  <a:pt x="2280063" y="1151907"/>
                  <a:pt x="2302609" y="1137231"/>
                  <a:pt x="2327564" y="1128156"/>
                </a:cubicBezTo>
                <a:cubicBezTo>
                  <a:pt x="2346533" y="1121258"/>
                  <a:pt x="2367148" y="1120239"/>
                  <a:pt x="2386940" y="1116281"/>
                </a:cubicBezTo>
                <a:cubicBezTo>
                  <a:pt x="2406732" y="1108364"/>
                  <a:pt x="2427000" y="1101545"/>
                  <a:pt x="2446317" y="1092530"/>
                </a:cubicBezTo>
                <a:cubicBezTo>
                  <a:pt x="2486422" y="1073814"/>
                  <a:pt x="2521673" y="1041832"/>
                  <a:pt x="2565070" y="1033153"/>
                </a:cubicBezTo>
                <a:cubicBezTo>
                  <a:pt x="2640451" y="1018077"/>
                  <a:pt x="2604865" y="1026173"/>
                  <a:pt x="2671948" y="1009403"/>
                </a:cubicBezTo>
                <a:cubicBezTo>
                  <a:pt x="2687782" y="1001486"/>
                  <a:pt x="2702370" y="990310"/>
                  <a:pt x="2719449" y="985652"/>
                </a:cubicBezTo>
                <a:cubicBezTo>
                  <a:pt x="2746453" y="978287"/>
                  <a:pt x="2774803" y="977249"/>
                  <a:pt x="2802577" y="973777"/>
                </a:cubicBezTo>
                <a:cubicBezTo>
                  <a:pt x="2976980" y="951976"/>
                  <a:pt x="2844814" y="972674"/>
                  <a:pt x="2980707" y="950026"/>
                </a:cubicBezTo>
                <a:cubicBezTo>
                  <a:pt x="3000499" y="942109"/>
                  <a:pt x="3019982" y="933370"/>
                  <a:pt x="3040083" y="926275"/>
                </a:cubicBezTo>
                <a:cubicBezTo>
                  <a:pt x="3087299" y="909610"/>
                  <a:pt x="3136098" y="897370"/>
                  <a:pt x="3182587" y="878774"/>
                </a:cubicBezTo>
                <a:cubicBezTo>
                  <a:pt x="3202379" y="870857"/>
                  <a:pt x="3221741" y="861764"/>
                  <a:pt x="3241964" y="855023"/>
                </a:cubicBezTo>
                <a:cubicBezTo>
                  <a:pt x="3293110" y="837974"/>
                  <a:pt x="3305647" y="846931"/>
                  <a:pt x="3360717" y="819397"/>
                </a:cubicBezTo>
                <a:cubicBezTo>
                  <a:pt x="3376551" y="811480"/>
                  <a:pt x="3391643" y="801863"/>
                  <a:pt x="3408218" y="795647"/>
                </a:cubicBezTo>
                <a:cubicBezTo>
                  <a:pt x="3507936" y="758253"/>
                  <a:pt x="3398292" y="823828"/>
                  <a:pt x="3538847" y="748145"/>
                </a:cubicBezTo>
                <a:cubicBezTo>
                  <a:pt x="3563980" y="734612"/>
                  <a:pt x="3585443" y="715027"/>
                  <a:pt x="3610099" y="700644"/>
                </a:cubicBezTo>
                <a:cubicBezTo>
                  <a:pt x="3633036" y="687264"/>
                  <a:pt x="3658463" y="678481"/>
                  <a:pt x="3681351" y="665018"/>
                </a:cubicBezTo>
                <a:cubicBezTo>
                  <a:pt x="3725837" y="638850"/>
                  <a:pt x="3764059" y="601059"/>
                  <a:pt x="3811979" y="581891"/>
                </a:cubicBezTo>
                <a:cubicBezTo>
                  <a:pt x="3851564" y="566057"/>
                  <a:pt x="3892600" y="553457"/>
                  <a:pt x="3930733" y="534390"/>
                </a:cubicBezTo>
                <a:cubicBezTo>
                  <a:pt x="3946567" y="526473"/>
                  <a:pt x="3962057" y="517829"/>
                  <a:pt x="3978234" y="510639"/>
                </a:cubicBezTo>
                <a:cubicBezTo>
                  <a:pt x="3997713" y="501981"/>
                  <a:pt x="4017577" y="494173"/>
                  <a:pt x="4037610" y="486888"/>
                </a:cubicBezTo>
                <a:cubicBezTo>
                  <a:pt x="4061138" y="478332"/>
                  <a:pt x="4108862" y="463138"/>
                  <a:pt x="4108862" y="463138"/>
                </a:cubicBezTo>
                <a:cubicBezTo>
                  <a:pt x="4210962" y="395071"/>
                  <a:pt x="4081782" y="476678"/>
                  <a:pt x="4180114" y="427512"/>
                </a:cubicBezTo>
                <a:cubicBezTo>
                  <a:pt x="4192880" y="421129"/>
                  <a:pt x="4203348" y="410842"/>
                  <a:pt x="4215740" y="403761"/>
                </a:cubicBezTo>
                <a:cubicBezTo>
                  <a:pt x="4231110" y="394978"/>
                  <a:pt x="4247408" y="387927"/>
                  <a:pt x="4263242" y="380010"/>
                </a:cubicBezTo>
                <a:cubicBezTo>
                  <a:pt x="4279076" y="356259"/>
                  <a:pt x="4303820" y="336450"/>
                  <a:pt x="4310743" y="308758"/>
                </a:cubicBezTo>
                <a:cubicBezTo>
                  <a:pt x="4326080" y="247411"/>
                  <a:pt x="4313565" y="274837"/>
                  <a:pt x="4346369" y="225631"/>
                </a:cubicBezTo>
                <a:cubicBezTo>
                  <a:pt x="4378272" y="129920"/>
                  <a:pt x="4358244" y="202523"/>
                  <a:pt x="4358244" y="0"/>
                </a:cubicBezTo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EFA69FC6-0DFB-BA36-4FBB-508ECF3E67B7}"/>
              </a:ext>
            </a:extLst>
          </p:cNvPr>
          <p:cNvSpPr/>
          <p:nvPr/>
        </p:nvSpPr>
        <p:spPr>
          <a:xfrm rot="6107742">
            <a:off x="6045931" y="4093976"/>
            <a:ext cx="347942" cy="20111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BFE9B4DB-2DAD-6475-C8E6-7EE89D45C594}"/>
              </a:ext>
            </a:extLst>
          </p:cNvPr>
          <p:cNvSpPr/>
          <p:nvPr/>
        </p:nvSpPr>
        <p:spPr>
          <a:xfrm>
            <a:off x="9563841" y="1277133"/>
            <a:ext cx="347942" cy="20111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4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Jason</dc:creator>
  <cp:lastModifiedBy>Thomas, Jason R.</cp:lastModifiedBy>
  <cp:revision>4</cp:revision>
  <dcterms:created xsi:type="dcterms:W3CDTF">2023-10-04T18:13:21Z</dcterms:created>
  <dcterms:modified xsi:type="dcterms:W3CDTF">2023-10-05T13:09:25Z</dcterms:modified>
</cp:coreProperties>
</file>