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1D583-449E-495B-9DBA-FB5AE474F165}" v="1" dt="2023-05-26T15:43:14.377"/>
    <p1510:client id="{44F55F17-B457-A333-695C-D5C08CBDE74D}" v="86" dt="2023-11-02T18:09:51.325"/>
    <p1510:client id="{CFCF149B-E62D-6519-D562-F908EF140B76}" v="2" dt="2023-11-01T19:55:01.481"/>
    <p1510:client id="{FD6B7642-8045-8179-FF4C-60E9F8325CE0}" v="13" dt="2023-11-02T14:08:04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ettner, Bethany" userId="S::boettner.6@osu.edu::3df2d3d3-fb9b-42f8-ab87-3616eed004a0" providerId="AD" clId="Web-{44F55F17-B457-A333-695C-D5C08CBDE74D}"/>
    <pc:docChg chg="addSld modSld">
      <pc:chgData name="Boettner, Bethany" userId="S::boettner.6@osu.edu::3df2d3d3-fb9b-42f8-ab87-3616eed004a0" providerId="AD" clId="Web-{44F55F17-B457-A333-695C-D5C08CBDE74D}" dt="2023-11-02T18:09:50.341" v="83" actId="20577"/>
      <pc:docMkLst>
        <pc:docMk/>
      </pc:docMkLst>
      <pc:sldChg chg="modSp">
        <pc:chgData name="Boettner, Bethany" userId="S::boettner.6@osu.edu::3df2d3d3-fb9b-42f8-ab87-3616eed004a0" providerId="AD" clId="Web-{44F55F17-B457-A333-695C-D5C08CBDE74D}" dt="2023-11-02T18:09:37.168" v="75" actId="20577"/>
        <pc:sldMkLst>
          <pc:docMk/>
          <pc:sldMk cId="723149310" sldId="256"/>
        </pc:sldMkLst>
        <pc:spChg chg="mod">
          <ac:chgData name="Boettner, Bethany" userId="S::boettner.6@osu.edu::3df2d3d3-fb9b-42f8-ab87-3616eed004a0" providerId="AD" clId="Web-{44F55F17-B457-A333-695C-D5C08CBDE74D}" dt="2023-11-02T18:09:37.168" v="75" actId="20577"/>
          <ac:spMkLst>
            <pc:docMk/>
            <pc:sldMk cId="723149310" sldId="256"/>
            <ac:spMk id="8" creationId="{0820FC09-A1BF-45E3-B380-4620A8E8DB4F}"/>
          </ac:spMkLst>
        </pc:spChg>
      </pc:sldChg>
      <pc:sldChg chg="modSp">
        <pc:chgData name="Boettner, Bethany" userId="S::boettner.6@osu.edu::3df2d3d3-fb9b-42f8-ab87-3616eed004a0" providerId="AD" clId="Web-{44F55F17-B457-A333-695C-D5C08CBDE74D}" dt="2023-11-02T18:09:50.341" v="83" actId="20577"/>
        <pc:sldMkLst>
          <pc:docMk/>
          <pc:sldMk cId="90714327" sldId="257"/>
        </pc:sldMkLst>
        <pc:spChg chg="mod">
          <ac:chgData name="Boettner, Bethany" userId="S::boettner.6@osu.edu::3df2d3d3-fb9b-42f8-ab87-3616eed004a0" providerId="AD" clId="Web-{44F55F17-B457-A333-695C-D5C08CBDE74D}" dt="2023-11-02T18:09:50.341" v="83" actId="20577"/>
          <ac:spMkLst>
            <pc:docMk/>
            <pc:sldMk cId="90714327" sldId="257"/>
            <ac:spMk id="5" creationId="{9A8AE698-95E9-DDA4-D885-EA00E56379E2}"/>
          </ac:spMkLst>
        </pc:spChg>
      </pc:sldChg>
      <pc:sldChg chg="modSp new">
        <pc:chgData name="Boettner, Bethany" userId="S::boettner.6@osu.edu::3df2d3d3-fb9b-42f8-ab87-3616eed004a0" providerId="AD" clId="Web-{44F55F17-B457-A333-695C-D5C08CBDE74D}" dt="2023-11-02T18:08:24.057" v="64" actId="20577"/>
        <pc:sldMkLst>
          <pc:docMk/>
          <pc:sldMk cId="2798113576" sldId="263"/>
        </pc:sldMkLst>
        <pc:spChg chg="mod">
          <ac:chgData name="Boettner, Bethany" userId="S::boettner.6@osu.edu::3df2d3d3-fb9b-42f8-ab87-3616eed004a0" providerId="AD" clId="Web-{44F55F17-B457-A333-695C-D5C08CBDE74D}" dt="2023-11-02T18:06:33.164" v="5" actId="20577"/>
          <ac:spMkLst>
            <pc:docMk/>
            <pc:sldMk cId="2798113576" sldId="263"/>
            <ac:spMk id="2" creationId="{7136A634-5BDF-5723-F7B1-683D1EA92A80}"/>
          </ac:spMkLst>
        </pc:spChg>
        <pc:spChg chg="mod">
          <ac:chgData name="Boettner, Bethany" userId="S::boettner.6@osu.edu::3df2d3d3-fb9b-42f8-ab87-3616eed004a0" providerId="AD" clId="Web-{44F55F17-B457-A333-695C-D5C08CBDE74D}" dt="2023-11-02T18:08:24.057" v="64" actId="20577"/>
          <ac:spMkLst>
            <pc:docMk/>
            <pc:sldMk cId="2798113576" sldId="263"/>
            <ac:spMk id="3" creationId="{1D1F9432-ADFB-F585-4976-6F0DB15A3460}"/>
          </ac:spMkLst>
        </pc:spChg>
      </pc:sldChg>
    </pc:docChg>
  </pc:docChgLst>
  <pc:docChgLst>
    <pc:chgData name="Boettner, Bethany" userId="3df2d3d3-fb9b-42f8-ab87-3616eed004a0" providerId="ADAL" clId="{42B1D583-449E-495B-9DBA-FB5AE474F165}"/>
    <pc:docChg chg="undo custSel addSld modSld">
      <pc:chgData name="Boettner, Bethany" userId="3df2d3d3-fb9b-42f8-ab87-3616eed004a0" providerId="ADAL" clId="{42B1D583-449E-495B-9DBA-FB5AE474F165}" dt="2023-06-09T13:54:19.187" v="3577"/>
      <pc:docMkLst>
        <pc:docMk/>
      </pc:docMkLst>
      <pc:sldChg chg="modSp mod">
        <pc:chgData name="Boettner, Bethany" userId="3df2d3d3-fb9b-42f8-ab87-3616eed004a0" providerId="ADAL" clId="{42B1D583-449E-495B-9DBA-FB5AE474F165}" dt="2023-06-09T13:49:55.362" v="3157" actId="6549"/>
        <pc:sldMkLst>
          <pc:docMk/>
          <pc:sldMk cId="90714327" sldId="257"/>
        </pc:sldMkLst>
        <pc:spChg chg="mod">
          <ac:chgData name="Boettner, Bethany" userId="3df2d3d3-fb9b-42f8-ab87-3616eed004a0" providerId="ADAL" clId="{42B1D583-449E-495B-9DBA-FB5AE474F165}" dt="2023-06-09T13:49:55.362" v="3157" actId="6549"/>
          <ac:spMkLst>
            <pc:docMk/>
            <pc:sldMk cId="90714327" sldId="257"/>
            <ac:spMk id="5" creationId="{9A8AE698-95E9-DDA4-D885-EA00E56379E2}"/>
          </ac:spMkLst>
        </pc:spChg>
      </pc:sldChg>
      <pc:sldChg chg="modSp new mod">
        <pc:chgData name="Boettner, Bethany" userId="3df2d3d3-fb9b-42f8-ab87-3616eed004a0" providerId="ADAL" clId="{42B1D583-449E-495B-9DBA-FB5AE474F165}" dt="2023-05-26T15:52:11.003" v="1690" actId="20577"/>
        <pc:sldMkLst>
          <pc:docMk/>
          <pc:sldMk cId="843363641" sldId="258"/>
        </pc:sldMkLst>
        <pc:spChg chg="mod">
          <ac:chgData name="Boettner, Bethany" userId="3df2d3d3-fb9b-42f8-ab87-3616eed004a0" providerId="ADAL" clId="{42B1D583-449E-495B-9DBA-FB5AE474F165}" dt="2023-05-26T14:38:47.011" v="293" actId="20577"/>
          <ac:spMkLst>
            <pc:docMk/>
            <pc:sldMk cId="843363641" sldId="258"/>
            <ac:spMk id="2" creationId="{13294FA8-C257-6A70-5C3E-53140E18E9CB}"/>
          </ac:spMkLst>
        </pc:spChg>
        <pc:spChg chg="mod">
          <ac:chgData name="Boettner, Bethany" userId="3df2d3d3-fb9b-42f8-ab87-3616eed004a0" providerId="ADAL" clId="{42B1D583-449E-495B-9DBA-FB5AE474F165}" dt="2023-05-26T15:52:11.003" v="1690" actId="20577"/>
          <ac:spMkLst>
            <pc:docMk/>
            <pc:sldMk cId="843363641" sldId="258"/>
            <ac:spMk id="3" creationId="{D1FB2648-E781-1274-C32D-9FAF2C076AFF}"/>
          </ac:spMkLst>
        </pc:spChg>
      </pc:sldChg>
      <pc:sldChg chg="addSp modSp new mod">
        <pc:chgData name="Boettner, Bethany" userId="3df2d3d3-fb9b-42f8-ab87-3616eed004a0" providerId="ADAL" clId="{42B1D583-449E-495B-9DBA-FB5AE474F165}" dt="2023-06-09T13:51:31.556" v="3409" actId="20577"/>
        <pc:sldMkLst>
          <pc:docMk/>
          <pc:sldMk cId="564144524" sldId="259"/>
        </pc:sldMkLst>
        <pc:spChg chg="mod">
          <ac:chgData name="Boettner, Bethany" userId="3df2d3d3-fb9b-42f8-ab87-3616eed004a0" providerId="ADAL" clId="{42B1D583-449E-495B-9DBA-FB5AE474F165}" dt="2023-05-26T15:48:57.498" v="1478" actId="20577"/>
          <ac:spMkLst>
            <pc:docMk/>
            <pc:sldMk cId="564144524" sldId="259"/>
            <ac:spMk id="2" creationId="{3B3EE8BD-80D8-A477-1D4C-1B2664E9E8E5}"/>
          </ac:spMkLst>
        </pc:spChg>
        <pc:spChg chg="mod">
          <ac:chgData name="Boettner, Bethany" userId="3df2d3d3-fb9b-42f8-ab87-3616eed004a0" providerId="ADAL" clId="{42B1D583-449E-495B-9DBA-FB5AE474F165}" dt="2023-06-09T13:51:31.556" v="3409" actId="20577"/>
          <ac:spMkLst>
            <pc:docMk/>
            <pc:sldMk cId="564144524" sldId="259"/>
            <ac:spMk id="3" creationId="{77C9A95D-9ABD-1DE4-40BC-FC3AA53CA4F0}"/>
          </ac:spMkLst>
        </pc:spChg>
        <pc:picChg chg="add mod">
          <ac:chgData name="Boettner, Bethany" userId="3df2d3d3-fb9b-42f8-ab87-3616eed004a0" providerId="ADAL" clId="{42B1D583-449E-495B-9DBA-FB5AE474F165}" dt="2023-05-26T15:50:10.179" v="1628" actId="14100"/>
          <ac:picMkLst>
            <pc:docMk/>
            <pc:sldMk cId="564144524" sldId="259"/>
            <ac:picMk id="4" creationId="{C4025B52-2CA0-CB3C-73B7-61215A875185}"/>
          </ac:picMkLst>
        </pc:picChg>
      </pc:sldChg>
      <pc:sldChg chg="modSp new mod">
        <pc:chgData name="Boettner, Bethany" userId="3df2d3d3-fb9b-42f8-ab87-3616eed004a0" providerId="ADAL" clId="{42B1D583-449E-495B-9DBA-FB5AE474F165}" dt="2023-06-09T13:52:16.637" v="3413" actId="20577"/>
        <pc:sldMkLst>
          <pc:docMk/>
          <pc:sldMk cId="650569202" sldId="260"/>
        </pc:sldMkLst>
        <pc:spChg chg="mod">
          <ac:chgData name="Boettner, Bethany" userId="3df2d3d3-fb9b-42f8-ab87-3616eed004a0" providerId="ADAL" clId="{42B1D583-449E-495B-9DBA-FB5AE474F165}" dt="2023-06-08T21:26:57.895" v="1746" actId="20577"/>
          <ac:spMkLst>
            <pc:docMk/>
            <pc:sldMk cId="650569202" sldId="260"/>
            <ac:spMk id="2" creationId="{DFE908F7-2AA2-4029-0868-E2F10A6682BF}"/>
          </ac:spMkLst>
        </pc:spChg>
        <pc:spChg chg="mod">
          <ac:chgData name="Boettner, Bethany" userId="3df2d3d3-fb9b-42f8-ab87-3616eed004a0" providerId="ADAL" clId="{42B1D583-449E-495B-9DBA-FB5AE474F165}" dt="2023-06-09T13:52:16.637" v="3413" actId="20577"/>
          <ac:spMkLst>
            <pc:docMk/>
            <pc:sldMk cId="650569202" sldId="260"/>
            <ac:spMk id="3" creationId="{E461C9F7-9D71-0F02-A254-ABD5481D38DD}"/>
          </ac:spMkLst>
        </pc:spChg>
      </pc:sldChg>
      <pc:sldChg chg="modSp new mod">
        <pc:chgData name="Boettner, Bethany" userId="3df2d3d3-fb9b-42f8-ab87-3616eed004a0" providerId="ADAL" clId="{42B1D583-449E-495B-9DBA-FB5AE474F165}" dt="2023-06-09T13:52:49.198" v="3471" actId="20577"/>
        <pc:sldMkLst>
          <pc:docMk/>
          <pc:sldMk cId="4248515939" sldId="261"/>
        </pc:sldMkLst>
        <pc:spChg chg="mod">
          <ac:chgData name="Boettner, Bethany" userId="3df2d3d3-fb9b-42f8-ab87-3616eed004a0" providerId="ADAL" clId="{42B1D583-449E-495B-9DBA-FB5AE474F165}" dt="2023-06-09T13:52:27.270" v="3415" actId="27636"/>
          <ac:spMkLst>
            <pc:docMk/>
            <pc:sldMk cId="4248515939" sldId="261"/>
            <ac:spMk id="2" creationId="{D1FD5657-AD25-D399-E878-5D31149FC241}"/>
          </ac:spMkLst>
        </pc:spChg>
        <pc:spChg chg="mod">
          <ac:chgData name="Boettner, Bethany" userId="3df2d3d3-fb9b-42f8-ab87-3616eed004a0" providerId="ADAL" clId="{42B1D583-449E-495B-9DBA-FB5AE474F165}" dt="2023-06-09T13:52:49.198" v="3471" actId="20577"/>
          <ac:spMkLst>
            <pc:docMk/>
            <pc:sldMk cId="4248515939" sldId="261"/>
            <ac:spMk id="3" creationId="{5C240C7E-B40F-B3EC-8941-A3B9100E20B7}"/>
          </ac:spMkLst>
        </pc:spChg>
      </pc:sldChg>
      <pc:sldChg chg="modSp new mod">
        <pc:chgData name="Boettner, Bethany" userId="3df2d3d3-fb9b-42f8-ab87-3616eed004a0" providerId="ADAL" clId="{42B1D583-449E-495B-9DBA-FB5AE474F165}" dt="2023-06-09T13:54:19.187" v="3577"/>
        <pc:sldMkLst>
          <pc:docMk/>
          <pc:sldMk cId="2286116072" sldId="262"/>
        </pc:sldMkLst>
        <pc:spChg chg="mod">
          <ac:chgData name="Boettner, Bethany" userId="3df2d3d3-fb9b-42f8-ab87-3616eed004a0" providerId="ADAL" clId="{42B1D583-449E-495B-9DBA-FB5AE474F165}" dt="2023-06-08T23:07:24.471" v="2701" actId="20577"/>
          <ac:spMkLst>
            <pc:docMk/>
            <pc:sldMk cId="2286116072" sldId="262"/>
            <ac:spMk id="2" creationId="{BCA3AD22-A555-B73F-0AAC-7FC7E8D0D589}"/>
          </ac:spMkLst>
        </pc:spChg>
        <pc:spChg chg="mod">
          <ac:chgData name="Boettner, Bethany" userId="3df2d3d3-fb9b-42f8-ab87-3616eed004a0" providerId="ADAL" clId="{42B1D583-449E-495B-9DBA-FB5AE474F165}" dt="2023-06-09T13:54:19.187" v="3577"/>
          <ac:spMkLst>
            <pc:docMk/>
            <pc:sldMk cId="2286116072" sldId="262"/>
            <ac:spMk id="3" creationId="{C552208E-74C0-5AE7-AA12-EFBF25B28108}"/>
          </ac:spMkLst>
        </pc:spChg>
      </pc:sldChg>
    </pc:docChg>
  </pc:docChgLst>
  <pc:docChgLst>
    <pc:chgData clId="Web-{FD6B7642-8045-8179-FF4C-60E9F8325CE0}"/>
    <pc:docChg chg="modSld">
      <pc:chgData name="" userId="" providerId="" clId="Web-{FD6B7642-8045-8179-FF4C-60E9F8325CE0}" dt="2023-11-02T14:07:56.425" v="4" actId="20577"/>
      <pc:docMkLst>
        <pc:docMk/>
      </pc:docMkLst>
      <pc:sldChg chg="modSp">
        <pc:chgData name="" userId="" providerId="" clId="Web-{FD6B7642-8045-8179-FF4C-60E9F8325CE0}" dt="2023-11-02T14:07:56.425" v="4" actId="20577"/>
        <pc:sldMkLst>
          <pc:docMk/>
          <pc:sldMk cId="723149310" sldId="256"/>
        </pc:sldMkLst>
        <pc:spChg chg="mod">
          <ac:chgData name="" userId="" providerId="" clId="Web-{FD6B7642-8045-8179-FF4C-60E9F8325CE0}" dt="2023-11-02T14:07:56.425" v="4" actId="20577"/>
          <ac:spMkLst>
            <pc:docMk/>
            <pc:sldMk cId="723149310" sldId="256"/>
            <ac:spMk id="8" creationId="{0820FC09-A1BF-45E3-B380-4620A8E8DB4F}"/>
          </ac:spMkLst>
        </pc:spChg>
      </pc:sldChg>
    </pc:docChg>
  </pc:docChgLst>
  <pc:docChgLst>
    <pc:chgData name="Boettner, Bethany" userId="S::boettner.6@osu.edu::3df2d3d3-fb9b-42f8-ab87-3616eed004a0" providerId="AD" clId="Web-{FD6B7642-8045-8179-FF4C-60E9F8325CE0}"/>
    <pc:docChg chg="modSld">
      <pc:chgData name="Boettner, Bethany" userId="S::boettner.6@osu.edu::3df2d3d3-fb9b-42f8-ab87-3616eed004a0" providerId="AD" clId="Web-{FD6B7642-8045-8179-FF4C-60E9F8325CE0}" dt="2023-11-02T14:08:03.237" v="6" actId="20577"/>
      <pc:docMkLst>
        <pc:docMk/>
      </pc:docMkLst>
      <pc:sldChg chg="modSp">
        <pc:chgData name="Boettner, Bethany" userId="S::boettner.6@osu.edu::3df2d3d3-fb9b-42f8-ab87-3616eed004a0" providerId="AD" clId="Web-{FD6B7642-8045-8179-FF4C-60E9F8325CE0}" dt="2023-11-02T14:08:03.237" v="6" actId="20577"/>
        <pc:sldMkLst>
          <pc:docMk/>
          <pc:sldMk cId="723149310" sldId="256"/>
        </pc:sldMkLst>
        <pc:spChg chg="mod">
          <ac:chgData name="Boettner, Bethany" userId="S::boettner.6@osu.edu::3df2d3d3-fb9b-42f8-ab87-3616eed004a0" providerId="AD" clId="Web-{FD6B7642-8045-8179-FF4C-60E9F8325CE0}" dt="2023-11-02T14:08:03.237" v="6" actId="20577"/>
          <ac:spMkLst>
            <pc:docMk/>
            <pc:sldMk cId="723149310" sldId="256"/>
            <ac:spMk id="8" creationId="{0820FC09-A1BF-45E3-B380-4620A8E8DB4F}"/>
          </ac:spMkLst>
        </pc:spChg>
      </pc:sldChg>
    </pc:docChg>
  </pc:docChgLst>
  <pc:docChgLst>
    <pc:chgData name="Boettner, Bethany" userId="S::boettner.6@osu.edu::3df2d3d3-fb9b-42f8-ab87-3616eed004a0" providerId="AD" clId="Web-{CFCF149B-E62D-6519-D562-F908EF140B76}"/>
    <pc:docChg chg="modSld">
      <pc:chgData name="Boettner, Bethany" userId="S::boettner.6@osu.edu::3df2d3d3-fb9b-42f8-ab87-3616eed004a0" providerId="AD" clId="Web-{CFCF149B-E62D-6519-D562-F908EF140B76}" dt="2023-11-01T19:54:57.465" v="0" actId="20577"/>
      <pc:docMkLst>
        <pc:docMk/>
      </pc:docMkLst>
      <pc:sldChg chg="modSp">
        <pc:chgData name="Boettner, Bethany" userId="S::boettner.6@osu.edu::3df2d3d3-fb9b-42f8-ab87-3616eed004a0" providerId="AD" clId="Web-{CFCF149B-E62D-6519-D562-F908EF140B76}" dt="2023-11-01T19:54:57.465" v="0" actId="20577"/>
        <pc:sldMkLst>
          <pc:docMk/>
          <pc:sldMk cId="90714327" sldId="257"/>
        </pc:sldMkLst>
        <pc:spChg chg="mod">
          <ac:chgData name="Boettner, Bethany" userId="S::boettner.6@osu.edu::3df2d3d3-fb9b-42f8-ab87-3616eed004a0" providerId="AD" clId="Web-{CFCF149B-E62D-6519-D562-F908EF140B76}" dt="2023-11-01T19:54:57.465" v="0" actId="20577"/>
          <ac:spMkLst>
            <pc:docMk/>
            <pc:sldMk cId="90714327" sldId="257"/>
            <ac:spMk id="5" creationId="{9A8AE698-95E9-DDA4-D885-EA00E56379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5" descr="Seal on the Oval. Used as a background picture.">
            <a:extLst>
              <a:ext uri="{FF2B5EF4-FFF2-40B4-BE49-F238E27FC236}">
                <a16:creationId xmlns:a16="http://schemas.microsoft.com/office/drawing/2014/main" id="{C4E00CA3-028B-4946-BBB4-5C31154E3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42" b="11942"/>
          <a:stretch/>
        </p:blipFill>
        <p:spPr>
          <a:xfrm>
            <a:off x="300210" y="374574"/>
            <a:ext cx="8543581" cy="57728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F839D-17A6-464E-BE22-E9B747DF3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210" y="1912072"/>
            <a:ext cx="8542534" cy="2387600"/>
          </a:xfrm>
          <a:solidFill>
            <a:srgbClr val="FFFFFF">
              <a:alpha val="69804"/>
            </a:srgbClr>
          </a:solidFill>
        </p:spPr>
        <p:txBody>
          <a:bodyPr lIns="365760" anchor="ctr">
            <a:normAutofit/>
          </a:bodyPr>
          <a:lstStyle>
            <a:lvl1pPr algn="l">
              <a:defRPr sz="41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48FA3-A642-4E78-8E7B-809942D8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1CDF-2BA0-4B12-BAB3-F078D4D1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D6612-6856-47A4-A14D-6D7578E6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3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s and Figure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2332274"/>
            <a:ext cx="2728458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3761295"/>
            <a:ext cx="2728458" cy="24283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612-6856-47A4-A14D-6D7578E640C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 descr="Title ornament - do not edit.">
            <a:extLst>
              <a:ext uri="{FF2B5EF4-FFF2-40B4-BE49-F238E27FC236}">
                <a16:creationId xmlns:a16="http://schemas.microsoft.com/office/drawing/2014/main" id="{5F33B443-BC15-456F-A843-6F23BCE2348A}"/>
              </a:ext>
            </a:extLst>
          </p:cNvPr>
          <p:cNvCxnSpPr>
            <a:cxnSpLocks/>
          </p:cNvCxnSpPr>
          <p:nvPr/>
        </p:nvCxnSpPr>
        <p:spPr>
          <a:xfrm>
            <a:off x="629842" y="2060409"/>
            <a:ext cx="411480" cy="0"/>
          </a:xfrm>
          <a:prstGeom prst="line">
            <a:avLst/>
          </a:prstGeom>
          <a:ln w="793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B3712-421D-4D44-A208-FCFD9F142B3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34953" y="2332038"/>
            <a:ext cx="4956572" cy="3814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a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60689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612-6856-47A4-A14D-6D7578E640C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BB7286-594A-4C7F-91C3-90AF74F810B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92414" y="3242821"/>
            <a:ext cx="4080898" cy="24283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C3CEE6-576D-4A25-8B6C-C2373DA1C88A}"/>
              </a:ext>
            </a:extLst>
          </p:cNvPr>
          <p:cNvCxnSpPr>
            <a:cxnSpLocks/>
          </p:cNvCxnSpPr>
          <p:nvPr/>
        </p:nvCxnSpPr>
        <p:spPr>
          <a:xfrm>
            <a:off x="4392414" y="1541935"/>
            <a:ext cx="411480" cy="0"/>
          </a:xfrm>
          <a:prstGeom prst="line">
            <a:avLst/>
          </a:prstGeom>
          <a:ln w="793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05C42B-C8C5-451C-A726-855DF2E486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9322" y="403768"/>
            <a:ext cx="3471863" cy="574364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78E9976-AB2A-4D33-BDD3-3DD81964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413" y="1806161"/>
            <a:ext cx="4080897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03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612-6856-47A4-A14D-6D7578E640C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BB7286-594A-4C7F-91C3-90AF74F810B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92414" y="3242821"/>
            <a:ext cx="4080898" cy="24283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C3CEE6-576D-4A25-8B6C-C2373DA1C88A}"/>
              </a:ext>
            </a:extLst>
          </p:cNvPr>
          <p:cNvCxnSpPr>
            <a:cxnSpLocks/>
          </p:cNvCxnSpPr>
          <p:nvPr/>
        </p:nvCxnSpPr>
        <p:spPr>
          <a:xfrm>
            <a:off x="4392414" y="1541935"/>
            <a:ext cx="411480" cy="0"/>
          </a:xfrm>
          <a:prstGeom prst="line">
            <a:avLst/>
          </a:prstGeom>
          <a:ln w="793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05C42B-C8C5-451C-A726-855DF2E486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655" y="427520"/>
            <a:ext cx="3429000" cy="296149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6F2A46D0-0103-4ABC-91D6-429E0656159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7655" y="3389014"/>
            <a:ext cx="17145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FAFE350-DAC2-4FA1-8058-2BB689DE6DE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12155" y="3389014"/>
            <a:ext cx="17145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9F3245-5C19-491B-A3C7-0953BE94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413" y="1806161"/>
            <a:ext cx="4080897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09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2332274"/>
            <a:ext cx="2728458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3761295"/>
            <a:ext cx="2728458" cy="105580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612-6856-47A4-A14D-6D7578E640C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33B443-BC15-456F-A843-6F23BCE2348A}"/>
              </a:ext>
            </a:extLst>
          </p:cNvPr>
          <p:cNvCxnSpPr>
            <a:cxnSpLocks/>
          </p:cNvCxnSpPr>
          <p:nvPr/>
        </p:nvCxnSpPr>
        <p:spPr>
          <a:xfrm>
            <a:off x="629842" y="2060409"/>
            <a:ext cx="411480" cy="0"/>
          </a:xfrm>
          <a:prstGeom prst="line">
            <a:avLst/>
          </a:prstGeom>
          <a:ln w="793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9BD27-A5AE-4AED-A944-00ED745F24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92903" y="696457"/>
            <a:ext cx="1558193" cy="167674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B9DF506-FA73-4B69-BFF8-9508CCD1B3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92903" y="2453541"/>
            <a:ext cx="1558194" cy="296986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3C25E06-F692-49FF-AE8E-D1AB6FF3AAB9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792903" y="2763582"/>
            <a:ext cx="1558194" cy="30175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11ED6439-33AD-49C2-871A-58168B09AD8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530606" y="696457"/>
            <a:ext cx="1558193" cy="167674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724A983-E2D4-411D-8E9C-28DDCC5FAF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30606" y="2453541"/>
            <a:ext cx="1558194" cy="296986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42A31C1D-8F1D-4CB6-9F05-8D8BB079EB90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530606" y="2763582"/>
            <a:ext cx="1558194" cy="30175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E32EFC8D-798E-4678-A87B-C90DCCB5A99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268308" y="696457"/>
            <a:ext cx="1558193" cy="167674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B1DD5E6-B902-4C2D-9D16-3F59B4BCBA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68308" y="2453541"/>
            <a:ext cx="1558194" cy="296986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2D6015B-E243-493B-AEF7-C9745236520A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7268308" y="2763582"/>
            <a:ext cx="1558194" cy="30175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A5B97012-2868-43C2-9206-9E4FE0F4F61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09144" y="3386275"/>
            <a:ext cx="1558193" cy="167674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8454760-D7F3-475D-A20B-0C0BCB057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09144" y="5143359"/>
            <a:ext cx="1558194" cy="296986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6D393514-D249-454A-BB12-08A04E74C5AB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3809144" y="5453400"/>
            <a:ext cx="1558194" cy="30175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D278255C-18BA-474E-96F6-62A50AF41CA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546847" y="3386275"/>
            <a:ext cx="1558193" cy="167674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4F57BC1-C0AE-424B-9367-C3705C88E57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46847" y="5143359"/>
            <a:ext cx="1558194" cy="296986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B8CE1909-D1B0-4CED-A8A6-86452D796376}"/>
              </a:ext>
            </a:extLst>
          </p:cNvPr>
          <p:cNvSpPr>
            <a:spLocks noGrp="1"/>
          </p:cNvSpPr>
          <p:nvPr>
            <p:ph sz="half" idx="31"/>
          </p:nvPr>
        </p:nvSpPr>
        <p:spPr>
          <a:xfrm>
            <a:off x="5546847" y="5453400"/>
            <a:ext cx="1558194" cy="30175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7844A874-C4B9-4320-AE76-AA222CA8567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284549" y="3386275"/>
            <a:ext cx="1558193" cy="167674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CF80027-C4C4-4FAC-8656-046DDF8D9C8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284549" y="5143359"/>
            <a:ext cx="1558194" cy="296986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5AC34476-3C87-41CC-8284-D6A31C7F741D}"/>
              </a:ext>
            </a:extLst>
          </p:cNvPr>
          <p:cNvSpPr>
            <a:spLocks noGrp="1"/>
          </p:cNvSpPr>
          <p:nvPr>
            <p:ph sz="half" idx="34"/>
          </p:nvPr>
        </p:nvSpPr>
        <p:spPr>
          <a:xfrm>
            <a:off x="7284549" y="5453400"/>
            <a:ext cx="1558194" cy="30175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9616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A03F2-9CC5-4C7D-98F8-9957C809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A53CF-A8C8-4BBA-B9A9-B09B8659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612-6856-47A4-A14D-6D7578E640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F50D38-5438-F344-9475-34794C40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6042"/>
            <a:ext cx="7886700" cy="83885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08DB35-EBE4-7D47-B3CA-C94ADD2F76D2}"/>
              </a:ext>
            </a:extLst>
          </p:cNvPr>
          <p:cNvCxnSpPr>
            <a:cxnSpLocks/>
          </p:cNvCxnSpPr>
          <p:nvPr/>
        </p:nvCxnSpPr>
        <p:spPr>
          <a:xfrm>
            <a:off x="628650" y="801837"/>
            <a:ext cx="411480" cy="0"/>
          </a:xfrm>
          <a:prstGeom prst="line">
            <a:avLst/>
          </a:prstGeom>
          <a:ln w="793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38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F5652-5F8D-4F3B-BE45-6F2FE0F5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DEF2A-FDC4-461B-A64A-242E9A04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612-6856-47A4-A14D-6D7578E6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53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64EF-1E37-ED32-7895-6D8389E37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0C088-74CE-3170-3847-9395A1FE8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2C2FC-3AC6-BE74-B11A-69D823EF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4494-9FE3-4973-A89F-C116D0F8764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ADC3-18F7-B9A6-5E75-E5D37F0A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8BD5E-FA48-468A-BCAC-889F3A7A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612-6856-47A4-A14D-6D7578E6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001C-171D-4E3E-B5D6-BCADE39B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09604"/>
            <a:ext cx="7886700" cy="819397"/>
          </a:xfrm>
        </p:spPr>
        <p:txBody>
          <a:bodyPr anchor="t">
            <a:normAutofit/>
          </a:bodyPr>
          <a:lstStyle>
            <a:lvl1pPr>
              <a:defRPr sz="41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4708-1F7D-4A7D-990D-4B0285713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57508"/>
            <a:ext cx="7886700" cy="496976"/>
          </a:xfrm>
        </p:spPr>
        <p:txBody>
          <a:bodyPr>
            <a:normAutofit/>
          </a:bodyPr>
          <a:lstStyle>
            <a:lvl1pPr marL="0" indent="0">
              <a:buNone/>
              <a:defRPr sz="19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7FDA-A121-4B28-8DDF-D450DD4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B5A-7DCC-4693-81DE-0BE66B9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612-6856-47A4-A14D-6D7578E6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1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descr="Red background with notch.">
            <a:extLst>
              <a:ext uri="{FF2B5EF4-FFF2-40B4-BE49-F238E27FC236}">
                <a16:creationId xmlns:a16="http://schemas.microsoft.com/office/drawing/2014/main" id="{221065E6-A38E-4F0C-8A91-83E3ADB9FE2D}"/>
              </a:ext>
            </a:extLst>
          </p:cNvPr>
          <p:cNvSpPr/>
          <p:nvPr/>
        </p:nvSpPr>
        <p:spPr>
          <a:xfrm>
            <a:off x="300210" y="374574"/>
            <a:ext cx="8543581" cy="5772839"/>
          </a:xfrm>
          <a:custGeom>
            <a:avLst/>
            <a:gdLst>
              <a:gd name="connsiteX0" fmla="*/ 0 w 11391441"/>
              <a:gd name="connsiteY0" fmla="*/ 11017 h 5772839"/>
              <a:gd name="connsiteX1" fmla="*/ 0 w 11391441"/>
              <a:gd name="connsiteY1" fmla="*/ 5772839 h 5772839"/>
              <a:gd name="connsiteX2" fmla="*/ 10796530 w 11391441"/>
              <a:gd name="connsiteY2" fmla="*/ 5772839 h 5772839"/>
              <a:gd name="connsiteX3" fmla="*/ 11391441 w 11391441"/>
              <a:gd name="connsiteY3" fmla="*/ 5177928 h 5772839"/>
              <a:gd name="connsiteX4" fmla="*/ 11391441 w 11391441"/>
              <a:gd name="connsiteY4" fmla="*/ 0 h 5772839"/>
              <a:gd name="connsiteX5" fmla="*/ 0 w 11391441"/>
              <a:gd name="connsiteY5" fmla="*/ 11017 h 57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1441" h="5772839">
                <a:moveTo>
                  <a:pt x="0" y="11017"/>
                </a:moveTo>
                <a:lnTo>
                  <a:pt x="0" y="5772839"/>
                </a:lnTo>
                <a:lnTo>
                  <a:pt x="10796530" y="5772839"/>
                </a:lnTo>
                <a:lnTo>
                  <a:pt x="11391441" y="5177928"/>
                </a:lnTo>
                <a:lnTo>
                  <a:pt x="11391441" y="0"/>
                </a:lnTo>
                <a:lnTo>
                  <a:pt x="0" y="11017"/>
                </a:lnTo>
                <a:close/>
              </a:path>
            </a:pathLst>
          </a:cu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7FDA-A121-4B28-8DDF-D450DD4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B5A-7DCC-4693-81DE-0BE66B9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612-6856-47A4-A14D-6D7578E640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AE5508-873C-8C4C-A88E-C1B4E571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09604"/>
            <a:ext cx="7886700" cy="819397"/>
          </a:xfrm>
        </p:spPr>
        <p:txBody>
          <a:bodyPr anchor="t">
            <a:normAutofit/>
          </a:bodyPr>
          <a:lstStyle>
            <a:lvl1pPr>
              <a:defRPr sz="412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83112E-B440-C046-B221-F7DBDB8A7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57508"/>
            <a:ext cx="7886700" cy="496976"/>
          </a:xfrm>
        </p:spPr>
        <p:txBody>
          <a:bodyPr>
            <a:normAutofit/>
          </a:bodyPr>
          <a:lstStyle>
            <a:lvl1pPr marL="0" indent="0"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723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221065E6-A38E-4F0C-8A91-83E3ADB9FE2D}"/>
              </a:ext>
            </a:extLst>
          </p:cNvPr>
          <p:cNvSpPr/>
          <p:nvPr/>
        </p:nvSpPr>
        <p:spPr>
          <a:xfrm>
            <a:off x="300210" y="374574"/>
            <a:ext cx="8543581" cy="5772839"/>
          </a:xfrm>
          <a:custGeom>
            <a:avLst/>
            <a:gdLst>
              <a:gd name="connsiteX0" fmla="*/ 0 w 11391441"/>
              <a:gd name="connsiteY0" fmla="*/ 11017 h 5772839"/>
              <a:gd name="connsiteX1" fmla="*/ 0 w 11391441"/>
              <a:gd name="connsiteY1" fmla="*/ 5772839 h 5772839"/>
              <a:gd name="connsiteX2" fmla="*/ 10796530 w 11391441"/>
              <a:gd name="connsiteY2" fmla="*/ 5772839 h 5772839"/>
              <a:gd name="connsiteX3" fmla="*/ 11391441 w 11391441"/>
              <a:gd name="connsiteY3" fmla="*/ 5177928 h 5772839"/>
              <a:gd name="connsiteX4" fmla="*/ 11391441 w 11391441"/>
              <a:gd name="connsiteY4" fmla="*/ 0 h 5772839"/>
              <a:gd name="connsiteX5" fmla="*/ 0 w 11391441"/>
              <a:gd name="connsiteY5" fmla="*/ 11017 h 57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1441" h="5772839">
                <a:moveTo>
                  <a:pt x="0" y="11017"/>
                </a:moveTo>
                <a:lnTo>
                  <a:pt x="0" y="5772839"/>
                </a:lnTo>
                <a:lnTo>
                  <a:pt x="10796530" y="5772839"/>
                </a:lnTo>
                <a:lnTo>
                  <a:pt x="11391441" y="5177928"/>
                </a:lnTo>
                <a:lnTo>
                  <a:pt x="11391441" y="0"/>
                </a:lnTo>
                <a:lnTo>
                  <a:pt x="0" y="11017"/>
                </a:lnTo>
                <a:close/>
              </a:path>
            </a:pathLst>
          </a:custGeom>
          <a:solidFill>
            <a:srgbClr val="A2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7FDA-A121-4B28-8DDF-D450DD4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B5A-7DCC-4693-81DE-0BE66B9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612-6856-47A4-A14D-6D7578E640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94FE8C-BFE3-EA46-9F67-FCF68481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09604"/>
            <a:ext cx="7886700" cy="819397"/>
          </a:xfrm>
        </p:spPr>
        <p:txBody>
          <a:bodyPr anchor="t">
            <a:normAutofit/>
          </a:bodyPr>
          <a:lstStyle>
            <a:lvl1pPr>
              <a:defRPr sz="412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68173B2-180C-2442-AB23-1F3D5609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57508"/>
            <a:ext cx="7886700" cy="496976"/>
          </a:xfrm>
        </p:spPr>
        <p:txBody>
          <a:bodyPr>
            <a:normAutofit/>
          </a:bodyPr>
          <a:lstStyle>
            <a:lvl1pPr marL="0" indent="0"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13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7FDA-A121-4B28-8DDF-D450DD4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B5A-7DCC-4693-81DE-0BE66B9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612-6856-47A4-A14D-6D7578E640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4E7D8D-3CE6-BC4E-BA91-C825C3B7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09604"/>
            <a:ext cx="7886700" cy="819397"/>
          </a:xfrm>
        </p:spPr>
        <p:txBody>
          <a:bodyPr anchor="t">
            <a:normAutofit/>
          </a:bodyPr>
          <a:lstStyle>
            <a:lvl1pPr>
              <a:defRPr sz="41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9BB5AB9-FC6F-7F4D-885C-DFDA8229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57508"/>
            <a:ext cx="7886700" cy="496976"/>
          </a:xfrm>
        </p:spPr>
        <p:txBody>
          <a:bodyPr>
            <a:normAutofit/>
          </a:bodyPr>
          <a:lstStyle>
            <a:lvl1pPr marL="0" indent="0">
              <a:buNone/>
              <a:defRPr sz="1950" b="1" i="0">
                <a:solidFill>
                  <a:schemeClr val="tx1"/>
                </a:solidFill>
                <a:latin typeface="Buckeye Sans" pitchFamily="2" charset="77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53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AA6A-DE3E-452A-8765-F4A9FE44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6042"/>
            <a:ext cx="7886700" cy="83885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2BB6-0EC3-47A0-964A-91B4EAB2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61509"/>
            <a:ext cx="7886700" cy="4015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D5D7-B1FE-44D4-9552-B7681E3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9665-9022-4763-9F34-BC62AC6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612-6856-47A4-A14D-6D7578E640C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748A89-EDD3-4E47-AFE7-62C61C34960B}"/>
              </a:ext>
            </a:extLst>
          </p:cNvPr>
          <p:cNvCxnSpPr>
            <a:cxnSpLocks/>
          </p:cNvCxnSpPr>
          <p:nvPr/>
        </p:nvCxnSpPr>
        <p:spPr>
          <a:xfrm>
            <a:off x="628650" y="801837"/>
            <a:ext cx="411480" cy="0"/>
          </a:xfrm>
          <a:prstGeom prst="line">
            <a:avLst/>
          </a:prstGeom>
          <a:ln w="793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10778-4DA8-45B3-97ED-ECBE5C60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1883038"/>
            <a:ext cx="24003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2706951"/>
            <a:ext cx="2400300" cy="3060729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612-6856-47A4-A14D-6D7578E640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800EDF-F600-4ABA-9A26-740C4D40C6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3859" y="1883038"/>
            <a:ext cx="24003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5DC47ED-65AF-468C-B064-C602467FDF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13859" y="2706951"/>
            <a:ext cx="2400300" cy="3060729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A0CF29B-96BC-43D9-8AB6-6FADA9A928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56343" y="1894991"/>
            <a:ext cx="24003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19B7547-6851-4E06-A147-72DEB3E2565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356343" y="2718904"/>
            <a:ext cx="2400300" cy="3060729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0F89D-2F52-4A06-A26B-F81A4CCA049C}"/>
              </a:ext>
            </a:extLst>
          </p:cNvPr>
          <p:cNvCxnSpPr>
            <a:cxnSpLocks/>
          </p:cNvCxnSpPr>
          <p:nvPr/>
        </p:nvCxnSpPr>
        <p:spPr>
          <a:xfrm flipV="1">
            <a:off x="3185073" y="2377658"/>
            <a:ext cx="0" cy="34019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615C9D-EE6C-4B25-8C7B-BD41495EDEDC}"/>
              </a:ext>
            </a:extLst>
          </p:cNvPr>
          <p:cNvCxnSpPr>
            <a:cxnSpLocks/>
          </p:cNvCxnSpPr>
          <p:nvPr/>
        </p:nvCxnSpPr>
        <p:spPr>
          <a:xfrm flipV="1">
            <a:off x="5936522" y="2377658"/>
            <a:ext cx="0" cy="34019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670F325A-C820-6347-A10B-9DD63E3B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6042"/>
            <a:ext cx="7886700" cy="83885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D95B3B-5BE2-F245-A653-7ABF52BA55BB}"/>
              </a:ext>
            </a:extLst>
          </p:cNvPr>
          <p:cNvCxnSpPr>
            <a:cxnSpLocks/>
          </p:cNvCxnSpPr>
          <p:nvPr/>
        </p:nvCxnSpPr>
        <p:spPr>
          <a:xfrm>
            <a:off x="628650" y="801837"/>
            <a:ext cx="411480" cy="0"/>
          </a:xfrm>
          <a:prstGeom prst="line">
            <a:avLst/>
          </a:prstGeom>
          <a:ln w="793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26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2332274"/>
            <a:ext cx="2728458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3761295"/>
            <a:ext cx="2728458" cy="105580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612-6856-47A4-A14D-6D7578E640C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33B443-BC15-456F-A843-6F23BCE2348A}"/>
              </a:ext>
            </a:extLst>
          </p:cNvPr>
          <p:cNvCxnSpPr>
            <a:cxnSpLocks/>
          </p:cNvCxnSpPr>
          <p:nvPr/>
        </p:nvCxnSpPr>
        <p:spPr>
          <a:xfrm>
            <a:off x="629842" y="2060409"/>
            <a:ext cx="411480" cy="0"/>
          </a:xfrm>
          <a:prstGeom prst="line">
            <a:avLst/>
          </a:prstGeom>
          <a:ln w="793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33CD8-5E31-4581-814D-DA09D49C1F86}"/>
              </a:ext>
            </a:extLst>
          </p:cNvPr>
          <p:cNvCxnSpPr>
            <a:cxnSpLocks/>
          </p:cNvCxnSpPr>
          <p:nvPr/>
        </p:nvCxnSpPr>
        <p:spPr>
          <a:xfrm flipV="1">
            <a:off x="3736541" y="1355651"/>
            <a:ext cx="0" cy="470578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9BD27-A5AE-4AED-A944-00ED745F24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21872" y="1186651"/>
            <a:ext cx="685800" cy="914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B9DF506-FA73-4B69-BFF8-9508CCD1B3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21368" y="1197473"/>
            <a:ext cx="3393073" cy="296986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3C25E06-F692-49FF-AE8E-D1AB6FF3AAB9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921362" y="1494459"/>
            <a:ext cx="3393073" cy="754756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3B784B6F-C536-4BE2-9F68-EFD22C48A7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121867" y="2625206"/>
            <a:ext cx="685800" cy="914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8CA5EED-CA8D-41CE-A9A2-2D0FD1FFEA2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21362" y="2636028"/>
            <a:ext cx="3393073" cy="296986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6A62EE4C-12CF-4CD9-A03E-75610F65D462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4921357" y="2933014"/>
            <a:ext cx="3393073" cy="754756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1EDC020B-92DF-44EE-8F61-D1F5715938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121867" y="3984098"/>
            <a:ext cx="685800" cy="914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EC31054-F323-447E-A250-00C70D0332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21362" y="3994920"/>
            <a:ext cx="3393073" cy="296986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2A0E534F-F82F-491F-A155-625F7F13DD81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4921357" y="4291906"/>
            <a:ext cx="3393073" cy="754756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679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istic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D5D7-B1FE-44D4-9552-B7681E3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9665-9022-4763-9F34-BC62AC6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612-6856-47A4-A14D-6D7578E640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C1AF12-65D7-4CCC-B876-272178DEF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1981" y="2178050"/>
            <a:ext cx="2400300" cy="1555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625"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78A9C5-0FEF-4CDF-8E0D-77B2B3787EB1}"/>
              </a:ext>
            </a:extLst>
          </p:cNvPr>
          <p:cNvCxnSpPr>
            <a:cxnSpLocks/>
          </p:cNvCxnSpPr>
          <p:nvPr/>
        </p:nvCxnSpPr>
        <p:spPr>
          <a:xfrm>
            <a:off x="1588477" y="3771508"/>
            <a:ext cx="411480" cy="0"/>
          </a:xfrm>
          <a:prstGeom prst="line">
            <a:avLst/>
          </a:prstGeom>
          <a:ln w="79375">
            <a:solidFill>
              <a:srgbClr val="BA0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31E8251-4870-40ED-8F84-F3F4065F8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1987" y="4133426"/>
            <a:ext cx="2400300" cy="296986"/>
          </a:xfrm>
        </p:spPr>
        <p:txBody>
          <a:bodyPr anchor="b">
            <a:normAutofit/>
          </a:bodyPr>
          <a:lstStyle>
            <a:lvl1pPr marL="0" indent="0" algn="ctr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921F103-A52D-4BF8-A426-261D45BC06E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611982" y="4430412"/>
            <a:ext cx="2400300" cy="75475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825"/>
            </a:lvl4pPr>
            <a:lvl5pPr marL="1371600" indent="0" algn="ctr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7B445D7-04D9-4518-A91A-395D959AA5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71518" y="2178050"/>
            <a:ext cx="2400300" cy="1555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625"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2A72AE-B0BA-451A-A298-6F08D46BE149}"/>
              </a:ext>
            </a:extLst>
          </p:cNvPr>
          <p:cNvCxnSpPr>
            <a:cxnSpLocks/>
          </p:cNvCxnSpPr>
          <p:nvPr/>
        </p:nvCxnSpPr>
        <p:spPr>
          <a:xfrm>
            <a:off x="4290434" y="3771508"/>
            <a:ext cx="411480" cy="0"/>
          </a:xfrm>
          <a:prstGeom prst="line">
            <a:avLst/>
          </a:prstGeom>
          <a:ln w="79375">
            <a:solidFill>
              <a:srgbClr val="BA0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44B66B5-8A11-414B-BD6A-3CA8D49CDAC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71524" y="4133426"/>
            <a:ext cx="2400300" cy="296986"/>
          </a:xfrm>
        </p:spPr>
        <p:txBody>
          <a:bodyPr anchor="b">
            <a:normAutofit/>
          </a:bodyPr>
          <a:lstStyle>
            <a:lvl1pPr marL="0" indent="0" algn="ctr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B83ED64-7985-4721-920B-54BC42A5E1D7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3271519" y="4430412"/>
            <a:ext cx="2400300" cy="75475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825"/>
            </a:lvl4pPr>
            <a:lvl5pPr marL="1371600" indent="0" algn="ctr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8CFB95A-0D9D-453A-9CB2-BF05EF3E7A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31050" y="2178050"/>
            <a:ext cx="2400300" cy="1555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625"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5B02B-287E-4902-9AF6-04C885FA6DD1}"/>
              </a:ext>
            </a:extLst>
          </p:cNvPr>
          <p:cNvCxnSpPr>
            <a:cxnSpLocks/>
          </p:cNvCxnSpPr>
          <p:nvPr/>
        </p:nvCxnSpPr>
        <p:spPr>
          <a:xfrm>
            <a:off x="6957036" y="3771508"/>
            <a:ext cx="411480" cy="0"/>
          </a:xfrm>
          <a:prstGeom prst="line">
            <a:avLst/>
          </a:prstGeom>
          <a:ln w="79375">
            <a:solidFill>
              <a:srgbClr val="BA0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79EC675-E9A3-4C03-B61F-A49031FA500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31056" y="4133426"/>
            <a:ext cx="2400300" cy="296986"/>
          </a:xfrm>
        </p:spPr>
        <p:txBody>
          <a:bodyPr anchor="b">
            <a:normAutofit/>
          </a:bodyPr>
          <a:lstStyle>
            <a:lvl1pPr marL="0" indent="0" algn="ctr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8429F79-518E-407C-8FF2-83D7C7D801FD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5931050" y="4430412"/>
            <a:ext cx="2400300" cy="75475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825"/>
            </a:lvl4pPr>
            <a:lvl5pPr marL="1371600" indent="0" algn="ctr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84EC54A-1238-054A-B123-4E089148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6042"/>
            <a:ext cx="7886700" cy="83885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B88219-839E-554B-B72F-F7177AF5404C}"/>
              </a:ext>
            </a:extLst>
          </p:cNvPr>
          <p:cNvCxnSpPr>
            <a:cxnSpLocks/>
          </p:cNvCxnSpPr>
          <p:nvPr/>
        </p:nvCxnSpPr>
        <p:spPr>
          <a:xfrm>
            <a:off x="628650" y="801837"/>
            <a:ext cx="411480" cy="0"/>
          </a:xfrm>
          <a:prstGeom prst="line">
            <a:avLst/>
          </a:prstGeom>
          <a:ln w="793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82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EA513-5076-4D62-8F85-69A918D7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855A3-A75E-4A34-A5A1-1B324FA10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8F603-DAEE-420E-95E6-F50256758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3312" y="5782288"/>
            <a:ext cx="3730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866D6612-6856-47A4-A14D-6D7578E640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01DD-FBD8-4A19-BD71-AB3CFFDE4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56643" y="629641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D36CDE4-A224-6248-B934-4953CFFA7640}"/>
              </a:ext>
            </a:extLst>
          </p:cNvPr>
          <p:cNvSpPr/>
          <p:nvPr/>
        </p:nvSpPr>
        <p:spPr>
          <a:xfrm>
            <a:off x="300210" y="374574"/>
            <a:ext cx="8543581" cy="5772839"/>
          </a:xfrm>
          <a:custGeom>
            <a:avLst/>
            <a:gdLst>
              <a:gd name="connsiteX0" fmla="*/ 0 w 11391441"/>
              <a:gd name="connsiteY0" fmla="*/ 11017 h 5772839"/>
              <a:gd name="connsiteX1" fmla="*/ 0 w 11391441"/>
              <a:gd name="connsiteY1" fmla="*/ 5772839 h 5772839"/>
              <a:gd name="connsiteX2" fmla="*/ 10796530 w 11391441"/>
              <a:gd name="connsiteY2" fmla="*/ 5772839 h 5772839"/>
              <a:gd name="connsiteX3" fmla="*/ 11391441 w 11391441"/>
              <a:gd name="connsiteY3" fmla="*/ 5177928 h 5772839"/>
              <a:gd name="connsiteX4" fmla="*/ 11391441 w 11391441"/>
              <a:gd name="connsiteY4" fmla="*/ 0 h 5772839"/>
              <a:gd name="connsiteX5" fmla="*/ 0 w 11391441"/>
              <a:gd name="connsiteY5" fmla="*/ 11017 h 57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1441" h="5772839">
                <a:moveTo>
                  <a:pt x="0" y="11017"/>
                </a:moveTo>
                <a:lnTo>
                  <a:pt x="0" y="5772839"/>
                </a:lnTo>
                <a:lnTo>
                  <a:pt x="10796530" y="5772839"/>
                </a:lnTo>
                <a:lnTo>
                  <a:pt x="11391441" y="5177928"/>
                </a:lnTo>
                <a:lnTo>
                  <a:pt x="11391441" y="0"/>
                </a:lnTo>
                <a:lnTo>
                  <a:pt x="0" y="11017"/>
                </a:lnTo>
                <a:close/>
              </a:path>
            </a:pathLst>
          </a:custGeom>
          <a:solidFill>
            <a:srgbClr val="A2AAAD">
              <a:alpha val="1016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D80073A-27DE-C0DC-723C-2B29C3E4B0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3"/>
            <a:ext cx="1681426" cy="82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1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BA0C2F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essecambon.github.io/tidygeocoder/" TargetMode="External"/><Relationship Id="rId2" Type="http://schemas.openxmlformats.org/officeDocument/2006/relationships/hyperlink" Target="https://walker-data.com/tidycensu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engel.github.io/R-spatial/mapping.html" TargetMode="External"/><Relationship Id="rId5" Type="http://schemas.openxmlformats.org/officeDocument/2006/relationships/hyperlink" Target="https://r-spatial.org/r/2018/10/25/ggplot2-sf.html" TargetMode="External"/><Relationship Id="rId4" Type="http://schemas.openxmlformats.org/officeDocument/2006/relationships/hyperlink" Target="https://rstudio.github.io/leafl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820FC09-A1BF-45E3-B380-4620A8E8D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210" y="1912072"/>
            <a:ext cx="8542534" cy="2387600"/>
          </a:xfrm>
        </p:spPr>
        <p:txBody>
          <a:bodyPr/>
          <a:lstStyle/>
          <a:p>
            <a:r>
              <a:rPr lang="en-US" sz="4100" dirty="0"/>
              <a:t>Intro to Spatial Data &amp; Maps in R</a:t>
            </a:r>
            <a:br>
              <a:rPr lang="en-US" sz="4100" dirty="0"/>
            </a:br>
            <a:r>
              <a:rPr lang="en-US" sz="2400" dirty="0"/>
              <a:t>Beth Boettner</a:t>
            </a:r>
            <a:br>
              <a:rPr lang="en-US" sz="2400" dirty="0"/>
            </a:br>
            <a:r>
              <a:rPr lang="en-US" sz="2400" dirty="0"/>
              <a:t>Research Scientist, IPR</a:t>
            </a:r>
            <a:br>
              <a:rPr lang="en-US" sz="2400" dirty="0"/>
            </a:br>
            <a:r>
              <a:rPr lang="en-US" sz="2400" dirty="0"/>
              <a:t>boettner.6@osu.edu</a:t>
            </a:r>
            <a:br>
              <a:rPr lang="en-US" sz="2400" dirty="0"/>
            </a:br>
            <a:r>
              <a:rPr lang="en-US" sz="2400" dirty="0"/>
              <a:t>November 2nd,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4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08272-CC78-9419-FDFB-E2CBA838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AE698-95E9-DDA4-D885-EA00E563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Finding &amp; Opening Spatial Data</a:t>
            </a:r>
          </a:p>
          <a:p>
            <a:pPr lvl="1"/>
            <a:r>
              <a:rPr lang="en-US" dirty="0"/>
              <a:t>Points, Polygons, Polylines</a:t>
            </a:r>
          </a:p>
          <a:p>
            <a:r>
              <a:rPr lang="en-US" dirty="0"/>
              <a:t>Setting Coordinate Reference System/Projection</a:t>
            </a:r>
          </a:p>
          <a:p>
            <a:r>
              <a:rPr lang="en-US" dirty="0"/>
              <a:t>Mapping Basics</a:t>
            </a:r>
          </a:p>
          <a:p>
            <a:pPr lvl="1"/>
            <a:r>
              <a:rPr lang="en-US" dirty="0"/>
              <a:t>GGplot2 vs Leaflet</a:t>
            </a:r>
          </a:p>
          <a:p>
            <a:pPr lvl="1"/>
            <a:r>
              <a:rPr lang="en-US" dirty="0"/>
              <a:t>Choropleth Maps – using color to visualize amounts/counts/characteristics</a:t>
            </a:r>
          </a:p>
          <a:p>
            <a:r>
              <a:rPr lang="en-US" dirty="0"/>
              <a:t>Simple Manipulations</a:t>
            </a:r>
          </a:p>
          <a:p>
            <a:pPr lvl="1"/>
            <a:r>
              <a:rPr lang="en-US" dirty="0"/>
              <a:t>Spatial Joins</a:t>
            </a:r>
          </a:p>
          <a:p>
            <a:pPr lvl="1"/>
            <a:r>
              <a:rPr lang="en-US" dirty="0"/>
              <a:t>Calculating Distances or Buffers</a:t>
            </a:r>
          </a:p>
          <a:p>
            <a:pPr lvl="1"/>
            <a:r>
              <a:rPr lang="en-US" dirty="0"/>
              <a:t>Selection by Location using Buffer</a:t>
            </a:r>
          </a:p>
        </p:txBody>
      </p:sp>
    </p:spTree>
    <p:extLst>
      <p:ext uri="{BB962C8B-B14F-4D97-AF65-F5344CB8AC3E}">
        <p14:creationId xmlns:p14="http://schemas.microsoft.com/office/powerpoint/2010/main" val="9071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4FA8-C257-6A70-5C3E-53140E18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&amp; Opening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2648-E781-1274-C32D-9FAF2C076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Points: </a:t>
            </a:r>
          </a:p>
          <a:p>
            <a:pPr lvl="1"/>
            <a:r>
              <a:rPr lang="en-US" dirty="0"/>
              <a:t>Any data source with X and Y saved as individual column vectors (if not, use string functions to split)</a:t>
            </a:r>
          </a:p>
          <a:p>
            <a:r>
              <a:rPr lang="en-US" dirty="0"/>
              <a:t>Polygons &amp; Polylines: </a:t>
            </a:r>
          </a:p>
          <a:p>
            <a:pPr lvl="1"/>
            <a:r>
              <a:rPr lang="en-US" dirty="0"/>
              <a:t>Existing shapefile (.</a:t>
            </a:r>
            <a:r>
              <a:rPr lang="en-US" dirty="0" err="1"/>
              <a:t>shp</a:t>
            </a:r>
            <a:r>
              <a:rPr lang="en-US" dirty="0"/>
              <a:t> and associated files) from another source </a:t>
            </a:r>
          </a:p>
          <a:p>
            <a:pPr lvl="1"/>
            <a:r>
              <a:rPr lang="en-US" dirty="0"/>
              <a:t>Can use API tools to get Census shapefiles directly in R (</a:t>
            </a:r>
            <a:r>
              <a:rPr lang="en-US" dirty="0" err="1"/>
              <a:t>tidycensus</a:t>
            </a:r>
            <a:r>
              <a:rPr lang="en-US" dirty="0"/>
              <a:t> &amp; </a:t>
            </a:r>
            <a:r>
              <a:rPr lang="en-US" dirty="0" err="1"/>
              <a:t>tigris</a:t>
            </a:r>
            <a:r>
              <a:rPr lang="en-US" dirty="0"/>
              <a:t> from Kyle Walker)</a:t>
            </a:r>
          </a:p>
          <a:p>
            <a:endParaRPr lang="en-US" dirty="0"/>
          </a:p>
          <a:p>
            <a:r>
              <a:rPr lang="en-US" dirty="0"/>
              <a:t>Packages: </a:t>
            </a:r>
          </a:p>
          <a:p>
            <a:pPr lvl="1"/>
            <a:r>
              <a:rPr lang="en-US" dirty="0"/>
              <a:t>sf (simple features): newest R package for spatial data, increasingly integrated into other tools (</a:t>
            </a:r>
            <a:r>
              <a:rPr lang="en-US" dirty="0" err="1"/>
              <a:t>tidyverse</a:t>
            </a:r>
            <a:r>
              <a:rPr lang="en-US" dirty="0"/>
              <a:t>) and becoming dominant</a:t>
            </a:r>
          </a:p>
          <a:p>
            <a:pPr lvl="1"/>
            <a:r>
              <a:rPr lang="en-US" dirty="0" err="1"/>
              <a:t>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6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E8BD-80D8-A477-1D4C-1B2664E9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Coordinate Reference System (CRS) /Projection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A95D-9ABD-1DE4-40BC-FC3AA53C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161508"/>
            <a:ext cx="5775017" cy="40790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World is a sphere so our maps are 2D representations of that </a:t>
            </a:r>
          </a:p>
          <a:p>
            <a:r>
              <a:rPr lang="en-US" dirty="0"/>
              <a:t>Setting CRS is very important to ensure mapping is correct,  and for correct calculation of overlaps or distances (</a:t>
            </a:r>
            <a:r>
              <a:rPr lang="en-US" dirty="0" err="1"/>
              <a:t>esp</a:t>
            </a:r>
            <a:r>
              <a:rPr lang="en-US" dirty="0"/>
              <a:t> important is distances cover larger geographic areas)</a:t>
            </a:r>
          </a:p>
          <a:p>
            <a:r>
              <a:rPr lang="en-US" dirty="0"/>
              <a:t>CRS = 4326 is WGS 1984; best used for latitude and longitude</a:t>
            </a:r>
          </a:p>
          <a:p>
            <a:endParaRPr lang="en-US" dirty="0"/>
          </a:p>
          <a:p>
            <a:r>
              <a:rPr lang="en-US" dirty="0"/>
              <a:t>State plane systems cover smaller geographic area; shapefiles of local area may come in this</a:t>
            </a:r>
          </a:p>
          <a:p>
            <a:pPr lvl="1"/>
            <a:r>
              <a:rPr lang="en-US" dirty="0"/>
              <a:t>CRS =  3735 for Ohio State Plan South covers Franklin County</a:t>
            </a:r>
          </a:p>
          <a:p>
            <a:endParaRPr lang="en-US" dirty="0"/>
          </a:p>
          <a:p>
            <a:r>
              <a:rPr lang="en-US" dirty="0"/>
              <a:t>Use sf:: </a:t>
            </a:r>
            <a:r>
              <a:rPr lang="en-US" dirty="0" err="1"/>
              <a:t>st_transform</a:t>
            </a:r>
            <a:r>
              <a:rPr lang="en-US" dirty="0"/>
              <a:t>() to change projection as needed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25B52-2CA0-CB3C-73B7-61215A875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667" y="2667786"/>
            <a:ext cx="2483854" cy="320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4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08F7-2AA2-4029-0868-E2F10A66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C9F7-9D71-0F02-A254-ABD5481D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Ggplot2 has a </a:t>
            </a:r>
            <a:r>
              <a:rPr lang="en-US" dirty="0" err="1"/>
              <a:t>geom_sf</a:t>
            </a:r>
            <a:r>
              <a:rPr lang="en-US" dirty="0"/>
              <a:t>() that will display sf data, using the same conventions for color and fill options that other items in </a:t>
            </a:r>
            <a:r>
              <a:rPr lang="en-US" dirty="0" err="1"/>
              <a:t>ggplot</a:t>
            </a:r>
            <a:r>
              <a:rPr lang="en-US" dirty="0"/>
              <a:t> use</a:t>
            </a:r>
          </a:p>
          <a:p>
            <a:pPr lvl="1"/>
            <a:r>
              <a:rPr lang="en-US" dirty="0" err="1"/>
              <a:t>Ggplot</a:t>
            </a:r>
            <a:r>
              <a:rPr lang="en-US" dirty="0"/>
              <a:t> will use the projection of the first item added, and project the others, so you don’t have to transform CRS for this; other functions may require it though</a:t>
            </a:r>
          </a:p>
          <a:p>
            <a:endParaRPr lang="en-US" dirty="0"/>
          </a:p>
          <a:p>
            <a:r>
              <a:rPr lang="en-US" dirty="0"/>
              <a:t>Leaflet can help you make interactive maps for posting to the web or just to make data exploration easier to see the road network or other features</a:t>
            </a:r>
          </a:p>
          <a:p>
            <a:pPr lvl="1"/>
            <a:r>
              <a:rPr lang="en-US" dirty="0"/>
              <a:t>All objects to be mapped must be in CRS 4326 (WGS84)</a:t>
            </a:r>
          </a:p>
        </p:txBody>
      </p:sp>
    </p:spTree>
    <p:extLst>
      <p:ext uri="{BB962C8B-B14F-4D97-AF65-F5344CB8AC3E}">
        <p14:creationId xmlns:p14="http://schemas.microsoft.com/office/powerpoint/2010/main" val="65056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5657-AD25-D399-E878-5D31149F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0C7E-B40F-B3EC-8941-A3B9100E2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out which polygon contains which points, attach polygon characteristics to individual points</a:t>
            </a:r>
          </a:p>
          <a:p>
            <a:endParaRPr lang="en-US" dirty="0"/>
          </a:p>
          <a:p>
            <a:r>
              <a:rPr lang="en-US" dirty="0" err="1"/>
              <a:t>St_join</a:t>
            </a:r>
            <a:r>
              <a:rPr lang="en-US" dirty="0"/>
              <a:t>(x, y)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st_join</a:t>
            </a:r>
            <a:r>
              <a:rPr lang="en-US" dirty="0">
                <a:sym typeface="Wingdings" panose="05000000000000000000" pitchFamily="2" charset="2"/>
              </a:rPr>
              <a:t>(points, polygons)</a:t>
            </a:r>
          </a:p>
          <a:p>
            <a:r>
              <a:rPr lang="en-US" dirty="0">
                <a:sym typeface="Wingdings" panose="05000000000000000000" pitchFamily="2" charset="2"/>
              </a:rPr>
              <a:t>Will return a </a:t>
            </a:r>
            <a:r>
              <a:rPr lang="en-US" dirty="0" err="1">
                <a:sym typeface="Wingdings" panose="05000000000000000000" pitchFamily="2" charset="2"/>
              </a:rPr>
              <a:t>dataframe</a:t>
            </a:r>
            <a:r>
              <a:rPr lang="en-US" dirty="0">
                <a:sym typeface="Wingdings" panose="05000000000000000000" pitchFamily="2" charset="2"/>
              </a:rPr>
              <a:t> of the points, with corresponding columns from the polygons file, if the point is located within a polygon</a:t>
            </a:r>
          </a:p>
          <a:p>
            <a:r>
              <a:rPr lang="en-US" dirty="0" err="1">
                <a:sym typeface="Wingdings" panose="05000000000000000000" pitchFamily="2" charset="2"/>
              </a:rPr>
              <a:t>Retuns</a:t>
            </a:r>
            <a:r>
              <a:rPr lang="en-US" dirty="0">
                <a:sym typeface="Wingdings" panose="05000000000000000000" pitchFamily="2" charset="2"/>
              </a:rPr>
              <a:t> only the joins; add left = TRUE if want to keep all points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st_join</a:t>
            </a:r>
            <a:r>
              <a:rPr lang="en-US" dirty="0">
                <a:sym typeface="Wingdings" panose="05000000000000000000" pitchFamily="2" charset="2"/>
              </a:rPr>
              <a:t>(points, polygons, left = TRUE)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1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AD22-A555-B73F-0AAC-7FC7E8D0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 &amp; 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2208E-74C0-5AE7-AA12-EFBF25B28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a buffer of a certain distance around a point; helpful for identifying points in another set that fall within a certain distance</a:t>
            </a:r>
          </a:p>
          <a:p>
            <a:pPr lvl="1"/>
            <a:r>
              <a:rPr lang="en-US" dirty="0" err="1"/>
              <a:t>St_buffer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need to make sure sf object is in a CRS that is measured in feet or meters (not degrees) so you can give the cutoff you want to use in that unit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Calculate distances from every point in x to a single point in y or get a matrix of distances if two sets of points</a:t>
            </a:r>
          </a:p>
          <a:p>
            <a:pPr lvl="1"/>
            <a:r>
              <a:rPr lang="en-US" dirty="0" err="1"/>
              <a:t>St_distance</a:t>
            </a:r>
            <a:r>
              <a:rPr lang="en-US" dirty="0"/>
              <a:t>(x, y)</a:t>
            </a:r>
          </a:p>
          <a:p>
            <a:r>
              <a:rPr lang="en-US" dirty="0"/>
              <a:t>Distance from each point to previous point in the same frame using </a:t>
            </a:r>
            <a:r>
              <a:rPr lang="en-US" dirty="0" err="1"/>
              <a:t>geodist</a:t>
            </a:r>
            <a:r>
              <a:rPr lang="en-US" dirty="0"/>
              <a:t>() - I use this for consecutive GPS points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dist</a:t>
            </a:r>
            <a:r>
              <a:rPr lang="en-US" dirty="0"/>
              <a:t> &lt;- </a:t>
            </a:r>
            <a:r>
              <a:rPr lang="en-US" dirty="0" err="1"/>
              <a:t>as.data.frame</a:t>
            </a:r>
            <a:r>
              <a:rPr lang="en-US" dirty="0"/>
              <a:t>(</a:t>
            </a:r>
            <a:r>
              <a:rPr lang="en-US" dirty="0" err="1"/>
              <a:t>geodist</a:t>
            </a:r>
            <a:r>
              <a:rPr lang="en-US" dirty="0"/>
              <a:t>(</a:t>
            </a:r>
            <a:r>
              <a:rPr lang="en-US" dirty="0" err="1"/>
              <a:t>xypoints</a:t>
            </a:r>
            <a:r>
              <a:rPr lang="en-US" dirty="0"/>
              <a:t>, sequential = TRUE))  </a:t>
            </a:r>
          </a:p>
          <a:p>
            <a:pPr lvl="1"/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dist</a:t>
            </a:r>
            <a:r>
              <a:rPr lang="en-US" dirty="0"/>
              <a:t>)[</a:t>
            </a:r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dist</a:t>
            </a:r>
            <a:r>
              <a:rPr lang="en-US" dirty="0"/>
              <a:t>)=="</a:t>
            </a:r>
            <a:r>
              <a:rPr lang="en-US" dirty="0" err="1"/>
              <a:t>geodist</a:t>
            </a:r>
            <a:r>
              <a:rPr lang="en-US" dirty="0"/>
              <a:t>(</a:t>
            </a:r>
            <a:r>
              <a:rPr lang="en-US" dirty="0" err="1"/>
              <a:t>xypoints</a:t>
            </a:r>
            <a:r>
              <a:rPr lang="en-US" dirty="0"/>
              <a:t>, sequential = TRUE)"] &lt;- "</a:t>
            </a:r>
            <a:r>
              <a:rPr lang="en-US" dirty="0" err="1"/>
              <a:t>distprevm</a:t>
            </a:r>
            <a:r>
              <a:rPr lang="en-US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228611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634-5BDF-5723-F7B1-683D1EA9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F9432-ADFB-F585-4976-6F0DB15A3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9799"/>
            <a:ext cx="7886700" cy="4667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Tidycensus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https://walker-data.com/tidycensus/</a:t>
            </a:r>
            <a:endParaRPr lang="en-US"/>
          </a:p>
          <a:p>
            <a:endParaRPr lang="en-US" dirty="0"/>
          </a:p>
          <a:p>
            <a:r>
              <a:rPr lang="en-US" dirty="0"/>
              <a:t>Geocoding: </a:t>
            </a: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https://jessecambon.github.io/tidygeocoder/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Leaflet:</a:t>
            </a:r>
          </a:p>
          <a:p>
            <a:pPr lvl="1"/>
            <a:r>
              <a:rPr lang="en-US" dirty="0">
                <a:ea typeface="+mn-lt"/>
                <a:cs typeface="+mn-lt"/>
                <a:hlinkClick r:id="rId4"/>
              </a:rPr>
              <a:t>https://rstudio.github.io/leaflet/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Mapping Guides</a:t>
            </a:r>
          </a:p>
          <a:p>
            <a:pPr lvl="1"/>
            <a:r>
              <a:rPr lang="en-US" dirty="0">
                <a:ea typeface="+mn-lt"/>
                <a:cs typeface="+mn-lt"/>
                <a:hlinkClick r:id="rId5"/>
              </a:rPr>
              <a:t>https://r-spatial.org/r/2018/10/25/ggplot2-sf.html</a:t>
            </a:r>
          </a:p>
          <a:p>
            <a:pPr lvl="1"/>
            <a:r>
              <a:rPr lang="en-US" dirty="0">
                <a:ea typeface="+mn-lt"/>
                <a:cs typeface="+mn-lt"/>
                <a:hlinkClick r:id="rId6"/>
              </a:rPr>
              <a:t>https://cengel.github.io/R-spatial/mapping.html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8113576"/>
      </p:ext>
    </p:extLst>
  </p:cSld>
  <p:clrMapOvr>
    <a:masterClrMapping/>
  </p:clrMapOvr>
</p:sld>
</file>

<file path=ppt/theme/theme1.xml><?xml version="1.0" encoding="utf-8"?>
<a:theme xmlns:a="http://schemas.openxmlformats.org/drawingml/2006/main" name="OSU Standard Ratio w IPR logo">
  <a:themeElements>
    <a:clrScheme name="Custom 4">
      <a:dk1>
        <a:srgbClr val="3F4443"/>
      </a:dk1>
      <a:lt1>
        <a:srgbClr val="FFFFFF"/>
      </a:lt1>
      <a:dk2>
        <a:srgbClr val="3F4443"/>
      </a:dk2>
      <a:lt2>
        <a:srgbClr val="FFFFFF"/>
      </a:lt2>
      <a:accent1>
        <a:srgbClr val="737B7E"/>
      </a:accent1>
      <a:accent2>
        <a:srgbClr val="830065"/>
      </a:accent2>
      <a:accent3>
        <a:srgbClr val="6EBBAB"/>
      </a:accent3>
      <a:accent4>
        <a:srgbClr val="B04558"/>
      </a:accent4>
      <a:accent5>
        <a:srgbClr val="FFB600"/>
      </a:accent5>
      <a:accent6>
        <a:srgbClr val="0E4B52"/>
      </a:accent6>
      <a:hlink>
        <a:srgbClr val="E65F33"/>
      </a:hlink>
      <a:folHlink>
        <a:srgbClr val="FFFFFF"/>
      </a:folHlink>
    </a:clrScheme>
    <a:fontScheme name="Ohio State - Buckeye Fonts">
      <a:majorFont>
        <a:latin typeface="Buckeye Serif Black"/>
        <a:ea typeface=""/>
        <a:cs typeface=""/>
      </a:majorFont>
      <a:minorFont>
        <a:latin typeface="Buckey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SU Standard Ratio w IPR logo" id="{0F6EC82E-63FD-45FB-A8A5-138163489F55}" vid="{D92D331D-02BE-4FD0-8657-16C511170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OSU Standard Ratio w IPR logo</Template>
  <TotalTime>1079</TotalTime>
  <Words>594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OSU Standard Ratio w IPR logo</vt:lpstr>
      <vt:lpstr>Intro to Spatial Data &amp; Maps in R Beth Boettner Research Scientist, IPR boettner.6@osu.edu November 2nd, 2023</vt:lpstr>
      <vt:lpstr>Agenda</vt:lpstr>
      <vt:lpstr>Finding &amp; Opening Spatial Data</vt:lpstr>
      <vt:lpstr>Setting Coordinate Reference System (CRS) /Projection</vt:lpstr>
      <vt:lpstr>Mapping Basics</vt:lpstr>
      <vt:lpstr>Spatial Joins</vt:lpstr>
      <vt:lpstr>Buffers &amp; Distances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Spatial Data &amp; Maps in R Beth Boettner June 9th, 2023</dc:title>
  <dc:creator>Boettner, Bethany</dc:creator>
  <cp:lastModifiedBy>Boettner, Bethany</cp:lastModifiedBy>
  <cp:revision>26</cp:revision>
  <dcterms:created xsi:type="dcterms:W3CDTF">2023-05-26T14:20:53Z</dcterms:created>
  <dcterms:modified xsi:type="dcterms:W3CDTF">2023-11-02T18:09:51Z</dcterms:modified>
</cp:coreProperties>
</file>