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E9DA-FA0E-4630-B784-31DFFA8AA086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5F6D-6024-452A-A489-5360E26A8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607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is a US based company that facilitate a peer-to-peer lending market</a:t>
            </a:r>
          </a:p>
          <a:p>
            <a:r>
              <a:rPr lang="en-US" dirty="0" smtClean="0"/>
              <a:t>The FED publishes the outstanding consumer credit amount against depository institutions on the monthly basis</a:t>
            </a:r>
          </a:p>
          <a:p>
            <a:r>
              <a:rPr lang="en-US" dirty="0" smtClean="0"/>
              <a:t>I have a professional background in the area of credit risk and therefore I am interested in the growth of peer-to-peer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Lending Club data contains loans originated between June 2007 and Dec 2011. It is in a CSV format.</a:t>
            </a:r>
          </a:p>
          <a:p>
            <a:r>
              <a:rPr lang="en-US" dirty="0" smtClean="0"/>
              <a:t>The FED Depository Institutions outstanding consumer credit data is published monthly and posted to a table on the FED website.</a:t>
            </a:r>
          </a:p>
          <a:p>
            <a:r>
              <a:rPr lang="en-US" dirty="0" smtClean="0"/>
              <a:t>The CSV file needed some cleaning up beforehand and one field was removed</a:t>
            </a:r>
          </a:p>
          <a:p>
            <a:r>
              <a:rPr lang="en-US" dirty="0" smtClean="0"/>
              <a:t>The FED data appeared as a list of lists out of the ‘</a:t>
            </a:r>
            <a:r>
              <a:rPr lang="en-US" dirty="0" err="1" smtClean="0"/>
              <a:t>readHTMLTable</a:t>
            </a:r>
            <a:r>
              <a:rPr lang="en-US" dirty="0" smtClean="0"/>
              <a:t>()’ function so there was some work to get it into a data frame</a:t>
            </a:r>
          </a:p>
          <a:p>
            <a:r>
              <a:rPr lang="en-US" dirty="0" smtClean="0"/>
              <a:t>There was an order of magnitude issue between the two sets of numbers, so I needed to apply a log scale for the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1417975"/>
            <a:ext cx="10169237" cy="51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70" y="1413164"/>
            <a:ext cx="10206494" cy="51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607</vt:lpstr>
      <vt:lpstr>Background and Motivation</vt:lpstr>
      <vt:lpstr>Data and Challenges</vt:lpstr>
      <vt:lpstr>Findings</vt:lpstr>
      <vt:lpstr>Findings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 account</dc:creator>
  <cp:lastModifiedBy>Microsoft account</cp:lastModifiedBy>
  <cp:revision>6</cp:revision>
  <dcterms:created xsi:type="dcterms:W3CDTF">2014-12-14T18:36:29Z</dcterms:created>
  <dcterms:modified xsi:type="dcterms:W3CDTF">2014-12-14T20:54:22Z</dcterms:modified>
</cp:coreProperties>
</file>