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42"/>
    <p:restoredTop sz="96327"/>
  </p:normalViewPr>
  <p:slideViewPr>
    <p:cSldViewPr snapToGrid="0">
      <p:cViewPr>
        <p:scale>
          <a:sx n="104" d="100"/>
          <a:sy n="104" d="100"/>
        </p:scale>
        <p:origin x="1000" y="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6CE61C5-0295-801E-9C00-3BF0170D1E38}"/>
              </a:ext>
            </a:extLst>
          </p:cNvPr>
          <p:cNvSpPr/>
          <p:nvPr/>
        </p:nvSpPr>
        <p:spPr>
          <a:xfrm>
            <a:off x="4591475" y="3811970"/>
            <a:ext cx="4507788" cy="84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24D4B55-F2FF-08D2-0184-4B3D69206588}"/>
              </a:ext>
            </a:extLst>
          </p:cNvPr>
          <p:cNvSpPr/>
          <p:nvPr/>
        </p:nvSpPr>
        <p:spPr>
          <a:xfrm>
            <a:off x="6197935" y="4018410"/>
            <a:ext cx="1254578" cy="4027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myzappi</a:t>
            </a:r>
            <a:r>
              <a:rPr lang="en-US" sz="1000" dirty="0">
                <a:solidFill>
                  <a:schemeClr val="tx1"/>
                </a:solidFill>
              </a:rPr>
              <a:t>-login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2B6E70-0C00-4036-6A1B-C017A7A07E89}"/>
              </a:ext>
            </a:extLst>
          </p:cNvPr>
          <p:cNvSpPr/>
          <p:nvPr/>
        </p:nvSpPr>
        <p:spPr>
          <a:xfrm>
            <a:off x="4766862" y="4010635"/>
            <a:ext cx="1254578" cy="4027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myzappi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B90F82-726C-D414-66C5-C2383EF6C49C}"/>
              </a:ext>
            </a:extLst>
          </p:cNvPr>
          <p:cNvSpPr/>
          <p:nvPr/>
        </p:nvSpPr>
        <p:spPr>
          <a:xfrm>
            <a:off x="7665071" y="4016078"/>
            <a:ext cx="1254578" cy="4027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sqs</a:t>
            </a:r>
            <a:r>
              <a:rPr lang="en-US" sz="1000" dirty="0">
                <a:solidFill>
                  <a:schemeClr val="tx1"/>
                </a:solidFill>
              </a:rPr>
              <a:t>-handler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8A8CC4-5F74-EB7C-6CA3-EA1FE3755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936" y="3205202"/>
            <a:ext cx="622866" cy="46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WS Simple Icons Explained: The Storage Set | Gliffy by Perforce">
            <a:extLst>
              <a:ext uri="{FF2B5EF4-FFF2-40B4-BE49-F238E27FC236}">
                <a16:creationId xmlns:a16="http://schemas.microsoft.com/office/drawing/2014/main" id="{71DC633B-AE74-D7B8-28ED-4D80B406C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26" y="2370057"/>
            <a:ext cx="467228" cy="4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mazon DynamoDB?">
            <a:extLst>
              <a:ext uri="{FF2B5EF4-FFF2-40B4-BE49-F238E27FC236}">
                <a16:creationId xmlns:a16="http://schemas.microsoft.com/office/drawing/2014/main" id="{BFE235DB-6C60-C127-C2A1-CAF4D8322B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8" t="12915" r="36882" b="29084"/>
          <a:stretch/>
        </p:blipFill>
        <p:spPr bwMode="auto">
          <a:xfrm>
            <a:off x="10090993" y="2055220"/>
            <a:ext cx="467227" cy="46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0047ED3-95E7-AB6C-3204-F8875970C59F}"/>
              </a:ext>
            </a:extLst>
          </p:cNvPr>
          <p:cNvSpPr/>
          <p:nvPr/>
        </p:nvSpPr>
        <p:spPr>
          <a:xfrm>
            <a:off x="9477638" y="2762225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Alexa-to-</a:t>
            </a:r>
            <a:r>
              <a:rPr lang="en-US" sz="1000" dirty="0" err="1">
                <a:solidFill>
                  <a:schemeClr val="tx1"/>
                </a:solidFill>
              </a:rPr>
              <a:t>lwa</a:t>
            </a:r>
            <a:r>
              <a:rPr lang="en-US" sz="1000" dirty="0">
                <a:solidFill>
                  <a:schemeClr val="tx1"/>
                </a:solidFill>
              </a:rPr>
              <a:t>-users-lookup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9557C5D-B211-32E4-9903-715DA3D595B7}"/>
              </a:ext>
            </a:extLst>
          </p:cNvPr>
          <p:cNvSpPr/>
          <p:nvPr/>
        </p:nvSpPr>
        <p:spPr>
          <a:xfrm>
            <a:off x="9477638" y="3137801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3A1B41A-DDF2-A592-E388-CC8F6FB7B5C8}"/>
              </a:ext>
            </a:extLst>
          </p:cNvPr>
          <p:cNvSpPr/>
          <p:nvPr/>
        </p:nvSpPr>
        <p:spPr>
          <a:xfrm>
            <a:off x="9479826" y="3513377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schedule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2B0E785-B5BF-B75E-6C48-FAF704914F50}"/>
              </a:ext>
            </a:extLst>
          </p:cNvPr>
          <p:cNvSpPr/>
          <p:nvPr/>
        </p:nvSpPr>
        <p:spPr>
          <a:xfrm>
            <a:off x="9479826" y="3888953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schedule-details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CDDA5A8-2FB8-A29C-0B6D-22A8211EE004}"/>
              </a:ext>
            </a:extLst>
          </p:cNvPr>
          <p:cNvSpPr/>
          <p:nvPr/>
        </p:nvSpPr>
        <p:spPr>
          <a:xfrm>
            <a:off x="9479826" y="4264529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session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005E1D-5E19-6B8D-D687-A2083A11788A}"/>
              </a:ext>
            </a:extLst>
          </p:cNvPr>
          <p:cNvSpPr/>
          <p:nvPr/>
        </p:nvSpPr>
        <p:spPr>
          <a:xfrm>
            <a:off x="9479826" y="4640105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tariff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C7F5AC-600B-D1FA-4D24-670F8CA95519}"/>
              </a:ext>
            </a:extLst>
          </p:cNvPr>
          <p:cNvSpPr/>
          <p:nvPr/>
        </p:nvSpPr>
        <p:spPr>
          <a:xfrm>
            <a:off x="9477638" y="5015681"/>
            <a:ext cx="1693938" cy="23779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zappi</a:t>
            </a:r>
            <a:r>
              <a:rPr lang="en-US" sz="1000" dirty="0">
                <a:solidFill>
                  <a:schemeClr val="tx1"/>
                </a:solidFill>
              </a:rPr>
              <a:t>-login-creds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2E0FCAA-802F-4C81-E498-A5E31FB59A12}"/>
              </a:ext>
            </a:extLst>
          </p:cNvPr>
          <p:cNvSpPr/>
          <p:nvPr/>
        </p:nvSpPr>
        <p:spPr>
          <a:xfrm>
            <a:off x="9311722" y="2582128"/>
            <a:ext cx="2025768" cy="2851440"/>
          </a:xfrm>
          <a:prstGeom prst="roundRect">
            <a:avLst>
              <a:gd name="adj" fmla="val 5724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AWS EventBridge Outbound Webhook - Coralogix">
            <a:extLst>
              <a:ext uri="{FF2B5EF4-FFF2-40B4-BE49-F238E27FC236}">
                <a16:creationId xmlns:a16="http://schemas.microsoft.com/office/drawing/2014/main" id="{B9A4C378-972A-8FC4-1EF3-ECDC0D652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t="10257" r="10733" b="9744"/>
          <a:stretch/>
        </p:blipFill>
        <p:spPr bwMode="auto">
          <a:xfrm>
            <a:off x="6936960" y="1840027"/>
            <a:ext cx="439172" cy="44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lexa Badges">
            <a:extLst>
              <a:ext uri="{FF2B5EF4-FFF2-40B4-BE49-F238E27FC236}">
                <a16:creationId xmlns:a16="http://schemas.microsoft.com/office/drawing/2014/main" id="{DB778DD4-6B31-6D53-ABDB-6CF73CE8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12" y="3891097"/>
            <a:ext cx="1049369" cy="712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8BE4D34-E555-3A25-1C7A-4C5D8ED11268}"/>
              </a:ext>
            </a:extLst>
          </p:cNvPr>
          <p:cNvSpPr/>
          <p:nvPr/>
        </p:nvSpPr>
        <p:spPr>
          <a:xfrm>
            <a:off x="1041726" y="2998053"/>
            <a:ext cx="2262028" cy="7129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069DBDC-8161-742F-22A7-99A75FF0AD42}"/>
              </a:ext>
            </a:extLst>
          </p:cNvPr>
          <p:cNvSpPr/>
          <p:nvPr/>
        </p:nvSpPr>
        <p:spPr>
          <a:xfrm>
            <a:off x="1177417" y="3166530"/>
            <a:ext cx="1922258" cy="402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www.myzappiunofficial.com</a:t>
            </a:r>
            <a:endParaRPr 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E4C441-EA1A-C0C1-4B48-BABA9EFBCB03}"/>
              </a:ext>
            </a:extLst>
          </p:cNvPr>
          <p:cNvSpPr txBox="1"/>
          <p:nvPr/>
        </p:nvSpPr>
        <p:spPr>
          <a:xfrm>
            <a:off x="2211896" y="2427332"/>
            <a:ext cx="17940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Global S3 bucket</a:t>
            </a:r>
          </a:p>
          <a:p>
            <a:r>
              <a:rPr lang="en-US" sz="1000" dirty="0"/>
              <a:t>With </a:t>
            </a:r>
            <a:r>
              <a:rPr lang="en-US" sz="1000" dirty="0" err="1"/>
              <a:t>Cloudfront</a:t>
            </a:r>
            <a:r>
              <a:rPr lang="en-US" sz="1000" dirty="0"/>
              <a:t> distribution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736295-63A6-04D0-CBDB-321829026563}"/>
              </a:ext>
            </a:extLst>
          </p:cNvPr>
          <p:cNvSpPr txBox="1"/>
          <p:nvPr/>
        </p:nvSpPr>
        <p:spPr>
          <a:xfrm>
            <a:off x="3319361" y="295119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API requests</a:t>
            </a:r>
          </a:p>
          <a:p>
            <a:r>
              <a:rPr lang="en-US" sz="1000" dirty="0"/>
              <a:t>From Angular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275A880-972C-0FB2-9193-C6C533E560C7}"/>
              </a:ext>
            </a:extLst>
          </p:cNvPr>
          <p:cNvSpPr/>
          <p:nvPr/>
        </p:nvSpPr>
        <p:spPr>
          <a:xfrm>
            <a:off x="1041726" y="4528579"/>
            <a:ext cx="2262028" cy="84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0F01116-AA08-6C5F-12FD-EE3122AB9681}"/>
              </a:ext>
            </a:extLst>
          </p:cNvPr>
          <p:cNvSpPr/>
          <p:nvPr/>
        </p:nvSpPr>
        <p:spPr>
          <a:xfrm>
            <a:off x="1174855" y="4733948"/>
            <a:ext cx="1922258" cy="402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 Zappi (unofficial)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BA3D9-24A0-88CC-679E-4FEC71881898}"/>
              </a:ext>
            </a:extLst>
          </p:cNvPr>
          <p:cNvSpPr txBox="1"/>
          <p:nvPr/>
        </p:nvSpPr>
        <p:spPr>
          <a:xfrm>
            <a:off x="5321369" y="1103539"/>
            <a:ext cx="1168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eu-west-1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797D3BA-F8E1-27A9-A2CC-29049BAC41C2}"/>
              </a:ext>
            </a:extLst>
          </p:cNvPr>
          <p:cNvSpPr/>
          <p:nvPr/>
        </p:nvSpPr>
        <p:spPr>
          <a:xfrm>
            <a:off x="4240776" y="1566367"/>
            <a:ext cx="7316912" cy="5083034"/>
          </a:xfrm>
          <a:prstGeom prst="roundRect">
            <a:avLst>
              <a:gd name="adj" fmla="val 3039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A387CBC-D43E-9D63-A35A-F04B7149EE09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097113" y="4435173"/>
            <a:ext cx="1786593" cy="500161"/>
          </a:xfrm>
          <a:prstGeom prst="bentConnector3">
            <a:avLst>
              <a:gd name="adj1" fmla="val 9986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9D4873B-C134-7235-4897-96592E320A88}"/>
              </a:ext>
            </a:extLst>
          </p:cNvPr>
          <p:cNvSpPr txBox="1"/>
          <p:nvPr/>
        </p:nvSpPr>
        <p:spPr>
          <a:xfrm>
            <a:off x="3272074" y="4689113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Skill invocation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6E7CEA2-B732-9A28-15EA-B43386CDFAA8}"/>
              </a:ext>
            </a:extLst>
          </p:cNvPr>
          <p:cNvCxnSpPr>
            <a:cxnSpLocks/>
          </p:cNvCxnSpPr>
          <p:nvPr/>
        </p:nvCxnSpPr>
        <p:spPr>
          <a:xfrm>
            <a:off x="5843440" y="4428956"/>
            <a:ext cx="3467243" cy="304992"/>
          </a:xfrm>
          <a:prstGeom prst="bentConnector3">
            <a:avLst>
              <a:gd name="adj1" fmla="val 3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DCFBA282-CD5D-7E57-8924-F829426AD527}"/>
              </a:ext>
            </a:extLst>
          </p:cNvPr>
          <p:cNvSpPr/>
          <p:nvPr/>
        </p:nvSpPr>
        <p:spPr>
          <a:xfrm>
            <a:off x="6376466" y="2351449"/>
            <a:ext cx="2025768" cy="569875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D8F1D4D-A256-17BB-1222-94945E3FA78F}"/>
              </a:ext>
            </a:extLst>
          </p:cNvPr>
          <p:cNvSpPr/>
          <p:nvPr/>
        </p:nvSpPr>
        <p:spPr>
          <a:xfrm>
            <a:off x="6542381" y="2507720"/>
            <a:ext cx="1693938" cy="23779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Scheduler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29A7D71A-1831-1369-AB4B-0C9AA8ED8335}"/>
              </a:ext>
            </a:extLst>
          </p:cNvPr>
          <p:cNvCxnSpPr>
            <a:cxnSpLocks/>
            <a:stCxn id="55" idx="3"/>
            <a:endCxn id="9" idx="0"/>
          </p:cNvCxnSpPr>
          <p:nvPr/>
        </p:nvCxnSpPr>
        <p:spPr>
          <a:xfrm>
            <a:off x="8236319" y="2626616"/>
            <a:ext cx="56041" cy="1389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le 1026">
            <a:extLst>
              <a:ext uri="{FF2B5EF4-FFF2-40B4-BE49-F238E27FC236}">
                <a16:creationId xmlns:a16="http://schemas.microsoft.com/office/drawing/2014/main" id="{C2F18F90-9B1F-E2C9-33B7-15580206F201}"/>
              </a:ext>
            </a:extLst>
          </p:cNvPr>
          <p:cNvSpPr/>
          <p:nvPr/>
        </p:nvSpPr>
        <p:spPr>
          <a:xfrm>
            <a:off x="1010046" y="5957500"/>
            <a:ext cx="2262028" cy="84706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9B390D58-AC44-227B-E1C4-A9E642FE77D7}"/>
              </a:ext>
            </a:extLst>
          </p:cNvPr>
          <p:cNvSpPr/>
          <p:nvPr/>
        </p:nvSpPr>
        <p:spPr>
          <a:xfrm>
            <a:off x="1143175" y="6162869"/>
            <a:ext cx="1922258" cy="402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My Zappi (unofficial)</a:t>
            </a:r>
          </a:p>
        </p:txBody>
      </p:sp>
      <p:cxnSp>
        <p:nvCxnSpPr>
          <p:cNvPr id="1040" name="Elbow Connector 1039">
            <a:extLst>
              <a:ext uri="{FF2B5EF4-FFF2-40B4-BE49-F238E27FC236}">
                <a16:creationId xmlns:a16="http://schemas.microsoft.com/office/drawing/2014/main" id="{B6383A74-646C-749B-B130-6E1350DEB3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09537" y="2882906"/>
            <a:ext cx="1178026" cy="10929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Rounded Rectangle 1044">
            <a:extLst>
              <a:ext uri="{FF2B5EF4-FFF2-40B4-BE49-F238E27FC236}">
                <a16:creationId xmlns:a16="http://schemas.microsoft.com/office/drawing/2014/main" id="{90B26AC5-6D3B-F0BB-F059-AC5E5C311AD3}"/>
              </a:ext>
            </a:extLst>
          </p:cNvPr>
          <p:cNvSpPr/>
          <p:nvPr/>
        </p:nvSpPr>
        <p:spPr>
          <a:xfrm>
            <a:off x="4582080" y="2318103"/>
            <a:ext cx="1521656" cy="64143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ounded Rectangle 1045">
            <a:extLst>
              <a:ext uri="{FF2B5EF4-FFF2-40B4-BE49-F238E27FC236}">
                <a16:creationId xmlns:a16="http://schemas.microsoft.com/office/drawing/2014/main" id="{ED5A520B-79D6-CB50-FE87-4B91F97B3E4D}"/>
              </a:ext>
            </a:extLst>
          </p:cNvPr>
          <p:cNvSpPr/>
          <p:nvPr/>
        </p:nvSpPr>
        <p:spPr>
          <a:xfrm>
            <a:off x="4745361" y="2438002"/>
            <a:ext cx="1254578" cy="4027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APIs</a:t>
            </a:r>
          </a:p>
        </p:txBody>
      </p:sp>
      <p:cxnSp>
        <p:nvCxnSpPr>
          <p:cNvPr id="1049" name="Elbow Connector 1048">
            <a:extLst>
              <a:ext uri="{FF2B5EF4-FFF2-40B4-BE49-F238E27FC236}">
                <a16:creationId xmlns:a16="http://schemas.microsoft.com/office/drawing/2014/main" id="{4EB626BC-67B5-9B02-99DC-CE92F70DB73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099675" y="2854470"/>
            <a:ext cx="1911143" cy="513446"/>
          </a:xfrm>
          <a:prstGeom prst="bentConnector3">
            <a:avLst>
              <a:gd name="adj1" fmla="val 997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2" name="Picture 14" descr="Amazon-API-Gateway@4x | Knightfox App Design Ltd.">
            <a:extLst>
              <a:ext uri="{FF2B5EF4-FFF2-40B4-BE49-F238E27FC236}">
                <a16:creationId xmlns:a16="http://schemas.microsoft.com/office/drawing/2014/main" id="{123E4F97-6AFB-3022-0511-E2C654A7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948" y="1840377"/>
            <a:ext cx="412296" cy="41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16" descr="Amazon Launches &quot;Login With Amazon&quot; Service For Third-Party Sites, Apps And  Games">
            <a:extLst>
              <a:ext uri="{FF2B5EF4-FFF2-40B4-BE49-F238E27FC236}">
                <a16:creationId xmlns:a16="http://schemas.microsoft.com/office/drawing/2014/main" id="{E49E4AE6-17D8-0A6F-9ACA-973369F95F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" t="3605" r="4888" b="6541"/>
          <a:stretch/>
        </p:blipFill>
        <p:spPr bwMode="auto">
          <a:xfrm>
            <a:off x="1041726" y="5468268"/>
            <a:ext cx="394065" cy="39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92C4FED0-9CE6-8A2F-78CB-6D3E4863E58A}"/>
              </a:ext>
            </a:extLst>
          </p:cNvPr>
          <p:cNvSpPr txBox="1"/>
          <p:nvPr/>
        </p:nvSpPr>
        <p:spPr>
          <a:xfrm>
            <a:off x="3287408" y="5993172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&amp; </a:t>
            </a:r>
          </a:p>
          <a:p>
            <a:r>
              <a:rPr lang="en-US" sz="1000" dirty="0"/>
              <a:t>User  APIs</a:t>
            </a:r>
          </a:p>
        </p:txBody>
      </p:sp>
      <p:cxnSp>
        <p:nvCxnSpPr>
          <p:cNvPr id="1084" name="Elbow Connector 1083">
            <a:extLst>
              <a:ext uri="{FF2B5EF4-FFF2-40B4-BE49-F238E27FC236}">
                <a16:creationId xmlns:a16="http://schemas.microsoft.com/office/drawing/2014/main" id="{E8CA45A1-68D1-4714-10F7-3356E3BCEB1D}"/>
              </a:ext>
            </a:extLst>
          </p:cNvPr>
          <p:cNvCxnSpPr>
            <a:cxnSpLocks/>
            <a:endCxn id="1028" idx="3"/>
          </p:cNvCxnSpPr>
          <p:nvPr/>
        </p:nvCxnSpPr>
        <p:spPr>
          <a:xfrm rot="10800000" flipV="1">
            <a:off x="3065434" y="4410507"/>
            <a:ext cx="4102829" cy="1953748"/>
          </a:xfrm>
          <a:prstGeom prst="bentConnector3">
            <a:avLst>
              <a:gd name="adj1" fmla="val -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Connector 1116">
            <a:extLst>
              <a:ext uri="{FF2B5EF4-FFF2-40B4-BE49-F238E27FC236}">
                <a16:creationId xmlns:a16="http://schemas.microsoft.com/office/drawing/2014/main" id="{AB9371BD-B861-0310-36C3-4E420A25DED7}"/>
              </a:ext>
            </a:extLst>
          </p:cNvPr>
          <p:cNvCxnSpPr/>
          <p:nvPr/>
        </p:nvCxnSpPr>
        <p:spPr>
          <a:xfrm>
            <a:off x="8311515" y="4410507"/>
            <a:ext cx="5292" cy="32968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8" name="TextBox 1117">
            <a:extLst>
              <a:ext uri="{FF2B5EF4-FFF2-40B4-BE49-F238E27FC236}">
                <a16:creationId xmlns:a16="http://schemas.microsoft.com/office/drawing/2014/main" id="{9ECCFD3E-B898-FE54-F410-4BFF7E9F1ECF}"/>
              </a:ext>
            </a:extLst>
          </p:cNvPr>
          <p:cNvSpPr txBox="1"/>
          <p:nvPr/>
        </p:nvSpPr>
        <p:spPr>
          <a:xfrm>
            <a:off x="8253706" y="3203066"/>
            <a:ext cx="8980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Invoke target</a:t>
            </a:r>
          </a:p>
        </p:txBody>
      </p:sp>
      <p:cxnSp>
        <p:nvCxnSpPr>
          <p:cNvPr id="1119" name="Elbow Connector 1118">
            <a:extLst>
              <a:ext uri="{FF2B5EF4-FFF2-40B4-BE49-F238E27FC236}">
                <a16:creationId xmlns:a16="http://schemas.microsoft.com/office/drawing/2014/main" id="{0DECAA29-C6F4-4F85-B183-B277BB021335}"/>
              </a:ext>
            </a:extLst>
          </p:cNvPr>
          <p:cNvCxnSpPr>
            <a:cxnSpLocks/>
          </p:cNvCxnSpPr>
          <p:nvPr/>
        </p:nvCxnSpPr>
        <p:spPr>
          <a:xfrm rot="10800000">
            <a:off x="5531641" y="4426627"/>
            <a:ext cx="2491403" cy="603165"/>
          </a:xfrm>
          <a:prstGeom prst="bentConnector3">
            <a:avLst>
              <a:gd name="adj1" fmla="val 10002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11715D1F-FDA6-E789-A5BB-1BA07407CE29}"/>
              </a:ext>
            </a:extLst>
          </p:cNvPr>
          <p:cNvCxnSpPr>
            <a:cxnSpLocks/>
          </p:cNvCxnSpPr>
          <p:nvPr/>
        </p:nvCxnSpPr>
        <p:spPr>
          <a:xfrm>
            <a:off x="8024082" y="4421181"/>
            <a:ext cx="0" cy="616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TextBox 1126">
            <a:extLst>
              <a:ext uri="{FF2B5EF4-FFF2-40B4-BE49-F238E27FC236}">
                <a16:creationId xmlns:a16="http://schemas.microsoft.com/office/drawing/2014/main" id="{B5715F8C-99B9-321F-C7A4-593ACD75B8DD}"/>
              </a:ext>
            </a:extLst>
          </p:cNvPr>
          <p:cNvSpPr txBox="1"/>
          <p:nvPr/>
        </p:nvSpPr>
        <p:spPr>
          <a:xfrm>
            <a:off x="5567831" y="4799921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Reminder</a:t>
            </a:r>
          </a:p>
        </p:txBody>
      </p:sp>
      <p:cxnSp>
        <p:nvCxnSpPr>
          <p:cNvPr id="1128" name="Elbow Connector 1127">
            <a:extLst>
              <a:ext uri="{FF2B5EF4-FFF2-40B4-BE49-F238E27FC236}">
                <a16:creationId xmlns:a16="http://schemas.microsoft.com/office/drawing/2014/main" id="{C894D411-8389-04FF-02E8-B71361FD3EF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9687" y="3227300"/>
            <a:ext cx="1317374" cy="248012"/>
          </a:xfrm>
          <a:prstGeom prst="bentConnector3">
            <a:avLst>
              <a:gd name="adj1" fmla="val 1002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38" name="Picture 18" descr="AWS] Key Management Service (KMS) – Scriptorium">
            <a:extLst>
              <a:ext uri="{FF2B5EF4-FFF2-40B4-BE49-F238E27FC236}">
                <a16:creationId xmlns:a16="http://schemas.microsoft.com/office/drawing/2014/main" id="{CDB917DF-4C86-020A-456C-1EA63AE6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029" y="5091405"/>
            <a:ext cx="439172" cy="43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3321E942-43E0-68FD-9086-89BBFF993FE2}"/>
              </a:ext>
            </a:extLst>
          </p:cNvPr>
          <p:cNvSpPr/>
          <p:nvPr/>
        </p:nvSpPr>
        <p:spPr>
          <a:xfrm>
            <a:off x="4711880" y="5663494"/>
            <a:ext cx="1254578" cy="40277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myZappiApiKey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0" name="Rounded Rectangle 1139">
            <a:extLst>
              <a:ext uri="{FF2B5EF4-FFF2-40B4-BE49-F238E27FC236}">
                <a16:creationId xmlns:a16="http://schemas.microsoft.com/office/drawing/2014/main" id="{2AD63ABA-6860-CA77-B26A-7B4EC3CD3976}"/>
              </a:ext>
            </a:extLst>
          </p:cNvPr>
          <p:cNvSpPr/>
          <p:nvPr/>
        </p:nvSpPr>
        <p:spPr>
          <a:xfrm>
            <a:off x="4620037" y="5559604"/>
            <a:ext cx="1419261" cy="6031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41" name="Elbow Connector 1140">
            <a:extLst>
              <a:ext uri="{FF2B5EF4-FFF2-40B4-BE49-F238E27FC236}">
                <a16:creationId xmlns:a16="http://schemas.microsoft.com/office/drawing/2014/main" id="{24242704-BDCD-2C10-0E0E-31C3931623AA}"/>
              </a:ext>
            </a:extLst>
          </p:cNvPr>
          <p:cNvCxnSpPr>
            <a:cxnSpLocks/>
            <a:endCxn id="1139" idx="3"/>
          </p:cNvCxnSpPr>
          <p:nvPr/>
        </p:nvCxnSpPr>
        <p:spPr>
          <a:xfrm rot="5400000">
            <a:off x="5451241" y="4941844"/>
            <a:ext cx="1438253" cy="4078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4C1A9D04-7C8E-040C-F182-D98D102A0754}"/>
              </a:ext>
            </a:extLst>
          </p:cNvPr>
          <p:cNvSpPr txBox="1"/>
          <p:nvPr/>
        </p:nvSpPr>
        <p:spPr>
          <a:xfrm>
            <a:off x="6374277" y="5559604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encrypt/</a:t>
            </a:r>
          </a:p>
          <a:p>
            <a:r>
              <a:rPr lang="en-US" sz="1000" dirty="0"/>
              <a:t>decrypt</a:t>
            </a:r>
          </a:p>
        </p:txBody>
      </p:sp>
      <p:cxnSp>
        <p:nvCxnSpPr>
          <p:cNvPr id="1159" name="Straight Arrow Connector 1158">
            <a:extLst>
              <a:ext uri="{FF2B5EF4-FFF2-40B4-BE49-F238E27FC236}">
                <a16:creationId xmlns:a16="http://schemas.microsoft.com/office/drawing/2014/main" id="{64448B8C-B93E-7F28-FFF8-4993D6FEE788}"/>
              </a:ext>
            </a:extLst>
          </p:cNvPr>
          <p:cNvCxnSpPr>
            <a:stCxn id="8" idx="2"/>
          </p:cNvCxnSpPr>
          <p:nvPr/>
        </p:nvCxnSpPr>
        <p:spPr>
          <a:xfrm>
            <a:off x="5394151" y="4413407"/>
            <a:ext cx="0" cy="1250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0" name="TextBox 1159">
            <a:extLst>
              <a:ext uri="{FF2B5EF4-FFF2-40B4-BE49-F238E27FC236}">
                <a16:creationId xmlns:a16="http://schemas.microsoft.com/office/drawing/2014/main" id="{8C97BFC0-ACB2-E3CE-55A8-BA233CA2606C}"/>
              </a:ext>
            </a:extLst>
          </p:cNvPr>
          <p:cNvSpPr txBox="1"/>
          <p:nvPr/>
        </p:nvSpPr>
        <p:spPr>
          <a:xfrm>
            <a:off x="5348744" y="5166880"/>
            <a:ext cx="647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encrypt/</a:t>
            </a:r>
          </a:p>
          <a:p>
            <a:r>
              <a:rPr lang="en-US" sz="1000" dirty="0"/>
              <a:t>decrypt</a:t>
            </a:r>
          </a:p>
        </p:txBody>
      </p:sp>
      <p:cxnSp>
        <p:nvCxnSpPr>
          <p:cNvPr id="1166" name="Straight Connector 1165">
            <a:extLst>
              <a:ext uri="{FF2B5EF4-FFF2-40B4-BE49-F238E27FC236}">
                <a16:creationId xmlns:a16="http://schemas.microsoft.com/office/drawing/2014/main" id="{19507256-64FA-4BE6-8075-B5FE6B3456C7}"/>
              </a:ext>
            </a:extLst>
          </p:cNvPr>
          <p:cNvCxnSpPr/>
          <p:nvPr/>
        </p:nvCxnSpPr>
        <p:spPr>
          <a:xfrm>
            <a:off x="6799909" y="4414485"/>
            <a:ext cx="5292" cy="32968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67" name="Picture 20" descr="myenergi - Apps on Google Play">
            <a:extLst>
              <a:ext uri="{FF2B5EF4-FFF2-40B4-BE49-F238E27FC236}">
                <a16:creationId xmlns:a16="http://schemas.microsoft.com/office/drawing/2014/main" id="{DD56DEAA-0DF4-6DEF-D5F3-7C8A5A869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31" y="1000548"/>
            <a:ext cx="463053" cy="4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9" name="Rounded Rectangle 1168">
            <a:extLst>
              <a:ext uri="{FF2B5EF4-FFF2-40B4-BE49-F238E27FC236}">
                <a16:creationId xmlns:a16="http://schemas.microsoft.com/office/drawing/2014/main" id="{BACF1240-1A10-01A2-3D84-57F527B72DCD}"/>
              </a:ext>
            </a:extLst>
          </p:cNvPr>
          <p:cNvSpPr/>
          <p:nvPr/>
        </p:nvSpPr>
        <p:spPr>
          <a:xfrm>
            <a:off x="1017326" y="1542986"/>
            <a:ext cx="2262028" cy="71294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0" name="Rounded Rectangle 1169">
            <a:extLst>
              <a:ext uri="{FF2B5EF4-FFF2-40B4-BE49-F238E27FC236}">
                <a16:creationId xmlns:a16="http://schemas.microsoft.com/office/drawing/2014/main" id="{CB2C72CA-3BCE-1A5B-7648-4A77C86595C2}"/>
              </a:ext>
            </a:extLst>
          </p:cNvPr>
          <p:cNvSpPr/>
          <p:nvPr/>
        </p:nvSpPr>
        <p:spPr>
          <a:xfrm>
            <a:off x="1153017" y="1711463"/>
            <a:ext cx="1922258" cy="402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myenergi</a:t>
            </a:r>
            <a:r>
              <a:rPr lang="en-US" sz="1000" dirty="0"/>
              <a:t> APIs</a:t>
            </a:r>
          </a:p>
        </p:txBody>
      </p:sp>
      <p:cxnSp>
        <p:nvCxnSpPr>
          <p:cNvPr id="1175" name="Elbow Connector 1174">
            <a:extLst>
              <a:ext uri="{FF2B5EF4-FFF2-40B4-BE49-F238E27FC236}">
                <a16:creationId xmlns:a16="http://schemas.microsoft.com/office/drawing/2014/main" id="{BCC83331-AD2E-09CE-5EDE-F19D714F630C}"/>
              </a:ext>
            </a:extLst>
          </p:cNvPr>
          <p:cNvCxnSpPr>
            <a:cxnSpLocks/>
            <a:endCxn id="1170" idx="3"/>
          </p:cNvCxnSpPr>
          <p:nvPr/>
        </p:nvCxnSpPr>
        <p:spPr>
          <a:xfrm rot="16200000" flipV="1">
            <a:off x="2814174" y="2173951"/>
            <a:ext cx="1782689" cy="12604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A543F454-1E6E-BF80-1F07-3F65BB7A5F20}"/>
              </a:ext>
            </a:extLst>
          </p:cNvPr>
          <p:cNvCxnSpPr>
            <a:cxnSpLocks/>
          </p:cNvCxnSpPr>
          <p:nvPr/>
        </p:nvCxnSpPr>
        <p:spPr>
          <a:xfrm flipH="1">
            <a:off x="4327042" y="3686081"/>
            <a:ext cx="1818676" cy="1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1" name="Straight Connector 1180">
            <a:extLst>
              <a:ext uri="{FF2B5EF4-FFF2-40B4-BE49-F238E27FC236}">
                <a16:creationId xmlns:a16="http://schemas.microsoft.com/office/drawing/2014/main" id="{42D5CDCC-9C62-84AE-A5B1-0691A749C564}"/>
              </a:ext>
            </a:extLst>
          </p:cNvPr>
          <p:cNvCxnSpPr>
            <a:cxnSpLocks/>
          </p:cNvCxnSpPr>
          <p:nvPr/>
        </p:nvCxnSpPr>
        <p:spPr>
          <a:xfrm flipV="1">
            <a:off x="5188333" y="3702474"/>
            <a:ext cx="0" cy="30191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9228F47B-84D7-987A-2FB5-82F7BE12C7B7}"/>
              </a:ext>
            </a:extLst>
          </p:cNvPr>
          <p:cNvCxnSpPr>
            <a:cxnSpLocks/>
          </p:cNvCxnSpPr>
          <p:nvPr/>
        </p:nvCxnSpPr>
        <p:spPr>
          <a:xfrm flipH="1" flipV="1">
            <a:off x="6142543" y="3675851"/>
            <a:ext cx="3175" cy="543945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434B4428-9630-4EA8-B036-1D029E00BF9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42543" y="4219796"/>
            <a:ext cx="55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1" name="TextBox 1190">
            <a:extLst>
              <a:ext uri="{FF2B5EF4-FFF2-40B4-BE49-F238E27FC236}">
                <a16:creationId xmlns:a16="http://schemas.microsoft.com/office/drawing/2014/main" id="{AC9A31EC-6A1E-7509-0A9B-507A1A0CC5D1}"/>
              </a:ext>
            </a:extLst>
          </p:cNvPr>
          <p:cNvSpPr txBox="1"/>
          <p:nvPr/>
        </p:nvSpPr>
        <p:spPr>
          <a:xfrm>
            <a:off x="4400666" y="3470393"/>
            <a:ext cx="881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API requests</a:t>
            </a:r>
          </a:p>
        </p:txBody>
      </p:sp>
      <p:pic>
        <p:nvPicPr>
          <p:cNvPr id="1194" name="Picture 22" descr="Cloudfront Logo PNG Vectors Free Download">
            <a:extLst>
              <a:ext uri="{FF2B5EF4-FFF2-40B4-BE49-F238E27FC236}">
                <a16:creationId xmlns:a16="http://schemas.microsoft.com/office/drawing/2014/main" id="{C6378EB1-8F46-B042-4FE3-4C8E00A2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656" y="2366890"/>
            <a:ext cx="487142" cy="4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7" name="Picture 28" descr="Free Aws Logo Icon - Download in Glyph Style">
            <a:extLst>
              <a:ext uri="{FF2B5EF4-FFF2-40B4-BE49-F238E27FC236}">
                <a16:creationId xmlns:a16="http://schemas.microsoft.com/office/drawing/2014/main" id="{18EEB880-0916-7373-DEF9-EFC6225EF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054" y="924572"/>
            <a:ext cx="734464" cy="73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8" name="TextBox 1197">
            <a:extLst>
              <a:ext uri="{FF2B5EF4-FFF2-40B4-BE49-F238E27FC236}">
                <a16:creationId xmlns:a16="http://schemas.microsoft.com/office/drawing/2014/main" id="{D0B1E2F4-38EA-370B-AC06-629F2DC640CB}"/>
              </a:ext>
            </a:extLst>
          </p:cNvPr>
          <p:cNvSpPr txBox="1"/>
          <p:nvPr/>
        </p:nvSpPr>
        <p:spPr>
          <a:xfrm>
            <a:off x="4420846" y="185169"/>
            <a:ext cx="35541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My Zappi Architecture</a:t>
            </a:r>
          </a:p>
        </p:txBody>
      </p:sp>
    </p:spTree>
    <p:extLst>
      <p:ext uri="{BB962C8B-B14F-4D97-AF65-F5344CB8AC3E}">
        <p14:creationId xmlns:p14="http://schemas.microsoft.com/office/powerpoint/2010/main" val="4008076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61</Words>
  <Application>Microsoft Macintosh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McGlynn (amcglynn)</dc:creator>
  <cp:lastModifiedBy>Andrew McGlynn (amcglynn)</cp:lastModifiedBy>
  <cp:revision>2</cp:revision>
  <dcterms:created xsi:type="dcterms:W3CDTF">2024-02-04T19:57:32Z</dcterms:created>
  <dcterms:modified xsi:type="dcterms:W3CDTF">2024-02-05T09:41:47Z</dcterms:modified>
</cp:coreProperties>
</file>