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8/17/2015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8/17/2015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8/17/2015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8/17/2015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8/17/2015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8/17/2015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8/17/2015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8/17/2015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8/17/2015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8/17/2015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8/17/2015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8/17/2015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Tag Team Chess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the </a:t>
            </a:r>
            <a:r>
              <a:rPr lang="en-US" dirty="0" err="1" smtClean="0"/>
              <a:t>nit-pickers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95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Teams of 2</a:t>
            </a:r>
          </a:p>
          <a:p>
            <a:r>
              <a:rPr lang="en-US" dirty="0" smtClean="0"/>
              <a:t>Standard rules of chess</a:t>
            </a:r>
          </a:p>
          <a:p>
            <a:r>
              <a:rPr lang="en-US" dirty="0" smtClean="0"/>
              <a:t>Your teammate gets the pieces of chess you take from your opponent</a:t>
            </a:r>
          </a:p>
          <a:p>
            <a:r>
              <a:rPr lang="en-US" dirty="0" smtClean="0"/>
              <a:t>Eliminating a king ends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9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Is the game balanced?</a:t>
            </a:r>
          </a:p>
          <a:p>
            <a:r>
              <a:rPr lang="en-US" dirty="0" smtClean="0"/>
              <a:t>Does it make the game more enjoyable?</a:t>
            </a:r>
          </a:p>
          <a:p>
            <a:r>
              <a:rPr lang="en-US" dirty="0" smtClean="0"/>
              <a:t>Is it broken?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738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game is balanced as winning is determined by skill</a:t>
            </a:r>
          </a:p>
          <a:p>
            <a:r>
              <a:rPr lang="en-US" dirty="0" smtClean="0"/>
              <a:t>Results showed that a game of tag team chess lasts around the same time as a regular chess game does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4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“It was awful” – (Kathy)</a:t>
            </a:r>
          </a:p>
          <a:p>
            <a:r>
              <a:rPr lang="en-US" dirty="0" smtClean="0"/>
              <a:t>“More fun than regular chess”</a:t>
            </a:r>
          </a:p>
        </p:txBody>
      </p:sp>
    </p:spTree>
    <p:extLst>
      <p:ext uri="{BB962C8B-B14F-4D97-AF65-F5344CB8AC3E}">
        <p14:creationId xmlns:p14="http://schemas.microsoft.com/office/powerpoint/2010/main" val="397070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Have a time limit per turn</a:t>
            </a:r>
          </a:p>
          <a:p>
            <a:r>
              <a:rPr lang="en-US" dirty="0" smtClean="0"/>
              <a:t>Have a limit of 16 chess pieces per player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40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Tag team chess allows more players to enjoy a game of chess</a:t>
            </a:r>
          </a:p>
          <a:p>
            <a:r>
              <a:rPr lang="en-US" dirty="0" smtClean="0"/>
              <a:t>It is a fun alternative to chess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59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18</TotalTime>
  <Words>135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Impact</vt:lpstr>
      <vt:lpstr>Main Event</vt:lpstr>
      <vt:lpstr>Tag Team Chess</vt:lpstr>
      <vt:lpstr>Variation</vt:lpstr>
      <vt:lpstr>Testing Objectives</vt:lpstr>
      <vt:lpstr>Findings</vt:lpstr>
      <vt:lpstr>Feedback</vt:lpstr>
      <vt:lpstr>Improvements</vt:lpstr>
      <vt:lpstr>Conclusion</vt:lpstr>
    </vt:vector>
  </TitlesOfParts>
  <Company>Academy of Interactive Entertainment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Tag Team Chess</dc:title>
  <dc:creator>Eduardo Cardenas</dc:creator>
  <cp:lastModifiedBy>Eduardo Cardenas</cp:lastModifiedBy>
  <cp:revision>2</cp:revision>
  <dcterms:created xsi:type="dcterms:W3CDTF">2015-08-17T05:30:13Z</dcterms:created>
  <dcterms:modified xsi:type="dcterms:W3CDTF">2015-08-17T05:48:52Z</dcterms:modified>
</cp:coreProperties>
</file>