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7"/>
  </p:sldMasterIdLst>
  <p:notesMasterIdLst>
    <p:notesMasterId r:id="rId77"/>
  </p:notesMasterIdLst>
  <p:sldIdLst>
    <p:sldId id="256" r:id="rId8"/>
    <p:sldId id="365" r:id="rId9"/>
    <p:sldId id="366" r:id="rId10"/>
    <p:sldId id="1587" r:id="rId11"/>
    <p:sldId id="372" r:id="rId12"/>
    <p:sldId id="1593" r:id="rId13"/>
    <p:sldId id="1594" r:id="rId14"/>
    <p:sldId id="1595" r:id="rId15"/>
    <p:sldId id="1602" r:id="rId16"/>
    <p:sldId id="1603" r:id="rId17"/>
    <p:sldId id="368" r:id="rId18"/>
    <p:sldId id="373" r:id="rId19"/>
    <p:sldId id="1590" r:id="rId20"/>
    <p:sldId id="1592" r:id="rId21"/>
    <p:sldId id="1598" r:id="rId22"/>
    <p:sldId id="1599" r:id="rId23"/>
    <p:sldId id="1600" r:id="rId24"/>
    <p:sldId id="1601" r:id="rId25"/>
    <p:sldId id="1591" r:id="rId26"/>
    <p:sldId id="369" r:id="rId27"/>
    <p:sldId id="1596" r:id="rId28"/>
    <p:sldId id="374" r:id="rId29"/>
    <p:sldId id="370" r:id="rId30"/>
    <p:sldId id="1597" r:id="rId31"/>
    <p:sldId id="371" r:id="rId32"/>
    <p:sldId id="308" r:id="rId33"/>
    <p:sldId id="321" r:id="rId34"/>
    <p:sldId id="342" r:id="rId35"/>
    <p:sldId id="350" r:id="rId36"/>
    <p:sldId id="351" r:id="rId37"/>
    <p:sldId id="352" r:id="rId38"/>
    <p:sldId id="353" r:id="rId39"/>
    <p:sldId id="357" r:id="rId40"/>
    <p:sldId id="358" r:id="rId41"/>
    <p:sldId id="356" r:id="rId42"/>
    <p:sldId id="341" r:id="rId43"/>
    <p:sldId id="354" r:id="rId44"/>
    <p:sldId id="355" r:id="rId45"/>
    <p:sldId id="344" r:id="rId46"/>
    <p:sldId id="307" r:id="rId47"/>
    <p:sldId id="328" r:id="rId48"/>
    <p:sldId id="339" r:id="rId49"/>
    <p:sldId id="326" r:id="rId50"/>
    <p:sldId id="345" r:id="rId51"/>
    <p:sldId id="346" r:id="rId52"/>
    <p:sldId id="348" r:id="rId53"/>
    <p:sldId id="347" r:id="rId54"/>
    <p:sldId id="257" r:id="rId55"/>
    <p:sldId id="286" r:id="rId56"/>
    <p:sldId id="298" r:id="rId57"/>
    <p:sldId id="287" r:id="rId58"/>
    <p:sldId id="299" r:id="rId59"/>
    <p:sldId id="295" r:id="rId60"/>
    <p:sldId id="318" r:id="rId61"/>
    <p:sldId id="317" r:id="rId62"/>
    <p:sldId id="319" r:id="rId63"/>
    <p:sldId id="320" r:id="rId64"/>
    <p:sldId id="288" r:id="rId65"/>
    <p:sldId id="289" r:id="rId66"/>
    <p:sldId id="300" r:id="rId67"/>
    <p:sldId id="301" r:id="rId68"/>
    <p:sldId id="296" r:id="rId69"/>
    <p:sldId id="333" r:id="rId70"/>
    <p:sldId id="323" r:id="rId71"/>
    <p:sldId id="329" r:id="rId72"/>
    <p:sldId id="330" r:id="rId73"/>
    <p:sldId id="325" r:id="rId74"/>
    <p:sldId id="331" r:id="rId75"/>
    <p:sldId id="324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5285" autoAdjust="0"/>
  </p:normalViewPr>
  <p:slideViewPr>
    <p:cSldViewPr snapToGrid="0">
      <p:cViewPr varScale="1">
        <p:scale>
          <a:sx n="79" d="100"/>
          <a:sy n="79" d="100"/>
        </p:scale>
        <p:origin x="1382" y="77"/>
      </p:cViewPr>
      <p:guideLst/>
    </p:cSldViewPr>
  </p:slideViewPr>
  <p:outlineViewPr>
    <p:cViewPr>
      <p:scale>
        <a:sx n="33" d="100"/>
        <a:sy n="33" d="100"/>
      </p:scale>
      <p:origin x="0" y="-87605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8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1.xml"/><Relationship Id="rId71" Type="http://schemas.openxmlformats.org/officeDocument/2006/relationships/slide" Target="slides/slide64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3B318-7F95-4CB8-8269-5A52552AA31B}" type="doc">
      <dgm:prSet loTypeId="urn:microsoft.com/office/officeart/2005/8/layout/hierarchy4" loCatId="hierarchy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B9057EF0-5817-483C-93C7-E7B42A1A626D}">
      <dgm:prSet/>
      <dgm:spPr/>
      <dgm:t>
        <a:bodyPr/>
        <a:lstStyle/>
        <a:p>
          <a:r>
            <a:rPr lang="en-US" altLang="en-US" dirty="0"/>
            <a:t>MR</a:t>
          </a:r>
          <a:endParaRPr lang="zh-TW" altLang="en-US" dirty="0"/>
        </a:p>
      </dgm:t>
    </dgm:pt>
    <dgm:pt modelId="{268DD1DA-C89E-4B79-96D7-A3D88FA4C084}">
      <dgm:prSet/>
      <dgm:spPr/>
      <dgm:t>
        <a:bodyPr/>
        <a:lstStyle/>
        <a:p>
          <a:r>
            <a:rPr lang="en-US" altLang="en-US" dirty="0"/>
            <a:t>Spark</a:t>
          </a:r>
          <a:endParaRPr lang="zh-TW" altLang="en-US" dirty="0"/>
        </a:p>
      </dgm:t>
    </dgm:pt>
    <dgm:pt modelId="{7E20E651-B76C-4118-B89F-B55EAFBF4B6C}">
      <dgm:prSet/>
      <dgm:spPr/>
      <dgm:t>
        <a:bodyPr/>
        <a:lstStyle/>
        <a:p>
          <a:r>
            <a:rPr lang="en-US" altLang="en-US" dirty="0" err="1"/>
            <a:t>Tez</a:t>
          </a:r>
          <a:endParaRPr lang="zh-TW" altLang="en-US" dirty="0"/>
        </a:p>
      </dgm:t>
    </dgm:pt>
    <dgm:pt modelId="{18CFF663-78BE-47D4-814E-6B11DA04204F}" type="sibTrans" cxnId="{6355D17F-1F1A-401E-A49A-FF52F5DDE14E}">
      <dgm:prSet/>
      <dgm:spPr/>
      <dgm:t>
        <a:bodyPr/>
        <a:lstStyle/>
        <a:p>
          <a:endParaRPr lang="zh-TW" altLang="en-US"/>
        </a:p>
      </dgm:t>
    </dgm:pt>
    <dgm:pt modelId="{E8A3C008-D25B-4D31-9479-89E56EABB6C6}" type="parTrans" cxnId="{6355D17F-1F1A-401E-A49A-FF52F5DDE14E}">
      <dgm:prSet/>
      <dgm:spPr/>
      <dgm:t>
        <a:bodyPr/>
        <a:lstStyle/>
        <a:p>
          <a:endParaRPr lang="zh-TW" altLang="en-US"/>
        </a:p>
      </dgm:t>
    </dgm:pt>
    <dgm:pt modelId="{BD1EB831-36BF-44FA-B2C0-CA59C13A7D1C}" type="sibTrans" cxnId="{F6A3CAB3-61D8-4442-9B53-B97019916655}">
      <dgm:prSet/>
      <dgm:spPr/>
      <dgm:t>
        <a:bodyPr/>
        <a:lstStyle/>
        <a:p>
          <a:endParaRPr lang="zh-TW" altLang="en-US"/>
        </a:p>
      </dgm:t>
    </dgm:pt>
    <dgm:pt modelId="{A318BB3C-DBCA-4712-A4DB-2E7A77AC949C}" type="parTrans" cxnId="{F6A3CAB3-61D8-4442-9B53-B97019916655}">
      <dgm:prSet/>
      <dgm:spPr/>
      <dgm:t>
        <a:bodyPr/>
        <a:lstStyle/>
        <a:p>
          <a:endParaRPr lang="zh-TW" altLang="en-US"/>
        </a:p>
      </dgm:t>
    </dgm:pt>
    <dgm:pt modelId="{C93759EA-AA1C-4B93-97F6-4641E7B25D7A}" type="sibTrans" cxnId="{3B8044CE-58AD-414B-B519-5F1D63F5E895}">
      <dgm:prSet/>
      <dgm:spPr/>
      <dgm:t>
        <a:bodyPr/>
        <a:lstStyle/>
        <a:p>
          <a:endParaRPr lang="zh-TW" altLang="en-US"/>
        </a:p>
      </dgm:t>
    </dgm:pt>
    <dgm:pt modelId="{037A31B2-7850-4C5B-A3FB-26805B2038BB}" type="parTrans" cxnId="{3B8044CE-58AD-414B-B519-5F1D63F5E895}">
      <dgm:prSet/>
      <dgm:spPr/>
      <dgm:t>
        <a:bodyPr/>
        <a:lstStyle/>
        <a:p>
          <a:endParaRPr lang="zh-TW" altLang="en-US"/>
        </a:p>
      </dgm:t>
    </dgm:pt>
    <dgm:pt modelId="{643868D7-0C4E-47F9-A398-39F4226CEF61}">
      <dgm:prSet phldrT="[Text]"/>
      <dgm:spPr/>
      <dgm:t>
        <a:bodyPr/>
        <a:lstStyle/>
        <a:p>
          <a:r>
            <a:rPr lang="en-US" altLang="zh-TW" dirty="0"/>
            <a:t>TWS, ETLM</a:t>
          </a:r>
          <a:endParaRPr lang="zh-TW" altLang="en-US" dirty="0"/>
        </a:p>
      </dgm:t>
    </dgm:pt>
    <dgm:pt modelId="{99390848-560D-498C-926A-E9A526C14019}" type="parTrans" cxnId="{BF094296-5658-48E5-A4B8-9AF8A670E8E9}">
      <dgm:prSet/>
      <dgm:spPr/>
      <dgm:t>
        <a:bodyPr/>
        <a:lstStyle/>
        <a:p>
          <a:endParaRPr lang="zh-TW" altLang="en-US"/>
        </a:p>
      </dgm:t>
    </dgm:pt>
    <dgm:pt modelId="{9A973C9D-B10E-49F5-9D36-BD649D763904}" type="sibTrans" cxnId="{BF094296-5658-48E5-A4B8-9AF8A670E8E9}">
      <dgm:prSet/>
      <dgm:spPr/>
      <dgm:t>
        <a:bodyPr/>
        <a:lstStyle/>
        <a:p>
          <a:endParaRPr lang="zh-TW" altLang="en-US"/>
        </a:p>
      </dgm:t>
    </dgm:pt>
    <dgm:pt modelId="{02FE2064-AC74-4B10-B41E-84ACBE738048}">
      <dgm:prSet phldrT="[Text]"/>
      <dgm:spPr/>
      <dgm:t>
        <a:bodyPr/>
        <a:lstStyle/>
        <a:p>
          <a:r>
            <a:rPr lang="en-US" altLang="en-US" dirty="0" err="1"/>
            <a:t>Ooziie</a:t>
          </a:r>
          <a:endParaRPr lang="zh-TW" altLang="en-US" dirty="0"/>
        </a:p>
      </dgm:t>
    </dgm:pt>
    <dgm:pt modelId="{CA7C641D-3017-4FEB-A404-4B1B1AE87459}" type="parTrans" cxnId="{1CBFCA50-26E5-4E0D-A0B3-6E94F6616E88}">
      <dgm:prSet/>
      <dgm:spPr/>
      <dgm:t>
        <a:bodyPr/>
        <a:lstStyle/>
        <a:p>
          <a:endParaRPr lang="zh-TW" altLang="en-US"/>
        </a:p>
      </dgm:t>
    </dgm:pt>
    <dgm:pt modelId="{2CE29A34-71BA-4A01-8ABD-0D48486AFFA7}" type="sibTrans" cxnId="{1CBFCA50-26E5-4E0D-A0B3-6E94F6616E88}">
      <dgm:prSet/>
      <dgm:spPr/>
      <dgm:t>
        <a:bodyPr/>
        <a:lstStyle/>
        <a:p>
          <a:endParaRPr lang="zh-TW" altLang="en-US"/>
        </a:p>
      </dgm:t>
    </dgm:pt>
    <dgm:pt modelId="{5D12265A-FE5E-4767-A7C8-D4E20ED33597}">
      <dgm:prSet phldrT="[Text]"/>
      <dgm:spPr/>
      <dgm:t>
        <a:bodyPr/>
        <a:lstStyle/>
        <a:p>
          <a:r>
            <a:rPr lang="en-US" altLang="en-US" dirty="0"/>
            <a:t> </a:t>
          </a:r>
          <a:endParaRPr lang="zh-TW" altLang="en-US" dirty="0"/>
        </a:p>
      </dgm:t>
    </dgm:pt>
    <dgm:pt modelId="{D437EE18-A290-4027-87F0-7BB98E4B7287}" type="parTrans" cxnId="{EA90DFC2-79FA-40A1-A24F-2531B4CA89BA}">
      <dgm:prSet/>
      <dgm:spPr/>
      <dgm:t>
        <a:bodyPr/>
        <a:lstStyle/>
        <a:p>
          <a:endParaRPr lang="zh-TW" altLang="en-US"/>
        </a:p>
      </dgm:t>
    </dgm:pt>
    <dgm:pt modelId="{8AFBFC06-CF83-4759-986F-70920B04005E}" type="sibTrans" cxnId="{EA90DFC2-79FA-40A1-A24F-2531B4CA89BA}">
      <dgm:prSet/>
      <dgm:spPr/>
      <dgm:t>
        <a:bodyPr/>
        <a:lstStyle/>
        <a:p>
          <a:endParaRPr lang="zh-TW" altLang="en-US"/>
        </a:p>
      </dgm:t>
    </dgm:pt>
    <dgm:pt modelId="{6DBF4DD1-BB5D-4FE4-91F1-10BFD79E186C}">
      <dgm:prSet phldrT="[Text]"/>
      <dgm:spPr/>
      <dgm:t>
        <a:bodyPr/>
        <a:lstStyle/>
        <a:p>
          <a:endParaRPr lang="zh-TW" altLang="en-US" dirty="0"/>
        </a:p>
      </dgm:t>
    </dgm:pt>
    <dgm:pt modelId="{FB55072C-19FF-4B7E-B1A6-40CC98261815}" type="parTrans" cxnId="{1DBD1B37-B01A-4EAF-8AEE-64A157ADC55E}">
      <dgm:prSet/>
      <dgm:spPr/>
      <dgm:t>
        <a:bodyPr/>
        <a:lstStyle/>
        <a:p>
          <a:endParaRPr lang="zh-TW" altLang="en-US"/>
        </a:p>
      </dgm:t>
    </dgm:pt>
    <dgm:pt modelId="{8850544B-EE38-421B-AE18-18254C369071}" type="sibTrans" cxnId="{1DBD1B37-B01A-4EAF-8AEE-64A157ADC55E}">
      <dgm:prSet/>
      <dgm:spPr/>
      <dgm:t>
        <a:bodyPr/>
        <a:lstStyle/>
        <a:p>
          <a:endParaRPr lang="zh-TW" altLang="en-US"/>
        </a:p>
      </dgm:t>
    </dgm:pt>
    <dgm:pt modelId="{1EAD776F-B664-47EF-B777-8AAE484211BC}">
      <dgm:prSet phldrT="[Text]"/>
      <dgm:spPr/>
      <dgm:t>
        <a:bodyPr/>
        <a:lstStyle/>
        <a:p>
          <a:endParaRPr lang="zh-TW" altLang="en-US" dirty="0"/>
        </a:p>
      </dgm:t>
    </dgm:pt>
    <dgm:pt modelId="{CACF826C-461D-4401-BE25-2B7DE0D95CC9}" type="sibTrans" cxnId="{E99C62CE-7B37-4235-9B54-0D60D11AFCE8}">
      <dgm:prSet/>
      <dgm:spPr/>
      <dgm:t>
        <a:bodyPr/>
        <a:lstStyle/>
        <a:p>
          <a:endParaRPr lang="zh-TW" altLang="en-US"/>
        </a:p>
      </dgm:t>
    </dgm:pt>
    <dgm:pt modelId="{2A4DF814-8FFD-4D44-8A0D-96DDBE84D796}" type="parTrans" cxnId="{E99C62CE-7B37-4235-9B54-0D60D11AFCE8}">
      <dgm:prSet/>
      <dgm:spPr/>
      <dgm:t>
        <a:bodyPr/>
        <a:lstStyle/>
        <a:p>
          <a:endParaRPr lang="zh-TW" altLang="en-US"/>
        </a:p>
      </dgm:t>
    </dgm:pt>
    <dgm:pt modelId="{C5BFFE89-B7ED-41C0-9FA7-9EA9726828EE}">
      <dgm:prSet/>
      <dgm:spPr/>
      <dgm:t>
        <a:bodyPr/>
        <a:lstStyle/>
        <a:p>
          <a:r>
            <a:rPr lang="en-US" altLang="en-US" dirty="0" err="1"/>
            <a:t>BigSQL</a:t>
          </a:r>
          <a:r>
            <a:rPr lang="en-US" altLang="en-US" dirty="0"/>
            <a:t> or Hive</a:t>
          </a:r>
          <a:endParaRPr lang="zh-TW" altLang="en-US" dirty="0"/>
        </a:p>
      </dgm:t>
    </dgm:pt>
    <dgm:pt modelId="{519E04B2-A249-4C14-A5A8-15944A183816}" type="sibTrans" cxnId="{290841D1-9553-40D5-899A-9E917D8DD9E4}">
      <dgm:prSet/>
      <dgm:spPr/>
      <dgm:t>
        <a:bodyPr/>
        <a:lstStyle/>
        <a:p>
          <a:endParaRPr lang="zh-TW" altLang="en-US"/>
        </a:p>
      </dgm:t>
    </dgm:pt>
    <dgm:pt modelId="{9147531C-FD85-43A6-8AF2-225D212D736C}" type="parTrans" cxnId="{290841D1-9553-40D5-899A-9E917D8DD9E4}">
      <dgm:prSet/>
      <dgm:spPr/>
      <dgm:t>
        <a:bodyPr/>
        <a:lstStyle/>
        <a:p>
          <a:endParaRPr lang="zh-TW" altLang="en-US"/>
        </a:p>
      </dgm:t>
    </dgm:pt>
    <dgm:pt modelId="{65D7CF54-EAA0-4858-878C-173804942C67}">
      <dgm:prSet/>
      <dgm:spPr/>
      <dgm:t>
        <a:bodyPr/>
        <a:lstStyle/>
        <a:p>
          <a:endParaRPr lang="zh-TW" altLang="en-US" dirty="0"/>
        </a:p>
      </dgm:t>
    </dgm:pt>
    <dgm:pt modelId="{F518E91F-3E0E-43B7-8013-8AC5588D1393}" type="sibTrans" cxnId="{CE3269AF-D8BF-428B-9642-39BDF8CB827E}">
      <dgm:prSet/>
      <dgm:spPr/>
      <dgm:t>
        <a:bodyPr/>
        <a:lstStyle/>
        <a:p>
          <a:endParaRPr lang="zh-TW" altLang="en-US"/>
        </a:p>
      </dgm:t>
    </dgm:pt>
    <dgm:pt modelId="{B3524C9C-07EC-4190-9797-85F90043F7C1}" type="parTrans" cxnId="{CE3269AF-D8BF-428B-9642-39BDF8CB827E}">
      <dgm:prSet/>
      <dgm:spPr/>
      <dgm:t>
        <a:bodyPr/>
        <a:lstStyle/>
        <a:p>
          <a:endParaRPr lang="zh-TW" altLang="en-US"/>
        </a:p>
      </dgm:t>
    </dgm:pt>
    <dgm:pt modelId="{789C6CA3-04B6-498D-B97C-51EC4E0D5868}">
      <dgm:prSet/>
      <dgm:spPr/>
      <dgm:t>
        <a:bodyPr/>
        <a:lstStyle/>
        <a:p>
          <a:r>
            <a:rPr lang="en-US" altLang="en-US" dirty="0" err="1"/>
            <a:t>BigSQL</a:t>
          </a:r>
          <a:endParaRPr lang="zh-TW" altLang="en-US" dirty="0"/>
        </a:p>
      </dgm:t>
    </dgm:pt>
    <dgm:pt modelId="{17A7BCA4-A8F4-4D47-8EFD-A02E9F66C88A}" type="parTrans" cxnId="{17FEA6F5-2885-4B9A-9D36-499DA9DABE58}">
      <dgm:prSet/>
      <dgm:spPr/>
      <dgm:t>
        <a:bodyPr/>
        <a:lstStyle/>
        <a:p>
          <a:endParaRPr lang="zh-TW" altLang="en-US"/>
        </a:p>
      </dgm:t>
    </dgm:pt>
    <dgm:pt modelId="{A9AC0080-D461-4D33-ABEE-42CB7DCCC3F6}" type="sibTrans" cxnId="{17FEA6F5-2885-4B9A-9D36-499DA9DABE58}">
      <dgm:prSet/>
      <dgm:spPr/>
      <dgm:t>
        <a:bodyPr/>
        <a:lstStyle/>
        <a:p>
          <a:endParaRPr lang="zh-TW" altLang="en-US"/>
        </a:p>
      </dgm:t>
    </dgm:pt>
    <dgm:pt modelId="{CAFCCFF7-B966-4703-A741-9435257E45CD}" type="pres">
      <dgm:prSet presAssocID="{0A63B318-7F95-4CB8-8269-5A52552AA31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350B51-80DF-499A-B02E-1EDC3CB7C7A3}" type="pres">
      <dgm:prSet presAssocID="{643868D7-0C4E-47F9-A398-39F4226CEF61}" presName="vertOne" presStyleCnt="0"/>
      <dgm:spPr/>
    </dgm:pt>
    <dgm:pt modelId="{54E472E1-6DFE-4185-B106-CFB02F3B907D}" type="pres">
      <dgm:prSet presAssocID="{643868D7-0C4E-47F9-A398-39F4226CEF61}" presName="txOne" presStyleLbl="node0" presStyleIdx="0" presStyleCnt="1">
        <dgm:presLayoutVars>
          <dgm:chPref val="3"/>
        </dgm:presLayoutVars>
      </dgm:prSet>
      <dgm:spPr/>
    </dgm:pt>
    <dgm:pt modelId="{B134F33B-9B11-44E1-A147-B8680D062712}" type="pres">
      <dgm:prSet presAssocID="{643868D7-0C4E-47F9-A398-39F4226CEF61}" presName="parTransOne" presStyleCnt="0"/>
      <dgm:spPr/>
    </dgm:pt>
    <dgm:pt modelId="{FD7CCA05-40A8-4EBD-8220-D596E5018D64}" type="pres">
      <dgm:prSet presAssocID="{643868D7-0C4E-47F9-A398-39F4226CEF61}" presName="horzOne" presStyleCnt="0"/>
      <dgm:spPr/>
    </dgm:pt>
    <dgm:pt modelId="{A7590E4F-4C46-4DB7-807F-4E5E17B5D4BA}" type="pres">
      <dgm:prSet presAssocID="{5D12265A-FE5E-4767-A7C8-D4E20ED33597}" presName="vertTwo" presStyleCnt="0"/>
      <dgm:spPr/>
    </dgm:pt>
    <dgm:pt modelId="{088DB243-E37A-4628-A777-A09E8A20E0A9}" type="pres">
      <dgm:prSet presAssocID="{5D12265A-FE5E-4767-A7C8-D4E20ED33597}" presName="txTwo" presStyleLbl="node2" presStyleIdx="0" presStyleCnt="2">
        <dgm:presLayoutVars>
          <dgm:chPref val="3"/>
        </dgm:presLayoutVars>
      </dgm:prSet>
      <dgm:spPr/>
    </dgm:pt>
    <dgm:pt modelId="{A3B47A92-650B-4681-8D23-E0581334AAEA}" type="pres">
      <dgm:prSet presAssocID="{5D12265A-FE5E-4767-A7C8-D4E20ED33597}" presName="parTransTwo" presStyleCnt="0"/>
      <dgm:spPr/>
    </dgm:pt>
    <dgm:pt modelId="{6326DCB5-E55A-4612-99A3-84454FF28F80}" type="pres">
      <dgm:prSet presAssocID="{5D12265A-FE5E-4767-A7C8-D4E20ED33597}" presName="horzTwo" presStyleCnt="0"/>
      <dgm:spPr/>
    </dgm:pt>
    <dgm:pt modelId="{D6FD4128-AA74-48F2-B1D0-6F1186DD520B}" type="pres">
      <dgm:prSet presAssocID="{6DBF4DD1-BB5D-4FE4-91F1-10BFD79E186C}" presName="vertThree" presStyleCnt="0"/>
      <dgm:spPr/>
    </dgm:pt>
    <dgm:pt modelId="{57543037-F443-478F-B32B-C197012BB23B}" type="pres">
      <dgm:prSet presAssocID="{6DBF4DD1-BB5D-4FE4-91F1-10BFD79E186C}" presName="txThree" presStyleLbl="node3" presStyleIdx="0" presStyleCnt="3">
        <dgm:presLayoutVars>
          <dgm:chPref val="3"/>
        </dgm:presLayoutVars>
      </dgm:prSet>
      <dgm:spPr/>
    </dgm:pt>
    <dgm:pt modelId="{5E36D646-06C7-4FDC-A72D-3C9DCD7098F2}" type="pres">
      <dgm:prSet presAssocID="{6DBF4DD1-BB5D-4FE4-91F1-10BFD79E186C}" presName="parTransThree" presStyleCnt="0"/>
      <dgm:spPr/>
    </dgm:pt>
    <dgm:pt modelId="{9D3C0502-B082-4C9F-9BA6-9F2741FF9423}" type="pres">
      <dgm:prSet presAssocID="{6DBF4DD1-BB5D-4FE4-91F1-10BFD79E186C}" presName="horzThree" presStyleCnt="0"/>
      <dgm:spPr/>
    </dgm:pt>
    <dgm:pt modelId="{1A5A79DB-CE6A-44CA-95CA-2934775050D8}" type="pres">
      <dgm:prSet presAssocID="{1EAD776F-B664-47EF-B777-8AAE484211BC}" presName="vertFour" presStyleCnt="0">
        <dgm:presLayoutVars>
          <dgm:chPref val="3"/>
        </dgm:presLayoutVars>
      </dgm:prSet>
      <dgm:spPr/>
    </dgm:pt>
    <dgm:pt modelId="{F8DC8E4E-4E94-40BC-9A3B-5C00A9EB0BED}" type="pres">
      <dgm:prSet presAssocID="{1EAD776F-B664-47EF-B777-8AAE484211BC}" presName="txFour" presStyleLbl="node4" presStyleIdx="0" presStyleCnt="5">
        <dgm:presLayoutVars>
          <dgm:chPref val="3"/>
        </dgm:presLayoutVars>
      </dgm:prSet>
      <dgm:spPr/>
    </dgm:pt>
    <dgm:pt modelId="{D246366D-C24F-4162-8600-3896F0DEFA0F}" type="pres">
      <dgm:prSet presAssocID="{1EAD776F-B664-47EF-B777-8AAE484211BC}" presName="horzFour" presStyleCnt="0"/>
      <dgm:spPr/>
    </dgm:pt>
    <dgm:pt modelId="{23461A44-D661-48F9-B8D1-7568334BF669}" type="pres">
      <dgm:prSet presAssocID="{8AFBFC06-CF83-4759-986F-70920B04005E}" presName="sibSpaceTwo" presStyleCnt="0"/>
      <dgm:spPr/>
    </dgm:pt>
    <dgm:pt modelId="{7A52491C-9FE5-472F-930D-388BE905CFAA}" type="pres">
      <dgm:prSet presAssocID="{02FE2064-AC74-4B10-B41E-84ACBE738048}" presName="vertTwo" presStyleCnt="0"/>
      <dgm:spPr/>
    </dgm:pt>
    <dgm:pt modelId="{C32666A3-BD97-45FB-9388-0A5D58B238BA}" type="pres">
      <dgm:prSet presAssocID="{02FE2064-AC74-4B10-B41E-84ACBE738048}" presName="txTwo" presStyleLbl="node2" presStyleIdx="1" presStyleCnt="2">
        <dgm:presLayoutVars>
          <dgm:chPref val="3"/>
        </dgm:presLayoutVars>
      </dgm:prSet>
      <dgm:spPr/>
    </dgm:pt>
    <dgm:pt modelId="{30C79811-776A-4EFB-A6D1-1FBBA91C60CE}" type="pres">
      <dgm:prSet presAssocID="{02FE2064-AC74-4B10-B41E-84ACBE738048}" presName="parTransTwo" presStyleCnt="0"/>
      <dgm:spPr/>
    </dgm:pt>
    <dgm:pt modelId="{208020C7-F7D4-4EBE-8B01-1651F038E58D}" type="pres">
      <dgm:prSet presAssocID="{02FE2064-AC74-4B10-B41E-84ACBE738048}" presName="horzTwo" presStyleCnt="0"/>
      <dgm:spPr/>
    </dgm:pt>
    <dgm:pt modelId="{CAF7D550-2796-4F2A-9816-847407C14AEE}" type="pres">
      <dgm:prSet presAssocID="{65D7CF54-EAA0-4858-878C-173804942C67}" presName="vertThree" presStyleCnt="0"/>
      <dgm:spPr/>
    </dgm:pt>
    <dgm:pt modelId="{2308CB15-3815-4A7F-85BB-6F4E5976563A}" type="pres">
      <dgm:prSet presAssocID="{65D7CF54-EAA0-4858-878C-173804942C67}" presName="txThree" presStyleLbl="node3" presStyleIdx="1" presStyleCnt="3">
        <dgm:presLayoutVars>
          <dgm:chPref val="3"/>
        </dgm:presLayoutVars>
      </dgm:prSet>
      <dgm:spPr/>
    </dgm:pt>
    <dgm:pt modelId="{53395548-FDA6-45B4-A52D-7C8C64E3E09A}" type="pres">
      <dgm:prSet presAssocID="{65D7CF54-EAA0-4858-878C-173804942C67}" presName="parTransThree" presStyleCnt="0"/>
      <dgm:spPr/>
    </dgm:pt>
    <dgm:pt modelId="{6E6769ED-6626-4015-8574-85064A469A42}" type="pres">
      <dgm:prSet presAssocID="{65D7CF54-EAA0-4858-878C-173804942C67}" presName="horzThree" presStyleCnt="0"/>
      <dgm:spPr/>
    </dgm:pt>
    <dgm:pt modelId="{565D810B-FB70-4792-9BB8-67187D46C4A9}" type="pres">
      <dgm:prSet presAssocID="{789C6CA3-04B6-498D-B97C-51EC4E0D5868}" presName="vertFour" presStyleCnt="0">
        <dgm:presLayoutVars>
          <dgm:chPref val="3"/>
        </dgm:presLayoutVars>
      </dgm:prSet>
      <dgm:spPr/>
    </dgm:pt>
    <dgm:pt modelId="{C825AF28-1CB9-45AA-81FC-B24BBE3FA8AE}" type="pres">
      <dgm:prSet presAssocID="{789C6CA3-04B6-498D-B97C-51EC4E0D5868}" presName="txFour" presStyleLbl="node4" presStyleIdx="1" presStyleCnt="5">
        <dgm:presLayoutVars>
          <dgm:chPref val="3"/>
        </dgm:presLayoutVars>
      </dgm:prSet>
      <dgm:spPr/>
    </dgm:pt>
    <dgm:pt modelId="{9E5BE21F-ECAD-4162-9220-C265B600B8CA}" type="pres">
      <dgm:prSet presAssocID="{789C6CA3-04B6-498D-B97C-51EC4E0D5868}" presName="horzFour" presStyleCnt="0"/>
      <dgm:spPr/>
    </dgm:pt>
    <dgm:pt modelId="{F75FE0CF-8330-42CA-BC2C-8C49718E3AF4}" type="pres">
      <dgm:prSet presAssocID="{F518E91F-3E0E-43B7-8013-8AC5588D1393}" presName="sibSpaceThree" presStyleCnt="0"/>
      <dgm:spPr/>
    </dgm:pt>
    <dgm:pt modelId="{270BDD18-956A-4B2A-A4E5-20A4A64A569F}" type="pres">
      <dgm:prSet presAssocID="{C5BFFE89-B7ED-41C0-9FA7-9EA9726828EE}" presName="vertThree" presStyleCnt="0"/>
      <dgm:spPr/>
    </dgm:pt>
    <dgm:pt modelId="{01BE86F8-F93B-456A-AE5B-CEB987DDC39A}" type="pres">
      <dgm:prSet presAssocID="{C5BFFE89-B7ED-41C0-9FA7-9EA9726828EE}" presName="txThree" presStyleLbl="node3" presStyleIdx="2" presStyleCnt="3">
        <dgm:presLayoutVars>
          <dgm:chPref val="3"/>
        </dgm:presLayoutVars>
      </dgm:prSet>
      <dgm:spPr/>
    </dgm:pt>
    <dgm:pt modelId="{62544FA5-F003-4A10-A766-96DCAD5E5018}" type="pres">
      <dgm:prSet presAssocID="{C5BFFE89-B7ED-41C0-9FA7-9EA9726828EE}" presName="parTransThree" presStyleCnt="0"/>
      <dgm:spPr/>
    </dgm:pt>
    <dgm:pt modelId="{32261702-9841-4757-A1A0-C2632A0FB644}" type="pres">
      <dgm:prSet presAssocID="{C5BFFE89-B7ED-41C0-9FA7-9EA9726828EE}" presName="horzThree" presStyleCnt="0"/>
      <dgm:spPr/>
    </dgm:pt>
    <dgm:pt modelId="{2F4F4D8B-C5A4-497E-BAB2-9BA6D5D157FD}" type="pres">
      <dgm:prSet presAssocID="{7E20E651-B76C-4118-B89F-B55EAFBF4B6C}" presName="vertFour" presStyleCnt="0">
        <dgm:presLayoutVars>
          <dgm:chPref val="3"/>
        </dgm:presLayoutVars>
      </dgm:prSet>
      <dgm:spPr/>
    </dgm:pt>
    <dgm:pt modelId="{E93ACC61-5A24-40DC-99D7-FECB7936CD49}" type="pres">
      <dgm:prSet presAssocID="{7E20E651-B76C-4118-B89F-B55EAFBF4B6C}" presName="txFour" presStyleLbl="node4" presStyleIdx="2" presStyleCnt="5">
        <dgm:presLayoutVars>
          <dgm:chPref val="3"/>
        </dgm:presLayoutVars>
      </dgm:prSet>
      <dgm:spPr/>
    </dgm:pt>
    <dgm:pt modelId="{DC632B97-5066-4554-B259-1B54667E89B1}" type="pres">
      <dgm:prSet presAssocID="{7E20E651-B76C-4118-B89F-B55EAFBF4B6C}" presName="horzFour" presStyleCnt="0"/>
      <dgm:spPr/>
    </dgm:pt>
    <dgm:pt modelId="{F48261AF-488B-4BC2-969D-56540EC7977E}" type="pres">
      <dgm:prSet presAssocID="{C93759EA-AA1C-4B93-97F6-4641E7B25D7A}" presName="sibSpaceFour" presStyleCnt="0"/>
      <dgm:spPr/>
    </dgm:pt>
    <dgm:pt modelId="{1263E720-DAA4-4944-B5D5-457E48914F56}" type="pres">
      <dgm:prSet presAssocID="{268DD1DA-C89E-4B79-96D7-A3D88FA4C084}" presName="vertFour" presStyleCnt="0">
        <dgm:presLayoutVars>
          <dgm:chPref val="3"/>
        </dgm:presLayoutVars>
      </dgm:prSet>
      <dgm:spPr/>
    </dgm:pt>
    <dgm:pt modelId="{1B8CD6A9-2E68-4DC1-BF97-DB8DB8B2E743}" type="pres">
      <dgm:prSet presAssocID="{268DD1DA-C89E-4B79-96D7-A3D88FA4C084}" presName="txFour" presStyleLbl="node4" presStyleIdx="3" presStyleCnt="5">
        <dgm:presLayoutVars>
          <dgm:chPref val="3"/>
        </dgm:presLayoutVars>
      </dgm:prSet>
      <dgm:spPr/>
    </dgm:pt>
    <dgm:pt modelId="{311438F3-85B6-4C3E-8058-F755F952A9A8}" type="pres">
      <dgm:prSet presAssocID="{268DD1DA-C89E-4B79-96D7-A3D88FA4C084}" presName="horzFour" presStyleCnt="0"/>
      <dgm:spPr/>
    </dgm:pt>
    <dgm:pt modelId="{433E01AB-BCC6-4D3D-AFA6-688A1A3BB31F}" type="pres">
      <dgm:prSet presAssocID="{BD1EB831-36BF-44FA-B2C0-CA59C13A7D1C}" presName="sibSpaceFour" presStyleCnt="0"/>
      <dgm:spPr/>
    </dgm:pt>
    <dgm:pt modelId="{222EFA4F-4A98-459C-97A0-6E28BAEC4C6F}" type="pres">
      <dgm:prSet presAssocID="{B9057EF0-5817-483C-93C7-E7B42A1A626D}" presName="vertFour" presStyleCnt="0">
        <dgm:presLayoutVars>
          <dgm:chPref val="3"/>
        </dgm:presLayoutVars>
      </dgm:prSet>
      <dgm:spPr/>
    </dgm:pt>
    <dgm:pt modelId="{B8DF8A8B-BB32-4B76-9538-ED270827393B}" type="pres">
      <dgm:prSet presAssocID="{B9057EF0-5817-483C-93C7-E7B42A1A626D}" presName="txFour" presStyleLbl="node4" presStyleIdx="4" presStyleCnt="5">
        <dgm:presLayoutVars>
          <dgm:chPref val="3"/>
        </dgm:presLayoutVars>
      </dgm:prSet>
      <dgm:spPr/>
    </dgm:pt>
    <dgm:pt modelId="{7D528496-9CD4-44B1-8E4C-90040E1EA4E1}" type="pres">
      <dgm:prSet presAssocID="{B9057EF0-5817-483C-93C7-E7B42A1A626D}" presName="horzFour" presStyleCnt="0"/>
      <dgm:spPr/>
    </dgm:pt>
  </dgm:ptLst>
  <dgm:cxnLst>
    <dgm:cxn modelId="{8356FF10-39D2-488D-A0BD-77BF6A9983DC}" type="presOf" srcId="{268DD1DA-C89E-4B79-96D7-A3D88FA4C084}" destId="{1B8CD6A9-2E68-4DC1-BF97-DB8DB8B2E743}" srcOrd="0" destOrd="0" presId="urn:microsoft.com/office/officeart/2005/8/layout/hierarchy4"/>
    <dgm:cxn modelId="{1005DD2F-3428-45AA-8FBA-7FF9F8DBA700}" type="presOf" srcId="{02FE2064-AC74-4B10-B41E-84ACBE738048}" destId="{C32666A3-BD97-45FB-9388-0A5D58B238BA}" srcOrd="0" destOrd="0" presId="urn:microsoft.com/office/officeart/2005/8/layout/hierarchy4"/>
    <dgm:cxn modelId="{1DBD1B37-B01A-4EAF-8AEE-64A157ADC55E}" srcId="{5D12265A-FE5E-4767-A7C8-D4E20ED33597}" destId="{6DBF4DD1-BB5D-4FE4-91F1-10BFD79E186C}" srcOrd="0" destOrd="0" parTransId="{FB55072C-19FF-4B7E-B1A6-40CC98261815}" sibTransId="{8850544B-EE38-421B-AE18-18254C369071}"/>
    <dgm:cxn modelId="{02F24B4C-1B83-4F40-ACB5-85199BF6A16D}" type="presOf" srcId="{789C6CA3-04B6-498D-B97C-51EC4E0D5868}" destId="{C825AF28-1CB9-45AA-81FC-B24BBE3FA8AE}" srcOrd="0" destOrd="0" presId="urn:microsoft.com/office/officeart/2005/8/layout/hierarchy4"/>
    <dgm:cxn modelId="{1CBFCA50-26E5-4E0D-A0B3-6E94F6616E88}" srcId="{643868D7-0C4E-47F9-A398-39F4226CEF61}" destId="{02FE2064-AC74-4B10-B41E-84ACBE738048}" srcOrd="1" destOrd="0" parTransId="{CA7C641D-3017-4FEB-A404-4B1B1AE87459}" sibTransId="{2CE29A34-71BA-4A01-8ABD-0D48486AFFA7}"/>
    <dgm:cxn modelId="{B6E26855-A514-4EFF-8F77-40CD6508C7A8}" type="presOf" srcId="{65D7CF54-EAA0-4858-878C-173804942C67}" destId="{2308CB15-3815-4A7F-85BB-6F4E5976563A}" srcOrd="0" destOrd="0" presId="urn:microsoft.com/office/officeart/2005/8/layout/hierarchy4"/>
    <dgm:cxn modelId="{B1F25B5A-9595-402E-943A-77A9B9663E42}" type="presOf" srcId="{7E20E651-B76C-4118-B89F-B55EAFBF4B6C}" destId="{E93ACC61-5A24-40DC-99D7-FECB7936CD49}" srcOrd="0" destOrd="0" presId="urn:microsoft.com/office/officeart/2005/8/layout/hierarchy4"/>
    <dgm:cxn modelId="{6355D17F-1F1A-401E-A49A-FF52F5DDE14E}" srcId="{C5BFFE89-B7ED-41C0-9FA7-9EA9726828EE}" destId="{B9057EF0-5817-483C-93C7-E7B42A1A626D}" srcOrd="2" destOrd="0" parTransId="{E8A3C008-D25B-4D31-9479-89E56EABB6C6}" sibTransId="{18CFF663-78BE-47D4-814E-6B11DA04204F}"/>
    <dgm:cxn modelId="{E9CEE18A-CF7D-47C2-91F9-1EF5CBA2EB77}" type="presOf" srcId="{6DBF4DD1-BB5D-4FE4-91F1-10BFD79E186C}" destId="{57543037-F443-478F-B32B-C197012BB23B}" srcOrd="0" destOrd="0" presId="urn:microsoft.com/office/officeart/2005/8/layout/hierarchy4"/>
    <dgm:cxn modelId="{BF094296-5658-48E5-A4B8-9AF8A670E8E9}" srcId="{0A63B318-7F95-4CB8-8269-5A52552AA31B}" destId="{643868D7-0C4E-47F9-A398-39F4226CEF61}" srcOrd="0" destOrd="0" parTransId="{99390848-560D-498C-926A-E9A526C14019}" sibTransId="{9A973C9D-B10E-49F5-9D36-BD649D763904}"/>
    <dgm:cxn modelId="{CE3269AF-D8BF-428B-9642-39BDF8CB827E}" srcId="{02FE2064-AC74-4B10-B41E-84ACBE738048}" destId="{65D7CF54-EAA0-4858-878C-173804942C67}" srcOrd="0" destOrd="0" parTransId="{B3524C9C-07EC-4190-9797-85F90043F7C1}" sibTransId="{F518E91F-3E0E-43B7-8013-8AC5588D1393}"/>
    <dgm:cxn modelId="{F6A3CAB3-61D8-4442-9B53-B97019916655}" srcId="{C5BFFE89-B7ED-41C0-9FA7-9EA9726828EE}" destId="{268DD1DA-C89E-4B79-96D7-A3D88FA4C084}" srcOrd="1" destOrd="0" parTransId="{A318BB3C-DBCA-4712-A4DB-2E7A77AC949C}" sibTransId="{BD1EB831-36BF-44FA-B2C0-CA59C13A7D1C}"/>
    <dgm:cxn modelId="{823A2CB4-4162-48F3-BCA3-96280BFA7E46}" type="presOf" srcId="{643868D7-0C4E-47F9-A398-39F4226CEF61}" destId="{54E472E1-6DFE-4185-B106-CFB02F3B907D}" srcOrd="0" destOrd="0" presId="urn:microsoft.com/office/officeart/2005/8/layout/hierarchy4"/>
    <dgm:cxn modelId="{81B1BAB5-E7B5-4AE6-9A50-FC1ABE10E57D}" type="presOf" srcId="{C5BFFE89-B7ED-41C0-9FA7-9EA9726828EE}" destId="{01BE86F8-F93B-456A-AE5B-CEB987DDC39A}" srcOrd="0" destOrd="0" presId="urn:microsoft.com/office/officeart/2005/8/layout/hierarchy4"/>
    <dgm:cxn modelId="{EA90DFC2-79FA-40A1-A24F-2531B4CA89BA}" srcId="{643868D7-0C4E-47F9-A398-39F4226CEF61}" destId="{5D12265A-FE5E-4767-A7C8-D4E20ED33597}" srcOrd="0" destOrd="0" parTransId="{D437EE18-A290-4027-87F0-7BB98E4B7287}" sibTransId="{8AFBFC06-CF83-4759-986F-70920B04005E}"/>
    <dgm:cxn modelId="{207E69C9-9584-4586-90D3-3CDCDBFC24C2}" type="presOf" srcId="{5D12265A-FE5E-4767-A7C8-D4E20ED33597}" destId="{088DB243-E37A-4628-A777-A09E8A20E0A9}" srcOrd="0" destOrd="0" presId="urn:microsoft.com/office/officeart/2005/8/layout/hierarchy4"/>
    <dgm:cxn modelId="{E99C62CE-7B37-4235-9B54-0D60D11AFCE8}" srcId="{6DBF4DD1-BB5D-4FE4-91F1-10BFD79E186C}" destId="{1EAD776F-B664-47EF-B777-8AAE484211BC}" srcOrd="0" destOrd="0" parTransId="{2A4DF814-8FFD-4D44-8A0D-96DDBE84D796}" sibTransId="{CACF826C-461D-4401-BE25-2B7DE0D95CC9}"/>
    <dgm:cxn modelId="{3B8044CE-58AD-414B-B519-5F1D63F5E895}" srcId="{C5BFFE89-B7ED-41C0-9FA7-9EA9726828EE}" destId="{7E20E651-B76C-4118-B89F-B55EAFBF4B6C}" srcOrd="0" destOrd="0" parTransId="{037A31B2-7850-4C5B-A3FB-26805B2038BB}" sibTransId="{C93759EA-AA1C-4B93-97F6-4641E7B25D7A}"/>
    <dgm:cxn modelId="{47FD45D0-3033-4744-A1D7-B4B21F9A0ECB}" type="presOf" srcId="{B9057EF0-5817-483C-93C7-E7B42A1A626D}" destId="{B8DF8A8B-BB32-4B76-9538-ED270827393B}" srcOrd="0" destOrd="0" presId="urn:microsoft.com/office/officeart/2005/8/layout/hierarchy4"/>
    <dgm:cxn modelId="{290841D1-9553-40D5-899A-9E917D8DD9E4}" srcId="{02FE2064-AC74-4B10-B41E-84ACBE738048}" destId="{C5BFFE89-B7ED-41C0-9FA7-9EA9726828EE}" srcOrd="1" destOrd="0" parTransId="{9147531C-FD85-43A6-8AF2-225D212D736C}" sibTransId="{519E04B2-A249-4C14-A5A8-15944A183816}"/>
    <dgm:cxn modelId="{FDD5C3F0-6732-4FC9-837C-D20640C24370}" type="presOf" srcId="{1EAD776F-B664-47EF-B777-8AAE484211BC}" destId="{F8DC8E4E-4E94-40BC-9A3B-5C00A9EB0BED}" srcOrd="0" destOrd="0" presId="urn:microsoft.com/office/officeart/2005/8/layout/hierarchy4"/>
    <dgm:cxn modelId="{B9A021F4-908E-4B93-B416-1DD48410BBF8}" type="presOf" srcId="{0A63B318-7F95-4CB8-8269-5A52552AA31B}" destId="{CAFCCFF7-B966-4703-A741-9435257E45CD}" srcOrd="0" destOrd="0" presId="urn:microsoft.com/office/officeart/2005/8/layout/hierarchy4"/>
    <dgm:cxn modelId="{17FEA6F5-2885-4B9A-9D36-499DA9DABE58}" srcId="{65D7CF54-EAA0-4858-878C-173804942C67}" destId="{789C6CA3-04B6-498D-B97C-51EC4E0D5868}" srcOrd="0" destOrd="0" parTransId="{17A7BCA4-A8F4-4D47-8EFD-A02E9F66C88A}" sibTransId="{A9AC0080-D461-4D33-ABEE-42CB7DCCC3F6}"/>
    <dgm:cxn modelId="{0F229B31-EA52-48AF-B528-EEF0AB9E4E98}" type="presParOf" srcId="{CAFCCFF7-B966-4703-A741-9435257E45CD}" destId="{46350B51-80DF-499A-B02E-1EDC3CB7C7A3}" srcOrd="0" destOrd="0" presId="urn:microsoft.com/office/officeart/2005/8/layout/hierarchy4"/>
    <dgm:cxn modelId="{4E19A220-21B6-4876-8769-5E2300FE38A6}" type="presParOf" srcId="{46350B51-80DF-499A-B02E-1EDC3CB7C7A3}" destId="{54E472E1-6DFE-4185-B106-CFB02F3B907D}" srcOrd="0" destOrd="0" presId="urn:microsoft.com/office/officeart/2005/8/layout/hierarchy4"/>
    <dgm:cxn modelId="{9CD0A417-483E-444A-855F-3BDEA3AE3EAE}" type="presParOf" srcId="{46350B51-80DF-499A-B02E-1EDC3CB7C7A3}" destId="{B134F33B-9B11-44E1-A147-B8680D062712}" srcOrd="1" destOrd="0" presId="urn:microsoft.com/office/officeart/2005/8/layout/hierarchy4"/>
    <dgm:cxn modelId="{AAAD6A97-55E0-4BCE-B315-58838793F9A4}" type="presParOf" srcId="{46350B51-80DF-499A-B02E-1EDC3CB7C7A3}" destId="{FD7CCA05-40A8-4EBD-8220-D596E5018D64}" srcOrd="2" destOrd="0" presId="urn:microsoft.com/office/officeart/2005/8/layout/hierarchy4"/>
    <dgm:cxn modelId="{E5912F11-314F-4845-98C7-2F8FB45A0C53}" type="presParOf" srcId="{FD7CCA05-40A8-4EBD-8220-D596E5018D64}" destId="{A7590E4F-4C46-4DB7-807F-4E5E17B5D4BA}" srcOrd="0" destOrd="0" presId="urn:microsoft.com/office/officeart/2005/8/layout/hierarchy4"/>
    <dgm:cxn modelId="{28BE56FE-234C-444B-8E8F-3BD70F98F434}" type="presParOf" srcId="{A7590E4F-4C46-4DB7-807F-4E5E17B5D4BA}" destId="{088DB243-E37A-4628-A777-A09E8A20E0A9}" srcOrd="0" destOrd="0" presId="urn:microsoft.com/office/officeart/2005/8/layout/hierarchy4"/>
    <dgm:cxn modelId="{AF9933A1-5583-4D95-881B-5D1ADD283732}" type="presParOf" srcId="{A7590E4F-4C46-4DB7-807F-4E5E17B5D4BA}" destId="{A3B47A92-650B-4681-8D23-E0581334AAEA}" srcOrd="1" destOrd="0" presId="urn:microsoft.com/office/officeart/2005/8/layout/hierarchy4"/>
    <dgm:cxn modelId="{8FA92E61-CD05-43B1-BF6B-0A73722C1A64}" type="presParOf" srcId="{A7590E4F-4C46-4DB7-807F-4E5E17B5D4BA}" destId="{6326DCB5-E55A-4612-99A3-84454FF28F80}" srcOrd="2" destOrd="0" presId="urn:microsoft.com/office/officeart/2005/8/layout/hierarchy4"/>
    <dgm:cxn modelId="{0D08AB4F-81DC-44F9-978D-6F9500B9E2FD}" type="presParOf" srcId="{6326DCB5-E55A-4612-99A3-84454FF28F80}" destId="{D6FD4128-AA74-48F2-B1D0-6F1186DD520B}" srcOrd="0" destOrd="0" presId="urn:microsoft.com/office/officeart/2005/8/layout/hierarchy4"/>
    <dgm:cxn modelId="{F1E6084E-834B-4D04-9B58-EBC9C007F169}" type="presParOf" srcId="{D6FD4128-AA74-48F2-B1D0-6F1186DD520B}" destId="{57543037-F443-478F-B32B-C197012BB23B}" srcOrd="0" destOrd="0" presId="urn:microsoft.com/office/officeart/2005/8/layout/hierarchy4"/>
    <dgm:cxn modelId="{4152CFB2-7D84-4C23-9C0D-151005218EA4}" type="presParOf" srcId="{D6FD4128-AA74-48F2-B1D0-6F1186DD520B}" destId="{5E36D646-06C7-4FDC-A72D-3C9DCD7098F2}" srcOrd="1" destOrd="0" presId="urn:microsoft.com/office/officeart/2005/8/layout/hierarchy4"/>
    <dgm:cxn modelId="{7008B3DD-8F87-4484-AF95-34E55AF39E47}" type="presParOf" srcId="{D6FD4128-AA74-48F2-B1D0-6F1186DD520B}" destId="{9D3C0502-B082-4C9F-9BA6-9F2741FF9423}" srcOrd="2" destOrd="0" presId="urn:microsoft.com/office/officeart/2005/8/layout/hierarchy4"/>
    <dgm:cxn modelId="{B460CF2A-88D8-43DD-B325-A58CB7F30F9B}" type="presParOf" srcId="{9D3C0502-B082-4C9F-9BA6-9F2741FF9423}" destId="{1A5A79DB-CE6A-44CA-95CA-2934775050D8}" srcOrd="0" destOrd="0" presId="urn:microsoft.com/office/officeart/2005/8/layout/hierarchy4"/>
    <dgm:cxn modelId="{BFDD6152-DAB9-4EC8-B862-FD0795F3E5FD}" type="presParOf" srcId="{1A5A79DB-CE6A-44CA-95CA-2934775050D8}" destId="{F8DC8E4E-4E94-40BC-9A3B-5C00A9EB0BED}" srcOrd="0" destOrd="0" presId="urn:microsoft.com/office/officeart/2005/8/layout/hierarchy4"/>
    <dgm:cxn modelId="{0F1390A4-D1B9-4BD7-86E0-8CEC2D470758}" type="presParOf" srcId="{1A5A79DB-CE6A-44CA-95CA-2934775050D8}" destId="{D246366D-C24F-4162-8600-3896F0DEFA0F}" srcOrd="1" destOrd="0" presId="urn:microsoft.com/office/officeart/2005/8/layout/hierarchy4"/>
    <dgm:cxn modelId="{A6DDF66A-46C7-4FF8-B04F-D494F03A25D2}" type="presParOf" srcId="{FD7CCA05-40A8-4EBD-8220-D596E5018D64}" destId="{23461A44-D661-48F9-B8D1-7568334BF669}" srcOrd="1" destOrd="0" presId="urn:microsoft.com/office/officeart/2005/8/layout/hierarchy4"/>
    <dgm:cxn modelId="{C5490816-F474-414D-B61F-07A8290B74DE}" type="presParOf" srcId="{FD7CCA05-40A8-4EBD-8220-D596E5018D64}" destId="{7A52491C-9FE5-472F-930D-388BE905CFAA}" srcOrd="2" destOrd="0" presId="urn:microsoft.com/office/officeart/2005/8/layout/hierarchy4"/>
    <dgm:cxn modelId="{FDFCA8A2-717B-4350-913F-DFBDE2B2453D}" type="presParOf" srcId="{7A52491C-9FE5-472F-930D-388BE905CFAA}" destId="{C32666A3-BD97-45FB-9388-0A5D58B238BA}" srcOrd="0" destOrd="0" presId="urn:microsoft.com/office/officeart/2005/8/layout/hierarchy4"/>
    <dgm:cxn modelId="{F2CA72FD-8A3F-4A82-96CE-01E54A88362F}" type="presParOf" srcId="{7A52491C-9FE5-472F-930D-388BE905CFAA}" destId="{30C79811-776A-4EFB-A6D1-1FBBA91C60CE}" srcOrd="1" destOrd="0" presId="urn:microsoft.com/office/officeart/2005/8/layout/hierarchy4"/>
    <dgm:cxn modelId="{BF90066F-C6A1-4F9F-AF33-295624F92246}" type="presParOf" srcId="{7A52491C-9FE5-472F-930D-388BE905CFAA}" destId="{208020C7-F7D4-4EBE-8B01-1651F038E58D}" srcOrd="2" destOrd="0" presId="urn:microsoft.com/office/officeart/2005/8/layout/hierarchy4"/>
    <dgm:cxn modelId="{15150A36-31B0-41C5-B672-3C3C9638F3B8}" type="presParOf" srcId="{208020C7-F7D4-4EBE-8B01-1651F038E58D}" destId="{CAF7D550-2796-4F2A-9816-847407C14AEE}" srcOrd="0" destOrd="0" presId="urn:microsoft.com/office/officeart/2005/8/layout/hierarchy4"/>
    <dgm:cxn modelId="{045CAFAB-6659-4FFA-AF38-AF63948CB298}" type="presParOf" srcId="{CAF7D550-2796-4F2A-9816-847407C14AEE}" destId="{2308CB15-3815-4A7F-85BB-6F4E5976563A}" srcOrd="0" destOrd="0" presId="urn:microsoft.com/office/officeart/2005/8/layout/hierarchy4"/>
    <dgm:cxn modelId="{0C2C7F04-A270-454D-928B-056F0EEED3E2}" type="presParOf" srcId="{CAF7D550-2796-4F2A-9816-847407C14AEE}" destId="{53395548-FDA6-45B4-A52D-7C8C64E3E09A}" srcOrd="1" destOrd="0" presId="urn:microsoft.com/office/officeart/2005/8/layout/hierarchy4"/>
    <dgm:cxn modelId="{F92B7616-AF39-4644-B87A-272BF2F6FEB2}" type="presParOf" srcId="{CAF7D550-2796-4F2A-9816-847407C14AEE}" destId="{6E6769ED-6626-4015-8574-85064A469A42}" srcOrd="2" destOrd="0" presId="urn:microsoft.com/office/officeart/2005/8/layout/hierarchy4"/>
    <dgm:cxn modelId="{0D535686-F29E-4FC0-9E17-6F30DE082BD6}" type="presParOf" srcId="{6E6769ED-6626-4015-8574-85064A469A42}" destId="{565D810B-FB70-4792-9BB8-67187D46C4A9}" srcOrd="0" destOrd="0" presId="urn:microsoft.com/office/officeart/2005/8/layout/hierarchy4"/>
    <dgm:cxn modelId="{F4A99D7C-2A8C-4DE1-9B49-8DC334E345F3}" type="presParOf" srcId="{565D810B-FB70-4792-9BB8-67187D46C4A9}" destId="{C825AF28-1CB9-45AA-81FC-B24BBE3FA8AE}" srcOrd="0" destOrd="0" presId="urn:microsoft.com/office/officeart/2005/8/layout/hierarchy4"/>
    <dgm:cxn modelId="{97A0EF9A-BA21-431D-B76F-FE59ACC84425}" type="presParOf" srcId="{565D810B-FB70-4792-9BB8-67187D46C4A9}" destId="{9E5BE21F-ECAD-4162-9220-C265B600B8CA}" srcOrd="1" destOrd="0" presId="urn:microsoft.com/office/officeart/2005/8/layout/hierarchy4"/>
    <dgm:cxn modelId="{9D0B4C24-D7DF-446A-A4BF-48C49E397B62}" type="presParOf" srcId="{208020C7-F7D4-4EBE-8B01-1651F038E58D}" destId="{F75FE0CF-8330-42CA-BC2C-8C49718E3AF4}" srcOrd="1" destOrd="0" presId="urn:microsoft.com/office/officeart/2005/8/layout/hierarchy4"/>
    <dgm:cxn modelId="{6CB3676C-139F-4A39-B094-338707681768}" type="presParOf" srcId="{208020C7-F7D4-4EBE-8B01-1651F038E58D}" destId="{270BDD18-956A-4B2A-A4E5-20A4A64A569F}" srcOrd="2" destOrd="0" presId="urn:microsoft.com/office/officeart/2005/8/layout/hierarchy4"/>
    <dgm:cxn modelId="{F2F37CD8-6DA5-4D9D-AE2E-56DAAB8D1B55}" type="presParOf" srcId="{270BDD18-956A-4B2A-A4E5-20A4A64A569F}" destId="{01BE86F8-F93B-456A-AE5B-CEB987DDC39A}" srcOrd="0" destOrd="0" presId="urn:microsoft.com/office/officeart/2005/8/layout/hierarchy4"/>
    <dgm:cxn modelId="{D4E0E3A7-F9C1-471E-85CD-1845196AEE34}" type="presParOf" srcId="{270BDD18-956A-4B2A-A4E5-20A4A64A569F}" destId="{62544FA5-F003-4A10-A766-96DCAD5E5018}" srcOrd="1" destOrd="0" presId="urn:microsoft.com/office/officeart/2005/8/layout/hierarchy4"/>
    <dgm:cxn modelId="{15360A29-F4A0-4A53-A841-205E25D1E15D}" type="presParOf" srcId="{270BDD18-956A-4B2A-A4E5-20A4A64A569F}" destId="{32261702-9841-4757-A1A0-C2632A0FB644}" srcOrd="2" destOrd="0" presId="urn:microsoft.com/office/officeart/2005/8/layout/hierarchy4"/>
    <dgm:cxn modelId="{DFB3748D-E6E5-4040-9FDA-D1218598F3B4}" type="presParOf" srcId="{32261702-9841-4757-A1A0-C2632A0FB644}" destId="{2F4F4D8B-C5A4-497E-BAB2-9BA6D5D157FD}" srcOrd="0" destOrd="0" presId="urn:microsoft.com/office/officeart/2005/8/layout/hierarchy4"/>
    <dgm:cxn modelId="{45CDCDEC-6651-4505-A8C3-705123EB4ED0}" type="presParOf" srcId="{2F4F4D8B-C5A4-497E-BAB2-9BA6D5D157FD}" destId="{E93ACC61-5A24-40DC-99D7-FECB7936CD49}" srcOrd="0" destOrd="0" presId="urn:microsoft.com/office/officeart/2005/8/layout/hierarchy4"/>
    <dgm:cxn modelId="{35AEE501-B274-4A59-BB48-6888C25277C2}" type="presParOf" srcId="{2F4F4D8B-C5A4-497E-BAB2-9BA6D5D157FD}" destId="{DC632B97-5066-4554-B259-1B54667E89B1}" srcOrd="1" destOrd="0" presId="urn:microsoft.com/office/officeart/2005/8/layout/hierarchy4"/>
    <dgm:cxn modelId="{F99FB3E7-D129-4168-A998-9D758F953670}" type="presParOf" srcId="{32261702-9841-4757-A1A0-C2632A0FB644}" destId="{F48261AF-488B-4BC2-969D-56540EC7977E}" srcOrd="1" destOrd="0" presId="urn:microsoft.com/office/officeart/2005/8/layout/hierarchy4"/>
    <dgm:cxn modelId="{E90B6D7D-2E41-4EF5-B551-36749CE56316}" type="presParOf" srcId="{32261702-9841-4757-A1A0-C2632A0FB644}" destId="{1263E720-DAA4-4944-B5D5-457E48914F56}" srcOrd="2" destOrd="0" presId="urn:microsoft.com/office/officeart/2005/8/layout/hierarchy4"/>
    <dgm:cxn modelId="{450D576A-1DFF-4533-83F0-AC7045EB1BD8}" type="presParOf" srcId="{1263E720-DAA4-4944-B5D5-457E48914F56}" destId="{1B8CD6A9-2E68-4DC1-BF97-DB8DB8B2E743}" srcOrd="0" destOrd="0" presId="urn:microsoft.com/office/officeart/2005/8/layout/hierarchy4"/>
    <dgm:cxn modelId="{6F4FAC11-9D74-44C8-B87D-B09F49D09D69}" type="presParOf" srcId="{1263E720-DAA4-4944-B5D5-457E48914F56}" destId="{311438F3-85B6-4C3E-8058-F755F952A9A8}" srcOrd="1" destOrd="0" presId="urn:microsoft.com/office/officeart/2005/8/layout/hierarchy4"/>
    <dgm:cxn modelId="{1EBDA7EE-3549-4758-B636-3761CEF249FA}" type="presParOf" srcId="{32261702-9841-4757-A1A0-C2632A0FB644}" destId="{433E01AB-BCC6-4D3D-AFA6-688A1A3BB31F}" srcOrd="3" destOrd="0" presId="urn:microsoft.com/office/officeart/2005/8/layout/hierarchy4"/>
    <dgm:cxn modelId="{5973CE99-7E03-47D7-A4A9-AADBA4FCF9DA}" type="presParOf" srcId="{32261702-9841-4757-A1A0-C2632A0FB644}" destId="{222EFA4F-4A98-459C-97A0-6E28BAEC4C6F}" srcOrd="4" destOrd="0" presId="urn:microsoft.com/office/officeart/2005/8/layout/hierarchy4"/>
    <dgm:cxn modelId="{BC1C5273-EAAE-4464-B849-97687FFFBB77}" type="presParOf" srcId="{222EFA4F-4A98-459C-97A0-6E28BAEC4C6F}" destId="{B8DF8A8B-BB32-4B76-9538-ED270827393B}" srcOrd="0" destOrd="0" presId="urn:microsoft.com/office/officeart/2005/8/layout/hierarchy4"/>
    <dgm:cxn modelId="{4F7A5A94-769A-4607-B044-91D554FFFB15}" type="presParOf" srcId="{222EFA4F-4A98-459C-97A0-6E28BAEC4C6F}" destId="{7D528496-9CD4-44B1-8E4C-90040E1EA4E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0AD17A-35D0-4A2A-8B4C-78395F2B85CB}" type="doc">
      <dgm:prSet loTypeId="urn:microsoft.com/office/officeart/2005/8/layout/orgChart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7A4A0F27-4AC4-4C41-8E6B-FDF2EB8DB622}">
      <dgm:prSet phldrT="[Text]"/>
      <dgm:spPr/>
      <dgm:t>
        <a:bodyPr/>
        <a:lstStyle/>
        <a:p>
          <a:r>
            <a:rPr lang="en-US" altLang="zh-TW" dirty="0" err="1"/>
            <a:t>Project_Home</a:t>
          </a:r>
          <a:endParaRPr lang="zh-TW" altLang="en-US" dirty="0"/>
        </a:p>
      </dgm:t>
    </dgm:pt>
    <dgm:pt modelId="{5827F906-EECF-4350-9893-13D8AD6E8642}" type="parTrans" cxnId="{0EA0CC28-D508-44D3-934B-2E1E1D953D5B}">
      <dgm:prSet/>
      <dgm:spPr/>
      <dgm:t>
        <a:bodyPr/>
        <a:lstStyle/>
        <a:p>
          <a:endParaRPr lang="zh-TW" altLang="en-US"/>
        </a:p>
      </dgm:t>
    </dgm:pt>
    <dgm:pt modelId="{E2EA0979-A956-4F94-88B8-C8ED8E0AB456}" type="sibTrans" cxnId="{0EA0CC28-D508-44D3-934B-2E1E1D953D5B}">
      <dgm:prSet/>
      <dgm:spPr/>
      <dgm:t>
        <a:bodyPr/>
        <a:lstStyle/>
        <a:p>
          <a:endParaRPr lang="zh-TW" altLang="en-US"/>
        </a:p>
      </dgm:t>
    </dgm:pt>
    <dgm:pt modelId="{4C65AE18-C941-4FD8-AF7E-EA85435D2C9D}">
      <dgm:prSet phldrT="[Text]"/>
      <dgm:spPr/>
      <dgm:t>
        <a:bodyPr/>
        <a:lstStyle/>
        <a:p>
          <a:r>
            <a:rPr lang="en-US" altLang="zh-TW" dirty="0"/>
            <a:t>model</a:t>
          </a:r>
          <a:endParaRPr lang="zh-TW" altLang="en-US" dirty="0"/>
        </a:p>
      </dgm:t>
    </dgm:pt>
    <dgm:pt modelId="{287ACBEC-1504-487C-ADCB-3D72B4D9C563}" type="parTrans" cxnId="{8165E405-6CDB-40A6-9E66-525E8A949E2A}">
      <dgm:prSet/>
      <dgm:spPr/>
      <dgm:t>
        <a:bodyPr/>
        <a:lstStyle/>
        <a:p>
          <a:endParaRPr lang="zh-TW" altLang="en-US"/>
        </a:p>
      </dgm:t>
    </dgm:pt>
    <dgm:pt modelId="{F259BB38-E647-4C1B-86A8-AC33F586F797}" type="sibTrans" cxnId="{8165E405-6CDB-40A6-9E66-525E8A949E2A}">
      <dgm:prSet/>
      <dgm:spPr/>
      <dgm:t>
        <a:bodyPr/>
        <a:lstStyle/>
        <a:p>
          <a:endParaRPr lang="zh-TW" altLang="en-US"/>
        </a:p>
      </dgm:t>
    </dgm:pt>
    <dgm:pt modelId="{F56A9326-4AA7-4AB4-8745-E4F8C01B703F}">
      <dgm:prSet phldrT="[Text]"/>
      <dgm:spPr/>
      <dgm:t>
        <a:bodyPr/>
        <a:lstStyle/>
        <a:p>
          <a:r>
            <a:rPr lang="en-US" altLang="zh-TW" dirty="0"/>
            <a:t>tools</a:t>
          </a:r>
          <a:endParaRPr lang="zh-TW" altLang="en-US" dirty="0"/>
        </a:p>
      </dgm:t>
    </dgm:pt>
    <dgm:pt modelId="{4D2D576A-AE29-4D62-8841-BA60CADEF200}" type="parTrans" cxnId="{0AB5697D-3566-4692-BF29-076C2E51A964}">
      <dgm:prSet/>
      <dgm:spPr/>
      <dgm:t>
        <a:bodyPr/>
        <a:lstStyle/>
        <a:p>
          <a:endParaRPr lang="zh-TW" altLang="en-US"/>
        </a:p>
      </dgm:t>
    </dgm:pt>
    <dgm:pt modelId="{7FC73392-E39D-4581-8DC1-6E3BC4DD827F}" type="sibTrans" cxnId="{0AB5697D-3566-4692-BF29-076C2E51A964}">
      <dgm:prSet/>
      <dgm:spPr/>
      <dgm:t>
        <a:bodyPr/>
        <a:lstStyle/>
        <a:p>
          <a:endParaRPr lang="zh-TW" altLang="en-US"/>
        </a:p>
      </dgm:t>
    </dgm:pt>
    <dgm:pt modelId="{D79D8B7F-4C5B-4E40-9F0F-26F75E190EAF}">
      <dgm:prSet phldrT="[Text]"/>
      <dgm:spPr/>
      <dgm:t>
        <a:bodyPr/>
        <a:lstStyle/>
        <a:p>
          <a:r>
            <a:rPr lang="en-US" altLang="zh-TW" dirty="0" err="1"/>
            <a:t>ods</a:t>
          </a:r>
          <a:endParaRPr lang="zh-TW" altLang="en-US" dirty="0"/>
        </a:p>
      </dgm:t>
    </dgm:pt>
    <dgm:pt modelId="{9E9EC3BD-539E-4830-A7B0-3B09DA4821CE}" type="parTrans" cxnId="{6CA65AAF-BC2E-4A19-8B9E-ABA1478B03C3}">
      <dgm:prSet/>
      <dgm:spPr/>
      <dgm:t>
        <a:bodyPr/>
        <a:lstStyle/>
        <a:p>
          <a:endParaRPr lang="zh-TW" altLang="en-US"/>
        </a:p>
      </dgm:t>
    </dgm:pt>
    <dgm:pt modelId="{D6F8863C-B52C-4ED8-9501-6ABD56A1674F}" type="sibTrans" cxnId="{6CA65AAF-BC2E-4A19-8B9E-ABA1478B03C3}">
      <dgm:prSet/>
      <dgm:spPr/>
      <dgm:t>
        <a:bodyPr/>
        <a:lstStyle/>
        <a:p>
          <a:endParaRPr lang="zh-TW" altLang="en-US"/>
        </a:p>
      </dgm:t>
    </dgm:pt>
    <dgm:pt modelId="{B102D0D6-4817-4F26-AB2D-6B4964125514}">
      <dgm:prSet phldrT="[Text]"/>
      <dgm:spPr/>
      <dgm:t>
        <a:bodyPr/>
        <a:lstStyle/>
        <a:p>
          <a:r>
            <a:rPr lang="en-US" altLang="zh-TW" dirty="0" err="1"/>
            <a:t>dw</a:t>
          </a:r>
          <a:endParaRPr lang="zh-TW" altLang="en-US" dirty="0"/>
        </a:p>
      </dgm:t>
    </dgm:pt>
    <dgm:pt modelId="{FD79DD0E-D644-45BB-A87C-9B66AD1DC69B}" type="parTrans" cxnId="{0DC2715C-8D44-45E3-88BF-84F38EB4C084}">
      <dgm:prSet/>
      <dgm:spPr/>
      <dgm:t>
        <a:bodyPr/>
        <a:lstStyle/>
        <a:p>
          <a:endParaRPr lang="zh-TW" altLang="en-US"/>
        </a:p>
      </dgm:t>
    </dgm:pt>
    <dgm:pt modelId="{CD014633-96D0-4989-830F-7285E4AE962C}" type="sibTrans" cxnId="{0DC2715C-8D44-45E3-88BF-84F38EB4C084}">
      <dgm:prSet/>
      <dgm:spPr/>
      <dgm:t>
        <a:bodyPr/>
        <a:lstStyle/>
        <a:p>
          <a:endParaRPr lang="zh-TW" altLang="en-US"/>
        </a:p>
      </dgm:t>
    </dgm:pt>
    <dgm:pt modelId="{1C7A4ADB-F826-40BC-AFBD-3158921935A5}">
      <dgm:prSet phldrT="[Text]"/>
      <dgm:spPr/>
      <dgm:t>
        <a:bodyPr/>
        <a:lstStyle/>
        <a:p>
          <a:r>
            <a:rPr lang="en-US" altLang="zh-TW" dirty="0" err="1"/>
            <a:t>rpt</a:t>
          </a:r>
          <a:endParaRPr lang="zh-TW" altLang="en-US" dirty="0"/>
        </a:p>
      </dgm:t>
    </dgm:pt>
    <dgm:pt modelId="{8908CB8C-EBA5-4058-A816-BFAF22419C11}" type="parTrans" cxnId="{192DC134-ADAB-4883-972F-76C7EA10B665}">
      <dgm:prSet/>
      <dgm:spPr/>
      <dgm:t>
        <a:bodyPr/>
        <a:lstStyle/>
        <a:p>
          <a:endParaRPr lang="zh-TW" altLang="en-US"/>
        </a:p>
      </dgm:t>
    </dgm:pt>
    <dgm:pt modelId="{42384ADA-D809-4403-9222-5177514E5235}" type="sibTrans" cxnId="{192DC134-ADAB-4883-972F-76C7EA10B665}">
      <dgm:prSet/>
      <dgm:spPr/>
      <dgm:t>
        <a:bodyPr/>
        <a:lstStyle/>
        <a:p>
          <a:endParaRPr lang="zh-TW" altLang="en-US"/>
        </a:p>
      </dgm:t>
    </dgm:pt>
    <dgm:pt modelId="{B4226281-2FDA-47EB-918E-D61657B954AC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altLang="zh-TW" dirty="0" err="1"/>
            <a:t>JobPlanner</a:t>
          </a:r>
          <a:endParaRPr lang="zh-TW" altLang="en-US" dirty="0"/>
        </a:p>
      </dgm:t>
    </dgm:pt>
    <dgm:pt modelId="{3FF865F0-87C5-44CA-9E80-32FB8BE460D7}" type="parTrans" cxnId="{CCF944F0-B0DA-438B-9129-92B4CA3E620F}">
      <dgm:prSet/>
      <dgm:spPr/>
      <dgm:t>
        <a:bodyPr/>
        <a:lstStyle/>
        <a:p>
          <a:endParaRPr lang="zh-TW" altLang="en-US"/>
        </a:p>
      </dgm:t>
    </dgm:pt>
    <dgm:pt modelId="{33461C8A-1AE9-4095-A971-B6528D9CF3FE}" type="sibTrans" cxnId="{CCF944F0-B0DA-438B-9129-92B4CA3E620F}">
      <dgm:prSet/>
      <dgm:spPr/>
      <dgm:t>
        <a:bodyPr/>
        <a:lstStyle/>
        <a:p>
          <a:endParaRPr lang="zh-TW" altLang="en-US"/>
        </a:p>
      </dgm:t>
    </dgm:pt>
    <dgm:pt modelId="{6449A2B9-4DBC-47D5-B75D-009C50D782FF}" type="pres">
      <dgm:prSet presAssocID="{850AD17A-35D0-4A2A-8B4C-78395F2B85C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D63480-D390-44EF-A6D9-1A6D5A7747F0}" type="pres">
      <dgm:prSet presAssocID="{7A4A0F27-4AC4-4C41-8E6B-FDF2EB8DB622}" presName="hierRoot1" presStyleCnt="0">
        <dgm:presLayoutVars>
          <dgm:hierBranch val="init"/>
        </dgm:presLayoutVars>
      </dgm:prSet>
      <dgm:spPr/>
    </dgm:pt>
    <dgm:pt modelId="{E5BEE981-1CDB-4FEA-9B69-7227D901A63D}" type="pres">
      <dgm:prSet presAssocID="{7A4A0F27-4AC4-4C41-8E6B-FDF2EB8DB622}" presName="rootComposite1" presStyleCnt="0"/>
      <dgm:spPr/>
    </dgm:pt>
    <dgm:pt modelId="{DA4CC765-C6EE-45DC-841E-C88C2CD65B3A}" type="pres">
      <dgm:prSet presAssocID="{7A4A0F27-4AC4-4C41-8E6B-FDF2EB8DB622}" presName="rootText1" presStyleLbl="node0" presStyleIdx="0" presStyleCnt="1">
        <dgm:presLayoutVars>
          <dgm:chPref val="3"/>
        </dgm:presLayoutVars>
      </dgm:prSet>
      <dgm:spPr/>
    </dgm:pt>
    <dgm:pt modelId="{DC2D82C4-C50D-4FC6-B651-435F94ABAA2B}" type="pres">
      <dgm:prSet presAssocID="{7A4A0F27-4AC4-4C41-8E6B-FDF2EB8DB622}" presName="rootConnector1" presStyleLbl="node1" presStyleIdx="0" presStyleCnt="0"/>
      <dgm:spPr/>
    </dgm:pt>
    <dgm:pt modelId="{0F5A2FC4-CEA2-4AF5-9626-4656B5557075}" type="pres">
      <dgm:prSet presAssocID="{7A4A0F27-4AC4-4C41-8E6B-FDF2EB8DB622}" presName="hierChild2" presStyleCnt="0"/>
      <dgm:spPr/>
    </dgm:pt>
    <dgm:pt modelId="{4F173198-AA06-441B-A53A-DBA71DDB7F2E}" type="pres">
      <dgm:prSet presAssocID="{287ACBEC-1504-487C-ADCB-3D72B4D9C563}" presName="Name37" presStyleLbl="parChTrans1D2" presStyleIdx="0" presStyleCnt="2"/>
      <dgm:spPr/>
    </dgm:pt>
    <dgm:pt modelId="{2038DD4A-5BC6-4884-B42A-B9B58EFBBE22}" type="pres">
      <dgm:prSet presAssocID="{4C65AE18-C941-4FD8-AF7E-EA85435D2C9D}" presName="hierRoot2" presStyleCnt="0">
        <dgm:presLayoutVars>
          <dgm:hierBranch val="init"/>
        </dgm:presLayoutVars>
      </dgm:prSet>
      <dgm:spPr/>
    </dgm:pt>
    <dgm:pt modelId="{45082213-8448-4CD6-8AA6-CB4B486BC84B}" type="pres">
      <dgm:prSet presAssocID="{4C65AE18-C941-4FD8-AF7E-EA85435D2C9D}" presName="rootComposite" presStyleCnt="0"/>
      <dgm:spPr/>
    </dgm:pt>
    <dgm:pt modelId="{D36614CB-23A1-4BF4-BB17-40ED09EE720B}" type="pres">
      <dgm:prSet presAssocID="{4C65AE18-C941-4FD8-AF7E-EA85435D2C9D}" presName="rootText" presStyleLbl="node2" presStyleIdx="0" presStyleCnt="2">
        <dgm:presLayoutVars>
          <dgm:chPref val="3"/>
        </dgm:presLayoutVars>
      </dgm:prSet>
      <dgm:spPr/>
    </dgm:pt>
    <dgm:pt modelId="{6A45168D-B5CD-443E-9361-ED6A69F29961}" type="pres">
      <dgm:prSet presAssocID="{4C65AE18-C941-4FD8-AF7E-EA85435D2C9D}" presName="rootConnector" presStyleLbl="node2" presStyleIdx="0" presStyleCnt="2"/>
      <dgm:spPr/>
    </dgm:pt>
    <dgm:pt modelId="{F1FD3459-B709-41EE-A35F-D139D20B4E1D}" type="pres">
      <dgm:prSet presAssocID="{4C65AE18-C941-4FD8-AF7E-EA85435D2C9D}" presName="hierChild4" presStyleCnt="0"/>
      <dgm:spPr/>
    </dgm:pt>
    <dgm:pt modelId="{ECCC57E9-040B-4F55-9042-FBFECA80CC6A}" type="pres">
      <dgm:prSet presAssocID="{9E9EC3BD-539E-4830-A7B0-3B09DA4821CE}" presName="Name37" presStyleLbl="parChTrans1D3" presStyleIdx="0" presStyleCnt="4"/>
      <dgm:spPr/>
    </dgm:pt>
    <dgm:pt modelId="{4420181D-4967-4F71-999A-307F6310EF4A}" type="pres">
      <dgm:prSet presAssocID="{D79D8B7F-4C5B-4E40-9F0F-26F75E190EAF}" presName="hierRoot2" presStyleCnt="0">
        <dgm:presLayoutVars>
          <dgm:hierBranch val="init"/>
        </dgm:presLayoutVars>
      </dgm:prSet>
      <dgm:spPr/>
    </dgm:pt>
    <dgm:pt modelId="{415DABCF-D522-4624-B26E-62FBE95E3848}" type="pres">
      <dgm:prSet presAssocID="{D79D8B7F-4C5B-4E40-9F0F-26F75E190EAF}" presName="rootComposite" presStyleCnt="0"/>
      <dgm:spPr/>
    </dgm:pt>
    <dgm:pt modelId="{91CEE262-7C8D-44DB-8F0F-64C974711278}" type="pres">
      <dgm:prSet presAssocID="{D79D8B7F-4C5B-4E40-9F0F-26F75E190EAF}" presName="rootText" presStyleLbl="node3" presStyleIdx="0" presStyleCnt="4">
        <dgm:presLayoutVars>
          <dgm:chPref val="3"/>
        </dgm:presLayoutVars>
      </dgm:prSet>
      <dgm:spPr/>
    </dgm:pt>
    <dgm:pt modelId="{A659B7B9-ACEA-4B76-B3A5-DC62057A1845}" type="pres">
      <dgm:prSet presAssocID="{D79D8B7F-4C5B-4E40-9F0F-26F75E190EAF}" presName="rootConnector" presStyleLbl="node3" presStyleIdx="0" presStyleCnt="4"/>
      <dgm:spPr/>
    </dgm:pt>
    <dgm:pt modelId="{831B4BFB-F949-4E5C-9551-C6371194B99A}" type="pres">
      <dgm:prSet presAssocID="{D79D8B7F-4C5B-4E40-9F0F-26F75E190EAF}" presName="hierChild4" presStyleCnt="0"/>
      <dgm:spPr/>
    </dgm:pt>
    <dgm:pt modelId="{55618270-87D4-44FD-BE4C-90ABCAC0B749}" type="pres">
      <dgm:prSet presAssocID="{D79D8B7F-4C5B-4E40-9F0F-26F75E190EAF}" presName="hierChild5" presStyleCnt="0"/>
      <dgm:spPr/>
    </dgm:pt>
    <dgm:pt modelId="{0679634C-DE76-4F2D-8752-F5C105761139}" type="pres">
      <dgm:prSet presAssocID="{FD79DD0E-D644-45BB-A87C-9B66AD1DC69B}" presName="Name37" presStyleLbl="parChTrans1D3" presStyleIdx="1" presStyleCnt="4"/>
      <dgm:spPr/>
    </dgm:pt>
    <dgm:pt modelId="{16834329-6143-4BFB-84BA-EF930282EF9A}" type="pres">
      <dgm:prSet presAssocID="{B102D0D6-4817-4F26-AB2D-6B4964125514}" presName="hierRoot2" presStyleCnt="0">
        <dgm:presLayoutVars>
          <dgm:hierBranch val="init"/>
        </dgm:presLayoutVars>
      </dgm:prSet>
      <dgm:spPr/>
    </dgm:pt>
    <dgm:pt modelId="{798A69A9-6ED4-4AFC-9350-2A527C56EE38}" type="pres">
      <dgm:prSet presAssocID="{B102D0D6-4817-4F26-AB2D-6B4964125514}" presName="rootComposite" presStyleCnt="0"/>
      <dgm:spPr/>
    </dgm:pt>
    <dgm:pt modelId="{5643F22B-C05D-43A8-B00F-C7E20A1821DE}" type="pres">
      <dgm:prSet presAssocID="{B102D0D6-4817-4F26-AB2D-6B4964125514}" presName="rootText" presStyleLbl="node3" presStyleIdx="1" presStyleCnt="4">
        <dgm:presLayoutVars>
          <dgm:chPref val="3"/>
        </dgm:presLayoutVars>
      </dgm:prSet>
      <dgm:spPr/>
    </dgm:pt>
    <dgm:pt modelId="{5980DC41-FD4D-4EB3-B7F2-6C6EC7276CDF}" type="pres">
      <dgm:prSet presAssocID="{B102D0D6-4817-4F26-AB2D-6B4964125514}" presName="rootConnector" presStyleLbl="node3" presStyleIdx="1" presStyleCnt="4"/>
      <dgm:spPr/>
    </dgm:pt>
    <dgm:pt modelId="{EA684F8E-BA43-4DC8-9F97-5C9976B485DF}" type="pres">
      <dgm:prSet presAssocID="{B102D0D6-4817-4F26-AB2D-6B4964125514}" presName="hierChild4" presStyleCnt="0"/>
      <dgm:spPr/>
    </dgm:pt>
    <dgm:pt modelId="{66B1B9D7-36B5-4FF8-9CFB-B6B4869EEE9A}" type="pres">
      <dgm:prSet presAssocID="{B102D0D6-4817-4F26-AB2D-6B4964125514}" presName="hierChild5" presStyleCnt="0"/>
      <dgm:spPr/>
    </dgm:pt>
    <dgm:pt modelId="{86C6E334-FD0D-4A86-A9DE-B5C6F118492A}" type="pres">
      <dgm:prSet presAssocID="{8908CB8C-EBA5-4058-A816-BFAF22419C11}" presName="Name37" presStyleLbl="parChTrans1D3" presStyleIdx="2" presStyleCnt="4"/>
      <dgm:spPr/>
    </dgm:pt>
    <dgm:pt modelId="{246745E0-E100-475D-8872-A1E8566CBB88}" type="pres">
      <dgm:prSet presAssocID="{1C7A4ADB-F826-40BC-AFBD-3158921935A5}" presName="hierRoot2" presStyleCnt="0">
        <dgm:presLayoutVars>
          <dgm:hierBranch val="init"/>
        </dgm:presLayoutVars>
      </dgm:prSet>
      <dgm:spPr/>
    </dgm:pt>
    <dgm:pt modelId="{DD8F4FC4-E1FE-42EE-B279-439F13DA2A5F}" type="pres">
      <dgm:prSet presAssocID="{1C7A4ADB-F826-40BC-AFBD-3158921935A5}" presName="rootComposite" presStyleCnt="0"/>
      <dgm:spPr/>
    </dgm:pt>
    <dgm:pt modelId="{1A58E217-0460-4320-B1BD-890062B72A31}" type="pres">
      <dgm:prSet presAssocID="{1C7A4ADB-F826-40BC-AFBD-3158921935A5}" presName="rootText" presStyleLbl="node3" presStyleIdx="2" presStyleCnt="4">
        <dgm:presLayoutVars>
          <dgm:chPref val="3"/>
        </dgm:presLayoutVars>
      </dgm:prSet>
      <dgm:spPr/>
    </dgm:pt>
    <dgm:pt modelId="{C7AC08BF-8590-4C7A-9124-9043B4CF5071}" type="pres">
      <dgm:prSet presAssocID="{1C7A4ADB-F826-40BC-AFBD-3158921935A5}" presName="rootConnector" presStyleLbl="node3" presStyleIdx="2" presStyleCnt="4"/>
      <dgm:spPr/>
    </dgm:pt>
    <dgm:pt modelId="{DDF4D189-B526-4126-9D3F-53F0B0513FE3}" type="pres">
      <dgm:prSet presAssocID="{1C7A4ADB-F826-40BC-AFBD-3158921935A5}" presName="hierChild4" presStyleCnt="0"/>
      <dgm:spPr/>
    </dgm:pt>
    <dgm:pt modelId="{BB19CBB2-D506-40D5-97BA-8D137B2B2BB2}" type="pres">
      <dgm:prSet presAssocID="{1C7A4ADB-F826-40BC-AFBD-3158921935A5}" presName="hierChild5" presStyleCnt="0"/>
      <dgm:spPr/>
    </dgm:pt>
    <dgm:pt modelId="{821511B8-30CF-4833-9C8F-3CC4CCD784A9}" type="pres">
      <dgm:prSet presAssocID="{4C65AE18-C941-4FD8-AF7E-EA85435D2C9D}" presName="hierChild5" presStyleCnt="0"/>
      <dgm:spPr/>
    </dgm:pt>
    <dgm:pt modelId="{3D916278-4268-407E-AE2F-22BDFEAB5D2E}" type="pres">
      <dgm:prSet presAssocID="{4D2D576A-AE29-4D62-8841-BA60CADEF200}" presName="Name37" presStyleLbl="parChTrans1D2" presStyleIdx="1" presStyleCnt="2"/>
      <dgm:spPr/>
    </dgm:pt>
    <dgm:pt modelId="{3D4819FB-1BE7-48B4-B60F-0F3BFD018570}" type="pres">
      <dgm:prSet presAssocID="{F56A9326-4AA7-4AB4-8745-E4F8C01B703F}" presName="hierRoot2" presStyleCnt="0">
        <dgm:presLayoutVars>
          <dgm:hierBranch/>
        </dgm:presLayoutVars>
      </dgm:prSet>
      <dgm:spPr/>
    </dgm:pt>
    <dgm:pt modelId="{43DDDA81-318C-4C80-BB65-CAC1FE452CE5}" type="pres">
      <dgm:prSet presAssocID="{F56A9326-4AA7-4AB4-8745-E4F8C01B703F}" presName="rootComposite" presStyleCnt="0"/>
      <dgm:spPr/>
    </dgm:pt>
    <dgm:pt modelId="{E66CA276-75D9-4D7D-86F2-30BEF5798877}" type="pres">
      <dgm:prSet presAssocID="{F56A9326-4AA7-4AB4-8745-E4F8C01B703F}" presName="rootText" presStyleLbl="node2" presStyleIdx="1" presStyleCnt="2">
        <dgm:presLayoutVars>
          <dgm:chPref val="3"/>
        </dgm:presLayoutVars>
      </dgm:prSet>
      <dgm:spPr/>
    </dgm:pt>
    <dgm:pt modelId="{416E7F6C-B360-4BA1-B10A-99E4903791A7}" type="pres">
      <dgm:prSet presAssocID="{F56A9326-4AA7-4AB4-8745-E4F8C01B703F}" presName="rootConnector" presStyleLbl="node2" presStyleIdx="1" presStyleCnt="2"/>
      <dgm:spPr/>
    </dgm:pt>
    <dgm:pt modelId="{F0393CC1-2D1F-4FCD-8CD1-D3C6FBAA655E}" type="pres">
      <dgm:prSet presAssocID="{F56A9326-4AA7-4AB4-8745-E4F8C01B703F}" presName="hierChild4" presStyleCnt="0"/>
      <dgm:spPr/>
    </dgm:pt>
    <dgm:pt modelId="{4FA5C424-7161-4758-B698-1493FB0A74C1}" type="pres">
      <dgm:prSet presAssocID="{3FF865F0-87C5-44CA-9E80-32FB8BE460D7}" presName="Name35" presStyleLbl="parChTrans1D3" presStyleIdx="3" presStyleCnt="4"/>
      <dgm:spPr/>
    </dgm:pt>
    <dgm:pt modelId="{BED5D0F7-8316-46E0-AFD9-65813BF1E442}" type="pres">
      <dgm:prSet presAssocID="{B4226281-2FDA-47EB-918E-D61657B954AC}" presName="hierRoot2" presStyleCnt="0">
        <dgm:presLayoutVars>
          <dgm:hierBranch val="init"/>
        </dgm:presLayoutVars>
      </dgm:prSet>
      <dgm:spPr/>
    </dgm:pt>
    <dgm:pt modelId="{F364BEF6-17EC-4CAD-BB3D-F7440196D567}" type="pres">
      <dgm:prSet presAssocID="{B4226281-2FDA-47EB-918E-D61657B954AC}" presName="rootComposite" presStyleCnt="0"/>
      <dgm:spPr/>
    </dgm:pt>
    <dgm:pt modelId="{C975E94A-7C42-4561-B18A-93DDFF9CB03D}" type="pres">
      <dgm:prSet presAssocID="{B4226281-2FDA-47EB-918E-D61657B954AC}" presName="rootText" presStyleLbl="node3" presStyleIdx="3" presStyleCnt="4">
        <dgm:presLayoutVars>
          <dgm:chPref val="3"/>
        </dgm:presLayoutVars>
      </dgm:prSet>
      <dgm:spPr/>
    </dgm:pt>
    <dgm:pt modelId="{3A9DCE20-7E38-4CAD-A84F-B6A4A5A7C93F}" type="pres">
      <dgm:prSet presAssocID="{B4226281-2FDA-47EB-918E-D61657B954AC}" presName="rootConnector" presStyleLbl="node3" presStyleIdx="3" presStyleCnt="4"/>
      <dgm:spPr/>
    </dgm:pt>
    <dgm:pt modelId="{84FE7BD9-62B4-477C-B6C0-EC95C24E3F40}" type="pres">
      <dgm:prSet presAssocID="{B4226281-2FDA-47EB-918E-D61657B954AC}" presName="hierChild4" presStyleCnt="0"/>
      <dgm:spPr/>
    </dgm:pt>
    <dgm:pt modelId="{6D19A6FB-2076-422C-858D-B539100CFC5F}" type="pres">
      <dgm:prSet presAssocID="{B4226281-2FDA-47EB-918E-D61657B954AC}" presName="hierChild5" presStyleCnt="0"/>
      <dgm:spPr/>
    </dgm:pt>
    <dgm:pt modelId="{6547F03F-048A-4B1D-94D5-8E4C46A5D4A6}" type="pres">
      <dgm:prSet presAssocID="{F56A9326-4AA7-4AB4-8745-E4F8C01B703F}" presName="hierChild5" presStyleCnt="0"/>
      <dgm:spPr/>
    </dgm:pt>
    <dgm:pt modelId="{8548556C-E283-47CE-ADD5-0A401F399BAC}" type="pres">
      <dgm:prSet presAssocID="{7A4A0F27-4AC4-4C41-8E6B-FDF2EB8DB622}" presName="hierChild3" presStyleCnt="0"/>
      <dgm:spPr/>
    </dgm:pt>
  </dgm:ptLst>
  <dgm:cxnLst>
    <dgm:cxn modelId="{8165E405-6CDB-40A6-9E66-525E8A949E2A}" srcId="{7A4A0F27-4AC4-4C41-8E6B-FDF2EB8DB622}" destId="{4C65AE18-C941-4FD8-AF7E-EA85435D2C9D}" srcOrd="0" destOrd="0" parTransId="{287ACBEC-1504-487C-ADCB-3D72B4D9C563}" sibTransId="{F259BB38-E647-4C1B-86A8-AC33F586F797}"/>
    <dgm:cxn modelId="{FC739213-F1F8-4240-957C-05E695C305D7}" type="presOf" srcId="{8908CB8C-EBA5-4058-A816-BFAF22419C11}" destId="{86C6E334-FD0D-4A86-A9DE-B5C6F118492A}" srcOrd="0" destOrd="0" presId="urn:microsoft.com/office/officeart/2005/8/layout/orgChart1"/>
    <dgm:cxn modelId="{45C9C313-2B78-4C5E-A3E0-1514F558AA5B}" type="presOf" srcId="{7A4A0F27-4AC4-4C41-8E6B-FDF2EB8DB622}" destId="{DC2D82C4-C50D-4FC6-B651-435F94ABAA2B}" srcOrd="1" destOrd="0" presId="urn:microsoft.com/office/officeart/2005/8/layout/orgChart1"/>
    <dgm:cxn modelId="{0EA0CC28-D508-44D3-934B-2E1E1D953D5B}" srcId="{850AD17A-35D0-4A2A-8B4C-78395F2B85CB}" destId="{7A4A0F27-4AC4-4C41-8E6B-FDF2EB8DB622}" srcOrd="0" destOrd="0" parTransId="{5827F906-EECF-4350-9893-13D8AD6E8642}" sibTransId="{E2EA0979-A956-4F94-88B8-C8ED8E0AB456}"/>
    <dgm:cxn modelId="{3AC20933-F4D2-452D-B6C9-23978701D111}" type="presOf" srcId="{4D2D576A-AE29-4D62-8841-BA60CADEF200}" destId="{3D916278-4268-407E-AE2F-22BDFEAB5D2E}" srcOrd="0" destOrd="0" presId="urn:microsoft.com/office/officeart/2005/8/layout/orgChart1"/>
    <dgm:cxn modelId="{192DC134-ADAB-4883-972F-76C7EA10B665}" srcId="{4C65AE18-C941-4FD8-AF7E-EA85435D2C9D}" destId="{1C7A4ADB-F826-40BC-AFBD-3158921935A5}" srcOrd="2" destOrd="0" parTransId="{8908CB8C-EBA5-4058-A816-BFAF22419C11}" sibTransId="{42384ADA-D809-4403-9222-5177514E5235}"/>
    <dgm:cxn modelId="{AC174235-DB95-428C-872D-1E90A367A63A}" type="presOf" srcId="{1C7A4ADB-F826-40BC-AFBD-3158921935A5}" destId="{1A58E217-0460-4320-B1BD-890062B72A31}" srcOrd="0" destOrd="0" presId="urn:microsoft.com/office/officeart/2005/8/layout/orgChart1"/>
    <dgm:cxn modelId="{0DC2715C-8D44-45E3-88BF-84F38EB4C084}" srcId="{4C65AE18-C941-4FD8-AF7E-EA85435D2C9D}" destId="{B102D0D6-4817-4F26-AB2D-6B4964125514}" srcOrd="1" destOrd="0" parTransId="{FD79DD0E-D644-45BB-A87C-9B66AD1DC69B}" sibTransId="{CD014633-96D0-4989-830F-7285E4AE962C}"/>
    <dgm:cxn modelId="{3D955671-D205-4CC2-BDF0-E97B4F9E99BA}" type="presOf" srcId="{FD79DD0E-D644-45BB-A87C-9B66AD1DC69B}" destId="{0679634C-DE76-4F2D-8752-F5C105761139}" srcOrd="0" destOrd="0" presId="urn:microsoft.com/office/officeart/2005/8/layout/orgChart1"/>
    <dgm:cxn modelId="{EC449B54-2D69-4943-B3D7-DC40BCAF5FC0}" type="presOf" srcId="{F56A9326-4AA7-4AB4-8745-E4F8C01B703F}" destId="{416E7F6C-B360-4BA1-B10A-99E4903791A7}" srcOrd="1" destOrd="0" presId="urn:microsoft.com/office/officeart/2005/8/layout/orgChart1"/>
    <dgm:cxn modelId="{620AE174-8742-48D8-A717-9B4166CDCB85}" type="presOf" srcId="{3FF865F0-87C5-44CA-9E80-32FB8BE460D7}" destId="{4FA5C424-7161-4758-B698-1493FB0A74C1}" srcOrd="0" destOrd="0" presId="urn:microsoft.com/office/officeart/2005/8/layout/orgChart1"/>
    <dgm:cxn modelId="{92A6D85A-D320-4641-950B-10F061E13A0B}" type="presOf" srcId="{D79D8B7F-4C5B-4E40-9F0F-26F75E190EAF}" destId="{A659B7B9-ACEA-4B76-B3A5-DC62057A1845}" srcOrd="1" destOrd="0" presId="urn:microsoft.com/office/officeart/2005/8/layout/orgChart1"/>
    <dgm:cxn modelId="{0AB5697D-3566-4692-BF29-076C2E51A964}" srcId="{7A4A0F27-4AC4-4C41-8E6B-FDF2EB8DB622}" destId="{F56A9326-4AA7-4AB4-8745-E4F8C01B703F}" srcOrd="1" destOrd="0" parTransId="{4D2D576A-AE29-4D62-8841-BA60CADEF200}" sibTransId="{7FC73392-E39D-4581-8DC1-6E3BC4DD827F}"/>
    <dgm:cxn modelId="{2D419884-46FF-48E2-B98A-BFBCCB9D3BFF}" type="presOf" srcId="{B102D0D6-4817-4F26-AB2D-6B4964125514}" destId="{5643F22B-C05D-43A8-B00F-C7E20A1821DE}" srcOrd="0" destOrd="0" presId="urn:microsoft.com/office/officeart/2005/8/layout/orgChart1"/>
    <dgm:cxn modelId="{BF9FA590-1C0E-496D-AB51-67E4B5D94056}" type="presOf" srcId="{B4226281-2FDA-47EB-918E-D61657B954AC}" destId="{3A9DCE20-7E38-4CAD-A84F-B6A4A5A7C93F}" srcOrd="1" destOrd="0" presId="urn:microsoft.com/office/officeart/2005/8/layout/orgChart1"/>
    <dgm:cxn modelId="{317A5591-A843-4D42-942C-50322B1365FF}" type="presOf" srcId="{B102D0D6-4817-4F26-AB2D-6B4964125514}" destId="{5980DC41-FD4D-4EB3-B7F2-6C6EC7276CDF}" srcOrd="1" destOrd="0" presId="urn:microsoft.com/office/officeart/2005/8/layout/orgChart1"/>
    <dgm:cxn modelId="{BB83F59B-B9FE-4A51-98A8-D5881FF53103}" type="presOf" srcId="{4C65AE18-C941-4FD8-AF7E-EA85435D2C9D}" destId="{6A45168D-B5CD-443E-9361-ED6A69F29961}" srcOrd="1" destOrd="0" presId="urn:microsoft.com/office/officeart/2005/8/layout/orgChart1"/>
    <dgm:cxn modelId="{0B9E74AE-DB20-40F9-8B0F-C44647FB8618}" type="presOf" srcId="{7A4A0F27-4AC4-4C41-8E6B-FDF2EB8DB622}" destId="{DA4CC765-C6EE-45DC-841E-C88C2CD65B3A}" srcOrd="0" destOrd="0" presId="urn:microsoft.com/office/officeart/2005/8/layout/orgChart1"/>
    <dgm:cxn modelId="{6CA65AAF-BC2E-4A19-8B9E-ABA1478B03C3}" srcId="{4C65AE18-C941-4FD8-AF7E-EA85435D2C9D}" destId="{D79D8B7F-4C5B-4E40-9F0F-26F75E190EAF}" srcOrd="0" destOrd="0" parTransId="{9E9EC3BD-539E-4830-A7B0-3B09DA4821CE}" sibTransId="{D6F8863C-B52C-4ED8-9501-6ABD56A1674F}"/>
    <dgm:cxn modelId="{A68A6CC9-F771-4506-9943-BEDA5F135B3F}" type="presOf" srcId="{D79D8B7F-4C5B-4E40-9F0F-26F75E190EAF}" destId="{91CEE262-7C8D-44DB-8F0F-64C974711278}" srcOrd="0" destOrd="0" presId="urn:microsoft.com/office/officeart/2005/8/layout/orgChart1"/>
    <dgm:cxn modelId="{3869C2D5-9242-484B-8C88-0810608AE553}" type="presOf" srcId="{9E9EC3BD-539E-4830-A7B0-3B09DA4821CE}" destId="{ECCC57E9-040B-4F55-9042-FBFECA80CC6A}" srcOrd="0" destOrd="0" presId="urn:microsoft.com/office/officeart/2005/8/layout/orgChart1"/>
    <dgm:cxn modelId="{132EE8DA-5780-4213-B00F-BA3CD2BEF270}" type="presOf" srcId="{4C65AE18-C941-4FD8-AF7E-EA85435D2C9D}" destId="{D36614CB-23A1-4BF4-BB17-40ED09EE720B}" srcOrd="0" destOrd="0" presId="urn:microsoft.com/office/officeart/2005/8/layout/orgChart1"/>
    <dgm:cxn modelId="{EC9DA9E4-8D75-433D-90B7-50EB91DB854E}" type="presOf" srcId="{850AD17A-35D0-4A2A-8B4C-78395F2B85CB}" destId="{6449A2B9-4DBC-47D5-B75D-009C50D782FF}" srcOrd="0" destOrd="0" presId="urn:microsoft.com/office/officeart/2005/8/layout/orgChart1"/>
    <dgm:cxn modelId="{7771F3E5-77E1-428D-BEA0-C26F2A3E4B24}" type="presOf" srcId="{1C7A4ADB-F826-40BC-AFBD-3158921935A5}" destId="{C7AC08BF-8590-4C7A-9124-9043B4CF5071}" srcOrd="1" destOrd="0" presId="urn:microsoft.com/office/officeart/2005/8/layout/orgChart1"/>
    <dgm:cxn modelId="{E24400E8-16DA-4BAF-854D-0D8F27A6F370}" type="presOf" srcId="{287ACBEC-1504-487C-ADCB-3D72B4D9C563}" destId="{4F173198-AA06-441B-A53A-DBA71DDB7F2E}" srcOrd="0" destOrd="0" presId="urn:microsoft.com/office/officeart/2005/8/layout/orgChart1"/>
    <dgm:cxn modelId="{CCF944F0-B0DA-438B-9129-92B4CA3E620F}" srcId="{F56A9326-4AA7-4AB4-8745-E4F8C01B703F}" destId="{B4226281-2FDA-47EB-918E-D61657B954AC}" srcOrd="0" destOrd="0" parTransId="{3FF865F0-87C5-44CA-9E80-32FB8BE460D7}" sibTransId="{33461C8A-1AE9-4095-A971-B6528D9CF3FE}"/>
    <dgm:cxn modelId="{3E0FE7F4-2823-4A4E-9CC2-823CFDB64F87}" type="presOf" srcId="{F56A9326-4AA7-4AB4-8745-E4F8C01B703F}" destId="{E66CA276-75D9-4D7D-86F2-30BEF5798877}" srcOrd="0" destOrd="0" presId="urn:microsoft.com/office/officeart/2005/8/layout/orgChart1"/>
    <dgm:cxn modelId="{E4A8D5F9-5330-4B58-9864-2D6D28BD5ACF}" type="presOf" srcId="{B4226281-2FDA-47EB-918E-D61657B954AC}" destId="{C975E94A-7C42-4561-B18A-93DDFF9CB03D}" srcOrd="0" destOrd="0" presId="urn:microsoft.com/office/officeart/2005/8/layout/orgChart1"/>
    <dgm:cxn modelId="{2D5C353C-5708-4D07-A284-C3A7A6404EDD}" type="presParOf" srcId="{6449A2B9-4DBC-47D5-B75D-009C50D782FF}" destId="{77D63480-D390-44EF-A6D9-1A6D5A7747F0}" srcOrd="0" destOrd="0" presId="urn:microsoft.com/office/officeart/2005/8/layout/orgChart1"/>
    <dgm:cxn modelId="{EA205D8D-8FB3-43C2-B634-5D6C54A50412}" type="presParOf" srcId="{77D63480-D390-44EF-A6D9-1A6D5A7747F0}" destId="{E5BEE981-1CDB-4FEA-9B69-7227D901A63D}" srcOrd="0" destOrd="0" presId="urn:microsoft.com/office/officeart/2005/8/layout/orgChart1"/>
    <dgm:cxn modelId="{5E80832C-F0D1-40EB-A774-141DAEF8BC5B}" type="presParOf" srcId="{E5BEE981-1CDB-4FEA-9B69-7227D901A63D}" destId="{DA4CC765-C6EE-45DC-841E-C88C2CD65B3A}" srcOrd="0" destOrd="0" presId="urn:microsoft.com/office/officeart/2005/8/layout/orgChart1"/>
    <dgm:cxn modelId="{D6C00789-1759-430B-8128-87F763CB7757}" type="presParOf" srcId="{E5BEE981-1CDB-4FEA-9B69-7227D901A63D}" destId="{DC2D82C4-C50D-4FC6-B651-435F94ABAA2B}" srcOrd="1" destOrd="0" presId="urn:microsoft.com/office/officeart/2005/8/layout/orgChart1"/>
    <dgm:cxn modelId="{AEA59661-9F99-4494-9F8C-B5F557710BC4}" type="presParOf" srcId="{77D63480-D390-44EF-A6D9-1A6D5A7747F0}" destId="{0F5A2FC4-CEA2-4AF5-9626-4656B5557075}" srcOrd="1" destOrd="0" presId="urn:microsoft.com/office/officeart/2005/8/layout/orgChart1"/>
    <dgm:cxn modelId="{0B29DB4C-EF23-4231-B5B7-63E78B00FB5D}" type="presParOf" srcId="{0F5A2FC4-CEA2-4AF5-9626-4656B5557075}" destId="{4F173198-AA06-441B-A53A-DBA71DDB7F2E}" srcOrd="0" destOrd="0" presId="urn:microsoft.com/office/officeart/2005/8/layout/orgChart1"/>
    <dgm:cxn modelId="{AA84BD4C-34FF-4C5F-A376-E57C2DCABEE0}" type="presParOf" srcId="{0F5A2FC4-CEA2-4AF5-9626-4656B5557075}" destId="{2038DD4A-5BC6-4884-B42A-B9B58EFBBE22}" srcOrd="1" destOrd="0" presId="urn:microsoft.com/office/officeart/2005/8/layout/orgChart1"/>
    <dgm:cxn modelId="{0428BBC7-4AE0-4498-9D89-D41DCB1D6BC3}" type="presParOf" srcId="{2038DD4A-5BC6-4884-B42A-B9B58EFBBE22}" destId="{45082213-8448-4CD6-8AA6-CB4B486BC84B}" srcOrd="0" destOrd="0" presId="urn:microsoft.com/office/officeart/2005/8/layout/orgChart1"/>
    <dgm:cxn modelId="{C1F73991-1528-4C67-AAC2-DD0FB2CA0637}" type="presParOf" srcId="{45082213-8448-4CD6-8AA6-CB4B486BC84B}" destId="{D36614CB-23A1-4BF4-BB17-40ED09EE720B}" srcOrd="0" destOrd="0" presId="urn:microsoft.com/office/officeart/2005/8/layout/orgChart1"/>
    <dgm:cxn modelId="{ED11A20B-8D11-460B-8304-BB8EFEBFB19C}" type="presParOf" srcId="{45082213-8448-4CD6-8AA6-CB4B486BC84B}" destId="{6A45168D-B5CD-443E-9361-ED6A69F29961}" srcOrd="1" destOrd="0" presId="urn:microsoft.com/office/officeart/2005/8/layout/orgChart1"/>
    <dgm:cxn modelId="{9E05B2CA-1F10-4BA7-91E2-45C0CED0B909}" type="presParOf" srcId="{2038DD4A-5BC6-4884-B42A-B9B58EFBBE22}" destId="{F1FD3459-B709-41EE-A35F-D139D20B4E1D}" srcOrd="1" destOrd="0" presId="urn:microsoft.com/office/officeart/2005/8/layout/orgChart1"/>
    <dgm:cxn modelId="{227C6C9F-8E89-4866-8BD1-045F52F07C9E}" type="presParOf" srcId="{F1FD3459-B709-41EE-A35F-D139D20B4E1D}" destId="{ECCC57E9-040B-4F55-9042-FBFECA80CC6A}" srcOrd="0" destOrd="0" presId="urn:microsoft.com/office/officeart/2005/8/layout/orgChart1"/>
    <dgm:cxn modelId="{167BEA17-423A-4C57-B61B-EB67B7EEF545}" type="presParOf" srcId="{F1FD3459-B709-41EE-A35F-D139D20B4E1D}" destId="{4420181D-4967-4F71-999A-307F6310EF4A}" srcOrd="1" destOrd="0" presId="urn:microsoft.com/office/officeart/2005/8/layout/orgChart1"/>
    <dgm:cxn modelId="{AE34D73D-6364-46FB-9B6E-3549EB8393D1}" type="presParOf" srcId="{4420181D-4967-4F71-999A-307F6310EF4A}" destId="{415DABCF-D522-4624-B26E-62FBE95E3848}" srcOrd="0" destOrd="0" presId="urn:microsoft.com/office/officeart/2005/8/layout/orgChart1"/>
    <dgm:cxn modelId="{897AE6A6-5F81-4725-975E-E29234186882}" type="presParOf" srcId="{415DABCF-D522-4624-B26E-62FBE95E3848}" destId="{91CEE262-7C8D-44DB-8F0F-64C974711278}" srcOrd="0" destOrd="0" presId="urn:microsoft.com/office/officeart/2005/8/layout/orgChart1"/>
    <dgm:cxn modelId="{A1094635-52F2-4231-9694-E7E8501726F2}" type="presParOf" srcId="{415DABCF-D522-4624-B26E-62FBE95E3848}" destId="{A659B7B9-ACEA-4B76-B3A5-DC62057A1845}" srcOrd="1" destOrd="0" presId="urn:microsoft.com/office/officeart/2005/8/layout/orgChart1"/>
    <dgm:cxn modelId="{DC4BC517-95B0-4910-8F35-7874BB3DAE4F}" type="presParOf" srcId="{4420181D-4967-4F71-999A-307F6310EF4A}" destId="{831B4BFB-F949-4E5C-9551-C6371194B99A}" srcOrd="1" destOrd="0" presId="urn:microsoft.com/office/officeart/2005/8/layout/orgChart1"/>
    <dgm:cxn modelId="{0A6F2C24-6D67-40E5-964B-C8B2C23250FF}" type="presParOf" srcId="{4420181D-4967-4F71-999A-307F6310EF4A}" destId="{55618270-87D4-44FD-BE4C-90ABCAC0B749}" srcOrd="2" destOrd="0" presId="urn:microsoft.com/office/officeart/2005/8/layout/orgChart1"/>
    <dgm:cxn modelId="{71B1BBD5-6B52-48E6-B51D-178990E226C3}" type="presParOf" srcId="{F1FD3459-B709-41EE-A35F-D139D20B4E1D}" destId="{0679634C-DE76-4F2D-8752-F5C105761139}" srcOrd="2" destOrd="0" presId="urn:microsoft.com/office/officeart/2005/8/layout/orgChart1"/>
    <dgm:cxn modelId="{E1616D8B-FF29-4616-8FA0-6344670BC6CF}" type="presParOf" srcId="{F1FD3459-B709-41EE-A35F-D139D20B4E1D}" destId="{16834329-6143-4BFB-84BA-EF930282EF9A}" srcOrd="3" destOrd="0" presId="urn:microsoft.com/office/officeart/2005/8/layout/orgChart1"/>
    <dgm:cxn modelId="{6E21D114-267D-4635-ABA6-37EAFEAF9652}" type="presParOf" srcId="{16834329-6143-4BFB-84BA-EF930282EF9A}" destId="{798A69A9-6ED4-4AFC-9350-2A527C56EE38}" srcOrd="0" destOrd="0" presId="urn:microsoft.com/office/officeart/2005/8/layout/orgChart1"/>
    <dgm:cxn modelId="{F602153B-E631-4F45-82C7-38985E9D59BC}" type="presParOf" srcId="{798A69A9-6ED4-4AFC-9350-2A527C56EE38}" destId="{5643F22B-C05D-43A8-B00F-C7E20A1821DE}" srcOrd="0" destOrd="0" presId="urn:microsoft.com/office/officeart/2005/8/layout/orgChart1"/>
    <dgm:cxn modelId="{E2FA1D6B-257E-469B-9F09-892CE8405DF4}" type="presParOf" srcId="{798A69A9-6ED4-4AFC-9350-2A527C56EE38}" destId="{5980DC41-FD4D-4EB3-B7F2-6C6EC7276CDF}" srcOrd="1" destOrd="0" presId="urn:microsoft.com/office/officeart/2005/8/layout/orgChart1"/>
    <dgm:cxn modelId="{1791DEBC-CDDE-4AE1-9558-A8DD59871CB6}" type="presParOf" srcId="{16834329-6143-4BFB-84BA-EF930282EF9A}" destId="{EA684F8E-BA43-4DC8-9F97-5C9976B485DF}" srcOrd="1" destOrd="0" presId="urn:microsoft.com/office/officeart/2005/8/layout/orgChart1"/>
    <dgm:cxn modelId="{5828BBB0-031E-4BD3-8E93-C98FBAE1179A}" type="presParOf" srcId="{16834329-6143-4BFB-84BA-EF930282EF9A}" destId="{66B1B9D7-36B5-4FF8-9CFB-B6B4869EEE9A}" srcOrd="2" destOrd="0" presId="urn:microsoft.com/office/officeart/2005/8/layout/orgChart1"/>
    <dgm:cxn modelId="{46C19328-86D5-4515-A551-9936C5127229}" type="presParOf" srcId="{F1FD3459-B709-41EE-A35F-D139D20B4E1D}" destId="{86C6E334-FD0D-4A86-A9DE-B5C6F118492A}" srcOrd="4" destOrd="0" presId="urn:microsoft.com/office/officeart/2005/8/layout/orgChart1"/>
    <dgm:cxn modelId="{7936800E-4DBD-401E-B68C-29714E1B821B}" type="presParOf" srcId="{F1FD3459-B709-41EE-A35F-D139D20B4E1D}" destId="{246745E0-E100-475D-8872-A1E8566CBB88}" srcOrd="5" destOrd="0" presId="urn:microsoft.com/office/officeart/2005/8/layout/orgChart1"/>
    <dgm:cxn modelId="{169EE96B-14F9-4911-8394-B27AC02C481C}" type="presParOf" srcId="{246745E0-E100-475D-8872-A1E8566CBB88}" destId="{DD8F4FC4-E1FE-42EE-B279-439F13DA2A5F}" srcOrd="0" destOrd="0" presId="urn:microsoft.com/office/officeart/2005/8/layout/orgChart1"/>
    <dgm:cxn modelId="{79D1A733-3559-4A0F-85BE-80BC5BDD038A}" type="presParOf" srcId="{DD8F4FC4-E1FE-42EE-B279-439F13DA2A5F}" destId="{1A58E217-0460-4320-B1BD-890062B72A31}" srcOrd="0" destOrd="0" presId="urn:microsoft.com/office/officeart/2005/8/layout/orgChart1"/>
    <dgm:cxn modelId="{5172DCD7-E98E-451D-B3AF-C00CA60D242E}" type="presParOf" srcId="{DD8F4FC4-E1FE-42EE-B279-439F13DA2A5F}" destId="{C7AC08BF-8590-4C7A-9124-9043B4CF5071}" srcOrd="1" destOrd="0" presId="urn:microsoft.com/office/officeart/2005/8/layout/orgChart1"/>
    <dgm:cxn modelId="{6C863198-67FC-42DC-97EF-EEFC026C84DF}" type="presParOf" srcId="{246745E0-E100-475D-8872-A1E8566CBB88}" destId="{DDF4D189-B526-4126-9D3F-53F0B0513FE3}" srcOrd="1" destOrd="0" presId="urn:microsoft.com/office/officeart/2005/8/layout/orgChart1"/>
    <dgm:cxn modelId="{94A9A000-8A0B-48F3-8EA6-9EC22D0B5C50}" type="presParOf" srcId="{246745E0-E100-475D-8872-A1E8566CBB88}" destId="{BB19CBB2-D506-40D5-97BA-8D137B2B2BB2}" srcOrd="2" destOrd="0" presId="urn:microsoft.com/office/officeart/2005/8/layout/orgChart1"/>
    <dgm:cxn modelId="{E32593C0-78F8-45E5-B50E-1233A128E3B1}" type="presParOf" srcId="{2038DD4A-5BC6-4884-B42A-B9B58EFBBE22}" destId="{821511B8-30CF-4833-9C8F-3CC4CCD784A9}" srcOrd="2" destOrd="0" presId="urn:microsoft.com/office/officeart/2005/8/layout/orgChart1"/>
    <dgm:cxn modelId="{CE15BC5C-92FF-49C1-AD99-3CA8EAAE6DF0}" type="presParOf" srcId="{0F5A2FC4-CEA2-4AF5-9626-4656B5557075}" destId="{3D916278-4268-407E-AE2F-22BDFEAB5D2E}" srcOrd="2" destOrd="0" presId="urn:microsoft.com/office/officeart/2005/8/layout/orgChart1"/>
    <dgm:cxn modelId="{7383161D-A8E3-403C-AF15-C338D1108BD0}" type="presParOf" srcId="{0F5A2FC4-CEA2-4AF5-9626-4656B5557075}" destId="{3D4819FB-1BE7-48B4-B60F-0F3BFD018570}" srcOrd="3" destOrd="0" presId="urn:microsoft.com/office/officeart/2005/8/layout/orgChart1"/>
    <dgm:cxn modelId="{F97C6D4C-BD85-4B6A-B9B1-DB70A6C61165}" type="presParOf" srcId="{3D4819FB-1BE7-48B4-B60F-0F3BFD018570}" destId="{43DDDA81-318C-4C80-BB65-CAC1FE452CE5}" srcOrd="0" destOrd="0" presId="urn:microsoft.com/office/officeart/2005/8/layout/orgChart1"/>
    <dgm:cxn modelId="{1518BD43-7302-4CD3-B736-6A8625BF89E8}" type="presParOf" srcId="{43DDDA81-318C-4C80-BB65-CAC1FE452CE5}" destId="{E66CA276-75D9-4D7D-86F2-30BEF5798877}" srcOrd="0" destOrd="0" presId="urn:microsoft.com/office/officeart/2005/8/layout/orgChart1"/>
    <dgm:cxn modelId="{27B3A36C-E71C-4E47-9050-3EF9FB811FAC}" type="presParOf" srcId="{43DDDA81-318C-4C80-BB65-CAC1FE452CE5}" destId="{416E7F6C-B360-4BA1-B10A-99E4903791A7}" srcOrd="1" destOrd="0" presId="urn:microsoft.com/office/officeart/2005/8/layout/orgChart1"/>
    <dgm:cxn modelId="{EB8C9B75-DFCD-431A-925E-C3ED6FAE2266}" type="presParOf" srcId="{3D4819FB-1BE7-48B4-B60F-0F3BFD018570}" destId="{F0393CC1-2D1F-4FCD-8CD1-D3C6FBAA655E}" srcOrd="1" destOrd="0" presId="urn:microsoft.com/office/officeart/2005/8/layout/orgChart1"/>
    <dgm:cxn modelId="{8CB90833-9AA2-44B6-985A-AA9D4D0CBA95}" type="presParOf" srcId="{F0393CC1-2D1F-4FCD-8CD1-D3C6FBAA655E}" destId="{4FA5C424-7161-4758-B698-1493FB0A74C1}" srcOrd="0" destOrd="0" presId="urn:microsoft.com/office/officeart/2005/8/layout/orgChart1"/>
    <dgm:cxn modelId="{CC7ADD92-8B57-43D0-8EA9-0861B3D94623}" type="presParOf" srcId="{F0393CC1-2D1F-4FCD-8CD1-D3C6FBAA655E}" destId="{BED5D0F7-8316-46E0-AFD9-65813BF1E442}" srcOrd="1" destOrd="0" presId="urn:microsoft.com/office/officeart/2005/8/layout/orgChart1"/>
    <dgm:cxn modelId="{B51386E2-E707-40DB-8ED8-B24F61FF9602}" type="presParOf" srcId="{BED5D0F7-8316-46E0-AFD9-65813BF1E442}" destId="{F364BEF6-17EC-4CAD-BB3D-F7440196D567}" srcOrd="0" destOrd="0" presId="urn:microsoft.com/office/officeart/2005/8/layout/orgChart1"/>
    <dgm:cxn modelId="{63AAE412-CF51-4759-A15F-C0517E072052}" type="presParOf" srcId="{F364BEF6-17EC-4CAD-BB3D-F7440196D567}" destId="{C975E94A-7C42-4561-B18A-93DDFF9CB03D}" srcOrd="0" destOrd="0" presId="urn:microsoft.com/office/officeart/2005/8/layout/orgChart1"/>
    <dgm:cxn modelId="{0E6AD578-D5AD-4FDB-9498-05149CFCFF92}" type="presParOf" srcId="{F364BEF6-17EC-4CAD-BB3D-F7440196D567}" destId="{3A9DCE20-7E38-4CAD-A84F-B6A4A5A7C93F}" srcOrd="1" destOrd="0" presId="urn:microsoft.com/office/officeart/2005/8/layout/orgChart1"/>
    <dgm:cxn modelId="{C0F70BBF-5F58-4737-9D53-17B1D0E4F7A9}" type="presParOf" srcId="{BED5D0F7-8316-46E0-AFD9-65813BF1E442}" destId="{84FE7BD9-62B4-477C-B6C0-EC95C24E3F40}" srcOrd="1" destOrd="0" presId="urn:microsoft.com/office/officeart/2005/8/layout/orgChart1"/>
    <dgm:cxn modelId="{21095736-E9DA-4145-96C7-7F3E95CD170E}" type="presParOf" srcId="{BED5D0F7-8316-46E0-AFD9-65813BF1E442}" destId="{6D19A6FB-2076-422C-858D-B539100CFC5F}" srcOrd="2" destOrd="0" presId="urn:microsoft.com/office/officeart/2005/8/layout/orgChart1"/>
    <dgm:cxn modelId="{77F5F40C-A466-4C64-89D5-2F17DB6D982E}" type="presParOf" srcId="{3D4819FB-1BE7-48B4-B60F-0F3BFD018570}" destId="{6547F03F-048A-4B1D-94D5-8E4C46A5D4A6}" srcOrd="2" destOrd="0" presId="urn:microsoft.com/office/officeart/2005/8/layout/orgChart1"/>
    <dgm:cxn modelId="{FB9090B4-2EBD-4874-B77C-914BB2053576}" type="presParOf" srcId="{77D63480-D390-44EF-A6D9-1A6D5A7747F0}" destId="{8548556C-E283-47CE-ADD5-0A401F399B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7EBF8F-9EED-4065-B752-0261C66D1B40}" type="doc">
      <dgm:prSet loTypeId="urn:microsoft.com/office/officeart/2005/8/layout/hierarchy4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037C2ED5-3D90-4E6D-B151-EBC7F5813896}">
      <dgm:prSet/>
      <dgm:spPr/>
      <dgm:t>
        <a:bodyPr/>
        <a:lstStyle/>
        <a:p>
          <a:r>
            <a:rPr lang="en-US" dirty="0"/>
            <a:t>OLTP</a:t>
          </a:r>
          <a:endParaRPr lang="zh-TW" dirty="0"/>
        </a:p>
      </dgm:t>
    </dgm:pt>
    <dgm:pt modelId="{26E66DE1-5907-40D1-A3CE-F0B862FB0C75}" type="parTrans" cxnId="{AA43F4F1-81A4-429D-A4A5-81046B7FC1E5}">
      <dgm:prSet/>
      <dgm:spPr/>
      <dgm:t>
        <a:bodyPr/>
        <a:lstStyle/>
        <a:p>
          <a:endParaRPr lang="zh-TW" altLang="en-US"/>
        </a:p>
      </dgm:t>
    </dgm:pt>
    <dgm:pt modelId="{EC7C24CA-43D1-4B51-9267-6CD25A220C9E}" type="sibTrans" cxnId="{AA43F4F1-81A4-429D-A4A5-81046B7FC1E5}">
      <dgm:prSet/>
      <dgm:spPr/>
      <dgm:t>
        <a:bodyPr/>
        <a:lstStyle/>
        <a:p>
          <a:endParaRPr lang="zh-TW" altLang="en-US"/>
        </a:p>
      </dgm:t>
    </dgm:pt>
    <dgm:pt modelId="{F9A69693-4264-4249-BAD4-33187F3632FD}">
      <dgm:prSet/>
      <dgm:spPr/>
      <dgm:t>
        <a:bodyPr/>
        <a:lstStyle/>
        <a:p>
          <a:r>
            <a:rPr lang="en-US" dirty="0"/>
            <a:t>public</a:t>
          </a:r>
          <a:endParaRPr lang="zh-TW" dirty="0"/>
        </a:p>
      </dgm:t>
    </dgm:pt>
    <dgm:pt modelId="{13DFED9F-7047-4659-885D-7C7ADA4A5195}" type="parTrans" cxnId="{E7C12D7A-CD50-46F3-8C4E-051733393B66}">
      <dgm:prSet/>
      <dgm:spPr/>
      <dgm:t>
        <a:bodyPr/>
        <a:lstStyle/>
        <a:p>
          <a:endParaRPr lang="zh-TW" altLang="en-US"/>
        </a:p>
      </dgm:t>
    </dgm:pt>
    <dgm:pt modelId="{9E9A0805-ECCE-485A-93F0-1C8C933E1F19}" type="sibTrans" cxnId="{E7C12D7A-CD50-46F3-8C4E-051733393B66}">
      <dgm:prSet/>
      <dgm:spPr/>
      <dgm:t>
        <a:bodyPr/>
        <a:lstStyle/>
        <a:p>
          <a:endParaRPr lang="zh-TW" altLang="en-US"/>
        </a:p>
      </dgm:t>
    </dgm:pt>
    <dgm:pt modelId="{87DE663A-A5A5-42BE-B403-3129A52CF185}">
      <dgm:prSet/>
      <dgm:spPr/>
      <dgm:t>
        <a:bodyPr/>
        <a:lstStyle/>
        <a:p>
          <a:r>
            <a:rPr lang="en-US" dirty="0"/>
            <a:t>DWH</a:t>
          </a:r>
          <a:endParaRPr lang="zh-TW" dirty="0"/>
        </a:p>
      </dgm:t>
    </dgm:pt>
    <dgm:pt modelId="{B417439D-0F3C-4026-AF18-27FAA5A3541C}" type="parTrans" cxnId="{B9D917C3-A2E6-471C-8D58-F57CE8868AAE}">
      <dgm:prSet/>
      <dgm:spPr/>
      <dgm:t>
        <a:bodyPr/>
        <a:lstStyle/>
        <a:p>
          <a:endParaRPr lang="zh-TW" altLang="en-US"/>
        </a:p>
      </dgm:t>
    </dgm:pt>
    <dgm:pt modelId="{5D5BE59E-DB6B-4731-B3B5-304BE3D253CE}" type="sibTrans" cxnId="{B9D917C3-A2E6-471C-8D58-F57CE8868AAE}">
      <dgm:prSet/>
      <dgm:spPr/>
      <dgm:t>
        <a:bodyPr/>
        <a:lstStyle/>
        <a:p>
          <a:endParaRPr lang="zh-TW" altLang="en-US"/>
        </a:p>
      </dgm:t>
    </dgm:pt>
    <dgm:pt modelId="{B32F0B54-2790-480D-9165-6B8073D5ED69}">
      <dgm:prSet/>
      <dgm:spPr/>
      <dgm:t>
        <a:bodyPr/>
        <a:lstStyle/>
        <a:p>
          <a:r>
            <a:rPr lang="en-US" dirty="0"/>
            <a:t>staging</a:t>
          </a:r>
          <a:endParaRPr lang="zh-TW" dirty="0"/>
        </a:p>
      </dgm:t>
    </dgm:pt>
    <dgm:pt modelId="{20A142F7-7394-4385-A96B-93BA2835A892}" type="parTrans" cxnId="{9E0401A4-77AB-4228-B7A0-195CA8476E43}">
      <dgm:prSet/>
      <dgm:spPr/>
      <dgm:t>
        <a:bodyPr/>
        <a:lstStyle/>
        <a:p>
          <a:endParaRPr lang="zh-TW" altLang="en-US"/>
        </a:p>
      </dgm:t>
    </dgm:pt>
    <dgm:pt modelId="{8E35E763-C20E-4A6C-AA37-4342AA8A59E6}" type="sibTrans" cxnId="{9E0401A4-77AB-4228-B7A0-195CA8476E43}">
      <dgm:prSet/>
      <dgm:spPr/>
      <dgm:t>
        <a:bodyPr/>
        <a:lstStyle/>
        <a:p>
          <a:endParaRPr lang="zh-TW" altLang="en-US"/>
        </a:p>
      </dgm:t>
    </dgm:pt>
    <dgm:pt modelId="{BFBD0C0F-8502-46AA-8EF9-1087D733130D}">
      <dgm:prSet/>
      <dgm:spPr/>
      <dgm:t>
        <a:bodyPr/>
        <a:lstStyle/>
        <a:p>
          <a:r>
            <a:rPr lang="en-US" dirty="0" err="1"/>
            <a:t>dwh</a:t>
          </a:r>
          <a:endParaRPr lang="zh-TW" dirty="0"/>
        </a:p>
      </dgm:t>
    </dgm:pt>
    <dgm:pt modelId="{190CA40A-760D-40D9-9B06-7226B16BA30B}" type="parTrans" cxnId="{17953DA0-A448-41F3-8C07-D3B180430D1C}">
      <dgm:prSet/>
      <dgm:spPr/>
      <dgm:t>
        <a:bodyPr/>
        <a:lstStyle/>
        <a:p>
          <a:endParaRPr lang="zh-TW" altLang="en-US"/>
        </a:p>
      </dgm:t>
    </dgm:pt>
    <dgm:pt modelId="{0E2C7BC9-7E54-4FAB-BF41-56EBF2FE1F91}" type="sibTrans" cxnId="{17953DA0-A448-41F3-8C07-D3B180430D1C}">
      <dgm:prSet/>
      <dgm:spPr/>
      <dgm:t>
        <a:bodyPr/>
        <a:lstStyle/>
        <a:p>
          <a:endParaRPr lang="zh-TW" altLang="en-US"/>
        </a:p>
      </dgm:t>
    </dgm:pt>
    <dgm:pt modelId="{951827B1-9D36-44B1-904F-2792B6410EF6}">
      <dgm:prSet/>
      <dgm:spPr/>
      <dgm:t>
        <a:bodyPr/>
        <a:lstStyle/>
        <a:p>
          <a:r>
            <a:rPr lang="en-US" altLang="zh-TW" dirty="0"/>
            <a:t>D2D job</a:t>
          </a:r>
          <a:endParaRPr lang="zh-TW" dirty="0"/>
        </a:p>
      </dgm:t>
    </dgm:pt>
    <dgm:pt modelId="{6D5842FD-B98A-4BB3-BB45-E53604E99508}" type="parTrans" cxnId="{B50A7263-286E-47D7-BFF2-D77264851706}">
      <dgm:prSet/>
      <dgm:spPr/>
      <dgm:t>
        <a:bodyPr/>
        <a:lstStyle/>
        <a:p>
          <a:endParaRPr lang="zh-TW" altLang="en-US"/>
        </a:p>
      </dgm:t>
    </dgm:pt>
    <dgm:pt modelId="{E743D0E8-1158-4823-BCAB-619A8FA7CAA1}" type="sibTrans" cxnId="{B50A7263-286E-47D7-BFF2-D77264851706}">
      <dgm:prSet/>
      <dgm:spPr/>
      <dgm:t>
        <a:bodyPr/>
        <a:lstStyle/>
        <a:p>
          <a:endParaRPr lang="zh-TW" altLang="en-US"/>
        </a:p>
      </dgm:t>
    </dgm:pt>
    <dgm:pt modelId="{BA2E4C7C-9E63-4D03-9D9B-65D1FA6661E2}">
      <dgm:prSet/>
      <dgm:spPr/>
      <dgm:t>
        <a:bodyPr/>
        <a:lstStyle/>
        <a:p>
          <a:r>
            <a:rPr lang="en-US" altLang="zh-TW" dirty="0"/>
            <a:t>DW </a:t>
          </a:r>
          <a:r>
            <a:rPr lang="en-US" altLang="zh-TW" dirty="0" err="1"/>
            <a:t>tmpl</a:t>
          </a:r>
          <a:endParaRPr lang="zh-TW" dirty="0"/>
        </a:p>
      </dgm:t>
    </dgm:pt>
    <dgm:pt modelId="{7F73FE29-9F2D-4ECA-AA8F-68D08595C972}" type="parTrans" cxnId="{DE21F895-1A2B-4914-87B6-2595FD250AEC}">
      <dgm:prSet/>
      <dgm:spPr/>
      <dgm:t>
        <a:bodyPr/>
        <a:lstStyle/>
        <a:p>
          <a:endParaRPr lang="zh-TW" altLang="en-US"/>
        </a:p>
      </dgm:t>
    </dgm:pt>
    <dgm:pt modelId="{46AF0D09-4829-46F6-BC05-A3E335E1CD16}" type="sibTrans" cxnId="{DE21F895-1A2B-4914-87B6-2595FD250AEC}">
      <dgm:prSet/>
      <dgm:spPr/>
      <dgm:t>
        <a:bodyPr/>
        <a:lstStyle/>
        <a:p>
          <a:endParaRPr lang="zh-TW" altLang="en-US"/>
        </a:p>
      </dgm:t>
    </dgm:pt>
    <dgm:pt modelId="{7C3B1AE4-CF01-4826-86C1-7EED98905763}">
      <dgm:prSet/>
      <dgm:spPr/>
      <dgm:t>
        <a:bodyPr/>
        <a:lstStyle/>
        <a:p>
          <a:r>
            <a:rPr lang="en-US" altLang="zh-TW"/>
            <a:t>DW tmpl</a:t>
          </a:r>
          <a:endParaRPr lang="zh-TW" dirty="0"/>
        </a:p>
      </dgm:t>
    </dgm:pt>
    <dgm:pt modelId="{D6C94385-F47E-46B3-AADF-0E7A2D8FC318}" type="parTrans" cxnId="{6DC6860D-A3A8-47DE-954C-39613B4B96FA}">
      <dgm:prSet/>
      <dgm:spPr/>
      <dgm:t>
        <a:bodyPr/>
        <a:lstStyle/>
        <a:p>
          <a:endParaRPr lang="zh-TW" altLang="en-US"/>
        </a:p>
      </dgm:t>
    </dgm:pt>
    <dgm:pt modelId="{6231B9A2-B1F7-44B7-9E8D-A2FA6B50D961}" type="sibTrans" cxnId="{6DC6860D-A3A8-47DE-954C-39613B4B96FA}">
      <dgm:prSet/>
      <dgm:spPr/>
      <dgm:t>
        <a:bodyPr/>
        <a:lstStyle/>
        <a:p>
          <a:endParaRPr lang="zh-TW" altLang="en-US"/>
        </a:p>
      </dgm:t>
    </dgm:pt>
    <dgm:pt modelId="{C162987F-722C-4B8A-95F9-FCFE36D2FF8C}" type="pres">
      <dgm:prSet presAssocID="{637EBF8F-9EED-4065-B752-0261C66D1B4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566C8A-F612-43B5-BAB2-465CC0835C66}" type="pres">
      <dgm:prSet presAssocID="{037C2ED5-3D90-4E6D-B151-EBC7F5813896}" presName="vertOne" presStyleCnt="0"/>
      <dgm:spPr/>
    </dgm:pt>
    <dgm:pt modelId="{7B2FAD07-EBBA-44D2-A3F7-F8265C7C070D}" type="pres">
      <dgm:prSet presAssocID="{037C2ED5-3D90-4E6D-B151-EBC7F5813896}" presName="txOne" presStyleLbl="node0" presStyleIdx="0" presStyleCnt="2">
        <dgm:presLayoutVars>
          <dgm:chPref val="3"/>
        </dgm:presLayoutVars>
      </dgm:prSet>
      <dgm:spPr/>
    </dgm:pt>
    <dgm:pt modelId="{BAE098A4-8186-4EE7-889C-C89CF4B63C06}" type="pres">
      <dgm:prSet presAssocID="{037C2ED5-3D90-4E6D-B151-EBC7F5813896}" presName="parTransOne" presStyleCnt="0"/>
      <dgm:spPr/>
    </dgm:pt>
    <dgm:pt modelId="{6C4F7765-A957-4A55-86A1-59620284D827}" type="pres">
      <dgm:prSet presAssocID="{037C2ED5-3D90-4E6D-B151-EBC7F5813896}" presName="horzOne" presStyleCnt="0"/>
      <dgm:spPr/>
    </dgm:pt>
    <dgm:pt modelId="{558480FD-0C30-483A-A7FB-28A0DCF7BFC1}" type="pres">
      <dgm:prSet presAssocID="{F9A69693-4264-4249-BAD4-33187F3632FD}" presName="vertTwo" presStyleCnt="0"/>
      <dgm:spPr/>
    </dgm:pt>
    <dgm:pt modelId="{63D42ACA-C974-42EB-B6B2-6110724EFB34}" type="pres">
      <dgm:prSet presAssocID="{F9A69693-4264-4249-BAD4-33187F3632FD}" presName="txTwo" presStyleLbl="node2" presStyleIdx="0" presStyleCnt="3">
        <dgm:presLayoutVars>
          <dgm:chPref val="3"/>
        </dgm:presLayoutVars>
      </dgm:prSet>
      <dgm:spPr/>
    </dgm:pt>
    <dgm:pt modelId="{D21552F9-BE70-40CC-835B-4C7614A8040F}" type="pres">
      <dgm:prSet presAssocID="{F9A69693-4264-4249-BAD4-33187F3632FD}" presName="parTransTwo" presStyleCnt="0"/>
      <dgm:spPr/>
    </dgm:pt>
    <dgm:pt modelId="{C55ED2B8-ABEB-4E85-B513-171EECCDB020}" type="pres">
      <dgm:prSet presAssocID="{F9A69693-4264-4249-BAD4-33187F3632FD}" presName="horzTwo" presStyleCnt="0"/>
      <dgm:spPr/>
    </dgm:pt>
    <dgm:pt modelId="{A009A58A-1A60-43A7-B9AF-2995505A0806}" type="pres">
      <dgm:prSet presAssocID="{951827B1-9D36-44B1-904F-2792B6410EF6}" presName="vertThree" presStyleCnt="0"/>
      <dgm:spPr/>
    </dgm:pt>
    <dgm:pt modelId="{25D22B28-A227-46CF-AAFF-1F96103FC9BF}" type="pres">
      <dgm:prSet presAssocID="{951827B1-9D36-44B1-904F-2792B6410EF6}" presName="txThree" presStyleLbl="node3" presStyleIdx="0" presStyleCnt="3">
        <dgm:presLayoutVars>
          <dgm:chPref val="3"/>
        </dgm:presLayoutVars>
      </dgm:prSet>
      <dgm:spPr>
        <a:prstGeom prst="homePlate">
          <a:avLst/>
        </a:prstGeom>
      </dgm:spPr>
    </dgm:pt>
    <dgm:pt modelId="{390C24D7-E3EF-4EDE-84CD-6508CC0A5B9B}" type="pres">
      <dgm:prSet presAssocID="{951827B1-9D36-44B1-904F-2792B6410EF6}" presName="horzThree" presStyleCnt="0"/>
      <dgm:spPr/>
    </dgm:pt>
    <dgm:pt modelId="{C3EA69B4-2B18-412C-8B85-2D6E0A2169EE}" type="pres">
      <dgm:prSet presAssocID="{EC7C24CA-43D1-4B51-9267-6CD25A220C9E}" presName="sibSpaceOne" presStyleCnt="0"/>
      <dgm:spPr/>
    </dgm:pt>
    <dgm:pt modelId="{225C1F84-7293-4D02-AE59-10B9DD1A8AAD}" type="pres">
      <dgm:prSet presAssocID="{87DE663A-A5A5-42BE-B403-3129A52CF185}" presName="vertOne" presStyleCnt="0"/>
      <dgm:spPr/>
    </dgm:pt>
    <dgm:pt modelId="{1DC65B53-B372-49D7-96E9-0A6F7DF22E4A}" type="pres">
      <dgm:prSet presAssocID="{87DE663A-A5A5-42BE-B403-3129A52CF185}" presName="txOne" presStyleLbl="node0" presStyleIdx="1" presStyleCnt="2">
        <dgm:presLayoutVars>
          <dgm:chPref val="3"/>
        </dgm:presLayoutVars>
      </dgm:prSet>
      <dgm:spPr/>
    </dgm:pt>
    <dgm:pt modelId="{F1EFCB27-6837-426B-A5D7-892DF10639FE}" type="pres">
      <dgm:prSet presAssocID="{87DE663A-A5A5-42BE-B403-3129A52CF185}" presName="parTransOne" presStyleCnt="0"/>
      <dgm:spPr/>
    </dgm:pt>
    <dgm:pt modelId="{F3462942-3818-4FFC-B40A-32391C0D7148}" type="pres">
      <dgm:prSet presAssocID="{87DE663A-A5A5-42BE-B403-3129A52CF185}" presName="horzOne" presStyleCnt="0"/>
      <dgm:spPr/>
    </dgm:pt>
    <dgm:pt modelId="{E693B1AC-27EE-4875-9778-B5902BF5B06C}" type="pres">
      <dgm:prSet presAssocID="{B32F0B54-2790-480D-9165-6B8073D5ED69}" presName="vertTwo" presStyleCnt="0"/>
      <dgm:spPr/>
    </dgm:pt>
    <dgm:pt modelId="{D81B94F9-4828-4C52-83D6-B36D396CB0BA}" type="pres">
      <dgm:prSet presAssocID="{B32F0B54-2790-480D-9165-6B8073D5ED69}" presName="txTwo" presStyleLbl="node2" presStyleIdx="1" presStyleCnt="3">
        <dgm:presLayoutVars>
          <dgm:chPref val="3"/>
        </dgm:presLayoutVars>
      </dgm:prSet>
      <dgm:spPr/>
    </dgm:pt>
    <dgm:pt modelId="{3D08C7E8-CEF4-4A55-89D4-4A319755EABB}" type="pres">
      <dgm:prSet presAssocID="{B32F0B54-2790-480D-9165-6B8073D5ED69}" presName="parTransTwo" presStyleCnt="0"/>
      <dgm:spPr/>
    </dgm:pt>
    <dgm:pt modelId="{835D0671-BAAF-494D-8AEE-F50E50BCE6C4}" type="pres">
      <dgm:prSet presAssocID="{B32F0B54-2790-480D-9165-6B8073D5ED69}" presName="horzTwo" presStyleCnt="0"/>
      <dgm:spPr/>
    </dgm:pt>
    <dgm:pt modelId="{8F6C391E-C60D-4F53-8E1C-4916A9052C74}" type="pres">
      <dgm:prSet presAssocID="{BA2E4C7C-9E63-4D03-9D9B-65D1FA6661E2}" presName="vertThree" presStyleCnt="0"/>
      <dgm:spPr/>
    </dgm:pt>
    <dgm:pt modelId="{08A01773-F4F7-4565-BF55-3FCCE7BBC8DE}" type="pres">
      <dgm:prSet presAssocID="{BA2E4C7C-9E63-4D03-9D9B-65D1FA6661E2}" presName="txThree" presStyleLbl="node3" presStyleIdx="1" presStyleCnt="3">
        <dgm:presLayoutVars>
          <dgm:chPref val="3"/>
        </dgm:presLayoutVars>
      </dgm:prSet>
      <dgm:spPr>
        <a:prstGeom prst="homePlate">
          <a:avLst/>
        </a:prstGeom>
      </dgm:spPr>
    </dgm:pt>
    <dgm:pt modelId="{4D3D8C37-F672-42B6-9324-F2A3A677F4F3}" type="pres">
      <dgm:prSet presAssocID="{BA2E4C7C-9E63-4D03-9D9B-65D1FA6661E2}" presName="horzThree" presStyleCnt="0"/>
      <dgm:spPr/>
    </dgm:pt>
    <dgm:pt modelId="{E1D3238D-608E-49F4-9408-5523E9B17B67}" type="pres">
      <dgm:prSet presAssocID="{8E35E763-C20E-4A6C-AA37-4342AA8A59E6}" presName="sibSpaceTwo" presStyleCnt="0"/>
      <dgm:spPr/>
    </dgm:pt>
    <dgm:pt modelId="{6F60AF79-48E3-4753-9414-4D813B4B4F73}" type="pres">
      <dgm:prSet presAssocID="{BFBD0C0F-8502-46AA-8EF9-1087D733130D}" presName="vertTwo" presStyleCnt="0"/>
      <dgm:spPr/>
    </dgm:pt>
    <dgm:pt modelId="{13CAFAAE-4665-4E0A-9BCE-DBE3BDC1BB0B}" type="pres">
      <dgm:prSet presAssocID="{BFBD0C0F-8502-46AA-8EF9-1087D733130D}" presName="txTwo" presStyleLbl="node2" presStyleIdx="2" presStyleCnt="3">
        <dgm:presLayoutVars>
          <dgm:chPref val="3"/>
        </dgm:presLayoutVars>
      </dgm:prSet>
      <dgm:spPr/>
    </dgm:pt>
    <dgm:pt modelId="{F261002D-3D46-456C-B04B-22869BCE59B7}" type="pres">
      <dgm:prSet presAssocID="{BFBD0C0F-8502-46AA-8EF9-1087D733130D}" presName="parTransTwo" presStyleCnt="0"/>
      <dgm:spPr/>
    </dgm:pt>
    <dgm:pt modelId="{847BCA1B-B9AD-449E-8627-E8BBAEFFA6F4}" type="pres">
      <dgm:prSet presAssocID="{BFBD0C0F-8502-46AA-8EF9-1087D733130D}" presName="horzTwo" presStyleCnt="0"/>
      <dgm:spPr/>
    </dgm:pt>
    <dgm:pt modelId="{045EF017-715C-4DDA-B933-8F4B2E89D99D}" type="pres">
      <dgm:prSet presAssocID="{7C3B1AE4-CF01-4826-86C1-7EED98905763}" presName="vertThree" presStyleCnt="0"/>
      <dgm:spPr/>
    </dgm:pt>
    <dgm:pt modelId="{10D81F7D-915E-493F-83BD-8AAB5206678D}" type="pres">
      <dgm:prSet presAssocID="{7C3B1AE4-CF01-4826-86C1-7EED98905763}" presName="txThree" presStyleLbl="node3" presStyleIdx="2" presStyleCnt="3">
        <dgm:presLayoutVars>
          <dgm:chPref val="3"/>
        </dgm:presLayoutVars>
      </dgm:prSet>
      <dgm:spPr/>
    </dgm:pt>
    <dgm:pt modelId="{B7C07C5F-03E2-4982-BCCC-8A01F5904811}" type="pres">
      <dgm:prSet presAssocID="{7C3B1AE4-CF01-4826-86C1-7EED98905763}" presName="horzThree" presStyleCnt="0"/>
      <dgm:spPr/>
    </dgm:pt>
  </dgm:ptLst>
  <dgm:cxnLst>
    <dgm:cxn modelId="{7888CB09-41CE-45BD-AA20-220FE1DFBCD3}" type="presOf" srcId="{B32F0B54-2790-480D-9165-6B8073D5ED69}" destId="{D81B94F9-4828-4C52-83D6-B36D396CB0BA}" srcOrd="0" destOrd="0" presId="urn:microsoft.com/office/officeart/2005/8/layout/hierarchy4"/>
    <dgm:cxn modelId="{6DC6860D-A3A8-47DE-954C-39613B4B96FA}" srcId="{BFBD0C0F-8502-46AA-8EF9-1087D733130D}" destId="{7C3B1AE4-CF01-4826-86C1-7EED98905763}" srcOrd="0" destOrd="0" parTransId="{D6C94385-F47E-46B3-AADF-0E7A2D8FC318}" sibTransId="{6231B9A2-B1F7-44B7-9E8D-A2FA6B50D961}"/>
    <dgm:cxn modelId="{8716D03B-5148-4F33-98F1-CD629BBF9515}" type="presOf" srcId="{87DE663A-A5A5-42BE-B403-3129A52CF185}" destId="{1DC65B53-B372-49D7-96E9-0A6F7DF22E4A}" srcOrd="0" destOrd="0" presId="urn:microsoft.com/office/officeart/2005/8/layout/hierarchy4"/>
    <dgm:cxn modelId="{17DB0D41-9388-4AA9-942F-0E7BAC5D4B78}" type="presOf" srcId="{637EBF8F-9EED-4065-B752-0261C66D1B40}" destId="{C162987F-722C-4B8A-95F9-FCFE36D2FF8C}" srcOrd="0" destOrd="0" presId="urn:microsoft.com/office/officeart/2005/8/layout/hierarchy4"/>
    <dgm:cxn modelId="{B50A7263-286E-47D7-BFF2-D77264851706}" srcId="{F9A69693-4264-4249-BAD4-33187F3632FD}" destId="{951827B1-9D36-44B1-904F-2792B6410EF6}" srcOrd="0" destOrd="0" parTransId="{6D5842FD-B98A-4BB3-BB45-E53604E99508}" sibTransId="{E743D0E8-1158-4823-BCAB-619A8FA7CAA1}"/>
    <dgm:cxn modelId="{E7C12D7A-CD50-46F3-8C4E-051733393B66}" srcId="{037C2ED5-3D90-4E6D-B151-EBC7F5813896}" destId="{F9A69693-4264-4249-BAD4-33187F3632FD}" srcOrd="0" destOrd="0" parTransId="{13DFED9F-7047-4659-885D-7C7ADA4A5195}" sibTransId="{9E9A0805-ECCE-485A-93F0-1C8C933E1F19}"/>
    <dgm:cxn modelId="{AA166B5A-A79D-457D-9D7B-F6AA1D18D431}" type="presOf" srcId="{BFBD0C0F-8502-46AA-8EF9-1087D733130D}" destId="{13CAFAAE-4665-4E0A-9BCE-DBE3BDC1BB0B}" srcOrd="0" destOrd="0" presId="urn:microsoft.com/office/officeart/2005/8/layout/hierarchy4"/>
    <dgm:cxn modelId="{61B7DB7C-1E13-4641-98C0-D78E83F57713}" type="presOf" srcId="{7C3B1AE4-CF01-4826-86C1-7EED98905763}" destId="{10D81F7D-915E-493F-83BD-8AAB5206678D}" srcOrd="0" destOrd="0" presId="urn:microsoft.com/office/officeart/2005/8/layout/hierarchy4"/>
    <dgm:cxn modelId="{E1C73B92-C737-440F-8222-81E383A00CD9}" type="presOf" srcId="{F9A69693-4264-4249-BAD4-33187F3632FD}" destId="{63D42ACA-C974-42EB-B6B2-6110724EFB34}" srcOrd="0" destOrd="0" presId="urn:microsoft.com/office/officeart/2005/8/layout/hierarchy4"/>
    <dgm:cxn modelId="{DE21F895-1A2B-4914-87B6-2595FD250AEC}" srcId="{B32F0B54-2790-480D-9165-6B8073D5ED69}" destId="{BA2E4C7C-9E63-4D03-9D9B-65D1FA6661E2}" srcOrd="0" destOrd="0" parTransId="{7F73FE29-9F2D-4ECA-AA8F-68D08595C972}" sibTransId="{46AF0D09-4829-46F6-BC05-A3E335E1CD16}"/>
    <dgm:cxn modelId="{A83BD89F-BAE3-47BF-825A-858DB441E0C6}" type="presOf" srcId="{951827B1-9D36-44B1-904F-2792B6410EF6}" destId="{25D22B28-A227-46CF-AAFF-1F96103FC9BF}" srcOrd="0" destOrd="0" presId="urn:microsoft.com/office/officeart/2005/8/layout/hierarchy4"/>
    <dgm:cxn modelId="{17953DA0-A448-41F3-8C07-D3B180430D1C}" srcId="{87DE663A-A5A5-42BE-B403-3129A52CF185}" destId="{BFBD0C0F-8502-46AA-8EF9-1087D733130D}" srcOrd="1" destOrd="0" parTransId="{190CA40A-760D-40D9-9B06-7226B16BA30B}" sibTransId="{0E2C7BC9-7E54-4FAB-BF41-56EBF2FE1F91}"/>
    <dgm:cxn modelId="{9E0401A4-77AB-4228-B7A0-195CA8476E43}" srcId="{87DE663A-A5A5-42BE-B403-3129A52CF185}" destId="{B32F0B54-2790-480D-9165-6B8073D5ED69}" srcOrd="0" destOrd="0" parTransId="{20A142F7-7394-4385-A96B-93BA2835A892}" sibTransId="{8E35E763-C20E-4A6C-AA37-4342AA8A59E6}"/>
    <dgm:cxn modelId="{B9D917C3-A2E6-471C-8D58-F57CE8868AAE}" srcId="{637EBF8F-9EED-4065-B752-0261C66D1B40}" destId="{87DE663A-A5A5-42BE-B403-3129A52CF185}" srcOrd="1" destOrd="0" parTransId="{B417439D-0F3C-4026-AF18-27FAA5A3541C}" sibTransId="{5D5BE59E-DB6B-4731-B3B5-304BE3D253CE}"/>
    <dgm:cxn modelId="{BA85D2D7-DC70-4953-B959-8C3D4620E465}" type="presOf" srcId="{037C2ED5-3D90-4E6D-B151-EBC7F5813896}" destId="{7B2FAD07-EBBA-44D2-A3F7-F8265C7C070D}" srcOrd="0" destOrd="0" presId="urn:microsoft.com/office/officeart/2005/8/layout/hierarchy4"/>
    <dgm:cxn modelId="{3A4479E4-9BDC-4E5F-B609-7B9027A00846}" type="presOf" srcId="{BA2E4C7C-9E63-4D03-9D9B-65D1FA6661E2}" destId="{08A01773-F4F7-4565-BF55-3FCCE7BBC8DE}" srcOrd="0" destOrd="0" presId="urn:microsoft.com/office/officeart/2005/8/layout/hierarchy4"/>
    <dgm:cxn modelId="{AA43F4F1-81A4-429D-A4A5-81046B7FC1E5}" srcId="{637EBF8F-9EED-4065-B752-0261C66D1B40}" destId="{037C2ED5-3D90-4E6D-B151-EBC7F5813896}" srcOrd="0" destOrd="0" parTransId="{26E66DE1-5907-40D1-A3CE-F0B862FB0C75}" sibTransId="{EC7C24CA-43D1-4B51-9267-6CD25A220C9E}"/>
    <dgm:cxn modelId="{C6674AFA-264E-4C72-9BA5-409A1F79D1E3}" type="presParOf" srcId="{C162987F-722C-4B8A-95F9-FCFE36D2FF8C}" destId="{40566C8A-F612-43B5-BAB2-465CC0835C66}" srcOrd="0" destOrd="0" presId="urn:microsoft.com/office/officeart/2005/8/layout/hierarchy4"/>
    <dgm:cxn modelId="{2913FD11-57C6-4590-AFC1-67525C36DF2C}" type="presParOf" srcId="{40566C8A-F612-43B5-BAB2-465CC0835C66}" destId="{7B2FAD07-EBBA-44D2-A3F7-F8265C7C070D}" srcOrd="0" destOrd="0" presId="urn:microsoft.com/office/officeart/2005/8/layout/hierarchy4"/>
    <dgm:cxn modelId="{E2E7A523-E60E-45F0-8157-10CEF94F7B57}" type="presParOf" srcId="{40566C8A-F612-43B5-BAB2-465CC0835C66}" destId="{BAE098A4-8186-4EE7-889C-C89CF4B63C06}" srcOrd="1" destOrd="0" presId="urn:microsoft.com/office/officeart/2005/8/layout/hierarchy4"/>
    <dgm:cxn modelId="{CD8D63CD-E215-4CC8-A297-03BED17EF3D2}" type="presParOf" srcId="{40566C8A-F612-43B5-BAB2-465CC0835C66}" destId="{6C4F7765-A957-4A55-86A1-59620284D827}" srcOrd="2" destOrd="0" presId="urn:microsoft.com/office/officeart/2005/8/layout/hierarchy4"/>
    <dgm:cxn modelId="{ABE164BF-6C77-4F1C-A94B-4131F72C7F8B}" type="presParOf" srcId="{6C4F7765-A957-4A55-86A1-59620284D827}" destId="{558480FD-0C30-483A-A7FB-28A0DCF7BFC1}" srcOrd="0" destOrd="0" presId="urn:microsoft.com/office/officeart/2005/8/layout/hierarchy4"/>
    <dgm:cxn modelId="{CD3FDC03-1ADE-489D-9EB4-BA6FE0B1DD44}" type="presParOf" srcId="{558480FD-0C30-483A-A7FB-28A0DCF7BFC1}" destId="{63D42ACA-C974-42EB-B6B2-6110724EFB34}" srcOrd="0" destOrd="0" presId="urn:microsoft.com/office/officeart/2005/8/layout/hierarchy4"/>
    <dgm:cxn modelId="{D6B13ED0-E6DF-40FE-BB3C-D5A9E33CD83A}" type="presParOf" srcId="{558480FD-0C30-483A-A7FB-28A0DCF7BFC1}" destId="{D21552F9-BE70-40CC-835B-4C7614A8040F}" srcOrd="1" destOrd="0" presId="urn:microsoft.com/office/officeart/2005/8/layout/hierarchy4"/>
    <dgm:cxn modelId="{5402A677-16DA-40B9-A28A-44AFF1EE76A7}" type="presParOf" srcId="{558480FD-0C30-483A-A7FB-28A0DCF7BFC1}" destId="{C55ED2B8-ABEB-4E85-B513-171EECCDB020}" srcOrd="2" destOrd="0" presId="urn:microsoft.com/office/officeart/2005/8/layout/hierarchy4"/>
    <dgm:cxn modelId="{9009A339-F07A-4F32-B18E-733C174E2343}" type="presParOf" srcId="{C55ED2B8-ABEB-4E85-B513-171EECCDB020}" destId="{A009A58A-1A60-43A7-B9AF-2995505A0806}" srcOrd="0" destOrd="0" presId="urn:microsoft.com/office/officeart/2005/8/layout/hierarchy4"/>
    <dgm:cxn modelId="{F170C874-8C61-4139-B7B2-389AAAD5DE63}" type="presParOf" srcId="{A009A58A-1A60-43A7-B9AF-2995505A0806}" destId="{25D22B28-A227-46CF-AAFF-1F96103FC9BF}" srcOrd="0" destOrd="0" presId="urn:microsoft.com/office/officeart/2005/8/layout/hierarchy4"/>
    <dgm:cxn modelId="{66C5614D-BB05-4E19-9D5E-59B9D216BB05}" type="presParOf" srcId="{A009A58A-1A60-43A7-B9AF-2995505A0806}" destId="{390C24D7-E3EF-4EDE-84CD-6508CC0A5B9B}" srcOrd="1" destOrd="0" presId="urn:microsoft.com/office/officeart/2005/8/layout/hierarchy4"/>
    <dgm:cxn modelId="{E6FC4ADA-B55A-4795-BBC6-4CDDF0CA4AEA}" type="presParOf" srcId="{C162987F-722C-4B8A-95F9-FCFE36D2FF8C}" destId="{C3EA69B4-2B18-412C-8B85-2D6E0A2169EE}" srcOrd="1" destOrd="0" presId="urn:microsoft.com/office/officeart/2005/8/layout/hierarchy4"/>
    <dgm:cxn modelId="{DFAA27F1-42A4-45D6-BCEE-BEFB8F450ECE}" type="presParOf" srcId="{C162987F-722C-4B8A-95F9-FCFE36D2FF8C}" destId="{225C1F84-7293-4D02-AE59-10B9DD1A8AAD}" srcOrd="2" destOrd="0" presId="urn:microsoft.com/office/officeart/2005/8/layout/hierarchy4"/>
    <dgm:cxn modelId="{7EED7E11-E5EA-441D-A59E-B4EEA1C87E79}" type="presParOf" srcId="{225C1F84-7293-4D02-AE59-10B9DD1A8AAD}" destId="{1DC65B53-B372-49D7-96E9-0A6F7DF22E4A}" srcOrd="0" destOrd="0" presId="urn:microsoft.com/office/officeart/2005/8/layout/hierarchy4"/>
    <dgm:cxn modelId="{86CCD13B-C3B9-441F-9F2D-EB03B9B892F9}" type="presParOf" srcId="{225C1F84-7293-4D02-AE59-10B9DD1A8AAD}" destId="{F1EFCB27-6837-426B-A5D7-892DF10639FE}" srcOrd="1" destOrd="0" presId="urn:microsoft.com/office/officeart/2005/8/layout/hierarchy4"/>
    <dgm:cxn modelId="{AF4D4DC3-7494-495C-8463-57BA8A382196}" type="presParOf" srcId="{225C1F84-7293-4D02-AE59-10B9DD1A8AAD}" destId="{F3462942-3818-4FFC-B40A-32391C0D7148}" srcOrd="2" destOrd="0" presId="urn:microsoft.com/office/officeart/2005/8/layout/hierarchy4"/>
    <dgm:cxn modelId="{9311A091-976B-4B7E-BDA3-6204077A6159}" type="presParOf" srcId="{F3462942-3818-4FFC-B40A-32391C0D7148}" destId="{E693B1AC-27EE-4875-9778-B5902BF5B06C}" srcOrd="0" destOrd="0" presId="urn:microsoft.com/office/officeart/2005/8/layout/hierarchy4"/>
    <dgm:cxn modelId="{FEA1833B-9927-4BCC-A2D7-F68D19C54986}" type="presParOf" srcId="{E693B1AC-27EE-4875-9778-B5902BF5B06C}" destId="{D81B94F9-4828-4C52-83D6-B36D396CB0BA}" srcOrd="0" destOrd="0" presId="urn:microsoft.com/office/officeart/2005/8/layout/hierarchy4"/>
    <dgm:cxn modelId="{D5FE39C9-4266-49B9-AE1F-667C3FBDE280}" type="presParOf" srcId="{E693B1AC-27EE-4875-9778-B5902BF5B06C}" destId="{3D08C7E8-CEF4-4A55-89D4-4A319755EABB}" srcOrd="1" destOrd="0" presId="urn:microsoft.com/office/officeart/2005/8/layout/hierarchy4"/>
    <dgm:cxn modelId="{4BF3988B-83B4-454A-A03D-05488EED5CBC}" type="presParOf" srcId="{E693B1AC-27EE-4875-9778-B5902BF5B06C}" destId="{835D0671-BAAF-494D-8AEE-F50E50BCE6C4}" srcOrd="2" destOrd="0" presId="urn:microsoft.com/office/officeart/2005/8/layout/hierarchy4"/>
    <dgm:cxn modelId="{CC968936-042B-4E98-9ADB-F04B30FE9A3B}" type="presParOf" srcId="{835D0671-BAAF-494D-8AEE-F50E50BCE6C4}" destId="{8F6C391E-C60D-4F53-8E1C-4916A9052C74}" srcOrd="0" destOrd="0" presId="urn:microsoft.com/office/officeart/2005/8/layout/hierarchy4"/>
    <dgm:cxn modelId="{7BD9D3B9-ADA8-4C0D-8AE2-850BC5791F14}" type="presParOf" srcId="{8F6C391E-C60D-4F53-8E1C-4916A9052C74}" destId="{08A01773-F4F7-4565-BF55-3FCCE7BBC8DE}" srcOrd="0" destOrd="0" presId="urn:microsoft.com/office/officeart/2005/8/layout/hierarchy4"/>
    <dgm:cxn modelId="{C1CC3E12-DF4A-4EA0-B8DF-FA7F15A289DB}" type="presParOf" srcId="{8F6C391E-C60D-4F53-8E1C-4916A9052C74}" destId="{4D3D8C37-F672-42B6-9324-F2A3A677F4F3}" srcOrd="1" destOrd="0" presId="urn:microsoft.com/office/officeart/2005/8/layout/hierarchy4"/>
    <dgm:cxn modelId="{321E1F07-023F-4E16-A2BC-6D1E1839D87B}" type="presParOf" srcId="{F3462942-3818-4FFC-B40A-32391C0D7148}" destId="{E1D3238D-608E-49F4-9408-5523E9B17B67}" srcOrd="1" destOrd="0" presId="urn:microsoft.com/office/officeart/2005/8/layout/hierarchy4"/>
    <dgm:cxn modelId="{E78A73F4-9EFF-4965-9962-3FA97D8656A5}" type="presParOf" srcId="{F3462942-3818-4FFC-B40A-32391C0D7148}" destId="{6F60AF79-48E3-4753-9414-4D813B4B4F73}" srcOrd="2" destOrd="0" presId="urn:microsoft.com/office/officeart/2005/8/layout/hierarchy4"/>
    <dgm:cxn modelId="{9D293D79-57D3-4D98-8971-9AB819464AB1}" type="presParOf" srcId="{6F60AF79-48E3-4753-9414-4D813B4B4F73}" destId="{13CAFAAE-4665-4E0A-9BCE-DBE3BDC1BB0B}" srcOrd="0" destOrd="0" presId="urn:microsoft.com/office/officeart/2005/8/layout/hierarchy4"/>
    <dgm:cxn modelId="{B3A05876-5931-4026-A6E2-6527AA88D5C1}" type="presParOf" srcId="{6F60AF79-48E3-4753-9414-4D813B4B4F73}" destId="{F261002D-3D46-456C-B04B-22869BCE59B7}" srcOrd="1" destOrd="0" presId="urn:microsoft.com/office/officeart/2005/8/layout/hierarchy4"/>
    <dgm:cxn modelId="{167891FD-923F-4160-87FA-AEDF6939DD51}" type="presParOf" srcId="{6F60AF79-48E3-4753-9414-4D813B4B4F73}" destId="{847BCA1B-B9AD-449E-8627-E8BBAEFFA6F4}" srcOrd="2" destOrd="0" presId="urn:microsoft.com/office/officeart/2005/8/layout/hierarchy4"/>
    <dgm:cxn modelId="{53BEF19C-EE12-4A76-BCAE-517A1FC66E07}" type="presParOf" srcId="{847BCA1B-B9AD-449E-8627-E8BBAEFFA6F4}" destId="{045EF017-715C-4DDA-B933-8F4B2E89D99D}" srcOrd="0" destOrd="0" presId="urn:microsoft.com/office/officeart/2005/8/layout/hierarchy4"/>
    <dgm:cxn modelId="{2533C87F-F807-444F-967C-7FA3287E8678}" type="presParOf" srcId="{045EF017-715C-4DDA-B933-8F4B2E89D99D}" destId="{10D81F7D-915E-493F-83BD-8AAB5206678D}" srcOrd="0" destOrd="0" presId="urn:microsoft.com/office/officeart/2005/8/layout/hierarchy4"/>
    <dgm:cxn modelId="{65C4E8AA-2D20-42EE-8AE9-E8E12D7A39EB}" type="presParOf" srcId="{045EF017-715C-4DDA-B933-8F4B2E89D99D}" destId="{B7C07C5F-03E2-4982-BCCC-8A01F590481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472E1-6DFE-4185-B106-CFB02F3B907D}">
      <dsp:nvSpPr>
        <dsp:cNvPr id="0" name=""/>
        <dsp:cNvSpPr/>
      </dsp:nvSpPr>
      <dsp:spPr>
        <a:xfrm>
          <a:off x="639" y="335"/>
          <a:ext cx="1778308" cy="434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TWS, ETLM</a:t>
          </a:r>
          <a:endParaRPr lang="zh-TW" altLang="en-US" sz="1800" kern="1200" dirty="0"/>
        </a:p>
      </dsp:txBody>
      <dsp:txXfrm>
        <a:off x="13353" y="13049"/>
        <a:ext cx="1752880" cy="408653"/>
      </dsp:txXfrm>
    </dsp:sp>
    <dsp:sp modelId="{088DB243-E37A-4628-A777-A09E8A20E0A9}">
      <dsp:nvSpPr>
        <dsp:cNvPr id="0" name=""/>
        <dsp:cNvSpPr/>
      </dsp:nvSpPr>
      <dsp:spPr>
        <a:xfrm>
          <a:off x="639" y="458333"/>
          <a:ext cx="344100" cy="434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7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7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 </a:t>
          </a:r>
          <a:endParaRPr lang="zh-TW" altLang="en-US" sz="1800" kern="1200" dirty="0"/>
        </a:p>
      </dsp:txBody>
      <dsp:txXfrm>
        <a:off x="10717" y="468411"/>
        <a:ext cx="323944" cy="413925"/>
      </dsp:txXfrm>
    </dsp:sp>
    <dsp:sp modelId="{57543037-F443-478F-B32B-C197012BB23B}">
      <dsp:nvSpPr>
        <dsp:cNvPr id="0" name=""/>
        <dsp:cNvSpPr/>
      </dsp:nvSpPr>
      <dsp:spPr>
        <a:xfrm>
          <a:off x="639" y="916331"/>
          <a:ext cx="344100" cy="434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 dirty="0"/>
        </a:p>
      </dsp:txBody>
      <dsp:txXfrm>
        <a:off x="10717" y="926409"/>
        <a:ext cx="323944" cy="413925"/>
      </dsp:txXfrm>
    </dsp:sp>
    <dsp:sp modelId="{F8DC8E4E-4E94-40BC-9A3B-5C00A9EB0BED}">
      <dsp:nvSpPr>
        <dsp:cNvPr id="0" name=""/>
        <dsp:cNvSpPr/>
      </dsp:nvSpPr>
      <dsp:spPr>
        <a:xfrm>
          <a:off x="639" y="1374330"/>
          <a:ext cx="344100" cy="434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3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3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3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3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 dirty="0"/>
        </a:p>
      </dsp:txBody>
      <dsp:txXfrm>
        <a:off x="10717" y="1384408"/>
        <a:ext cx="323944" cy="413925"/>
      </dsp:txXfrm>
    </dsp:sp>
    <dsp:sp modelId="{C32666A3-BD97-45FB-9388-0A5D58B238BA}">
      <dsp:nvSpPr>
        <dsp:cNvPr id="0" name=""/>
        <dsp:cNvSpPr/>
      </dsp:nvSpPr>
      <dsp:spPr>
        <a:xfrm>
          <a:off x="373643" y="458333"/>
          <a:ext cx="1405304" cy="434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7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7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 err="1"/>
            <a:t>Ooziie</a:t>
          </a:r>
          <a:endParaRPr lang="zh-TW" altLang="en-US" sz="1800" kern="1200" dirty="0"/>
        </a:p>
      </dsp:txBody>
      <dsp:txXfrm>
        <a:off x="386357" y="471047"/>
        <a:ext cx="1379876" cy="408653"/>
      </dsp:txXfrm>
    </dsp:sp>
    <dsp:sp modelId="{2308CB15-3815-4A7F-85BB-6F4E5976563A}">
      <dsp:nvSpPr>
        <dsp:cNvPr id="0" name=""/>
        <dsp:cNvSpPr/>
      </dsp:nvSpPr>
      <dsp:spPr>
        <a:xfrm>
          <a:off x="373643" y="916331"/>
          <a:ext cx="344100" cy="434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 dirty="0"/>
        </a:p>
      </dsp:txBody>
      <dsp:txXfrm>
        <a:off x="383721" y="926409"/>
        <a:ext cx="323944" cy="413925"/>
      </dsp:txXfrm>
    </dsp:sp>
    <dsp:sp modelId="{C825AF28-1CB9-45AA-81FC-B24BBE3FA8AE}">
      <dsp:nvSpPr>
        <dsp:cNvPr id="0" name=""/>
        <dsp:cNvSpPr/>
      </dsp:nvSpPr>
      <dsp:spPr>
        <a:xfrm>
          <a:off x="373643" y="1374330"/>
          <a:ext cx="344100" cy="434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3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3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3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3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kern="1200" dirty="0" err="1"/>
            <a:t>BigSQL</a:t>
          </a:r>
          <a:endParaRPr lang="zh-TW" altLang="en-US" sz="700" kern="1200" dirty="0"/>
        </a:p>
      </dsp:txBody>
      <dsp:txXfrm>
        <a:off x="383721" y="1384408"/>
        <a:ext cx="323944" cy="413925"/>
      </dsp:txXfrm>
    </dsp:sp>
    <dsp:sp modelId="{01BE86F8-F93B-456A-AE5B-CEB987DDC39A}">
      <dsp:nvSpPr>
        <dsp:cNvPr id="0" name=""/>
        <dsp:cNvSpPr/>
      </dsp:nvSpPr>
      <dsp:spPr>
        <a:xfrm>
          <a:off x="732196" y="916331"/>
          <a:ext cx="1046752" cy="434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BigSQL</a:t>
          </a:r>
          <a:r>
            <a:rPr lang="en-US" altLang="en-US" sz="1200" kern="1200" dirty="0"/>
            <a:t> or Hive</a:t>
          </a:r>
          <a:endParaRPr lang="zh-TW" altLang="en-US" sz="1200" kern="1200" dirty="0"/>
        </a:p>
      </dsp:txBody>
      <dsp:txXfrm>
        <a:off x="744910" y="929045"/>
        <a:ext cx="1021324" cy="408653"/>
      </dsp:txXfrm>
    </dsp:sp>
    <dsp:sp modelId="{E93ACC61-5A24-40DC-99D7-FECB7936CD49}">
      <dsp:nvSpPr>
        <dsp:cNvPr id="0" name=""/>
        <dsp:cNvSpPr/>
      </dsp:nvSpPr>
      <dsp:spPr>
        <a:xfrm>
          <a:off x="732196" y="1374330"/>
          <a:ext cx="344100" cy="434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3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3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3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3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kern="1200" dirty="0" err="1"/>
            <a:t>Tez</a:t>
          </a:r>
          <a:endParaRPr lang="zh-TW" altLang="en-US" sz="700" kern="1200" dirty="0"/>
        </a:p>
      </dsp:txBody>
      <dsp:txXfrm>
        <a:off x="742274" y="1384408"/>
        <a:ext cx="323944" cy="413925"/>
      </dsp:txXfrm>
    </dsp:sp>
    <dsp:sp modelId="{1B8CD6A9-2E68-4DC1-BF97-DB8DB8B2E743}">
      <dsp:nvSpPr>
        <dsp:cNvPr id="0" name=""/>
        <dsp:cNvSpPr/>
      </dsp:nvSpPr>
      <dsp:spPr>
        <a:xfrm>
          <a:off x="1083522" y="1374330"/>
          <a:ext cx="344100" cy="434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3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3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3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3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kern="1200" dirty="0"/>
            <a:t>Spark</a:t>
          </a:r>
          <a:endParaRPr lang="zh-TW" altLang="en-US" sz="700" kern="1200" dirty="0"/>
        </a:p>
      </dsp:txBody>
      <dsp:txXfrm>
        <a:off x="1093600" y="1384408"/>
        <a:ext cx="323944" cy="413925"/>
      </dsp:txXfrm>
    </dsp:sp>
    <dsp:sp modelId="{B8DF8A8B-BB32-4B76-9538-ED270827393B}">
      <dsp:nvSpPr>
        <dsp:cNvPr id="0" name=""/>
        <dsp:cNvSpPr/>
      </dsp:nvSpPr>
      <dsp:spPr>
        <a:xfrm>
          <a:off x="1434848" y="1374330"/>
          <a:ext cx="344100" cy="434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3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3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3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3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kern="1200" dirty="0"/>
            <a:t>MR</a:t>
          </a:r>
          <a:endParaRPr lang="zh-TW" altLang="en-US" sz="700" kern="1200" dirty="0"/>
        </a:p>
      </dsp:txBody>
      <dsp:txXfrm>
        <a:off x="1444926" y="1384408"/>
        <a:ext cx="323944" cy="413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5C424-7161-4758-B698-1493FB0A74C1}">
      <dsp:nvSpPr>
        <dsp:cNvPr id="0" name=""/>
        <dsp:cNvSpPr/>
      </dsp:nvSpPr>
      <dsp:spPr>
        <a:xfrm>
          <a:off x="2606948" y="1330004"/>
          <a:ext cx="91440" cy="2306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60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916278-4268-407E-AE2F-22BDFEAB5D2E}">
      <dsp:nvSpPr>
        <dsp:cNvPr id="0" name=""/>
        <dsp:cNvSpPr/>
      </dsp:nvSpPr>
      <dsp:spPr>
        <a:xfrm>
          <a:off x="1851025" y="550323"/>
          <a:ext cx="801643" cy="230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304"/>
              </a:lnTo>
              <a:lnTo>
                <a:pt x="801643" y="115304"/>
              </a:lnTo>
              <a:lnTo>
                <a:pt x="801643" y="23060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6E334-FD0D-4A86-A9DE-B5C6F118492A}">
      <dsp:nvSpPr>
        <dsp:cNvPr id="0" name=""/>
        <dsp:cNvSpPr/>
      </dsp:nvSpPr>
      <dsp:spPr>
        <a:xfrm>
          <a:off x="610124" y="1330004"/>
          <a:ext cx="164721" cy="2064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507"/>
              </a:lnTo>
              <a:lnTo>
                <a:pt x="164721" y="206450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9634C-DE76-4F2D-8752-F5C105761139}">
      <dsp:nvSpPr>
        <dsp:cNvPr id="0" name=""/>
        <dsp:cNvSpPr/>
      </dsp:nvSpPr>
      <dsp:spPr>
        <a:xfrm>
          <a:off x="610124" y="1330004"/>
          <a:ext cx="164721" cy="1284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4826"/>
              </a:lnTo>
              <a:lnTo>
                <a:pt x="164721" y="128482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C57E9-040B-4F55-9042-FBFECA80CC6A}">
      <dsp:nvSpPr>
        <dsp:cNvPr id="0" name=""/>
        <dsp:cNvSpPr/>
      </dsp:nvSpPr>
      <dsp:spPr>
        <a:xfrm>
          <a:off x="610124" y="1330004"/>
          <a:ext cx="164721" cy="505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145"/>
              </a:lnTo>
              <a:lnTo>
                <a:pt x="164721" y="505145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73198-AA06-441B-A53A-DBA71DDB7F2E}">
      <dsp:nvSpPr>
        <dsp:cNvPr id="0" name=""/>
        <dsp:cNvSpPr/>
      </dsp:nvSpPr>
      <dsp:spPr>
        <a:xfrm>
          <a:off x="1049381" y="550323"/>
          <a:ext cx="801643" cy="230609"/>
        </a:xfrm>
        <a:custGeom>
          <a:avLst/>
          <a:gdLst/>
          <a:ahLst/>
          <a:cxnLst/>
          <a:rect l="0" t="0" r="0" b="0"/>
          <a:pathLst>
            <a:path>
              <a:moveTo>
                <a:pt x="801643" y="0"/>
              </a:moveTo>
              <a:lnTo>
                <a:pt x="801643" y="115304"/>
              </a:lnTo>
              <a:lnTo>
                <a:pt x="0" y="115304"/>
              </a:lnTo>
              <a:lnTo>
                <a:pt x="0" y="23060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CC765-C6EE-45DC-841E-C88C2CD65B3A}">
      <dsp:nvSpPr>
        <dsp:cNvPr id="0" name=""/>
        <dsp:cNvSpPr/>
      </dsp:nvSpPr>
      <dsp:spPr>
        <a:xfrm>
          <a:off x="1301953" y="1252"/>
          <a:ext cx="1098142" cy="5490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/>
            <a:t>Project_Home</a:t>
          </a:r>
          <a:endParaRPr lang="zh-TW" altLang="en-US" sz="1400" kern="1200" dirty="0"/>
        </a:p>
      </dsp:txBody>
      <dsp:txXfrm>
        <a:off x="1301953" y="1252"/>
        <a:ext cx="1098142" cy="549071"/>
      </dsp:txXfrm>
    </dsp:sp>
    <dsp:sp modelId="{D36614CB-23A1-4BF4-BB17-40ED09EE720B}">
      <dsp:nvSpPr>
        <dsp:cNvPr id="0" name=""/>
        <dsp:cNvSpPr/>
      </dsp:nvSpPr>
      <dsp:spPr>
        <a:xfrm>
          <a:off x="500310" y="780933"/>
          <a:ext cx="1098142" cy="54907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model</a:t>
          </a:r>
          <a:endParaRPr lang="zh-TW" altLang="en-US" sz="1400" kern="1200" dirty="0"/>
        </a:p>
      </dsp:txBody>
      <dsp:txXfrm>
        <a:off x="500310" y="780933"/>
        <a:ext cx="1098142" cy="549071"/>
      </dsp:txXfrm>
    </dsp:sp>
    <dsp:sp modelId="{91CEE262-7C8D-44DB-8F0F-64C974711278}">
      <dsp:nvSpPr>
        <dsp:cNvPr id="0" name=""/>
        <dsp:cNvSpPr/>
      </dsp:nvSpPr>
      <dsp:spPr>
        <a:xfrm>
          <a:off x="774845" y="1560614"/>
          <a:ext cx="1098142" cy="54907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/>
            <a:t>ods</a:t>
          </a:r>
          <a:endParaRPr lang="zh-TW" altLang="en-US" sz="1400" kern="1200" dirty="0"/>
        </a:p>
      </dsp:txBody>
      <dsp:txXfrm>
        <a:off x="774845" y="1560614"/>
        <a:ext cx="1098142" cy="549071"/>
      </dsp:txXfrm>
    </dsp:sp>
    <dsp:sp modelId="{5643F22B-C05D-43A8-B00F-C7E20A1821DE}">
      <dsp:nvSpPr>
        <dsp:cNvPr id="0" name=""/>
        <dsp:cNvSpPr/>
      </dsp:nvSpPr>
      <dsp:spPr>
        <a:xfrm>
          <a:off x="774845" y="2340295"/>
          <a:ext cx="1098142" cy="54907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/>
            <a:t>dw</a:t>
          </a:r>
          <a:endParaRPr lang="zh-TW" altLang="en-US" sz="1400" kern="1200" dirty="0"/>
        </a:p>
      </dsp:txBody>
      <dsp:txXfrm>
        <a:off x="774845" y="2340295"/>
        <a:ext cx="1098142" cy="549071"/>
      </dsp:txXfrm>
    </dsp:sp>
    <dsp:sp modelId="{1A58E217-0460-4320-B1BD-890062B72A31}">
      <dsp:nvSpPr>
        <dsp:cNvPr id="0" name=""/>
        <dsp:cNvSpPr/>
      </dsp:nvSpPr>
      <dsp:spPr>
        <a:xfrm>
          <a:off x="774845" y="3119976"/>
          <a:ext cx="1098142" cy="54907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/>
            <a:t>rpt</a:t>
          </a:r>
          <a:endParaRPr lang="zh-TW" altLang="en-US" sz="1400" kern="1200" dirty="0"/>
        </a:p>
      </dsp:txBody>
      <dsp:txXfrm>
        <a:off x="774845" y="3119976"/>
        <a:ext cx="1098142" cy="549071"/>
      </dsp:txXfrm>
    </dsp:sp>
    <dsp:sp modelId="{E66CA276-75D9-4D7D-86F2-30BEF5798877}">
      <dsp:nvSpPr>
        <dsp:cNvPr id="0" name=""/>
        <dsp:cNvSpPr/>
      </dsp:nvSpPr>
      <dsp:spPr>
        <a:xfrm>
          <a:off x="2103597" y="780933"/>
          <a:ext cx="1098142" cy="54907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tools</a:t>
          </a:r>
          <a:endParaRPr lang="zh-TW" altLang="en-US" sz="1400" kern="1200" dirty="0"/>
        </a:p>
      </dsp:txBody>
      <dsp:txXfrm>
        <a:off x="2103597" y="780933"/>
        <a:ext cx="1098142" cy="549071"/>
      </dsp:txXfrm>
    </dsp:sp>
    <dsp:sp modelId="{C975E94A-7C42-4561-B18A-93DDFF9CB03D}">
      <dsp:nvSpPr>
        <dsp:cNvPr id="0" name=""/>
        <dsp:cNvSpPr/>
      </dsp:nvSpPr>
      <dsp:spPr>
        <a:xfrm>
          <a:off x="2103597" y="1560614"/>
          <a:ext cx="1098142" cy="549071"/>
        </a:xfrm>
        <a:prstGeom prst="rect">
          <a:avLst/>
        </a:prstGeom>
        <a:gradFill rotWithShape="1">
          <a:gsLst>
            <a:gs pos="0">
              <a:schemeClr val="accent6">
                <a:shade val="85000"/>
                <a:satMod val="130000"/>
              </a:schemeClr>
            </a:gs>
            <a:gs pos="34000">
              <a:schemeClr val="accent6">
                <a:shade val="87000"/>
                <a:satMod val="125000"/>
              </a:schemeClr>
            </a:gs>
            <a:gs pos="70000">
              <a:schemeClr val="accent6">
                <a:tint val="100000"/>
                <a:shade val="90000"/>
                <a:satMod val="130000"/>
              </a:schemeClr>
            </a:gs>
            <a:gs pos="100000">
              <a:schemeClr val="accent6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6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/>
            <a:t>JobPlanner</a:t>
          </a:r>
          <a:endParaRPr lang="zh-TW" altLang="en-US" sz="1400" kern="1200" dirty="0"/>
        </a:p>
      </dsp:txBody>
      <dsp:txXfrm>
        <a:off x="2103597" y="1560614"/>
        <a:ext cx="1098142" cy="5490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FAD07-EBBA-44D2-A3F7-F8265C7C070D}">
      <dsp:nvSpPr>
        <dsp:cNvPr id="0" name=""/>
        <dsp:cNvSpPr/>
      </dsp:nvSpPr>
      <dsp:spPr>
        <a:xfrm>
          <a:off x="4589" y="951"/>
          <a:ext cx="2316919" cy="1443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OLTP</a:t>
          </a:r>
          <a:endParaRPr lang="zh-TW" sz="6200" kern="1200" dirty="0"/>
        </a:p>
      </dsp:txBody>
      <dsp:txXfrm>
        <a:off x="46872" y="43234"/>
        <a:ext cx="2232353" cy="1359068"/>
      </dsp:txXfrm>
    </dsp:sp>
    <dsp:sp modelId="{63D42ACA-C974-42EB-B6B2-6110724EFB34}">
      <dsp:nvSpPr>
        <dsp:cNvPr id="0" name=""/>
        <dsp:cNvSpPr/>
      </dsp:nvSpPr>
      <dsp:spPr>
        <a:xfrm>
          <a:off x="4589" y="1577221"/>
          <a:ext cx="2316919" cy="1443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public</a:t>
          </a:r>
          <a:endParaRPr lang="zh-TW" sz="5000" kern="1200" dirty="0"/>
        </a:p>
      </dsp:txBody>
      <dsp:txXfrm>
        <a:off x="46872" y="1619504"/>
        <a:ext cx="2232353" cy="1359068"/>
      </dsp:txXfrm>
    </dsp:sp>
    <dsp:sp modelId="{25D22B28-A227-46CF-AAFF-1F96103FC9BF}">
      <dsp:nvSpPr>
        <dsp:cNvPr id="0" name=""/>
        <dsp:cNvSpPr/>
      </dsp:nvSpPr>
      <dsp:spPr>
        <a:xfrm>
          <a:off x="4589" y="3153491"/>
          <a:ext cx="2316919" cy="1443634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000" kern="1200" dirty="0"/>
            <a:t>D2D job</a:t>
          </a:r>
          <a:endParaRPr lang="zh-TW" sz="4000" kern="1200" dirty="0"/>
        </a:p>
      </dsp:txBody>
      <dsp:txXfrm>
        <a:off x="4589" y="3153491"/>
        <a:ext cx="1956011" cy="1443634"/>
      </dsp:txXfrm>
    </dsp:sp>
    <dsp:sp modelId="{1DC65B53-B372-49D7-96E9-0A6F7DF22E4A}">
      <dsp:nvSpPr>
        <dsp:cNvPr id="0" name=""/>
        <dsp:cNvSpPr/>
      </dsp:nvSpPr>
      <dsp:spPr>
        <a:xfrm>
          <a:off x="2710751" y="951"/>
          <a:ext cx="4828459" cy="1443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DWH</a:t>
          </a:r>
          <a:endParaRPr lang="zh-TW" sz="6200" kern="1200" dirty="0"/>
        </a:p>
      </dsp:txBody>
      <dsp:txXfrm>
        <a:off x="2753034" y="43234"/>
        <a:ext cx="4743893" cy="1359068"/>
      </dsp:txXfrm>
    </dsp:sp>
    <dsp:sp modelId="{D81B94F9-4828-4C52-83D6-B36D396CB0BA}">
      <dsp:nvSpPr>
        <dsp:cNvPr id="0" name=""/>
        <dsp:cNvSpPr/>
      </dsp:nvSpPr>
      <dsp:spPr>
        <a:xfrm>
          <a:off x="2710751" y="1577221"/>
          <a:ext cx="2316919" cy="1443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staging</a:t>
          </a:r>
          <a:endParaRPr lang="zh-TW" sz="5000" kern="1200" dirty="0"/>
        </a:p>
      </dsp:txBody>
      <dsp:txXfrm>
        <a:off x="2753034" y="1619504"/>
        <a:ext cx="2232353" cy="1359068"/>
      </dsp:txXfrm>
    </dsp:sp>
    <dsp:sp modelId="{08A01773-F4F7-4565-BF55-3FCCE7BBC8DE}">
      <dsp:nvSpPr>
        <dsp:cNvPr id="0" name=""/>
        <dsp:cNvSpPr/>
      </dsp:nvSpPr>
      <dsp:spPr>
        <a:xfrm>
          <a:off x="2710751" y="3153491"/>
          <a:ext cx="2316919" cy="1443634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000" kern="1200" dirty="0"/>
            <a:t>DW </a:t>
          </a:r>
          <a:r>
            <a:rPr lang="en-US" altLang="zh-TW" sz="4000" kern="1200" dirty="0" err="1"/>
            <a:t>tmpl</a:t>
          </a:r>
          <a:endParaRPr lang="zh-TW" sz="4000" kern="1200" dirty="0"/>
        </a:p>
      </dsp:txBody>
      <dsp:txXfrm>
        <a:off x="2710751" y="3153491"/>
        <a:ext cx="1956011" cy="1443634"/>
      </dsp:txXfrm>
    </dsp:sp>
    <dsp:sp modelId="{13CAFAAE-4665-4E0A-9BCE-DBE3BDC1BB0B}">
      <dsp:nvSpPr>
        <dsp:cNvPr id="0" name=""/>
        <dsp:cNvSpPr/>
      </dsp:nvSpPr>
      <dsp:spPr>
        <a:xfrm>
          <a:off x="5222292" y="1577221"/>
          <a:ext cx="2316919" cy="1443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 err="1"/>
            <a:t>dwh</a:t>
          </a:r>
          <a:endParaRPr lang="zh-TW" sz="5000" kern="1200" dirty="0"/>
        </a:p>
      </dsp:txBody>
      <dsp:txXfrm>
        <a:off x="5264575" y="1619504"/>
        <a:ext cx="2232353" cy="1359068"/>
      </dsp:txXfrm>
    </dsp:sp>
    <dsp:sp modelId="{10D81F7D-915E-493F-83BD-8AAB5206678D}">
      <dsp:nvSpPr>
        <dsp:cNvPr id="0" name=""/>
        <dsp:cNvSpPr/>
      </dsp:nvSpPr>
      <dsp:spPr>
        <a:xfrm>
          <a:off x="5222292" y="3153491"/>
          <a:ext cx="2316919" cy="1443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000" kern="1200"/>
            <a:t>DW tmpl</a:t>
          </a:r>
          <a:endParaRPr lang="zh-TW" sz="4000" kern="1200" dirty="0"/>
        </a:p>
      </dsp:txBody>
      <dsp:txXfrm>
        <a:off x="5264575" y="3195774"/>
        <a:ext cx="2232353" cy="1359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65A6E-FE08-4215-8481-DE2DAF8A3804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AAE83-98D4-481A-830E-ED8B2209BB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49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grif/airflow-tutorial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288" y="741363"/>
            <a:ext cx="492918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DataArchitect</a:t>
            </a:r>
            <a:endParaRPr lang="en-US" altLang="zh-TW" dirty="0"/>
          </a:p>
          <a:p>
            <a:endParaRPr lang="en-US" altLang="zh-TW" dirty="0"/>
          </a:p>
          <a:p>
            <a:pPr marL="169958" indent="-169958">
              <a:buFont typeface="Arial" panose="020B0604020202020204" pitchFamily="34" charset="0"/>
              <a:buChar char="•"/>
            </a:pPr>
            <a:r>
              <a:rPr lang="en-US" altLang="zh-TW" dirty="0"/>
              <a:t>ETL is a process model/programming model not  a proprietary tool</a:t>
            </a:r>
          </a:p>
          <a:p>
            <a:pPr marL="623181" lvl="1" indent="-169958">
              <a:buFont typeface="Arial" panose="020B0604020202020204" pitchFamily="34" charset="0"/>
              <a:buChar char="•"/>
            </a:pPr>
            <a:r>
              <a:rPr lang="en-US" altLang="zh-TW" dirty="0"/>
              <a:t>Engine-Based vs. Code generators</a:t>
            </a:r>
          </a:p>
          <a:p>
            <a:endParaRPr lang="en-US" altLang="zh-TW" dirty="0"/>
          </a:p>
          <a:p>
            <a:pPr marL="169958" indent="-169958">
              <a:buFont typeface="Arial" panose="020B0604020202020204" pitchFamily="34" charset="0"/>
              <a:buChar char="•"/>
            </a:pPr>
            <a:r>
              <a:rPr lang="en-US" altLang="zh-TW" dirty="0"/>
              <a:t>Challenge the GUI-based approach to performing ETL</a:t>
            </a:r>
          </a:p>
          <a:p>
            <a:pPr marL="623181" lvl="1" indent="-169958">
              <a:buFont typeface="Arial" panose="020B0604020202020204" pitchFamily="34" charset="0"/>
              <a:buChar char="•"/>
            </a:pPr>
            <a:r>
              <a:rPr lang="en-US" altLang="zh-TW" dirty="0"/>
              <a:t>It is difficult to express ETL solutions using the graphical editor components</a:t>
            </a:r>
          </a:p>
          <a:p>
            <a:pPr marL="623181" lvl="1" indent="-169958">
              <a:buFont typeface="Arial" panose="020B0604020202020204" pitchFamily="34" charset="0"/>
              <a:buChar char="•"/>
            </a:pPr>
            <a:r>
              <a:rPr lang="en-US" altLang="zh-TW" dirty="0"/>
              <a:t>It is faster to express the desired operations in some lines of code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4ED2-34B0-4FED-BE96-6C87D3AC34A3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6316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Extra Packages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369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Tutorial:</a:t>
            </a:r>
          </a:p>
          <a:p>
            <a:pPr marL="171450" indent="-171450">
              <a:buFontTx/>
              <a:buChar char="-"/>
            </a:pPr>
            <a:r>
              <a:rPr lang="en-US" altLang="zh-TW" dirty="0"/>
              <a:t>http://michal.karzynski.pl/blog/2017/03/19/developing-workflows-with-apache-airflow/</a:t>
            </a:r>
          </a:p>
          <a:p>
            <a:pPr marL="171450" indent="-171450">
              <a:buFontTx/>
              <a:buChar char="-"/>
            </a:pPr>
            <a:r>
              <a:rPr lang="en-US" altLang="zh-TW" dirty="0"/>
              <a:t>https://github.com/hgrif/airflow-tutorial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TW" dirty="0">
                <a:hlinkClick r:id="rId3"/>
              </a:rPr>
              <a:t>https://github.com/hgrif/airflow-tutorial</a:t>
            </a:r>
            <a:endParaRPr lang="en-US" altLang="zh-TW" dirty="0"/>
          </a:p>
          <a:p>
            <a:pPr marL="171450" indent="-171450">
              <a:buFontTx/>
              <a:buChar char="-"/>
            </a:pPr>
            <a:r>
              <a:rPr lang="en-US" altLang="zh-TW" dirty="0"/>
              <a:t>l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078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http://localhost:8080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186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http://michal.karzynski.pl/blog/2017/03/19/developing-workflows-with-apache-airflow/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08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https://www.computerweekly.com/tip/Inmon-or-Kimball-Which-approach-is-suitable-for-your-data-warehouse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953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docker 3859a6e6fa7c </a:t>
            </a:r>
          </a:p>
          <a:p>
            <a:r>
              <a:rPr lang="en-US" altLang="zh-TW" dirty="0"/>
              <a:t>docker exec -it 3859a6e6fa7c bash</a:t>
            </a:r>
          </a:p>
          <a:p>
            <a:r>
              <a:rPr lang="en-US" altLang="zh-TW" dirty="0"/>
              <a:t>*** no run, why</a:t>
            </a:r>
          </a:p>
          <a:p>
            <a:r>
              <a:rPr lang="en-US" altLang="zh-TW" dirty="0"/>
              <a:t>*** periodic, only run on  </a:t>
            </a:r>
            <a:r>
              <a:rPr lang="en-US" altLang="zh-TW" dirty="0" err="1"/>
              <a:t>etl</a:t>
            </a:r>
            <a:r>
              <a:rPr lang="en-US" altLang="zh-TW" dirty="0"/>
              <a:t>-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45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docker-compose -f docker-compose-</a:t>
            </a:r>
            <a:r>
              <a:rPr lang="en-US" altLang="zh-TW" dirty="0" err="1"/>
              <a:t>LocalExecutor.yml</a:t>
            </a:r>
            <a:r>
              <a:rPr lang="en-US" altLang="zh-TW" dirty="0"/>
              <a:t> down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464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C:\Proj\GitHub\airflow\sqlg-with-airflow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83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dirty="0"/>
              <a:t>Connection</a:t>
            </a:r>
          </a:p>
          <a:p>
            <a:pPr lvl="1"/>
            <a:r>
              <a:rPr lang="en-US" altLang="zh-TW" dirty="0"/>
              <a:t>create a new </a:t>
            </a:r>
            <a:r>
              <a:rPr lang="en-US" altLang="zh-TW" dirty="0" err="1"/>
              <a:t>postgres</a:t>
            </a:r>
            <a:r>
              <a:rPr lang="en-US" altLang="zh-TW" dirty="0"/>
              <a:t> connection and call this </a:t>
            </a:r>
            <a:r>
              <a:rPr lang="en-US" altLang="zh-TW" i="1" dirty="0" err="1"/>
              <a:t>postgres_oltp</a:t>
            </a:r>
            <a:r>
              <a:rPr lang="en-US" altLang="zh-TW" dirty="0"/>
              <a:t>. Then specify </a:t>
            </a:r>
            <a:r>
              <a:rPr lang="en-US" altLang="zh-TW" dirty="0" err="1"/>
              <a:t>conntype</a:t>
            </a:r>
            <a:r>
              <a:rPr lang="en-US" altLang="zh-TW" dirty="0"/>
              <a:t>=Postgres, host=</a:t>
            </a:r>
            <a:r>
              <a:rPr lang="en-US" altLang="zh-TW" dirty="0" err="1"/>
              <a:t>postgres</a:t>
            </a:r>
            <a:r>
              <a:rPr lang="en-US" altLang="zh-TW" dirty="0"/>
              <a:t>, Schema=orders, login=</a:t>
            </a:r>
            <a:r>
              <a:rPr lang="en-US" altLang="zh-TW" dirty="0" err="1"/>
              <a:t>oltp_read</a:t>
            </a:r>
            <a:r>
              <a:rPr lang="en-US" altLang="zh-TW" dirty="0"/>
              <a:t>, password=</a:t>
            </a:r>
            <a:r>
              <a:rPr lang="en-US" altLang="zh-TW" dirty="0" err="1"/>
              <a:t>oltp_read</a:t>
            </a:r>
            <a:r>
              <a:rPr lang="en-US" altLang="zh-TW" dirty="0"/>
              <a:t> and port 5432.</a:t>
            </a:r>
          </a:p>
          <a:p>
            <a:pPr lvl="1"/>
            <a:r>
              <a:rPr lang="en-US" altLang="zh-TW" dirty="0"/>
              <a:t>data warehouse and call this </a:t>
            </a:r>
            <a:r>
              <a:rPr lang="en-US" altLang="zh-TW" i="1" dirty="0" err="1"/>
              <a:t>postgres_dwh</a:t>
            </a:r>
            <a:r>
              <a:rPr lang="en-US" altLang="zh-TW" dirty="0"/>
              <a:t>: </a:t>
            </a:r>
            <a:r>
              <a:rPr lang="en-US" altLang="zh-TW" dirty="0" err="1"/>
              <a:t>conntype</a:t>
            </a:r>
            <a:r>
              <a:rPr lang="en-US" altLang="zh-TW" dirty="0"/>
              <a:t>=Postgres, Schema=</a:t>
            </a:r>
            <a:r>
              <a:rPr lang="en-US" altLang="zh-TW" dirty="0" err="1"/>
              <a:t>dwh</a:t>
            </a:r>
            <a:r>
              <a:rPr lang="en-US" altLang="zh-TW" dirty="0"/>
              <a:t>, login=</a:t>
            </a:r>
            <a:r>
              <a:rPr lang="en-US" altLang="zh-TW" dirty="0" err="1"/>
              <a:t>dwh_svc_account</a:t>
            </a:r>
            <a:r>
              <a:rPr lang="en-US" altLang="zh-TW" dirty="0"/>
              <a:t>, password=</a:t>
            </a:r>
            <a:r>
              <a:rPr lang="en-US" altLang="zh-TW" dirty="0" err="1"/>
              <a:t>dwh_svc_account</a:t>
            </a:r>
            <a:r>
              <a:rPr lang="en-US" altLang="zh-TW" dirty="0"/>
              <a:t> and port 5432.</a:t>
            </a:r>
          </a:p>
          <a:p>
            <a:pPr lvl="0"/>
            <a:r>
              <a:rPr lang="en-US" altLang="zh-TW" dirty="0"/>
              <a:t>Pool:</a:t>
            </a:r>
          </a:p>
          <a:p>
            <a:pPr lvl="1"/>
            <a:r>
              <a:rPr lang="en-US" altLang="zh-TW" i="1" dirty="0" err="1"/>
              <a:t>postgres_dwh</a:t>
            </a:r>
            <a:r>
              <a:rPr lang="en-US" altLang="zh-TW" dirty="0"/>
              <a:t>. Let’s give this a value of 10.</a:t>
            </a:r>
          </a:p>
          <a:p>
            <a:pPr lvl="0"/>
            <a:r>
              <a:rPr lang="en-US" altLang="zh-TW" dirty="0"/>
              <a:t>Variable: </a:t>
            </a:r>
          </a:p>
          <a:p>
            <a:pPr lvl="1"/>
            <a:r>
              <a:rPr lang="en-US" altLang="zh-TW" dirty="0" err="1"/>
              <a:t>sql_path</a:t>
            </a:r>
            <a:r>
              <a:rPr lang="en-US" altLang="zh-TW" dirty="0"/>
              <a:t> = /</a:t>
            </a:r>
            <a:r>
              <a:rPr lang="en-US" altLang="zh-TW" dirty="0" err="1"/>
              <a:t>usr</a:t>
            </a:r>
            <a:r>
              <a:rPr lang="en-US" altLang="zh-TW" dirty="0"/>
              <a:t>/local/airflow/</a:t>
            </a:r>
            <a:r>
              <a:rPr lang="en-US" altLang="zh-TW" dirty="0" err="1"/>
              <a:t>sql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 Configure with CLI</a:t>
            </a:r>
          </a:p>
          <a:p>
            <a:pPr lvl="1"/>
            <a:r>
              <a:rPr lang="en-US" altLang="zh-TW" dirty="0"/>
              <a:t>Connection</a:t>
            </a:r>
          </a:p>
          <a:p>
            <a:pPr lvl="2"/>
            <a:r>
              <a:rPr lang="en-US" altLang="zh-TW" dirty="0"/>
              <a:t>airflow connections -a --</a:t>
            </a:r>
            <a:r>
              <a:rPr lang="en-US" altLang="zh-TW" dirty="0" err="1"/>
              <a:t>conn_id</a:t>
            </a:r>
            <a:r>
              <a:rPr lang="en-US" altLang="zh-TW" dirty="0"/>
              <a:t> </a:t>
            </a:r>
            <a:r>
              <a:rPr lang="en-US" altLang="zh-TW" dirty="0" err="1"/>
              <a:t>postgres_oltp</a:t>
            </a:r>
            <a:r>
              <a:rPr lang="en-US" altLang="zh-TW" dirty="0"/>
              <a:t> --</a:t>
            </a:r>
            <a:r>
              <a:rPr lang="en-US" altLang="zh-TW" dirty="0" err="1"/>
              <a:t>conn_type</a:t>
            </a:r>
            <a:r>
              <a:rPr lang="en-US" altLang="zh-TW" dirty="0"/>
              <a:t> Postgres --</a:t>
            </a:r>
            <a:r>
              <a:rPr lang="en-US" altLang="zh-TW" dirty="0" err="1"/>
              <a:t>conn_host</a:t>
            </a:r>
            <a:r>
              <a:rPr lang="en-US" altLang="zh-TW" dirty="0"/>
              <a:t> </a:t>
            </a:r>
            <a:r>
              <a:rPr lang="en-US" altLang="zh-TW" dirty="0" err="1"/>
              <a:t>postgres</a:t>
            </a:r>
            <a:r>
              <a:rPr lang="en-US" altLang="zh-TW" dirty="0"/>
              <a:t> --</a:t>
            </a:r>
            <a:r>
              <a:rPr lang="en-US" altLang="zh-TW" dirty="0" err="1"/>
              <a:t>conn_schema</a:t>
            </a:r>
            <a:r>
              <a:rPr lang="en-US" altLang="zh-TW" dirty="0"/>
              <a:t>=orders --</a:t>
            </a:r>
            <a:r>
              <a:rPr lang="en-US" altLang="zh-TW" dirty="0" err="1"/>
              <a:t>conn_login</a:t>
            </a:r>
            <a:r>
              <a:rPr lang="en-US" altLang="zh-TW" dirty="0"/>
              <a:t> </a:t>
            </a:r>
            <a:r>
              <a:rPr lang="en-US" altLang="zh-TW" dirty="0" err="1"/>
              <a:t>oltp_read</a:t>
            </a:r>
            <a:r>
              <a:rPr lang="en-US" altLang="zh-TW" dirty="0"/>
              <a:t> --</a:t>
            </a:r>
            <a:r>
              <a:rPr lang="en-US" altLang="zh-TW" dirty="0" err="1"/>
              <a:t>conn_password</a:t>
            </a:r>
            <a:r>
              <a:rPr lang="en-US" altLang="zh-TW" dirty="0"/>
              <a:t> </a:t>
            </a:r>
            <a:r>
              <a:rPr lang="en-US" altLang="zh-TW" dirty="0" err="1"/>
              <a:t>oltp_read</a:t>
            </a:r>
            <a:r>
              <a:rPr lang="en-US" altLang="zh-TW" dirty="0"/>
              <a:t>  --</a:t>
            </a:r>
            <a:r>
              <a:rPr lang="en-US" altLang="zh-TW" dirty="0" err="1"/>
              <a:t>conn_port</a:t>
            </a:r>
            <a:r>
              <a:rPr lang="en-US" altLang="zh-TW" dirty="0"/>
              <a:t> 5432 </a:t>
            </a:r>
          </a:p>
          <a:p>
            <a:pPr lvl="2"/>
            <a:r>
              <a:rPr lang="en-US" altLang="zh-TW" dirty="0"/>
              <a:t>airflow connections -a --</a:t>
            </a:r>
            <a:r>
              <a:rPr lang="en-US" altLang="zh-TW" dirty="0" err="1"/>
              <a:t>conn_id</a:t>
            </a:r>
            <a:r>
              <a:rPr lang="en-US" altLang="zh-TW" dirty="0"/>
              <a:t> </a:t>
            </a:r>
            <a:r>
              <a:rPr lang="en-US" altLang="zh-TW" dirty="0" err="1"/>
              <a:t>postgres_dwh</a:t>
            </a:r>
            <a:r>
              <a:rPr lang="en-US" altLang="zh-TW" dirty="0"/>
              <a:t> --</a:t>
            </a:r>
            <a:r>
              <a:rPr lang="en-US" altLang="zh-TW" dirty="0" err="1"/>
              <a:t>conn_type</a:t>
            </a:r>
            <a:r>
              <a:rPr lang="en-US" altLang="zh-TW" dirty="0"/>
              <a:t> Postgres --</a:t>
            </a:r>
            <a:r>
              <a:rPr lang="en-US" altLang="zh-TW" dirty="0" err="1"/>
              <a:t>conn_host</a:t>
            </a:r>
            <a:r>
              <a:rPr lang="en-US" altLang="zh-TW" dirty="0"/>
              <a:t> </a:t>
            </a:r>
            <a:r>
              <a:rPr lang="en-US" altLang="zh-TW" dirty="0" err="1"/>
              <a:t>postgres</a:t>
            </a:r>
            <a:r>
              <a:rPr lang="en-US" altLang="zh-TW" dirty="0"/>
              <a:t> --</a:t>
            </a:r>
            <a:r>
              <a:rPr lang="en-US" altLang="zh-TW" dirty="0" err="1"/>
              <a:t>conn_schema</a:t>
            </a:r>
            <a:r>
              <a:rPr lang="en-US" altLang="zh-TW" dirty="0"/>
              <a:t> </a:t>
            </a:r>
            <a:r>
              <a:rPr lang="en-US" altLang="zh-TW" dirty="0" err="1"/>
              <a:t>dwh</a:t>
            </a:r>
            <a:r>
              <a:rPr lang="en-US" altLang="zh-TW" dirty="0"/>
              <a:t> --</a:t>
            </a:r>
            <a:r>
              <a:rPr lang="en-US" altLang="zh-TW" dirty="0" err="1"/>
              <a:t>conn_login</a:t>
            </a:r>
            <a:r>
              <a:rPr lang="en-US" altLang="zh-TW" dirty="0"/>
              <a:t> </a:t>
            </a:r>
            <a:r>
              <a:rPr lang="en-US" altLang="zh-TW" dirty="0" err="1"/>
              <a:t>dwh_svc_account</a:t>
            </a:r>
            <a:r>
              <a:rPr lang="en-US" altLang="zh-TW" dirty="0"/>
              <a:t> --</a:t>
            </a:r>
            <a:r>
              <a:rPr lang="en-US" altLang="zh-TW" dirty="0" err="1"/>
              <a:t>conn_password</a:t>
            </a:r>
            <a:r>
              <a:rPr lang="en-US" altLang="zh-TW" dirty="0"/>
              <a:t> </a:t>
            </a:r>
            <a:r>
              <a:rPr lang="en-US" altLang="zh-TW" dirty="0" err="1"/>
              <a:t>dwh_svc_account</a:t>
            </a:r>
            <a:r>
              <a:rPr lang="en-US" altLang="zh-TW" dirty="0"/>
              <a:t>  --</a:t>
            </a:r>
            <a:r>
              <a:rPr lang="en-US" altLang="zh-TW" dirty="0" err="1"/>
              <a:t>conn_port</a:t>
            </a:r>
            <a:r>
              <a:rPr lang="en-US" altLang="zh-TW" dirty="0"/>
              <a:t> 5432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882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148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767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Check nested SQL in PG</a:t>
            </a:r>
          </a:p>
          <a:p>
            <a:pPr marL="228600" indent="-228600">
              <a:buAutoNum type="arabicPeriod"/>
            </a:pPr>
            <a:r>
              <a:rPr lang="en-US" altLang="zh-TW" dirty="0"/>
              <a:t>how to grant schema and include table in future?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759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O_CUSTOMER</a:t>
            </a:r>
          </a:p>
          <a:p>
            <a:r>
              <a:rPr lang="en-US" altLang="zh-TW" dirty="0"/>
              <a:t>duplicate key value violates unique constraint "o_customer_tp1_pk"</a:t>
            </a:r>
          </a:p>
          <a:p>
            <a:endParaRPr lang="en-US" altLang="zh-TW" dirty="0"/>
          </a:p>
          <a:p>
            <a:r>
              <a:rPr lang="en-US" altLang="zh-TW" dirty="0"/>
              <a:t>O_PRODUCT</a:t>
            </a:r>
          </a:p>
          <a:p>
            <a:r>
              <a:rPr lang="en-US" altLang="zh-TW" dirty="0"/>
              <a:t>column </a:t>
            </a:r>
            <a:r>
              <a:rPr lang="en-US" altLang="zh-TW" dirty="0" err="1"/>
              <a:t>ma.updated_dtm</a:t>
            </a:r>
            <a:r>
              <a:rPr lang="en-US" altLang="zh-TW" dirty="0"/>
              <a:t> does not exist</a:t>
            </a:r>
          </a:p>
          <a:p>
            <a:endParaRPr lang="en-US" altLang="zh-TW" dirty="0"/>
          </a:p>
          <a:p>
            <a:r>
              <a:rPr lang="en-US" altLang="zh-TW" dirty="0"/>
              <a:t>O_ORDER_INFO </a:t>
            </a:r>
          </a:p>
          <a:p>
            <a:r>
              <a:rPr lang="en-US" altLang="zh-TW" dirty="0" err="1"/>
              <a:t>ProgrammingError</a:t>
            </a:r>
            <a:r>
              <a:rPr lang="en-US" altLang="zh-TW" dirty="0"/>
              <a:t>: syntax error at or near ")"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06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6265-8EA7-4F98-BE23-30E5FA8ADD1C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39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CF16265-8EA7-4F98-BE23-30E5FA8ADD1C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35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6265-8EA7-4F98-BE23-30E5FA8ADD1C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785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6265-8EA7-4F98-BE23-30E5FA8ADD1C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069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6265-8EA7-4F98-BE23-30E5FA8ADD1C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7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030131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490472"/>
            <a:ext cx="7543801" cy="459807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6265-8EA7-4F98-BE23-30E5FA8ADD1C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30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/>
            </a:lvl1pPr>
            <a:lvl2pPr marL="486918" indent="-285750">
              <a:buFont typeface="Wingdings" panose="05000000000000000000" pitchFamily="2" charset="2"/>
              <a:buChar char="u"/>
              <a:defRPr/>
            </a:lvl2pPr>
            <a:lvl3pPr marL="669798" indent="-285750">
              <a:buFont typeface="Wingdings" panose="05000000000000000000" pitchFamily="2" charset="2"/>
              <a:buChar char="u"/>
              <a:defRPr/>
            </a:lvl3pPr>
            <a:lvl4pPr marL="852678" indent="-285750">
              <a:buFont typeface="Wingdings" panose="05000000000000000000" pitchFamily="2" charset="2"/>
              <a:buChar char="u"/>
              <a:defRPr/>
            </a:lvl4pPr>
            <a:lvl5pPr marL="1035558" indent="-285750"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en-US" altLang="zh-TW" dirty="0"/>
              <a:t>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6265-8EA7-4F98-BE23-30E5FA8ADD1C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75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6265-8EA7-4F98-BE23-30E5FA8ADD1C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54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30131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53894"/>
            <a:ext cx="3703320" cy="4415200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53896"/>
            <a:ext cx="3703320" cy="4415199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6265-8EA7-4F98-BE23-30E5FA8ADD1C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61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30131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453894"/>
            <a:ext cx="7543799" cy="1143002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59" y="2734054"/>
            <a:ext cx="7543801" cy="3135041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6265-8EA7-4F98-BE23-30E5FA8ADD1C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14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39276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462004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98287"/>
            <a:ext cx="3703320" cy="367080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462004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198287"/>
            <a:ext cx="3703320" cy="367080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6265-8EA7-4F98-BE23-30E5FA8ADD1C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40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6265-8EA7-4F98-BE23-30E5FA8ADD1C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58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6265-8EA7-4F98-BE23-30E5FA8ADD1C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65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458504"/>
            <a:ext cx="7543801" cy="44105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F16265-8EA7-4F98-BE23-30E5FA8ADD1C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399517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4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85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wiki.apache.org/confluence/display/AIRFLOW/AIP-21%3A+Changes+in+import+path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8080/admin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ssewei/etl-with-airflow.git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dmin/airflow/tree?dag_id=init_docker_examp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irflow.apache.org/star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toonstra.github.io/etl-with-airflow/index.html" TargetMode="External"/><Relationship Id="rId5" Type="http://schemas.openxmlformats.org/officeDocument/2006/relationships/hyperlink" Target="http://michal.karzynski.pl/blog/2017/03/19/developing-workflows-with-apache-airflow/" TargetMode="External"/><Relationship Id="rId4" Type="http://schemas.openxmlformats.org/officeDocument/2006/relationships/hyperlink" Target="https://github.com/jessewei/docker-airflow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dmi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555/" TargetMode="External"/><Relationship Id="rId2" Type="http://schemas.openxmlformats.org/officeDocument/2006/relationships/hyperlink" Target="http://localhost:8080/Admin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D2E0-5689-42D9-BDB0-8606030C7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SQLG with Airflow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46EE5-96C0-4F14-A82D-8B4D78089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232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50E9CA5-A717-4BB0-9DCD-FB656C33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A1B1C98-BE0D-4D66-82F9-DE0F31710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2A1AD9C8-4568-40BC-AB65-2ACEE6901E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4668" y="2576309"/>
            <a:ext cx="3238952" cy="2915057"/>
          </a:xfrm>
        </p:spPr>
      </p:pic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C3221B43-A16B-4CF1-9AEA-5E6CA9C20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A614F837-FF43-464C-A014-494FC1B6C6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84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59E2C8-A846-40AF-B9D2-3A1432B8B8C3}"/>
              </a:ext>
            </a:extLst>
          </p:cNvPr>
          <p:cNvSpPr/>
          <p:nvPr/>
        </p:nvSpPr>
        <p:spPr>
          <a:xfrm>
            <a:off x="570271" y="1838632"/>
            <a:ext cx="3578942" cy="5014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18AD5-4D82-45C1-8F74-2AF22FF3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706D-A981-4D4A-9DBE-4D565923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SQLG for Airflow Demo</a:t>
            </a:r>
          </a:p>
          <a:p>
            <a:r>
              <a:rPr lang="en-US" altLang="zh-TW" dirty="0"/>
              <a:t>Why Airflow</a:t>
            </a:r>
            <a:endParaRPr lang="zh-TW" altLang="en-US" dirty="0"/>
          </a:p>
          <a:p>
            <a:r>
              <a:rPr lang="en-US" altLang="zh-TW" dirty="0"/>
              <a:t>Why SQLG</a:t>
            </a:r>
          </a:p>
          <a:p>
            <a:r>
              <a:rPr lang="en-US" altLang="zh-TW" dirty="0"/>
              <a:t>Call for Action</a:t>
            </a:r>
          </a:p>
          <a:p>
            <a:r>
              <a:rPr lang="en-US" altLang="zh-TW" dirty="0"/>
              <a:t>Q&amp;A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291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28EF-3189-48EB-B7AA-2C40F35B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Travel grid </a:t>
            </a:r>
            <a:endParaRPr lang="zh-TW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B8DDF7-4A78-4736-A790-2CF4305FD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945981"/>
            <a:ext cx="7543800" cy="368676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95A1705-7984-452C-8782-96B3A7A95FD4}"/>
              </a:ext>
            </a:extLst>
          </p:cNvPr>
          <p:cNvSpPr/>
          <p:nvPr/>
        </p:nvSpPr>
        <p:spPr>
          <a:xfrm>
            <a:off x="953729" y="3789362"/>
            <a:ext cx="1150374" cy="65876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3DF85-E0A8-4742-BF49-60089656B0A1}"/>
              </a:ext>
            </a:extLst>
          </p:cNvPr>
          <p:cNvSpPr txBox="1"/>
          <p:nvPr/>
        </p:nvSpPr>
        <p:spPr>
          <a:xfrm>
            <a:off x="3283974" y="5892658"/>
            <a:ext cx="312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 Split </a:t>
            </a:r>
            <a:r>
              <a:rPr lang="en-US" altLang="zh-TW" dirty="0"/>
              <a:t>Scheduler/Walker/Task </a:t>
            </a:r>
            <a:endParaRPr lang="zh-TW" alt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74C7DE-995C-4757-924D-18FAAF49930D}"/>
              </a:ext>
            </a:extLst>
          </p:cNvPr>
          <p:cNvSpPr/>
          <p:nvPr/>
        </p:nvSpPr>
        <p:spPr>
          <a:xfrm>
            <a:off x="953729" y="2978200"/>
            <a:ext cx="1150374" cy="65876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Cron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DC38-37C4-4191-949B-F55823C5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Trend compare</a:t>
            </a:r>
            <a:br>
              <a:rPr lang="en-US" altLang="zh-TW" dirty="0"/>
            </a:br>
            <a:r>
              <a:rPr lang="en-US" altLang="zh-TW" dirty="0"/>
              <a:t>- Git</a:t>
            </a:r>
            <a:endParaRPr lang="zh-TW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01DC32-98E2-4090-BB5B-1B32B8C81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991764"/>
            <a:ext cx="7543800" cy="35951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A5E16F-2211-42B5-A44A-F3FE7A7B2BA9}"/>
              </a:ext>
            </a:extLst>
          </p:cNvPr>
          <p:cNvSpPr txBox="1"/>
          <p:nvPr/>
        </p:nvSpPr>
        <p:spPr>
          <a:xfrm>
            <a:off x="7039897" y="162243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*2016/01/28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531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843A-17C4-4110-8737-98C7729C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Trend</a:t>
            </a:r>
            <a:br>
              <a:rPr lang="en-US" altLang="zh-TW" dirty="0"/>
            </a:br>
            <a:r>
              <a:rPr lang="en-US" altLang="zh-TW"/>
              <a:t>- Google @ 2018</a:t>
            </a:r>
            <a:endParaRPr lang="zh-TW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0B3BBA-965D-4784-B2E1-C6A27B329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074863"/>
            <a:ext cx="7543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1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B1CD3-89F3-4989-9FF9-A907F56A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Trend</a:t>
            </a:r>
            <a:br>
              <a:rPr lang="en-US" altLang="zh-TW" dirty="0"/>
            </a:br>
            <a:r>
              <a:rPr lang="en-US" altLang="zh-TW" dirty="0"/>
              <a:t>- Google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7CA888A-4387-4630-98C4-E6A3EE6A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822200"/>
            <a:ext cx="7543800" cy="393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8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6647B-B3FD-4C4B-B366-CCA37672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Trend</a:t>
            </a:r>
            <a:br>
              <a:rPr lang="en-US" altLang="zh-TW" dirty="0"/>
            </a:br>
            <a:r>
              <a:rPr lang="en-US" altLang="zh-TW" dirty="0"/>
              <a:t>- Google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9A50E18-3822-415C-BDF2-F5D821C78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845626"/>
            <a:ext cx="7543800" cy="388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31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F853-2255-4A0C-841F-BD093978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Usage</a:t>
            </a:r>
            <a:br>
              <a:rPr lang="en-US" altLang="zh-TW" dirty="0"/>
            </a:br>
            <a:r>
              <a:rPr lang="en-US" altLang="zh-TW" sz="3100" dirty="0"/>
              <a:t>- Partial list of extension, 32 extension</a:t>
            </a:r>
            <a:br>
              <a:rPr lang="en-US" altLang="zh-TW" sz="3100" dirty="0"/>
            </a:br>
            <a:r>
              <a:rPr lang="en-US" altLang="zh-TW" sz="3100" dirty="0"/>
              <a:t>- officially user list: 338 org.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D0DBC41-EFE9-4BEE-BA36-9A63952EE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647656"/>
            <a:ext cx="7543800" cy="428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49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DEB05-0B15-4C5F-8371-4602E835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Airflow Improvement Proposal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51556D-7315-4A4D-821D-92CC5B6F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Ex:</a:t>
            </a:r>
          </a:p>
          <a:p>
            <a:pPr lvl="1"/>
            <a:r>
              <a:rPr lang="en-US" altLang="zh-TW">
                <a:hlinkClick r:id="rId2"/>
              </a:rPr>
              <a:t>https://cwiki.apache.org/confluence/display/AIRFLOW/AIP-21%3A+Changes+in+import+paths</a:t>
            </a:r>
            <a:endParaRPr lang="en-US" altLang="zh-TW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0629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E6B5E-7BD4-4311-8D82-3D4CFF56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Side-by-side Comparison</a:t>
            </a:r>
            <a:endParaRPr lang="zh-TW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1C0F51-3402-4145-8085-FB0094ACDF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2325" y="2067166"/>
            <a:ext cx="3703638" cy="318880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CC70E-BB03-467F-9CB9-DB5C932927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52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8AD5-4D82-45C1-8F74-2AF22FF3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706D-A981-4D4A-9DBE-4D565923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SQLG for Airflow Demo</a:t>
            </a:r>
          </a:p>
          <a:p>
            <a:r>
              <a:rPr lang="en-US" altLang="zh-TW" dirty="0"/>
              <a:t>Why Airflow</a:t>
            </a:r>
            <a:endParaRPr lang="zh-TW" altLang="en-US" dirty="0"/>
          </a:p>
          <a:p>
            <a:r>
              <a:rPr lang="en-US" altLang="zh-TW" dirty="0"/>
              <a:t>Why SQLG</a:t>
            </a:r>
          </a:p>
          <a:p>
            <a:r>
              <a:rPr lang="en-US" altLang="zh-TW" dirty="0"/>
              <a:t>Call for Action</a:t>
            </a:r>
          </a:p>
          <a:p>
            <a:r>
              <a:rPr lang="en-US" altLang="zh-TW" dirty="0"/>
              <a:t>Q&amp;A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59810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59E2C8-A846-40AF-B9D2-3A1432B8B8C3}"/>
              </a:ext>
            </a:extLst>
          </p:cNvPr>
          <p:cNvSpPr/>
          <p:nvPr/>
        </p:nvSpPr>
        <p:spPr>
          <a:xfrm>
            <a:off x="570271" y="2310582"/>
            <a:ext cx="3578942" cy="5014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18AD5-4D82-45C1-8F74-2AF22FF3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706D-A981-4D4A-9DBE-4D565923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SQLG for Airflow Demo</a:t>
            </a:r>
          </a:p>
          <a:p>
            <a:r>
              <a:rPr lang="en-US" altLang="zh-TW" dirty="0"/>
              <a:t>Why Airflow</a:t>
            </a:r>
            <a:endParaRPr lang="zh-TW" altLang="en-US" dirty="0"/>
          </a:p>
          <a:p>
            <a:r>
              <a:rPr lang="en-US" altLang="zh-TW" dirty="0"/>
              <a:t>Why SQLG</a:t>
            </a:r>
          </a:p>
          <a:p>
            <a:r>
              <a:rPr lang="en-US" altLang="zh-TW" dirty="0"/>
              <a:t>Call for Action</a:t>
            </a:r>
          </a:p>
          <a:p>
            <a:r>
              <a:rPr lang="en-US" altLang="zh-TW" dirty="0"/>
              <a:t>Q&amp;A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94240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BE2548-B687-4547-92B0-7D895A0F6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Write once for all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DE03632-6B23-4CB2-B1C4-7C66BD7C38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zh-TW" dirty="0"/>
              <a:t>doc, </a:t>
            </a:r>
            <a:r>
              <a:rPr lang="en-US" altLang="zh-TW" dirty="0" err="1"/>
              <a:t>db</a:t>
            </a:r>
            <a:r>
              <a:rPr lang="en-US" altLang="zh-TW" dirty="0"/>
              <a:t>, scheduler</a:t>
            </a:r>
          </a:p>
          <a:p>
            <a:pPr marL="342900" indent="-342900">
              <a:buFontTx/>
              <a:buChar char="-"/>
            </a:pPr>
            <a:r>
              <a:rPr lang="en-US" altLang="zh-TW" dirty="0"/>
              <a:t>Open tool</a:t>
            </a:r>
          </a:p>
          <a:p>
            <a:pPr marL="342900" indent="-342900">
              <a:buFontTx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6293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FAA3-A910-4E67-9EFC-801BC267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Why SQLG</a:t>
            </a:r>
            <a:br>
              <a:rPr lang="en-US" altLang="zh-TW" dirty="0"/>
            </a:br>
            <a:r>
              <a:rPr lang="en-US" altLang="zh-TW" dirty="0"/>
              <a:t>- Domain driven</a:t>
            </a:r>
            <a:endParaRPr lang="zh-TW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381B84-E4B1-49E5-8FBA-A8AC124E4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989044"/>
              </p:ext>
            </p:extLst>
          </p:nvPr>
        </p:nvGraphicFramePr>
        <p:xfrm>
          <a:off x="822324" y="1490662"/>
          <a:ext cx="7800566" cy="4763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515">
                  <a:extLst>
                    <a:ext uri="{9D8B030D-6E8A-4147-A177-3AD203B41FA5}">
                      <a16:colId xmlns:a16="http://schemas.microsoft.com/office/drawing/2014/main" val="827496179"/>
                    </a:ext>
                  </a:extLst>
                </a:gridCol>
                <a:gridCol w="2261419">
                  <a:extLst>
                    <a:ext uri="{9D8B030D-6E8A-4147-A177-3AD203B41FA5}">
                      <a16:colId xmlns:a16="http://schemas.microsoft.com/office/drawing/2014/main" val="1426201816"/>
                    </a:ext>
                  </a:extLst>
                </a:gridCol>
                <a:gridCol w="3362632">
                  <a:extLst>
                    <a:ext uri="{9D8B030D-6E8A-4147-A177-3AD203B41FA5}">
                      <a16:colId xmlns:a16="http://schemas.microsoft.com/office/drawing/2014/main" val="3700779461"/>
                    </a:ext>
                  </a:extLst>
                </a:gridCol>
              </a:tblGrid>
              <a:tr h="374037">
                <a:tc>
                  <a:txBody>
                    <a:bodyPr/>
                    <a:lstStyle/>
                    <a:p>
                      <a:r>
                        <a:rPr lang="en-US" altLang="zh-TW" dirty="0"/>
                        <a:t>Feature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Reference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Comment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112"/>
                  </a:ext>
                </a:extLst>
              </a:tr>
              <a:tr h="1752337">
                <a:tc>
                  <a:txBody>
                    <a:bodyPr/>
                    <a:lstStyle/>
                    <a:p>
                      <a:r>
                        <a:rPr lang="en-US" altLang="zh-TW" dirty="0"/>
                        <a:t>DB: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en-US" altLang="zh-TW" dirty="0"/>
                        <a:t>Netezza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en-US" altLang="zh-TW" dirty="0"/>
                        <a:t>Oracle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en-US" altLang="zh-TW" dirty="0"/>
                        <a:t>MSSQL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en-US" altLang="zh-TW" dirty="0"/>
                        <a:t>PostgreSQL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en-US" altLang="zh-TW" dirty="0" err="1"/>
                        <a:t>BigSQL</a:t>
                      </a:r>
                      <a:endParaRPr lang="en-US" altLang="zh-TW" dirty="0"/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en-US" altLang="zh-TW" dirty="0"/>
                        <a:t>DB2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dirty="0"/>
                        <a:t>Oracle: TGL, MSIG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dirty="0"/>
                        <a:t>MSSQL: Chief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dirty="0"/>
                        <a:t>Netezza: </a:t>
                      </a:r>
                      <a:r>
                        <a:rPr lang="en-US" altLang="zh-TW" dirty="0" err="1"/>
                        <a:t>ESun</a:t>
                      </a:r>
                      <a:endParaRPr lang="en-US" altLang="zh-TW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dirty="0" err="1"/>
                        <a:t>BigSQL</a:t>
                      </a:r>
                      <a:r>
                        <a:rPr lang="en-US" altLang="zh-TW" dirty="0"/>
                        <a:t>: </a:t>
                      </a:r>
                      <a:r>
                        <a:rPr lang="en-US" altLang="zh-TW" dirty="0" err="1"/>
                        <a:t>ESun</a:t>
                      </a:r>
                      <a:r>
                        <a:rPr lang="en-US" altLang="zh-TW" dirty="0"/>
                        <a:t>?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dirty="0"/>
                        <a:t>PG: Demo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write doc once run anywhere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dirty="0"/>
                        <a:t>Tool open</a:t>
                      </a:r>
                      <a:endParaRPr lang="zh-TW" alt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576785"/>
                  </a:ext>
                </a:extLst>
              </a:tr>
              <a:tr h="374037">
                <a:tc>
                  <a:txBody>
                    <a:bodyPr/>
                    <a:lstStyle/>
                    <a:p>
                      <a:r>
                        <a:rPr lang="en-US" altLang="zh-TW" dirty="0"/>
                        <a:t>Scheduler: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dirty="0"/>
                        <a:t>ETL manager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dirty="0"/>
                        <a:t>IWS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dirty="0"/>
                        <a:t>Airflow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dirty="0"/>
                        <a:t>ETLM: xx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dirty="0"/>
                        <a:t>IWS: TGL,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dirty="0"/>
                        <a:t>Airflow: TBD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write doc once run anywhere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Tool open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60145"/>
                  </a:ext>
                </a:extLst>
              </a:tr>
              <a:tr h="374037">
                <a:tc>
                  <a:txBody>
                    <a:bodyPr/>
                    <a:lstStyle/>
                    <a:p>
                      <a:r>
                        <a:rPr lang="en-US" altLang="zh-TW" dirty="0"/>
                        <a:t>Utility: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dirty="0"/>
                        <a:t>Process chatbot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dirty="0"/>
                        <a:t>Scheduler assist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dirty="0"/>
                        <a:t>Business object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dirty="0"/>
                        <a:t>TGL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altLang="zh-TW" dirty="0"/>
                        <a:t>Chatbot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altLang="zh-TW" dirty="0"/>
                        <a:t>Genealogy*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altLang="zh-TW" dirty="0"/>
                        <a:t>Linkage*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distributed develop central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Open tool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359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081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59E2C8-A846-40AF-B9D2-3A1432B8B8C3}"/>
              </a:ext>
            </a:extLst>
          </p:cNvPr>
          <p:cNvSpPr/>
          <p:nvPr/>
        </p:nvSpPr>
        <p:spPr>
          <a:xfrm>
            <a:off x="570271" y="2762865"/>
            <a:ext cx="3578942" cy="5014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18AD5-4D82-45C1-8F74-2AF22FF3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706D-A981-4D4A-9DBE-4D565923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SQLG for Airflow Demo</a:t>
            </a:r>
          </a:p>
          <a:p>
            <a:r>
              <a:rPr lang="en-US" altLang="zh-TW" dirty="0"/>
              <a:t>Why Airflow</a:t>
            </a:r>
            <a:endParaRPr lang="zh-TW" altLang="en-US" dirty="0"/>
          </a:p>
          <a:p>
            <a:r>
              <a:rPr lang="en-US" altLang="zh-TW" dirty="0"/>
              <a:t>Why SQLG</a:t>
            </a:r>
          </a:p>
          <a:p>
            <a:r>
              <a:rPr lang="en-US" altLang="zh-TW" dirty="0"/>
              <a:t>Call for Action</a:t>
            </a:r>
          </a:p>
          <a:p>
            <a:r>
              <a:rPr lang="en-US" altLang="zh-TW" dirty="0"/>
              <a:t>Q&amp;A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89776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F824-235F-41D4-A807-14AA0F12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Call for Action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0DA7-E421-44F3-AF66-000CE60A1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 / No go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3170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E69CFF-8A42-41D4-8475-88ED9929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E7AC0-4F4D-4AAA-8148-DF2792FFE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952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675B-98BF-4F79-8B85-606F1369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Symbol used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E66F-55E6-453C-937C-9AA22F723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&gt; command</a:t>
            </a:r>
          </a:p>
          <a:p>
            <a:pPr lvl="1"/>
            <a:r>
              <a:rPr lang="en-US" altLang="zh-TW" dirty="0"/>
              <a:t>DOS command under WIN10 host OS</a:t>
            </a:r>
          </a:p>
          <a:p>
            <a:r>
              <a:rPr lang="en-US" altLang="zh-TW" dirty="0"/>
              <a:t>$ command</a:t>
            </a:r>
          </a:p>
          <a:p>
            <a:pPr lvl="1"/>
            <a:r>
              <a:rPr lang="en-US" altLang="zh-TW" dirty="0"/>
              <a:t>bash command under WIN10 host OS</a:t>
            </a:r>
            <a:endParaRPr lang="zh-TW" altLang="en-US" dirty="0"/>
          </a:p>
          <a:p>
            <a:r>
              <a:rPr lang="en-US" altLang="zh-TW" dirty="0"/>
              <a:t>PS&gt; command</a:t>
            </a:r>
          </a:p>
          <a:p>
            <a:pPr lvl="1"/>
            <a:r>
              <a:rPr lang="en-US" altLang="zh-TW" dirty="0"/>
              <a:t>DOS command under WIN10 host OS</a:t>
            </a:r>
          </a:p>
          <a:p>
            <a:r>
              <a:rPr lang="en-US" altLang="zh-TW" dirty="0"/>
              <a:t>DI$ command</a:t>
            </a:r>
          </a:p>
          <a:p>
            <a:pPr lvl="1"/>
            <a:r>
              <a:rPr lang="en-US" altLang="zh-TW" dirty="0"/>
              <a:t>bash command inside Docker guest OS</a:t>
            </a:r>
          </a:p>
          <a:p>
            <a:r>
              <a:rPr lang="en-US" altLang="zh-TW" dirty="0"/>
              <a:t>http://command</a:t>
            </a:r>
          </a:p>
          <a:p>
            <a:pPr lvl="1"/>
            <a:r>
              <a:rPr lang="en-US" altLang="zh-TW" dirty="0"/>
              <a:t>html entry point</a:t>
            </a:r>
          </a:p>
          <a:p>
            <a:r>
              <a:rPr lang="en-US" altLang="zh-TW" dirty="0"/>
              <a:t>W3&gt;  command</a:t>
            </a:r>
          </a:p>
          <a:p>
            <a:pPr lvl="1"/>
            <a:r>
              <a:rPr lang="en-US" altLang="zh-TW" dirty="0"/>
              <a:t>web screen and button command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8840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A0FDB2-6287-4C84-B37B-F2A7FDD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endParaRPr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624C31-DC2D-464F-B965-242834AEFA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Tutorial – ETL </a:t>
            </a:r>
          </a:p>
          <a:p>
            <a:pPr lvl="1"/>
            <a:r>
              <a:rPr lang="en-US" altLang="zh-TW" dirty="0"/>
              <a:t>git structure</a:t>
            </a:r>
          </a:p>
          <a:p>
            <a:pPr lvl="1"/>
            <a:r>
              <a:rPr lang="en-US" altLang="zh-TW" dirty="0" err="1"/>
              <a:t>yml</a:t>
            </a:r>
            <a:endParaRPr lang="en-US" altLang="zh-TW" dirty="0"/>
          </a:p>
          <a:p>
            <a:pPr lvl="1"/>
            <a:r>
              <a:rPr lang="en-US" altLang="zh-TW" dirty="0"/>
              <a:t>rewrite </a:t>
            </a:r>
            <a:r>
              <a:rPr lang="en-US" altLang="zh-TW" dirty="0" err="1"/>
              <a:t>sql</a:t>
            </a:r>
            <a:r>
              <a:rPr lang="en-US" altLang="zh-TW" dirty="0"/>
              <a:t>  by SQLG</a:t>
            </a:r>
          </a:p>
          <a:p>
            <a:pPr lvl="1"/>
            <a:r>
              <a:rPr lang="en-US" altLang="zh-TW" dirty="0"/>
              <a:t>scenario : partitioning, rerunning ingests</a:t>
            </a:r>
          </a:p>
          <a:p>
            <a:r>
              <a:rPr lang="en-US" altLang="zh-TW" dirty="0"/>
              <a:t>PLN </a:t>
            </a:r>
          </a:p>
          <a:p>
            <a:pPr lvl="1"/>
            <a:r>
              <a:rPr lang="en-US" altLang="zh-TW" dirty="0"/>
              <a:t>Calendar, run cycle mapping</a:t>
            </a:r>
          </a:p>
          <a:p>
            <a:r>
              <a:rPr lang="en-US" altLang="zh-TW" dirty="0"/>
              <a:t>airflow</a:t>
            </a:r>
          </a:p>
          <a:p>
            <a:pPr lvl="1"/>
            <a:r>
              <a:rPr lang="en-US" altLang="zh-TW" dirty="0" err="1"/>
              <a:t>dbapi</a:t>
            </a:r>
            <a:r>
              <a:rPr lang="en-US" altLang="zh-TW" dirty="0"/>
              <a:t> operator vs. </a:t>
            </a:r>
            <a:r>
              <a:rPr lang="en-US" altLang="zh-TW" dirty="0" err="1"/>
              <a:t>jdbc</a:t>
            </a:r>
            <a:r>
              <a:rPr lang="en-US" altLang="zh-TW" dirty="0"/>
              <a:t> operator</a:t>
            </a:r>
          </a:p>
          <a:p>
            <a:pPr lvl="1"/>
            <a:r>
              <a:rPr lang="en-US" altLang="zh-TW" dirty="0"/>
              <a:t>when use celery flower worker</a:t>
            </a:r>
          </a:p>
          <a:p>
            <a:r>
              <a:rPr lang="en-US" altLang="zh-TW" dirty="0"/>
              <a:t>How to map</a:t>
            </a:r>
          </a:p>
          <a:p>
            <a:pPr lvl="1"/>
            <a:r>
              <a:rPr lang="en-US" altLang="zh-TW" dirty="0"/>
              <a:t>DAG / Job</a:t>
            </a:r>
          </a:p>
          <a:p>
            <a:pPr lvl="2"/>
            <a:r>
              <a:rPr lang="en-US" altLang="zh-TW" dirty="0"/>
              <a:t>xml to python</a:t>
            </a:r>
          </a:p>
          <a:p>
            <a:pPr lvl="1"/>
            <a:r>
              <a:rPr lang="en-US" altLang="zh-TW" dirty="0"/>
              <a:t>DAG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Planner</a:t>
            </a:r>
          </a:p>
          <a:p>
            <a:pPr lvl="2"/>
            <a:r>
              <a:rPr lang="en-US" altLang="zh-TW" dirty="0"/>
              <a:t>Base, Delta plan, </a:t>
            </a:r>
          </a:p>
          <a:p>
            <a:endParaRPr lang="zh-TW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2A7CC6-57FA-4FE6-A589-E537725599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Port to </a:t>
            </a:r>
            <a:r>
              <a:rPr lang="en-US" altLang="zh-TW" dirty="0" err="1"/>
              <a:t>pg</a:t>
            </a:r>
            <a:endParaRPr lang="en-US" altLang="zh-TW" dirty="0"/>
          </a:p>
          <a:p>
            <a:pPr lvl="1"/>
            <a:r>
              <a:rPr lang="en-US" altLang="zh-TW" dirty="0"/>
              <a:t>DW: </a:t>
            </a:r>
          </a:p>
          <a:p>
            <a:pPr lvl="1"/>
            <a:r>
              <a:rPr lang="en-US" altLang="zh-TW" dirty="0"/>
              <a:t>ODS: from </a:t>
            </a:r>
            <a:r>
              <a:rPr lang="en-US" altLang="zh-TW" dirty="0" err="1"/>
              <a:t>src</a:t>
            </a:r>
            <a:endParaRPr lang="en-US" altLang="zh-TW" dirty="0"/>
          </a:p>
          <a:p>
            <a:r>
              <a:rPr lang="en-US" altLang="zh-TW" dirty="0"/>
              <a:t>airflow</a:t>
            </a:r>
          </a:p>
          <a:p>
            <a:pPr lvl="1"/>
            <a:r>
              <a:rPr lang="en-US" altLang="zh-TW" dirty="0"/>
              <a:t>nested </a:t>
            </a:r>
            <a:r>
              <a:rPr lang="en-US" altLang="zh-TW" dirty="0" err="1"/>
              <a:t>sql</a:t>
            </a:r>
            <a:endParaRPr lang="en-US" altLang="zh-TW" dirty="0"/>
          </a:p>
          <a:p>
            <a:pPr lvl="1"/>
            <a:r>
              <a:rPr lang="en-US" altLang="zh-TW" dirty="0"/>
              <a:t>start / stop flow?</a:t>
            </a:r>
          </a:p>
          <a:p>
            <a:pPr lvl="1"/>
            <a:r>
              <a:rPr lang="en-US" altLang="zh-TW" dirty="0"/>
              <a:t>rerun in console?</a:t>
            </a:r>
          </a:p>
          <a:p>
            <a:pPr lvl="1"/>
            <a:r>
              <a:rPr lang="en-US" altLang="zh-TW" dirty="0"/>
              <a:t>flow structure?</a:t>
            </a:r>
          </a:p>
          <a:p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831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402C59-C902-418E-BAD2-1F3121AB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 - POC</a:t>
            </a:r>
            <a:endParaRPr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B7DD36-2E77-4422-B136-A118731E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Before start</a:t>
            </a:r>
          </a:p>
          <a:p>
            <a:r>
              <a:rPr lang="en-US" altLang="zh-TW" dirty="0"/>
              <a:t>Quick Start</a:t>
            </a:r>
          </a:p>
          <a:p>
            <a:r>
              <a:rPr lang="en-US" altLang="zh-TW" dirty="0"/>
              <a:t>Data Stage</a:t>
            </a:r>
          </a:p>
          <a:p>
            <a:r>
              <a:rPr lang="en-US" altLang="zh-TW" dirty="0"/>
              <a:t>DI</a:t>
            </a:r>
          </a:p>
          <a:p>
            <a:r>
              <a:rPr lang="en-US" altLang="zh-TW" dirty="0"/>
              <a:t>DAGs</a:t>
            </a:r>
          </a:p>
          <a:p>
            <a:r>
              <a:rPr lang="en-US" altLang="zh-TW" dirty="0"/>
              <a:t>Planner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701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B8CF-1860-4A57-BAB4-7FFEE019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Before start</a:t>
            </a:r>
            <a:br>
              <a:rPr lang="en-US" altLang="zh-TW" dirty="0"/>
            </a:br>
            <a:r>
              <a:rPr lang="en-US" altLang="zh-TW" dirty="0"/>
              <a:t>- Component list</a:t>
            </a:r>
            <a:endParaRPr lang="zh-TW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22A22-BE20-461F-8A37-A96DCA411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EA1A-9D64-4A95-B10E-95C5CBD62D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</a:p>
          <a:p>
            <a:r>
              <a:rPr lang="en-US" altLang="zh-TW" dirty="0"/>
              <a:t>Docker installed</a:t>
            </a:r>
          </a:p>
          <a:p>
            <a:r>
              <a:rPr lang="en-US" altLang="zh-TW" dirty="0"/>
              <a:t>SQLG installed</a:t>
            </a:r>
          </a:p>
          <a:p>
            <a:r>
              <a:rPr lang="en-US" altLang="zh-TW" dirty="0"/>
              <a:t>Planner</a:t>
            </a:r>
            <a:endParaRPr lang="zh-TW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2C3C1-B8E6-44CD-B671-C4317BF4B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platform</a:t>
            </a:r>
            <a:endParaRPr lang="zh-TW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E49BD-9D3D-4185-9BC9-AEB7A57EE15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 err="1"/>
              <a:t>sqlg</a:t>
            </a:r>
            <a:r>
              <a:rPr lang="en-US" altLang="zh-TW" dirty="0"/>
              <a:t>-with-airflow</a:t>
            </a:r>
          </a:p>
          <a:p>
            <a:r>
              <a:rPr lang="en-US" altLang="zh-TW" dirty="0"/>
              <a:t>PostgreSQL client</a:t>
            </a:r>
          </a:p>
          <a:p>
            <a:pPr lvl="1"/>
            <a:r>
              <a:rPr lang="en-US" altLang="zh-TW" dirty="0" err="1"/>
              <a:t>sqldeveloper</a:t>
            </a:r>
            <a:r>
              <a:rPr lang="en-US" altLang="zh-TW" dirty="0"/>
              <a:t> with ODBC </a:t>
            </a:r>
            <a:r>
              <a:rPr lang="en-US" altLang="zh-TW" dirty="0" err="1"/>
              <a:t>nw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308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59E2C8-A846-40AF-B9D2-3A1432B8B8C3}"/>
              </a:ext>
            </a:extLst>
          </p:cNvPr>
          <p:cNvSpPr/>
          <p:nvPr/>
        </p:nvSpPr>
        <p:spPr>
          <a:xfrm>
            <a:off x="570271" y="1406013"/>
            <a:ext cx="3578942" cy="5014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18AD5-4D82-45C1-8F74-2AF22FF3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706D-A981-4D4A-9DBE-4D565923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SQLG for Airflow Demo</a:t>
            </a:r>
          </a:p>
          <a:p>
            <a:r>
              <a:rPr lang="en-US" altLang="zh-TW" dirty="0"/>
              <a:t>Why Airflow</a:t>
            </a:r>
            <a:endParaRPr lang="zh-TW" altLang="en-US" dirty="0"/>
          </a:p>
          <a:p>
            <a:r>
              <a:rPr lang="en-US" altLang="zh-TW" dirty="0"/>
              <a:t>Why SQLG</a:t>
            </a:r>
          </a:p>
          <a:p>
            <a:r>
              <a:rPr lang="en-US" altLang="zh-TW" dirty="0"/>
              <a:t>Call for Action</a:t>
            </a:r>
          </a:p>
          <a:p>
            <a:r>
              <a:rPr lang="en-US" altLang="zh-TW" dirty="0"/>
              <a:t>Q&amp;A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37879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B8CF-1860-4A57-BAB4-7FFEE019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Before start</a:t>
            </a:r>
            <a:br>
              <a:rPr lang="en-US" altLang="zh-TW" dirty="0"/>
            </a:br>
            <a:r>
              <a:rPr lang="en-US" altLang="zh-TW" dirty="0"/>
              <a:t>- Check list</a:t>
            </a:r>
            <a:endParaRPr lang="zh-TW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22A22-BE20-461F-8A37-A96DCA411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Docker</a:t>
            </a:r>
          </a:p>
          <a:p>
            <a:pPr lvl="1"/>
            <a:r>
              <a:rPr lang="en-US" altLang="zh-TW" dirty="0"/>
              <a:t>Check volume sharing is work</a:t>
            </a:r>
          </a:p>
          <a:p>
            <a:pPr lvl="2"/>
            <a:r>
              <a:rPr lang="en-US" altLang="zh-TW" dirty="0"/>
              <a:t> from Docker&gt;Shared Drives&gt;</a:t>
            </a:r>
          </a:p>
          <a:p>
            <a:pPr lvl="3"/>
            <a:r>
              <a:rPr lang="en-US" altLang="zh-TW" dirty="0"/>
              <a:t>[Shared]  uncheck, [Apply]</a:t>
            </a:r>
          </a:p>
          <a:p>
            <a:pPr lvl="3"/>
            <a:r>
              <a:rPr lang="en-US" altLang="zh-TW" dirty="0"/>
              <a:t>[Shared]  check, [Apply]</a:t>
            </a:r>
          </a:p>
          <a:p>
            <a:pPr lvl="3"/>
            <a:endParaRPr lang="en-US" altLang="zh-TW" dirty="0"/>
          </a:p>
          <a:p>
            <a:pPr lvl="1"/>
            <a:r>
              <a:rPr lang="en-US" altLang="zh-TW" dirty="0"/>
              <a:t>&gt;  docker run --</a:t>
            </a:r>
            <a:r>
              <a:rPr lang="en-US" altLang="zh-TW" dirty="0" err="1"/>
              <a:t>rm</a:t>
            </a:r>
            <a:r>
              <a:rPr lang="en-US" altLang="zh-TW" dirty="0"/>
              <a:t> -v c:/Users:/data alpine ls /data</a:t>
            </a:r>
          </a:p>
          <a:p>
            <a:pPr lvl="1"/>
            <a:r>
              <a:rPr lang="en-US" altLang="zh-TW" dirty="0"/>
              <a:t>Sample result display as follow, if empty then next 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A451E9-52D6-4516-A404-132D96FA3E47}"/>
              </a:ext>
            </a:extLst>
          </p:cNvPr>
          <p:cNvSpPr/>
          <p:nvPr/>
        </p:nvSpPr>
        <p:spPr>
          <a:xfrm>
            <a:off x="822959" y="3982533"/>
            <a:ext cx="6470976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1200" dirty="0">
                <a:latin typeface="Lucida Sans" panose="020B0602040502020204" pitchFamily="34" charset="0"/>
                <a:cs typeface="Lucida Sans" panose="020B0602040502020204" pitchFamily="34" charset="0"/>
              </a:rPr>
              <a:t>C:\Users&gt;docker run --rm -v c:/Users:/data alpine ls /data</a:t>
            </a:r>
          </a:p>
          <a:p>
            <a:r>
              <a:rPr lang="zh-TW" altLang="en-US" sz="1200" dirty="0">
                <a:latin typeface="Lucida Sans" panose="020B0602040502020204" pitchFamily="34" charset="0"/>
                <a:cs typeface="Lucida Sans" panose="020B0602040502020204" pitchFamily="34" charset="0"/>
              </a:rPr>
              <a:t>All Users</a:t>
            </a:r>
          </a:p>
          <a:p>
            <a:r>
              <a:rPr lang="zh-TW" altLang="en-US" sz="1200" dirty="0">
                <a:latin typeface="Lucida Sans" panose="020B0602040502020204" pitchFamily="34" charset="0"/>
                <a:cs typeface="Lucida Sans" panose="020B0602040502020204" pitchFamily="34" charset="0"/>
              </a:rPr>
              <a:t>Default</a:t>
            </a:r>
          </a:p>
          <a:p>
            <a:r>
              <a:rPr lang="zh-TW" altLang="en-US" sz="1200" dirty="0">
                <a:latin typeface="Lucida Sans" panose="020B0602040502020204" pitchFamily="34" charset="0"/>
                <a:cs typeface="Lucida Sans" panose="020B0602040502020204" pitchFamily="34" charset="0"/>
              </a:rPr>
              <a:t>Default User</a:t>
            </a:r>
          </a:p>
          <a:p>
            <a:r>
              <a:rPr lang="zh-TW" altLang="en-US" sz="1200" dirty="0">
                <a:latin typeface="Lucida Sans" panose="020B0602040502020204" pitchFamily="34" charset="0"/>
                <a:cs typeface="Lucida Sans" panose="020B0602040502020204" pitchFamily="34" charset="0"/>
              </a:rPr>
              <a:t>JESSEWEI</a:t>
            </a:r>
          </a:p>
          <a:p>
            <a:r>
              <a:rPr lang="zh-TW" altLang="en-US" sz="1200" dirty="0">
                <a:latin typeface="Lucida Sans" panose="020B0602040502020204" pitchFamily="34" charset="0"/>
                <a:cs typeface="Lucida Sans" panose="020B0602040502020204" pitchFamily="34" charset="0"/>
              </a:rPr>
              <a:t>Public</a:t>
            </a:r>
          </a:p>
          <a:p>
            <a:r>
              <a:rPr lang="zh-TW" altLang="en-US" sz="1200" dirty="0">
                <a:latin typeface="Lucida Sans" panose="020B0602040502020204" pitchFamily="34" charset="0"/>
                <a:cs typeface="Lucida Sans" panose="020B0602040502020204" pitchFamily="34" charset="0"/>
              </a:rPr>
              <a:t>defaultuser0</a:t>
            </a:r>
          </a:p>
        </p:txBody>
      </p:sp>
    </p:spTree>
    <p:extLst>
      <p:ext uri="{BB962C8B-B14F-4D97-AF65-F5344CB8AC3E}">
        <p14:creationId xmlns:p14="http://schemas.microsoft.com/office/powerpoint/2010/main" val="1966601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CBDADE-7B11-49C6-BD77-8AFFDCE87BD8}"/>
              </a:ext>
            </a:extLst>
          </p:cNvPr>
          <p:cNvSpPr/>
          <p:nvPr/>
        </p:nvSpPr>
        <p:spPr>
          <a:xfrm>
            <a:off x="669851" y="4043236"/>
            <a:ext cx="8474149" cy="13242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8B8CF-1860-4A57-BAB4-7FFEE019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Before start</a:t>
            </a:r>
            <a:br>
              <a:rPr lang="en-US" altLang="zh-TW" dirty="0"/>
            </a:br>
            <a:r>
              <a:rPr lang="en-US" altLang="zh-TW" dirty="0"/>
              <a:t>- When Shared Drives Fail</a:t>
            </a:r>
            <a:endParaRPr lang="zh-TW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22A22-BE20-461F-8A37-A96DCA411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Docker</a:t>
            </a:r>
          </a:p>
          <a:p>
            <a:pPr lvl="1"/>
            <a:r>
              <a:rPr lang="en-US" altLang="zh-TW" dirty="0"/>
              <a:t> from Docker&gt;Shared Drives&gt;</a:t>
            </a:r>
          </a:p>
          <a:p>
            <a:pPr lvl="2"/>
            <a:r>
              <a:rPr lang="en-US" altLang="zh-TW" dirty="0"/>
              <a:t>[Shared]  uncheck, [Apply]</a:t>
            </a:r>
          </a:p>
          <a:p>
            <a:pPr lvl="2"/>
            <a:r>
              <a:rPr lang="en-US" altLang="zh-TW" dirty="0"/>
              <a:t>[Shared]  check, [Apply]</a:t>
            </a:r>
          </a:p>
          <a:p>
            <a:pPr lvl="2"/>
            <a:r>
              <a:rPr lang="en-US" altLang="zh-TW" dirty="0"/>
              <a:t>Retry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IF empty then need turn off  firewall</a:t>
            </a:r>
          </a:p>
          <a:p>
            <a:pPr lvl="2"/>
            <a:r>
              <a:rPr lang="en-US" altLang="zh-TW" dirty="0"/>
              <a:t>WIN&gt; </a:t>
            </a:r>
            <a:r>
              <a:rPr lang="en-US" altLang="zh-TW" dirty="0" err="1"/>
              <a:t>smc</a:t>
            </a:r>
            <a:r>
              <a:rPr lang="en-US" altLang="zh-TW" dirty="0"/>
              <a:t> –stop</a:t>
            </a:r>
          </a:p>
          <a:p>
            <a:pPr lvl="1"/>
            <a:r>
              <a:rPr lang="en-US" altLang="zh-TW" dirty="0"/>
              <a:t>After finish, may need restart</a:t>
            </a:r>
          </a:p>
          <a:p>
            <a:pPr lvl="2"/>
            <a:r>
              <a:rPr lang="en-US" altLang="zh-TW" dirty="0"/>
              <a:t>WIN&gt; </a:t>
            </a:r>
            <a:r>
              <a:rPr lang="en-US" altLang="zh-TW" dirty="0" err="1"/>
              <a:t>smc</a:t>
            </a:r>
            <a:r>
              <a:rPr lang="en-US" altLang="zh-TW" dirty="0"/>
              <a:t> -start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Retry</a:t>
            </a:r>
          </a:p>
          <a:p>
            <a:pPr lvl="2"/>
            <a:r>
              <a:rPr lang="en-US" altLang="zh-TW" dirty="0"/>
              <a:t>&gt;  docker run --</a:t>
            </a:r>
            <a:r>
              <a:rPr lang="en-US" altLang="zh-TW" dirty="0" err="1"/>
              <a:t>rm</a:t>
            </a:r>
            <a:r>
              <a:rPr lang="en-US" altLang="zh-TW" dirty="0"/>
              <a:t> -v c:/Users:/data alpine ls /data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4D1363-F9F5-4E30-BB0A-FB05F3571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646" y="4138282"/>
            <a:ext cx="3555373" cy="8967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482142-A57E-4D63-8CF4-4955EC77D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646" y="1271598"/>
            <a:ext cx="3652039" cy="25129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2501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B94F-C88E-44EF-A314-21AC6239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Quick Start</a:t>
            </a:r>
            <a:br>
              <a:rPr lang="en-US" altLang="zh-TW" dirty="0"/>
            </a:br>
            <a:r>
              <a:rPr lang="en-US" altLang="zh-TW" dirty="0"/>
              <a:t>- Start airflow and DB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430C-A481-423A-A29B-0D42F5830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Build and startup container</a:t>
            </a:r>
          </a:p>
          <a:p>
            <a:pPr lvl="1"/>
            <a:r>
              <a:rPr lang="en-US" altLang="zh-TW" dirty="0"/>
              <a:t>Preparing</a:t>
            </a:r>
          </a:p>
          <a:p>
            <a:pPr lvl="2"/>
            <a:r>
              <a:rPr lang="en-US" altLang="zh-TW" dirty="0"/>
              <a:t>&gt; cd C:\Proj\GitHub\airflow\sqlg-with-airflow</a:t>
            </a:r>
          </a:p>
          <a:p>
            <a:pPr lvl="2"/>
            <a:r>
              <a:rPr lang="en-US" altLang="zh-TW" dirty="0"/>
              <a:t>&gt; docker </a:t>
            </a:r>
            <a:r>
              <a:rPr lang="en-US" altLang="zh-TW" dirty="0" err="1"/>
              <a:t>ps</a:t>
            </a:r>
            <a:r>
              <a:rPr lang="en-US" altLang="zh-TW" dirty="0"/>
              <a:t> –a </a:t>
            </a:r>
          </a:p>
          <a:p>
            <a:pPr lvl="3"/>
            <a:r>
              <a:rPr lang="en-US" altLang="zh-TW" dirty="0"/>
              <a:t>verify is there any container started, if yes need stop to free network adaptor</a:t>
            </a:r>
          </a:p>
          <a:p>
            <a:pPr lvl="1"/>
            <a:r>
              <a:rPr lang="en-US" altLang="zh-TW" dirty="0"/>
              <a:t>Start</a:t>
            </a:r>
          </a:p>
          <a:p>
            <a:pPr lvl="2"/>
            <a:r>
              <a:rPr lang="en-US" altLang="zh-TW" dirty="0"/>
              <a:t>&gt; docker-compose -f docker-compose-</a:t>
            </a:r>
            <a:r>
              <a:rPr lang="en-US" altLang="zh-TW" dirty="0" err="1"/>
              <a:t>LocalExecutor.yml</a:t>
            </a:r>
            <a:r>
              <a:rPr lang="en-US" altLang="zh-TW" dirty="0"/>
              <a:t> up -d   </a:t>
            </a:r>
          </a:p>
          <a:p>
            <a:pPr lvl="1"/>
            <a:r>
              <a:rPr lang="en-US" altLang="zh-TW" dirty="0"/>
              <a:t>Close</a:t>
            </a:r>
          </a:p>
          <a:p>
            <a:pPr lvl="2"/>
            <a:r>
              <a:rPr lang="en-US" altLang="zh-TW" dirty="0"/>
              <a:t>&gt; docker-compose -f docker-compose-</a:t>
            </a:r>
            <a:r>
              <a:rPr lang="en-US" altLang="zh-TW" dirty="0" err="1"/>
              <a:t>LocalExecutor.yml</a:t>
            </a:r>
            <a:r>
              <a:rPr lang="en-US" altLang="zh-TW" dirty="0"/>
              <a:t> down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5054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B94F-C88E-44EF-A314-21AC6239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Quick Start</a:t>
            </a:r>
            <a:br>
              <a:rPr lang="en-US" altLang="zh-TW" dirty="0"/>
            </a:br>
            <a:r>
              <a:rPr lang="en-US" altLang="zh-TW" dirty="0"/>
              <a:t>- Run initial flow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430C-A481-423A-A29B-0D42F5830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Start airflow console</a:t>
            </a:r>
          </a:p>
          <a:p>
            <a:pPr lvl="1"/>
            <a:r>
              <a:rPr lang="en-US" altLang="zh-TW" dirty="0"/>
              <a:t>WEB&gt; </a:t>
            </a:r>
            <a:r>
              <a:rPr lang="en-US" altLang="zh-TW" dirty="0">
                <a:hlinkClick r:id="rId2"/>
              </a:rPr>
              <a:t>http://localhost:8080/admin/</a:t>
            </a:r>
            <a:endParaRPr lang="en-US" altLang="zh-TW" dirty="0"/>
          </a:p>
          <a:p>
            <a:r>
              <a:rPr lang="en-US" altLang="zh-TW" dirty="0"/>
              <a:t>Initial example</a:t>
            </a:r>
          </a:p>
          <a:p>
            <a:pPr lvl="1"/>
            <a:r>
              <a:rPr lang="en-US" altLang="zh-TW" dirty="0"/>
              <a:t>WEB&gt; [Off] "</a:t>
            </a:r>
            <a:r>
              <a:rPr lang="en-US" altLang="zh-TW" dirty="0" err="1"/>
              <a:t>init_docker</a:t>
            </a:r>
            <a:r>
              <a:rPr lang="en-US" altLang="zh-TW" dirty="0"/>
              <a:t>…", click</a:t>
            </a:r>
          </a:p>
          <a:p>
            <a:pPr lvl="1"/>
            <a:r>
              <a:rPr lang="en-US" altLang="zh-TW" dirty="0"/>
              <a:t>[F5] refresh browser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7E05C-975A-4D30-A789-94401F8E74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06"/>
          <a:stretch/>
        </p:blipFill>
        <p:spPr>
          <a:xfrm>
            <a:off x="4699594" y="2376546"/>
            <a:ext cx="4380614" cy="948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945372-0A7F-4B00-8ADF-D43ED2CAF0ED}"/>
              </a:ext>
            </a:extLst>
          </p:cNvPr>
          <p:cNvSpPr/>
          <p:nvPr/>
        </p:nvSpPr>
        <p:spPr>
          <a:xfrm>
            <a:off x="5135528" y="2847678"/>
            <a:ext cx="478466" cy="363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455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973A-3CCE-4F5A-9555-11538E62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Quick Start</a:t>
            </a:r>
            <a:br>
              <a:rPr lang="en-US" altLang="zh-TW" dirty="0"/>
            </a:br>
            <a:r>
              <a:rPr lang="en-US" altLang="zh-TW" dirty="0"/>
              <a:t>- Run all demo flow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82B9-AC90-487B-85DB-AFCA47E6C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Run sample</a:t>
            </a:r>
          </a:p>
          <a:p>
            <a:pPr lvl="1"/>
            <a:r>
              <a:rPr lang="en-US" altLang="zh-TW" dirty="0"/>
              <a:t>WEB&gt; toggle [Off] to enable all DAG flow</a:t>
            </a:r>
          </a:p>
          <a:p>
            <a:pPr lvl="1"/>
            <a:r>
              <a:rPr lang="en-US" altLang="zh-TW" dirty="0"/>
              <a:t>WEB&gt; [F5] , to check flow progress</a:t>
            </a:r>
          </a:p>
          <a:p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56A9C-6D77-4216-B201-5E892F287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3137"/>
            <a:ext cx="9144000" cy="30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05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E69CFF-8A42-41D4-8475-88ED9929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E7AC0-4F4D-4AAA-8148-DF2792FFE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441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E69CFF-8A42-41D4-8475-88ED9929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E7AC0-4F4D-4AAA-8148-DF2792FFE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POC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6487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B94F-C88E-44EF-A314-21AC6239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Planner</a:t>
            </a:r>
            <a:br>
              <a:rPr lang="en-US" altLang="zh-TW" dirty="0"/>
            </a:br>
            <a:r>
              <a:rPr lang="en-US" altLang="zh-TW" dirty="0"/>
              <a:t>- update</a:t>
            </a:r>
            <a:endParaRPr lang="zh-TW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2712-3E70-42DD-930E-97C42E758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Procedure</a:t>
            </a:r>
            <a:endParaRPr lang="zh-TW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430C-A481-423A-A29B-0D42F58307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Update DI file source</a:t>
            </a:r>
          </a:p>
          <a:p>
            <a:pPr lvl="1"/>
            <a:r>
              <a:rPr lang="en-US" altLang="zh-TW" dirty="0" err="1"/>
              <a:t>Code!tblPlanBase</a:t>
            </a:r>
            <a:endParaRPr lang="en-US" altLang="zh-TW" dirty="0"/>
          </a:p>
          <a:p>
            <a:pPr lvl="1"/>
            <a:r>
              <a:rPr lang="en-US" altLang="zh-TW" dirty="0"/>
              <a:t>BasePlan!A8, update to model directory</a:t>
            </a:r>
          </a:p>
          <a:p>
            <a:r>
              <a:rPr lang="en-US" altLang="zh-TW" dirty="0"/>
              <a:t>Comment</a:t>
            </a:r>
          </a:p>
          <a:p>
            <a:pPr lvl="1"/>
            <a:r>
              <a:rPr lang="en-US" altLang="zh-TW" dirty="0"/>
              <a:t>* Planner need merge files for different project home setting</a:t>
            </a:r>
          </a:p>
          <a:p>
            <a:pPr lvl="1"/>
            <a:endParaRPr lang="zh-TW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68739-0463-4106-B23B-9AE383FD3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b="1" dirty="0"/>
              <a:t>Structure</a:t>
            </a:r>
            <a:endParaRPr lang="zh-TW" altLang="en-US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116806E-A8F2-46CD-B8D7-9F8A8AD85BE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36199015"/>
              </p:ext>
            </p:extLst>
          </p:nvPr>
        </p:nvGraphicFramePr>
        <p:xfrm>
          <a:off x="4664075" y="2198688"/>
          <a:ext cx="3702050" cy="367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7927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B94F-C88E-44EF-A314-21AC6239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Planner</a:t>
            </a:r>
            <a:br>
              <a:rPr lang="en-US" altLang="zh-TW" dirty="0"/>
            </a:br>
            <a:r>
              <a:rPr lang="en-US" altLang="zh-TW" dirty="0"/>
              <a:t>- update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430C-A481-423A-A29B-0D42F58307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Update "PLN_PARAM"</a:t>
            </a:r>
          </a:p>
          <a:p>
            <a:r>
              <a:rPr lang="en-US" altLang="zh-TW" dirty="0"/>
              <a:t>Add "demo-</a:t>
            </a:r>
            <a:r>
              <a:rPr lang="en-US" altLang="zh-TW" dirty="0" err="1"/>
              <a:t>SysCode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Rename PG-</a:t>
            </a:r>
            <a:r>
              <a:rPr lang="en-US" altLang="zh-TW" dirty="0" err="1"/>
              <a:t>UT.cfg</a:t>
            </a:r>
            <a:r>
              <a:rPr lang="en-US" altLang="zh-TW" dirty="0"/>
              <a:t> to </a:t>
            </a:r>
            <a:r>
              <a:rPr lang="en-US" altLang="zh-TW" dirty="0" err="1"/>
              <a:t>demo.cfg</a:t>
            </a:r>
            <a:endParaRPr lang="en-US" altLang="zh-TW" dirty="0"/>
          </a:p>
          <a:p>
            <a:r>
              <a:rPr lang="en-US" altLang="zh-TW" dirty="0"/>
              <a:t>*Update "</a:t>
            </a:r>
            <a:r>
              <a:rPr lang="en-US" altLang="zh-TW" dirty="0" err="1"/>
              <a:t>tblSummary</a:t>
            </a:r>
            <a:r>
              <a:rPr lang="en-US" altLang="zh-TW" dirty="0"/>
              <a:t>"</a:t>
            </a:r>
          </a:p>
          <a:p>
            <a:pPr lvl="1"/>
            <a:r>
              <a:rPr lang="en-US" altLang="zh-TW" dirty="0"/>
              <a:t>[</a:t>
            </a:r>
            <a:r>
              <a:rPr lang="en-US" altLang="zh-TW" dirty="0" err="1"/>
              <a:t>xslFile</a:t>
            </a:r>
            <a:r>
              <a:rPr lang="en-US" altLang="zh-TW" dirty="0"/>
              <a:t>] change to  parameter </a:t>
            </a:r>
          </a:p>
          <a:p>
            <a:pPr lvl="2"/>
            <a:r>
              <a:rPr lang="en-US" altLang="zh-TW" dirty="0"/>
              <a:t>{{PLN_XSL_SCH}}</a:t>
            </a:r>
          </a:p>
          <a:p>
            <a:pPr lvl="2"/>
            <a:r>
              <a:rPr lang="en-US" altLang="zh-TW" dirty="0"/>
              <a:t>{{PLN_XSL_JOB}}</a:t>
            </a:r>
            <a:endParaRPr lang="zh-TW" altLang="en-US" dirty="0"/>
          </a:p>
          <a:p>
            <a:pPr lvl="2"/>
            <a:endParaRPr lang="zh-TW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DCB3A-2616-4908-89B4-55820D7928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*** TODO</a:t>
            </a:r>
          </a:p>
          <a:p>
            <a:pPr lvl="1"/>
            <a:r>
              <a:rPr lang="en-US" altLang="zh-TW" dirty="0"/>
              <a:t>how to debug / rerun without restart?</a:t>
            </a:r>
          </a:p>
          <a:p>
            <a:pPr lvl="2"/>
            <a:r>
              <a:rPr lang="en-US" altLang="zh-TW" dirty="0"/>
              <a:t>run in flow base not task?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how to separate job and DAG?</a:t>
            </a:r>
          </a:p>
          <a:p>
            <a:pPr lvl="1"/>
            <a:r>
              <a:rPr lang="en-US" altLang="zh-TW" dirty="0"/>
              <a:t>add extension for output</a:t>
            </a:r>
          </a:p>
          <a:p>
            <a:pPr lvl="1"/>
            <a:r>
              <a:rPr lang="en-US" altLang="zh-TW" dirty="0"/>
              <a:t>ftp file by individual</a:t>
            </a:r>
          </a:p>
        </p:txBody>
      </p:sp>
    </p:spTree>
    <p:extLst>
      <p:ext uri="{BB962C8B-B14F-4D97-AF65-F5344CB8AC3E}">
        <p14:creationId xmlns:p14="http://schemas.microsoft.com/office/powerpoint/2010/main" val="1750102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2913-BF98-40DD-9D32-BD79431A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Stage</a:t>
            </a:r>
            <a:endParaRPr lang="zh-TW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5843D7-051C-4F20-A7C2-D825A5B24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983710"/>
              </p:ext>
            </p:extLst>
          </p:nvPr>
        </p:nvGraphicFramePr>
        <p:xfrm>
          <a:off x="822959" y="1490472"/>
          <a:ext cx="7543801" cy="4598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29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Inventory </a:t>
            </a:r>
            <a:r>
              <a:rPr lang="zh-TW" altLang="en-US" dirty="0"/>
              <a:t>使用目的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Architectural Pattern – ETL</a:t>
            </a:r>
            <a:endParaRPr lang="zh-TW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077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Not conformed ETL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Conformed</a:t>
                      </a:r>
                      <a:r>
                        <a:rPr lang="en-US" altLang="zh-TW" sz="1600" baseline="0" dirty="0"/>
                        <a:t> ETL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aseline="0" dirty="0"/>
                        <a:t>ELT</a:t>
                      </a:r>
                      <a:endParaRPr lang="zh-TW" altLang="en-US" sz="1600" dirty="0"/>
                    </a:p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BigData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1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Job Scheduler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82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Programming</a:t>
                      </a:r>
                      <a:r>
                        <a:rPr lang="en-US" altLang="zh-TW" sz="1600" baseline="0" dirty="0"/>
                        <a:t> Model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82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Transformation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656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Transport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2070866" y="2438400"/>
            <a:ext cx="6463534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BMC, CA, CISCO, </a:t>
            </a:r>
            <a:r>
              <a:rPr lang="en-US" altLang="zh-TW" sz="1400" dirty="0">
                <a:solidFill>
                  <a:schemeClr val="bg1"/>
                </a:solidFill>
                <a:latin typeface="Arial" charset="0"/>
                <a:cs typeface="Arial" charset="0"/>
              </a:rPr>
              <a:t>IBM Tivoli, ETLM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070866" y="3170238"/>
            <a:ext cx="6463534" cy="1096962"/>
          </a:xfrm>
          <a:prstGeom prst="rect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SQLG</a:t>
            </a:r>
            <a:b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(PGM based)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4343400"/>
            <a:ext cx="5029200" cy="11069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DBMS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96136" y="2458451"/>
            <a:ext cx="985664" cy="29918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DB vendor ELT</a:t>
            </a:r>
            <a:endParaRPr lang="zh-TW" altLang="en-US" sz="16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930981" y="3886200"/>
            <a:ext cx="1603419" cy="15641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itchFamily="18" charset="0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itchFamily="18" charset="0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itchFamily="18" charset="0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itchFamily="18" charset="0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itchFamily="18" charset="0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Hadoop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70866" y="5486400"/>
            <a:ext cx="6463534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DB networking/EAI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3347864" y="2971800"/>
            <a:ext cx="1296144" cy="2895600"/>
          </a:xfrm>
          <a:custGeom>
            <a:avLst/>
            <a:gdLst>
              <a:gd name="connsiteX0" fmla="*/ 0 w 1752600"/>
              <a:gd name="connsiteY0" fmla="*/ 0 h 2590800"/>
              <a:gd name="connsiteX1" fmla="*/ 1752600 w 1752600"/>
              <a:gd name="connsiteY1" fmla="*/ 0 h 2590800"/>
              <a:gd name="connsiteX2" fmla="*/ 1752600 w 1752600"/>
              <a:gd name="connsiteY2" fmla="*/ 1752600 h 2590800"/>
              <a:gd name="connsiteX3" fmla="*/ 990600 w 1752600"/>
              <a:gd name="connsiteY3" fmla="*/ 1752600 h 2590800"/>
              <a:gd name="connsiteX4" fmla="*/ 990600 w 1752600"/>
              <a:gd name="connsiteY4" fmla="*/ 2590800 h 2590800"/>
              <a:gd name="connsiteX5" fmla="*/ 0 w 1752600"/>
              <a:gd name="connsiteY5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2600" h="2590800">
                <a:moveTo>
                  <a:pt x="0" y="0"/>
                </a:moveTo>
                <a:lnTo>
                  <a:pt x="1752600" y="0"/>
                </a:lnTo>
                <a:lnTo>
                  <a:pt x="1752600" y="1752600"/>
                </a:lnTo>
                <a:lnTo>
                  <a:pt x="990600" y="1752600"/>
                </a:lnTo>
                <a:lnTo>
                  <a:pt x="990600" y="2590800"/>
                </a:lnTo>
                <a:lnTo>
                  <a:pt x="0" y="2590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74000"/>
            </a:schemeClr>
          </a:solidFill>
          <a:ln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endPos="0" dist="508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General</a:t>
            </a:r>
            <a:r>
              <a:rPr kumimoji="0" lang="en-US" altLang="zh-TW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ETL tools</a:t>
            </a:r>
            <a:br>
              <a:rPr kumimoji="0" lang="en-US" altLang="zh-TW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altLang="zh-TW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(Engine-Based</a:t>
            </a:r>
            <a:r>
              <a:rPr lang="en-US" altLang="zh-TW" sz="1400" dirty="0">
                <a:solidFill>
                  <a:schemeClr val="tx1"/>
                </a:solidFill>
                <a:latin typeface="Arial" charset="0"/>
                <a:cs typeface="Arial" charset="0"/>
              </a:rPr>
              <a:t>, </a:t>
            </a:r>
            <a:r>
              <a:rPr lang="en-US" altLang="zh-TW" sz="1400" dirty="0" err="1">
                <a:solidFill>
                  <a:schemeClr val="tx1"/>
                </a:solidFill>
                <a:latin typeface="Arial" charset="0"/>
                <a:cs typeface="Arial" charset="0"/>
              </a:rPr>
              <a:t>eg</a:t>
            </a:r>
            <a:r>
              <a:rPr lang="en-US" altLang="zh-TW" sz="1400" dirty="0">
                <a:solidFill>
                  <a:schemeClr val="tx1"/>
                </a:solidFill>
                <a:latin typeface="Arial" charset="0"/>
                <a:cs typeface="Arial" charset="0"/>
              </a:rPr>
              <a:t>. </a:t>
            </a:r>
            <a:r>
              <a:rPr lang="en-US" altLang="zh-TW" sz="1400" baseline="0" dirty="0">
                <a:solidFill>
                  <a:schemeClr val="tx1"/>
                </a:solidFill>
                <a:latin typeface="Arial" charset="0"/>
                <a:cs typeface="Arial" charset="0"/>
              </a:rPr>
              <a:t>INFA, DS…)</a:t>
            </a:r>
            <a:endParaRPr kumimoji="0" lang="zh-TW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6754812" y="2458452"/>
          <a:ext cx="1779588" cy="1808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060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71F4-AF7C-4371-A826-8C801E42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Tutorial – ETL</a:t>
            </a:r>
            <a:br>
              <a:rPr lang="en-US" altLang="zh-TW" dirty="0"/>
            </a:br>
            <a:r>
              <a:rPr lang="en-US" altLang="zh-TW" dirty="0"/>
              <a:t>- System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FB78-F6C1-4B7F-97BC-8E4A4F20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&gt; git -clone </a:t>
            </a:r>
            <a:r>
              <a:rPr lang="en-US" altLang="zh-TW" dirty="0">
                <a:hlinkClick r:id="rId2"/>
              </a:rPr>
              <a:t>https://github.com/jessewei/sqlg-with-airflow.git</a:t>
            </a:r>
            <a:endParaRPr lang="en-US" altLang="zh-TW" dirty="0"/>
          </a:p>
          <a:p>
            <a:r>
              <a:rPr lang="en-US" altLang="zh-TW" dirty="0"/>
              <a:t>&gt; </a:t>
            </a:r>
            <a:r>
              <a:rPr lang="zh-TW" altLang="en-US" dirty="0"/>
              <a:t>cd C:\Users\</a:t>
            </a:r>
            <a:r>
              <a:rPr lang="en-US" altLang="zh-TW" dirty="0"/>
              <a:t>JESSEWEI</a:t>
            </a:r>
            <a:r>
              <a:rPr lang="zh-TW" altLang="en-US" dirty="0"/>
              <a:t>\Documents\</a:t>
            </a:r>
            <a:r>
              <a:rPr lang="en-US" altLang="zh-TW" dirty="0" err="1"/>
              <a:t>sqlg</a:t>
            </a:r>
            <a:r>
              <a:rPr lang="en-US" altLang="zh-TW" dirty="0"/>
              <a:t>-with</a:t>
            </a:r>
            <a:r>
              <a:rPr lang="zh-TW" altLang="en-US" dirty="0"/>
              <a:t>-airflow</a:t>
            </a:r>
            <a:endParaRPr lang="en-US" altLang="zh-TW" dirty="0"/>
          </a:p>
          <a:p>
            <a:r>
              <a:rPr lang="en-US" altLang="zh-TW" dirty="0"/>
              <a:t># Initial </a:t>
            </a:r>
          </a:p>
          <a:p>
            <a:pPr lvl="1"/>
            <a:r>
              <a:rPr lang="en-US" altLang="zh-TW" dirty="0"/>
              <a:t>&gt; docker-compose -f docker-compose-</a:t>
            </a:r>
            <a:r>
              <a:rPr lang="en-US" altLang="zh-TW" dirty="0" err="1"/>
              <a:t>LocalExecutor.yml</a:t>
            </a:r>
            <a:r>
              <a:rPr lang="en-US" altLang="zh-TW" dirty="0"/>
              <a:t> up --abort-on-container-exit</a:t>
            </a:r>
          </a:p>
          <a:p>
            <a:pPr lvl="1"/>
            <a:r>
              <a:rPr lang="en-US" altLang="zh-TW" dirty="0"/>
              <a:t>&gt; docker-compose -f docker-compose-</a:t>
            </a:r>
            <a:r>
              <a:rPr lang="en-US" altLang="zh-TW" dirty="0" err="1"/>
              <a:t>LocalExecutor.yml</a:t>
            </a:r>
            <a:r>
              <a:rPr lang="en-US" altLang="zh-TW" dirty="0"/>
              <a:t> down</a:t>
            </a:r>
          </a:p>
          <a:p>
            <a:r>
              <a:rPr lang="en-US" altLang="zh-TW" dirty="0"/>
              <a:t># Start</a:t>
            </a:r>
          </a:p>
          <a:p>
            <a:pPr lvl="1"/>
            <a:r>
              <a:rPr lang="en-US" altLang="zh-TW" dirty="0"/>
              <a:t>&gt; docker-compose -f docker-compose-</a:t>
            </a:r>
            <a:r>
              <a:rPr lang="en-US" altLang="zh-TW" dirty="0" err="1"/>
              <a:t>LocalExecutor.yml</a:t>
            </a:r>
            <a:r>
              <a:rPr lang="en-US" altLang="zh-TW" dirty="0"/>
              <a:t> up –d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75323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8A58-CEA2-46FA-8DF3-E7860EB8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Tutorial- ETL &gt; config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A628D-8681-4C6D-B957-4909BF0E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# Configure airflow</a:t>
            </a:r>
          </a:p>
          <a:p>
            <a:pPr lvl="1"/>
            <a:r>
              <a:rPr lang="en-US" altLang="zh-TW" dirty="0"/>
              <a:t>http: localhost:8080/admin</a:t>
            </a:r>
          </a:p>
          <a:p>
            <a:pPr lvl="1"/>
            <a:r>
              <a:rPr lang="en-US" altLang="zh-TW" dirty="0" err="1">
                <a:solidFill>
                  <a:srgbClr val="0091A1"/>
                </a:solidFill>
                <a:latin typeface="Helvetica Neue"/>
                <a:hlinkClick r:id="rId3"/>
              </a:rPr>
              <a:t>AirFlow</a:t>
            </a:r>
            <a:r>
              <a:rPr lang="en-US" altLang="zh-TW" dirty="0">
                <a:solidFill>
                  <a:srgbClr val="0091A1"/>
                </a:solidFill>
                <a:latin typeface="Helvetica Neue"/>
                <a:hlinkClick r:id="rId3"/>
              </a:rPr>
              <a:t>&gt;DAGs&gt; </a:t>
            </a:r>
            <a:r>
              <a:rPr lang="en-US" altLang="zh-TW" dirty="0" err="1">
                <a:solidFill>
                  <a:srgbClr val="0091A1"/>
                </a:solidFill>
                <a:latin typeface="Helvetica Neue"/>
                <a:hlinkClick r:id="rId3"/>
              </a:rPr>
              <a:t>init_docker_example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88943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7794-810A-4071-AAA8-73C3E688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Tutorial- ETL &gt; config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98136-0D2C-4F93-AAF6-01DC4423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****</a:t>
            </a:r>
          </a:p>
          <a:p>
            <a:r>
              <a:rPr lang="en-US" altLang="zh-TW" dirty="0"/>
              <a:t>DAG</a:t>
            </a:r>
          </a:p>
          <a:p>
            <a:r>
              <a:rPr lang="en-US" altLang="zh-TW" dirty="0" err="1"/>
              <a:t>SubDAG</a:t>
            </a:r>
            <a:endParaRPr lang="en-US" altLang="zh-TW" dirty="0"/>
          </a:p>
          <a:p>
            <a:r>
              <a:rPr lang="en-US" altLang="zh-TW" dirty="0" err="1"/>
              <a:t>ExternalSensor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2697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71F4-AF7C-4371-A826-8C801E42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Tutorial- ETL &gt; testing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FB78-F6C1-4B7F-97BC-8E4A4F20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Setup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Update docker-compose-</a:t>
            </a:r>
            <a:r>
              <a:rPr lang="en-US" altLang="zh-TW" dirty="0" err="1"/>
              <a:t>LocalExecutor.yml</a:t>
            </a:r>
            <a:endParaRPr lang="en-US" altLang="zh-TW" dirty="0"/>
          </a:p>
          <a:p>
            <a:pPr lvl="2"/>
            <a:r>
              <a:rPr lang="en-US" altLang="zh-TW" dirty="0"/>
              <a:t>environment:</a:t>
            </a:r>
          </a:p>
          <a:p>
            <a:pPr lvl="3"/>
            <a:r>
              <a:rPr lang="en-US" altLang="zh-TW" dirty="0"/>
              <a:t>AIRFLOW__CORE__FERNET_KEY=</a:t>
            </a:r>
            <a:r>
              <a:rPr lang="en-US" altLang="zh-TW" dirty="0" err="1"/>
              <a:t>xxxxxx</a:t>
            </a:r>
            <a:endParaRPr lang="en-US" altLang="zh-TW" dirty="0"/>
          </a:p>
          <a:p>
            <a:pPr lvl="3"/>
            <a:r>
              <a:rPr lang="en-US" altLang="zh-TW" dirty="0"/>
              <a:t>AIRFLOW__CORE__SQL_ALCHEMY_CONN="postgresql+psycopg2://airflow:airflow@postgres:5432/airflow"</a:t>
            </a:r>
          </a:p>
          <a:p>
            <a:r>
              <a:rPr lang="en-US" altLang="zh-TW" dirty="0"/>
              <a:t>Test</a:t>
            </a:r>
          </a:p>
          <a:p>
            <a:pPr lvl="1"/>
            <a:r>
              <a:rPr lang="en-US" altLang="zh-TW" dirty="0"/>
              <a:t>Shell</a:t>
            </a:r>
          </a:p>
          <a:p>
            <a:pPr lvl="2"/>
            <a:r>
              <a:rPr lang="en-US" altLang="zh-TW" dirty="0"/>
              <a:t>&gt; docker exec -it sqlg-with-airflow_webserver_1 bash</a:t>
            </a:r>
          </a:p>
          <a:p>
            <a:pPr lvl="2"/>
            <a:r>
              <a:rPr lang="en-US" altLang="zh-TW" dirty="0"/>
              <a:t>DI$ airflow </a:t>
            </a:r>
            <a:r>
              <a:rPr lang="en-US" altLang="zh-TW" dirty="0" err="1"/>
              <a:t>list_dags</a:t>
            </a:r>
            <a:endParaRPr lang="en-US" altLang="zh-TW" dirty="0"/>
          </a:p>
          <a:p>
            <a:pPr lvl="2"/>
            <a:r>
              <a:rPr lang="en-US" altLang="zh-TW" dirty="0"/>
              <a:t>DI$ airflow test </a:t>
            </a:r>
            <a:r>
              <a:rPr lang="en-US" altLang="zh-TW" dirty="0" err="1"/>
              <a:t>orders_staging</a:t>
            </a:r>
            <a:r>
              <a:rPr lang="en-US" altLang="zh-TW" dirty="0"/>
              <a:t> </a:t>
            </a:r>
            <a:r>
              <a:rPr lang="en-US" altLang="zh-TW" dirty="0" err="1"/>
              <a:t>get_audit_id</a:t>
            </a:r>
            <a:r>
              <a:rPr lang="en-US" altLang="zh-TW" dirty="0"/>
              <a:t> 2018-06-14</a:t>
            </a:r>
          </a:p>
          <a:p>
            <a:pPr lvl="2"/>
            <a:r>
              <a:rPr lang="en-US" altLang="zh-TW" dirty="0"/>
              <a:t>DI$ airflow test </a:t>
            </a:r>
            <a:r>
              <a:rPr lang="en-US" altLang="zh-TW" dirty="0" err="1"/>
              <a:t>orders_staging</a:t>
            </a:r>
            <a:r>
              <a:rPr lang="en-US" altLang="zh-TW" dirty="0"/>
              <a:t> </a:t>
            </a:r>
            <a:r>
              <a:rPr lang="en-US" altLang="zh-TW" dirty="0" err="1"/>
              <a:t>extract_orderinfo</a:t>
            </a:r>
            <a:r>
              <a:rPr lang="en-US" altLang="zh-TW" dirty="0"/>
              <a:t> 2018-06-14</a:t>
            </a:r>
          </a:p>
          <a:p>
            <a:pPr lvl="1"/>
            <a:r>
              <a:rPr lang="en-US" altLang="zh-TW" dirty="0"/>
              <a:t>Docker command</a:t>
            </a:r>
          </a:p>
          <a:p>
            <a:pPr lvl="2"/>
            <a:r>
              <a:rPr lang="en-US" altLang="zh-TW" dirty="0"/>
              <a:t>&gt; docker exec -</a:t>
            </a:r>
            <a:r>
              <a:rPr lang="en-US" altLang="zh-TW" dirty="0" err="1"/>
              <a:t>ti</a:t>
            </a:r>
            <a:r>
              <a:rPr lang="en-US" altLang="zh-TW" dirty="0"/>
              <a:t> sqlg-with-airflow_webserver_1 airflow </a:t>
            </a:r>
            <a:r>
              <a:rPr lang="en-US" altLang="zh-TW" dirty="0" err="1"/>
              <a:t>list_dags</a:t>
            </a:r>
            <a:endParaRPr lang="en-US" altLang="zh-TW" dirty="0"/>
          </a:p>
          <a:p>
            <a:pPr lvl="1"/>
            <a:r>
              <a:rPr lang="en-US" altLang="zh-TW" dirty="0"/>
              <a:t>Debug</a:t>
            </a:r>
          </a:p>
          <a:p>
            <a:pPr lvl="2"/>
            <a:r>
              <a:rPr lang="en-US" altLang="zh-TW" dirty="0"/>
              <a:t>Set breakpoint to evoke  </a:t>
            </a:r>
            <a:r>
              <a:rPr lang="en-US" altLang="zh-TW" dirty="0" err="1"/>
              <a:t>ipython</a:t>
            </a:r>
            <a:endParaRPr lang="en-US" altLang="zh-TW" dirty="0"/>
          </a:p>
          <a:p>
            <a:pPr lvl="3"/>
            <a:r>
              <a:rPr lang="en-US" altLang="zh-TW" dirty="0"/>
              <a:t>from </a:t>
            </a:r>
            <a:r>
              <a:rPr lang="en-US" altLang="zh-TW" dirty="0" err="1"/>
              <a:t>IPython</a:t>
            </a:r>
            <a:r>
              <a:rPr lang="en-US" altLang="zh-TW" dirty="0"/>
              <a:t> import embed; embed()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0486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71F4-AF7C-4371-A826-8C801E42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Tutorial- ETL &gt; trouble shooting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FB78-F6C1-4B7F-97BC-8E4A4F20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Q: ..</a:t>
            </a:r>
            <a:r>
              <a:rPr lang="en-US" altLang="zh-TW" dirty="0" err="1"/>
              <a:t>b'driver</a:t>
            </a:r>
            <a:r>
              <a:rPr lang="en-US" altLang="zh-TW" dirty="0"/>
              <a:t> failed programming external connectivity on endpoint..</a:t>
            </a:r>
          </a:p>
          <a:p>
            <a:pPr lvl="1"/>
            <a:r>
              <a:rPr lang="en-US" altLang="zh-TW" dirty="0"/>
              <a:t>ANS: </a:t>
            </a:r>
          </a:p>
          <a:p>
            <a:pPr lvl="2"/>
            <a:r>
              <a:rPr lang="en-US" altLang="zh-TW" dirty="0"/>
              <a:t>container not stop when host OS restart</a:t>
            </a:r>
          </a:p>
          <a:p>
            <a:pPr lvl="1"/>
            <a:r>
              <a:rPr lang="en-US" altLang="zh-TW" dirty="0"/>
              <a:t>SOL: </a:t>
            </a:r>
          </a:p>
          <a:p>
            <a:pPr lvl="2"/>
            <a:r>
              <a:rPr lang="en-US" altLang="zh-TW" dirty="0"/>
              <a:t>1. restart Docker </a:t>
            </a:r>
          </a:p>
          <a:p>
            <a:pPr lvl="2"/>
            <a:r>
              <a:rPr lang="en-US" altLang="zh-TW" dirty="0"/>
              <a:t>2. </a:t>
            </a:r>
            <a:r>
              <a:rPr lang="en-US" altLang="zh-TW" dirty="0" err="1"/>
              <a:t>rm</a:t>
            </a:r>
            <a:r>
              <a:rPr lang="en-US" altLang="zh-TW" dirty="0"/>
              <a:t> container: not works in most of time</a:t>
            </a:r>
          </a:p>
          <a:p>
            <a:pPr lvl="3"/>
            <a:r>
              <a:rPr lang="en-US" altLang="zh-TW" dirty="0"/>
              <a:t>PS&gt; docker </a:t>
            </a:r>
            <a:r>
              <a:rPr lang="en-US" altLang="zh-TW" dirty="0" err="1"/>
              <a:t>ps</a:t>
            </a:r>
            <a:r>
              <a:rPr lang="en-US" altLang="zh-TW" dirty="0"/>
              <a:t> -a -q | %{docker </a:t>
            </a:r>
            <a:r>
              <a:rPr lang="en-US" altLang="zh-TW" dirty="0" err="1"/>
              <a:t>rm</a:t>
            </a:r>
            <a:r>
              <a:rPr lang="en-US" altLang="zh-TW" dirty="0"/>
              <a:t> -f $_}</a:t>
            </a:r>
          </a:p>
          <a:p>
            <a:pPr lvl="3"/>
            <a:r>
              <a:rPr lang="en-US" altLang="zh-TW" dirty="0"/>
              <a:t>docker-compose -f docker-compose-</a:t>
            </a:r>
            <a:r>
              <a:rPr lang="en-US" altLang="zh-TW" dirty="0" err="1"/>
              <a:t>LocalExecutor.yml</a:t>
            </a:r>
            <a:r>
              <a:rPr lang="en-US" altLang="zh-TW" dirty="0"/>
              <a:t> down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198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71F4-AF7C-4371-A826-8C801E42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Tutorial- ETL &gt; trouble shooting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FB78-F6C1-4B7F-97BC-8E4A4F20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Q: PostgreSQL is down</a:t>
            </a:r>
          </a:p>
          <a:p>
            <a:pPr lvl="1"/>
            <a:r>
              <a:rPr lang="en-US" altLang="zh-TW" dirty="0"/>
              <a:t>ANS: </a:t>
            </a:r>
          </a:p>
          <a:p>
            <a:pPr lvl="2"/>
            <a:r>
              <a:rPr lang="en-US" altLang="zh-TW" dirty="0" err="1"/>
              <a:t>dwh</a:t>
            </a:r>
            <a:r>
              <a:rPr lang="en-US" altLang="zh-TW" dirty="0"/>
              <a:t> schema is not created?</a:t>
            </a:r>
          </a:p>
          <a:p>
            <a:pPr lvl="1"/>
            <a:r>
              <a:rPr lang="en-US" altLang="zh-TW" dirty="0"/>
              <a:t>SOL: </a:t>
            </a:r>
          </a:p>
          <a:p>
            <a:pPr lvl="2"/>
            <a:r>
              <a:rPr lang="en-US" altLang="zh-TW" dirty="0"/>
              <a:t>docker logs </a:t>
            </a:r>
            <a:r>
              <a:rPr lang="en-US" altLang="zh-TW" dirty="0" err="1"/>
              <a:t>ContainterID</a:t>
            </a:r>
            <a:endParaRPr lang="en-US" altLang="zh-TW" dirty="0"/>
          </a:p>
          <a:p>
            <a:r>
              <a:rPr lang="en-US" altLang="zh-TW" dirty="0"/>
              <a:t>Q: DI table not created</a:t>
            </a:r>
          </a:p>
          <a:p>
            <a:pPr lvl="1"/>
            <a:r>
              <a:rPr lang="en-US" altLang="zh-TW" dirty="0"/>
              <a:t>ANS: .</a:t>
            </a:r>
            <a:r>
              <a:rPr lang="en-US" altLang="zh-TW" dirty="0" err="1"/>
              <a:t>ddl</a:t>
            </a:r>
            <a:r>
              <a:rPr lang="en-US" altLang="zh-TW" dirty="0"/>
              <a:t>  ignored not </a:t>
            </a:r>
            <a:r>
              <a:rPr lang="en-US" altLang="zh-TW" dirty="0" err="1"/>
              <a:t>exectued</a:t>
            </a:r>
            <a:endParaRPr lang="en-US" altLang="zh-TW" dirty="0"/>
          </a:p>
          <a:p>
            <a:pPr lvl="2"/>
            <a:r>
              <a:rPr lang="en-US" altLang="zh-TW" dirty="0"/>
              <a:t>SOL: rename .</a:t>
            </a:r>
            <a:r>
              <a:rPr lang="en-US" altLang="zh-TW" dirty="0" err="1"/>
              <a:t>ddl</a:t>
            </a:r>
            <a:r>
              <a:rPr lang="en-US" altLang="zh-TW" dirty="0"/>
              <a:t> to .</a:t>
            </a:r>
            <a:r>
              <a:rPr lang="en-US" altLang="zh-TW" dirty="0" err="1"/>
              <a:t>sql</a:t>
            </a:r>
            <a:endParaRPr lang="en-US" altLang="zh-TW" dirty="0"/>
          </a:p>
          <a:p>
            <a:pPr lvl="2"/>
            <a:r>
              <a:rPr lang="en-US" altLang="zh-TW" dirty="0"/>
              <a:t>SOL: volume to rename</a:t>
            </a:r>
          </a:p>
          <a:p>
            <a:pPr lvl="1"/>
            <a:r>
              <a:rPr lang="en-US" altLang="zh-TW" dirty="0"/>
              <a:t>ANS: missed connect DB</a:t>
            </a:r>
          </a:p>
          <a:p>
            <a:pPr lvl="2"/>
            <a:r>
              <a:rPr lang="en-US" altLang="zh-TW" dirty="0"/>
              <a:t>SOL:  Add \c </a:t>
            </a:r>
            <a:r>
              <a:rPr lang="en-US" altLang="zh-TW" dirty="0" err="1"/>
              <a:t>dwh</a:t>
            </a:r>
            <a:endParaRPr lang="en-US" altLang="zh-TW" dirty="0"/>
          </a:p>
          <a:p>
            <a:pPr lvl="1"/>
            <a:r>
              <a:rPr lang="en-US" altLang="zh-TW" dirty="0"/>
              <a:t>ANS: ERROR:  invalid byte sequence for encoding "UTF8": 0xbc</a:t>
            </a:r>
          </a:p>
          <a:p>
            <a:pPr lvl="2"/>
            <a:r>
              <a:rPr lang="en-US" altLang="zh-TW" dirty="0"/>
              <a:t>SOL:  rename comment to English</a:t>
            </a:r>
          </a:p>
          <a:p>
            <a:pPr lvl="1"/>
            <a:r>
              <a:rPr lang="en-US" altLang="zh-TW" dirty="0"/>
              <a:t>ANS: ERROR: permission denied for relation </a:t>
            </a:r>
            <a:r>
              <a:rPr lang="en-US" altLang="zh-TW" dirty="0" err="1"/>
              <a:t>o_customer</a:t>
            </a:r>
            <a:endParaRPr lang="en-US" altLang="zh-TW" dirty="0"/>
          </a:p>
          <a:p>
            <a:pPr lvl="2"/>
            <a:r>
              <a:rPr lang="en-US" altLang="zh-TW" dirty="0"/>
              <a:t>SOL: add grant end of DDL</a:t>
            </a:r>
          </a:p>
          <a:p>
            <a:pPr lvl="3"/>
            <a:r>
              <a:rPr lang="en-US" altLang="zh-TW" dirty="0"/>
              <a:t>GRANT USAGE ON SCHEMA DWH TO </a:t>
            </a:r>
            <a:r>
              <a:rPr lang="en-US" altLang="zh-TW" dirty="0" err="1"/>
              <a:t>db_owner</a:t>
            </a:r>
            <a:r>
              <a:rPr lang="en-US" altLang="zh-TW" dirty="0"/>
              <a:t>;</a:t>
            </a:r>
          </a:p>
          <a:p>
            <a:pPr lvl="3"/>
            <a:r>
              <a:rPr lang="en-US" altLang="zh-TW" dirty="0"/>
              <a:t>GRANT ALL PRIVILEGES ON ALL TABLES IN SCHEMA DWH TO </a:t>
            </a:r>
            <a:r>
              <a:rPr lang="en-US" altLang="zh-TW" dirty="0" err="1"/>
              <a:t>db_owner</a:t>
            </a:r>
            <a:r>
              <a:rPr lang="en-US" altLang="zh-TW" dirty="0"/>
              <a:t>;</a:t>
            </a:r>
          </a:p>
          <a:p>
            <a:pPr lvl="2"/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6915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71F4-AF7C-4371-A826-8C801E42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Tutorial- ETL &gt; trouble shooting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FB78-F6C1-4B7F-97BC-8E4A4F20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Q: SQL error – 1</a:t>
            </a:r>
            <a:r>
              <a:rPr lang="en-US" altLang="zh-TW" baseline="30000" dirty="0"/>
              <a:t>st</a:t>
            </a:r>
            <a:r>
              <a:rPr lang="en-US" altLang="zh-TW" dirty="0"/>
              <a:t> Run</a:t>
            </a:r>
          </a:p>
          <a:p>
            <a:r>
              <a:rPr lang="en-US" altLang="zh-TW" dirty="0"/>
              <a:t>ANS:</a:t>
            </a:r>
          </a:p>
          <a:p>
            <a:pPr lvl="1"/>
            <a:r>
              <a:rPr lang="en-US" altLang="zh-TW" dirty="0"/>
              <a:t>O_CUSTOMER, duplicate key value violates unique constraint "o_customer_tp1_pk"</a:t>
            </a:r>
          </a:p>
          <a:p>
            <a:pPr lvl="1"/>
            <a:r>
              <a:rPr lang="en-US" altLang="zh-TW" dirty="0"/>
              <a:t>O_PRODUCT, column </a:t>
            </a:r>
            <a:r>
              <a:rPr lang="en-US" altLang="zh-TW" dirty="0" err="1"/>
              <a:t>ma.updated_dtm</a:t>
            </a:r>
            <a:r>
              <a:rPr lang="en-US" altLang="zh-TW" dirty="0"/>
              <a:t> does not exist</a:t>
            </a:r>
          </a:p>
          <a:p>
            <a:pPr lvl="1"/>
            <a:r>
              <a:rPr lang="en-US" altLang="zh-TW" dirty="0"/>
              <a:t>O_ORDER_INFO, </a:t>
            </a:r>
            <a:r>
              <a:rPr lang="en-US" altLang="zh-TW" dirty="0" err="1"/>
              <a:t>ProgrammingError</a:t>
            </a:r>
            <a:r>
              <a:rPr lang="en-US" altLang="zh-TW" dirty="0"/>
              <a:t>: syntax error at or near ")"</a:t>
            </a:r>
          </a:p>
          <a:p>
            <a:pPr lvl="2"/>
            <a:r>
              <a:rPr lang="en-US" altLang="zh-TW" dirty="0"/>
              <a:t>ANS: </a:t>
            </a:r>
            <a:r>
              <a:rPr lang="en-US" altLang="zh-TW" dirty="0" err="1"/>
              <a:t>airflow.cfg</a:t>
            </a:r>
            <a:r>
              <a:rPr lang="en-US" altLang="zh-TW" dirty="0"/>
              <a:t> </a:t>
            </a:r>
            <a:r>
              <a:rPr lang="en-US" altLang="zh-TW" dirty="0" err="1"/>
              <a:t>var</a:t>
            </a:r>
            <a:r>
              <a:rPr lang="en-US" altLang="zh-TW" dirty="0"/>
              <a:t> issue, updated</a:t>
            </a:r>
            <a:endParaRPr lang="zh-TW" altLang="en-US" dirty="0"/>
          </a:p>
          <a:p>
            <a:r>
              <a:rPr lang="en-US" altLang="zh-TW" dirty="0"/>
              <a:t>Q: SQL error – 2</a:t>
            </a:r>
            <a:r>
              <a:rPr lang="en-US" altLang="zh-TW" baseline="30000" dirty="0"/>
              <a:t>nd</a:t>
            </a:r>
            <a:r>
              <a:rPr lang="en-US" altLang="zh-TW" dirty="0"/>
              <a:t>  Run</a:t>
            </a:r>
          </a:p>
          <a:p>
            <a:r>
              <a:rPr lang="en-US" altLang="zh-TW" dirty="0"/>
              <a:t>ANS:</a:t>
            </a:r>
          </a:p>
          <a:p>
            <a:pPr lvl="1"/>
            <a:r>
              <a:rPr lang="en-US" altLang="zh-TW" dirty="0"/>
              <a:t>O_CUSTOMER, duplicate key value violates unique constraint "o_customer_tp1_pk"</a:t>
            </a:r>
          </a:p>
          <a:p>
            <a:pPr lvl="1"/>
            <a:r>
              <a:rPr lang="en-US" altLang="zh-TW" dirty="0"/>
              <a:t>O_PRODUCT, column </a:t>
            </a:r>
            <a:r>
              <a:rPr lang="en-US" altLang="zh-TW" dirty="0" err="1"/>
              <a:t>ma.updated_dtm</a:t>
            </a:r>
            <a:r>
              <a:rPr lang="en-US" altLang="zh-TW" dirty="0"/>
              <a:t> does not exist</a:t>
            </a:r>
          </a:p>
          <a:p>
            <a:pPr lvl="2"/>
            <a:r>
              <a:rPr lang="en-US" altLang="zh-TW" dirty="0"/>
              <a:t>ANS: map to  {{END.DT.CHAR}} </a:t>
            </a:r>
          </a:p>
          <a:p>
            <a:pPr lvl="1"/>
            <a:r>
              <a:rPr lang="en-US" altLang="zh-TW" dirty="0"/>
              <a:t>O_ORDER_INFO, timestamp without time zone = integer</a:t>
            </a:r>
          </a:p>
          <a:p>
            <a:pPr lvl="2"/>
            <a:r>
              <a:rPr lang="en-US" altLang="zh-TW" dirty="0"/>
              <a:t>ANS: templating error, replace </a:t>
            </a:r>
            <a:r>
              <a:rPr lang="en-US" altLang="zh-TW" dirty="0" err="1"/>
              <a:t>airflow.cfg</a:t>
            </a:r>
            <a:r>
              <a:rPr lang="en-US" altLang="zh-TW" dirty="0"/>
              <a:t> and .</a:t>
            </a:r>
            <a:r>
              <a:rPr lang="en-US" altLang="zh-TW" dirty="0" err="1"/>
              <a:t>py</a:t>
            </a:r>
            <a:r>
              <a:rPr lang="en-US" altLang="zh-TW" dirty="0"/>
              <a:t> as parameter</a:t>
            </a:r>
          </a:p>
          <a:p>
            <a:pPr lvl="2"/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84516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D0E6-8D3E-40F7-87FA-004FD4C3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Exercise</a:t>
            </a:r>
            <a:br>
              <a:rPr lang="en-US" altLang="zh-TW" b="1" dirty="0"/>
            </a:br>
            <a:r>
              <a:rPr lang="en-US" altLang="zh-TW" b="1" dirty="0"/>
              <a:t>- logs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FD53-D098-4670-89E2-BF738BB1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fetches the log of a container without logging into the container.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/>
              <a:t>docker logs </a:t>
            </a:r>
            <a:r>
              <a:rPr lang="zh-TW" altLang="en-US" dirty="0"/>
              <a:t>934b616b4aa5</a:t>
            </a:r>
            <a:r>
              <a:rPr lang="en-US" altLang="zh-TW" b="1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/>
              <a:t>docker-airflow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466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C714-6658-416E-91B1-8BAB5098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Agenda</a:t>
            </a:r>
            <a:endParaRPr lang="zh-TW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9F331F2-4AE7-4578-B83C-732F0BC47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</a:p>
          <a:p>
            <a:r>
              <a:rPr lang="en-US" altLang="zh-TW" dirty="0"/>
              <a:t>Installation</a:t>
            </a:r>
          </a:p>
          <a:p>
            <a:r>
              <a:rPr lang="en-US" altLang="zh-TW" dirty="0" err="1"/>
              <a:t>Quickstart</a:t>
            </a:r>
            <a:endParaRPr lang="en-US" altLang="zh-TW" dirty="0"/>
          </a:p>
          <a:p>
            <a:r>
              <a:rPr lang="en-US" altLang="zh-TW" dirty="0"/>
              <a:t>Tutorial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3674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67D6-D44A-48EA-8006-649221B2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Overview</a:t>
            </a:r>
            <a:br>
              <a:rPr lang="en-US" altLang="zh-TW" dirty="0"/>
            </a:br>
            <a:r>
              <a:rPr lang="en-US" altLang="zh-TW" dirty="0"/>
              <a:t>- reference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97DC-5627-4498-870A-6A642F77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Docker</a:t>
            </a:r>
          </a:p>
          <a:p>
            <a:pPr lvl="1"/>
            <a:r>
              <a:rPr lang="en-US" altLang="zh-TW" dirty="0"/>
              <a:t>https://hub.docker.com/r/puckel/docker-airflow/</a:t>
            </a:r>
          </a:p>
          <a:p>
            <a:r>
              <a:rPr lang="en-US" altLang="zh-TW" dirty="0"/>
              <a:t>Airflow official</a:t>
            </a:r>
          </a:p>
          <a:p>
            <a:pPr lvl="1"/>
            <a:r>
              <a:rPr lang="en-US" altLang="zh-TW" dirty="0">
                <a:hlinkClick r:id="rId3"/>
              </a:rPr>
              <a:t>https://airflow.apache.org/start.html</a:t>
            </a:r>
            <a:endParaRPr lang="en-US" altLang="zh-TW" dirty="0"/>
          </a:p>
          <a:p>
            <a:r>
              <a:rPr lang="en-US" altLang="zh-TW" dirty="0"/>
              <a:t>My docker-airflow clone with tutorial</a:t>
            </a:r>
          </a:p>
          <a:p>
            <a:pPr lvl="1"/>
            <a:r>
              <a:rPr lang="en-US" altLang="zh-TW" dirty="0">
                <a:hlinkClick r:id="rId4"/>
              </a:rPr>
              <a:t>docker-airflow</a:t>
            </a:r>
            <a:endParaRPr lang="en-US" altLang="zh-TW" dirty="0"/>
          </a:p>
          <a:p>
            <a:r>
              <a:rPr lang="en-US" altLang="zh-TW" dirty="0"/>
              <a:t>Reference tutorial:</a:t>
            </a:r>
          </a:p>
          <a:p>
            <a:pPr marL="464058" lvl="1" indent="-171450">
              <a:buFontTx/>
              <a:buChar char="-"/>
            </a:pPr>
            <a:r>
              <a:rPr lang="en-US" altLang="zh-TW" dirty="0">
                <a:hlinkClick r:id="rId5"/>
              </a:rPr>
              <a:t>Get started</a:t>
            </a:r>
            <a:endParaRPr lang="en-US" altLang="zh-TW" dirty="0"/>
          </a:p>
          <a:p>
            <a:pPr marL="464058" lvl="1" indent="-171450">
              <a:buFontTx/>
              <a:buChar char="-"/>
            </a:pPr>
            <a:r>
              <a:rPr lang="en-US" altLang="zh-TW" dirty="0">
                <a:hlinkClick r:id="rId6"/>
              </a:rPr>
              <a:t>ETL best practices with Airflow 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900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4F0D-1ECC-45C2-B96E-ED6FDF4D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Scenario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A4A41-DD3B-438A-A1D9-1399A3FB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System background</a:t>
            </a:r>
          </a:p>
          <a:p>
            <a:pPr lvl="1"/>
            <a:r>
              <a:rPr lang="en-US" altLang="zh-TW" dirty="0"/>
              <a:t>Docker for Win10</a:t>
            </a:r>
          </a:p>
          <a:p>
            <a:pPr lvl="1"/>
            <a:r>
              <a:rPr lang="en-US" altLang="zh-TW" dirty="0"/>
              <a:t>PostgreSQL</a:t>
            </a:r>
          </a:p>
          <a:p>
            <a:r>
              <a:rPr lang="en-US" altLang="zh-TW" dirty="0"/>
              <a:t>Simple flow</a:t>
            </a:r>
          </a:p>
          <a:p>
            <a:r>
              <a:rPr lang="en-US" altLang="zh-TW" dirty="0"/>
              <a:t>Airflow ETL best practice</a:t>
            </a:r>
          </a:p>
          <a:p>
            <a:r>
              <a:rPr lang="en-US" altLang="zh-TW" dirty="0"/>
              <a:t>SQLG with Airflow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31834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D9F8-8EE9-4435-BEBA-9DD951DD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Prerequisites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BB2F-5EFB-4258-8134-2B0BCE6C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</a:p>
          <a:p>
            <a:pPr lvl="1"/>
            <a:r>
              <a:rPr lang="en-US" altLang="zh-TW" dirty="0"/>
              <a:t>Airflow is written in Python, DAG also in python format too.</a:t>
            </a:r>
          </a:p>
          <a:p>
            <a:pPr lvl="1"/>
            <a:r>
              <a:rPr lang="en-US" altLang="zh-TW" dirty="0"/>
              <a:t>Compare to other scheduler, import/export with JDL like xml format.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938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B87C-3DC5-4F7F-8A28-24A7DAC7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Exercise</a:t>
            </a:r>
            <a:br>
              <a:rPr lang="en-US" altLang="zh-TW" dirty="0"/>
            </a:br>
            <a:r>
              <a:rPr lang="en-US" altLang="zh-TW" dirty="0"/>
              <a:t>- Installation validation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AC3E-BECC-4D19-A31B-40226A83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# cd directory</a:t>
            </a:r>
          </a:p>
          <a:p>
            <a:pPr lvl="1"/>
            <a:r>
              <a:rPr lang="en-US" altLang="zh-TW" dirty="0"/>
              <a:t>&gt; cd C:\Users\JESSEWEI\Documents\docker-airflow\dags</a:t>
            </a:r>
          </a:p>
          <a:p>
            <a:r>
              <a:rPr lang="en-US" altLang="zh-TW" dirty="0"/>
              <a:t># start airflow container with </a:t>
            </a:r>
            <a:r>
              <a:rPr lang="en-US" altLang="zh-TW" dirty="0" err="1"/>
              <a:t>localExecutor</a:t>
            </a:r>
            <a:endParaRPr lang="en-US" altLang="zh-TW" dirty="0"/>
          </a:p>
          <a:p>
            <a:pPr lvl="1"/>
            <a:r>
              <a:rPr lang="en-US" altLang="zh-TW" dirty="0"/>
              <a:t>&gt; docker-compose -f docker-compose-</a:t>
            </a:r>
            <a:r>
              <a:rPr lang="en-US" altLang="zh-TW" dirty="0" err="1"/>
              <a:t>LocalExecutor.yml</a:t>
            </a:r>
            <a:r>
              <a:rPr lang="en-US" altLang="zh-TW" dirty="0"/>
              <a:t> up –d</a:t>
            </a:r>
          </a:p>
          <a:p>
            <a:r>
              <a:rPr lang="en-US" altLang="zh-TW" dirty="0"/>
              <a:t># Verify shared folder</a:t>
            </a:r>
          </a:p>
          <a:p>
            <a:pPr lvl="1"/>
            <a:r>
              <a:rPr lang="en-US" altLang="zh-TW" dirty="0"/>
              <a:t>&gt; docker inspect --format={{.Mounts}} docker-airflow_webserver_1</a:t>
            </a:r>
          </a:p>
          <a:p>
            <a:r>
              <a:rPr lang="en-US" altLang="zh-TW" dirty="0"/>
              <a:t># Console</a:t>
            </a:r>
          </a:p>
          <a:p>
            <a:pPr lvl="1"/>
            <a:r>
              <a:rPr lang="en-US" altLang="zh-TW" dirty="0">
                <a:hlinkClick r:id="rId3"/>
              </a:rPr>
              <a:t>http://localhost:8080/admin/</a:t>
            </a:r>
            <a:endParaRPr lang="en-US" altLang="zh-TW" dirty="0"/>
          </a:p>
          <a:p>
            <a:r>
              <a:rPr lang="en-US" altLang="zh-TW" dirty="0"/>
              <a:t># attach to web server</a:t>
            </a:r>
          </a:p>
          <a:p>
            <a:pPr lvl="1"/>
            <a:r>
              <a:rPr lang="en-US" altLang="zh-TW" dirty="0"/>
              <a:t>&gt; docker exec -it docker-airflow_webserver_1 bash</a:t>
            </a:r>
          </a:p>
          <a:p>
            <a:r>
              <a:rPr lang="en-US" altLang="zh-TW" dirty="0"/>
              <a:t># RUN </a:t>
            </a:r>
            <a:r>
              <a:rPr lang="en-US" altLang="zh-TW" dirty="0" err="1"/>
              <a:t>dag</a:t>
            </a:r>
            <a:r>
              <a:rPr lang="en-US" altLang="zh-TW" dirty="0"/>
              <a:t> when add or update your </a:t>
            </a:r>
            <a:r>
              <a:rPr lang="en-US" altLang="zh-TW" dirty="0" err="1"/>
              <a:t>dag</a:t>
            </a:r>
            <a:endParaRPr lang="en-US" altLang="zh-TW" dirty="0"/>
          </a:p>
          <a:p>
            <a:pPr lvl="1"/>
            <a:r>
              <a:rPr lang="en-US" altLang="zh-TW" dirty="0"/>
              <a:t>DI$ airflow scheduler</a:t>
            </a:r>
          </a:p>
          <a:p>
            <a:r>
              <a:rPr lang="en-US" altLang="zh-TW" dirty="0"/>
              <a:t># Stop container </a:t>
            </a:r>
          </a:p>
          <a:p>
            <a:pPr lvl="1"/>
            <a:r>
              <a:rPr lang="en-US" altLang="zh-TW" dirty="0"/>
              <a:t>&gt; docker stop docker-airflow_webserver_1</a:t>
            </a:r>
            <a:r>
              <a:rPr lang="zh-TW" altLang="en-US" dirty="0"/>
              <a:t> </a:t>
            </a:r>
            <a:r>
              <a:rPr lang="en-US" altLang="zh-TW" dirty="0"/>
              <a:t>docker-airflow_postgres_1</a:t>
            </a:r>
          </a:p>
        </p:txBody>
      </p:sp>
    </p:spTree>
    <p:extLst>
      <p:ext uri="{BB962C8B-B14F-4D97-AF65-F5344CB8AC3E}">
        <p14:creationId xmlns:p14="http://schemas.microsoft.com/office/powerpoint/2010/main" val="3400877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D1FB-7DE9-4C7D-A392-14992218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40271-5F94-43BE-946A-985003082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hide the example DAGs by changing the </a:t>
            </a:r>
            <a:r>
              <a:rPr lang="en-US" altLang="zh-TW" dirty="0" err="1"/>
              <a:t>load_examples</a:t>
            </a:r>
            <a:r>
              <a:rPr lang="en-US" altLang="zh-TW" dirty="0"/>
              <a:t> setting in </a:t>
            </a:r>
            <a:r>
              <a:rPr lang="en-US" altLang="zh-TW" dirty="0" err="1"/>
              <a:t>airflow.cfg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C:\Users\JESSEWEI\AppData\Local\Docker\log.txt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3650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5200-9425-48B5-A443-FD95F4D7A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Quick Start</a:t>
            </a:r>
            <a:endParaRPr lang="zh-TW" alt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FFCA6AF-182B-4B66-AE20-287D4ACAD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linux</a:t>
            </a:r>
            <a:endParaRPr lang="en-US" altLang="zh-TW" dirty="0"/>
          </a:p>
          <a:p>
            <a:r>
              <a:rPr lang="en-US" altLang="zh-TW" dirty="0"/>
              <a:t>Exercise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19091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F6A0-D768-43E5-BE6A-0A01AC05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TW" dirty="0"/>
              <a:t>Concept </a:t>
            </a:r>
            <a:br>
              <a:rPr lang="en-US" altLang="zh-TW" dirty="0"/>
            </a:br>
            <a:r>
              <a:rPr lang="en-US" altLang="zh-TW" dirty="0"/>
              <a:t>- Fundamental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031B-FAB1-4176-91F3-1181A890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DAG: a description of the order in which work should take place</a:t>
            </a:r>
          </a:p>
          <a:p>
            <a:pPr lvl="0"/>
            <a:r>
              <a:rPr lang="en-US" altLang="zh-TW" dirty="0"/>
              <a:t>Operator: a class that acts as a template for carrying out some work</a:t>
            </a:r>
          </a:p>
          <a:p>
            <a:pPr lvl="0"/>
            <a:r>
              <a:rPr lang="en-US" altLang="zh-TW" dirty="0"/>
              <a:t>Task: a parameterized instance of an operator</a:t>
            </a:r>
          </a:p>
          <a:p>
            <a:pPr lvl="0"/>
            <a:r>
              <a:rPr lang="en-US" altLang="zh-TW" dirty="0"/>
              <a:t>Task Instance: a task that </a:t>
            </a:r>
          </a:p>
          <a:p>
            <a:pPr lvl="1"/>
            <a:r>
              <a:rPr lang="en-US" altLang="zh-TW" dirty="0"/>
              <a:t>1) has been assigned to a DAG and </a:t>
            </a:r>
          </a:p>
          <a:p>
            <a:pPr lvl="1"/>
            <a:r>
              <a:rPr lang="en-US" altLang="zh-TW" dirty="0"/>
              <a:t>2) has a state associated with a specific run of the DAG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5139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965D-693D-4AED-90E4-DBCCBDDF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TW" dirty="0"/>
              <a:t>Concept </a:t>
            </a:r>
            <a:br>
              <a:rPr lang="en-US" altLang="zh-TW" dirty="0"/>
            </a:br>
            <a:r>
              <a:rPr lang="en-US" altLang="zh-TW" dirty="0"/>
              <a:t>- Additional 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3E4B-5C7D-469D-8A80-ABFB50EC7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altLang="zh-TW" dirty="0"/>
              <a:t>Hooks, </a:t>
            </a:r>
          </a:p>
          <a:p>
            <a:pPr lvl="1"/>
            <a:r>
              <a:rPr lang="en-US" altLang="zh-TW" dirty="0"/>
              <a:t> are interfaces to external platforms and databases like Hive, S3, MySQL, Postgres, HDFS, and Pig. </a:t>
            </a:r>
          </a:p>
          <a:p>
            <a:pPr lvl="0"/>
            <a:r>
              <a:rPr lang="en-US" altLang="zh-TW" dirty="0"/>
              <a:t>Pools,  </a:t>
            </a:r>
          </a:p>
          <a:p>
            <a:pPr lvl="1"/>
            <a:r>
              <a:rPr lang="en-US" altLang="zh-TW" dirty="0"/>
              <a:t>can be used to limit the execution parallelism on arbitrary sets of tasks. </a:t>
            </a:r>
          </a:p>
          <a:p>
            <a:pPr lvl="0"/>
            <a:r>
              <a:rPr lang="en-US" altLang="zh-TW" dirty="0"/>
              <a:t>Connections </a:t>
            </a:r>
          </a:p>
          <a:p>
            <a:pPr lvl="1"/>
            <a:r>
              <a:rPr lang="en-US" altLang="zh-TW" dirty="0"/>
              <a:t>The connection information to external systems is stored in the Airflow metadata database and managed in the UI</a:t>
            </a:r>
          </a:p>
          <a:p>
            <a:pPr lvl="0"/>
            <a:r>
              <a:rPr lang="en-US" altLang="zh-TW" dirty="0"/>
              <a:t>Queues</a:t>
            </a:r>
          </a:p>
          <a:p>
            <a:pPr lvl="1"/>
            <a:r>
              <a:rPr lang="en-US" altLang="zh-TW" dirty="0"/>
              <a:t>When using the </a:t>
            </a:r>
            <a:r>
              <a:rPr lang="en-US" altLang="zh-TW" dirty="0" err="1"/>
              <a:t>CeleryExecutor</a:t>
            </a:r>
            <a:r>
              <a:rPr lang="en-US" altLang="zh-TW" dirty="0"/>
              <a:t>, the celery queues that tasks are sent to can be specified. queue is an attribute of </a:t>
            </a:r>
            <a:r>
              <a:rPr lang="en-US" altLang="zh-TW" dirty="0" err="1"/>
              <a:t>BaseOperator</a:t>
            </a:r>
            <a:r>
              <a:rPr lang="en-US" altLang="zh-TW" dirty="0"/>
              <a:t>, so any task can be assigned to any queue.</a:t>
            </a:r>
          </a:p>
          <a:p>
            <a:pPr lvl="0"/>
            <a:r>
              <a:rPr lang="en-US" altLang="zh-TW" dirty="0" err="1"/>
              <a:t>XComs</a:t>
            </a:r>
            <a:endParaRPr lang="en-US" altLang="zh-TW" dirty="0"/>
          </a:p>
          <a:p>
            <a:pPr lvl="1"/>
            <a:r>
              <a:rPr lang="en-US" altLang="zh-TW" dirty="0" err="1"/>
              <a:t>XComs</a:t>
            </a:r>
            <a:r>
              <a:rPr lang="en-US" altLang="zh-TW" dirty="0"/>
              <a:t> let tasks exchange messages, allowing more nuanced forms of control and shared state. </a:t>
            </a:r>
          </a:p>
          <a:p>
            <a:pPr lvl="0"/>
            <a:r>
              <a:rPr lang="en-US" altLang="zh-TW" dirty="0"/>
              <a:t>Variables</a:t>
            </a:r>
          </a:p>
          <a:p>
            <a:pPr lvl="1"/>
            <a:r>
              <a:rPr lang="en-US" altLang="zh-TW" dirty="0"/>
              <a:t>Variables are a generic way to store and retrieve arbitrary content or settings as a simple key value store within Airflow. </a:t>
            </a:r>
          </a:p>
          <a:p>
            <a:pPr marL="0" lv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3372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965D-693D-4AED-90E4-DBCCBDDF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TW"/>
              <a:t>Concept </a:t>
            </a:r>
            <a:br>
              <a:rPr lang="en-US" altLang="zh-TW"/>
            </a:br>
            <a:r>
              <a:rPr lang="en-US" altLang="zh-TW"/>
              <a:t>- Additional 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3E4B-5C7D-469D-8A80-ABFB50EC7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/>
              <a:t>Branching</a:t>
            </a:r>
          </a:p>
          <a:p>
            <a:pPr lvl="1"/>
            <a:r>
              <a:rPr lang="en-US" altLang="zh-TW"/>
              <a:t>One way to do this is by using the BranchPythonOperator.</a:t>
            </a:r>
          </a:p>
          <a:p>
            <a:r>
              <a:rPr lang="en-US" altLang="zh-TW"/>
              <a:t>SubDAGs</a:t>
            </a:r>
          </a:p>
          <a:p>
            <a:pPr lvl="1"/>
            <a:r>
              <a:rPr lang="en-US" altLang="zh-TW"/>
              <a:t>SubDAGs are perfect for repeating patterns. Defining a function that returns a DAG object is a nice design pattern when using Airflow.</a:t>
            </a:r>
          </a:p>
          <a:p>
            <a:pPr lvl="1"/>
            <a:r>
              <a:rPr lang="en-US" altLang="zh-TW"/>
              <a:t>Airbnb uses the stage-check-exchange pattern when loading data. </a:t>
            </a:r>
          </a:p>
          <a:p>
            <a:r>
              <a:rPr lang="en-US" altLang="zh-TW"/>
              <a:t>SLAs</a:t>
            </a:r>
          </a:p>
          <a:p>
            <a:pPr lvl="1"/>
            <a:r>
              <a:rPr lang="en-US" altLang="zh-TW"/>
              <a:t>Service Level Agreements, or time by which a task or DAG should have succeeded, can be set at a task level as a timedelta.</a:t>
            </a:r>
          </a:p>
          <a:p>
            <a:r>
              <a:rPr lang="en-US" altLang="zh-TW"/>
              <a:t>Trigger Rules</a:t>
            </a:r>
          </a:p>
          <a:p>
            <a:pPr lvl="1"/>
            <a:r>
              <a:rPr lang="en-US" altLang="zh-TW"/>
              <a:t>All operators have a trigger_rule argument which defines the rule by which the generated task get triggered. </a:t>
            </a:r>
          </a:p>
          <a:p>
            <a:pPr lvl="1"/>
            <a:r>
              <a:rPr lang="en-US" altLang="zh-TW"/>
              <a:t>all_success, all_failed, all_done, one_failed, one_success, dummy, depends_on_past</a:t>
            </a:r>
          </a:p>
          <a:p>
            <a:r>
              <a:rPr lang="en-US" altLang="zh-TW"/>
              <a:t>Latest Run Only</a:t>
            </a:r>
          </a:p>
          <a:p>
            <a:pPr lvl="1"/>
            <a:r>
              <a:rPr lang="en-US" altLang="zh-TW"/>
              <a:t> running a series of tasks for a particular date/time range. 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812096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93D8-5071-48E4-A727-C62D9C91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Concept </a:t>
            </a:r>
            <a:br>
              <a:rPr lang="en-US" altLang="zh-TW"/>
            </a:br>
            <a:r>
              <a:rPr lang="en-US" altLang="zh-TW"/>
              <a:t>- Additional cont.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25EA5-FD00-4E21-9CBC-820CB3022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Zombies &amp; Undeads</a:t>
            </a:r>
          </a:p>
          <a:p>
            <a:pPr lvl="1"/>
            <a:r>
              <a:rPr lang="en-US" altLang="zh-TW"/>
              <a:t>absence of an heartbeat and  existence of a process and a matching heartbeat, but Airflow isn’t aware of this task as running in the database. </a:t>
            </a:r>
          </a:p>
          <a:p>
            <a:r>
              <a:rPr lang="en-US" altLang="zh-TW"/>
              <a:t>Cluster Policy</a:t>
            </a:r>
          </a:p>
          <a:p>
            <a:pPr lvl="1"/>
            <a:r>
              <a:rPr lang="en-US" altLang="zh-TW"/>
              <a:t> mutate task attributes based on other task or DAG attributes. </a:t>
            </a:r>
          </a:p>
          <a:p>
            <a:r>
              <a:rPr lang="en-US" altLang="zh-TW"/>
              <a:t>Documentation &amp; Notes</a:t>
            </a:r>
          </a:p>
          <a:p>
            <a:pPr lvl="1"/>
            <a:r>
              <a:rPr lang="en-US" altLang="zh-TW"/>
              <a:t>add documentation or notes to your dags &amp; task objects</a:t>
            </a:r>
          </a:p>
          <a:p>
            <a:r>
              <a:rPr lang="en-US" altLang="zh-TW"/>
              <a:t>Jinja Templating</a:t>
            </a:r>
          </a:p>
          <a:p>
            <a:pPr lvl="1"/>
            <a:r>
              <a:rPr lang="en-US" altLang="zh-TW"/>
              <a:t> powerful tool to use in combination with macros</a:t>
            </a:r>
          </a:p>
          <a:p>
            <a:r>
              <a:rPr lang="en-US" altLang="zh-TW"/>
              <a:t>Packaged dags</a:t>
            </a:r>
          </a:p>
          <a:p>
            <a:pPr lvl="1"/>
            <a:r>
              <a:rPr lang="en-US" altLang="zh-TW"/>
              <a:t>create a zip file that contains the dag(s) in the root of the zip file</a:t>
            </a:r>
          </a:p>
          <a:p>
            <a:pPr lvl="1"/>
            <a:r>
              <a:rPr lang="en-US" altLang="zh-TW"/>
              <a:t>add module dependencies </a:t>
            </a:r>
          </a:p>
          <a:p>
            <a:pPr lvl="1"/>
            <a:endParaRPr lang="en-US" altLang="zh-TW"/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72762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8BB5-D1FE-4D04-9647-13B03939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Quick start</a:t>
            </a:r>
            <a:br>
              <a:rPr lang="en-US" altLang="zh-TW" dirty="0"/>
            </a:br>
            <a:r>
              <a:rPr lang="en-US" altLang="zh-TW" sz="3600" dirty="0"/>
              <a:t>- Linux</a:t>
            </a:r>
            <a:endParaRPr lang="zh-TW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423D0-DE71-4259-BB99-1C07A58C8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EA1C613-E971-4776-86E5-85AC25B99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52" y="2376481"/>
            <a:ext cx="7906214" cy="360098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airflow needs a home, ~/airflow is the default,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but you can lay foundation somewhere else if you prefer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(optional)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export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AIRFLOW_HOM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E=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~/airflow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install from pypi using pip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pip install apache-airflow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initialize the database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airflow initdb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start the web server, default port is 8080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airflow webserver -p 8080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TW" altLang="zh-TW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724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8BB5-D1FE-4D04-9647-13B03939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Quick start</a:t>
            </a:r>
            <a:br>
              <a:rPr lang="en-US" altLang="zh-TW" dirty="0"/>
            </a:br>
            <a:r>
              <a:rPr lang="en-US" altLang="zh-TW" sz="3200" dirty="0"/>
              <a:t>- Linux , cont.</a:t>
            </a:r>
            <a:endParaRPr lang="zh-TW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7AA8-6169-4870-A906-D248667DD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$AIRFLOW_HOME/</a:t>
            </a:r>
            <a:r>
              <a:rPr lang="en-US" altLang="zh-TW" dirty="0" err="1"/>
              <a:t>airflow.cfg</a:t>
            </a:r>
            <a:endParaRPr lang="en-US" altLang="zh-TW" dirty="0"/>
          </a:p>
          <a:p>
            <a:r>
              <a:rPr lang="en-US" altLang="zh-TW" dirty="0"/>
              <a:t>UI:</a:t>
            </a:r>
          </a:p>
          <a:p>
            <a:pPr lvl="1"/>
            <a:r>
              <a:rPr lang="en-US" altLang="zh-TW" dirty="0"/>
              <a:t>Admin-&gt;Configuration</a:t>
            </a:r>
          </a:p>
          <a:p>
            <a:r>
              <a:rPr lang="en-US" altLang="zh-TW" dirty="0"/>
              <a:t>PID</a:t>
            </a:r>
          </a:p>
          <a:p>
            <a:pPr lvl="1"/>
            <a:r>
              <a:rPr lang="en-US" altLang="zh-TW" dirty="0"/>
              <a:t>$AIRFLOW_HOME/airflow-</a:t>
            </a:r>
            <a:r>
              <a:rPr lang="en-US" altLang="zh-TW" dirty="0" err="1"/>
              <a:t>webserver.pid</a:t>
            </a:r>
            <a:endParaRPr lang="en-US" altLang="zh-TW" dirty="0"/>
          </a:p>
          <a:p>
            <a:pPr lvl="1"/>
            <a:r>
              <a:rPr lang="en-US" altLang="zh-TW" dirty="0"/>
              <a:t>/run/airflow/</a:t>
            </a:r>
            <a:r>
              <a:rPr lang="en-US" altLang="zh-TW" dirty="0" err="1"/>
              <a:t>webserver.pid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E24D277-242E-4FA1-8CA5-F0E3DFA6F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59" y="4440969"/>
            <a:ext cx="7436331" cy="1231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# run your first task instance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airflow run example_bash_operator runme_0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2015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-01-01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600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# run a backfill over 2 days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airflow backfill example_bash_operator -s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2015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-01-01 -e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2015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-01-02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78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11EA82-47FC-4C3B-90CF-5808B394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docker-airflow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E13FA-7FC8-4DA5-A6A8-ECE017BEDA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docker run -d -p 8081:8080 -e LOAD_EX=y </a:t>
            </a:r>
            <a:r>
              <a:rPr lang="en-US" altLang="zh-TW" dirty="0" err="1"/>
              <a:t>puckel</a:t>
            </a:r>
            <a:r>
              <a:rPr lang="en-US" altLang="zh-TW" dirty="0"/>
              <a:t>/docker-airflow</a:t>
            </a:r>
            <a:endParaRPr lang="zh-TW" alt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72227915-F732-4A4B-A354-5899020E3F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2325" y="2985179"/>
            <a:ext cx="7543800" cy="26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392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8BB5-D1FE-4D04-9647-13B03939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Quick start</a:t>
            </a:r>
            <a:br>
              <a:rPr lang="en-US" altLang="zh-TW" dirty="0"/>
            </a:br>
            <a:r>
              <a:rPr lang="en-US" altLang="zh-TW" sz="3200" dirty="0"/>
              <a:t>- Docker@Win10</a:t>
            </a:r>
            <a:endParaRPr lang="zh-TW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7AA8-6169-4870-A906-D248667DD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$AIRFLOW_HOME/</a:t>
            </a:r>
            <a:r>
              <a:rPr lang="en-US" altLang="zh-TW" dirty="0" err="1"/>
              <a:t>airflow.cfg</a:t>
            </a:r>
            <a:endParaRPr lang="en-US" altLang="zh-TW" dirty="0"/>
          </a:p>
          <a:p>
            <a:r>
              <a:rPr lang="en-US" altLang="zh-TW" dirty="0"/>
              <a:t>Console</a:t>
            </a:r>
          </a:p>
          <a:p>
            <a:pPr lvl="1"/>
            <a:r>
              <a:rPr lang="en-US" altLang="zh-TW" dirty="0"/>
              <a:t>Airflow: </a:t>
            </a:r>
            <a:r>
              <a:rPr lang="en-US" altLang="zh-TW" dirty="0">
                <a:hlinkClick r:id="rId2"/>
              </a:rPr>
              <a:t>localhost:8080/Admin</a:t>
            </a:r>
            <a:endParaRPr lang="en-US" altLang="zh-TW" dirty="0"/>
          </a:p>
          <a:p>
            <a:pPr lvl="1"/>
            <a:r>
              <a:rPr lang="en-US" altLang="zh-TW" dirty="0"/>
              <a:t>Flower: </a:t>
            </a:r>
            <a:r>
              <a:rPr lang="en-US" altLang="zh-TW" dirty="0">
                <a:hlinkClick r:id="rId3"/>
              </a:rPr>
              <a:t>localhost:5555</a:t>
            </a:r>
            <a:endParaRPr lang="en-US" altLang="zh-TW" dirty="0"/>
          </a:p>
          <a:p>
            <a:r>
              <a:rPr lang="en-US" altLang="zh-TW" dirty="0"/>
              <a:t>UI:</a:t>
            </a:r>
          </a:p>
          <a:p>
            <a:pPr lvl="1"/>
            <a:r>
              <a:rPr lang="en-US" altLang="zh-TW" dirty="0"/>
              <a:t>Admin-&gt;Configuration</a:t>
            </a:r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E24D277-242E-4FA1-8CA5-F0E3DFA6F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59" y="4637988"/>
            <a:ext cx="7886774" cy="1231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# run your first task instance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DI$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airflow run example_bash_operator runme_0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2015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-01-01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600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# run a backfill over 2 days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404040"/>
                </a:solidFill>
                <a:latin typeface="Consolas" panose="020B0609020204030204" pitchFamily="49" charset="0"/>
              </a:rPr>
              <a:t>DI$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airflow backfill example_bash_operator -s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2015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-01-01 -e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2015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-01-02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47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AD42-48ED-4BFD-B8CF-0D3BB893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Troubleshooting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59EE-7CC7-4F70-838C-1A4B7AC97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docker inspect --format={{.Mounts}} docker-airflow_webserver_1 </a:t>
            </a:r>
            <a:endParaRPr lang="zh-TW" altLang="en-US" dirty="0"/>
          </a:p>
          <a:p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7485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5200-9425-48B5-A443-FD95F4D7A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Tutorial</a:t>
            </a:r>
            <a:endParaRPr lang="zh-TW" alt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FFCA6AF-182B-4B66-AE20-287D4ACAD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Win10</a:t>
            </a:r>
          </a:p>
          <a:p>
            <a:r>
              <a:rPr lang="en-US" altLang="zh-TW" dirty="0"/>
              <a:t>Exercise</a:t>
            </a:r>
          </a:p>
          <a:p>
            <a:r>
              <a:rPr lang="en-US" altLang="zh-TW" dirty="0"/>
              <a:t>Linux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25808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1575-87D5-430A-8878-1E07A62D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ETL best practice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90765-C228-4A36-82AB-81CBB4703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97621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7D160-3CD2-4EEA-B4E5-4CC5A6FC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Principle</a:t>
            </a:r>
            <a:br>
              <a:rPr lang="en-US" altLang="zh-TW" dirty="0"/>
            </a:br>
            <a:r>
              <a:rPr lang="en-US" altLang="zh-TW" sz="3600" dirty="0"/>
              <a:t>- User data principle</a:t>
            </a:r>
            <a:endParaRPr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AFC4D4-1701-4A59-8E18-92DF249AA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Airflow follows a nice, meditated philosophy on how ETL jobs should be structured. This philosophy enables airflow to parallelize jobs, schedule them appropriately with dependencies and historically reprocess data when needed. </a:t>
            </a:r>
          </a:p>
          <a:p>
            <a:r>
              <a:rPr lang="en-US" altLang="zh-TW" dirty="0"/>
              <a:t>Requirement</a:t>
            </a:r>
          </a:p>
          <a:p>
            <a:pPr lvl="1"/>
            <a:r>
              <a:rPr lang="en-US" altLang="zh-TW" dirty="0"/>
              <a:t>parallelize jobs</a:t>
            </a:r>
          </a:p>
          <a:p>
            <a:pPr lvl="1"/>
            <a:r>
              <a:rPr lang="en-US" altLang="zh-TW" dirty="0"/>
              <a:t>dependencies and historically </a:t>
            </a:r>
            <a:r>
              <a:rPr lang="en-US" altLang="zh-TW" b="1" dirty="0"/>
              <a:t>reprocess</a:t>
            </a:r>
            <a:r>
              <a:rPr lang="en-US" altLang="zh-TW" dirty="0"/>
              <a:t> data when needed</a:t>
            </a:r>
          </a:p>
          <a:p>
            <a:pPr lvl="1"/>
            <a:r>
              <a:rPr lang="en-US" altLang="zh-TW" dirty="0"/>
              <a:t>job hot-swap </a:t>
            </a:r>
          </a:p>
          <a:p>
            <a:r>
              <a:rPr lang="en-US" altLang="zh-TW" dirty="0"/>
              <a:t>User data principle</a:t>
            </a:r>
          </a:p>
          <a:p>
            <a:pPr lvl="1"/>
            <a:r>
              <a:rPr lang="en-US" altLang="zh-TW" dirty="0"/>
              <a:t>ETL date</a:t>
            </a:r>
          </a:p>
          <a:p>
            <a:pPr lvl="2"/>
            <a:r>
              <a:rPr lang="en-US" altLang="zh-TW" dirty="0"/>
              <a:t>* Load data incrementally</a:t>
            </a:r>
          </a:p>
          <a:p>
            <a:pPr lvl="3"/>
            <a:r>
              <a:rPr lang="en-US" altLang="zh-TW" dirty="0"/>
              <a:t>* Process historic data: </a:t>
            </a:r>
            <a:r>
              <a:rPr lang="en-US" altLang="zh-TW" dirty="0" err="1"/>
              <a:t>start_date</a:t>
            </a:r>
            <a:r>
              <a:rPr lang="en-US" altLang="zh-TW" dirty="0"/>
              <a:t> </a:t>
            </a:r>
          </a:p>
          <a:p>
            <a:pPr lvl="2"/>
            <a:r>
              <a:rPr lang="en-US" altLang="zh-TW" dirty="0"/>
              <a:t>* Enforce the idempotency constraint</a:t>
            </a:r>
          </a:p>
          <a:p>
            <a:pPr lvl="3"/>
            <a:r>
              <a:rPr lang="en-US" altLang="zh-TW" dirty="0"/>
              <a:t>* Enforce deterministic properties</a:t>
            </a:r>
          </a:p>
          <a:p>
            <a:pPr lvl="3"/>
            <a:r>
              <a:rPr lang="en-US" altLang="zh-TW" dirty="0"/>
              <a:t>* Rest data between tasks</a:t>
            </a:r>
          </a:p>
          <a:p>
            <a:pPr lvl="1"/>
            <a:r>
              <a:rPr lang="en-US" altLang="zh-TW" dirty="0"/>
              <a:t>Partition ingested data</a:t>
            </a:r>
          </a:p>
        </p:txBody>
      </p:sp>
    </p:spTree>
    <p:extLst>
      <p:ext uri="{BB962C8B-B14F-4D97-AF65-F5344CB8AC3E}">
        <p14:creationId xmlns:p14="http://schemas.microsoft.com/office/powerpoint/2010/main" val="15068683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F7D9-E76E-4870-9D45-0A73850D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Principle</a:t>
            </a:r>
            <a:br>
              <a:rPr lang="en-US" altLang="zh-TW" dirty="0"/>
            </a:br>
            <a:r>
              <a:rPr lang="en-US" altLang="zh-TW" sz="3600" dirty="0"/>
              <a:t>- workflow principle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D2071-468C-491F-952F-924CFFB7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Control principle</a:t>
            </a:r>
          </a:p>
          <a:p>
            <a:pPr lvl="1"/>
            <a:r>
              <a:rPr lang="en-US" altLang="zh-TW" dirty="0"/>
              <a:t>Execute conditionally</a:t>
            </a:r>
          </a:p>
          <a:p>
            <a:pPr lvl="1"/>
            <a:r>
              <a:rPr lang="en-US" altLang="zh-TW" dirty="0"/>
              <a:t>* Code workflow as well as the application, </a:t>
            </a:r>
            <a:r>
              <a:rPr lang="en-US" altLang="zh-TW" dirty="0" err="1"/>
              <a:t>ws_param</a:t>
            </a:r>
            <a:endParaRPr lang="en-US" altLang="zh-TW" dirty="0"/>
          </a:p>
          <a:p>
            <a:pPr lvl="2"/>
            <a:r>
              <a:rPr lang="en-US" altLang="zh-TW" dirty="0"/>
              <a:t>* Parameterize </a:t>
            </a:r>
            <a:r>
              <a:rPr lang="en-US" altLang="zh-TW" dirty="0" err="1"/>
              <a:t>subflows</a:t>
            </a:r>
            <a:r>
              <a:rPr lang="en-US" altLang="zh-TW" dirty="0"/>
              <a:t> and dynamically run tasks</a:t>
            </a:r>
          </a:p>
          <a:p>
            <a:pPr lvl="1"/>
            <a:r>
              <a:rPr lang="en-US" altLang="zh-TW" dirty="0"/>
              <a:t>Understand SLA’s and alerts</a:t>
            </a:r>
          </a:p>
          <a:p>
            <a:pPr lvl="1"/>
            <a:r>
              <a:rPr lang="en-US" altLang="zh-TW" dirty="0"/>
              <a:t>Pool your resources</a:t>
            </a:r>
          </a:p>
          <a:p>
            <a:pPr lvl="1"/>
            <a:r>
              <a:rPr lang="en-US" altLang="zh-TW" dirty="0"/>
              <a:t>+ Sense when to start a task</a:t>
            </a:r>
          </a:p>
          <a:p>
            <a:r>
              <a:rPr lang="en-US" altLang="zh-TW" dirty="0"/>
              <a:t>Management principle</a:t>
            </a:r>
          </a:p>
          <a:p>
            <a:pPr lvl="1"/>
            <a:r>
              <a:rPr lang="en-US" altLang="zh-TW" dirty="0"/>
              <a:t>* Develop your own workflow framework</a:t>
            </a:r>
          </a:p>
          <a:p>
            <a:pPr lvl="1"/>
            <a:r>
              <a:rPr lang="en-US" altLang="zh-TW" dirty="0"/>
              <a:t>* Keep metadata in one place</a:t>
            </a:r>
          </a:p>
          <a:p>
            <a:pPr lvl="2"/>
            <a:r>
              <a:rPr lang="en-US" altLang="zh-TW" dirty="0"/>
              <a:t>Distributed management and central control</a:t>
            </a:r>
          </a:p>
          <a:p>
            <a:pPr lvl="1"/>
            <a:r>
              <a:rPr lang="en-US" altLang="zh-TW" dirty="0"/>
              <a:t>Specify configuration details once</a:t>
            </a:r>
          </a:p>
          <a:p>
            <a:pPr lvl="1"/>
            <a:r>
              <a:rPr lang="en-US" altLang="zh-TW" dirty="0"/>
              <a:t>+ Manage login details in one place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97104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44F7-47BA-405F-BFB8-58231037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Principle</a:t>
            </a:r>
            <a:br>
              <a:rPr lang="en-US" altLang="zh-TW" dirty="0"/>
            </a:br>
            <a:r>
              <a:rPr lang="en-US" altLang="zh-TW" sz="4000" dirty="0"/>
              <a:t>- model principle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4202-F93F-4615-899A-944C649658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Chronologically </a:t>
            </a:r>
          </a:p>
          <a:p>
            <a:pPr lvl="1"/>
            <a:r>
              <a:rPr lang="en-US" altLang="zh-TW" dirty="0" err="1"/>
              <a:t>Inmon</a:t>
            </a:r>
            <a:r>
              <a:rPr lang="en-US" altLang="zh-TW" dirty="0"/>
              <a:t>/Kimball</a:t>
            </a:r>
          </a:p>
          <a:p>
            <a:pPr lvl="1"/>
            <a:r>
              <a:rPr lang="en-US" altLang="zh-TW" dirty="0"/>
              <a:t>volatile staging area </a:t>
            </a:r>
          </a:p>
          <a:p>
            <a:pPr lvl="1"/>
            <a:r>
              <a:rPr lang="en-US" altLang="zh-TW" dirty="0"/>
              <a:t>restrictions on </a:t>
            </a:r>
          </a:p>
          <a:p>
            <a:pPr lvl="2"/>
            <a:r>
              <a:rPr lang="en-US" altLang="zh-TW" dirty="0"/>
              <a:t>“design moment in time”</a:t>
            </a:r>
          </a:p>
          <a:p>
            <a:r>
              <a:rPr lang="en-US" altLang="zh-TW" dirty="0"/>
              <a:t>Data Vault</a:t>
            </a:r>
          </a:p>
          <a:p>
            <a:pPr lvl="1"/>
            <a:r>
              <a:rPr lang="en-US" altLang="zh-TW" dirty="0"/>
              <a:t>Add or switch data sources without disrupting existing query schema</a:t>
            </a:r>
          </a:p>
          <a:p>
            <a:pPr lvl="1"/>
            <a:r>
              <a:rPr lang="en-US" altLang="zh-TW" dirty="0"/>
              <a:t>Hubs/Links/Satellites</a:t>
            </a:r>
          </a:p>
          <a:p>
            <a:pPr lvl="1"/>
            <a:r>
              <a:rPr lang="en-US" altLang="zh-TW" dirty="0"/>
              <a:t>restrictions on </a:t>
            </a:r>
          </a:p>
          <a:p>
            <a:pPr lvl="2"/>
            <a:r>
              <a:rPr lang="en-US" altLang="zh-TW" dirty="0"/>
              <a:t>stamps the date/time of the change </a:t>
            </a:r>
          </a:p>
          <a:p>
            <a:pPr lvl="2"/>
            <a:r>
              <a:rPr lang="en-US" altLang="zh-TW" dirty="0"/>
              <a:t>Data must be staged in chronological order and not be rerun</a:t>
            </a:r>
            <a:endParaRPr lang="zh-TW" altLang="en-US" dirty="0"/>
          </a:p>
        </p:txBody>
      </p:sp>
      <p:pic>
        <p:nvPicPr>
          <p:cNvPr id="1026" name="Picture 2" descr="https://cdn.ttgtmedia.com/rms/enterpriseApplications/Inmon%20Vs%20Kimball.png">
            <a:extLst>
              <a:ext uri="{FF2B5EF4-FFF2-40B4-BE49-F238E27FC236}">
                <a16:creationId xmlns:a16="http://schemas.microsoft.com/office/drawing/2014/main" id="{A9C15A40-8CF2-4BD8-82C7-14655AD89E4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4075" y="2106448"/>
            <a:ext cx="3702050" cy="3502354"/>
          </a:xfrm>
        </p:spPr>
      </p:pic>
    </p:spTree>
    <p:extLst>
      <p:ext uri="{BB962C8B-B14F-4D97-AF65-F5344CB8AC3E}">
        <p14:creationId xmlns:p14="http://schemas.microsoft.com/office/powerpoint/2010/main" val="3707600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803E-2F9D-4061-96F2-DCC8FE4D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Gotcha’s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25DA-72B7-4CD4-B25A-918BD7EC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200" dirty="0" err="1"/>
              <a:t>Start_date</a:t>
            </a:r>
            <a:r>
              <a:rPr lang="en-US" altLang="zh-TW" sz="1200" dirty="0"/>
              <a:t> and interval confusion: The </a:t>
            </a:r>
            <a:r>
              <a:rPr lang="en-US" altLang="zh-TW" sz="1200" dirty="0" err="1"/>
              <a:t>start_date</a:t>
            </a:r>
            <a:r>
              <a:rPr lang="en-US" altLang="zh-TW" sz="1200" dirty="0"/>
              <a:t> specifies the first date and time for which you want to have data in a database.</a:t>
            </a:r>
          </a:p>
          <a:p>
            <a:r>
              <a:rPr lang="en-US" altLang="zh-TW" sz="1200" dirty="0"/>
              <a:t>Execution date: The </a:t>
            </a:r>
            <a:r>
              <a:rPr lang="en-US" altLang="zh-TW" sz="1200" dirty="0" err="1"/>
              <a:t>execution_date</a:t>
            </a:r>
            <a:r>
              <a:rPr lang="en-US" altLang="zh-TW" sz="1200" dirty="0"/>
              <a:t> specifies the lowest </a:t>
            </a:r>
            <a:r>
              <a:rPr lang="en-US" altLang="zh-TW" sz="1200" dirty="0" err="1"/>
              <a:t>date+time</a:t>
            </a:r>
            <a:r>
              <a:rPr lang="en-US" altLang="zh-TW" sz="1200" dirty="0"/>
              <a:t> of the interval under consideration.</a:t>
            </a:r>
          </a:p>
          <a:p>
            <a:pPr lvl="1"/>
            <a:r>
              <a:rPr lang="en-US" altLang="zh-TW" sz="1100" dirty="0"/>
              <a:t>{{ </a:t>
            </a:r>
            <a:r>
              <a:rPr lang="en-US" altLang="zh-TW" sz="1100" dirty="0" err="1"/>
              <a:t>prev_execution_date</a:t>
            </a:r>
            <a:r>
              <a:rPr lang="en-US" altLang="zh-TW" sz="1100" dirty="0"/>
              <a:t> }} the previous execution date (if available) (</a:t>
            </a:r>
            <a:r>
              <a:rPr lang="en-US" altLang="zh-TW" sz="1100" dirty="0" err="1"/>
              <a:t>datetime.datetime</a:t>
            </a:r>
            <a:r>
              <a:rPr lang="en-US" altLang="zh-TW" sz="1100" dirty="0"/>
              <a:t>)</a:t>
            </a:r>
          </a:p>
          <a:p>
            <a:pPr lvl="1"/>
            <a:r>
              <a:rPr lang="en-US" altLang="zh-TW" sz="1100" dirty="0"/>
              <a:t>{{ </a:t>
            </a:r>
            <a:r>
              <a:rPr lang="en-US" altLang="zh-TW" sz="1100" dirty="0" err="1"/>
              <a:t>next_execution_date</a:t>
            </a:r>
            <a:r>
              <a:rPr lang="en-US" altLang="zh-TW" sz="1100" dirty="0"/>
              <a:t> }} the next execution date (</a:t>
            </a:r>
            <a:r>
              <a:rPr lang="en-US" altLang="zh-TW" sz="1100" dirty="0" err="1"/>
              <a:t>datetime.datetime</a:t>
            </a:r>
            <a:r>
              <a:rPr lang="en-US" altLang="zh-TW" sz="1100" dirty="0"/>
              <a:t>)</a:t>
            </a:r>
          </a:p>
          <a:p>
            <a:r>
              <a:rPr lang="en-US" altLang="zh-TW" sz="1200" dirty="0"/>
              <a:t>Don’t forget to start a scheduler</a:t>
            </a:r>
          </a:p>
          <a:p>
            <a:pPr lvl="1"/>
            <a:r>
              <a:rPr lang="en-US" altLang="zh-TW" sz="1100" dirty="0"/>
              <a:t>DI$ airflow scheduler</a:t>
            </a:r>
          </a:p>
          <a:p>
            <a:r>
              <a:rPr lang="en-US" altLang="zh-TW" sz="1200" dirty="0"/>
              <a:t>Starting your first DAG development</a:t>
            </a:r>
          </a:p>
          <a:p>
            <a:pPr lvl="1"/>
            <a:r>
              <a:rPr lang="en-US" altLang="zh-TW" sz="1100" dirty="0"/>
              <a:t>When a DAG was run for a particular date, the instances are actually recorded in the database against the old task instance name. </a:t>
            </a:r>
          </a:p>
          <a:p>
            <a:pPr lvl="1"/>
            <a:r>
              <a:rPr lang="en-US" altLang="zh-TW" sz="1100" dirty="0"/>
              <a:t>If you had 2 tasks that were already run and you renamed both of them, the UI will be empty.</a:t>
            </a:r>
          </a:p>
          <a:p>
            <a:pPr lvl="1"/>
            <a:r>
              <a:rPr lang="en-US" altLang="zh-TW" sz="1100" dirty="0"/>
              <a:t>trigger a full DAG rerun through the command line only in that case to get your UI back in order:</a:t>
            </a:r>
          </a:p>
          <a:p>
            <a:pPr lvl="2"/>
            <a:r>
              <a:rPr lang="en-US" altLang="zh-TW" sz="900" dirty="0"/>
              <a:t>DI$ airflow backfill -s YYYY-MM-DD -e YYYY-MM-DD &lt;</a:t>
            </a:r>
            <a:r>
              <a:rPr lang="en-US" altLang="zh-TW" sz="900" dirty="0" err="1"/>
              <a:t>dag_id</a:t>
            </a:r>
            <a:r>
              <a:rPr lang="en-US" altLang="zh-TW" sz="900" dirty="0"/>
              <a:t>&gt;</a:t>
            </a:r>
          </a:p>
          <a:p>
            <a:r>
              <a:rPr lang="en-US" altLang="zh-TW" sz="1200" dirty="0"/>
              <a:t>Don’t change </a:t>
            </a:r>
            <a:r>
              <a:rPr lang="en-US" altLang="zh-TW" sz="1200" dirty="0" err="1"/>
              <a:t>start_date</a:t>
            </a:r>
            <a:r>
              <a:rPr lang="en-US" altLang="zh-TW" sz="1200" dirty="0"/>
              <a:t> + interval</a:t>
            </a:r>
          </a:p>
          <a:p>
            <a:r>
              <a:rPr lang="en-US" altLang="zh-TW" sz="1200" dirty="0"/>
              <a:t>Refresh DAG in development</a:t>
            </a:r>
          </a:p>
          <a:p>
            <a:r>
              <a:rPr lang="en-US" altLang="zh-TW" sz="1200" dirty="0"/>
              <a:t>Run </a:t>
            </a:r>
            <a:r>
              <a:rPr lang="en-US" altLang="zh-TW" sz="1200" dirty="0" err="1"/>
              <a:t>ExternalTaskSensors</a:t>
            </a:r>
            <a:r>
              <a:rPr lang="en-US" altLang="zh-TW" sz="1200" dirty="0"/>
              <a:t> wisely</a:t>
            </a:r>
          </a:p>
          <a:p>
            <a:r>
              <a:rPr lang="en-US" altLang="zh-TW" sz="1200" dirty="0"/>
              <a:t>Not all parameters in operators are templated</a:t>
            </a:r>
          </a:p>
        </p:txBody>
      </p:sp>
    </p:spTree>
    <p:extLst>
      <p:ext uri="{BB962C8B-B14F-4D97-AF65-F5344CB8AC3E}">
        <p14:creationId xmlns:p14="http://schemas.microsoft.com/office/powerpoint/2010/main" val="30344485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5E66E5-B8D8-4FB5-BF45-2387C651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Sample R&amp;R</a:t>
            </a:r>
            <a:endParaRPr lang="zh-TW" altLang="en-US" dirty="0"/>
          </a:p>
        </p:txBody>
      </p:sp>
      <p:pic>
        <p:nvPicPr>
          <p:cNvPr id="11" name="Picture 2" descr="_images/airflow-stack.png">
            <a:extLst>
              <a:ext uri="{FF2B5EF4-FFF2-40B4-BE49-F238E27FC236}">
                <a16:creationId xmlns:a16="http://schemas.microsoft.com/office/drawing/2014/main" id="{BDF46E85-2F7B-4788-BD91-55F6BB2451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442394"/>
            <a:ext cx="7543800" cy="28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1745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971F-0092-4E9A-B211-98B902B4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E573-E506-404C-A1B8-06AF87FF7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ETL: Load data incrementally: </a:t>
            </a:r>
          </a:p>
          <a:p>
            <a:pPr lvl="1"/>
            <a:r>
              <a:rPr lang="en-US" altLang="zh-TW" dirty="0"/>
              <a:t>how to set parameter, and how to rerun</a:t>
            </a:r>
          </a:p>
          <a:p>
            <a:r>
              <a:rPr lang="en-US" altLang="zh-TW" dirty="0"/>
              <a:t>ETL: Partition ingested data</a:t>
            </a:r>
          </a:p>
          <a:p>
            <a:pPr lvl="1"/>
            <a:r>
              <a:rPr lang="en-US" altLang="zh-TW" dirty="0"/>
              <a:t>how to implement?</a:t>
            </a:r>
          </a:p>
          <a:p>
            <a:r>
              <a:rPr lang="en-US" altLang="zh-TW" dirty="0"/>
              <a:t>ETL: How back-fill works</a:t>
            </a:r>
          </a:p>
          <a:p>
            <a:r>
              <a:rPr lang="en-US" altLang="zh-TW" dirty="0"/>
              <a:t>ETL: how pooling works</a:t>
            </a:r>
          </a:p>
          <a:p>
            <a:r>
              <a:rPr lang="en-US" altLang="zh-TW" dirty="0"/>
              <a:t>ETL: </a:t>
            </a:r>
            <a:r>
              <a:rPr lang="en-US" altLang="zh-TW" dirty="0" err="1"/>
              <a:t>DatadogHook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805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2CB6-2B48-495D-9AE9-A59C56B7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etl</a:t>
            </a:r>
            <a:r>
              <a:rPr lang="en-US" altLang="zh-TW" dirty="0"/>
              <a:t>-with-airflow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F25F-B55E-4EC5-9A4F-9DF38B4295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C:&gt; cd C:\Proj\GitHub\airflow\etl-with-airflow</a:t>
            </a:r>
          </a:p>
          <a:p>
            <a:r>
              <a:rPr lang="en-US" altLang="zh-TW" dirty="0"/>
              <a:t>C:&gt; docker-compose -f docker-compose-</a:t>
            </a:r>
            <a:r>
              <a:rPr lang="en-US" altLang="zh-TW" dirty="0" err="1"/>
              <a:t>LocalExecutor.yml</a:t>
            </a:r>
            <a:r>
              <a:rPr lang="en-US" altLang="zh-TW" dirty="0"/>
              <a:t> up -d </a:t>
            </a:r>
          </a:p>
          <a:p>
            <a:r>
              <a:rPr lang="en-US" altLang="zh-TW" dirty="0"/>
              <a:t>WEB&gt; http://localhost:8080/admin/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5B7954-AF12-4B01-9984-9E400848AF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157780" y="2733675"/>
            <a:ext cx="4872890" cy="31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3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2CB6-2B48-495D-9AE9-A59C56B7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sqlg</a:t>
            </a:r>
            <a:r>
              <a:rPr lang="en-US" altLang="zh-TW" dirty="0"/>
              <a:t>-with-airflow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F25F-B55E-4EC5-9A4F-9DF38B4295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C:&gt; cd C:\Proj\GitHub\airflow\sqlg-with-airflow</a:t>
            </a:r>
          </a:p>
          <a:p>
            <a:r>
              <a:rPr lang="en-US" altLang="zh-TW" dirty="0"/>
              <a:t>C:&gt; docker-compose -f docker-compose-</a:t>
            </a:r>
            <a:r>
              <a:rPr lang="en-US" altLang="zh-TW" dirty="0" err="1"/>
              <a:t>LocalExecutor.yml</a:t>
            </a:r>
            <a:r>
              <a:rPr lang="en-US" altLang="zh-TW" dirty="0"/>
              <a:t> up -d </a:t>
            </a:r>
          </a:p>
          <a:p>
            <a:r>
              <a:rPr lang="en-US" altLang="zh-TW" dirty="0"/>
              <a:t>WEB&gt; http://localhost:8082/admin/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6D85A7-0A30-414A-B2F3-CD17A38663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2325" y="3173400"/>
            <a:ext cx="7543800" cy="225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8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14C740A-C6F4-4FB4-B62E-E09263D5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FAQ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9AD94F-D4AC-4C99-AD16-0E00D7C50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Broken DAG: [/</a:t>
            </a:r>
            <a:r>
              <a:rPr lang="en-US" altLang="zh-TW" dirty="0" err="1"/>
              <a:t>usr</a:t>
            </a:r>
            <a:r>
              <a:rPr lang="en-US" altLang="zh-TW" dirty="0"/>
              <a:t>/local/airflow/</a:t>
            </a:r>
            <a:r>
              <a:rPr lang="en-US" altLang="zh-TW" dirty="0" err="1"/>
              <a:t>dags</a:t>
            </a:r>
            <a:r>
              <a:rPr lang="en-US" altLang="zh-TW" dirty="0"/>
              <a:t>/customer_staging.py] 'Variable </a:t>
            </a:r>
            <a:r>
              <a:rPr lang="en-US" altLang="zh-TW" dirty="0" err="1"/>
              <a:t>sql_path</a:t>
            </a:r>
            <a:r>
              <a:rPr lang="en-US" altLang="zh-TW" dirty="0"/>
              <a:t> does not exist’</a:t>
            </a:r>
          </a:p>
          <a:p>
            <a:pPr lvl="2"/>
            <a:r>
              <a:rPr lang="en-US" altLang="zh-TW" dirty="0"/>
              <a:t>up.bat</a:t>
            </a:r>
          </a:p>
          <a:p>
            <a:pPr lvl="1"/>
            <a:r>
              <a:rPr lang="en-US" altLang="zh-TW" dirty="0"/>
              <a:t>Broken DAG: [/</a:t>
            </a:r>
            <a:r>
              <a:rPr lang="en-US" altLang="zh-TW" dirty="0" err="1"/>
              <a:t>usr</a:t>
            </a:r>
            <a:r>
              <a:rPr lang="en-US" altLang="zh-TW" dirty="0"/>
              <a:t>/local/airflow/</a:t>
            </a:r>
            <a:r>
              <a:rPr lang="en-US" altLang="zh-TW" dirty="0" err="1"/>
              <a:t>dags</a:t>
            </a:r>
            <a:r>
              <a:rPr lang="en-US" altLang="zh-TW" dirty="0"/>
              <a:t>/init_etl_example.py] 'utf-8' codec can't decode byte 0xbc in position 1827: invalid start byte</a:t>
            </a:r>
          </a:p>
          <a:p>
            <a:pPr lvl="2"/>
            <a:r>
              <a:rPr lang="en-US" altLang="zh-TW" dirty="0"/>
              <a:t>DEMO-</a:t>
            </a:r>
            <a:r>
              <a:rPr lang="en-US" altLang="zh-TW" dirty="0" err="1"/>
              <a:t>MERGE.ddl</a:t>
            </a:r>
            <a:r>
              <a:rPr lang="en-US" altLang="zh-TW" dirty="0"/>
              <a:t> encode as ANSI, but read with utf-8</a:t>
            </a:r>
          </a:p>
          <a:p>
            <a:pPr lvl="2"/>
            <a:r>
              <a:rPr lang="en-US" altLang="zh-TW" dirty="0"/>
              <a:t>change program or DDL encode </a:t>
            </a:r>
          </a:p>
          <a:p>
            <a:pPr lvl="1"/>
            <a:r>
              <a:rPr lang="en-US" altLang="zh-TW" dirty="0"/>
              <a:t>psycopg2.errors.InsufficientPrivilege: permission denied for relation </a:t>
            </a:r>
            <a:r>
              <a:rPr lang="en-US" altLang="zh-TW" dirty="0" err="1"/>
              <a:t>dim_customer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30976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Props1.xml><?xml version="1.0" encoding="utf-8"?>
<ds:datastoreItem xmlns:ds="http://schemas.openxmlformats.org/officeDocument/2006/customXml" ds:itemID="{B5A56215-FBE7-4968-8D31-BAA502B6329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2CC527E-F358-43E4-854F-9CDA74FD70A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8DCC208-C68F-4240-8BCC-67B07D0EC0D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4F7EA52-6925-4DE2-B76C-EC4743DED6E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4435AC6-C927-4023-9EA3-94181B2546F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F5A2A9C-71CA-42F0-BEBF-24379434C73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14092</TotalTime>
  <Words>3559</Words>
  <Application>Microsoft Office PowerPoint</Application>
  <PresentationFormat>如螢幕大小 (4:3)</PresentationFormat>
  <Paragraphs>629</Paragraphs>
  <Slides>69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69</vt:i4>
      </vt:variant>
    </vt:vector>
  </HeadingPairs>
  <TitlesOfParts>
    <vt:vector size="77" baseType="lpstr">
      <vt:lpstr>Helvetica Neue</vt:lpstr>
      <vt:lpstr>Arial</vt:lpstr>
      <vt:lpstr>Calibri</vt:lpstr>
      <vt:lpstr>Calibri Light</vt:lpstr>
      <vt:lpstr>Consolas</vt:lpstr>
      <vt:lpstr>Lucida Sans</vt:lpstr>
      <vt:lpstr>Wingdings</vt:lpstr>
      <vt:lpstr>Retrospect</vt:lpstr>
      <vt:lpstr>SQLG with Airflow</vt:lpstr>
      <vt:lpstr>Agenda</vt:lpstr>
      <vt:lpstr>Agenda</vt:lpstr>
      <vt:lpstr>Data Inventory 使用目的 - Architectural Pattern – ETL</vt:lpstr>
      <vt:lpstr>Scenario</vt:lpstr>
      <vt:lpstr>docker-airflow</vt:lpstr>
      <vt:lpstr>etl-with-airflow</vt:lpstr>
      <vt:lpstr>sqlg-with-airflow</vt:lpstr>
      <vt:lpstr>FAQ</vt:lpstr>
      <vt:lpstr>PowerPoint 簡報</vt:lpstr>
      <vt:lpstr>Agenda</vt:lpstr>
      <vt:lpstr>Travel grid </vt:lpstr>
      <vt:lpstr>Trend compare - Git</vt:lpstr>
      <vt:lpstr>Trend - Google @ 2018</vt:lpstr>
      <vt:lpstr>Trend - Google</vt:lpstr>
      <vt:lpstr>Trend - Google</vt:lpstr>
      <vt:lpstr>Usage - Partial list of extension, 32 extension - officially user list: 338 org.</vt:lpstr>
      <vt:lpstr>Airflow Improvement Proposal</vt:lpstr>
      <vt:lpstr>Side-by-side Comparison</vt:lpstr>
      <vt:lpstr>Agenda</vt:lpstr>
      <vt:lpstr>Write once for all </vt:lpstr>
      <vt:lpstr>Why SQLG - Domain driven</vt:lpstr>
      <vt:lpstr>Agenda</vt:lpstr>
      <vt:lpstr>Call for Action</vt:lpstr>
      <vt:lpstr>Q&amp;A</vt:lpstr>
      <vt:lpstr>Symbol used</vt:lpstr>
      <vt:lpstr>Todo</vt:lpstr>
      <vt:lpstr>Agenda - POC</vt:lpstr>
      <vt:lpstr>Before start - Component list</vt:lpstr>
      <vt:lpstr>Before start - Check list</vt:lpstr>
      <vt:lpstr>Before start - When Shared Drives Fail</vt:lpstr>
      <vt:lpstr>Quick Start - Start airflow and DB</vt:lpstr>
      <vt:lpstr>Quick Start - Run initial flow</vt:lpstr>
      <vt:lpstr>Quick Start - Run all demo flow</vt:lpstr>
      <vt:lpstr>Q&amp;A</vt:lpstr>
      <vt:lpstr>Appendix</vt:lpstr>
      <vt:lpstr>Planner - update</vt:lpstr>
      <vt:lpstr>Planner - update</vt:lpstr>
      <vt:lpstr>Data Stage</vt:lpstr>
      <vt:lpstr>Tutorial – ETL - System</vt:lpstr>
      <vt:lpstr>Tutorial- ETL &gt; config</vt:lpstr>
      <vt:lpstr>Tutorial- ETL &gt; config</vt:lpstr>
      <vt:lpstr>Tutorial- ETL &gt; testing</vt:lpstr>
      <vt:lpstr>Tutorial- ETL &gt; trouble shooting</vt:lpstr>
      <vt:lpstr>Tutorial- ETL &gt; trouble shooting</vt:lpstr>
      <vt:lpstr>Tutorial- ETL &gt; trouble shooting</vt:lpstr>
      <vt:lpstr>Exercise - logs</vt:lpstr>
      <vt:lpstr>Agenda</vt:lpstr>
      <vt:lpstr>Overview - reference</vt:lpstr>
      <vt:lpstr>Prerequisites</vt:lpstr>
      <vt:lpstr>Exercise - Installation validation</vt:lpstr>
      <vt:lpstr>Notes</vt:lpstr>
      <vt:lpstr>Quick Start</vt:lpstr>
      <vt:lpstr>Concept  - Fundamental</vt:lpstr>
      <vt:lpstr>Concept  - Additional </vt:lpstr>
      <vt:lpstr>Concept  - Additional </vt:lpstr>
      <vt:lpstr>Concept  - Additional cont.</vt:lpstr>
      <vt:lpstr>Quick start - Linux</vt:lpstr>
      <vt:lpstr>Quick start - Linux , cont.</vt:lpstr>
      <vt:lpstr>Quick start - Docker@Win10</vt:lpstr>
      <vt:lpstr>Troubleshooting</vt:lpstr>
      <vt:lpstr>Tutorial</vt:lpstr>
      <vt:lpstr>ETL best practice</vt:lpstr>
      <vt:lpstr>Principle - User data principle</vt:lpstr>
      <vt:lpstr>Principle - workflow principle</vt:lpstr>
      <vt:lpstr>Principle - model principle</vt:lpstr>
      <vt:lpstr>Gotcha’s</vt:lpstr>
      <vt:lpstr>Sample R&amp;R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Airflow on Docker </dc:title>
  <dc:creator>Jesse Wei</dc:creator>
  <cp:lastModifiedBy>JESSE WEI</cp:lastModifiedBy>
  <cp:revision>843</cp:revision>
  <dcterms:created xsi:type="dcterms:W3CDTF">2018-06-08T23:05:52Z</dcterms:created>
  <dcterms:modified xsi:type="dcterms:W3CDTF">2020-10-04T14:52:52Z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