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D0E6A9-6C6D-464A-83FA-E0EC0957B57E}" v="769" dt="2021-07-15T03:43:21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7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icong Liu" userId="df2ef46a45b3b010" providerId="LiveId" clId="{34D0E6A9-6C6D-464A-83FA-E0EC0957B57E}"/>
    <pc:docChg chg="custSel addSld modSld">
      <pc:chgData name="Zhicong Liu" userId="df2ef46a45b3b010" providerId="LiveId" clId="{34D0E6A9-6C6D-464A-83FA-E0EC0957B57E}" dt="2021-07-15T03:43:21.791" v="6722" actId="20577"/>
      <pc:docMkLst>
        <pc:docMk/>
      </pc:docMkLst>
      <pc:sldChg chg="modSp mod">
        <pc:chgData name="Zhicong Liu" userId="df2ef46a45b3b010" providerId="LiveId" clId="{34D0E6A9-6C6D-464A-83FA-E0EC0957B57E}" dt="2021-07-14T16:10:15.215" v="39" actId="27636"/>
        <pc:sldMkLst>
          <pc:docMk/>
          <pc:sldMk cId="1463368923" sldId="256"/>
        </pc:sldMkLst>
        <pc:spChg chg="mod">
          <ac:chgData name="Zhicong Liu" userId="df2ef46a45b3b010" providerId="LiveId" clId="{34D0E6A9-6C6D-464A-83FA-E0EC0957B57E}" dt="2021-07-14T16:10:15.215" v="39" actId="27636"/>
          <ac:spMkLst>
            <pc:docMk/>
            <pc:sldMk cId="1463368923" sldId="256"/>
            <ac:spMk id="2" creationId="{0535E01E-8FCE-418C-A36D-41000A34944D}"/>
          </ac:spMkLst>
        </pc:spChg>
      </pc:sldChg>
      <pc:sldChg chg="modSp">
        <pc:chgData name="Zhicong Liu" userId="df2ef46a45b3b010" providerId="LiveId" clId="{34D0E6A9-6C6D-464A-83FA-E0EC0957B57E}" dt="2021-07-14T16:10:15.111" v="38"/>
        <pc:sldMkLst>
          <pc:docMk/>
          <pc:sldMk cId="626102259" sldId="257"/>
        </pc:sldMkLst>
        <pc:spChg chg="mod">
          <ac:chgData name="Zhicong Liu" userId="df2ef46a45b3b010" providerId="LiveId" clId="{34D0E6A9-6C6D-464A-83FA-E0EC0957B57E}" dt="2021-07-14T16:10:15.111" v="38"/>
          <ac:spMkLst>
            <pc:docMk/>
            <pc:sldMk cId="626102259" sldId="257"/>
            <ac:spMk id="2" creationId="{B408E353-B5B1-431C-A09C-51AE32F23606}"/>
          </ac:spMkLst>
        </pc:spChg>
        <pc:spChg chg="mod">
          <ac:chgData name="Zhicong Liu" userId="df2ef46a45b3b010" providerId="LiveId" clId="{34D0E6A9-6C6D-464A-83FA-E0EC0957B57E}" dt="2021-07-14T16:10:15.111" v="38"/>
          <ac:spMkLst>
            <pc:docMk/>
            <pc:sldMk cId="626102259" sldId="257"/>
            <ac:spMk id="3" creationId="{3009B214-A693-45E2-95FC-87D3721C162C}"/>
          </ac:spMkLst>
        </pc:spChg>
      </pc:sldChg>
      <pc:sldChg chg="modSp">
        <pc:chgData name="Zhicong Liu" userId="df2ef46a45b3b010" providerId="LiveId" clId="{34D0E6A9-6C6D-464A-83FA-E0EC0957B57E}" dt="2021-07-14T16:10:15.111" v="38"/>
        <pc:sldMkLst>
          <pc:docMk/>
          <pc:sldMk cId="3912555344" sldId="258"/>
        </pc:sldMkLst>
        <pc:spChg chg="mod">
          <ac:chgData name="Zhicong Liu" userId="df2ef46a45b3b010" providerId="LiveId" clId="{34D0E6A9-6C6D-464A-83FA-E0EC0957B57E}" dt="2021-07-14T16:10:15.111" v="38"/>
          <ac:spMkLst>
            <pc:docMk/>
            <pc:sldMk cId="3912555344" sldId="258"/>
            <ac:spMk id="2" creationId="{3B118B70-E789-4B4E-8065-1912F1030BDD}"/>
          </ac:spMkLst>
        </pc:spChg>
        <pc:spChg chg="mod">
          <ac:chgData name="Zhicong Liu" userId="df2ef46a45b3b010" providerId="LiveId" clId="{34D0E6A9-6C6D-464A-83FA-E0EC0957B57E}" dt="2021-07-14T16:10:15.111" v="38"/>
          <ac:spMkLst>
            <pc:docMk/>
            <pc:sldMk cId="3912555344" sldId="258"/>
            <ac:spMk id="3" creationId="{A0F7EC88-A2F3-495B-9030-F21A389582EB}"/>
          </ac:spMkLst>
        </pc:spChg>
      </pc:sldChg>
      <pc:sldChg chg="modSp">
        <pc:chgData name="Zhicong Liu" userId="df2ef46a45b3b010" providerId="LiveId" clId="{34D0E6A9-6C6D-464A-83FA-E0EC0957B57E}" dt="2021-07-14T16:10:15.111" v="38"/>
        <pc:sldMkLst>
          <pc:docMk/>
          <pc:sldMk cId="1383927281" sldId="259"/>
        </pc:sldMkLst>
        <pc:spChg chg="mod">
          <ac:chgData name="Zhicong Liu" userId="df2ef46a45b3b010" providerId="LiveId" clId="{34D0E6A9-6C6D-464A-83FA-E0EC0957B57E}" dt="2021-07-14T16:10:15.111" v="38"/>
          <ac:spMkLst>
            <pc:docMk/>
            <pc:sldMk cId="1383927281" sldId="259"/>
            <ac:spMk id="2" creationId="{426A5C2A-F873-492A-9586-1B59CC419591}"/>
          </ac:spMkLst>
        </pc:spChg>
        <pc:spChg chg="mod">
          <ac:chgData name="Zhicong Liu" userId="df2ef46a45b3b010" providerId="LiveId" clId="{34D0E6A9-6C6D-464A-83FA-E0EC0957B57E}" dt="2021-07-14T16:10:15.111" v="38"/>
          <ac:spMkLst>
            <pc:docMk/>
            <pc:sldMk cId="1383927281" sldId="259"/>
            <ac:spMk id="3" creationId="{9F6010DB-D3E6-4350-A265-2ECA913F47A0}"/>
          </ac:spMkLst>
        </pc:spChg>
      </pc:sldChg>
      <pc:sldChg chg="modSp mod">
        <pc:chgData name="Zhicong Liu" userId="df2ef46a45b3b010" providerId="LiveId" clId="{34D0E6A9-6C6D-464A-83FA-E0EC0957B57E}" dt="2021-07-14T16:10:15.257" v="40" actId="27636"/>
        <pc:sldMkLst>
          <pc:docMk/>
          <pc:sldMk cId="3612390102" sldId="262"/>
        </pc:sldMkLst>
        <pc:spChg chg="mod">
          <ac:chgData name="Zhicong Liu" userId="df2ef46a45b3b010" providerId="LiveId" clId="{34D0E6A9-6C6D-464A-83FA-E0EC0957B57E}" dt="2021-07-14T16:10:15.257" v="40" actId="27636"/>
          <ac:spMkLst>
            <pc:docMk/>
            <pc:sldMk cId="3612390102" sldId="262"/>
            <ac:spMk id="2" creationId="{99355B52-22F8-4FBE-823C-2BE277C99E2D}"/>
          </ac:spMkLst>
        </pc:spChg>
        <pc:spChg chg="mod">
          <ac:chgData name="Zhicong Liu" userId="df2ef46a45b3b010" providerId="LiveId" clId="{34D0E6A9-6C6D-464A-83FA-E0EC0957B57E}" dt="2021-07-14T16:10:15.111" v="38"/>
          <ac:spMkLst>
            <pc:docMk/>
            <pc:sldMk cId="3612390102" sldId="262"/>
            <ac:spMk id="3" creationId="{6FC43D9B-6E38-47E6-BA29-D10D3993EE4A}"/>
          </ac:spMkLst>
        </pc:spChg>
      </pc:sldChg>
      <pc:sldChg chg="addSp delSp modSp new mod">
        <pc:chgData name="Zhicong Liu" userId="df2ef46a45b3b010" providerId="LiveId" clId="{34D0E6A9-6C6D-464A-83FA-E0EC0957B57E}" dt="2021-07-14T16:49:47.978" v="901" actId="1076"/>
        <pc:sldMkLst>
          <pc:docMk/>
          <pc:sldMk cId="1811654216" sldId="263"/>
        </pc:sldMkLst>
        <pc:spChg chg="mod">
          <ac:chgData name="Zhicong Liu" userId="df2ef46a45b3b010" providerId="LiveId" clId="{34D0E6A9-6C6D-464A-83FA-E0EC0957B57E}" dt="2021-07-14T16:48:19.954" v="802" actId="1076"/>
          <ac:spMkLst>
            <pc:docMk/>
            <pc:sldMk cId="1811654216" sldId="263"/>
            <ac:spMk id="2" creationId="{BBCF73A7-D2CB-4749-BF2C-195824B11CBC}"/>
          </ac:spMkLst>
        </pc:spChg>
        <pc:spChg chg="del">
          <ac:chgData name="Zhicong Liu" userId="df2ef46a45b3b010" providerId="LiveId" clId="{34D0E6A9-6C6D-464A-83FA-E0EC0957B57E}" dt="2021-07-14T16:10:12.246" v="37" actId="478"/>
          <ac:spMkLst>
            <pc:docMk/>
            <pc:sldMk cId="1811654216" sldId="263"/>
            <ac:spMk id="3" creationId="{432EB571-F21B-439F-B043-9FFD2E2F21A2}"/>
          </ac:spMkLst>
        </pc:spChg>
        <pc:spChg chg="add mod">
          <ac:chgData name="Zhicong Liu" userId="df2ef46a45b3b010" providerId="LiveId" clId="{34D0E6A9-6C6D-464A-83FA-E0EC0957B57E}" dt="2021-07-14T16:30:08.466" v="617" actId="1076"/>
          <ac:spMkLst>
            <pc:docMk/>
            <pc:sldMk cId="1811654216" sldId="263"/>
            <ac:spMk id="4" creationId="{3069C4E8-3769-4140-9F9A-D7DD8B4F7E75}"/>
          </ac:spMkLst>
        </pc:spChg>
        <pc:spChg chg="add mod">
          <ac:chgData name="Zhicong Liu" userId="df2ef46a45b3b010" providerId="LiveId" clId="{34D0E6A9-6C6D-464A-83FA-E0EC0957B57E}" dt="2021-07-14T16:30:08.466" v="617" actId="1076"/>
          <ac:spMkLst>
            <pc:docMk/>
            <pc:sldMk cId="1811654216" sldId="263"/>
            <ac:spMk id="5" creationId="{8A6B3390-3C6C-4137-B85F-B0C519656180}"/>
          </ac:spMkLst>
        </pc:spChg>
        <pc:spChg chg="add mod">
          <ac:chgData name="Zhicong Liu" userId="df2ef46a45b3b010" providerId="LiveId" clId="{34D0E6A9-6C6D-464A-83FA-E0EC0957B57E}" dt="2021-07-14T16:30:08.466" v="617" actId="1076"/>
          <ac:spMkLst>
            <pc:docMk/>
            <pc:sldMk cId="1811654216" sldId="263"/>
            <ac:spMk id="6" creationId="{FBA4D639-0963-4C4D-9CC7-0924734D3A77}"/>
          </ac:spMkLst>
        </pc:spChg>
        <pc:spChg chg="add mod">
          <ac:chgData name="Zhicong Liu" userId="df2ef46a45b3b010" providerId="LiveId" clId="{34D0E6A9-6C6D-464A-83FA-E0EC0957B57E}" dt="2021-07-14T16:30:08.466" v="617" actId="1076"/>
          <ac:spMkLst>
            <pc:docMk/>
            <pc:sldMk cId="1811654216" sldId="263"/>
            <ac:spMk id="7" creationId="{27DE3373-112D-4C7E-B753-8D9A9979FFB3}"/>
          </ac:spMkLst>
        </pc:spChg>
        <pc:spChg chg="add mod">
          <ac:chgData name="Zhicong Liu" userId="df2ef46a45b3b010" providerId="LiveId" clId="{34D0E6A9-6C6D-464A-83FA-E0EC0957B57E}" dt="2021-07-14T16:30:08.466" v="617" actId="1076"/>
          <ac:spMkLst>
            <pc:docMk/>
            <pc:sldMk cId="1811654216" sldId="263"/>
            <ac:spMk id="8" creationId="{B14E024F-ACB5-4399-B74A-352A0B94E6B2}"/>
          </ac:spMkLst>
        </pc:spChg>
        <pc:spChg chg="add mod">
          <ac:chgData name="Zhicong Liu" userId="df2ef46a45b3b010" providerId="LiveId" clId="{34D0E6A9-6C6D-464A-83FA-E0EC0957B57E}" dt="2021-07-14T16:30:08.466" v="617" actId="1076"/>
          <ac:spMkLst>
            <pc:docMk/>
            <pc:sldMk cId="1811654216" sldId="263"/>
            <ac:spMk id="9" creationId="{C58C1B5E-BAB0-4C41-9CFB-009870B09B76}"/>
          </ac:spMkLst>
        </pc:spChg>
        <pc:spChg chg="add mod">
          <ac:chgData name="Zhicong Liu" userId="df2ef46a45b3b010" providerId="LiveId" clId="{34D0E6A9-6C6D-464A-83FA-E0EC0957B57E}" dt="2021-07-14T16:30:08.466" v="617" actId="1076"/>
          <ac:spMkLst>
            <pc:docMk/>
            <pc:sldMk cId="1811654216" sldId="263"/>
            <ac:spMk id="12" creationId="{72E76297-3A94-4317-9AF7-14BDBB66BBBE}"/>
          </ac:spMkLst>
        </pc:spChg>
        <pc:spChg chg="add mod">
          <ac:chgData name="Zhicong Liu" userId="df2ef46a45b3b010" providerId="LiveId" clId="{34D0E6A9-6C6D-464A-83FA-E0EC0957B57E}" dt="2021-07-14T16:30:22.888" v="621" actId="1076"/>
          <ac:spMkLst>
            <pc:docMk/>
            <pc:sldMk cId="1811654216" sldId="263"/>
            <ac:spMk id="15" creationId="{CFBB60A7-12EB-4A03-9A1F-4592D01C5B33}"/>
          </ac:spMkLst>
        </pc:spChg>
        <pc:spChg chg="add mod">
          <ac:chgData name="Zhicong Liu" userId="df2ef46a45b3b010" providerId="LiveId" clId="{34D0E6A9-6C6D-464A-83FA-E0EC0957B57E}" dt="2021-07-14T16:31:01.023" v="662" actId="1076"/>
          <ac:spMkLst>
            <pc:docMk/>
            <pc:sldMk cId="1811654216" sldId="263"/>
            <ac:spMk id="18" creationId="{C51748E1-D215-48C8-8D52-3462D6FBFE6B}"/>
          </ac:spMkLst>
        </pc:spChg>
        <pc:spChg chg="add mod">
          <ac:chgData name="Zhicong Liu" userId="df2ef46a45b3b010" providerId="LiveId" clId="{34D0E6A9-6C6D-464A-83FA-E0EC0957B57E}" dt="2021-07-14T16:30:08.466" v="617" actId="1076"/>
          <ac:spMkLst>
            <pc:docMk/>
            <pc:sldMk cId="1811654216" sldId="263"/>
            <ac:spMk id="19" creationId="{E741F2C8-CF91-4E9D-881D-555EFF1039D2}"/>
          </ac:spMkLst>
        </pc:spChg>
        <pc:spChg chg="add del mod">
          <ac:chgData name="Zhicong Liu" userId="df2ef46a45b3b010" providerId="LiveId" clId="{34D0E6A9-6C6D-464A-83FA-E0EC0957B57E}" dt="2021-07-14T16:29:51.909" v="597"/>
          <ac:spMkLst>
            <pc:docMk/>
            <pc:sldMk cId="1811654216" sldId="263"/>
            <ac:spMk id="20" creationId="{6AB19D68-947A-404A-BD3B-D89CC2BB46F3}"/>
          </ac:spMkLst>
        </pc:spChg>
        <pc:spChg chg="add mod">
          <ac:chgData name="Zhicong Liu" userId="df2ef46a45b3b010" providerId="LiveId" clId="{34D0E6A9-6C6D-464A-83FA-E0EC0957B57E}" dt="2021-07-14T16:30:54.383" v="659" actId="1076"/>
          <ac:spMkLst>
            <pc:docMk/>
            <pc:sldMk cId="1811654216" sldId="263"/>
            <ac:spMk id="25" creationId="{732F5106-12C8-432F-AB7A-F87D48996214}"/>
          </ac:spMkLst>
        </pc:spChg>
        <pc:spChg chg="add mod">
          <ac:chgData name="Zhicong Liu" userId="df2ef46a45b3b010" providerId="LiveId" clId="{34D0E6A9-6C6D-464A-83FA-E0EC0957B57E}" dt="2021-07-14T16:31:38.471" v="729" actId="20577"/>
          <ac:spMkLst>
            <pc:docMk/>
            <pc:sldMk cId="1811654216" sldId="263"/>
            <ac:spMk id="28" creationId="{9BE40761-CBD2-40BB-B3D0-AF40AFC701EC}"/>
          </ac:spMkLst>
        </pc:spChg>
        <pc:spChg chg="add mod">
          <ac:chgData name="Zhicong Liu" userId="df2ef46a45b3b010" providerId="LiveId" clId="{34D0E6A9-6C6D-464A-83FA-E0EC0957B57E}" dt="2021-07-14T16:47:51.993" v="759" actId="1076"/>
          <ac:spMkLst>
            <pc:docMk/>
            <pc:sldMk cId="1811654216" sldId="263"/>
            <ac:spMk id="29" creationId="{2F384944-14CE-48C0-9A33-83E644F61335}"/>
          </ac:spMkLst>
        </pc:spChg>
        <pc:spChg chg="add mod">
          <ac:chgData name="Zhicong Liu" userId="df2ef46a45b3b010" providerId="LiveId" clId="{34D0E6A9-6C6D-464A-83FA-E0EC0957B57E}" dt="2021-07-14T16:48:07.779" v="785" actId="1076"/>
          <ac:spMkLst>
            <pc:docMk/>
            <pc:sldMk cId="1811654216" sldId="263"/>
            <ac:spMk id="33" creationId="{4F2749A5-700E-4C70-A9AF-2EC9FC77C6A7}"/>
          </ac:spMkLst>
        </pc:spChg>
        <pc:spChg chg="add mod">
          <ac:chgData name="Zhicong Liu" userId="df2ef46a45b3b010" providerId="LiveId" clId="{34D0E6A9-6C6D-464A-83FA-E0EC0957B57E}" dt="2021-07-14T16:48:44.179" v="848" actId="1076"/>
          <ac:spMkLst>
            <pc:docMk/>
            <pc:sldMk cId="1811654216" sldId="263"/>
            <ac:spMk id="34" creationId="{41A1C91E-E421-42C4-8200-B3A2BE7ADF71}"/>
          </ac:spMkLst>
        </pc:spChg>
        <pc:spChg chg="add mod">
          <ac:chgData name="Zhicong Liu" userId="df2ef46a45b3b010" providerId="LiveId" clId="{34D0E6A9-6C6D-464A-83FA-E0EC0957B57E}" dt="2021-07-14T16:49:13.832" v="870" actId="20577"/>
          <ac:spMkLst>
            <pc:docMk/>
            <pc:sldMk cId="1811654216" sldId="263"/>
            <ac:spMk id="35" creationId="{21592527-F72D-47D2-A446-C782B3D33533}"/>
          </ac:spMkLst>
        </pc:spChg>
        <pc:spChg chg="add mod">
          <ac:chgData name="Zhicong Liu" userId="df2ef46a45b3b010" providerId="LiveId" clId="{34D0E6A9-6C6D-464A-83FA-E0EC0957B57E}" dt="2021-07-14T16:49:47.978" v="901" actId="1076"/>
          <ac:spMkLst>
            <pc:docMk/>
            <pc:sldMk cId="1811654216" sldId="263"/>
            <ac:spMk id="36" creationId="{D872CCFD-742D-487D-B15B-45F520AD5A19}"/>
          </ac:spMkLst>
        </pc:spChg>
        <pc:spChg chg="add mod">
          <ac:chgData name="Zhicong Liu" userId="df2ef46a45b3b010" providerId="LiveId" clId="{34D0E6A9-6C6D-464A-83FA-E0EC0957B57E}" dt="2021-07-14T16:49:43.238" v="900" actId="14100"/>
          <ac:spMkLst>
            <pc:docMk/>
            <pc:sldMk cId="1811654216" sldId="263"/>
            <ac:spMk id="37" creationId="{4DB84131-0489-4EED-8746-0BA4EBA426B4}"/>
          </ac:spMkLst>
        </pc:spChg>
        <pc:cxnChg chg="add mod">
          <ac:chgData name="Zhicong Liu" userId="df2ef46a45b3b010" providerId="LiveId" clId="{34D0E6A9-6C6D-464A-83FA-E0EC0957B57E}" dt="2021-07-14T16:30:08.466" v="617" actId="1076"/>
          <ac:cxnSpMkLst>
            <pc:docMk/>
            <pc:sldMk cId="1811654216" sldId="263"/>
            <ac:cxnSpMk id="11" creationId="{0F343042-0E21-49E9-A58E-BCECA1D78F3A}"/>
          </ac:cxnSpMkLst>
        </pc:cxnChg>
        <pc:cxnChg chg="add mod">
          <ac:chgData name="Zhicong Liu" userId="df2ef46a45b3b010" providerId="LiveId" clId="{34D0E6A9-6C6D-464A-83FA-E0EC0957B57E}" dt="2021-07-14T16:30:08.466" v="617" actId="1076"/>
          <ac:cxnSpMkLst>
            <pc:docMk/>
            <pc:sldMk cId="1811654216" sldId="263"/>
            <ac:cxnSpMk id="14" creationId="{1634B591-7CA5-4AE8-BD43-40D843C68EF2}"/>
          </ac:cxnSpMkLst>
        </pc:cxnChg>
        <pc:cxnChg chg="add mod">
          <ac:chgData name="Zhicong Liu" userId="df2ef46a45b3b010" providerId="LiveId" clId="{34D0E6A9-6C6D-464A-83FA-E0EC0957B57E}" dt="2021-07-14T16:30:22.888" v="621" actId="1076"/>
          <ac:cxnSpMkLst>
            <pc:docMk/>
            <pc:sldMk cId="1811654216" sldId="263"/>
            <ac:cxnSpMk id="17" creationId="{5559DC05-E27B-4A9B-9A39-A4740C6D1279}"/>
          </ac:cxnSpMkLst>
        </pc:cxnChg>
        <pc:cxnChg chg="add mod">
          <ac:chgData name="Zhicong Liu" userId="df2ef46a45b3b010" providerId="LiveId" clId="{34D0E6A9-6C6D-464A-83FA-E0EC0957B57E}" dt="2021-07-14T16:30:29.848" v="625" actId="14100"/>
          <ac:cxnSpMkLst>
            <pc:docMk/>
            <pc:sldMk cId="1811654216" sldId="263"/>
            <ac:cxnSpMk id="22" creationId="{3C6B9272-C397-48DD-ADD8-34B574B64CE0}"/>
          </ac:cxnSpMkLst>
        </pc:cxnChg>
        <pc:cxnChg chg="add">
          <ac:chgData name="Zhicong Liu" userId="df2ef46a45b3b010" providerId="LiveId" clId="{34D0E6A9-6C6D-464A-83FA-E0EC0957B57E}" dt="2021-07-14T16:31:19.330" v="663" actId="11529"/>
          <ac:cxnSpMkLst>
            <pc:docMk/>
            <pc:sldMk cId="1811654216" sldId="263"/>
            <ac:cxnSpMk id="27" creationId="{BB7849B2-D735-4946-9ACB-EFA0FE755808}"/>
          </ac:cxnSpMkLst>
        </pc:cxnChg>
        <pc:cxnChg chg="add mod">
          <ac:chgData name="Zhicong Liu" userId="df2ef46a45b3b010" providerId="LiveId" clId="{34D0E6A9-6C6D-464A-83FA-E0EC0957B57E}" dt="2021-07-14T16:47:51.993" v="759" actId="1076"/>
          <ac:cxnSpMkLst>
            <pc:docMk/>
            <pc:sldMk cId="1811654216" sldId="263"/>
            <ac:cxnSpMk id="31" creationId="{501B313B-C499-494A-A369-E8FB132E2D5F}"/>
          </ac:cxnSpMkLst>
        </pc:cxnChg>
      </pc:sldChg>
      <pc:sldChg chg="modSp new mod">
        <pc:chgData name="Zhicong Liu" userId="df2ef46a45b3b010" providerId="LiveId" clId="{34D0E6A9-6C6D-464A-83FA-E0EC0957B57E}" dt="2021-07-14T17:22:23.622" v="1597" actId="20577"/>
        <pc:sldMkLst>
          <pc:docMk/>
          <pc:sldMk cId="3656735003" sldId="264"/>
        </pc:sldMkLst>
        <pc:spChg chg="mod">
          <ac:chgData name="Zhicong Liu" userId="df2ef46a45b3b010" providerId="LiveId" clId="{34D0E6A9-6C6D-464A-83FA-E0EC0957B57E}" dt="2021-07-14T16:57:38.068" v="950" actId="20577"/>
          <ac:spMkLst>
            <pc:docMk/>
            <pc:sldMk cId="3656735003" sldId="264"/>
            <ac:spMk id="2" creationId="{577E2B22-0C4C-4A84-ACA2-D71721535C80}"/>
          </ac:spMkLst>
        </pc:spChg>
        <pc:spChg chg="mod">
          <ac:chgData name="Zhicong Liu" userId="df2ef46a45b3b010" providerId="LiveId" clId="{34D0E6A9-6C6D-464A-83FA-E0EC0957B57E}" dt="2021-07-14T17:22:23.622" v="1597" actId="20577"/>
          <ac:spMkLst>
            <pc:docMk/>
            <pc:sldMk cId="3656735003" sldId="264"/>
            <ac:spMk id="3" creationId="{520A203F-A310-481E-9BBC-5C6F46B13659}"/>
          </ac:spMkLst>
        </pc:spChg>
      </pc:sldChg>
      <pc:sldChg chg="modSp new mod">
        <pc:chgData name="Zhicong Liu" userId="df2ef46a45b3b010" providerId="LiveId" clId="{34D0E6A9-6C6D-464A-83FA-E0EC0957B57E}" dt="2021-07-15T03:07:19.718" v="4787" actId="20577"/>
        <pc:sldMkLst>
          <pc:docMk/>
          <pc:sldMk cId="1306723694" sldId="265"/>
        </pc:sldMkLst>
        <pc:spChg chg="mod">
          <ac:chgData name="Zhicong Liu" userId="df2ef46a45b3b010" providerId="LiveId" clId="{34D0E6A9-6C6D-464A-83FA-E0EC0957B57E}" dt="2021-07-14T17:22:54.379" v="1635"/>
          <ac:spMkLst>
            <pc:docMk/>
            <pc:sldMk cId="1306723694" sldId="265"/>
            <ac:spMk id="2" creationId="{E54E6F31-87F1-4B5D-82B1-C447B0EB5FAD}"/>
          </ac:spMkLst>
        </pc:spChg>
        <pc:spChg chg="mod">
          <ac:chgData name="Zhicong Liu" userId="df2ef46a45b3b010" providerId="LiveId" clId="{34D0E6A9-6C6D-464A-83FA-E0EC0957B57E}" dt="2021-07-15T03:07:19.718" v="4787" actId="20577"/>
          <ac:spMkLst>
            <pc:docMk/>
            <pc:sldMk cId="1306723694" sldId="265"/>
            <ac:spMk id="3" creationId="{5AAAA558-3E49-4D80-91AC-1B2D079E9441}"/>
          </ac:spMkLst>
        </pc:spChg>
      </pc:sldChg>
      <pc:sldChg chg="modSp new mod">
        <pc:chgData name="Zhicong Liu" userId="df2ef46a45b3b010" providerId="LiveId" clId="{34D0E6A9-6C6D-464A-83FA-E0EC0957B57E}" dt="2021-07-15T03:18:53.141" v="5183" actId="20577"/>
        <pc:sldMkLst>
          <pc:docMk/>
          <pc:sldMk cId="4190296526" sldId="266"/>
        </pc:sldMkLst>
        <pc:spChg chg="mod">
          <ac:chgData name="Zhicong Liu" userId="df2ef46a45b3b010" providerId="LiveId" clId="{34D0E6A9-6C6D-464A-83FA-E0EC0957B57E}" dt="2021-07-15T02:52:29.787" v="2298"/>
          <ac:spMkLst>
            <pc:docMk/>
            <pc:sldMk cId="4190296526" sldId="266"/>
            <ac:spMk id="2" creationId="{07BEF5D0-FED6-402F-AE88-60F93F4D8855}"/>
          </ac:spMkLst>
        </pc:spChg>
        <pc:spChg chg="mod">
          <ac:chgData name="Zhicong Liu" userId="df2ef46a45b3b010" providerId="LiveId" clId="{34D0E6A9-6C6D-464A-83FA-E0EC0957B57E}" dt="2021-07-15T03:18:53.141" v="5183" actId="20577"/>
          <ac:spMkLst>
            <pc:docMk/>
            <pc:sldMk cId="4190296526" sldId="266"/>
            <ac:spMk id="3" creationId="{F4F4F920-1AC9-4C2A-90A6-A457CB219DE2}"/>
          </ac:spMkLst>
        </pc:spChg>
      </pc:sldChg>
      <pc:sldChg chg="modSp new mod">
        <pc:chgData name="Zhicong Liu" userId="df2ef46a45b3b010" providerId="LiveId" clId="{34D0E6A9-6C6D-464A-83FA-E0EC0957B57E}" dt="2021-07-15T03:08:13.439" v="5129"/>
        <pc:sldMkLst>
          <pc:docMk/>
          <pc:sldMk cId="2651772798" sldId="267"/>
        </pc:sldMkLst>
        <pc:spChg chg="mod">
          <ac:chgData name="Zhicong Liu" userId="df2ef46a45b3b010" providerId="LiveId" clId="{34D0E6A9-6C6D-464A-83FA-E0EC0957B57E}" dt="2021-07-15T02:57:48.422" v="3166"/>
          <ac:spMkLst>
            <pc:docMk/>
            <pc:sldMk cId="2651772798" sldId="267"/>
            <ac:spMk id="2" creationId="{C0B00B63-7DAC-4873-8712-FF8173AE296E}"/>
          </ac:spMkLst>
        </pc:spChg>
        <pc:spChg chg="mod">
          <ac:chgData name="Zhicong Liu" userId="df2ef46a45b3b010" providerId="LiveId" clId="{34D0E6A9-6C6D-464A-83FA-E0EC0957B57E}" dt="2021-07-15T03:08:13.439" v="5129"/>
          <ac:spMkLst>
            <pc:docMk/>
            <pc:sldMk cId="2651772798" sldId="267"/>
            <ac:spMk id="3" creationId="{A68327FE-BFF5-4FFB-8CC4-6399FF2CFC63}"/>
          </ac:spMkLst>
        </pc:spChg>
      </pc:sldChg>
      <pc:sldChg chg="modSp new mod">
        <pc:chgData name="Zhicong Liu" userId="df2ef46a45b3b010" providerId="LiveId" clId="{34D0E6A9-6C6D-464A-83FA-E0EC0957B57E}" dt="2021-07-15T03:37:05.687" v="6001"/>
        <pc:sldMkLst>
          <pc:docMk/>
          <pc:sldMk cId="3481731728" sldId="268"/>
        </pc:sldMkLst>
        <pc:spChg chg="mod">
          <ac:chgData name="Zhicong Liu" userId="df2ef46a45b3b010" providerId="LiveId" clId="{34D0E6A9-6C6D-464A-83FA-E0EC0957B57E}" dt="2021-07-15T03:03:20.904" v="3743"/>
          <ac:spMkLst>
            <pc:docMk/>
            <pc:sldMk cId="3481731728" sldId="268"/>
            <ac:spMk id="2" creationId="{E188BFDA-6136-44FE-BDC1-1493D8DBFADC}"/>
          </ac:spMkLst>
        </pc:spChg>
        <pc:spChg chg="mod">
          <ac:chgData name="Zhicong Liu" userId="df2ef46a45b3b010" providerId="LiveId" clId="{34D0E6A9-6C6D-464A-83FA-E0EC0957B57E}" dt="2021-07-15T03:37:05.687" v="6001"/>
          <ac:spMkLst>
            <pc:docMk/>
            <pc:sldMk cId="3481731728" sldId="268"/>
            <ac:spMk id="3" creationId="{FF4FC23D-DF7F-4F44-8959-3FB20F28ACEA}"/>
          </ac:spMkLst>
        </pc:spChg>
      </pc:sldChg>
      <pc:sldChg chg="modSp new mod">
        <pc:chgData name="Zhicong Liu" userId="df2ef46a45b3b010" providerId="LiveId" clId="{34D0E6A9-6C6D-464A-83FA-E0EC0957B57E}" dt="2021-07-15T03:43:21.791" v="6722" actId="20577"/>
        <pc:sldMkLst>
          <pc:docMk/>
          <pc:sldMk cId="292676526" sldId="269"/>
        </pc:sldMkLst>
        <pc:spChg chg="mod">
          <ac:chgData name="Zhicong Liu" userId="df2ef46a45b3b010" providerId="LiveId" clId="{34D0E6A9-6C6D-464A-83FA-E0EC0957B57E}" dt="2021-07-15T03:18:29.688" v="5152"/>
          <ac:spMkLst>
            <pc:docMk/>
            <pc:sldMk cId="292676526" sldId="269"/>
            <ac:spMk id="2" creationId="{1D74459D-4BE7-46F8-8121-B4A6DE369E53}"/>
          </ac:spMkLst>
        </pc:spChg>
        <pc:spChg chg="mod">
          <ac:chgData name="Zhicong Liu" userId="df2ef46a45b3b010" providerId="LiveId" clId="{34D0E6A9-6C6D-464A-83FA-E0EC0957B57E}" dt="2021-07-15T03:43:21.791" v="6722" actId="20577"/>
          <ac:spMkLst>
            <pc:docMk/>
            <pc:sldMk cId="292676526" sldId="269"/>
            <ac:spMk id="3" creationId="{0939231C-4529-40B9-8FB7-8B06AF4CDEAC}"/>
          </ac:spMkLst>
        </pc:spChg>
      </pc:sldChg>
    </pc:docChg>
  </pc:docChgLst>
  <pc:docChgLst>
    <pc:chgData name="Zhicong Liu" userId="df2ef46a45b3b010" providerId="LiveId" clId="{604A4D1C-0620-4C79-BCF7-B003C385AFAB}"/>
    <pc:docChg chg="custSel addSld modSld">
      <pc:chgData name="Zhicong Liu" userId="df2ef46a45b3b010" providerId="LiveId" clId="{604A4D1C-0620-4C79-BCF7-B003C385AFAB}" dt="2021-04-05T18:02:33.320" v="8287"/>
      <pc:docMkLst>
        <pc:docMk/>
      </pc:docMkLst>
      <pc:sldChg chg="modSp new mod">
        <pc:chgData name="Zhicong Liu" userId="df2ef46a45b3b010" providerId="LiveId" clId="{604A4D1C-0620-4C79-BCF7-B003C385AFAB}" dt="2021-04-05T16:33:29.693" v="73" actId="14100"/>
        <pc:sldMkLst>
          <pc:docMk/>
          <pc:sldMk cId="1463368923" sldId="256"/>
        </pc:sldMkLst>
        <pc:spChg chg="mod">
          <ac:chgData name="Zhicong Liu" userId="df2ef46a45b3b010" providerId="LiveId" clId="{604A4D1C-0620-4C79-BCF7-B003C385AFAB}" dt="2021-04-05T16:33:29.693" v="73" actId="14100"/>
          <ac:spMkLst>
            <pc:docMk/>
            <pc:sldMk cId="1463368923" sldId="256"/>
            <ac:spMk id="2" creationId="{0535E01E-8FCE-418C-A36D-41000A34944D}"/>
          </ac:spMkLst>
        </pc:spChg>
      </pc:sldChg>
      <pc:sldChg chg="modSp new mod">
        <pc:chgData name="Zhicong Liu" userId="df2ef46a45b3b010" providerId="LiveId" clId="{604A4D1C-0620-4C79-BCF7-B003C385AFAB}" dt="2021-04-05T17:24:02.340" v="5939"/>
        <pc:sldMkLst>
          <pc:docMk/>
          <pc:sldMk cId="626102259" sldId="257"/>
        </pc:sldMkLst>
        <pc:spChg chg="mod">
          <ac:chgData name="Zhicong Liu" userId="df2ef46a45b3b010" providerId="LiveId" clId="{604A4D1C-0620-4C79-BCF7-B003C385AFAB}" dt="2021-04-05T17:00:46.503" v="3533"/>
          <ac:spMkLst>
            <pc:docMk/>
            <pc:sldMk cId="626102259" sldId="257"/>
            <ac:spMk id="2" creationId="{B408E353-B5B1-431C-A09C-51AE32F23606}"/>
          </ac:spMkLst>
        </pc:spChg>
        <pc:spChg chg="mod">
          <ac:chgData name="Zhicong Liu" userId="df2ef46a45b3b010" providerId="LiveId" clId="{604A4D1C-0620-4C79-BCF7-B003C385AFAB}" dt="2021-04-05T17:24:02.340" v="5939"/>
          <ac:spMkLst>
            <pc:docMk/>
            <pc:sldMk cId="626102259" sldId="257"/>
            <ac:spMk id="3" creationId="{3009B214-A693-45E2-95FC-87D3721C162C}"/>
          </ac:spMkLst>
        </pc:spChg>
      </pc:sldChg>
      <pc:sldChg chg="modSp new mod">
        <pc:chgData name="Zhicong Liu" userId="df2ef46a45b3b010" providerId="LiveId" clId="{604A4D1C-0620-4C79-BCF7-B003C385AFAB}" dt="2021-04-05T17:38:15.449" v="7019"/>
        <pc:sldMkLst>
          <pc:docMk/>
          <pc:sldMk cId="3912555344" sldId="258"/>
        </pc:sldMkLst>
        <pc:spChg chg="mod">
          <ac:chgData name="Zhicong Liu" userId="df2ef46a45b3b010" providerId="LiveId" clId="{604A4D1C-0620-4C79-BCF7-B003C385AFAB}" dt="2021-04-05T17:38:15.449" v="7019"/>
          <ac:spMkLst>
            <pc:docMk/>
            <pc:sldMk cId="3912555344" sldId="258"/>
            <ac:spMk id="2" creationId="{3B118B70-E789-4B4E-8065-1912F1030BDD}"/>
          </ac:spMkLst>
        </pc:spChg>
        <pc:spChg chg="mod">
          <ac:chgData name="Zhicong Liu" userId="df2ef46a45b3b010" providerId="LiveId" clId="{604A4D1C-0620-4C79-BCF7-B003C385AFAB}" dt="2021-04-05T16:58:15.936" v="3053"/>
          <ac:spMkLst>
            <pc:docMk/>
            <pc:sldMk cId="3912555344" sldId="258"/>
            <ac:spMk id="3" creationId="{A0F7EC88-A2F3-495B-9030-F21A389582EB}"/>
          </ac:spMkLst>
        </pc:spChg>
      </pc:sldChg>
      <pc:sldChg chg="modSp new mod">
        <pc:chgData name="Zhicong Liu" userId="df2ef46a45b3b010" providerId="LiveId" clId="{604A4D1C-0620-4C79-BCF7-B003C385AFAB}" dt="2021-04-05T18:02:08.938" v="8103" actId="20577"/>
        <pc:sldMkLst>
          <pc:docMk/>
          <pc:sldMk cId="1383927281" sldId="259"/>
        </pc:sldMkLst>
        <pc:spChg chg="mod">
          <ac:chgData name="Zhicong Liu" userId="df2ef46a45b3b010" providerId="LiveId" clId="{604A4D1C-0620-4C79-BCF7-B003C385AFAB}" dt="2021-04-05T17:35:29.110" v="6030"/>
          <ac:spMkLst>
            <pc:docMk/>
            <pc:sldMk cId="1383927281" sldId="259"/>
            <ac:spMk id="2" creationId="{426A5C2A-F873-492A-9586-1B59CC419591}"/>
          </ac:spMkLst>
        </pc:spChg>
        <pc:spChg chg="mod">
          <ac:chgData name="Zhicong Liu" userId="df2ef46a45b3b010" providerId="LiveId" clId="{604A4D1C-0620-4C79-BCF7-B003C385AFAB}" dt="2021-04-05T18:02:08.938" v="8103" actId="20577"/>
          <ac:spMkLst>
            <pc:docMk/>
            <pc:sldMk cId="1383927281" sldId="259"/>
            <ac:spMk id="3" creationId="{9F6010DB-D3E6-4350-A265-2ECA913F47A0}"/>
          </ac:spMkLst>
        </pc:spChg>
      </pc:sldChg>
      <pc:sldChg chg="modSp new mod">
        <pc:chgData name="Zhicong Liu" userId="df2ef46a45b3b010" providerId="LiveId" clId="{604A4D1C-0620-4C79-BCF7-B003C385AFAB}" dt="2021-04-05T16:59:37.103" v="3354"/>
        <pc:sldMkLst>
          <pc:docMk/>
          <pc:sldMk cId="1125198514" sldId="260"/>
        </pc:sldMkLst>
        <pc:spChg chg="mod">
          <ac:chgData name="Zhicong Liu" userId="df2ef46a45b3b010" providerId="LiveId" clId="{604A4D1C-0620-4C79-BCF7-B003C385AFAB}" dt="2021-04-05T16:59:37.103" v="3354"/>
          <ac:spMkLst>
            <pc:docMk/>
            <pc:sldMk cId="1125198514" sldId="260"/>
            <ac:spMk id="2" creationId="{3009C564-99EA-452F-9FE3-CB5B7B29C42C}"/>
          </ac:spMkLst>
        </pc:spChg>
      </pc:sldChg>
      <pc:sldChg chg="modSp new mod">
        <pc:chgData name="Zhicong Liu" userId="df2ef46a45b3b010" providerId="LiveId" clId="{604A4D1C-0620-4C79-BCF7-B003C385AFAB}" dt="2021-04-05T17:00:22.454" v="3422"/>
        <pc:sldMkLst>
          <pc:docMk/>
          <pc:sldMk cId="559534590" sldId="261"/>
        </pc:sldMkLst>
        <pc:spChg chg="mod">
          <ac:chgData name="Zhicong Liu" userId="df2ef46a45b3b010" providerId="LiveId" clId="{604A4D1C-0620-4C79-BCF7-B003C385AFAB}" dt="2021-04-05T17:00:22.454" v="3422"/>
          <ac:spMkLst>
            <pc:docMk/>
            <pc:sldMk cId="559534590" sldId="261"/>
            <ac:spMk id="2" creationId="{06A3E8A9-D6FD-45CA-A886-50713453A074}"/>
          </ac:spMkLst>
        </pc:spChg>
      </pc:sldChg>
      <pc:sldChg chg="modSp new mod">
        <pc:chgData name="Zhicong Liu" userId="df2ef46a45b3b010" providerId="LiveId" clId="{604A4D1C-0620-4C79-BCF7-B003C385AFAB}" dt="2021-04-05T18:02:33.320" v="8287"/>
        <pc:sldMkLst>
          <pc:docMk/>
          <pc:sldMk cId="3612390102" sldId="262"/>
        </pc:sldMkLst>
        <pc:spChg chg="mod">
          <ac:chgData name="Zhicong Liu" userId="df2ef46a45b3b010" providerId="LiveId" clId="{604A4D1C-0620-4C79-BCF7-B003C385AFAB}" dt="2021-04-05T18:02:33.320" v="8287"/>
          <ac:spMkLst>
            <pc:docMk/>
            <pc:sldMk cId="3612390102" sldId="262"/>
            <ac:spMk id="2" creationId="{99355B52-22F8-4FBE-823C-2BE277C99E2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B720B-6A02-4903-A8B1-1BA16D80D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90D458-3497-4ECF-943A-260EF3F46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8A5F9F-EAEB-444F-88C8-4257CF62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3F59-B5EB-4288-8893-7D7ED50FDBB9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FC1ECE-A051-403A-BA40-6B540A4B9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73EE1C-7165-4855-817E-0991C910D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9AAB-F2D0-432E-B2C7-89624E476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2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B299E-89CC-4D9F-9188-0A1820A5B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C9AB80-BF3F-461A-B423-A30851EC9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AF525B-3474-49C1-900B-6B10A53B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3F59-B5EB-4288-8893-7D7ED50FDBB9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E279F5-55B1-4EAA-9F35-C4644A67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1D03F7-4A59-4072-9BCB-1AC0C53C7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9AAB-F2D0-432E-B2C7-89624E476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86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F53424-3077-469C-BB14-C0E948DC7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722452-9062-42DB-9D14-906A7F2A6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56545-7B62-494E-AE0B-435182D94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3F59-B5EB-4288-8893-7D7ED50FDBB9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9978F8-ED05-4FFC-8E9F-E5404EFC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8434AF-A11B-4109-9B86-F7B4AFB5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9AAB-F2D0-432E-B2C7-89624E476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00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56A7D-EB63-48A9-A682-32834E5D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084FE6-27FB-4598-8A69-786C9FF78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9F80BF-E931-4196-ADFB-2A7ED560B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3F59-B5EB-4288-8893-7D7ED50FDBB9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FE3B6C-9CE5-4B47-9A59-EE87CBC5F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801458-143A-4F16-8336-109030B3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9AAB-F2D0-432E-B2C7-89624E476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42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F6B1D-C4BE-4F66-A1E0-FC1E6E251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AE9C83-2C9C-478C-BD06-CF9CA53EA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A77F41-12D8-40A5-9FF8-077E4D04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3F59-B5EB-4288-8893-7D7ED50FDBB9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13FF05-DBD9-482C-90E9-BCE551EB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7621E-A9C0-4304-896C-05822C8A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9AAB-F2D0-432E-B2C7-89624E476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66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FC691-298E-4470-89D9-D143F2693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0B6A68-005E-4B15-B932-C89BD825F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5A1310-1AAD-4901-BCF4-555339448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9EA8D4-447D-4B04-8C10-408CF143C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3F59-B5EB-4288-8893-7D7ED50FDBB9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59EAC2-7A9B-4B7D-9A26-84A04592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11FE0F-0969-4B8A-819C-9067670E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9AAB-F2D0-432E-B2C7-89624E476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50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1F61B-EDDB-4BC2-B457-6B4640FB0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172EE9-5F4B-491E-A213-AFC5D7578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259CB2-2C3E-44FC-A636-D4A15E25E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09B325-C2A2-4F49-AC8B-7E00E6CC3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A6C79A-D403-4597-B856-3F87FB819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B577C0-1F57-4C2F-A652-8283EE0D3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3F59-B5EB-4288-8893-7D7ED50FDBB9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B54E12-3758-442D-9E44-F30C36DAF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7AB477-615C-42B4-9074-F1038221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9AAB-F2D0-432E-B2C7-89624E476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86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53827-2801-4266-BF50-00D55E02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E5CC58-00CB-4869-8105-C2A2CE9CD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3F59-B5EB-4288-8893-7D7ED50FDBB9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D857FF-2373-4FA5-925C-2C1E72AB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49E17D-9199-4253-B98C-6ACB9304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9AAB-F2D0-432E-B2C7-89624E476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66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476347-7AD9-48D7-A543-141A51724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3F59-B5EB-4288-8893-7D7ED50FDBB9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3AC746-471D-482F-90E4-3DE4F5ED7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1812BB-DAD4-4128-8F12-F487E18F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9AAB-F2D0-432E-B2C7-89624E476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23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57691-270E-4959-8CF4-E556F9A1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6F2F33-DF85-4DC1-A68A-694FC197B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F1058D-C156-4847-A54F-C87E39A88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7F5A66-40E3-44C0-A20B-81A68452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3F59-B5EB-4288-8893-7D7ED50FDBB9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0BE83A-1410-410A-B375-8BAE78E71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CBDE6C-3D9D-4B06-BB70-F4CB9F20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9AAB-F2D0-432E-B2C7-89624E476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43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129A8-F26B-4B23-8185-A9BEE873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B1737B-D15E-46DC-A5BF-460888C6A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5D3F57-58F1-4415-A351-9B0EA5B2C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D664E0-775B-43E7-B81B-74E7AD46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3F59-B5EB-4288-8893-7D7ED50FDBB9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579AF6-A8B8-4129-B4F1-A2883B70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E6E302-FF80-43DC-9A61-C32E0BF5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9AAB-F2D0-432E-B2C7-89624E476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843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93EB6D-74DC-4101-87FA-963FBC924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382DBD-4DF6-4E29-A3D5-3E968EF86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6741B5-FEB4-484C-BC08-A4F01F194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53F59-B5EB-4288-8893-7D7ED50FDBB9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5FB22A-F712-4CE3-ABD8-598888E00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4F5050-E430-4722-A4D3-1545E6F10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F9AAB-F2D0-432E-B2C7-89624E476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13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5E01E-8FCE-418C-A36D-41000A349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658773" cy="2387600"/>
          </a:xfrm>
        </p:spPr>
        <p:txBody>
          <a:bodyPr>
            <a:norm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CYFS</a:t>
            </a:r>
            <a:r>
              <a:rPr lang="zh-CN" altLang="en-US" dirty="0"/>
              <a:t>的</a:t>
            </a:r>
            <a:br>
              <a:rPr lang="en-US" altLang="zh-CN" dirty="0"/>
            </a:br>
            <a:r>
              <a:rPr lang="zh-CN" altLang="en-US" dirty="0"/>
              <a:t>未来开发者社区</a:t>
            </a:r>
          </a:p>
        </p:txBody>
      </p:sp>
    </p:spTree>
    <p:extLst>
      <p:ext uri="{BB962C8B-B14F-4D97-AF65-F5344CB8AC3E}">
        <p14:creationId xmlns:p14="http://schemas.microsoft.com/office/powerpoint/2010/main" val="1463368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EF5D0-FED6-402F-AE88-60F93F4D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仓库面板：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F4F920-1AC9-4C2A-90A6-A457CB219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cyfs://o/$ownerid/$dirid/repo.html?id=$repo_id&amp;owner=$owner_id</a:t>
            </a:r>
            <a:br>
              <a:rPr lang="en-US" altLang="zh-CN" sz="2400" dirty="0"/>
            </a:br>
            <a:r>
              <a:rPr lang="en-US" altLang="zh-CN" sz="2400" dirty="0"/>
              <a:t>cyfs://static/dapp/cybergit/repo.html? id=$</a:t>
            </a:r>
            <a:r>
              <a:rPr lang="en-US" altLang="zh-CN" sz="2400" dirty="0" err="1"/>
              <a:t>repo_id&amp;owner</a:t>
            </a:r>
            <a:r>
              <a:rPr lang="en-US" altLang="zh-CN" sz="2400" dirty="0"/>
              <a:t>=$</a:t>
            </a:r>
            <a:r>
              <a:rPr lang="en-US" altLang="zh-CN" sz="2400" dirty="0" err="1"/>
              <a:t>owner_id</a:t>
            </a:r>
            <a:br>
              <a:rPr lang="en-US" altLang="zh-CN" sz="2400" dirty="0"/>
            </a:br>
            <a:r>
              <a:rPr lang="zh-CN" altLang="en-US" sz="2400" dirty="0"/>
              <a:t>上面两个功能上是等价的，区别在于用户有没有安装</a:t>
            </a:r>
            <a:r>
              <a:rPr lang="en-US" altLang="zh-CN" sz="2400" dirty="0"/>
              <a:t>cyber-git</a:t>
            </a:r>
            <a:r>
              <a:rPr lang="zh-CN" altLang="en-US" sz="2400" dirty="0"/>
              <a:t>的</a:t>
            </a:r>
            <a:r>
              <a:rPr lang="en-US" altLang="zh-CN" sz="2400" dirty="0"/>
              <a:t>dec app</a:t>
            </a:r>
            <a:br>
              <a:rPr lang="en-US" altLang="zh-CN" sz="2400" dirty="0"/>
            </a:br>
            <a:r>
              <a:rPr lang="zh-CN" altLang="en-US" sz="2400" dirty="0"/>
              <a:t>这个面板是仓库的首页</a:t>
            </a:r>
            <a:br>
              <a:rPr lang="en-US" altLang="zh-CN" sz="2400" dirty="0"/>
            </a:br>
            <a:r>
              <a:rPr lang="zh-CN" altLang="en-US" sz="2400" dirty="0"/>
              <a:t>如何让浏览器打开</a:t>
            </a:r>
            <a:r>
              <a:rPr lang="en-US" altLang="zh-CN" sz="2400" u="sng" dirty="0"/>
              <a:t>cyfs://o/$ownerid/$repo_id </a:t>
            </a:r>
            <a:r>
              <a:rPr lang="zh-CN" altLang="en-US" sz="2400" dirty="0"/>
              <a:t>时，能跳到仓库首页（类似在操作系统中用用户设置的默认应用打开指定格式的文件）</a:t>
            </a:r>
            <a:endParaRPr lang="en-US" altLang="zh-CN" sz="2400" dirty="0"/>
          </a:p>
          <a:p>
            <a:r>
              <a:rPr lang="en-US" altLang="zh-CN" sz="2400" dirty="0"/>
              <a:t>cyfs://static/dapp/cybergit/repo_manager.html</a:t>
            </a:r>
            <a:br>
              <a:rPr lang="en-US" altLang="zh-CN" sz="2400" dirty="0"/>
            </a:br>
            <a:r>
              <a:rPr lang="zh-CN" altLang="en-US" sz="2400" dirty="0"/>
              <a:t>本地仓库管理，一定要安装</a:t>
            </a:r>
            <a:r>
              <a:rPr lang="en-US" altLang="zh-CN" sz="2400" dirty="0"/>
              <a:t>dec app</a:t>
            </a:r>
            <a:r>
              <a:rPr lang="zh-CN" altLang="en-US" sz="2400" dirty="0"/>
              <a:t>才有。可以创建自己的仓库，查看自己参与的项目或收藏的项目，配置仓库的权限。</a:t>
            </a:r>
            <a:br>
              <a:rPr lang="en-US" altLang="zh-CN" sz="2400" dirty="0"/>
            </a:br>
            <a:r>
              <a:rPr lang="zh-CN" altLang="en-US" sz="2400" dirty="0"/>
              <a:t>可以公开自己创建的项目，并投递到多个“仓库广场”</a:t>
            </a:r>
            <a:endParaRPr lang="en-US" altLang="zh-CN" sz="2400" dirty="0"/>
          </a:p>
          <a:p>
            <a:r>
              <a:rPr lang="zh-CN" altLang="en-US" sz="2400" dirty="0"/>
              <a:t>浏览仓库中的文件用自带的文件浏览器。这需要保障</a:t>
            </a:r>
            <a:r>
              <a:rPr lang="en-US" altLang="zh-CN" sz="2400" dirty="0" err="1"/>
              <a:t>RepoObject</a:t>
            </a:r>
            <a:r>
              <a:rPr lang="zh-CN" altLang="en-US" sz="2400" dirty="0"/>
              <a:t>内部会使用标准的</a:t>
            </a:r>
            <a:r>
              <a:rPr lang="en-US" altLang="zh-CN" sz="2400" dirty="0" err="1"/>
              <a:t>FileObject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90296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8BFDA-6136-44FE-BDC1-1493D8DB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Commit</a:t>
            </a:r>
            <a:r>
              <a:rPr lang="zh-CN" altLang="en-US" dirty="0"/>
              <a:t>页面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4FC23D-DF7F-4F44-8959-3FB20F28A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cyfs://o/$ownerid/$dirid/commit.html?id=$commit_id&amp;owner=$owner_id</a:t>
            </a:r>
            <a:br>
              <a:rPr lang="en-US" altLang="zh-CN" sz="2400" dirty="0"/>
            </a:br>
            <a:r>
              <a:rPr lang="en-US" altLang="zh-CN" sz="2400" dirty="0"/>
              <a:t>cyfs://static/dapp/cybergit/commit.html? id=$</a:t>
            </a:r>
            <a:r>
              <a:rPr lang="en-US" altLang="zh-CN" sz="2400" dirty="0" err="1"/>
              <a:t>commit_id&amp;owner</a:t>
            </a:r>
            <a:r>
              <a:rPr lang="en-US" altLang="zh-CN" sz="2400" dirty="0"/>
              <a:t>=$</a:t>
            </a:r>
            <a:r>
              <a:rPr lang="en-US" altLang="zh-CN" sz="2400" dirty="0" err="1"/>
              <a:t>owner_id</a:t>
            </a:r>
            <a:br>
              <a:rPr lang="en-US" altLang="zh-CN" sz="2400" dirty="0"/>
            </a:br>
            <a:r>
              <a:rPr lang="zh-CN" altLang="en-US" sz="2400" dirty="0"/>
              <a:t>查看</a:t>
            </a:r>
            <a:r>
              <a:rPr lang="en-US" altLang="zh-CN" sz="2400" dirty="0" err="1"/>
              <a:t>CommitObject</a:t>
            </a:r>
            <a:r>
              <a:rPr lang="en-US" altLang="zh-CN" sz="2400" dirty="0"/>
              <a:t>.</a:t>
            </a:r>
            <a:r>
              <a:rPr lang="zh-CN" altLang="en-US" sz="2400" dirty="0"/>
              <a:t> 和标准</a:t>
            </a:r>
            <a:r>
              <a:rPr lang="en-US" altLang="zh-CN" sz="2400" dirty="0"/>
              <a:t>Git Commit</a:t>
            </a:r>
            <a:r>
              <a:rPr lang="zh-CN" altLang="en-US" sz="2400" dirty="0"/>
              <a:t>里展示的内容基本相同</a:t>
            </a:r>
            <a:endParaRPr lang="en-US" altLang="zh-CN" sz="2400" dirty="0"/>
          </a:p>
          <a:p>
            <a:r>
              <a:rPr lang="en-US" altLang="zh-CN" sz="2400" dirty="0"/>
              <a:t>Commit</a:t>
            </a:r>
            <a:r>
              <a:rPr lang="zh-CN" altLang="en-US" sz="2400" dirty="0"/>
              <a:t>作为一个</a:t>
            </a:r>
            <a:r>
              <a:rPr lang="en-US" altLang="zh-CN" sz="2400" dirty="0"/>
              <a:t>NFT</a:t>
            </a:r>
            <a:r>
              <a:rPr lang="zh-CN" altLang="en-US" sz="2400" dirty="0"/>
              <a:t>对象的功能：</a:t>
            </a:r>
            <a:br>
              <a:rPr lang="en-US" altLang="zh-CN" sz="2400" dirty="0"/>
            </a:br>
            <a:r>
              <a:rPr lang="zh-CN" altLang="en-US" sz="2400" dirty="0"/>
              <a:t>打赏二维码</a:t>
            </a:r>
            <a:br>
              <a:rPr lang="en-US" altLang="zh-CN" sz="2400" dirty="0"/>
            </a:br>
            <a:r>
              <a:rPr lang="zh-CN" altLang="en-US" sz="2400" dirty="0"/>
              <a:t>打赏记录和余额查看（注意打赏附言的长度），</a:t>
            </a:r>
            <a:br>
              <a:rPr lang="en-US" altLang="zh-CN" sz="2400" dirty="0"/>
            </a:br>
            <a:r>
              <a:rPr lang="zh-CN" altLang="en-US" sz="2400" dirty="0">
                <a:solidFill>
                  <a:srgbClr val="FF0000"/>
                </a:solidFill>
              </a:rPr>
              <a:t>分润设计，</a:t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zh-CN" altLang="en-US" sz="2400" dirty="0">
                <a:solidFill>
                  <a:srgbClr val="FF0000"/>
                </a:solidFill>
              </a:rPr>
              <a:t>发起权益转移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81731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4459D-4BE7-46F8-8121-B4A6DE36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</a:t>
            </a:r>
            <a:r>
              <a:rPr lang="zh-CN" altLang="en-US" dirty="0"/>
              <a:t>页面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9231C-4529-40B9-8FB7-8B06AF4CD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仓库面板里有被</a:t>
            </a:r>
            <a:r>
              <a:rPr lang="en-US" altLang="zh-CN" dirty="0"/>
              <a:t>Owner</a:t>
            </a:r>
            <a:r>
              <a:rPr lang="zh-CN" altLang="en-US" dirty="0"/>
              <a:t>接收的所有的</a:t>
            </a:r>
            <a:r>
              <a:rPr lang="en-US" altLang="zh-CN" dirty="0"/>
              <a:t>Issue</a:t>
            </a:r>
            <a:r>
              <a:rPr lang="zh-CN" altLang="en-US" dirty="0"/>
              <a:t>构成的列表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zh-CN" altLang="en-US" dirty="0"/>
              <a:t>帐号面板里，可以看到我提交的所有</a:t>
            </a:r>
            <a:r>
              <a:rPr lang="en-US" altLang="zh-CN" dirty="0"/>
              <a:t>Issue</a:t>
            </a:r>
            <a:br>
              <a:rPr lang="en-US" altLang="zh-CN" dirty="0"/>
            </a:br>
            <a:r>
              <a:rPr lang="zh-CN" altLang="en-US" dirty="0"/>
              <a:t>我们系统里的任何一个列表的构造，都要注意数据产权</a:t>
            </a:r>
            <a:endParaRPr lang="en-US" altLang="zh-CN" dirty="0"/>
          </a:p>
          <a:p>
            <a:r>
              <a:rPr lang="en-US" altLang="zh-CN" dirty="0"/>
              <a:t>Issue </a:t>
            </a:r>
            <a:r>
              <a:rPr lang="zh-CN" altLang="en-US" dirty="0"/>
              <a:t>的本质是一个可以</a:t>
            </a:r>
            <a:r>
              <a:rPr lang="en-US" altLang="zh-CN" dirty="0"/>
              <a:t>Reference Object</a:t>
            </a:r>
            <a:r>
              <a:rPr lang="zh-CN" altLang="en-US" dirty="0"/>
              <a:t>的文章对象</a:t>
            </a:r>
            <a:endParaRPr lang="en-US" altLang="zh-CN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67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8E353-B5B1-431C-A09C-51AE32F2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为什么要建立新的开发者社区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09B214-A693-45E2-95FC-87D3721C1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未来互联网（</a:t>
            </a:r>
            <a:r>
              <a:rPr lang="en-US" altLang="zh-CN" dirty="0"/>
              <a:t>Web3.0</a:t>
            </a:r>
            <a:r>
              <a:rPr lang="zh-CN" altLang="en-US" dirty="0"/>
              <a:t>）的核心特性是去中心化。</a:t>
            </a:r>
            <a:endParaRPr lang="en-US" altLang="zh-CN" dirty="0"/>
          </a:p>
          <a:p>
            <a:r>
              <a:rPr lang="en-US" altLang="zh-CN" dirty="0"/>
              <a:t>git</a:t>
            </a:r>
            <a:r>
              <a:rPr lang="zh-CN" altLang="en-US" dirty="0"/>
              <a:t>是去中心化的，</a:t>
            </a:r>
            <a:r>
              <a:rPr lang="en-US" altLang="zh-CN" dirty="0"/>
              <a:t>github.com</a:t>
            </a:r>
            <a:r>
              <a:rPr lang="zh-CN" altLang="en-US" dirty="0"/>
              <a:t>不是。去中心系统的基础就是开源，去中心项目托管在</a:t>
            </a:r>
            <a:r>
              <a:rPr lang="en-US" altLang="zh-CN" dirty="0" err="1"/>
              <a:t>github</a:t>
            </a:r>
            <a:r>
              <a:rPr lang="zh-CN" altLang="en-US" dirty="0"/>
              <a:t>上是黑色幽默。</a:t>
            </a:r>
            <a:endParaRPr lang="en-US" altLang="zh-CN" dirty="0"/>
          </a:p>
          <a:p>
            <a:r>
              <a:rPr lang="zh-CN" altLang="en-US" dirty="0"/>
              <a:t>很多开源项目是整个软件生态的核心基础，中国建立自己的软件生态也要用开源的方式推进基础软件的研发。开源就要有社区。</a:t>
            </a:r>
            <a:endParaRPr lang="en-US" altLang="zh-CN" dirty="0"/>
          </a:p>
          <a:p>
            <a:r>
              <a:rPr lang="en-US" altLang="zh-CN" dirty="0"/>
              <a:t>Web3.0 </a:t>
            </a:r>
            <a:r>
              <a:rPr lang="zh-CN" altLang="en-US" dirty="0"/>
              <a:t>的价值互联网理论能为开源社区带来新的养分，我们建立了最先进的开源平台才有机会吸引来最好的开发者。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610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18B70-E789-4B4E-8065-1912F103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Web3.0</a:t>
            </a:r>
            <a:r>
              <a:rPr lang="zh-CN" altLang="en-US" dirty="0"/>
              <a:t> 为新社区提供的新能力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F7EC88-A2F3-495B-9030-F21A38958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一个身份，参与所有的项目，确定</a:t>
            </a:r>
            <a:r>
              <a:rPr lang="en-US" altLang="zh-CN" dirty="0"/>
              <a:t>commit</a:t>
            </a:r>
            <a:r>
              <a:rPr lang="zh-CN" altLang="en-US" dirty="0"/>
              <a:t>与身份的关系。这个身份不受平台</a:t>
            </a:r>
            <a:r>
              <a:rPr lang="en-US" altLang="zh-CN" dirty="0"/>
              <a:t>(</a:t>
            </a:r>
            <a:r>
              <a:rPr lang="en-US" altLang="zh-CN" dirty="0" err="1"/>
              <a:t>github</a:t>
            </a:r>
            <a:r>
              <a:rPr lang="en-US" altLang="zh-CN" dirty="0"/>
              <a:t>)</a:t>
            </a:r>
            <a:r>
              <a:rPr lang="zh-CN" altLang="en-US" dirty="0"/>
              <a:t>的管理</a:t>
            </a:r>
            <a:endParaRPr lang="en-US" altLang="zh-CN" dirty="0"/>
          </a:p>
          <a:p>
            <a:r>
              <a:rPr lang="zh-CN" altLang="en-US" dirty="0"/>
              <a:t> 只要项目的</a:t>
            </a:r>
            <a:r>
              <a:rPr lang="en-US" altLang="zh-CN" dirty="0"/>
              <a:t>owner</a:t>
            </a:r>
            <a:r>
              <a:rPr lang="zh-CN" altLang="en-US" dirty="0"/>
              <a:t>愿意，项目的社区就能按 </a:t>
            </a:r>
            <a:r>
              <a:rPr lang="en-US" altLang="zh-CN" dirty="0"/>
              <a:t>Owner</a:t>
            </a:r>
            <a:r>
              <a:rPr lang="zh-CN" altLang="en-US" dirty="0"/>
              <a:t>的意愿一直运作下去。（没有所谓的</a:t>
            </a:r>
            <a:r>
              <a:rPr lang="en-US" altLang="zh-CN" dirty="0" err="1"/>
              <a:t>github</a:t>
            </a:r>
            <a:r>
              <a:rPr lang="zh-CN" altLang="en-US" dirty="0"/>
              <a:t>的意愿）</a:t>
            </a:r>
            <a:endParaRPr lang="en-US" altLang="zh-CN" dirty="0"/>
          </a:p>
          <a:p>
            <a:r>
              <a:rPr lang="zh-CN" altLang="en-US" dirty="0"/>
              <a:t>社区属于所有参与者。当</a:t>
            </a:r>
            <a:r>
              <a:rPr lang="en-US" altLang="zh-CN" dirty="0"/>
              <a:t>owner</a:t>
            </a:r>
            <a:r>
              <a:rPr lang="zh-CN" altLang="en-US" dirty="0"/>
              <a:t>不作为时，社区只是不再发生角色变化，只要有人愿意支持资源，社区就能一直运作下去。</a:t>
            </a:r>
            <a:endParaRPr lang="en-US" altLang="zh-CN" dirty="0"/>
          </a:p>
          <a:p>
            <a:r>
              <a:rPr lang="zh-CN" altLang="en-US" dirty="0"/>
              <a:t>可以通过智能合约，让社区基于规则而不是基于</a:t>
            </a:r>
            <a:r>
              <a:rPr lang="en-US" altLang="zh-CN" dirty="0"/>
              <a:t>Owner</a:t>
            </a:r>
            <a:r>
              <a:rPr lang="zh-CN" altLang="en-US" dirty="0"/>
              <a:t>决策更稳定的向前推进。</a:t>
            </a:r>
            <a:endParaRPr lang="en-US" altLang="zh-CN" dirty="0"/>
          </a:p>
          <a:p>
            <a:r>
              <a:rPr lang="zh-CN" altLang="en-US" dirty="0"/>
              <a:t>贡献者创建的数据，不会被</a:t>
            </a:r>
            <a:r>
              <a:rPr lang="en-US" altLang="zh-CN" dirty="0"/>
              <a:t>Owner</a:t>
            </a:r>
            <a:r>
              <a:rPr lang="zh-CN" altLang="en-US" dirty="0"/>
              <a:t>删除，只是不被接受。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255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A5C2A-F873-492A-9586-1B59CC41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价值互联网带来的新玩法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6010DB-D3E6-4350-A265-2ECA913F4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基于密码学的唯一身份，开发者可实现真正属于自己的“功勋墙”</a:t>
            </a:r>
            <a:endParaRPr lang="en-US" altLang="zh-CN" dirty="0"/>
          </a:p>
          <a:p>
            <a:r>
              <a:rPr lang="zh-CN" altLang="en-US" dirty="0"/>
              <a:t>开发社区的所有关键操作</a:t>
            </a:r>
            <a:r>
              <a:rPr lang="en-US" altLang="zh-CN" dirty="0"/>
              <a:t>(</a:t>
            </a:r>
            <a:r>
              <a:rPr lang="en-US" altLang="zh-CN" dirty="0" err="1"/>
              <a:t>Commit,Issue</a:t>
            </a:r>
            <a:r>
              <a:rPr lang="en-US" altLang="zh-CN" dirty="0"/>
              <a:t>..)</a:t>
            </a:r>
            <a:r>
              <a:rPr lang="zh-CN" altLang="en-US" dirty="0"/>
              <a:t>都是</a:t>
            </a:r>
            <a:r>
              <a:rPr lang="en-US" altLang="zh-CN" dirty="0"/>
              <a:t>NFT</a:t>
            </a:r>
            <a:r>
              <a:rPr lang="zh-CN" altLang="en-US" dirty="0"/>
              <a:t>，可以直接获得收入。方便通过经济手段，对贡献者进行激励</a:t>
            </a:r>
            <a:endParaRPr lang="en-US" altLang="zh-CN" dirty="0"/>
          </a:p>
          <a:p>
            <a:r>
              <a:rPr lang="zh-CN" altLang="en-US" dirty="0"/>
              <a:t>建立价值关联，一个</a:t>
            </a:r>
            <a:r>
              <a:rPr lang="en-US" altLang="zh-CN" dirty="0"/>
              <a:t>Commit</a:t>
            </a:r>
            <a:r>
              <a:rPr lang="zh-CN" altLang="en-US" dirty="0"/>
              <a:t>被打赏后，可以按该</a:t>
            </a:r>
            <a:r>
              <a:rPr lang="en-US" altLang="zh-CN" dirty="0"/>
              <a:t>Commit</a:t>
            </a:r>
            <a:r>
              <a:rPr lang="zh-CN" altLang="en-US" dirty="0"/>
              <a:t>提交时的价值关联设计，将金额分配给上级贡献者。</a:t>
            </a:r>
            <a:endParaRPr lang="en-US" altLang="zh-CN" dirty="0"/>
          </a:p>
          <a:p>
            <a:r>
              <a:rPr lang="zh-CN" altLang="en-US" dirty="0"/>
              <a:t>内外同构，相同的机制能在企业内部使用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392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55B52-22F8-4FBE-823C-2BE277C9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DataWeb</a:t>
            </a:r>
            <a:r>
              <a:rPr lang="zh-CN" altLang="en-US" dirty="0"/>
              <a:t> 打通不同系统之间的数据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C43D9B-6E38-47E6-BA29-D10D3993E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工程师用一个身份，在内部 </a:t>
            </a:r>
            <a:r>
              <a:rPr lang="en-US" altLang="zh-CN" dirty="0"/>
              <a:t>git </a:t>
            </a:r>
            <a:r>
              <a:rPr lang="zh-CN" altLang="en-US" dirty="0"/>
              <a:t>和开源</a:t>
            </a:r>
            <a:r>
              <a:rPr lang="en-US" altLang="zh-CN" dirty="0"/>
              <a:t>git </a:t>
            </a:r>
            <a:r>
              <a:rPr lang="zh-CN" altLang="en-US" dirty="0"/>
              <a:t>上进行共享</a:t>
            </a:r>
            <a:endParaRPr lang="en-US" altLang="zh-CN" dirty="0"/>
          </a:p>
          <a:p>
            <a:r>
              <a:rPr lang="zh-CN" altLang="en-US" dirty="0"/>
              <a:t>内部</a:t>
            </a:r>
            <a:r>
              <a:rPr lang="en-US" altLang="zh-CN" dirty="0"/>
              <a:t>git </a:t>
            </a:r>
            <a:r>
              <a:rPr lang="zh-CN" altLang="en-US" dirty="0"/>
              <a:t>开源后，可保留全部记录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239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F73A7-D2CB-4749-BF2C-195824B11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38" y="443224"/>
            <a:ext cx="3026924" cy="4821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拓扑结构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69C4E8-3769-4140-9F9A-D7DD8B4F7E75}"/>
              </a:ext>
            </a:extLst>
          </p:cNvPr>
          <p:cNvSpPr/>
          <p:nvPr/>
        </p:nvSpPr>
        <p:spPr>
          <a:xfrm>
            <a:off x="4488950" y="768075"/>
            <a:ext cx="20091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仓库广场</a:t>
            </a:r>
            <a:endParaRPr lang="en-US" altLang="zh-CN" dirty="0"/>
          </a:p>
          <a:p>
            <a:pPr algn="ctr"/>
            <a:r>
              <a:rPr lang="zh-CN" altLang="en-US" dirty="0"/>
              <a:t>仓库搜索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6B3390-3C6C-4137-B85F-B0C519656180}"/>
              </a:ext>
            </a:extLst>
          </p:cNvPr>
          <p:cNvSpPr/>
          <p:nvPr/>
        </p:nvSpPr>
        <p:spPr>
          <a:xfrm>
            <a:off x="5843079" y="1539803"/>
            <a:ext cx="907915" cy="2853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CyberGit</a:t>
            </a:r>
            <a:r>
              <a:rPr lang="en-US" altLang="zh-CN" sz="900" dirty="0"/>
              <a:t> OOD</a:t>
            </a:r>
            <a:endParaRPr lang="zh-CN" altLang="en-US" sz="9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A4D639-0963-4C4D-9CC7-0924734D3A77}"/>
              </a:ext>
            </a:extLst>
          </p:cNvPr>
          <p:cNvSpPr/>
          <p:nvPr/>
        </p:nvSpPr>
        <p:spPr>
          <a:xfrm>
            <a:off x="1625776" y="2924373"/>
            <a:ext cx="20091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仓库面板</a:t>
            </a:r>
            <a:endParaRPr lang="en-US" altLang="zh-CN" dirty="0"/>
          </a:p>
          <a:p>
            <a:pPr algn="ctr"/>
            <a:r>
              <a:rPr lang="zh-CN" altLang="en-US" dirty="0"/>
              <a:t>合并请求</a:t>
            </a:r>
            <a:endParaRPr lang="en-US" altLang="zh-CN" dirty="0"/>
          </a:p>
          <a:p>
            <a:pPr algn="ctr"/>
            <a:r>
              <a:rPr lang="zh-CN" altLang="en-US" dirty="0"/>
              <a:t>团队管理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DE3373-112D-4C7E-B753-8D9A9979FFB3}"/>
              </a:ext>
            </a:extLst>
          </p:cNvPr>
          <p:cNvSpPr/>
          <p:nvPr/>
        </p:nvSpPr>
        <p:spPr>
          <a:xfrm>
            <a:off x="3096636" y="3741497"/>
            <a:ext cx="907915" cy="2853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项目</a:t>
            </a:r>
            <a:r>
              <a:rPr lang="en-US" altLang="zh-CN" sz="900" dirty="0"/>
              <a:t>Owner OOD</a:t>
            </a:r>
            <a:endParaRPr lang="zh-CN" altLang="en-US" sz="9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4E024F-ACB5-4399-B74A-352A0B94E6B2}"/>
              </a:ext>
            </a:extLst>
          </p:cNvPr>
          <p:cNvSpPr/>
          <p:nvPr/>
        </p:nvSpPr>
        <p:spPr>
          <a:xfrm>
            <a:off x="7018142" y="2924373"/>
            <a:ext cx="20091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仓库副本</a:t>
            </a:r>
            <a:endParaRPr lang="en-US" altLang="zh-CN" dirty="0"/>
          </a:p>
          <a:p>
            <a:pPr algn="ctr"/>
            <a:r>
              <a:rPr lang="zh-CN" altLang="en-US" dirty="0"/>
              <a:t>我的</a:t>
            </a:r>
            <a:r>
              <a:rPr lang="en-US" altLang="zh-CN" dirty="0"/>
              <a:t>Commit</a:t>
            </a:r>
          </a:p>
          <a:p>
            <a:pPr algn="ctr"/>
            <a:r>
              <a:rPr lang="zh-CN" altLang="en-US" dirty="0"/>
              <a:t>我的</a:t>
            </a:r>
            <a:r>
              <a:rPr lang="en-US" altLang="zh-CN" dirty="0"/>
              <a:t>Issue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8C1B5E-BAB0-4C41-9CFB-009870B09B76}"/>
              </a:ext>
            </a:extLst>
          </p:cNvPr>
          <p:cNvSpPr/>
          <p:nvPr/>
        </p:nvSpPr>
        <p:spPr>
          <a:xfrm>
            <a:off x="8573309" y="3741497"/>
            <a:ext cx="907915" cy="2853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开发者</a:t>
            </a:r>
            <a:r>
              <a:rPr lang="en-US" altLang="zh-CN" sz="900" dirty="0"/>
              <a:t>OOD</a:t>
            </a:r>
            <a:endParaRPr lang="zh-CN" altLang="en-US" sz="900" dirty="0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0F343042-0E21-49E9-A58E-BCECA1D78F3A}"/>
              </a:ext>
            </a:extLst>
          </p:cNvPr>
          <p:cNvCxnSpPr>
            <a:stCxn id="4" idx="3"/>
            <a:endCxn id="8" idx="0"/>
          </p:cNvCxnSpPr>
          <p:nvPr/>
        </p:nvCxnSpPr>
        <p:spPr>
          <a:xfrm>
            <a:off x="6498075" y="1225275"/>
            <a:ext cx="1524630" cy="16990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2E76297-3A94-4317-9AF7-14BDBB66BBBE}"/>
              </a:ext>
            </a:extLst>
          </p:cNvPr>
          <p:cNvSpPr txBox="1"/>
          <p:nvPr/>
        </p:nvSpPr>
        <p:spPr>
          <a:xfrm>
            <a:off x="8105123" y="1570970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找到</a:t>
            </a:r>
            <a:r>
              <a:rPr lang="en-US" altLang="zh-CN" dirty="0"/>
              <a:t>repo object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634B591-7CA5-4AE8-BD43-40D843C68EF2}"/>
              </a:ext>
            </a:extLst>
          </p:cNvPr>
          <p:cNvCxnSpPr>
            <a:stCxn id="8" idx="1"/>
            <a:endCxn id="6" idx="3"/>
          </p:cNvCxnSpPr>
          <p:nvPr/>
        </p:nvCxnSpPr>
        <p:spPr>
          <a:xfrm flipH="1">
            <a:off x="3634901" y="3381573"/>
            <a:ext cx="3383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CFBB60A7-12EB-4A03-9A1F-4592D01C5B33}"/>
              </a:ext>
            </a:extLst>
          </p:cNvPr>
          <p:cNvSpPr/>
          <p:nvPr/>
        </p:nvSpPr>
        <p:spPr>
          <a:xfrm>
            <a:off x="7018142" y="4544709"/>
            <a:ext cx="2009124" cy="47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cyfs</a:t>
            </a:r>
            <a:r>
              <a:rPr lang="en-US" altLang="zh-CN" dirty="0"/>
              <a:t>-runtime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559DC05-E27B-4A9B-9A39-A4740C6D1279}"/>
              </a:ext>
            </a:extLst>
          </p:cNvPr>
          <p:cNvCxnSpPr>
            <a:stCxn id="15" idx="0"/>
            <a:endCxn id="8" idx="2"/>
          </p:cNvCxnSpPr>
          <p:nvPr/>
        </p:nvCxnSpPr>
        <p:spPr>
          <a:xfrm flipV="1">
            <a:off x="8022704" y="3838773"/>
            <a:ext cx="1" cy="705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51748E1-D215-48C8-8D52-3462D6FBFE6B}"/>
              </a:ext>
            </a:extLst>
          </p:cNvPr>
          <p:cNvSpPr txBox="1"/>
          <p:nvPr/>
        </p:nvSpPr>
        <p:spPr>
          <a:xfrm>
            <a:off x="8022704" y="5152458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Commit NON</a:t>
            </a:r>
            <a:r>
              <a:rPr lang="zh-CN" altLang="en-US" sz="1400" dirty="0"/>
              <a:t>化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741F2C8-CF91-4E9D-881D-555EFF1039D2}"/>
              </a:ext>
            </a:extLst>
          </p:cNvPr>
          <p:cNvSpPr/>
          <p:nvPr/>
        </p:nvSpPr>
        <p:spPr>
          <a:xfrm>
            <a:off x="7018142" y="5588087"/>
            <a:ext cx="2009124" cy="47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Local Git Proxy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C6B9272-C397-48DD-ADD8-34B574B64CE0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V="1">
            <a:off x="8022704" y="5024606"/>
            <a:ext cx="0" cy="5634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32F5106-12C8-432F-AB7A-F87D48996214}"/>
              </a:ext>
            </a:extLst>
          </p:cNvPr>
          <p:cNvSpPr txBox="1"/>
          <p:nvPr/>
        </p:nvSpPr>
        <p:spPr>
          <a:xfrm>
            <a:off x="6750994" y="4024162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NON@BDT</a:t>
            </a:r>
            <a:endParaRPr lang="zh-CN" altLang="en-US" sz="1600" dirty="0"/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BB7849B2-D735-4946-9ACB-EFA0FE755808}"/>
              </a:ext>
            </a:extLst>
          </p:cNvPr>
          <p:cNvCxnSpPr>
            <a:stCxn id="6" idx="0"/>
            <a:endCxn id="4" idx="1"/>
          </p:cNvCxnSpPr>
          <p:nvPr/>
        </p:nvCxnSpPr>
        <p:spPr>
          <a:xfrm rot="5400000" flipH="1" flipV="1">
            <a:off x="2710095" y="1145519"/>
            <a:ext cx="1699098" cy="18586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9BE40761-CBD2-40BB-B3D0-AF40AFC701EC}"/>
              </a:ext>
            </a:extLst>
          </p:cNvPr>
          <p:cNvSpPr txBox="1"/>
          <p:nvPr/>
        </p:nvSpPr>
        <p:spPr>
          <a:xfrm>
            <a:off x="2723745" y="1825147"/>
            <a:ext cx="250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投递</a:t>
            </a:r>
            <a:r>
              <a:rPr lang="en-US" altLang="zh-CN" dirty="0"/>
              <a:t>Repo</a:t>
            </a:r>
          </a:p>
          <a:p>
            <a:r>
              <a:rPr lang="zh-CN" altLang="en-US" dirty="0"/>
              <a:t>投递</a:t>
            </a:r>
            <a:r>
              <a:rPr lang="en-US" altLang="zh-CN" dirty="0"/>
              <a:t>Action(</a:t>
            </a:r>
            <a:r>
              <a:rPr lang="zh-CN" altLang="en-US" dirty="0"/>
              <a:t>活跃行为）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F384944-14CE-48C0-9A33-83E644F61335}"/>
              </a:ext>
            </a:extLst>
          </p:cNvPr>
          <p:cNvSpPr/>
          <p:nvPr/>
        </p:nvSpPr>
        <p:spPr>
          <a:xfrm>
            <a:off x="3634901" y="5588086"/>
            <a:ext cx="2009124" cy="47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标准</a:t>
            </a:r>
            <a:r>
              <a:rPr lang="en-US" altLang="zh-CN" dirty="0"/>
              <a:t>git</a:t>
            </a:r>
            <a:r>
              <a:rPr lang="zh-CN" altLang="en-US" dirty="0"/>
              <a:t>工具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01B313B-C499-494A-A369-E8FB132E2D5F}"/>
              </a:ext>
            </a:extLst>
          </p:cNvPr>
          <p:cNvCxnSpPr>
            <a:stCxn id="29" idx="3"/>
            <a:endCxn id="19" idx="1"/>
          </p:cNvCxnSpPr>
          <p:nvPr/>
        </p:nvCxnSpPr>
        <p:spPr>
          <a:xfrm>
            <a:off x="5644025" y="5828035"/>
            <a:ext cx="137411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4F2749A5-700E-4C70-A9AF-2EC9FC77C6A7}"/>
              </a:ext>
            </a:extLst>
          </p:cNvPr>
          <p:cNvSpPr txBox="1"/>
          <p:nvPr/>
        </p:nvSpPr>
        <p:spPr>
          <a:xfrm>
            <a:off x="5660054" y="5448059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 git</a:t>
            </a:r>
            <a:r>
              <a:rPr lang="zh-CN" altLang="en-US" dirty="0"/>
              <a:t>协议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1A1C91E-E421-42C4-8200-B3A2BE7ADF71}"/>
              </a:ext>
            </a:extLst>
          </p:cNvPr>
          <p:cNvSpPr txBox="1"/>
          <p:nvPr/>
        </p:nvSpPr>
        <p:spPr>
          <a:xfrm>
            <a:off x="4476877" y="3009272"/>
            <a:ext cx="2366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用</a:t>
            </a:r>
            <a:r>
              <a:rPr lang="en-US" altLang="zh-CN" sz="1600" dirty="0"/>
              <a:t>NON</a:t>
            </a:r>
            <a:r>
              <a:rPr lang="zh-CN" altLang="en-US" sz="1600" dirty="0"/>
              <a:t>协议发送</a:t>
            </a:r>
            <a:r>
              <a:rPr lang="en-US" altLang="zh-CN" sz="1600" dirty="0"/>
              <a:t>Commit</a:t>
            </a:r>
            <a:endParaRPr lang="zh-CN" altLang="en-US" sz="16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1592527-F72D-47D2-A446-C782B3D33533}"/>
              </a:ext>
            </a:extLst>
          </p:cNvPr>
          <p:cNvSpPr/>
          <p:nvPr/>
        </p:nvSpPr>
        <p:spPr>
          <a:xfrm>
            <a:off x="4773039" y="1533013"/>
            <a:ext cx="1035336" cy="2853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聚合</a:t>
            </a:r>
            <a:r>
              <a:rPr lang="en-US" altLang="zh-CN" sz="900" dirty="0"/>
              <a:t>DEC Service</a:t>
            </a:r>
            <a:endParaRPr lang="zh-CN" altLang="en-US" sz="9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872CCFD-742D-487D-B15B-45F520AD5A19}"/>
              </a:ext>
            </a:extLst>
          </p:cNvPr>
          <p:cNvSpPr/>
          <p:nvPr/>
        </p:nvSpPr>
        <p:spPr>
          <a:xfrm>
            <a:off x="3096636" y="4046831"/>
            <a:ext cx="1035336" cy="2853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CyberGit</a:t>
            </a:r>
            <a:r>
              <a:rPr lang="en-US" altLang="zh-CN" sz="900" dirty="0"/>
              <a:t> Service</a:t>
            </a:r>
            <a:endParaRPr lang="zh-CN" altLang="en-US" sz="9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DB84131-0489-4EED-8746-0BA4EBA426B4}"/>
              </a:ext>
            </a:extLst>
          </p:cNvPr>
          <p:cNvSpPr/>
          <p:nvPr/>
        </p:nvSpPr>
        <p:spPr>
          <a:xfrm>
            <a:off x="8577690" y="4035373"/>
            <a:ext cx="994327" cy="2853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CyberGit</a:t>
            </a:r>
            <a:r>
              <a:rPr lang="en-US" altLang="zh-CN" sz="900" dirty="0"/>
              <a:t> Service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1165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E2B22-0C4C-4A84-ACA2-D71721535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要突出的关键特性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0A203F-A310-481E-9BBC-5C6F46B13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Repo</a:t>
            </a:r>
            <a:r>
              <a:rPr lang="zh-CN" altLang="en-US" dirty="0"/>
              <a:t>有唯一的</a:t>
            </a:r>
            <a:r>
              <a:rPr lang="en-US" altLang="zh-CN" dirty="0"/>
              <a:t>ID</a:t>
            </a:r>
            <a:r>
              <a:rPr lang="zh-CN" altLang="en-US" dirty="0"/>
              <a:t>，打开后可看到项目面板，能完成最基本的工作</a:t>
            </a:r>
            <a:endParaRPr lang="en-US" altLang="zh-CN" dirty="0"/>
          </a:p>
          <a:p>
            <a:r>
              <a:rPr lang="zh-CN" altLang="en-US" dirty="0"/>
              <a:t>可靠的服务，可靠的数据</a:t>
            </a:r>
            <a:endParaRPr lang="en-US" altLang="zh-CN" dirty="0"/>
          </a:p>
          <a:p>
            <a:r>
              <a:rPr lang="en-US" altLang="zh-CN" dirty="0"/>
              <a:t>Repo, Commit, Issue</a:t>
            </a:r>
            <a:r>
              <a:rPr lang="zh-CN" altLang="en-US" dirty="0"/>
              <a:t>都是</a:t>
            </a:r>
            <a:r>
              <a:rPr lang="en-US" altLang="zh-CN" dirty="0"/>
              <a:t>NFT</a:t>
            </a:r>
            <a:r>
              <a:rPr lang="zh-CN" altLang="en-US" dirty="0"/>
              <a:t>，可以打赏</a:t>
            </a:r>
            <a:endParaRPr lang="en-US" altLang="zh-CN" dirty="0"/>
          </a:p>
          <a:p>
            <a:r>
              <a:rPr lang="zh-CN" altLang="en-US" dirty="0"/>
              <a:t>使用密码学身份，组织管理、人员互相通信可用“超送”（数据打通后实现的服务打通）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6735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E6F31-87F1-4B5D-82B1-C447B0EB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AA558-3E49-4D80-91AC-1B2D079E9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RepoObject</a:t>
            </a:r>
            <a:r>
              <a:rPr lang="en-US" altLang="zh-CN" dirty="0"/>
              <a:t> </a:t>
            </a:r>
            <a:r>
              <a:rPr lang="zh-CN" altLang="en-US" dirty="0"/>
              <a:t>代表一个仓库</a:t>
            </a:r>
            <a:r>
              <a:rPr lang="en-US" altLang="zh-CN" dirty="0"/>
              <a:t>,</a:t>
            </a:r>
            <a:r>
              <a:rPr lang="zh-CN" altLang="en-US" dirty="0"/>
              <a:t>指向 一个</a:t>
            </a:r>
            <a:r>
              <a:rPr lang="en-US" altLang="zh-CN" dirty="0" err="1"/>
              <a:t>DiffObject</a:t>
            </a:r>
            <a:r>
              <a:rPr lang="en-US" altLang="zh-CN" dirty="0"/>
              <a:t>(</a:t>
            </a:r>
            <a:r>
              <a:rPr lang="en-US" altLang="zh-CN" dirty="0" err="1"/>
              <a:t>DirObject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CommitObject</a:t>
            </a:r>
            <a:r>
              <a:rPr lang="en-US" altLang="zh-CN" dirty="0"/>
              <a:t> </a:t>
            </a:r>
            <a:r>
              <a:rPr lang="zh-CN" altLang="en-US" dirty="0"/>
              <a:t>（注意区分单个</a:t>
            </a:r>
            <a:r>
              <a:rPr lang="en-US" altLang="zh-CN" dirty="0"/>
              <a:t>Commit</a:t>
            </a:r>
            <a:r>
              <a:rPr lang="zh-CN" altLang="en-US" dirty="0"/>
              <a:t>和有</a:t>
            </a:r>
            <a:r>
              <a:rPr lang="en-US" altLang="zh-CN" dirty="0" err="1"/>
              <a:t>prev</a:t>
            </a:r>
            <a:r>
              <a:rPr lang="zh-CN" altLang="en-US" dirty="0"/>
              <a:t>的</a:t>
            </a:r>
            <a:r>
              <a:rPr lang="en-US" altLang="zh-CN" dirty="0"/>
              <a:t>Commit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IssueObject</a:t>
            </a:r>
            <a:r>
              <a:rPr lang="en-US" altLang="zh-CN" dirty="0"/>
              <a:t> (</a:t>
            </a:r>
            <a:r>
              <a:rPr lang="zh-CN" altLang="en-US" dirty="0"/>
              <a:t>以及相关回复）</a:t>
            </a:r>
          </a:p>
        </p:txBody>
      </p:sp>
    </p:spTree>
    <p:extLst>
      <p:ext uri="{BB962C8B-B14F-4D97-AF65-F5344CB8AC3E}">
        <p14:creationId xmlns:p14="http://schemas.microsoft.com/office/powerpoint/2010/main" val="1306723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00B63-7DAC-4873-8712-FF8173AE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帐号面板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8327FE-BFF5-4FFB-8CC4-6399FF2CF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我的帐号</a:t>
            </a:r>
            <a:endParaRPr lang="en-US" altLang="zh-CN" dirty="0"/>
          </a:p>
          <a:p>
            <a:r>
              <a:rPr lang="zh-CN" altLang="en-US" dirty="0"/>
              <a:t>查看别人的账号</a:t>
            </a:r>
            <a:endParaRPr lang="en-US" altLang="zh-CN" dirty="0"/>
          </a:p>
          <a:p>
            <a:r>
              <a:rPr lang="zh-CN" altLang="en-US" dirty="0"/>
              <a:t>我加入的组织 </a:t>
            </a:r>
            <a:r>
              <a:rPr lang="en-US" altLang="zh-CN" dirty="0"/>
              <a:t>/ </a:t>
            </a:r>
            <a:r>
              <a:rPr lang="zh-CN" altLang="en-US" dirty="0"/>
              <a:t>组织信息浏览</a:t>
            </a:r>
            <a:endParaRPr lang="en-US" altLang="zh-CN" dirty="0"/>
          </a:p>
          <a:p>
            <a:r>
              <a:rPr lang="zh-CN" altLang="en-US" dirty="0"/>
              <a:t>创建组织 </a:t>
            </a:r>
            <a:r>
              <a:rPr lang="en-US" altLang="zh-CN" dirty="0"/>
              <a:t>/ </a:t>
            </a:r>
            <a:r>
              <a:rPr lang="zh-CN" altLang="en-US" dirty="0"/>
              <a:t>组织管理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1772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</TotalTime>
  <Words>927</Words>
  <Application>Microsoft Office PowerPoint</Application>
  <PresentationFormat>宽屏</PresentationFormat>
  <Paragraphs>72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基于CYFS的 未来开发者社区</vt:lpstr>
      <vt:lpstr>为什么要建立新的开发者社区</vt:lpstr>
      <vt:lpstr>Web3.0 为新社区提供的新能力</vt:lpstr>
      <vt:lpstr>价值互联网带来的新玩法</vt:lpstr>
      <vt:lpstr>DataWeb 打通不同系统之间的数据</vt:lpstr>
      <vt:lpstr>拓扑结构</vt:lpstr>
      <vt:lpstr>要突出的关键特性</vt:lpstr>
      <vt:lpstr>关键数据</vt:lpstr>
      <vt:lpstr>帐号面板</vt:lpstr>
      <vt:lpstr>仓库面板：</vt:lpstr>
      <vt:lpstr>Commit页面</vt:lpstr>
      <vt:lpstr>Issue页面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基于CYFS的未来开发者社区</dc:title>
  <dc:creator>Zhicong Liu</dc:creator>
  <cp:lastModifiedBy>Zhicong Liu</cp:lastModifiedBy>
  <cp:revision>2</cp:revision>
  <dcterms:created xsi:type="dcterms:W3CDTF">2021-04-05T16:33:19Z</dcterms:created>
  <dcterms:modified xsi:type="dcterms:W3CDTF">2021-07-15T03:43:24Z</dcterms:modified>
</cp:coreProperties>
</file>