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verag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bdea161c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bdea161c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dd05f0dc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dd05f0d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bdea161c_0_4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bdea161c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09eb555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09eb55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cb78eb12_0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cb78eb12_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d61b396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d61b39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bdea161c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bdea161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bdea161c_0_1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bdea161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bdea161c_0_2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bdea161c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f4b5066_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f4b5066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cb78eb12_0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cb78eb12_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29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rage"/>
              <a:buChar char="○"/>
              <a:defRPr sz="18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verage"/>
              <a:buChar char="■"/>
              <a:defRPr i="1">
                <a:solidFill>
                  <a:schemeClr val="accent4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●"/>
              <a:defRPr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mycourses.binghamton.edu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cs110classwork@cs.binghamton.edu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240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 Data Structures and Algorithms</a:t>
            </a:r>
            <a:endParaRPr sz="2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2019 - Steven Moore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Class Mantra - Ask Questions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</a:pPr>
            <a:r>
              <a:rPr lang="en"/>
              <a:t>I am not the only one who has this question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 matter how silly you think the question is, someone else is just as confused as you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Moore</a:t>
            </a:r>
            <a:r>
              <a:rPr lang="en"/>
              <a:t> loves questions because it makes his job easier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 can’t read minds very well, so help me by asking questions 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 need to ask more questions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Knowing what question to ask is more valuable than the knowledge you get from the answer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Relax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 everyone will get an A in this course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That’s okay. Grades are not important.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Learning is important.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What you have learned is a lot more important than your grade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Often your grade is not a very good reflection of what you have learned.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Keep your perspective.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“Is the end result of this going to be a pile of skulls? If the answer is no, then it could be worse and I should get over it.” - Sarah Vowell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Lab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My Name is Steven Moore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My Bio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Who has experience with C++?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 experience with C++ necessary for this course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is not just a C++ language course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Must have taken CS140 - Object Oriented Programming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Tools - Piazza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Piazza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communication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lab assignments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Reading, lecture notes, and materials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course schedule and info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policies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and Lecture Materials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</a:pPr>
            <a:r>
              <a:rPr lang="en"/>
              <a:t>Lecture Notes for each topic will be posted to the resources tab on piazza.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○"/>
            </a:pPr>
            <a:r>
              <a:rPr lang="en"/>
              <a:t>Lecture notes are not considered final until after the topic is complete. 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</a:pPr>
            <a:r>
              <a:rPr lang="en"/>
              <a:t>Reading and other materials will also be posted in the syllabus, which will be updated frequently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Make sure you are reviewing this often. Because we are using a free textbook, there will be some gaps in the reading that I will fill with supplemental materials.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Tools - Blackboard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mycourses.binghamton.edu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Blackboard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Grades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 try to keep grades updated over the course of the semester , and you can check your current grade for the course at any time on Blackboard.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Because not all your work is in, the weighted grade on blackboard is an estimate only.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Check your grades often. If there is an error, I want to know.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 have over 200 students this semester, I will make a mistake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Piazza Link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Assignment Hash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Piazza</a:t>
            </a:r>
            <a:endParaRPr/>
          </a:p>
          <a:p>
            <a:pPr indent="-342900" lvl="1" marL="914400" rtl="0" algn="l"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Communication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verage"/>
              <a:buChar char="■"/>
            </a:pPr>
            <a:r>
              <a:rPr lang="en"/>
              <a:t>Public</a:t>
            </a:r>
            <a:endParaRPr/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Receive answers about the course from me, TA’s, or other students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Private</a:t>
            </a:r>
            <a:endParaRPr/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Personal Questions</a:t>
            </a:r>
            <a:endParaRPr/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If you are posting actual code or an answer, you must post as a private message to me</a:t>
            </a:r>
            <a:endParaRPr/>
          </a:p>
          <a:p>
            <a: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400"/>
              <a:buChar char="○"/>
            </a:pPr>
            <a:r>
              <a:rPr i="1" lang="en">
                <a:solidFill>
                  <a:srgbClr val="EA9999"/>
                </a:solidFill>
              </a:rPr>
              <a:t>If you are unsure, post privately, and I can make it public</a:t>
            </a:r>
            <a:endParaRPr i="1">
              <a:solidFill>
                <a:srgbClr val="EA999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Assignment:</a:t>
            </a:r>
            <a:endParaRPr/>
          </a:p>
          <a:p>
            <a:pPr indent="-342900" lvl="1" marL="914400" rtl="0" algn="l">
              <a:spcBef>
                <a:spcPts val="800"/>
              </a:spcBef>
              <a:spcAft>
                <a:spcPts val="800"/>
              </a:spcAft>
              <a:buSzPts val="1800"/>
              <a:buChar char="○"/>
            </a:pPr>
            <a:r>
              <a:rPr lang="en"/>
              <a:t>Sign up for Piazza, and respond to the ‘Course Policies’ Post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Format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 the course of each topic we will have 1 or more classworks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small in class assignment graded pass/fail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Classworks are not posted on the website and cannot be made up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Classwork makes up a portion of your Professional Accountability grade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email submission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cs240classwork@cs.binghamton.edu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Classwork submission is in class only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Review remainder of the policies...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Succeed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57200" y="1200150"/>
            <a:ext cx="8229600" cy="38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labs as soon as they are assigned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Do not wait until the last minute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Plan for electronic failures and last minute emergencies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Lab Format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is probably the first class where you are building large programs from the ground up in a short amount of time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Ask for help in and out of class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Admit when you aren’t ‘getting’ it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you understood all of it, you wouldn’t need to be here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Comment out what doesn’t work so your code compiles.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Expectations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you need help, you will ask for it</a:t>
            </a:r>
            <a:endParaRPr sz="24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review a lot of topics for this class, and sometimes move quickly.</a:t>
            </a:r>
            <a:endParaRPr sz="18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you need me to review or re-explain a concept, you will ask. </a:t>
            </a:r>
            <a:endParaRPr sz="24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 cannot know if you are struggling or something wasn’t explained well  if you don’t tell me</a:t>
            </a:r>
            <a:endParaRPr sz="18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class is not a race to a finish line.</a:t>
            </a:r>
            <a:r>
              <a:rPr lang="en"/>
              <a:t>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 will review a concept as many times as it takes for you to understand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