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dd2b59c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dd2b59c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dd2b59c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dd2b59c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dd2b59c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dd2b59c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dd2b59c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dd2b59c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dd2b59c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dd2b59c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dd2b59c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dd2b59c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dd2b59c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dd2b59c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7d01cb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7d01cb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abe7dc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abe7dc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dd2b59c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dd2b59c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dd2b59c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dd2b59c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dd2b59c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dd2b59c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7d01cb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7d01cb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  <a:defRPr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Lato"/>
              <a:buChar char="○"/>
              <a:defRPr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Lato"/>
              <a:buChar char="■"/>
              <a:defRPr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Structures, Algorithms, and ADT’s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CS240 Spring 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is an ADT different from a Data Structure?</a:t>
            </a:r>
            <a:endParaRPr sz="2800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5993400" cy="3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Important: An ADT does not specify </a:t>
            </a:r>
            <a:br>
              <a:rPr lang="en"/>
            </a:br>
            <a:r>
              <a:rPr lang="en"/>
              <a:t>how the data type is implemented. 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ADTs interface is defined in terms of: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type name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/>
              <a:t>a set of operations on that type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100" y="1768232"/>
            <a:ext cx="2654775" cy="1607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ADT vs Data Structure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Suppose a particular programming environment provides a library that includes a list class.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A variety of implementations for lists is possible. The particulars of the implementation is the Data Structure.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Topics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this course we will do 3 things: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Add a collection of data structures and algorithms to our toolkit.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Explore the idea of tradeoffs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Learn how to measure the effectiveness of a data structure or algorithm.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With each ADT we will explore an algorithm along with that ADT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/>
              <a:t>The </a:t>
            </a:r>
            <a:r>
              <a:rPr lang="en"/>
              <a:t>algorithm</a:t>
            </a:r>
            <a:r>
              <a:rPr lang="en"/>
              <a:t> will sometimes require that particular ADT, but not always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choose?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Primarily, we will strive for two goals: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Design data structures and algorithms that are 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easy to understand 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easy to code 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easy to debug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Design data structures and algorithms that makes efficient use of the computer's resources.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Simplicity vs Simplistic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Data Structures?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is </a:t>
            </a:r>
            <a:r>
              <a:rPr b="1" lang="en">
                <a:solidFill>
                  <a:srgbClr val="FF0000"/>
                </a:solidFill>
              </a:rPr>
              <a:t>an</a:t>
            </a:r>
            <a:r>
              <a:rPr lang="en"/>
              <a:t> unsigned integer value of 1 on a 32 bit computer?</a:t>
            </a: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can you do with a 1?</a:t>
            </a: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data structure is any data representation and its associated operations.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Data Structures matter?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We must figure out a way to organize data in a way that is manageable</a:t>
            </a:r>
            <a:br>
              <a:rPr lang="en" sz="3000"/>
            </a:br>
            <a:endParaRPr sz="3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3000"/>
              <a:t>The most obvious example is an unsorted array.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do Data Structures solve?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8174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Assume you have an unsorted array with an unstable data set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example, you have an array of 10,000 movies on netflix, and the current number of people watching each of these movies. 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/>
              <a:t>The Movie ID corresponds to an array index which holds the number of people watching that movie.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551825" y="2632575"/>
            <a:ext cx="3331200" cy="17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net_movies_watchers[10000] = {0};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do Data Structures solve?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are writing an application that displays the top 5 watched movies on netflix at any given moment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application allows the user to check how many people are watching any given movie.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operations are important?  i.e. What needs to be fast, and what doesn’t have to be?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Using the proper data structure can make the difference between a program running quickly or not at all.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constraints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Structures require what two resources?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data structures and algorithms are measured according to their use of these two resources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The effectiveness of a Data Structure or Algorithm is considered its ‘Cost’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a data Structure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selecting a data structure to solve a problem: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Determine the basic operations that are required. 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Determining the best ADT for a problem always depends on resource constraints.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/>
              <a:t>Select the data structure that best meets these requirements.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Constraints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</a:pPr>
            <a:r>
              <a:rPr lang="en"/>
              <a:t>When is data inserted?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Stable data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Unstable data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is data accessed?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Are all data items processed in the same order every time?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/>
              <a:t>"Random access" search generally requires more complex data structures.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Types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 a Data Structure is just a concrete collection of data and operations.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data structure is an implementation of an Abstract Data Type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ADTs are language independent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