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bacd21e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bacd21e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bacd21e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bacd21e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bacd21e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bacd21e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bc6a97b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bc6a97b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ccdfc5a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ccdfc5a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baab729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baab729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baab729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baab729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bacd21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bacd21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bacd21e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bacd21e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bacd21e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bacd21e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baab729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baab729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cdfc5a6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ccdfc5a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  <a:defRPr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○"/>
              <a:defRPr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 i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Char char="●"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Stacks and Queues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240 Spring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Public Interface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class Queue { // Queue class ADT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 	void clear(); // Reinitialize the </a:t>
            </a:r>
            <a:r>
              <a:rPr lang="en" sz="1600"/>
              <a:t>Queue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  	boolean enqueue(Object it);  // Push "it" into the </a:t>
            </a:r>
            <a:r>
              <a:rPr lang="en" sz="1600"/>
              <a:t>Queue</a:t>
            </a:r>
            <a:endParaRPr sz="1600"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Object dequeue();  // Remove and return the element at the end of the </a:t>
            </a:r>
            <a:r>
              <a:rPr lang="en" sz="1600"/>
              <a:t>Queue</a:t>
            </a:r>
            <a:endParaRPr sz="1600"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Object peek();  // Return a copy of the oldest element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}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Implementations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Array Based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top and bottom - an index pointing to the ends of the list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need initial size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easier memory management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requires a static size</a:t>
            </a:r>
            <a:endParaRPr/>
          </a:p>
        </p:txBody>
      </p:sp>
      <p:sp>
        <p:nvSpPr>
          <p:cNvPr id="134" name="Google Shape;134;p23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Linked Based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Can use your existing linked list as the underlying data structure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internal memory is dynamic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more complex memory management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9896" y="3763696"/>
            <a:ext cx="1594000" cy="13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7050" y="3978925"/>
            <a:ext cx="2644025" cy="11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Based Queue Implementation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249" y="761700"/>
            <a:ext cx="1927475" cy="430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Stacks and Queues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ADTs describe behavior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Recall that ADTs describe a Data Structure’s behavior, not its </a:t>
            </a:r>
            <a:r>
              <a:rPr lang="en"/>
              <a:t>implementation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This means that a specific ADT should have a conventional interface, but implementation can vary greatly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if we need a Collection Data Structure...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 we want to restrict how the data is accessed...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and it must also be a Sequential data structure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LIFO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5544600" cy="28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Last in First 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Stacks limit the user to removing elements in reverse order of their insertion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2400"/>
              <a:buChar char="●"/>
            </a:pPr>
            <a:r>
              <a:rPr lang="en">
                <a:solidFill>
                  <a:schemeClr val="accent2"/>
                </a:solidFill>
              </a:rPr>
              <a:t>Stack of books in a box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425" y="2074550"/>
            <a:ext cx="2979575" cy="22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/ Pop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Push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Inserting onto a stack is called a </a:t>
            </a:r>
            <a:r>
              <a:rPr b="1" i="1" lang="en"/>
              <a:t>push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Pop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Removing from the stack is called </a:t>
            </a:r>
            <a:r>
              <a:rPr b="1" i="1" lang="en"/>
              <a:t>pop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To access an element, you must take every element before it off the stack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ADT Interface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class Stack { // Stack class ADT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 	void clear(); // Reinitialize the stack.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  	boolean push(Object it);  // Push "it" onto the top of the stack</a:t>
            </a:r>
            <a:endParaRPr sz="1600"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Object pop();  // Remove and return the element at the top of the stack</a:t>
            </a:r>
            <a:endParaRPr sz="1600"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Object peek();  // Return a copy of the top element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};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Implementations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Array Based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top - an index pointing to the ‘top’ of the list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○"/>
            </a:pPr>
            <a:r>
              <a:rPr lang="en"/>
              <a:t>the initialization size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easier memory management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requires a static size</a:t>
            </a:r>
            <a:endParaRPr/>
          </a:p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Linked Based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 linked list as the underlying data structure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internal memory is dynamic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more complex memory management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125" y="4047950"/>
            <a:ext cx="2166675" cy="9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200" y="4151600"/>
            <a:ext cx="3464143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1919075"/>
            <a:ext cx="49644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if we need something similar to a stack but we want our access in insertion order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/>
              <a:t>First in First Out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298" y="2173223"/>
            <a:ext cx="3430800" cy="28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Dequeue</a:t>
            </a:r>
            <a:r>
              <a:rPr lang="en"/>
              <a:t> / Enqueue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Enqueue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Inserting onto a queue is called an </a:t>
            </a:r>
            <a:r>
              <a:rPr b="1" lang="en"/>
              <a:t>enqueue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Dequeue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Removing from the stack is called </a:t>
            </a:r>
            <a:r>
              <a:rPr b="1" lang="en"/>
              <a:t>dequeue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To access an element, you must take every element before it off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