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717" r:id="rId2"/>
    <p:sldId id="788" r:id="rId3"/>
    <p:sldId id="789" r:id="rId4"/>
    <p:sldId id="818" r:id="rId5"/>
    <p:sldId id="820" r:id="rId6"/>
    <p:sldId id="790" r:id="rId7"/>
    <p:sldId id="821" r:id="rId8"/>
    <p:sldId id="827" r:id="rId9"/>
    <p:sldId id="828" r:id="rId10"/>
    <p:sldId id="829" r:id="rId11"/>
    <p:sldId id="830" r:id="rId12"/>
    <p:sldId id="831" r:id="rId13"/>
    <p:sldId id="832" r:id="rId14"/>
    <p:sldId id="833" r:id="rId15"/>
    <p:sldId id="834" r:id="rId16"/>
    <p:sldId id="835" r:id="rId17"/>
    <p:sldId id="836" r:id="rId18"/>
    <p:sldId id="826" r:id="rId19"/>
    <p:sldId id="837" r:id="rId20"/>
    <p:sldId id="839" r:id="rId21"/>
    <p:sldId id="840" r:id="rId22"/>
    <p:sldId id="841" r:id="rId23"/>
    <p:sldId id="842" r:id="rId24"/>
    <p:sldId id="843" r:id="rId25"/>
    <p:sldId id="844" r:id="rId26"/>
    <p:sldId id="846" r:id="rId27"/>
    <p:sldId id="847" r:id="rId28"/>
    <p:sldId id="848" r:id="rId29"/>
    <p:sldId id="849" r:id="rId30"/>
    <p:sldId id="850" r:id="rId31"/>
    <p:sldId id="851" r:id="rId32"/>
    <p:sldId id="860" r:id="rId33"/>
    <p:sldId id="861" r:id="rId34"/>
    <p:sldId id="863" r:id="rId35"/>
    <p:sldId id="864" r:id="rId36"/>
    <p:sldId id="865" r:id="rId37"/>
    <p:sldId id="866" r:id="rId38"/>
    <p:sldId id="867" r:id="rId39"/>
    <p:sldId id="868" r:id="rId40"/>
    <p:sldId id="869" r:id="rId41"/>
    <p:sldId id="823" r:id="rId42"/>
    <p:sldId id="854" r:id="rId43"/>
    <p:sldId id="853" r:id="rId44"/>
    <p:sldId id="855" r:id="rId45"/>
    <p:sldId id="856" r:id="rId46"/>
    <p:sldId id="857" r:id="rId47"/>
    <p:sldId id="858" r:id="rId48"/>
    <p:sldId id="859" r:id="rId49"/>
    <p:sldId id="838" r:id="rId50"/>
    <p:sldId id="870" r:id="rId51"/>
    <p:sldId id="871" r:id="rId52"/>
    <p:sldId id="872" r:id="rId53"/>
    <p:sldId id="873" r:id="rId54"/>
    <p:sldId id="874" r:id="rId55"/>
    <p:sldId id="875" r:id="rId56"/>
    <p:sldId id="876" r:id="rId57"/>
    <p:sldId id="852" r:id="rId58"/>
    <p:sldId id="877" r:id="rId59"/>
    <p:sldId id="878" r:id="rId60"/>
    <p:sldId id="879" r:id="rId61"/>
    <p:sldId id="880" r:id="rId62"/>
    <p:sldId id="881" r:id="rId63"/>
    <p:sldId id="882" r:id="rId64"/>
    <p:sldId id="883" r:id="rId65"/>
    <p:sldId id="884" r:id="rId66"/>
    <p:sldId id="885" r:id="rId67"/>
    <p:sldId id="886" r:id="rId68"/>
    <p:sldId id="887" r:id="rId69"/>
    <p:sldId id="888" r:id="rId70"/>
    <p:sldId id="889" r:id="rId71"/>
    <p:sldId id="890" r:id="rId72"/>
    <p:sldId id="891" r:id="rId73"/>
    <p:sldId id="892" r:id="rId74"/>
    <p:sldId id="893" r:id="rId75"/>
    <p:sldId id="894" r:id="rId76"/>
    <p:sldId id="895" r:id="rId77"/>
    <p:sldId id="896" r:id="rId78"/>
    <p:sldId id="897" r:id="rId79"/>
    <p:sldId id="898" r:id="rId80"/>
    <p:sldId id="899" r:id="rId81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44336"/>
    <a:srgbClr val="FF6600"/>
    <a:srgbClr val="3F51B5"/>
    <a:srgbClr val="827717"/>
    <a:srgbClr val="FFC107"/>
    <a:srgbClr val="1A237E"/>
    <a:srgbClr val="B71C1C"/>
    <a:srgbClr val="94B922"/>
    <a:srgbClr val="37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 autoAdjust="0"/>
    <p:restoredTop sz="99479" autoAdjust="0"/>
  </p:normalViewPr>
  <p:slideViewPr>
    <p:cSldViewPr snapToObjects="1">
      <p:cViewPr>
        <p:scale>
          <a:sx n="90" d="100"/>
          <a:sy n="90" d="100"/>
        </p:scale>
        <p:origin x="-1116" y="-276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06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699792" y="2503891"/>
            <a:ext cx="20005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검색 트리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5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513709" y="4050276"/>
            <a:ext cx="753957" cy="307777"/>
            <a:chOff x="4047258" y="4124089"/>
            <a:chExt cx="753957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089378" y="405027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52104" y="323019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227777" y="323019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39943" y="252358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19" idx="4"/>
            <a:endCxn id="118" idx="1"/>
          </p:cNvCxnSpPr>
          <p:nvPr/>
        </p:nvCxnSpPr>
        <p:spPr>
          <a:xfrm>
            <a:off x="2678526" y="300074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4"/>
            <a:endCxn id="117" idx="7"/>
          </p:cNvCxnSpPr>
          <p:nvPr/>
        </p:nvCxnSpPr>
        <p:spPr>
          <a:xfrm flipH="1">
            <a:off x="2059391" y="300074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7" idx="4"/>
            <a:endCxn id="112" idx="0"/>
          </p:cNvCxnSpPr>
          <p:nvPr/>
        </p:nvCxnSpPr>
        <p:spPr>
          <a:xfrm flipH="1">
            <a:off x="1693729" y="370735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7" idx="4"/>
            <a:endCxn id="113" idx="0"/>
          </p:cNvCxnSpPr>
          <p:nvPr/>
        </p:nvCxnSpPr>
        <p:spPr>
          <a:xfrm>
            <a:off x="1890687" y="370735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4"/>
            <a:endCxn id="115" idx="0"/>
          </p:cNvCxnSpPr>
          <p:nvPr/>
        </p:nvCxnSpPr>
        <p:spPr>
          <a:xfrm flipH="1">
            <a:off x="3269398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83510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7434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21909" y="3970563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118" idx="4"/>
            <a:endCxn id="24" idx="1"/>
          </p:cNvCxnSpPr>
          <p:nvPr/>
        </p:nvCxnSpPr>
        <p:spPr>
          <a:xfrm>
            <a:off x="3466360" y="3707358"/>
            <a:ext cx="225428" cy="33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4"/>
            <a:endCxn id="22" idx="0"/>
          </p:cNvCxnSpPr>
          <p:nvPr/>
        </p:nvCxnSpPr>
        <p:spPr>
          <a:xfrm flipH="1">
            <a:off x="3663530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  <a:endCxn id="23" idx="0"/>
          </p:cNvCxnSpPr>
          <p:nvPr/>
        </p:nvCxnSpPr>
        <p:spPr>
          <a:xfrm>
            <a:off x="3860492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3420876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경로에 블랙이 추가되어 문제 발생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7944" y="383143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3180" y="30443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304439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824" y="223101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55576" y="2231018"/>
            <a:ext cx="1613382" cy="138264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478786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 경로는 변화가 없는데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227777" y="2231018"/>
            <a:ext cx="1632255" cy="206207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11213" y="379341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U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색깔도 변경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0221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513709" y="4050276"/>
            <a:ext cx="753957" cy="307777"/>
            <a:chOff x="4047258" y="4124089"/>
            <a:chExt cx="753957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089378" y="405027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52104" y="323019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227777" y="323019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39943" y="252358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19" idx="4"/>
            <a:endCxn id="118" idx="1"/>
          </p:cNvCxnSpPr>
          <p:nvPr/>
        </p:nvCxnSpPr>
        <p:spPr>
          <a:xfrm>
            <a:off x="2678526" y="300074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4"/>
            <a:endCxn id="117" idx="7"/>
          </p:cNvCxnSpPr>
          <p:nvPr/>
        </p:nvCxnSpPr>
        <p:spPr>
          <a:xfrm flipH="1">
            <a:off x="2059391" y="300074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7" idx="4"/>
            <a:endCxn id="112" idx="0"/>
          </p:cNvCxnSpPr>
          <p:nvPr/>
        </p:nvCxnSpPr>
        <p:spPr>
          <a:xfrm flipH="1">
            <a:off x="1693729" y="370735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7" idx="4"/>
            <a:endCxn id="113" idx="0"/>
          </p:cNvCxnSpPr>
          <p:nvPr/>
        </p:nvCxnSpPr>
        <p:spPr>
          <a:xfrm>
            <a:off x="1890687" y="370735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4"/>
            <a:endCxn id="115" idx="0"/>
          </p:cNvCxnSpPr>
          <p:nvPr/>
        </p:nvCxnSpPr>
        <p:spPr>
          <a:xfrm flipH="1">
            <a:off x="3269398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83510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7434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21909" y="3970563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118" idx="4"/>
            <a:endCxn id="24" idx="1"/>
          </p:cNvCxnSpPr>
          <p:nvPr/>
        </p:nvCxnSpPr>
        <p:spPr>
          <a:xfrm>
            <a:off x="3466360" y="3707358"/>
            <a:ext cx="225428" cy="33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4"/>
            <a:endCxn id="22" idx="0"/>
          </p:cNvCxnSpPr>
          <p:nvPr/>
        </p:nvCxnSpPr>
        <p:spPr>
          <a:xfrm flipH="1">
            <a:off x="3663530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  <a:endCxn id="23" idx="0"/>
          </p:cNvCxnSpPr>
          <p:nvPr/>
        </p:nvCxnSpPr>
        <p:spPr>
          <a:xfrm>
            <a:off x="3860492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383143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3180" y="30443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304439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824" y="223101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64088" y="3429000"/>
            <a:ext cx="251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P, U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4005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20" name="직사각형 19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5" idx="4"/>
            <a:endCxn id="21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53748" y="234888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2001017" y="2525070"/>
            <a:ext cx="4657061" cy="2243470"/>
          </a:xfrm>
          <a:custGeom>
            <a:avLst/>
            <a:gdLst>
              <a:gd name="connsiteX0" fmla="*/ 0 w 4657061"/>
              <a:gd name="connsiteY0" fmla="*/ 0 h 2243470"/>
              <a:gd name="connsiteX1" fmla="*/ 2115880 w 4657061"/>
              <a:gd name="connsiteY1" fmla="*/ 74428 h 2243470"/>
              <a:gd name="connsiteX2" fmla="*/ 3646968 w 4657061"/>
              <a:gd name="connsiteY2" fmla="*/ 754911 h 2243470"/>
              <a:gd name="connsiteX3" fmla="*/ 4465675 w 4657061"/>
              <a:gd name="connsiteY3" fmla="*/ 1637414 h 2243470"/>
              <a:gd name="connsiteX4" fmla="*/ 4657061 w 4657061"/>
              <a:gd name="connsiteY4" fmla="*/ 2243470 h 224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061" h="2243470">
                <a:moveTo>
                  <a:pt x="0" y="0"/>
                </a:moveTo>
                <a:lnTo>
                  <a:pt x="2115880" y="74428"/>
                </a:lnTo>
                <a:cubicBezTo>
                  <a:pt x="2723708" y="200246"/>
                  <a:pt x="3255336" y="494413"/>
                  <a:pt x="3646968" y="754911"/>
                </a:cubicBezTo>
                <a:cubicBezTo>
                  <a:pt x="4038601" y="1015409"/>
                  <a:pt x="4297326" y="1389321"/>
                  <a:pt x="4465675" y="1637414"/>
                </a:cubicBezTo>
                <a:cubicBezTo>
                  <a:pt x="4634024" y="1885507"/>
                  <a:pt x="4645542" y="2064488"/>
                  <a:pt x="4657061" y="224347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116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77830" y="324050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레드가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연속이므로 문제 발생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7373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2280" y="359981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색깔 변경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1757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7373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0" y="594928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경로에 블랙이 추가되어 문제 발생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3468503" y="2859006"/>
            <a:ext cx="1613382" cy="138264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0193" y="523225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 경로는 변화가 없는데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940704" y="2859006"/>
            <a:ext cx="1632255" cy="206207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23316" y="6318612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U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색깔도 변경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219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7373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755576" y="2233620"/>
            <a:ext cx="2720799" cy="163370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4244" y="4617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 경로는 변화가 없는데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7944" y="1916832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경로에 블랙이 한 층 추가되어 문제 발생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923928" y="2204864"/>
            <a:ext cx="4320480" cy="177302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59106" y="2299669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색깔도 변경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1412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7373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9425" y="195748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회색 박스 내에서 블랙 층의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개수는 같음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65168" y="2348880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P, U, 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06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513709" y="4050276"/>
            <a:ext cx="753957" cy="307777"/>
            <a:chOff x="4047258" y="4124089"/>
            <a:chExt cx="753957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089378" y="405027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52104" y="323019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227777" y="323019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39943" y="252358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19" idx="4"/>
            <a:endCxn id="118" idx="1"/>
          </p:cNvCxnSpPr>
          <p:nvPr/>
        </p:nvCxnSpPr>
        <p:spPr>
          <a:xfrm>
            <a:off x="2678526" y="300074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4"/>
            <a:endCxn id="117" idx="7"/>
          </p:cNvCxnSpPr>
          <p:nvPr/>
        </p:nvCxnSpPr>
        <p:spPr>
          <a:xfrm flipH="1">
            <a:off x="2059391" y="300074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7" idx="4"/>
            <a:endCxn id="112" idx="0"/>
          </p:cNvCxnSpPr>
          <p:nvPr/>
        </p:nvCxnSpPr>
        <p:spPr>
          <a:xfrm flipH="1">
            <a:off x="1693729" y="370735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7" idx="4"/>
            <a:endCxn id="113" idx="0"/>
          </p:cNvCxnSpPr>
          <p:nvPr/>
        </p:nvCxnSpPr>
        <p:spPr>
          <a:xfrm>
            <a:off x="1890687" y="370735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4"/>
            <a:endCxn id="115" idx="0"/>
          </p:cNvCxnSpPr>
          <p:nvPr/>
        </p:nvCxnSpPr>
        <p:spPr>
          <a:xfrm flipH="1">
            <a:off x="3269398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83510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7434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21909" y="3970563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118" idx="4"/>
            <a:endCxn id="24" idx="1"/>
          </p:cNvCxnSpPr>
          <p:nvPr/>
        </p:nvCxnSpPr>
        <p:spPr>
          <a:xfrm>
            <a:off x="3466360" y="3707358"/>
            <a:ext cx="225428" cy="33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4"/>
            <a:endCxn id="22" idx="0"/>
          </p:cNvCxnSpPr>
          <p:nvPr/>
        </p:nvCxnSpPr>
        <p:spPr>
          <a:xfrm flipH="1">
            <a:off x="3663530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  <a:endCxn id="23" idx="0"/>
          </p:cNvCxnSpPr>
          <p:nvPr/>
        </p:nvCxnSpPr>
        <p:spPr>
          <a:xfrm>
            <a:off x="3860492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67944" y="383143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3180" y="30443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304439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824" y="223101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6056" y="2816082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루트인 경우에는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블랙 층의 개수가 늘어나도 괜찮음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353415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루트는 모든 경로에 공통이므로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5806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3-2-1: P</a:t>
            </a:r>
            <a:r>
              <a:rPr lang="ko-KR" altLang="en-US" dirty="0"/>
              <a:t>가 오른쪽 자식</a:t>
            </a:r>
            <a:r>
              <a:rPr lang="en-US" altLang="ko-KR" dirty="0"/>
              <a:t>, N</a:t>
            </a:r>
            <a:r>
              <a:rPr lang="ko-KR" altLang="en-US" dirty="0"/>
              <a:t>이 오른쪽 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9" name="직사각형 8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4"/>
            <a:endCxn id="9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10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53748" y="234888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001017" y="2525070"/>
            <a:ext cx="4657061" cy="2243470"/>
          </a:xfrm>
          <a:custGeom>
            <a:avLst/>
            <a:gdLst>
              <a:gd name="connsiteX0" fmla="*/ 0 w 4657061"/>
              <a:gd name="connsiteY0" fmla="*/ 0 h 2243470"/>
              <a:gd name="connsiteX1" fmla="*/ 2115880 w 4657061"/>
              <a:gd name="connsiteY1" fmla="*/ 74428 h 2243470"/>
              <a:gd name="connsiteX2" fmla="*/ 3646968 w 4657061"/>
              <a:gd name="connsiteY2" fmla="*/ 754911 h 2243470"/>
              <a:gd name="connsiteX3" fmla="*/ 4465675 w 4657061"/>
              <a:gd name="connsiteY3" fmla="*/ 1637414 h 2243470"/>
              <a:gd name="connsiteX4" fmla="*/ 4657061 w 4657061"/>
              <a:gd name="connsiteY4" fmla="*/ 2243470 h 224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061" h="2243470">
                <a:moveTo>
                  <a:pt x="0" y="0"/>
                </a:moveTo>
                <a:lnTo>
                  <a:pt x="2115880" y="74428"/>
                </a:lnTo>
                <a:cubicBezTo>
                  <a:pt x="2723708" y="200246"/>
                  <a:pt x="3255336" y="494413"/>
                  <a:pt x="3646968" y="754911"/>
                </a:cubicBezTo>
                <a:cubicBezTo>
                  <a:pt x="4038601" y="1015409"/>
                  <a:pt x="4297326" y="1389321"/>
                  <a:pt x="4465675" y="1637414"/>
                </a:cubicBezTo>
                <a:cubicBezTo>
                  <a:pt x="4634024" y="1885507"/>
                  <a:pt x="4645542" y="2064488"/>
                  <a:pt x="4657061" y="224347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819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Case 3-2-1: P</a:t>
            </a:r>
            <a:r>
              <a:rPr lang="ko-KR" altLang="en-US" dirty="0" smtClean="0"/>
              <a:t>가 오른쪽 자식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이 오른쪽 자식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4"/>
            <a:endCxn id="9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12" idx="4"/>
            <a:endCxn id="32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4"/>
            <a:endCxn id="30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1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4904550" y="401699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811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76152" y="2564904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레드</a:t>
            </a:r>
            <a:r>
              <a:rPr lang="ko-KR" altLang="en-US" sz="4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블랙 트리</a:t>
            </a:r>
            <a:endParaRPr lang="ko-KR" altLang="en-US" sz="4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6152" y="3341609"/>
            <a:ext cx="4132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Red Black Tree</a:t>
            </a:r>
            <a:endParaRPr lang="ko-KR" altLang="en-US" sz="4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16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3-2-1: P</a:t>
            </a:r>
            <a:r>
              <a:rPr lang="ko-KR" altLang="en-US" dirty="0"/>
              <a:t>가 오른쪽 자식</a:t>
            </a:r>
            <a:r>
              <a:rPr lang="en-US" altLang="ko-KR" dirty="0"/>
              <a:t>, N</a:t>
            </a:r>
            <a:r>
              <a:rPr lang="ko-KR" altLang="en-US" dirty="0"/>
              <a:t>이 오른쪽 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6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57" name="직사각형 56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60" name="직사각형 59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64" idx="4"/>
            <a:endCxn id="6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4" idx="4"/>
            <a:endCxn id="62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2" idx="4"/>
            <a:endCxn id="57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4"/>
            <a:endCxn id="58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4"/>
            <a:endCxn id="6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4"/>
            <a:endCxn id="61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30900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5936" y="36399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26479" y="3240501"/>
            <a:ext cx="21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175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3-2-1: P</a:t>
            </a:r>
            <a:r>
              <a:rPr lang="ko-KR" altLang="en-US" dirty="0"/>
              <a:t>가 오른쪽 자식</a:t>
            </a:r>
            <a:r>
              <a:rPr lang="en-US" altLang="ko-KR" dirty="0"/>
              <a:t>, N</a:t>
            </a:r>
            <a:r>
              <a:rPr lang="ko-KR" altLang="en-US" dirty="0"/>
              <a:t>이 오른쪽 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6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57" name="직사각형 56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60" name="직사각형 59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64" idx="4"/>
            <a:endCxn id="6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4" idx="4"/>
            <a:endCxn id="62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2" idx="4"/>
            <a:endCxn id="57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4"/>
            <a:endCxn id="58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4"/>
            <a:endCxn id="6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4"/>
            <a:endCxn id="61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30900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5936" y="36399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729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3-2-2: </a:t>
            </a:r>
            <a:r>
              <a:rPr lang="en-US" altLang="ko-KR" dirty="0"/>
              <a:t>P</a:t>
            </a:r>
            <a:r>
              <a:rPr lang="ko-KR" altLang="en-US" dirty="0"/>
              <a:t>가 오른쪽 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왼쪽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9" name="직사각형 8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4"/>
            <a:endCxn id="9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10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53748" y="234888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87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001017" y="2525070"/>
            <a:ext cx="4657061" cy="2243470"/>
          </a:xfrm>
          <a:custGeom>
            <a:avLst/>
            <a:gdLst>
              <a:gd name="connsiteX0" fmla="*/ 0 w 4657061"/>
              <a:gd name="connsiteY0" fmla="*/ 0 h 2243470"/>
              <a:gd name="connsiteX1" fmla="*/ 2115880 w 4657061"/>
              <a:gd name="connsiteY1" fmla="*/ 74428 h 2243470"/>
              <a:gd name="connsiteX2" fmla="*/ 3646968 w 4657061"/>
              <a:gd name="connsiteY2" fmla="*/ 754911 h 2243470"/>
              <a:gd name="connsiteX3" fmla="*/ 4465675 w 4657061"/>
              <a:gd name="connsiteY3" fmla="*/ 1637414 h 2243470"/>
              <a:gd name="connsiteX4" fmla="*/ 4657061 w 4657061"/>
              <a:gd name="connsiteY4" fmla="*/ 2243470 h 224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061" h="2243470">
                <a:moveTo>
                  <a:pt x="0" y="0"/>
                </a:moveTo>
                <a:lnTo>
                  <a:pt x="2115880" y="74428"/>
                </a:lnTo>
                <a:cubicBezTo>
                  <a:pt x="2723708" y="200246"/>
                  <a:pt x="3255336" y="494413"/>
                  <a:pt x="3646968" y="754911"/>
                </a:cubicBezTo>
                <a:cubicBezTo>
                  <a:pt x="4038601" y="1015409"/>
                  <a:pt x="4297326" y="1389321"/>
                  <a:pt x="4465675" y="1637414"/>
                </a:cubicBezTo>
                <a:cubicBezTo>
                  <a:pt x="4634024" y="1885507"/>
                  <a:pt x="4645542" y="2064488"/>
                  <a:pt x="4657061" y="224347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16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3-2-2: </a:t>
            </a:r>
            <a:r>
              <a:rPr lang="en-US" altLang="ko-KR" dirty="0"/>
              <a:t>P</a:t>
            </a:r>
            <a:r>
              <a:rPr lang="ko-KR" altLang="en-US" dirty="0"/>
              <a:t>가 오른쪽 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왼쪽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4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10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27467" y="53907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21384" y="53907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65862" y="4700552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87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12" idx="4"/>
            <a:endCxn id="32" idx="7"/>
          </p:cNvCxnSpPr>
          <p:nvPr/>
        </p:nvCxnSpPr>
        <p:spPr>
          <a:xfrm flipH="1">
            <a:off x="5873149" y="4424278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4"/>
            <a:endCxn id="30" idx="0"/>
          </p:cNvCxnSpPr>
          <p:nvPr/>
        </p:nvCxnSpPr>
        <p:spPr>
          <a:xfrm flipH="1">
            <a:off x="5507487" y="517771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1" idx="0"/>
          </p:cNvCxnSpPr>
          <p:nvPr/>
        </p:nvCxnSpPr>
        <p:spPr>
          <a:xfrm>
            <a:off x="5704445" y="517771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87796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5633463" y="4329031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208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3-2-2: </a:t>
            </a:r>
            <a:r>
              <a:rPr lang="en-US" altLang="ko-KR" dirty="0"/>
              <a:t>P</a:t>
            </a:r>
            <a:r>
              <a:rPr lang="ko-KR" altLang="en-US" dirty="0"/>
              <a:t>가 오른쪽 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왼쪽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5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87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>
            <a:stCxn id="53" idx="4"/>
            <a:endCxn id="52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/>
          <p:cNvCxnSpPr>
            <a:stCxn id="53" idx="4"/>
            <a:endCxn id="5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7" idx="4"/>
            <a:endCxn id="5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7" idx="4"/>
            <a:endCxn id="5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82761" y="580526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같게 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904550" y="401699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4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3-2-3: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N</a:t>
            </a:r>
            <a:r>
              <a:rPr lang="ko-KR" altLang="en-US" dirty="0"/>
              <a:t>이 </a:t>
            </a:r>
            <a:r>
              <a:rPr lang="ko-KR" altLang="en-US" dirty="0" smtClean="0"/>
              <a:t>왼쪽 </a:t>
            </a:r>
            <a:r>
              <a:rPr lang="ko-KR" altLang="en-US" dirty="0"/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768634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0" idx="0"/>
          </p:cNvCxnSpPr>
          <p:nvPr/>
        </p:nvCxnSpPr>
        <p:spPr>
          <a:xfrm>
            <a:off x="5323898" y="3717668"/>
            <a:ext cx="624756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53748" y="234888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7477" y="396479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>
            <a:stCxn id="14" idx="4"/>
            <a:endCxn id="35" idx="7"/>
          </p:cNvCxnSpPr>
          <p:nvPr/>
        </p:nvCxnSpPr>
        <p:spPr>
          <a:xfrm flipH="1">
            <a:off x="4704764" y="3717668"/>
            <a:ext cx="619134" cy="31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159078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3002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35" idx="4"/>
            <a:endCxn id="47" idx="0"/>
          </p:cNvCxnSpPr>
          <p:nvPr/>
        </p:nvCxnSpPr>
        <p:spPr>
          <a:xfrm flipH="1">
            <a:off x="4339098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5" idx="4"/>
            <a:endCxn id="48" idx="0"/>
          </p:cNvCxnSpPr>
          <p:nvPr/>
        </p:nvCxnSpPr>
        <p:spPr>
          <a:xfrm>
            <a:off x="4536060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1945758" y="2516122"/>
            <a:ext cx="3357575" cy="2172836"/>
          </a:xfrm>
          <a:custGeom>
            <a:avLst/>
            <a:gdLst>
              <a:gd name="connsiteX0" fmla="*/ 0 w 3357575"/>
              <a:gd name="connsiteY0" fmla="*/ 3794 h 2172836"/>
              <a:gd name="connsiteX1" fmla="*/ 2190307 w 3357575"/>
              <a:gd name="connsiteY1" fmla="*/ 120752 h 2172836"/>
              <a:gd name="connsiteX2" fmla="*/ 3349256 w 3357575"/>
              <a:gd name="connsiteY2" fmla="*/ 801236 h 2172836"/>
              <a:gd name="connsiteX3" fmla="*/ 2690037 w 3357575"/>
              <a:gd name="connsiteY3" fmla="*/ 1290334 h 2172836"/>
              <a:gd name="connsiteX4" fmla="*/ 2286000 w 3357575"/>
              <a:gd name="connsiteY4" fmla="*/ 1502985 h 2172836"/>
              <a:gd name="connsiteX5" fmla="*/ 2105247 w 3357575"/>
              <a:gd name="connsiteY5" fmla="*/ 2172836 h 21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7575" h="2172836">
                <a:moveTo>
                  <a:pt x="0" y="3794"/>
                </a:moveTo>
                <a:cubicBezTo>
                  <a:pt x="816049" y="-4181"/>
                  <a:pt x="1632098" y="-12155"/>
                  <a:pt x="2190307" y="120752"/>
                </a:cubicBezTo>
                <a:cubicBezTo>
                  <a:pt x="2748516" y="253659"/>
                  <a:pt x="3265968" y="606306"/>
                  <a:pt x="3349256" y="801236"/>
                </a:cubicBezTo>
                <a:cubicBezTo>
                  <a:pt x="3432544" y="996166"/>
                  <a:pt x="2867246" y="1173376"/>
                  <a:pt x="2690037" y="1290334"/>
                </a:cubicBezTo>
                <a:cubicBezTo>
                  <a:pt x="2512828" y="1407292"/>
                  <a:pt x="2383465" y="1355901"/>
                  <a:pt x="2286000" y="1502985"/>
                </a:cubicBezTo>
                <a:cubicBezTo>
                  <a:pt x="2188535" y="1650069"/>
                  <a:pt x="2146891" y="1911452"/>
                  <a:pt x="2105247" y="217283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626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3-2-3: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N</a:t>
            </a:r>
            <a:r>
              <a:rPr lang="ko-KR" altLang="en-US" dirty="0"/>
              <a:t>이 </a:t>
            </a:r>
            <a:r>
              <a:rPr lang="ko-KR" altLang="en-US" dirty="0" smtClean="0"/>
              <a:t>왼쪽 </a:t>
            </a:r>
            <a:r>
              <a:rPr lang="ko-KR" altLang="en-US" dirty="0"/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52" idx="0"/>
          </p:cNvCxnSpPr>
          <p:nvPr/>
        </p:nvCxnSpPr>
        <p:spPr>
          <a:xfrm>
            <a:off x="5323898" y="3717668"/>
            <a:ext cx="624756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897045" y="47007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7477" y="396479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>
            <a:stCxn id="14" idx="4"/>
            <a:endCxn id="35" idx="7"/>
          </p:cNvCxnSpPr>
          <p:nvPr/>
        </p:nvCxnSpPr>
        <p:spPr>
          <a:xfrm flipH="1">
            <a:off x="4704764" y="3717668"/>
            <a:ext cx="619134" cy="31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5" idx="4"/>
            <a:endCxn id="33" idx="7"/>
          </p:cNvCxnSpPr>
          <p:nvPr/>
        </p:nvCxnSpPr>
        <p:spPr>
          <a:xfrm flipH="1">
            <a:off x="4304332" y="4441964"/>
            <a:ext cx="231728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758646" y="5201604"/>
            <a:ext cx="753964" cy="650695"/>
            <a:chOff x="3743453" y="5201604"/>
            <a:chExt cx="753964" cy="650695"/>
          </a:xfrm>
        </p:grpSpPr>
        <p:grpSp>
          <p:nvGrpSpPr>
            <p:cNvPr id="47" name="그룹 46"/>
            <p:cNvGrpSpPr/>
            <p:nvPr/>
          </p:nvGrpSpPr>
          <p:grpSpPr>
            <a:xfrm>
              <a:off x="3743453" y="5544522"/>
              <a:ext cx="753964" cy="307777"/>
              <a:chOff x="5622926" y="4124089"/>
              <a:chExt cx="753964" cy="30777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622926" y="4124089"/>
                <a:ext cx="360040" cy="30777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16850" y="4124089"/>
                <a:ext cx="360040" cy="30777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0" name="직선 연결선 49"/>
            <p:cNvCxnSpPr>
              <a:endCxn id="48" idx="0"/>
            </p:cNvCxnSpPr>
            <p:nvPr/>
          </p:nvCxnSpPr>
          <p:spPr>
            <a:xfrm flipH="1">
              <a:off x="3923473" y="5201604"/>
              <a:ext cx="196962" cy="3429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0"/>
            </p:cNvCxnSpPr>
            <p:nvPr/>
          </p:nvCxnSpPr>
          <p:spPr>
            <a:xfrm>
              <a:off x="4120435" y="5201604"/>
              <a:ext cx="196962" cy="3429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5768634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53002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>
            <a:stCxn id="35" idx="4"/>
            <a:endCxn id="53" idx="0"/>
          </p:cNvCxnSpPr>
          <p:nvPr/>
        </p:nvCxnSpPr>
        <p:spPr>
          <a:xfrm>
            <a:off x="4536060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원호 54"/>
          <p:cNvSpPr/>
          <p:nvPr/>
        </p:nvSpPr>
        <p:spPr>
          <a:xfrm>
            <a:off x="4816774" y="3964797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563888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43136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66988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8203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3-2-3: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N</a:t>
            </a:r>
            <a:r>
              <a:rPr lang="ko-KR" altLang="en-US" dirty="0"/>
              <a:t>이 </a:t>
            </a:r>
            <a:r>
              <a:rPr lang="ko-KR" altLang="en-US" dirty="0" smtClean="0"/>
              <a:t>왼쪽 </a:t>
            </a:r>
            <a:r>
              <a:rPr lang="ko-KR" altLang="en-US" dirty="0"/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38" name="직사각형 37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41" name="직사각형 40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>
            <a:stCxn id="14" idx="4"/>
            <a:endCxn id="44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4"/>
            <a:endCxn id="43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3" idx="4"/>
            <a:endCxn id="38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3" idx="4"/>
            <a:endCxn id="39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4" idx="4"/>
            <a:endCxn id="41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4" idx="4"/>
            <a:endCxn id="42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30900" y="36399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6479" y="3240501"/>
            <a:ext cx="21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412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3-2-3: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N</a:t>
            </a:r>
            <a:r>
              <a:rPr lang="ko-KR" altLang="en-US" dirty="0"/>
              <a:t>이 </a:t>
            </a:r>
            <a:r>
              <a:rPr lang="ko-KR" altLang="en-US" dirty="0" smtClean="0"/>
              <a:t>왼쪽 </a:t>
            </a:r>
            <a:r>
              <a:rPr lang="ko-KR" altLang="en-US" dirty="0"/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38" name="직사각형 37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41" name="직사각형 40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>
            <a:stCxn id="14" idx="4"/>
            <a:endCxn id="44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4" idx="4"/>
            <a:endCxn id="43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3" idx="4"/>
            <a:endCxn id="38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3" idx="4"/>
            <a:endCxn id="39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4" idx="4"/>
            <a:endCxn id="41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4" idx="4"/>
            <a:endCxn id="42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30900" y="36399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5936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6479" y="3240501"/>
            <a:ext cx="21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293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3-2-4: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오른쪽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768634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0" idx="0"/>
          </p:cNvCxnSpPr>
          <p:nvPr/>
        </p:nvCxnSpPr>
        <p:spPr>
          <a:xfrm>
            <a:off x="5323898" y="3717668"/>
            <a:ext cx="624756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53748" y="234888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7477" y="396479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>
            <a:stCxn id="14" idx="4"/>
            <a:endCxn id="35" idx="7"/>
          </p:cNvCxnSpPr>
          <p:nvPr/>
        </p:nvCxnSpPr>
        <p:spPr>
          <a:xfrm flipH="1">
            <a:off x="4704764" y="3717668"/>
            <a:ext cx="619134" cy="31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159078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53002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35" idx="4"/>
            <a:endCxn id="47" idx="0"/>
          </p:cNvCxnSpPr>
          <p:nvPr/>
        </p:nvCxnSpPr>
        <p:spPr>
          <a:xfrm flipH="1">
            <a:off x="4339098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5" idx="4"/>
            <a:endCxn id="48" idx="0"/>
          </p:cNvCxnSpPr>
          <p:nvPr/>
        </p:nvCxnSpPr>
        <p:spPr>
          <a:xfrm>
            <a:off x="4536060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/>
        </p:nvSpPr>
        <p:spPr>
          <a:xfrm>
            <a:off x="1956391" y="2510731"/>
            <a:ext cx="3439995" cy="2103799"/>
          </a:xfrm>
          <a:custGeom>
            <a:avLst/>
            <a:gdLst>
              <a:gd name="connsiteX0" fmla="*/ 0 w 3439995"/>
              <a:gd name="connsiteY0" fmla="*/ 19818 h 2103799"/>
              <a:gd name="connsiteX1" fmla="*/ 2232837 w 3439995"/>
              <a:gd name="connsiteY1" fmla="*/ 115511 h 2103799"/>
              <a:gd name="connsiteX2" fmla="*/ 3434316 w 3439995"/>
              <a:gd name="connsiteY2" fmla="*/ 902320 h 2103799"/>
              <a:gd name="connsiteX3" fmla="*/ 2700669 w 3439995"/>
              <a:gd name="connsiteY3" fmla="*/ 1359520 h 2103799"/>
              <a:gd name="connsiteX4" fmla="*/ 3062176 w 3439995"/>
              <a:gd name="connsiteY4" fmla="*/ 2103799 h 210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9995" h="2103799">
                <a:moveTo>
                  <a:pt x="0" y="19818"/>
                </a:moveTo>
                <a:cubicBezTo>
                  <a:pt x="830225" y="-5878"/>
                  <a:pt x="1660451" y="-31573"/>
                  <a:pt x="2232837" y="115511"/>
                </a:cubicBezTo>
                <a:cubicBezTo>
                  <a:pt x="2805223" y="262595"/>
                  <a:pt x="3356344" y="694985"/>
                  <a:pt x="3434316" y="902320"/>
                </a:cubicBezTo>
                <a:cubicBezTo>
                  <a:pt x="3512288" y="1109655"/>
                  <a:pt x="2762692" y="1159274"/>
                  <a:pt x="2700669" y="1359520"/>
                </a:cubicBezTo>
                <a:cubicBezTo>
                  <a:pt x="2638646" y="1559767"/>
                  <a:pt x="2850411" y="1831783"/>
                  <a:pt x="3062176" y="210379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738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레드</a:t>
            </a:r>
            <a:r>
              <a:rPr lang="ko-KR" altLang="en-US" dirty="0" smtClean="0"/>
              <a:t> 블랙 트리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9776" y="4869160"/>
            <a:ext cx="7254552" cy="1684284"/>
          </a:xfrm>
        </p:spPr>
        <p:txBody>
          <a:bodyPr/>
          <a:lstStyle/>
          <a:p>
            <a:r>
              <a:rPr lang="ko-KR" altLang="en-US" sz="2000" dirty="0" smtClean="0"/>
              <a:t>루트는 </a:t>
            </a:r>
            <a:r>
              <a:rPr lang="ko-KR" altLang="en-US" sz="2000" dirty="0" smtClean="0"/>
              <a:t>블랙</a:t>
            </a:r>
            <a:endParaRPr lang="en-US" altLang="ko-KR" sz="2000" dirty="0" smtClean="0"/>
          </a:p>
          <a:p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리프는</a:t>
            </a:r>
            <a:r>
              <a:rPr lang="ko-KR" altLang="en-US" sz="2000" dirty="0" smtClean="0"/>
              <a:t> 블랙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레드의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자식은 블랙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레드가</a:t>
            </a:r>
            <a:r>
              <a:rPr lang="ko-KR" altLang="en-US" sz="1600" dirty="0" smtClean="0"/>
              <a:t> 연속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개일 수 없다</a:t>
            </a:r>
            <a:r>
              <a:rPr lang="en-US" altLang="ko-KR" sz="1600" dirty="0" smtClean="0"/>
              <a:t>)</a:t>
            </a:r>
            <a:endParaRPr lang="en-US" altLang="ko-KR" sz="2000" dirty="0" smtClean="0"/>
          </a:p>
          <a:p>
            <a:r>
              <a:rPr lang="ko-KR" altLang="en-US" sz="2000" dirty="0" smtClean="0"/>
              <a:t>루트에서 </a:t>
            </a:r>
            <a:r>
              <a:rPr lang="ko-KR" altLang="en-US" sz="2000" dirty="0" err="1" smtClean="0"/>
              <a:t>리프까지</a:t>
            </a:r>
            <a:r>
              <a:rPr lang="ko-KR" altLang="en-US" sz="2000" dirty="0" smtClean="0"/>
              <a:t> 모든 경로는 같은 </a:t>
            </a:r>
            <a:r>
              <a:rPr lang="ko-KR" altLang="en-US" sz="2000" dirty="0" smtClean="0"/>
              <a:t>개수의 </a:t>
            </a:r>
            <a:r>
              <a:rPr lang="ko-KR" altLang="en-US" sz="2000" dirty="0" smtClean="0"/>
              <a:t>블랙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1399542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93459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537937" y="338687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931854" y="2650967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507522" y="2650967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4201493" y="4700608"/>
            <a:ext cx="753957" cy="307777"/>
            <a:chOff x="2905349" y="4941168"/>
            <a:chExt cx="753957" cy="307777"/>
          </a:xfrm>
        </p:grpSpPr>
        <p:sp>
          <p:nvSpPr>
            <p:cNvPr id="64" name="직사각형 63"/>
            <p:cNvSpPr/>
            <p:nvPr/>
          </p:nvSpPr>
          <p:spPr>
            <a:xfrm>
              <a:off x="2905349" y="4941168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299266" y="4941168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944795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38712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32629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689273" y="338687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477107" y="338687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26546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20463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14380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308304" y="407709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264941" y="338687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052779" y="338687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5083190" y="265096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658862" y="265096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2719688" y="1944357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871028" y="1944357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4295360" y="105273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>
            <a:stCxn id="124" idx="4"/>
            <a:endCxn id="122" idx="7"/>
          </p:cNvCxnSpPr>
          <p:nvPr/>
        </p:nvCxnSpPr>
        <p:spPr>
          <a:xfrm flipH="1">
            <a:off x="3126975" y="1529903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4" idx="4"/>
            <a:endCxn id="123" idx="1"/>
          </p:cNvCxnSpPr>
          <p:nvPr/>
        </p:nvCxnSpPr>
        <p:spPr>
          <a:xfrm>
            <a:off x="4533943" y="1529903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2" idx="4"/>
            <a:endCxn id="118" idx="7"/>
          </p:cNvCxnSpPr>
          <p:nvPr/>
        </p:nvCxnSpPr>
        <p:spPr>
          <a:xfrm flipH="1">
            <a:off x="2339141" y="2421524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2" idx="4"/>
            <a:endCxn id="119" idx="1"/>
          </p:cNvCxnSpPr>
          <p:nvPr/>
        </p:nvCxnSpPr>
        <p:spPr>
          <a:xfrm>
            <a:off x="2958271" y="2421524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3" idx="4"/>
            <a:endCxn id="121" idx="1"/>
          </p:cNvCxnSpPr>
          <p:nvPr/>
        </p:nvCxnSpPr>
        <p:spPr>
          <a:xfrm>
            <a:off x="6109611" y="2421524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3" idx="4"/>
            <a:endCxn id="120" idx="7"/>
          </p:cNvCxnSpPr>
          <p:nvPr/>
        </p:nvCxnSpPr>
        <p:spPr>
          <a:xfrm flipH="1">
            <a:off x="5490477" y="2421524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18" idx="4"/>
            <a:endCxn id="108" idx="7"/>
          </p:cNvCxnSpPr>
          <p:nvPr/>
        </p:nvCxnSpPr>
        <p:spPr>
          <a:xfrm flipH="1">
            <a:off x="1945224" y="3128134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18" idx="4"/>
            <a:endCxn id="168" idx="0"/>
          </p:cNvCxnSpPr>
          <p:nvPr/>
        </p:nvCxnSpPr>
        <p:spPr>
          <a:xfrm>
            <a:off x="2170437" y="3128134"/>
            <a:ext cx="196959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19" idx="4"/>
            <a:endCxn id="169" idx="0"/>
          </p:cNvCxnSpPr>
          <p:nvPr/>
        </p:nvCxnSpPr>
        <p:spPr>
          <a:xfrm flipH="1">
            <a:off x="3548608" y="3128134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9" idx="4"/>
            <a:endCxn id="170" idx="0"/>
          </p:cNvCxnSpPr>
          <p:nvPr/>
        </p:nvCxnSpPr>
        <p:spPr>
          <a:xfrm>
            <a:off x="3746105" y="3128134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20" idx="4"/>
            <a:endCxn id="114" idx="7"/>
          </p:cNvCxnSpPr>
          <p:nvPr/>
        </p:nvCxnSpPr>
        <p:spPr>
          <a:xfrm flipH="1">
            <a:off x="5096560" y="3128134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20" idx="4"/>
            <a:endCxn id="115" idx="1"/>
          </p:cNvCxnSpPr>
          <p:nvPr/>
        </p:nvCxnSpPr>
        <p:spPr>
          <a:xfrm>
            <a:off x="5321773" y="3128134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21" idx="4"/>
            <a:endCxn id="116" idx="7"/>
          </p:cNvCxnSpPr>
          <p:nvPr/>
        </p:nvCxnSpPr>
        <p:spPr>
          <a:xfrm flipH="1">
            <a:off x="6672228" y="3128134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21" idx="4"/>
            <a:endCxn id="117" idx="1"/>
          </p:cNvCxnSpPr>
          <p:nvPr/>
        </p:nvCxnSpPr>
        <p:spPr>
          <a:xfrm>
            <a:off x="6897445" y="3128134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08" idx="4"/>
            <a:endCxn id="50" idx="0"/>
          </p:cNvCxnSpPr>
          <p:nvPr/>
        </p:nvCxnSpPr>
        <p:spPr>
          <a:xfrm flipH="1">
            <a:off x="1579562" y="3864037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8" idx="4"/>
            <a:endCxn id="58" idx="0"/>
          </p:cNvCxnSpPr>
          <p:nvPr/>
        </p:nvCxnSpPr>
        <p:spPr>
          <a:xfrm>
            <a:off x="1776520" y="3864037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187376" y="346261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368588" y="346261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762505" y="346261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" name="직선 연결선 173"/>
          <p:cNvCxnSpPr>
            <a:stCxn id="114" idx="4"/>
            <a:endCxn id="66" idx="0"/>
          </p:cNvCxnSpPr>
          <p:nvPr/>
        </p:nvCxnSpPr>
        <p:spPr>
          <a:xfrm>
            <a:off x="4927856" y="3864037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5" idx="4"/>
            <a:endCxn id="67" idx="0"/>
          </p:cNvCxnSpPr>
          <p:nvPr/>
        </p:nvCxnSpPr>
        <p:spPr>
          <a:xfrm flipH="1">
            <a:off x="5518732" y="3864037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15" idx="4"/>
            <a:endCxn id="70" idx="0"/>
          </p:cNvCxnSpPr>
          <p:nvPr/>
        </p:nvCxnSpPr>
        <p:spPr>
          <a:xfrm>
            <a:off x="5715690" y="3864037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16" idx="4"/>
            <a:endCxn id="72" idx="0"/>
          </p:cNvCxnSpPr>
          <p:nvPr/>
        </p:nvCxnSpPr>
        <p:spPr>
          <a:xfrm flipH="1">
            <a:off x="6306566" y="3864037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16" idx="4"/>
            <a:endCxn id="73" idx="0"/>
          </p:cNvCxnSpPr>
          <p:nvPr/>
        </p:nvCxnSpPr>
        <p:spPr>
          <a:xfrm>
            <a:off x="6503524" y="3864037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17" idx="4"/>
            <a:endCxn id="74" idx="0"/>
          </p:cNvCxnSpPr>
          <p:nvPr/>
        </p:nvCxnSpPr>
        <p:spPr>
          <a:xfrm flipH="1">
            <a:off x="7094400" y="386403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17" idx="4"/>
            <a:endCxn id="75" idx="0"/>
          </p:cNvCxnSpPr>
          <p:nvPr/>
        </p:nvCxnSpPr>
        <p:spPr>
          <a:xfrm>
            <a:off x="7291362" y="386403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4339888" y="3992394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연결선 198"/>
          <p:cNvCxnSpPr>
            <a:stCxn id="114" idx="4"/>
            <a:endCxn id="198" idx="7"/>
          </p:cNvCxnSpPr>
          <p:nvPr/>
        </p:nvCxnSpPr>
        <p:spPr>
          <a:xfrm flipH="1">
            <a:off x="4747175" y="3864037"/>
            <a:ext cx="180681" cy="198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98" idx="4"/>
            <a:endCxn id="64" idx="0"/>
          </p:cNvCxnSpPr>
          <p:nvPr/>
        </p:nvCxnSpPr>
        <p:spPr>
          <a:xfrm flipH="1">
            <a:off x="4381513" y="4469561"/>
            <a:ext cx="196958" cy="231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8" idx="4"/>
            <a:endCxn id="65" idx="0"/>
          </p:cNvCxnSpPr>
          <p:nvPr/>
        </p:nvCxnSpPr>
        <p:spPr>
          <a:xfrm>
            <a:off x="4578471" y="4469561"/>
            <a:ext cx="196959" cy="2310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0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3-2-4: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오른쪽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768634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0" idx="0"/>
          </p:cNvCxnSpPr>
          <p:nvPr/>
        </p:nvCxnSpPr>
        <p:spPr>
          <a:xfrm>
            <a:off x="5323898" y="3717668"/>
            <a:ext cx="624756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7477" y="396479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>
            <a:stCxn id="14" idx="4"/>
            <a:endCxn id="35" idx="7"/>
          </p:cNvCxnSpPr>
          <p:nvPr/>
        </p:nvCxnSpPr>
        <p:spPr>
          <a:xfrm flipH="1">
            <a:off x="4704764" y="3717668"/>
            <a:ext cx="619134" cy="31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159078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35" idx="4"/>
            <a:endCxn id="47" idx="0"/>
          </p:cNvCxnSpPr>
          <p:nvPr/>
        </p:nvCxnSpPr>
        <p:spPr>
          <a:xfrm flipH="1">
            <a:off x="4339098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58269" y="539315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52186" y="539315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96664" y="470293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35" idx="4"/>
            <a:endCxn id="29" idx="1"/>
          </p:cNvCxnSpPr>
          <p:nvPr/>
        </p:nvCxnSpPr>
        <p:spPr>
          <a:xfrm>
            <a:off x="4536060" y="4441964"/>
            <a:ext cx="230483" cy="3308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4"/>
            <a:endCxn id="24" idx="0"/>
          </p:cNvCxnSpPr>
          <p:nvPr/>
        </p:nvCxnSpPr>
        <p:spPr>
          <a:xfrm flipH="1">
            <a:off x="4738289" y="5180104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9" idx="4"/>
            <a:endCxn id="25" idx="0"/>
          </p:cNvCxnSpPr>
          <p:nvPr/>
        </p:nvCxnSpPr>
        <p:spPr>
          <a:xfrm>
            <a:off x="4935247" y="5180104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>
            <a:off x="4061918" y="434169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159804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3136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66988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7455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3-2-4: </a:t>
            </a:r>
            <a:r>
              <a:rPr lang="en-US" altLang="ko-KR" dirty="0"/>
              <a:t>P</a:t>
            </a:r>
            <a:r>
              <a:rPr lang="ko-KR" altLang="en-US" dirty="0"/>
              <a:t>가 왼</a:t>
            </a:r>
            <a:r>
              <a:rPr lang="ko-KR" altLang="en-US" dirty="0" smtClean="0"/>
              <a:t>쪽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오른쪽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768634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0" idx="0"/>
          </p:cNvCxnSpPr>
          <p:nvPr/>
        </p:nvCxnSpPr>
        <p:spPr>
          <a:xfrm>
            <a:off x="5323898" y="3717668"/>
            <a:ext cx="624756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7477" y="396479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>
            <a:stCxn id="14" idx="4"/>
            <a:endCxn id="35" idx="7"/>
          </p:cNvCxnSpPr>
          <p:nvPr/>
        </p:nvCxnSpPr>
        <p:spPr>
          <a:xfrm flipH="1">
            <a:off x="4704764" y="3717668"/>
            <a:ext cx="619134" cy="317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753420" y="53909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7337" y="53909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91815" y="47007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5" idx="4"/>
            <a:endCxn id="39" idx="7"/>
          </p:cNvCxnSpPr>
          <p:nvPr/>
        </p:nvCxnSpPr>
        <p:spPr>
          <a:xfrm flipH="1">
            <a:off x="4299102" y="4441964"/>
            <a:ext cx="236958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9" idx="4"/>
            <a:endCxn id="28" idx="0"/>
          </p:cNvCxnSpPr>
          <p:nvPr/>
        </p:nvCxnSpPr>
        <p:spPr>
          <a:xfrm flipH="1">
            <a:off x="3933440" y="5177867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9" idx="4"/>
            <a:endCxn id="34" idx="0"/>
          </p:cNvCxnSpPr>
          <p:nvPr/>
        </p:nvCxnSpPr>
        <p:spPr>
          <a:xfrm>
            <a:off x="4130398" y="5177867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553002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>
            <a:stCxn id="35" idx="4"/>
            <a:endCxn id="48" idx="0"/>
          </p:cNvCxnSpPr>
          <p:nvPr/>
        </p:nvCxnSpPr>
        <p:spPr>
          <a:xfrm>
            <a:off x="4536060" y="4441964"/>
            <a:ext cx="196962" cy="32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2761" y="580526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3-2-3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같게 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4816774" y="3964797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098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213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구름 5"/>
          <p:cNvSpPr/>
          <p:nvPr/>
        </p:nvSpPr>
        <p:spPr>
          <a:xfrm>
            <a:off x="7529329" y="349730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73804" y="267722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</p:cNvCxnSpPr>
          <p:nvPr/>
        </p:nvCxnSpPr>
        <p:spPr>
          <a:xfrm>
            <a:off x="7512387" y="315438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6728122" y="4120881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해 12"/>
          <p:cNvSpPr/>
          <p:nvPr/>
        </p:nvSpPr>
        <p:spPr>
          <a:xfrm>
            <a:off x="7122039" y="4120881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866517" y="343066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7" idx="4"/>
            <a:endCxn id="14" idx="7"/>
          </p:cNvCxnSpPr>
          <p:nvPr/>
        </p:nvCxnSpPr>
        <p:spPr>
          <a:xfrm flipH="1">
            <a:off x="7273804" y="315438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4"/>
          </p:cNvCxnSpPr>
          <p:nvPr/>
        </p:nvCxnSpPr>
        <p:spPr>
          <a:xfrm flipH="1">
            <a:off x="6908142" y="390782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>
            <a:off x="7105100" y="390782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 =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8032" y="34306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922335" y="3678865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34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구름 5"/>
          <p:cNvSpPr/>
          <p:nvPr/>
        </p:nvSpPr>
        <p:spPr>
          <a:xfrm>
            <a:off x="7529329" y="349730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73804" y="267722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</p:cNvCxnSpPr>
          <p:nvPr/>
        </p:nvCxnSpPr>
        <p:spPr>
          <a:xfrm>
            <a:off x="7512387" y="315438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6163981" y="4120881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해 12"/>
          <p:cNvSpPr/>
          <p:nvPr/>
        </p:nvSpPr>
        <p:spPr>
          <a:xfrm>
            <a:off x="6557898" y="4120881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7" idx="4"/>
          </p:cNvCxnSpPr>
          <p:nvPr/>
        </p:nvCxnSpPr>
        <p:spPr>
          <a:xfrm flipH="1">
            <a:off x="7273804" y="315438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344001" y="390782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40959" y="390782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85438" y="343066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772940" y="3561907"/>
            <a:ext cx="484770" cy="712798"/>
          </a:xfrm>
          <a:custGeom>
            <a:avLst/>
            <a:gdLst>
              <a:gd name="connsiteX0" fmla="*/ 0 w 484770"/>
              <a:gd name="connsiteY0" fmla="*/ 701749 h 712798"/>
              <a:gd name="connsiteX1" fmla="*/ 457200 w 484770"/>
              <a:gd name="connsiteY1" fmla="*/ 616688 h 712798"/>
              <a:gd name="connsiteX2" fmla="*/ 435934 w 484770"/>
              <a:gd name="connsiteY2" fmla="*/ 0 h 71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770" h="712798">
                <a:moveTo>
                  <a:pt x="0" y="701749"/>
                </a:moveTo>
                <a:cubicBezTo>
                  <a:pt x="192272" y="717697"/>
                  <a:pt x="384544" y="733646"/>
                  <a:pt x="457200" y="616688"/>
                </a:cubicBezTo>
                <a:cubicBezTo>
                  <a:pt x="529856" y="499730"/>
                  <a:pt x="435934" y="0"/>
                  <a:pt x="435934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6056" y="34306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5310359" y="3678865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7594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구름 5"/>
          <p:cNvSpPr/>
          <p:nvPr/>
        </p:nvSpPr>
        <p:spPr>
          <a:xfrm>
            <a:off x="7529329" y="349730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73804" y="267722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</p:cNvCxnSpPr>
          <p:nvPr/>
        </p:nvCxnSpPr>
        <p:spPr>
          <a:xfrm>
            <a:off x="7512387" y="315438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6163981" y="4120881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해 12"/>
          <p:cNvSpPr/>
          <p:nvPr/>
        </p:nvSpPr>
        <p:spPr>
          <a:xfrm>
            <a:off x="7093784" y="3492216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7" idx="4"/>
          </p:cNvCxnSpPr>
          <p:nvPr/>
        </p:nvCxnSpPr>
        <p:spPr>
          <a:xfrm flipH="1">
            <a:off x="7273804" y="315438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6344001" y="390782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40959" y="390782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85438" y="343066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6539023" y="2562447"/>
            <a:ext cx="393569" cy="1084520"/>
          </a:xfrm>
          <a:custGeom>
            <a:avLst/>
            <a:gdLst>
              <a:gd name="connsiteX0" fmla="*/ 0 w 393569"/>
              <a:gd name="connsiteY0" fmla="*/ 1084520 h 1084520"/>
              <a:gd name="connsiteX1" fmla="*/ 372140 w 393569"/>
              <a:gd name="connsiteY1" fmla="*/ 563525 h 1084520"/>
              <a:gd name="connsiteX2" fmla="*/ 350875 w 393569"/>
              <a:gd name="connsiteY2" fmla="*/ 0 h 108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69" h="1084520">
                <a:moveTo>
                  <a:pt x="0" y="1084520"/>
                </a:moveTo>
                <a:cubicBezTo>
                  <a:pt x="156830" y="914399"/>
                  <a:pt x="313661" y="744278"/>
                  <a:pt x="372140" y="563525"/>
                </a:cubicBezTo>
                <a:cubicBezTo>
                  <a:pt x="430619" y="382772"/>
                  <a:pt x="350875" y="0"/>
                  <a:pt x="35087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76056" y="34306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310359" y="3678865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88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7049472" y="3417065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229492" y="3204012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26450" y="3204012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X ==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70929" y="2726845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2248" y="17635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구름 21"/>
          <p:cNvSpPr/>
          <p:nvPr/>
        </p:nvSpPr>
        <p:spPr>
          <a:xfrm>
            <a:off x="8318318" y="4544927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062793" y="3724842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23" idx="4"/>
          </p:cNvCxnSpPr>
          <p:nvPr/>
        </p:nvCxnSpPr>
        <p:spPr>
          <a:xfrm>
            <a:off x="8301376" y="4202009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해 25"/>
          <p:cNvSpPr/>
          <p:nvPr/>
        </p:nvSpPr>
        <p:spPr>
          <a:xfrm>
            <a:off x="7882773" y="4539838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23" idx="4"/>
          </p:cNvCxnSpPr>
          <p:nvPr/>
        </p:nvCxnSpPr>
        <p:spPr>
          <a:xfrm flipH="1">
            <a:off x="8062793" y="4202009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 rot="17943315">
            <a:off x="7264414" y="2342652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395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7049472" y="3417065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229492" y="3204012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26450" y="3204012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70929" y="2726845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2248" y="17635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 rot="17943315">
            <a:off x="7264414" y="2342652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구름 19"/>
          <p:cNvSpPr/>
          <p:nvPr/>
        </p:nvSpPr>
        <p:spPr>
          <a:xfrm>
            <a:off x="8318318" y="4544927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062793" y="3724842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>
            <a:stCxn id="21" idx="4"/>
          </p:cNvCxnSpPr>
          <p:nvPr/>
        </p:nvCxnSpPr>
        <p:spPr>
          <a:xfrm>
            <a:off x="8301376" y="4202009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해 30"/>
          <p:cNvSpPr/>
          <p:nvPr/>
        </p:nvSpPr>
        <p:spPr>
          <a:xfrm>
            <a:off x="7882773" y="4539838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21" idx="4"/>
          </p:cNvCxnSpPr>
          <p:nvPr/>
        </p:nvCxnSpPr>
        <p:spPr>
          <a:xfrm flipH="1">
            <a:off x="8062793" y="4202009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7666074" y="3455581"/>
            <a:ext cx="510363" cy="287079"/>
          </a:xfrm>
          <a:custGeom>
            <a:avLst/>
            <a:gdLst>
              <a:gd name="connsiteX0" fmla="*/ 510363 w 510363"/>
              <a:gd name="connsiteY0" fmla="*/ 287079 h 287079"/>
              <a:gd name="connsiteX1" fmla="*/ 372140 w 510363"/>
              <a:gd name="connsiteY1" fmla="*/ 95693 h 287079"/>
              <a:gd name="connsiteX2" fmla="*/ 0 w 510363"/>
              <a:gd name="connsiteY2" fmla="*/ 0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287079">
                <a:moveTo>
                  <a:pt x="510363" y="287079"/>
                </a:moveTo>
                <a:cubicBezTo>
                  <a:pt x="483781" y="215309"/>
                  <a:pt x="457200" y="143539"/>
                  <a:pt x="372140" y="95693"/>
                </a:cubicBezTo>
                <a:cubicBezTo>
                  <a:pt x="287080" y="47847"/>
                  <a:pt x="143540" y="2392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78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7049472" y="3417065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7229492" y="3204012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26450" y="3204012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70929" y="2726845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2248" y="17635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 rot="17943315">
            <a:off x="7264414" y="2342652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구름 19"/>
          <p:cNvSpPr/>
          <p:nvPr/>
        </p:nvSpPr>
        <p:spPr>
          <a:xfrm>
            <a:off x="7780454" y="421464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24929" y="339456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>
            <a:stCxn id="21" idx="4"/>
          </p:cNvCxnSpPr>
          <p:nvPr/>
        </p:nvCxnSpPr>
        <p:spPr>
          <a:xfrm>
            <a:off x="7763512" y="387172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해 30"/>
          <p:cNvSpPr/>
          <p:nvPr/>
        </p:nvSpPr>
        <p:spPr>
          <a:xfrm>
            <a:off x="7344909" y="4209556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21" idx="4"/>
          </p:cNvCxnSpPr>
          <p:nvPr/>
        </p:nvCxnSpPr>
        <p:spPr>
          <a:xfrm flipH="1">
            <a:off x="7524929" y="387172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057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311885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구름 5"/>
          <p:cNvSpPr/>
          <p:nvPr/>
        </p:nvSpPr>
        <p:spPr>
          <a:xfrm>
            <a:off x="2915816" y="349730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0291" y="267722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하트 7"/>
          <p:cNvSpPr/>
          <p:nvPr/>
        </p:nvSpPr>
        <p:spPr>
          <a:xfrm>
            <a:off x="1872457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2111040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5" idx="0"/>
          </p:cNvCxnSpPr>
          <p:nvPr/>
        </p:nvCxnSpPr>
        <p:spPr>
          <a:xfrm flipH="1">
            <a:off x="1491905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</p:cNvCxnSpPr>
          <p:nvPr/>
        </p:nvCxnSpPr>
        <p:spPr>
          <a:xfrm>
            <a:off x="2898874" y="315438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포인트가 7개인 별 11"/>
          <p:cNvSpPr/>
          <p:nvPr/>
        </p:nvSpPr>
        <p:spPr>
          <a:xfrm>
            <a:off x="2114609" y="4120881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해 12"/>
          <p:cNvSpPr/>
          <p:nvPr/>
        </p:nvSpPr>
        <p:spPr>
          <a:xfrm>
            <a:off x="2508526" y="4120881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53004" y="343066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>
            <a:stCxn id="7" idx="4"/>
            <a:endCxn id="14" idx="7"/>
          </p:cNvCxnSpPr>
          <p:nvPr/>
        </p:nvCxnSpPr>
        <p:spPr>
          <a:xfrm flipH="1">
            <a:off x="2660291" y="315438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4"/>
          </p:cNvCxnSpPr>
          <p:nvPr/>
        </p:nvCxnSpPr>
        <p:spPr>
          <a:xfrm flipH="1">
            <a:off x="2294629" y="390782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>
            <a:off x="2491587" y="390782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4519" y="34306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308822" y="3678865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25398" y="278247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하트 20"/>
          <p:cNvSpPr/>
          <p:nvPr/>
        </p:nvSpPr>
        <p:spPr>
          <a:xfrm>
            <a:off x="6485970" y="1970610"/>
            <a:ext cx="477166" cy="477167"/>
          </a:xfrm>
          <a:prstGeom prst="hear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724553" y="244777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0" idx="0"/>
          </p:cNvCxnSpPr>
          <p:nvPr/>
        </p:nvCxnSpPr>
        <p:spPr>
          <a:xfrm flipH="1">
            <a:off x="6105418" y="2447777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포인트가 7개인 별 23"/>
          <p:cNvSpPr/>
          <p:nvPr/>
        </p:nvSpPr>
        <p:spPr>
          <a:xfrm>
            <a:off x="7049472" y="3417065"/>
            <a:ext cx="360040" cy="307777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7229492" y="3204012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426450" y="3204012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170929" y="2726845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2248" y="17635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 rot="17943315">
            <a:off x="7264414" y="2342652"/>
            <a:ext cx="988828" cy="265984"/>
          </a:xfrm>
          <a:custGeom>
            <a:avLst/>
            <a:gdLst>
              <a:gd name="connsiteX0" fmla="*/ 988828 w 988828"/>
              <a:gd name="connsiteY0" fmla="*/ 31898 h 265984"/>
              <a:gd name="connsiteX1" fmla="*/ 510363 w 988828"/>
              <a:gd name="connsiteY1" fmla="*/ 265814 h 265984"/>
              <a:gd name="connsiteX2" fmla="*/ 0 w 988828"/>
              <a:gd name="connsiteY2" fmla="*/ 0 h 26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28" h="265984">
                <a:moveTo>
                  <a:pt x="988828" y="31898"/>
                </a:moveTo>
                <a:cubicBezTo>
                  <a:pt x="831998" y="151514"/>
                  <a:pt x="675168" y="271130"/>
                  <a:pt x="510363" y="265814"/>
                </a:cubicBezTo>
                <a:cubicBezTo>
                  <a:pt x="345558" y="260498"/>
                  <a:pt x="172779" y="130249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구름 29"/>
          <p:cNvSpPr/>
          <p:nvPr/>
        </p:nvSpPr>
        <p:spPr>
          <a:xfrm>
            <a:off x="7780454" y="4214645"/>
            <a:ext cx="360040" cy="307777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24929" y="3394560"/>
            <a:ext cx="477166" cy="4771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>
            <a:stCxn id="31" idx="4"/>
          </p:cNvCxnSpPr>
          <p:nvPr/>
        </p:nvCxnSpPr>
        <p:spPr>
          <a:xfrm>
            <a:off x="7763512" y="3871727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해 32"/>
          <p:cNvSpPr/>
          <p:nvPr/>
        </p:nvSpPr>
        <p:spPr>
          <a:xfrm>
            <a:off x="7344909" y="4209556"/>
            <a:ext cx="360040" cy="307777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1" idx="4"/>
          </p:cNvCxnSpPr>
          <p:nvPr/>
        </p:nvCxnSpPr>
        <p:spPr>
          <a:xfrm flipH="1">
            <a:off x="7524929" y="3871727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줄무늬가 있는 오른쪽 화살표 34"/>
          <p:cNvSpPr/>
          <p:nvPr/>
        </p:nvSpPr>
        <p:spPr>
          <a:xfrm>
            <a:off x="4139952" y="2480288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23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레드</a:t>
            </a:r>
            <a:r>
              <a:rPr lang="ko-KR" altLang="en-US" dirty="0"/>
              <a:t> 블랙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대략</a:t>
            </a:r>
            <a:r>
              <a:rPr lang="en-US" altLang="ko-KR" dirty="0" smtClean="0"/>
              <a:t>~</a:t>
            </a:r>
            <a:r>
              <a:rPr lang="ko-KR" altLang="en-US" dirty="0" smtClean="0"/>
              <a:t> 균형 잡힌 이진 검색 트리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레드가</a:t>
            </a:r>
            <a:r>
              <a:rPr lang="ko-KR" altLang="en-US" dirty="0" smtClean="0"/>
              <a:t> 연속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개일 수 없다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최단 깊이는 모두 블랙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</a:t>
            </a:r>
            <a:r>
              <a:rPr lang="ko-KR" altLang="en-US" dirty="0" smtClean="0">
                <a:sym typeface="Wingdings" pitchFamily="2" charset="2"/>
              </a:rPr>
              <a:t>최장 깊이는 </a:t>
            </a:r>
            <a:r>
              <a:rPr lang="ko-KR" altLang="en-US" dirty="0" err="1" smtClean="0">
                <a:sym typeface="Wingdings" pitchFamily="2" charset="2"/>
              </a:rPr>
              <a:t>레드</a:t>
            </a:r>
            <a:r>
              <a:rPr lang="en-US" altLang="ko-KR" dirty="0" smtClean="0">
                <a:sym typeface="Wingdings" pitchFamily="2" charset="2"/>
              </a:rPr>
              <a:t>-</a:t>
            </a:r>
            <a:r>
              <a:rPr lang="ko-KR" altLang="en-US" dirty="0" smtClean="0">
                <a:sym typeface="Wingdings" pitchFamily="2" charset="2"/>
              </a:rPr>
              <a:t>블랙 교대로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모든 경로에서 블랙의 개수는 같다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최악의 경우에도 최단 깊이의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배 이하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98058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3238" y="1325667"/>
            <a:ext cx="4622818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LEFT-ROTATE(X)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Y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NIL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Y.left.parent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NULL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root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 if X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X.parent.right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Y.left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X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X.parent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Y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325667"/>
            <a:ext cx="2129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left </a:t>
            </a:r>
            <a:r>
              <a:rPr lang="en-US" altLang="ko-KR" sz="20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  <a:sym typeface="Wingdings" pitchFamily="2" charset="2"/>
              </a:rPr>
              <a:t> right</a:t>
            </a:r>
          </a:p>
          <a:p>
            <a:r>
              <a:rPr lang="en-US" altLang="ko-KR" sz="20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  <a:sym typeface="Wingdings" pitchFamily="2" charset="2"/>
              </a:rPr>
              <a:t>right  left</a:t>
            </a:r>
            <a:endParaRPr lang="en-US" altLang="ko-KR" sz="20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0027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3238" y="1325667"/>
            <a:ext cx="6567034" cy="535531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RIGHT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-ROTATE(N)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270892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40050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3-2-2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711" y="213285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2983" y="58052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왼쪽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5949" y="486916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03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8960" y="354339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42023" y="41754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39425" y="195748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회색 박스 내에서 블랙 층의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개수는 같음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65168" y="2348880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P, U, 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90906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48230" y="2924944"/>
            <a:ext cx="3704090" cy="300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grpSp>
        <p:nvGrpSpPr>
          <p:cNvPr id="64" name="그룹 63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14" name="직사각형 13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8" idx="4"/>
            <a:endCxn id="26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4"/>
            <a:endCxn id="27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45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4"/>
            <a:endCxn id="46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4"/>
            <a:endCxn id="25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7" idx="4"/>
            <a:endCxn id="24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4" idx="4"/>
            <a:endCxn id="14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5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2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25" idx="4"/>
            <a:endCxn id="3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4"/>
            <a:endCxn id="3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7" idx="4"/>
            <a:endCxn id="3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39425" y="195748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회색 박스 내에서 블랙 층의 </a:t>
            </a:r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개수는 같음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65168" y="2348880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P, U, G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2023" y="417547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58960" y="354339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53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3-2-2: </a:t>
            </a:r>
            <a:r>
              <a:rPr lang="en-US" altLang="ko-KR" dirty="0"/>
              <a:t>P</a:t>
            </a:r>
            <a:r>
              <a:rPr lang="ko-KR" altLang="en-US" dirty="0"/>
              <a:t>가 오른쪽 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왼쪽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4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10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27467" y="53907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21384" y="53907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65862" y="4700552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87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12" idx="4"/>
            <a:endCxn id="32" idx="7"/>
          </p:cNvCxnSpPr>
          <p:nvPr/>
        </p:nvCxnSpPr>
        <p:spPr>
          <a:xfrm flipH="1">
            <a:off x="5873149" y="4424278"/>
            <a:ext cx="238583" cy="346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4"/>
            <a:endCxn id="30" idx="0"/>
          </p:cNvCxnSpPr>
          <p:nvPr/>
        </p:nvCxnSpPr>
        <p:spPr>
          <a:xfrm flipH="1">
            <a:off x="5507487" y="517771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1" idx="0"/>
          </p:cNvCxnSpPr>
          <p:nvPr/>
        </p:nvCxnSpPr>
        <p:spPr>
          <a:xfrm>
            <a:off x="5704445" y="517771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87796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5633463" y="4329031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N ==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26702" y="5359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3-2-2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2168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</a:t>
            </a:r>
            <a:r>
              <a:rPr lang="en-US" altLang="ko-KR" dirty="0" smtClean="0"/>
              <a:t>3-2-2: </a:t>
            </a:r>
            <a:r>
              <a:rPr lang="en-US" altLang="ko-KR" dirty="0"/>
              <a:t>P</a:t>
            </a:r>
            <a:r>
              <a:rPr lang="ko-KR" altLang="en-US" dirty="0"/>
              <a:t>가 오른쪽 자식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왼쪽 </a:t>
            </a:r>
            <a:r>
              <a:rPr lang="ko-KR" altLang="en-US" dirty="0">
                <a:solidFill>
                  <a:srgbClr val="FF0000"/>
                </a:solidFill>
              </a:rPr>
              <a:t>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5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87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/>
          <p:cNvCxnSpPr>
            <a:stCxn id="53" idx="4"/>
            <a:endCxn id="52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/>
          <p:cNvCxnSpPr>
            <a:stCxn id="53" idx="4"/>
            <a:endCxn id="57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7" idx="4"/>
            <a:endCxn id="55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7" idx="4"/>
            <a:endCxn id="56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82761" y="580526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같게 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904550" y="401699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N ==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6702" y="5359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3-2-2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55571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Case 3-2-1: P</a:t>
            </a:r>
            <a:r>
              <a:rPr lang="ko-KR" altLang="en-US" dirty="0" smtClean="0"/>
              <a:t>가 오른쪽 자식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이 오른쪽 자식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524743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34750" y="476719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1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4"/>
            <a:endCxn id="12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4"/>
            <a:endCxn id="7" idx="0"/>
          </p:cNvCxnSpPr>
          <p:nvPr/>
        </p:nvCxnSpPr>
        <p:spPr>
          <a:xfrm flipH="1">
            <a:off x="4704763" y="3717668"/>
            <a:ext cx="619135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4"/>
            <a:endCxn id="9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28733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22657" y="537272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67132" y="468250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>
            <a:stCxn id="12" idx="4"/>
            <a:endCxn id="32" idx="1"/>
          </p:cNvCxnSpPr>
          <p:nvPr/>
        </p:nvCxnSpPr>
        <p:spPr>
          <a:xfrm>
            <a:off x="6111732" y="4424278"/>
            <a:ext cx="225279" cy="328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2" idx="4"/>
            <a:endCxn id="30" idx="0"/>
          </p:cNvCxnSpPr>
          <p:nvPr/>
        </p:nvCxnSpPr>
        <p:spPr>
          <a:xfrm flipH="1">
            <a:off x="6308753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1" idx="0"/>
          </p:cNvCxnSpPr>
          <p:nvPr/>
        </p:nvCxnSpPr>
        <p:spPr>
          <a:xfrm>
            <a:off x="6505715" y="5159667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23677" y="452535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88913" y="373831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37383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6557" y="2924944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4904550" y="401699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26702" y="5359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7255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3-2-1: P</a:t>
            </a:r>
            <a:r>
              <a:rPr lang="ko-KR" altLang="en-US" dirty="0"/>
              <a:t>가 오른쪽 자식</a:t>
            </a:r>
            <a:r>
              <a:rPr lang="en-US" altLang="ko-KR" dirty="0"/>
              <a:t>, N</a:t>
            </a:r>
            <a:r>
              <a:rPr lang="ko-KR" altLang="en-US" dirty="0"/>
              <a:t>이 오른쪽 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6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57" name="직사각형 56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60" name="직사각형 59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64" idx="4"/>
            <a:endCxn id="6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4" idx="4"/>
            <a:endCxn id="62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2" idx="4"/>
            <a:endCxn id="57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4"/>
            <a:endCxn id="58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4"/>
            <a:endCxn id="6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4"/>
            <a:endCxn id="61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30900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55976" y="354339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26479" y="3240501"/>
            <a:ext cx="21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6702" y="5359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1019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3-2: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</a:rPr>
              <a:t>블랙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Case 3-2-1: P</a:t>
            </a:r>
            <a:r>
              <a:rPr lang="ko-KR" altLang="en-US" dirty="0"/>
              <a:t>가 오른쪽 자식</a:t>
            </a:r>
            <a:r>
              <a:rPr lang="en-US" altLang="ko-KR" dirty="0"/>
              <a:t>, N</a:t>
            </a:r>
            <a:r>
              <a:rPr lang="ko-KR" altLang="en-US" dirty="0"/>
              <a:t>이 오른쪽 자식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193397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9647" y="234888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>
            <a:stCxn id="15" idx="4"/>
            <a:endCxn id="13" idx="7"/>
          </p:cNvCxnSpPr>
          <p:nvPr/>
        </p:nvCxnSpPr>
        <p:spPr>
          <a:xfrm flipH="1">
            <a:off x="2341262" y="2826047"/>
            <a:ext cx="1406968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5" idx="4"/>
            <a:endCxn id="64" idx="1"/>
          </p:cNvCxnSpPr>
          <p:nvPr/>
        </p:nvCxnSpPr>
        <p:spPr>
          <a:xfrm>
            <a:off x="3748230" y="2826047"/>
            <a:ext cx="1406964" cy="4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26" idx="0"/>
          </p:cNvCxnSpPr>
          <p:nvPr/>
        </p:nvCxnSpPr>
        <p:spPr>
          <a:xfrm flipH="1">
            <a:off x="1553428" y="3717668"/>
            <a:ext cx="619130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  <a:endCxn id="27" idx="0"/>
          </p:cNvCxnSpPr>
          <p:nvPr/>
        </p:nvCxnSpPr>
        <p:spPr>
          <a:xfrm>
            <a:off x="2172558" y="3717668"/>
            <a:ext cx="670457" cy="33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73408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62995" y="405236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159081" y="4767196"/>
            <a:ext cx="753957" cy="307777"/>
            <a:chOff x="4047258" y="4124089"/>
            <a:chExt cx="753957" cy="307777"/>
          </a:xfrm>
        </p:grpSpPr>
        <p:sp>
          <p:nvSpPr>
            <p:cNvPr id="57" name="직사각형 56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734750" y="4767196"/>
            <a:ext cx="753964" cy="307777"/>
            <a:chOff x="5622926" y="4124089"/>
            <a:chExt cx="753964" cy="307777"/>
          </a:xfrm>
        </p:grpSpPr>
        <p:sp>
          <p:nvSpPr>
            <p:cNvPr id="60" name="직사각형 59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297476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873149" y="394711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085315" y="324050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연결선 64"/>
          <p:cNvCxnSpPr>
            <a:stCxn id="64" idx="4"/>
            <a:endCxn id="63" idx="1"/>
          </p:cNvCxnSpPr>
          <p:nvPr/>
        </p:nvCxnSpPr>
        <p:spPr>
          <a:xfrm>
            <a:off x="5323898" y="371766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4" idx="4"/>
            <a:endCxn id="62" idx="7"/>
          </p:cNvCxnSpPr>
          <p:nvPr/>
        </p:nvCxnSpPr>
        <p:spPr>
          <a:xfrm flipH="1">
            <a:off x="4704763" y="371766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2" idx="4"/>
            <a:endCxn id="57" idx="0"/>
          </p:cNvCxnSpPr>
          <p:nvPr/>
        </p:nvCxnSpPr>
        <p:spPr>
          <a:xfrm flipH="1">
            <a:off x="4339101" y="442427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4"/>
            <a:endCxn id="58" idx="0"/>
          </p:cNvCxnSpPr>
          <p:nvPr/>
        </p:nvCxnSpPr>
        <p:spPr>
          <a:xfrm>
            <a:off x="4536059" y="442427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3" idx="4"/>
            <a:endCxn id="60" idx="0"/>
          </p:cNvCxnSpPr>
          <p:nvPr/>
        </p:nvCxnSpPr>
        <p:spPr>
          <a:xfrm flipH="1">
            <a:off x="5914770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4"/>
            <a:endCxn id="61" idx="0"/>
          </p:cNvCxnSpPr>
          <p:nvPr/>
        </p:nvCxnSpPr>
        <p:spPr>
          <a:xfrm>
            <a:off x="6111732" y="442427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30900" y="363997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8104" y="3039343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19647" y="3240501"/>
            <a:ext cx="4317123" cy="360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RB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BST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-INSERT(N)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while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N.parent.parent.right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U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if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else if N ==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N.parent.left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N =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RIGHT-ROTATE(N)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N.parent.parent.color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RED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LEFT-ROTATE(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N.parent.parent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else</a:t>
            </a: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...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200" b="1" dirty="0" err="1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root.color</a:t>
            </a:r>
            <a:r>
              <a:rPr lang="en-US" altLang="ko-KR" sz="12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BLACK</a:t>
            </a:r>
            <a:endParaRPr lang="en-US" altLang="ko-KR" sz="1200" b="1" dirty="0" smtClean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188" y="3479084"/>
            <a:ext cx="18758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오른쪽 자식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26702" y="5359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3-2-1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55976" y="354339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9453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이진 검색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같은 방식으로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문제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26718" y="4296414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2260" y="493209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6177" y="493209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00655" y="4241877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06738" y="3505974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94576" y="2799364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>
            <a:stCxn id="21" idx="4"/>
          </p:cNvCxnSpPr>
          <p:nvPr/>
        </p:nvCxnSpPr>
        <p:spPr>
          <a:xfrm>
            <a:off x="2233159" y="3276531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4"/>
            <a:endCxn id="19" idx="7"/>
          </p:cNvCxnSpPr>
          <p:nvPr/>
        </p:nvCxnSpPr>
        <p:spPr>
          <a:xfrm flipH="1">
            <a:off x="1614025" y="3276531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8" idx="0"/>
          </p:cNvCxnSpPr>
          <p:nvPr/>
        </p:nvCxnSpPr>
        <p:spPr>
          <a:xfrm flipH="1">
            <a:off x="1206738" y="3983141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4"/>
            <a:endCxn id="12" idx="1"/>
          </p:cNvCxnSpPr>
          <p:nvPr/>
        </p:nvCxnSpPr>
        <p:spPr>
          <a:xfrm>
            <a:off x="1445321" y="3983141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4"/>
            <a:endCxn id="9" idx="0"/>
          </p:cNvCxnSpPr>
          <p:nvPr/>
        </p:nvCxnSpPr>
        <p:spPr>
          <a:xfrm flipH="1">
            <a:off x="1642280" y="4719044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4"/>
            <a:endCxn id="10" idx="0"/>
          </p:cNvCxnSpPr>
          <p:nvPr/>
        </p:nvCxnSpPr>
        <p:spPr>
          <a:xfrm>
            <a:off x="1839238" y="4719044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754147" y="426607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8064" y="426607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92542" y="3575853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52120" y="2799364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48" idx="4"/>
          </p:cNvCxnSpPr>
          <p:nvPr/>
        </p:nvCxnSpPr>
        <p:spPr>
          <a:xfrm>
            <a:off x="5890703" y="3276531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8" idx="4"/>
            <a:endCxn id="46" idx="7"/>
          </p:cNvCxnSpPr>
          <p:nvPr/>
        </p:nvCxnSpPr>
        <p:spPr>
          <a:xfrm flipH="1">
            <a:off x="5299829" y="3276531"/>
            <a:ext cx="590874" cy="369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4"/>
            <a:endCxn id="44" idx="0"/>
          </p:cNvCxnSpPr>
          <p:nvPr/>
        </p:nvCxnSpPr>
        <p:spPr>
          <a:xfrm flipH="1">
            <a:off x="4934167" y="4053020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4"/>
            <a:endCxn id="45" idx="0"/>
          </p:cNvCxnSpPr>
          <p:nvPr/>
        </p:nvCxnSpPr>
        <p:spPr>
          <a:xfrm>
            <a:off x="5131125" y="4053020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줄무늬가 있는 오른쪽 화살표 55"/>
          <p:cNvSpPr/>
          <p:nvPr/>
        </p:nvSpPr>
        <p:spPr>
          <a:xfrm>
            <a:off x="3419872" y="3436901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8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레드</a:t>
            </a:r>
            <a:r>
              <a:rPr lang="ko-KR" altLang="en-US" dirty="0"/>
              <a:t> 블랙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왼쪽으로 회전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오른쪽으로 회전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9" name="타원 8"/>
          <p:cNvSpPr/>
          <p:nvPr/>
        </p:nvSpPr>
        <p:spPr>
          <a:xfrm>
            <a:off x="2777029" y="233541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89195" y="162880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>
            <a:stCxn id="10" idx="4"/>
          </p:cNvCxnSpPr>
          <p:nvPr/>
        </p:nvCxnSpPr>
        <p:spPr>
          <a:xfrm flipH="1">
            <a:off x="1608648" y="210596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4"/>
            <a:endCxn id="9" idx="1"/>
          </p:cNvCxnSpPr>
          <p:nvPr/>
        </p:nvCxnSpPr>
        <p:spPr>
          <a:xfrm>
            <a:off x="2227778" y="210596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4"/>
          </p:cNvCxnSpPr>
          <p:nvPr/>
        </p:nvCxnSpPr>
        <p:spPr>
          <a:xfrm flipH="1">
            <a:off x="2818115" y="2812577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4"/>
          </p:cNvCxnSpPr>
          <p:nvPr/>
        </p:nvCxnSpPr>
        <p:spPr>
          <a:xfrm>
            <a:off x="3015612" y="2812577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3303" y="2321355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α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6483" y="304143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γ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5776" y="3094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β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5474218" y="233541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 flipH="1">
            <a:off x="6262052" y="162880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연결선 27"/>
          <p:cNvCxnSpPr>
            <a:stCxn id="27" idx="4"/>
          </p:cNvCxnSpPr>
          <p:nvPr/>
        </p:nvCxnSpPr>
        <p:spPr>
          <a:xfrm>
            <a:off x="6500635" y="210596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4"/>
            <a:endCxn id="26" idx="1"/>
          </p:cNvCxnSpPr>
          <p:nvPr/>
        </p:nvCxnSpPr>
        <p:spPr>
          <a:xfrm flipH="1">
            <a:off x="5881505" y="2105967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4"/>
          </p:cNvCxnSpPr>
          <p:nvPr/>
        </p:nvCxnSpPr>
        <p:spPr>
          <a:xfrm>
            <a:off x="5712801" y="2812577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</p:cNvCxnSpPr>
          <p:nvPr/>
        </p:nvCxnSpPr>
        <p:spPr>
          <a:xfrm flipH="1">
            <a:off x="5516381" y="2812577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6914420" y="232135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>
                <a:latin typeface="맑은 고딕" pitchFamily="50" charset="-127"/>
                <a:ea typeface="맑은 고딕" pitchFamily="50" charset="-127"/>
              </a:rPr>
              <a:t>γ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5286506" y="3041435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>
                <a:latin typeface="맑은 고딕" pitchFamily="50" charset="-127"/>
                <a:ea typeface="맑은 고딕" pitchFamily="50" charset="-127"/>
              </a:rPr>
              <a:t>α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5787595" y="3094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β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1793774" y="2526392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줄무늬가 있는 오른쪽 화살표 36"/>
          <p:cNvSpPr/>
          <p:nvPr/>
        </p:nvSpPr>
        <p:spPr>
          <a:xfrm>
            <a:off x="3953632" y="1874295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097160" y="499970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09326" y="429309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>
            <a:stCxn id="39" idx="4"/>
          </p:cNvCxnSpPr>
          <p:nvPr/>
        </p:nvCxnSpPr>
        <p:spPr>
          <a:xfrm flipH="1">
            <a:off x="5928779" y="477026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4"/>
            <a:endCxn id="38" idx="1"/>
          </p:cNvCxnSpPr>
          <p:nvPr/>
        </p:nvCxnSpPr>
        <p:spPr>
          <a:xfrm>
            <a:off x="6547909" y="477026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4"/>
          </p:cNvCxnSpPr>
          <p:nvPr/>
        </p:nvCxnSpPr>
        <p:spPr>
          <a:xfrm flipH="1">
            <a:off x="7138246" y="5476873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4"/>
          </p:cNvCxnSpPr>
          <p:nvPr/>
        </p:nvCxnSpPr>
        <p:spPr>
          <a:xfrm>
            <a:off x="7335743" y="5476873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3434" y="498565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α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6614" y="570573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γ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5907" y="57585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β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1201361" y="499970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1989195" y="429309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48" idx="4"/>
          </p:cNvCxnSpPr>
          <p:nvPr/>
        </p:nvCxnSpPr>
        <p:spPr>
          <a:xfrm>
            <a:off x="2227778" y="477026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8" idx="4"/>
            <a:endCxn id="47" idx="1"/>
          </p:cNvCxnSpPr>
          <p:nvPr/>
        </p:nvCxnSpPr>
        <p:spPr>
          <a:xfrm flipH="1">
            <a:off x="1608648" y="477026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1439944" y="5476873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4"/>
          </p:cNvCxnSpPr>
          <p:nvPr/>
        </p:nvCxnSpPr>
        <p:spPr>
          <a:xfrm flipH="1">
            <a:off x="1243524" y="5476873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2641563" y="49856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>
                <a:latin typeface="맑은 고딕" pitchFamily="50" charset="-127"/>
                <a:ea typeface="맑은 고딕" pitchFamily="50" charset="-127"/>
              </a:rPr>
              <a:t>γ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 flipH="1">
            <a:off x="1013649" y="570573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>
                <a:latin typeface="맑은 고딕" pitchFamily="50" charset="-127"/>
                <a:ea typeface="맑은 고딕" pitchFamily="50" charset="-127"/>
              </a:rPr>
              <a:t>α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1514738" y="57585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800" dirty="0" smtClean="0">
                <a:latin typeface="맑은 고딕" pitchFamily="50" charset="-127"/>
                <a:ea typeface="맑은 고딕" pitchFamily="50" charset="-127"/>
              </a:rPr>
              <a:t>β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727163" y="5190688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줄무늬가 있는 오른쪽 화살표 56"/>
          <p:cNvSpPr/>
          <p:nvPr/>
        </p:nvSpPr>
        <p:spPr>
          <a:xfrm>
            <a:off x="3953632" y="4538591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8075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이진 검색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같은 방식으로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을 삭제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 블랙</a:t>
            </a:r>
            <a:r>
              <a:rPr lang="en-US" altLang="ko-KR" dirty="0" smtClean="0"/>
              <a:t>, X </a:t>
            </a:r>
            <a:r>
              <a:rPr lang="ko-KR" altLang="en-US" dirty="0" err="1" smtClean="0"/>
              <a:t>레드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X</a:t>
            </a:r>
            <a:r>
              <a:rPr lang="ko-KR" altLang="en-US" dirty="0" smtClean="0">
                <a:sym typeface="Wingdings" pitchFamily="2" charset="2"/>
              </a:rPr>
              <a:t>를 블랙으로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26718" y="4296414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2260" y="493209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6177" y="493209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00655" y="4241877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06738" y="3505974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994576" y="2799364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>
            <a:stCxn id="21" idx="4"/>
          </p:cNvCxnSpPr>
          <p:nvPr/>
        </p:nvCxnSpPr>
        <p:spPr>
          <a:xfrm>
            <a:off x="2233159" y="3276531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4"/>
            <a:endCxn id="19" idx="7"/>
          </p:cNvCxnSpPr>
          <p:nvPr/>
        </p:nvCxnSpPr>
        <p:spPr>
          <a:xfrm flipH="1">
            <a:off x="1614025" y="3276531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8" idx="0"/>
          </p:cNvCxnSpPr>
          <p:nvPr/>
        </p:nvCxnSpPr>
        <p:spPr>
          <a:xfrm flipH="1">
            <a:off x="1206738" y="3983141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4"/>
            <a:endCxn id="12" idx="1"/>
          </p:cNvCxnSpPr>
          <p:nvPr/>
        </p:nvCxnSpPr>
        <p:spPr>
          <a:xfrm>
            <a:off x="1445321" y="3983141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4"/>
            <a:endCxn id="9" idx="0"/>
          </p:cNvCxnSpPr>
          <p:nvPr/>
        </p:nvCxnSpPr>
        <p:spPr>
          <a:xfrm flipH="1">
            <a:off x="1642280" y="4719044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4"/>
            <a:endCxn id="10" idx="0"/>
          </p:cNvCxnSpPr>
          <p:nvPr/>
        </p:nvCxnSpPr>
        <p:spPr>
          <a:xfrm>
            <a:off x="1839238" y="4719044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754147" y="426607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148064" y="426607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92542" y="3575853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652120" y="2799364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>
            <a:stCxn id="48" idx="4"/>
          </p:cNvCxnSpPr>
          <p:nvPr/>
        </p:nvCxnSpPr>
        <p:spPr>
          <a:xfrm>
            <a:off x="5890703" y="3276531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8" idx="4"/>
            <a:endCxn id="46" idx="7"/>
          </p:cNvCxnSpPr>
          <p:nvPr/>
        </p:nvCxnSpPr>
        <p:spPr>
          <a:xfrm flipH="1">
            <a:off x="5299829" y="3276531"/>
            <a:ext cx="590874" cy="369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4"/>
            <a:endCxn id="44" idx="0"/>
          </p:cNvCxnSpPr>
          <p:nvPr/>
        </p:nvCxnSpPr>
        <p:spPr>
          <a:xfrm flipH="1">
            <a:off x="4934167" y="4053020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6" idx="4"/>
            <a:endCxn id="45" idx="0"/>
          </p:cNvCxnSpPr>
          <p:nvPr/>
        </p:nvCxnSpPr>
        <p:spPr>
          <a:xfrm>
            <a:off x="5131125" y="4053020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줄무늬가 있는 오른쪽 화살표 55"/>
          <p:cNvSpPr/>
          <p:nvPr/>
        </p:nvSpPr>
        <p:spPr>
          <a:xfrm>
            <a:off x="3419872" y="3436901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01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 블랙</a:t>
            </a:r>
            <a:r>
              <a:rPr lang="en-US" altLang="ko-KR" dirty="0" smtClean="0"/>
              <a:t>, X </a:t>
            </a:r>
            <a:r>
              <a:rPr lang="ko-KR" altLang="en-US" dirty="0" smtClean="0"/>
              <a:t>블랙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문제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51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09963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5505" y="400834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39422" y="400834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83900" y="331812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89983" y="258221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77821" y="1875609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연결선 21"/>
          <p:cNvCxnSpPr>
            <a:stCxn id="21" idx="4"/>
            <a:endCxn id="58" idx="1"/>
          </p:cNvCxnSpPr>
          <p:nvPr/>
        </p:nvCxnSpPr>
        <p:spPr>
          <a:xfrm>
            <a:off x="2316404" y="2352776"/>
            <a:ext cx="625543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4"/>
            <a:endCxn id="19" idx="7"/>
          </p:cNvCxnSpPr>
          <p:nvPr/>
        </p:nvCxnSpPr>
        <p:spPr>
          <a:xfrm flipH="1">
            <a:off x="1697270" y="2352776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8" idx="0"/>
          </p:cNvCxnSpPr>
          <p:nvPr/>
        </p:nvCxnSpPr>
        <p:spPr>
          <a:xfrm flipH="1">
            <a:off x="1289983" y="3059386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4"/>
            <a:endCxn id="12" idx="1"/>
          </p:cNvCxnSpPr>
          <p:nvPr/>
        </p:nvCxnSpPr>
        <p:spPr>
          <a:xfrm>
            <a:off x="1528566" y="305938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4"/>
            <a:endCxn id="9" idx="0"/>
          </p:cNvCxnSpPr>
          <p:nvPr/>
        </p:nvCxnSpPr>
        <p:spPr>
          <a:xfrm flipH="1">
            <a:off x="1725525" y="379528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2" idx="4"/>
            <a:endCxn id="10" idx="0"/>
          </p:cNvCxnSpPr>
          <p:nvPr/>
        </p:nvCxnSpPr>
        <p:spPr>
          <a:xfrm>
            <a:off x="1922483" y="379528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96233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76253" y="258221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64091" y="1875609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6502674" y="2352776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5883540" y="2352776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5476253" y="3059386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5714836" y="3059386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760029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1124744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경로에 블랙 개수가 감소함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39752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33669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27586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21510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78147" y="3318121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65985" y="3318121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72068" y="2582218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>
            <a:stCxn id="58" idx="4"/>
            <a:endCxn id="55" idx="7"/>
          </p:cNvCxnSpPr>
          <p:nvPr/>
        </p:nvCxnSpPr>
        <p:spPr>
          <a:xfrm flipH="1">
            <a:off x="2885434" y="3059385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7" idx="1"/>
          </p:cNvCxnSpPr>
          <p:nvPr/>
        </p:nvCxnSpPr>
        <p:spPr>
          <a:xfrm>
            <a:off x="3110651" y="3059385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4"/>
            <a:endCxn id="43" idx="0"/>
          </p:cNvCxnSpPr>
          <p:nvPr/>
        </p:nvCxnSpPr>
        <p:spPr>
          <a:xfrm flipH="1">
            <a:off x="2519772" y="379528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5" idx="4"/>
            <a:endCxn id="47" idx="0"/>
          </p:cNvCxnSpPr>
          <p:nvPr/>
        </p:nvCxnSpPr>
        <p:spPr>
          <a:xfrm>
            <a:off x="2716730" y="379528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4"/>
            <a:endCxn id="51" idx="0"/>
          </p:cNvCxnSpPr>
          <p:nvPr/>
        </p:nvCxnSpPr>
        <p:spPr>
          <a:xfrm flipH="1">
            <a:off x="3307606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4"/>
            <a:endCxn id="52" idx="0"/>
          </p:cNvCxnSpPr>
          <p:nvPr/>
        </p:nvCxnSpPr>
        <p:spPr>
          <a:xfrm>
            <a:off x="3504568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504464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98381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92298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686222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642859" y="3318121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430697" y="3318121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036780" y="2582218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7050146" y="3059385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7275363" y="3059385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6684484" y="379528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6881442" y="379528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7472318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7669280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줄무늬가 있는 오른쪽 화살표 78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25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1-1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52</a:t>
            </a:fld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620217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0237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88075" y="176112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1826658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1207524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800237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1038820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84013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8448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2365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6282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10206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66843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54681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60764" y="246772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2374130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2599347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2008468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2205426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2796302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2993264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63888" y="1630371"/>
            <a:ext cx="21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색깔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69362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149382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937220" y="176112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>
            <a:stCxn id="59" idx="4"/>
            <a:endCxn id="91" idx="1"/>
          </p:cNvCxnSpPr>
          <p:nvPr/>
        </p:nvCxnSpPr>
        <p:spPr>
          <a:xfrm>
            <a:off x="7175803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4"/>
            <a:endCxn id="56" idx="7"/>
          </p:cNvCxnSpPr>
          <p:nvPr/>
        </p:nvCxnSpPr>
        <p:spPr>
          <a:xfrm flipH="1">
            <a:off x="6556669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6" idx="4"/>
            <a:endCxn id="54" idx="0"/>
          </p:cNvCxnSpPr>
          <p:nvPr/>
        </p:nvCxnSpPr>
        <p:spPr>
          <a:xfrm flipH="1">
            <a:off x="6149382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6" idx="4"/>
            <a:endCxn id="84" idx="0"/>
          </p:cNvCxnSpPr>
          <p:nvPr/>
        </p:nvCxnSpPr>
        <p:spPr>
          <a:xfrm>
            <a:off x="6387965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433158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177593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571510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65427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359351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315988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103826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709909" y="2467729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2" name="직선 연결선 91"/>
          <p:cNvCxnSpPr>
            <a:stCxn id="91" idx="4"/>
            <a:endCxn id="89" idx="7"/>
          </p:cNvCxnSpPr>
          <p:nvPr/>
        </p:nvCxnSpPr>
        <p:spPr>
          <a:xfrm flipH="1">
            <a:off x="7723275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91" idx="4"/>
            <a:endCxn id="90" idx="1"/>
          </p:cNvCxnSpPr>
          <p:nvPr/>
        </p:nvCxnSpPr>
        <p:spPr>
          <a:xfrm>
            <a:off x="7948492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9" idx="4"/>
            <a:endCxn id="85" idx="0"/>
          </p:cNvCxnSpPr>
          <p:nvPr/>
        </p:nvCxnSpPr>
        <p:spPr>
          <a:xfrm flipH="1">
            <a:off x="7357613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9" idx="4"/>
            <a:endCxn id="86" idx="0"/>
          </p:cNvCxnSpPr>
          <p:nvPr/>
        </p:nvCxnSpPr>
        <p:spPr>
          <a:xfrm>
            <a:off x="7554571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0" idx="4"/>
            <a:endCxn id="87" idx="0"/>
          </p:cNvCxnSpPr>
          <p:nvPr/>
        </p:nvCxnSpPr>
        <p:spPr>
          <a:xfrm flipH="1">
            <a:off x="8145447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0" idx="4"/>
            <a:endCxn id="88" idx="0"/>
          </p:cNvCxnSpPr>
          <p:nvPr/>
        </p:nvCxnSpPr>
        <p:spPr>
          <a:xfrm>
            <a:off x="8342409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줄무늬가 있는 오른쪽 화살표 97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563888" y="4437112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경로에 블랙이 추가되므로 문제 해결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22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?-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53</a:t>
            </a:fld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620217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0237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88075" y="1761120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1826658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1207524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800237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1038820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84013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8448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2365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6282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10206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66843" y="3203632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54681" y="3203632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60764" y="246772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2374130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2599347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2008468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2205426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2796302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2993264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3888" y="1196752"/>
            <a:ext cx="1875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왼쪽으로 회전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색상 바꾸기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색상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49382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220" y="1761120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>
            <a:stCxn id="30" idx="4"/>
            <a:endCxn id="50" idx="1"/>
          </p:cNvCxnSpPr>
          <p:nvPr/>
        </p:nvCxnSpPr>
        <p:spPr>
          <a:xfrm>
            <a:off x="7175803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0" idx="4"/>
            <a:endCxn id="29" idx="7"/>
          </p:cNvCxnSpPr>
          <p:nvPr/>
        </p:nvCxnSpPr>
        <p:spPr>
          <a:xfrm flipH="1">
            <a:off x="6556669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9" idx="4"/>
            <a:endCxn id="60" idx="7"/>
          </p:cNvCxnSpPr>
          <p:nvPr/>
        </p:nvCxnSpPr>
        <p:spPr>
          <a:xfrm flipH="1">
            <a:off x="6167419" y="2944897"/>
            <a:ext cx="220546" cy="341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9" idx="4"/>
          </p:cNvCxnSpPr>
          <p:nvPr/>
        </p:nvCxnSpPr>
        <p:spPr>
          <a:xfrm>
            <a:off x="6387965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418274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12191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83043" y="314682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76967" y="314682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556669" y="3203632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709909" y="246772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>
            <a:stCxn id="48" idx="4"/>
            <a:endCxn id="44" idx="0"/>
          </p:cNvCxnSpPr>
          <p:nvPr/>
        </p:nvCxnSpPr>
        <p:spPr>
          <a:xfrm flipH="1">
            <a:off x="6598294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4"/>
            <a:endCxn id="45" idx="0"/>
          </p:cNvCxnSpPr>
          <p:nvPr/>
        </p:nvCxnSpPr>
        <p:spPr>
          <a:xfrm>
            <a:off x="6795252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4"/>
            <a:endCxn id="46" idx="0"/>
          </p:cNvCxnSpPr>
          <p:nvPr/>
        </p:nvCxnSpPr>
        <p:spPr>
          <a:xfrm flipH="1">
            <a:off x="7763063" y="2944896"/>
            <a:ext cx="185429" cy="201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0" idx="4"/>
            <a:endCxn id="47" idx="0"/>
          </p:cNvCxnSpPr>
          <p:nvPr/>
        </p:nvCxnSpPr>
        <p:spPr>
          <a:xfrm>
            <a:off x="7948492" y="2944896"/>
            <a:ext cx="208495" cy="201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줄무늬가 있는 오른쪽 화살표 56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612011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60132" y="321602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>
            <a:stCxn id="60" idx="4"/>
            <a:endCxn id="59" idx="0"/>
          </p:cNvCxnSpPr>
          <p:nvPr/>
        </p:nvCxnSpPr>
        <p:spPr>
          <a:xfrm flipH="1">
            <a:off x="5792031" y="3693189"/>
            <a:ext cx="206684" cy="20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0" idx="4"/>
            <a:endCxn id="63" idx="0"/>
          </p:cNvCxnSpPr>
          <p:nvPr/>
        </p:nvCxnSpPr>
        <p:spPr>
          <a:xfrm>
            <a:off x="5998715" y="3693189"/>
            <a:ext cx="193465" cy="20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012160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1371248" y="2462496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63888" y="4437112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경로에 블랙이 추가되므로 문제 해결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3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?-3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54</a:t>
            </a:fld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620217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0237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88075" y="1761120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1826658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1207524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800237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1038820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84013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8448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2365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6282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10206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66843" y="3203632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54681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60764" y="246772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2374130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2599347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2008468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2205426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2796302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2993264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96233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76253" y="258221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64091" y="1875609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29" idx="4"/>
            <a:endCxn id="49" idx="1"/>
          </p:cNvCxnSpPr>
          <p:nvPr/>
        </p:nvCxnSpPr>
        <p:spPr>
          <a:xfrm>
            <a:off x="6502674" y="2352776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4"/>
            <a:endCxn id="28" idx="7"/>
          </p:cNvCxnSpPr>
          <p:nvPr/>
        </p:nvCxnSpPr>
        <p:spPr>
          <a:xfrm flipH="1">
            <a:off x="5883540" y="2352776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4"/>
            <a:endCxn id="27" idx="0"/>
          </p:cNvCxnSpPr>
          <p:nvPr/>
        </p:nvCxnSpPr>
        <p:spPr>
          <a:xfrm flipH="1">
            <a:off x="5476253" y="3059386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4"/>
            <a:endCxn id="41" idx="0"/>
          </p:cNvCxnSpPr>
          <p:nvPr/>
        </p:nvCxnSpPr>
        <p:spPr>
          <a:xfrm>
            <a:off x="5714836" y="3059386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760029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56760" y="338799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036780" y="2582218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>
            <a:stCxn id="49" idx="4"/>
            <a:endCxn id="43" idx="0"/>
          </p:cNvCxnSpPr>
          <p:nvPr/>
        </p:nvCxnSpPr>
        <p:spPr>
          <a:xfrm flipH="1">
            <a:off x="7036780" y="3059385"/>
            <a:ext cx="238583" cy="328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4"/>
            <a:endCxn id="60" idx="1"/>
          </p:cNvCxnSpPr>
          <p:nvPr/>
        </p:nvCxnSpPr>
        <p:spPr>
          <a:xfrm>
            <a:off x="7275363" y="3059385"/>
            <a:ext cx="229787" cy="328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줄무늬가 있는 오른쪽 화살표 55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690789" y="474424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084713" y="474424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829188" y="4054023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435271" y="3318120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>
            <a:stCxn id="60" idx="4"/>
            <a:endCxn id="65" idx="0"/>
          </p:cNvCxnSpPr>
          <p:nvPr/>
        </p:nvCxnSpPr>
        <p:spPr>
          <a:xfrm flipH="1">
            <a:off x="7432144" y="3795287"/>
            <a:ext cx="241710" cy="34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0" idx="4"/>
            <a:endCxn id="59" idx="1"/>
          </p:cNvCxnSpPr>
          <p:nvPr/>
        </p:nvCxnSpPr>
        <p:spPr>
          <a:xfrm>
            <a:off x="7673854" y="3795287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9" idx="4"/>
            <a:endCxn id="57" idx="0"/>
          </p:cNvCxnSpPr>
          <p:nvPr/>
        </p:nvCxnSpPr>
        <p:spPr>
          <a:xfrm flipH="1">
            <a:off x="7870809" y="453119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9" idx="4"/>
            <a:endCxn id="58" idx="0"/>
          </p:cNvCxnSpPr>
          <p:nvPr/>
        </p:nvCxnSpPr>
        <p:spPr>
          <a:xfrm>
            <a:off x="8067771" y="453119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252124" y="4138717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원호 78"/>
          <p:cNvSpPr/>
          <p:nvPr/>
        </p:nvSpPr>
        <p:spPr>
          <a:xfrm>
            <a:off x="2177345" y="2860920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63888" y="1467861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오른쪽으로 회전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L, S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색상 바꾸기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줄무늬가 있는 오른쪽 화살표 80"/>
          <p:cNvSpPr/>
          <p:nvPr/>
        </p:nvSpPr>
        <p:spPr>
          <a:xfrm rot="5400000">
            <a:off x="6062436" y="4450558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04134" y="545511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Case ?-2</a:t>
            </a:r>
          </a:p>
        </p:txBody>
      </p:sp>
    </p:spTree>
    <p:extLst>
      <p:ext uri="{BB962C8B-B14F-4D97-AF65-F5344CB8AC3E}">
        <p14:creationId xmlns:p14="http://schemas.microsoft.com/office/powerpoint/2010/main" val="2931344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2-1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55</a:t>
            </a:fld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620217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0237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88075" y="176112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1826658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1207524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800237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1038820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84013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8448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2365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6282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10206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66843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54681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60764" y="246772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2374130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2599347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2008468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2205426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2796302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2993264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96233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76253" y="258221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64091" y="187560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29" idx="4"/>
            <a:endCxn id="49" idx="1"/>
          </p:cNvCxnSpPr>
          <p:nvPr/>
        </p:nvCxnSpPr>
        <p:spPr>
          <a:xfrm>
            <a:off x="6502674" y="2352776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4"/>
            <a:endCxn id="28" idx="7"/>
          </p:cNvCxnSpPr>
          <p:nvPr/>
        </p:nvCxnSpPr>
        <p:spPr>
          <a:xfrm flipH="1">
            <a:off x="5883540" y="2352776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4"/>
            <a:endCxn id="27" idx="0"/>
          </p:cNvCxnSpPr>
          <p:nvPr/>
        </p:nvCxnSpPr>
        <p:spPr>
          <a:xfrm flipH="1">
            <a:off x="5476253" y="3059386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4"/>
            <a:endCxn id="41" idx="0"/>
          </p:cNvCxnSpPr>
          <p:nvPr/>
        </p:nvCxnSpPr>
        <p:spPr>
          <a:xfrm>
            <a:off x="5714836" y="3059386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760029" y="33726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04464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98381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92298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86222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642859" y="331812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430697" y="331812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036780" y="2582218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>
            <a:stCxn id="49" idx="4"/>
            <a:endCxn id="47" idx="7"/>
          </p:cNvCxnSpPr>
          <p:nvPr/>
        </p:nvCxnSpPr>
        <p:spPr>
          <a:xfrm flipH="1">
            <a:off x="7050146" y="3059385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4"/>
            <a:endCxn id="48" idx="1"/>
          </p:cNvCxnSpPr>
          <p:nvPr/>
        </p:nvCxnSpPr>
        <p:spPr>
          <a:xfrm>
            <a:off x="7275363" y="3059385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4"/>
            <a:endCxn id="43" idx="0"/>
          </p:cNvCxnSpPr>
          <p:nvPr/>
        </p:nvCxnSpPr>
        <p:spPr>
          <a:xfrm flipH="1">
            <a:off x="6684484" y="379528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4"/>
            <a:endCxn id="44" idx="0"/>
          </p:cNvCxnSpPr>
          <p:nvPr/>
        </p:nvCxnSpPr>
        <p:spPr>
          <a:xfrm>
            <a:off x="6881442" y="379528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4"/>
            <a:endCxn id="45" idx="0"/>
          </p:cNvCxnSpPr>
          <p:nvPr/>
        </p:nvCxnSpPr>
        <p:spPr>
          <a:xfrm flipH="1">
            <a:off x="7472318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4"/>
            <a:endCxn id="46" idx="0"/>
          </p:cNvCxnSpPr>
          <p:nvPr/>
        </p:nvCxnSpPr>
        <p:spPr>
          <a:xfrm>
            <a:off x="7669280" y="3795288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줄무늬가 있는 오른쪽 화살표 55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줄무늬가 있는 오른쪽 화살표 56"/>
          <p:cNvSpPr/>
          <p:nvPr/>
        </p:nvSpPr>
        <p:spPr>
          <a:xfrm rot="5400000">
            <a:off x="6062436" y="4450558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63888" y="181503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색상 뒤집기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42100" y="5517232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경로에 블랙 개수가 감소함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자기 호출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912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노드 삭제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2-4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56</a:t>
            </a:fld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620217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0237" y="246773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88075" y="1761120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>
            <a:stCxn id="33" idx="4"/>
            <a:endCxn id="72" idx="1"/>
          </p:cNvCxnSpPr>
          <p:nvPr/>
        </p:nvCxnSpPr>
        <p:spPr>
          <a:xfrm>
            <a:off x="1826658" y="2238287"/>
            <a:ext cx="603985" cy="299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4"/>
            <a:endCxn id="32" idx="7"/>
          </p:cNvCxnSpPr>
          <p:nvPr/>
        </p:nvCxnSpPr>
        <p:spPr>
          <a:xfrm flipH="1">
            <a:off x="1207524" y="2238287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  <a:endCxn id="26" idx="0"/>
          </p:cNvCxnSpPr>
          <p:nvPr/>
        </p:nvCxnSpPr>
        <p:spPr>
          <a:xfrm flipH="1">
            <a:off x="800237" y="2944897"/>
            <a:ext cx="23858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40" idx="0"/>
          </p:cNvCxnSpPr>
          <p:nvPr/>
        </p:nvCxnSpPr>
        <p:spPr>
          <a:xfrm>
            <a:off x="1038820" y="2944897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84013" y="3258170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8448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22365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16282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10206" y="389385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66843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754681" y="320363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60764" y="2467729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연결선 72"/>
          <p:cNvCxnSpPr>
            <a:stCxn id="72" idx="4"/>
            <a:endCxn id="70" idx="7"/>
          </p:cNvCxnSpPr>
          <p:nvPr/>
        </p:nvCxnSpPr>
        <p:spPr>
          <a:xfrm flipH="1">
            <a:off x="2374130" y="2944896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4"/>
            <a:endCxn id="71" idx="1"/>
          </p:cNvCxnSpPr>
          <p:nvPr/>
        </p:nvCxnSpPr>
        <p:spPr>
          <a:xfrm>
            <a:off x="2599347" y="2944896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4"/>
            <a:endCxn id="66" idx="0"/>
          </p:cNvCxnSpPr>
          <p:nvPr/>
        </p:nvCxnSpPr>
        <p:spPr>
          <a:xfrm flipH="1">
            <a:off x="2008468" y="368079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4"/>
            <a:endCxn id="67" idx="0"/>
          </p:cNvCxnSpPr>
          <p:nvPr/>
        </p:nvCxnSpPr>
        <p:spPr>
          <a:xfrm>
            <a:off x="2205426" y="368079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1" idx="4"/>
            <a:endCxn id="68" idx="0"/>
          </p:cNvCxnSpPr>
          <p:nvPr/>
        </p:nvCxnSpPr>
        <p:spPr>
          <a:xfrm flipH="1">
            <a:off x="2796302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1" idx="4"/>
            <a:endCxn id="69" idx="0"/>
          </p:cNvCxnSpPr>
          <p:nvPr/>
        </p:nvCxnSpPr>
        <p:spPr>
          <a:xfrm>
            <a:off x="2993264" y="3680799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76253" y="2582219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64091" y="187560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29" idx="4"/>
            <a:endCxn id="48" idx="1"/>
          </p:cNvCxnSpPr>
          <p:nvPr/>
        </p:nvCxnSpPr>
        <p:spPr>
          <a:xfrm>
            <a:off x="6502674" y="2352776"/>
            <a:ext cx="581860" cy="369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4"/>
            <a:endCxn id="28" idx="7"/>
          </p:cNvCxnSpPr>
          <p:nvPr/>
        </p:nvCxnSpPr>
        <p:spPr>
          <a:xfrm flipH="1">
            <a:off x="5883540" y="2352776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8" idx="4"/>
            <a:endCxn id="58" idx="7"/>
          </p:cNvCxnSpPr>
          <p:nvPr/>
        </p:nvCxnSpPr>
        <p:spPr>
          <a:xfrm flipH="1">
            <a:off x="5495774" y="3059386"/>
            <a:ext cx="219062" cy="328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4"/>
          </p:cNvCxnSpPr>
          <p:nvPr/>
        </p:nvCxnSpPr>
        <p:spPr>
          <a:xfrm>
            <a:off x="5714836" y="3059386"/>
            <a:ext cx="225213" cy="313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689047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82964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876256" y="334231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70180" y="334231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27442" y="331812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014655" y="2652098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>
            <a:stCxn id="47" idx="4"/>
            <a:endCxn id="43" idx="0"/>
          </p:cNvCxnSpPr>
          <p:nvPr/>
        </p:nvCxnSpPr>
        <p:spPr>
          <a:xfrm flipH="1">
            <a:off x="5869067" y="3795288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4"/>
            <a:endCxn id="44" idx="0"/>
          </p:cNvCxnSpPr>
          <p:nvPr/>
        </p:nvCxnSpPr>
        <p:spPr>
          <a:xfrm>
            <a:off x="6066025" y="3795288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4"/>
            <a:endCxn id="45" idx="0"/>
          </p:cNvCxnSpPr>
          <p:nvPr/>
        </p:nvCxnSpPr>
        <p:spPr>
          <a:xfrm flipH="1">
            <a:off x="7056276" y="3129265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4"/>
            <a:endCxn id="46" idx="0"/>
          </p:cNvCxnSpPr>
          <p:nvPr/>
        </p:nvCxnSpPr>
        <p:spPr>
          <a:xfrm>
            <a:off x="7253238" y="3129265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줄무늬가 있는 오른쪽 화살표 55"/>
          <p:cNvSpPr/>
          <p:nvPr/>
        </p:nvSpPr>
        <p:spPr>
          <a:xfrm>
            <a:off x="4067944" y="2245742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908467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88487" y="331812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/>
          <p:cNvCxnSpPr>
            <a:stCxn id="58" idx="4"/>
            <a:endCxn id="57" idx="0"/>
          </p:cNvCxnSpPr>
          <p:nvPr/>
        </p:nvCxnSpPr>
        <p:spPr>
          <a:xfrm flipH="1">
            <a:off x="5088487" y="3795288"/>
            <a:ext cx="238583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8" idx="4"/>
            <a:endCxn id="61" idx="0"/>
          </p:cNvCxnSpPr>
          <p:nvPr/>
        </p:nvCxnSpPr>
        <p:spPr>
          <a:xfrm>
            <a:off x="5327070" y="3795288"/>
            <a:ext cx="145030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292080" y="4008341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원호 61"/>
          <p:cNvSpPr/>
          <p:nvPr/>
        </p:nvSpPr>
        <p:spPr>
          <a:xfrm>
            <a:off x="1371248" y="2462496"/>
            <a:ext cx="914400" cy="914400"/>
          </a:xfrm>
          <a:prstGeom prst="arc">
            <a:avLst>
              <a:gd name="adj1" fmla="val 10946198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563888" y="1437954"/>
            <a:ext cx="1875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왼쪽으로 회전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P, S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색상 바꾸기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6062436" y="4450558"/>
            <a:ext cx="978408" cy="970280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42100" y="551723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Case 1-1, 1-2, 1-3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624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sym typeface="Wingdings" pitchFamily="2" charset="2"/>
                  </a:rPr>
                  <a:t>최악의 </a:t>
                </a:r>
                <a:r>
                  <a:rPr lang="ko-KR" altLang="en-US" dirty="0">
                    <a:sym typeface="Wingdings" pitchFamily="2" charset="2"/>
                  </a:rPr>
                  <a:t>경우에도 최단 깊이의 </a:t>
                </a:r>
                <a:r>
                  <a:rPr lang="en-US" altLang="ko-KR" dirty="0">
                    <a:sym typeface="Wingdings" pitchFamily="2" charset="2"/>
                  </a:rPr>
                  <a:t>2</a:t>
                </a:r>
                <a:r>
                  <a:rPr lang="ko-KR" altLang="en-US" dirty="0">
                    <a:sym typeface="Wingdings" pitchFamily="2" charset="2"/>
                  </a:rPr>
                  <a:t>배 </a:t>
                </a:r>
                <a:r>
                  <a:rPr lang="ko-KR" altLang="en-US" dirty="0" smtClean="0">
                    <a:sym typeface="Wingdings" pitchFamily="2" charset="2"/>
                  </a:rPr>
                  <a:t>이하</a:t>
                </a:r>
                <a:endParaRPr lang="en-US" altLang="ko-KR" dirty="0" smtClean="0">
                  <a:sym typeface="Wingdings" pitchFamily="2" charset="2"/>
                </a:endParaRPr>
              </a:p>
              <a:p>
                <a:r>
                  <a:rPr lang="ko-KR" altLang="en-US" dirty="0" smtClean="0">
                    <a:sym typeface="Wingdings" pitchFamily="2" charset="2"/>
                  </a:rPr>
                  <a:t>최단 깊이가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dirty="0">
                  <a:sym typeface="Wingdings" pitchFamily="2" charset="2"/>
                </a:endParaRP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itchFamily="2" charset="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888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76152" y="2564904"/>
            <a:ext cx="1906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B-</a:t>
            </a:r>
            <a:r>
              <a:rPr lang="ko-KR" altLang="en-US" sz="4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트리</a:t>
            </a:r>
            <a:endParaRPr lang="ko-KR" altLang="en-US" sz="4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6152" y="3341609"/>
            <a:ext cx="1901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B-Tree</a:t>
            </a:r>
            <a:endParaRPr lang="ko-KR" altLang="en-US" sz="4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58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균형 트리 </a:t>
            </a:r>
            <a:r>
              <a:rPr lang="en-US" altLang="ko-KR" smtClean="0"/>
              <a:t>(Balanced Tree)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</a:t>
            </a:r>
            <a:r>
              <a:rPr lang="ko-KR" altLang="en-US" dirty="0" smtClean="0"/>
              <a:t>서브 트리 </a:t>
            </a:r>
            <a:r>
              <a:rPr lang="ko-KR" altLang="en-US" dirty="0" smtClean="0"/>
              <a:t>깊이가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만큼 차이 나는 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59</a:t>
            </a:fld>
            <a:endParaRPr lang="en-US" altLang="ko-KR" dirty="0"/>
          </a:p>
        </p:txBody>
      </p:sp>
      <p:sp>
        <p:nvSpPr>
          <p:cNvPr id="106" name="타원 105"/>
          <p:cNvSpPr/>
          <p:nvPr/>
        </p:nvSpPr>
        <p:spPr>
          <a:xfrm>
            <a:off x="641692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763688" y="4725144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217360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005198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035609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611281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823447" y="250495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>
            <a:stCxn id="117" idx="4"/>
            <a:endCxn id="115" idx="1"/>
          </p:cNvCxnSpPr>
          <p:nvPr/>
        </p:nvCxnSpPr>
        <p:spPr>
          <a:xfrm>
            <a:off x="2062030" y="298212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7" idx="4"/>
            <a:endCxn id="114" idx="7"/>
          </p:cNvCxnSpPr>
          <p:nvPr/>
        </p:nvCxnSpPr>
        <p:spPr>
          <a:xfrm flipH="1">
            <a:off x="1442896" y="2982123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4" idx="4"/>
            <a:endCxn id="106" idx="7"/>
          </p:cNvCxnSpPr>
          <p:nvPr/>
        </p:nvCxnSpPr>
        <p:spPr>
          <a:xfrm flipH="1">
            <a:off x="1048979" y="3688733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15" idx="4"/>
            <a:endCxn id="112" idx="7"/>
          </p:cNvCxnSpPr>
          <p:nvPr/>
        </p:nvCxnSpPr>
        <p:spPr>
          <a:xfrm flipH="1">
            <a:off x="2624647" y="3688733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5" idx="4"/>
            <a:endCxn id="113" idx="1"/>
          </p:cNvCxnSpPr>
          <p:nvPr/>
        </p:nvCxnSpPr>
        <p:spPr>
          <a:xfrm>
            <a:off x="2849864" y="3688733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12" idx="4"/>
            <a:endCxn id="107" idx="7"/>
          </p:cNvCxnSpPr>
          <p:nvPr/>
        </p:nvCxnSpPr>
        <p:spPr>
          <a:xfrm flipH="1">
            <a:off x="2170975" y="4424636"/>
            <a:ext cx="284968" cy="370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4744884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5866880" y="4725144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320552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138801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714473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5926639" y="250495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5" name="직선 연결선 164"/>
          <p:cNvCxnSpPr>
            <a:stCxn id="164" idx="4"/>
            <a:endCxn id="163" idx="1"/>
          </p:cNvCxnSpPr>
          <p:nvPr/>
        </p:nvCxnSpPr>
        <p:spPr>
          <a:xfrm>
            <a:off x="6165222" y="298212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64" idx="4"/>
            <a:endCxn id="162" idx="7"/>
          </p:cNvCxnSpPr>
          <p:nvPr/>
        </p:nvCxnSpPr>
        <p:spPr>
          <a:xfrm flipH="1">
            <a:off x="5546088" y="2982123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2" idx="4"/>
            <a:endCxn id="158" idx="7"/>
          </p:cNvCxnSpPr>
          <p:nvPr/>
        </p:nvCxnSpPr>
        <p:spPr>
          <a:xfrm flipH="1">
            <a:off x="5152171" y="3688733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3" idx="4"/>
            <a:endCxn id="160" idx="7"/>
          </p:cNvCxnSpPr>
          <p:nvPr/>
        </p:nvCxnSpPr>
        <p:spPr>
          <a:xfrm flipH="1">
            <a:off x="6727839" y="3688733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0" idx="4"/>
            <a:endCxn id="159" idx="7"/>
          </p:cNvCxnSpPr>
          <p:nvPr/>
        </p:nvCxnSpPr>
        <p:spPr>
          <a:xfrm flipH="1">
            <a:off x="6274167" y="4424636"/>
            <a:ext cx="284968" cy="370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92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이진 검색 처리와 같은 방법으로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레드</a:t>
            </a:r>
            <a:endParaRPr lang="en-US" altLang="ko-KR" dirty="0" smtClean="0"/>
          </a:p>
          <a:p>
            <a:r>
              <a:rPr lang="en-US" altLang="ko-KR" dirty="0" smtClean="0"/>
              <a:t>P: </a:t>
            </a:r>
            <a:r>
              <a:rPr lang="ko-KR" altLang="en-US" dirty="0" smtClean="0"/>
              <a:t>부모</a:t>
            </a:r>
            <a:endParaRPr lang="en-US" altLang="ko-KR" dirty="0" smtClean="0"/>
          </a:p>
          <a:p>
            <a:r>
              <a:rPr lang="en-US" altLang="ko-KR" dirty="0" smtClean="0"/>
              <a:t>U: </a:t>
            </a:r>
            <a:r>
              <a:rPr lang="ko-KR" altLang="en-US" dirty="0" smtClean="0"/>
              <a:t>삼촌</a:t>
            </a:r>
            <a:endParaRPr lang="en-US" altLang="ko-KR" dirty="0" smtClean="0"/>
          </a:p>
          <a:p>
            <a:r>
              <a:rPr lang="en-US" altLang="ko-KR" dirty="0" smtClean="0"/>
              <a:t>S: </a:t>
            </a:r>
            <a:r>
              <a:rPr lang="ko-KR" altLang="en-US" dirty="0" smtClean="0"/>
              <a:t>형제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G: </a:t>
            </a:r>
            <a:r>
              <a:rPr lang="ko-KR" altLang="en-US" dirty="0" smtClean="0"/>
              <a:t>할아버지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할머니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Case </a:t>
            </a:r>
            <a:r>
              <a:rPr lang="en-US" altLang="ko-KR" sz="2400" dirty="0" smtClean="0"/>
              <a:t>1: </a:t>
            </a:r>
            <a:r>
              <a:rPr lang="ko-KR" altLang="en-US" sz="2400" dirty="0" smtClean="0"/>
              <a:t>빈 트리</a:t>
            </a:r>
            <a:endParaRPr lang="en-US" altLang="ko-KR" dirty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을 루트로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을 블랙으로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606967" y="54873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00884" y="548737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45362" y="479715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6" idx="4"/>
            <a:endCxn id="24" idx="0"/>
          </p:cNvCxnSpPr>
          <p:nvPr/>
        </p:nvCxnSpPr>
        <p:spPr>
          <a:xfrm flipH="1">
            <a:off x="4786987" y="5274319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4"/>
            <a:endCxn id="25" idx="0"/>
          </p:cNvCxnSpPr>
          <p:nvPr/>
        </p:nvCxnSpPr>
        <p:spPr>
          <a:xfrm>
            <a:off x="4983945" y="5274319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1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검색 트리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smtClean="0"/>
              <a:t>서브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값은 모두 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오른쪽 </a:t>
            </a:r>
            <a:r>
              <a:rPr lang="ko-KR" altLang="en-US" dirty="0" smtClean="0"/>
              <a:t>서브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값은 모두 크다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60</a:t>
            </a:fld>
            <a:endParaRPr lang="en-US" altLang="ko-KR" dirty="0"/>
          </a:p>
        </p:txBody>
      </p:sp>
      <p:sp>
        <p:nvSpPr>
          <p:cNvPr id="16" name="타원 15"/>
          <p:cNvSpPr/>
          <p:nvPr/>
        </p:nvSpPr>
        <p:spPr>
          <a:xfrm>
            <a:off x="641692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217360" y="3947469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5609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11281" y="321156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23447" y="250495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6" idx="4"/>
            <a:endCxn id="24" idx="1"/>
          </p:cNvCxnSpPr>
          <p:nvPr/>
        </p:nvCxnSpPr>
        <p:spPr>
          <a:xfrm>
            <a:off x="2062030" y="2982123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4"/>
            <a:endCxn id="22" idx="7"/>
          </p:cNvCxnSpPr>
          <p:nvPr/>
        </p:nvCxnSpPr>
        <p:spPr>
          <a:xfrm flipH="1">
            <a:off x="1442896" y="2982123"/>
            <a:ext cx="619134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4"/>
            <a:endCxn id="16" idx="7"/>
          </p:cNvCxnSpPr>
          <p:nvPr/>
        </p:nvCxnSpPr>
        <p:spPr>
          <a:xfrm flipH="1">
            <a:off x="1048979" y="3688733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4"/>
            <a:endCxn id="18" idx="7"/>
          </p:cNvCxnSpPr>
          <p:nvPr/>
        </p:nvCxnSpPr>
        <p:spPr>
          <a:xfrm flipH="1">
            <a:off x="2624647" y="3688733"/>
            <a:ext cx="225217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3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 검색 트리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자료가 </a:t>
            </a:r>
            <a:r>
              <a:rPr lang="ko-KR" altLang="en-US" dirty="0" err="1" smtClean="0"/>
              <a:t>많아지면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더 </a:t>
            </a:r>
            <a:r>
              <a:rPr lang="ko-KR" altLang="en-US" dirty="0" err="1" smtClean="0"/>
              <a:t>깊어</a:t>
            </a:r>
            <a:r>
              <a:rPr lang="ko-KR" altLang="en-US" dirty="0" err="1" smtClean="0"/>
              <a:t>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천만 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깊</a:t>
            </a:r>
            <a:r>
              <a:rPr lang="ko-KR" altLang="en-US" dirty="0" smtClean="0">
                <a:sym typeface="Wingdings" pitchFamily="2" charset="2"/>
              </a:rPr>
              <a:t>이 </a:t>
            </a:r>
            <a:r>
              <a:rPr lang="en-US" altLang="ko-KR" dirty="0" smtClean="0">
                <a:sym typeface="Wingdings" pitchFamily="2" charset="2"/>
              </a:rPr>
              <a:t>24)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다진 </a:t>
            </a:r>
            <a:r>
              <a:rPr lang="ko-KR" altLang="en-US" dirty="0" smtClean="0">
                <a:sym typeface="Wingdings" pitchFamily="2" charset="2"/>
              </a:rPr>
              <a:t>검색 </a:t>
            </a:r>
            <a:r>
              <a:rPr lang="ko-KR" altLang="en-US" dirty="0" smtClean="0">
                <a:sym typeface="Wingdings" pitchFamily="2" charset="2"/>
              </a:rPr>
              <a:t>트리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각 </a:t>
            </a:r>
            <a:r>
              <a:rPr lang="ko-KR" altLang="en-US" dirty="0" err="1" smtClean="0">
                <a:sym typeface="Wingdings" pitchFamily="2" charset="2"/>
              </a:rPr>
              <a:t>노드가</a:t>
            </a:r>
            <a:r>
              <a:rPr lang="ko-KR" altLang="en-US" dirty="0" smtClean="0">
                <a:sym typeface="Wingdings" pitchFamily="2" charset="2"/>
              </a:rPr>
              <a:t> 여러 개의 값을 가짐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/>
              <a:t>값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자식이 </a:t>
            </a:r>
            <a:r>
              <a:rPr lang="en-US" altLang="ko-KR" dirty="0" err="1" smtClean="0">
                <a:sym typeface="Wingdings" pitchFamily="2" charset="2"/>
              </a:rPr>
              <a:t>k+1</a:t>
            </a:r>
            <a:r>
              <a:rPr lang="ko-KR" altLang="en-US" dirty="0" smtClean="0">
                <a:sym typeface="Wingdings" pitchFamily="2" charset="2"/>
              </a:rPr>
              <a:t>개까지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각 </a:t>
            </a:r>
            <a:r>
              <a:rPr lang="ko-KR" altLang="en-US" dirty="0" err="1" smtClean="0">
                <a:sym typeface="Wingdings" pitchFamily="2" charset="2"/>
              </a:rPr>
              <a:t>노드의</a:t>
            </a:r>
            <a:r>
              <a:rPr lang="ko-KR" altLang="en-US" dirty="0" smtClean="0">
                <a:sym typeface="Wingdings" pitchFamily="2" charset="2"/>
              </a:rPr>
              <a:t> 자료는 정렬되어 있음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왼쪽 </a:t>
            </a:r>
            <a:r>
              <a:rPr lang="ko-KR" altLang="en-US" dirty="0" smtClean="0">
                <a:sym typeface="Wingdings" pitchFamily="2" charset="2"/>
              </a:rPr>
              <a:t>서브 </a:t>
            </a:r>
            <a:r>
              <a:rPr lang="ko-KR" altLang="en-US" dirty="0" err="1" smtClean="0">
                <a:sym typeface="Wingdings" pitchFamily="2" charset="2"/>
              </a:rPr>
              <a:t>트리의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값은 모두 작고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오른쪽 </a:t>
            </a:r>
            <a:r>
              <a:rPr lang="ko-KR" altLang="en-US" dirty="0" smtClean="0">
                <a:sym typeface="Wingdings" pitchFamily="2" charset="2"/>
              </a:rPr>
              <a:t>서브 </a:t>
            </a:r>
            <a:r>
              <a:rPr lang="ko-KR" altLang="en-US" dirty="0" err="1" smtClean="0">
                <a:sym typeface="Wingdings" pitchFamily="2" charset="2"/>
              </a:rPr>
              <a:t>트리의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값은 모두 크다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67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다진 </a:t>
            </a:r>
            <a:r>
              <a:rPr lang="ko-KR" altLang="en-US" dirty="0" smtClean="0"/>
              <a:t>검색 트리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값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자식 </a:t>
            </a:r>
            <a:r>
              <a:rPr lang="en-US" altLang="ko-KR" dirty="0" smtClean="0">
                <a:sym typeface="Wingdings" pitchFamily="2" charset="2"/>
              </a:rPr>
              <a:t>4</a:t>
            </a:r>
            <a:r>
              <a:rPr lang="ko-KR" altLang="en-US" dirty="0" smtClean="0">
                <a:sym typeface="Wingdings" pitchFamily="2" charset="2"/>
              </a:rPr>
              <a:t>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62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02674"/>
              </p:ext>
            </p:extLst>
          </p:nvPr>
        </p:nvGraphicFramePr>
        <p:xfrm>
          <a:off x="2987824" y="1731731"/>
          <a:ext cx="2304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92"/>
                <a:gridCol w="318892"/>
                <a:gridCol w="318892"/>
                <a:gridCol w="318892"/>
                <a:gridCol w="318892"/>
                <a:gridCol w="493772"/>
                <a:gridCol w="2160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66182"/>
              </p:ext>
            </p:extLst>
          </p:nvPr>
        </p:nvGraphicFramePr>
        <p:xfrm>
          <a:off x="323528" y="2852936"/>
          <a:ext cx="22322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92"/>
                <a:gridCol w="318892"/>
                <a:gridCol w="318892"/>
                <a:gridCol w="318892"/>
                <a:gridCol w="318892"/>
                <a:gridCol w="318892"/>
                <a:gridCol w="3188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767465"/>
              </p:ext>
            </p:extLst>
          </p:nvPr>
        </p:nvGraphicFramePr>
        <p:xfrm>
          <a:off x="5292080" y="2852936"/>
          <a:ext cx="25922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92"/>
                <a:gridCol w="318892"/>
                <a:gridCol w="318892"/>
                <a:gridCol w="555492"/>
                <a:gridCol w="288032"/>
                <a:gridCol w="504056"/>
                <a:gridCol w="2880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>
            <a:endCxn id="16" idx="0"/>
          </p:cNvCxnSpPr>
          <p:nvPr/>
        </p:nvCxnSpPr>
        <p:spPr>
          <a:xfrm flipH="1">
            <a:off x="1439650" y="1916832"/>
            <a:ext cx="1692190" cy="93610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762533" y="1948601"/>
            <a:ext cx="48865" cy="9043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04842" y="1948601"/>
            <a:ext cx="1607318" cy="9043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08501" y="1916832"/>
            <a:ext cx="2891891" cy="7920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8966"/>
              </p:ext>
            </p:extLst>
          </p:nvPr>
        </p:nvGraphicFramePr>
        <p:xfrm>
          <a:off x="2659712" y="2888531"/>
          <a:ext cx="2376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892"/>
                <a:gridCol w="318892"/>
                <a:gridCol w="318892"/>
                <a:gridCol w="318892"/>
                <a:gridCol w="318892"/>
                <a:gridCol w="493772"/>
                <a:gridCol w="2880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90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자료를 추가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삭제할 때 균형 유지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루트 </a:t>
                </a:r>
                <a:r>
                  <a:rPr lang="ko-KR" altLang="en-US" dirty="0" err="1" smtClean="0"/>
                  <a:t>노드는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리프이거나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 ~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개의 값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루트 </a:t>
                </a:r>
                <a:r>
                  <a:rPr lang="ko-KR" altLang="en-US" dirty="0" err="1" smtClean="0"/>
                  <a:t>노드를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제외하고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dirty="0" smtClean="0"/>
                  <a:t> ~ k</a:t>
                </a:r>
                <a:r>
                  <a:rPr lang="ko-KR" altLang="en-US" dirty="0" smtClean="0"/>
                  <a:t>개의 값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모든 </a:t>
                </a:r>
                <a:r>
                  <a:rPr lang="ko-KR" altLang="en-US" dirty="0" err="1" smtClean="0"/>
                  <a:t>리프는</a:t>
                </a:r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같은 </a:t>
                </a:r>
                <a:r>
                  <a:rPr lang="ko-KR" altLang="en-US" dirty="0" smtClean="0"/>
                  <a:t>깊이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092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 </a:t>
            </a:r>
            <a:r>
              <a:rPr lang="en-US" altLang="ko-KR" dirty="0" smtClean="0"/>
              <a:t>= </a:t>
            </a:r>
            <a:r>
              <a:rPr lang="en-US" altLang="ko-KR" dirty="0" smtClean="0"/>
              <a:t>4</a:t>
            </a:r>
            <a:endParaRPr lang="en-US" altLang="ko-KR" dirty="0" smtClean="0"/>
          </a:p>
          <a:p>
            <a:r>
              <a:rPr lang="ko-KR" altLang="en-US" dirty="0" smtClean="0"/>
              <a:t>루트의 </a:t>
            </a:r>
            <a:r>
              <a:rPr lang="ko-KR" altLang="en-US" dirty="0" smtClean="0"/>
              <a:t>서브 트리 </a:t>
            </a:r>
            <a:r>
              <a:rPr lang="en-US" altLang="ko-KR" dirty="0" smtClean="0"/>
              <a:t>2~5          </a:t>
            </a:r>
            <a:r>
              <a:rPr lang="ko-KR" altLang="en-US" dirty="0" smtClean="0"/>
              <a:t>자료 개수 </a:t>
            </a:r>
            <a:r>
              <a:rPr lang="en-US" altLang="ko-KR" dirty="0" smtClean="0"/>
              <a:t>1~4</a:t>
            </a:r>
          </a:p>
          <a:p>
            <a:r>
              <a:rPr lang="ko-KR" altLang="en-US" dirty="0" smtClean="0"/>
              <a:t>나머지의 </a:t>
            </a:r>
            <a:r>
              <a:rPr lang="ko-KR" altLang="en-US" dirty="0" smtClean="0"/>
              <a:t>서브 트리 </a:t>
            </a:r>
            <a:r>
              <a:rPr lang="en-US" altLang="ko-KR" dirty="0" smtClean="0"/>
              <a:t>3~5       </a:t>
            </a:r>
            <a:r>
              <a:rPr lang="ko-KR" altLang="en-US" dirty="0" smtClean="0"/>
              <a:t>자료 개수 </a:t>
            </a:r>
            <a:r>
              <a:rPr lang="en-US" altLang="ko-KR" dirty="0" smtClean="0"/>
              <a:t>2~4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64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5798"/>
              </p:ext>
            </p:extLst>
          </p:nvPr>
        </p:nvGraphicFramePr>
        <p:xfrm>
          <a:off x="899592" y="2872740"/>
          <a:ext cx="4104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93249"/>
              </p:ext>
            </p:extLst>
          </p:nvPr>
        </p:nvGraphicFramePr>
        <p:xfrm>
          <a:off x="2699792" y="4365104"/>
          <a:ext cx="4104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47145"/>
              </p:ext>
            </p:extLst>
          </p:nvPr>
        </p:nvGraphicFramePr>
        <p:xfrm>
          <a:off x="472945" y="5517232"/>
          <a:ext cx="4104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24786"/>
              </p:ext>
            </p:extLst>
          </p:nvPr>
        </p:nvGraphicFramePr>
        <p:xfrm>
          <a:off x="5004051" y="5486418"/>
          <a:ext cx="41044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  <a:gridCol w="4560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8" idx="0"/>
          </p:cNvCxnSpPr>
          <p:nvPr/>
        </p:nvCxnSpPr>
        <p:spPr>
          <a:xfrm flipH="1">
            <a:off x="2525174" y="4575827"/>
            <a:ext cx="354640" cy="94140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9" idx="0"/>
          </p:cNvCxnSpPr>
          <p:nvPr/>
        </p:nvCxnSpPr>
        <p:spPr>
          <a:xfrm>
            <a:off x="3846520" y="4617870"/>
            <a:ext cx="3209760" cy="8685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 자료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위치 찾기</a:t>
            </a:r>
            <a:endParaRPr lang="en-US" altLang="ko-KR" dirty="0" smtClean="0"/>
          </a:p>
          <a:p>
            <a:r>
              <a:rPr lang="en-US" altLang="ko-KR" dirty="0" smtClean="0"/>
              <a:t>25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59381"/>
              </p:ext>
            </p:extLst>
          </p:nvPr>
        </p:nvGraphicFramePr>
        <p:xfrm>
          <a:off x="4644008" y="1314201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56982"/>
              </p:ext>
            </p:extLst>
          </p:nvPr>
        </p:nvGraphicFramePr>
        <p:xfrm>
          <a:off x="3203848" y="2132856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40930"/>
              </p:ext>
            </p:extLst>
          </p:nvPr>
        </p:nvGraphicFramePr>
        <p:xfrm>
          <a:off x="478525" y="2852936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2081"/>
              </p:ext>
            </p:extLst>
          </p:nvPr>
        </p:nvGraphicFramePr>
        <p:xfrm>
          <a:off x="4067944" y="2852936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44435"/>
              </p:ext>
            </p:extLst>
          </p:nvPr>
        </p:nvGraphicFramePr>
        <p:xfrm>
          <a:off x="7596336" y="2852936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>
            <a:endCxn id="11" idx="0"/>
          </p:cNvCxnSpPr>
          <p:nvPr/>
        </p:nvCxnSpPr>
        <p:spPr>
          <a:xfrm>
            <a:off x="4824030" y="1476722"/>
            <a:ext cx="71934" cy="65613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08104" y="1403284"/>
            <a:ext cx="2952328" cy="5135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0"/>
          </p:cNvCxnSpPr>
          <p:nvPr/>
        </p:nvCxnSpPr>
        <p:spPr>
          <a:xfrm flipH="1">
            <a:off x="2170641" y="2348880"/>
            <a:ext cx="1177223" cy="504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83997" y="2305442"/>
            <a:ext cx="992059" cy="5474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95964" y="2327161"/>
            <a:ext cx="3276436" cy="52577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52120" y="2327161"/>
            <a:ext cx="2088304" cy="273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72128" y="2257111"/>
            <a:ext cx="2088304" cy="273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 자료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en-US" altLang="ko-KR" dirty="0" smtClean="0"/>
              <a:t>65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98915"/>
              </p:ext>
            </p:extLst>
          </p:nvPr>
        </p:nvGraphicFramePr>
        <p:xfrm>
          <a:off x="4067944" y="1314201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62361"/>
              </p:ext>
            </p:extLst>
          </p:nvPr>
        </p:nvGraphicFramePr>
        <p:xfrm>
          <a:off x="179512" y="2852936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97712"/>
              </p:ext>
            </p:extLst>
          </p:nvPr>
        </p:nvGraphicFramePr>
        <p:xfrm>
          <a:off x="2265349" y="2852936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60774"/>
              </p:ext>
            </p:extLst>
          </p:nvPr>
        </p:nvGraphicFramePr>
        <p:xfrm>
          <a:off x="4211960" y="2852936"/>
          <a:ext cx="338423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86644"/>
              </p:ext>
            </p:extLst>
          </p:nvPr>
        </p:nvGraphicFramePr>
        <p:xfrm>
          <a:off x="7779543" y="2852936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 flipH="1">
            <a:off x="1835696" y="1476722"/>
            <a:ext cx="2380056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0" idx="0"/>
          </p:cNvCxnSpPr>
          <p:nvPr/>
        </p:nvCxnSpPr>
        <p:spPr>
          <a:xfrm flipH="1">
            <a:off x="3172605" y="1476722"/>
            <a:ext cx="1835235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4" idx="0"/>
          </p:cNvCxnSpPr>
          <p:nvPr/>
        </p:nvCxnSpPr>
        <p:spPr>
          <a:xfrm>
            <a:off x="5759164" y="1476722"/>
            <a:ext cx="144912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7" idx="0"/>
          </p:cNvCxnSpPr>
          <p:nvPr/>
        </p:nvCxnSpPr>
        <p:spPr>
          <a:xfrm>
            <a:off x="6516216" y="1516189"/>
            <a:ext cx="2170583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08304" y="1516189"/>
            <a:ext cx="1727746" cy="4726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77398"/>
              </p:ext>
            </p:extLst>
          </p:nvPr>
        </p:nvGraphicFramePr>
        <p:xfrm>
          <a:off x="3852613" y="4022080"/>
          <a:ext cx="37342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  <a:gridCol w="522650"/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3952"/>
              </p:ext>
            </p:extLst>
          </p:nvPr>
        </p:nvGraphicFramePr>
        <p:xfrm>
          <a:off x="-612576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08527"/>
              </p:ext>
            </p:extLst>
          </p:nvPr>
        </p:nvGraphicFramePr>
        <p:xfrm>
          <a:off x="1473261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33634"/>
              </p:ext>
            </p:extLst>
          </p:nvPr>
        </p:nvGraphicFramePr>
        <p:xfrm>
          <a:off x="5597549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28772"/>
              </p:ext>
            </p:extLst>
          </p:nvPr>
        </p:nvGraphicFramePr>
        <p:xfrm>
          <a:off x="7564216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직선 연결선 37"/>
          <p:cNvCxnSpPr>
            <a:endCxn id="34" idx="0"/>
          </p:cNvCxnSpPr>
          <p:nvPr/>
        </p:nvCxnSpPr>
        <p:spPr>
          <a:xfrm flipH="1">
            <a:off x="294680" y="4184601"/>
            <a:ext cx="3705745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5" idx="0"/>
          </p:cNvCxnSpPr>
          <p:nvPr/>
        </p:nvCxnSpPr>
        <p:spPr>
          <a:xfrm flipH="1">
            <a:off x="2380517" y="4224068"/>
            <a:ext cx="2263491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4365712" y="4224068"/>
            <a:ext cx="998376" cy="13185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7" idx="0"/>
          </p:cNvCxnSpPr>
          <p:nvPr/>
        </p:nvCxnSpPr>
        <p:spPr>
          <a:xfrm>
            <a:off x="6804248" y="4224068"/>
            <a:ext cx="1667224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452766" y="4224068"/>
            <a:ext cx="1727746" cy="4726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70361"/>
              </p:ext>
            </p:extLst>
          </p:nvPr>
        </p:nvGraphicFramePr>
        <p:xfrm>
          <a:off x="3419872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연결선 51"/>
          <p:cNvCxnSpPr>
            <a:endCxn id="36" idx="0"/>
          </p:cNvCxnSpPr>
          <p:nvPr/>
        </p:nvCxnSpPr>
        <p:spPr>
          <a:xfrm>
            <a:off x="6096737" y="4224068"/>
            <a:ext cx="408068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3645024"/>
            <a:ext cx="896448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364502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쪼개고 위로 올리기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19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 자료 추가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en-US" altLang="ko-KR" dirty="0" smtClean="0"/>
              <a:t>65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00720"/>
              </p:ext>
            </p:extLst>
          </p:nvPr>
        </p:nvGraphicFramePr>
        <p:xfrm>
          <a:off x="6248267" y="4022080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51952"/>
              </p:ext>
            </p:extLst>
          </p:nvPr>
        </p:nvGraphicFramePr>
        <p:xfrm>
          <a:off x="-612576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63277"/>
              </p:ext>
            </p:extLst>
          </p:nvPr>
        </p:nvGraphicFramePr>
        <p:xfrm>
          <a:off x="1473261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22040"/>
              </p:ext>
            </p:extLst>
          </p:nvPr>
        </p:nvGraphicFramePr>
        <p:xfrm>
          <a:off x="5597549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17510"/>
              </p:ext>
            </p:extLst>
          </p:nvPr>
        </p:nvGraphicFramePr>
        <p:xfrm>
          <a:off x="7564216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" name="직선 연결선 40"/>
          <p:cNvCxnSpPr>
            <a:endCxn id="37" idx="0"/>
          </p:cNvCxnSpPr>
          <p:nvPr/>
        </p:nvCxnSpPr>
        <p:spPr>
          <a:xfrm>
            <a:off x="7020272" y="4184601"/>
            <a:ext cx="1451200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721477" y="4211315"/>
            <a:ext cx="1727746" cy="4726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13226"/>
              </p:ext>
            </p:extLst>
          </p:nvPr>
        </p:nvGraphicFramePr>
        <p:xfrm>
          <a:off x="3419872" y="5560815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연결선 51"/>
          <p:cNvCxnSpPr>
            <a:endCxn id="36" idx="0"/>
          </p:cNvCxnSpPr>
          <p:nvPr/>
        </p:nvCxnSpPr>
        <p:spPr>
          <a:xfrm>
            <a:off x="6372200" y="4224068"/>
            <a:ext cx="132605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37803"/>
              </p:ext>
            </p:extLst>
          </p:nvPr>
        </p:nvGraphicFramePr>
        <p:xfrm>
          <a:off x="3583074" y="4022080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59464"/>
              </p:ext>
            </p:extLst>
          </p:nvPr>
        </p:nvGraphicFramePr>
        <p:xfrm>
          <a:off x="5200739" y="3212976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 flipH="1">
            <a:off x="4436367" y="3362785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3" idx="0"/>
          </p:cNvCxnSpPr>
          <p:nvPr/>
        </p:nvCxnSpPr>
        <p:spPr>
          <a:xfrm>
            <a:off x="6012160" y="3336410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4" idx="0"/>
          </p:cNvCxnSpPr>
          <p:nvPr/>
        </p:nvCxnSpPr>
        <p:spPr>
          <a:xfrm flipH="1">
            <a:off x="294680" y="4184601"/>
            <a:ext cx="3485232" cy="13762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5" idx="0"/>
          </p:cNvCxnSpPr>
          <p:nvPr/>
        </p:nvCxnSpPr>
        <p:spPr>
          <a:xfrm flipH="1">
            <a:off x="2380517" y="4224068"/>
            <a:ext cx="1985195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4365712" y="4224068"/>
            <a:ext cx="710344" cy="13185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2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 자료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삭제는 </a:t>
            </a:r>
            <a:r>
              <a:rPr lang="ko-KR" altLang="en-US" dirty="0" err="1" smtClean="0"/>
              <a:t>리</a:t>
            </a:r>
            <a:r>
              <a:rPr lang="ko-KR" altLang="en-US" dirty="0" err="1"/>
              <a:t>프</a:t>
            </a:r>
            <a:r>
              <a:rPr lang="ko-KR" altLang="en-US" dirty="0" err="1" smtClean="0"/>
              <a:t>에서만</a:t>
            </a:r>
            <a:endParaRPr lang="en-US" altLang="ko-KR" dirty="0" smtClean="0"/>
          </a:p>
          <a:p>
            <a:r>
              <a:rPr lang="ko-KR" altLang="en-US" dirty="0" smtClean="0"/>
              <a:t>아니면 삭제 후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82313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47751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29883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stCxn id="21" idx="2"/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12663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6349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34647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920575" y="2204864"/>
            <a:ext cx="700614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265773" y="1470454"/>
            <a:ext cx="383059" cy="729049"/>
          </a:xfrm>
          <a:custGeom>
            <a:avLst/>
            <a:gdLst>
              <a:gd name="connsiteX0" fmla="*/ 0 w 383059"/>
              <a:gd name="connsiteY0" fmla="*/ 729049 h 729049"/>
              <a:gd name="connsiteX1" fmla="*/ 12357 w 383059"/>
              <a:gd name="connsiteY1" fmla="*/ 469557 h 729049"/>
              <a:gd name="connsiteX2" fmla="*/ 24713 w 383059"/>
              <a:gd name="connsiteY2" fmla="*/ 432487 h 729049"/>
              <a:gd name="connsiteX3" fmla="*/ 74141 w 383059"/>
              <a:gd name="connsiteY3" fmla="*/ 358346 h 729049"/>
              <a:gd name="connsiteX4" fmla="*/ 86497 w 383059"/>
              <a:gd name="connsiteY4" fmla="*/ 321276 h 729049"/>
              <a:gd name="connsiteX5" fmla="*/ 160638 w 383059"/>
              <a:gd name="connsiteY5" fmla="*/ 284205 h 729049"/>
              <a:gd name="connsiteX6" fmla="*/ 296562 w 383059"/>
              <a:gd name="connsiteY6" fmla="*/ 333632 h 729049"/>
              <a:gd name="connsiteX7" fmla="*/ 345989 w 383059"/>
              <a:gd name="connsiteY7" fmla="*/ 407773 h 729049"/>
              <a:gd name="connsiteX8" fmla="*/ 333632 w 383059"/>
              <a:gd name="connsiteY8" fmla="*/ 518984 h 729049"/>
              <a:gd name="connsiteX9" fmla="*/ 296562 w 383059"/>
              <a:gd name="connsiteY9" fmla="*/ 531341 h 729049"/>
              <a:gd name="connsiteX10" fmla="*/ 185351 w 383059"/>
              <a:gd name="connsiteY10" fmla="*/ 518984 h 729049"/>
              <a:gd name="connsiteX11" fmla="*/ 172995 w 383059"/>
              <a:gd name="connsiteY11" fmla="*/ 481914 h 729049"/>
              <a:gd name="connsiteX12" fmla="*/ 123568 w 383059"/>
              <a:gd name="connsiteY12" fmla="*/ 407773 h 729049"/>
              <a:gd name="connsiteX13" fmla="*/ 160638 w 383059"/>
              <a:gd name="connsiteY13" fmla="*/ 185351 h 729049"/>
              <a:gd name="connsiteX14" fmla="*/ 210065 w 383059"/>
              <a:gd name="connsiteY14" fmla="*/ 111211 h 729049"/>
              <a:gd name="connsiteX15" fmla="*/ 222422 w 383059"/>
              <a:gd name="connsiteY15" fmla="*/ 74141 h 729049"/>
              <a:gd name="connsiteX16" fmla="*/ 296562 w 383059"/>
              <a:gd name="connsiteY16" fmla="*/ 49427 h 729049"/>
              <a:gd name="connsiteX17" fmla="*/ 345989 w 383059"/>
              <a:gd name="connsiteY17" fmla="*/ 24714 h 729049"/>
              <a:gd name="connsiteX18" fmla="*/ 383059 w 383059"/>
              <a:gd name="connsiteY18" fmla="*/ 0 h 72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3059" h="729049">
                <a:moveTo>
                  <a:pt x="0" y="729049"/>
                </a:moveTo>
                <a:cubicBezTo>
                  <a:pt x="4119" y="642552"/>
                  <a:pt x="5166" y="555853"/>
                  <a:pt x="12357" y="469557"/>
                </a:cubicBezTo>
                <a:cubicBezTo>
                  <a:pt x="13439" y="456577"/>
                  <a:pt x="18387" y="443873"/>
                  <a:pt x="24713" y="432487"/>
                </a:cubicBezTo>
                <a:cubicBezTo>
                  <a:pt x="39138" y="406523"/>
                  <a:pt x="74141" y="358346"/>
                  <a:pt x="74141" y="358346"/>
                </a:cubicBezTo>
                <a:cubicBezTo>
                  <a:pt x="78260" y="345989"/>
                  <a:pt x="78360" y="331447"/>
                  <a:pt x="86497" y="321276"/>
                </a:cubicBezTo>
                <a:cubicBezTo>
                  <a:pt x="103918" y="299500"/>
                  <a:pt x="136218" y="292345"/>
                  <a:pt x="160638" y="284205"/>
                </a:cubicBezTo>
                <a:cubicBezTo>
                  <a:pt x="248507" y="295189"/>
                  <a:pt x="250916" y="274944"/>
                  <a:pt x="296562" y="333632"/>
                </a:cubicBezTo>
                <a:cubicBezTo>
                  <a:pt x="314797" y="357077"/>
                  <a:pt x="345989" y="407773"/>
                  <a:pt x="345989" y="407773"/>
                </a:cubicBezTo>
                <a:cubicBezTo>
                  <a:pt x="341870" y="444843"/>
                  <a:pt x="347484" y="484353"/>
                  <a:pt x="333632" y="518984"/>
                </a:cubicBezTo>
                <a:cubicBezTo>
                  <a:pt x="328795" y="531078"/>
                  <a:pt x="309587" y="531341"/>
                  <a:pt x="296562" y="531341"/>
                </a:cubicBezTo>
                <a:cubicBezTo>
                  <a:pt x="259264" y="531341"/>
                  <a:pt x="222421" y="523103"/>
                  <a:pt x="185351" y="518984"/>
                </a:cubicBezTo>
                <a:cubicBezTo>
                  <a:pt x="181232" y="506627"/>
                  <a:pt x="179320" y="493300"/>
                  <a:pt x="172995" y="481914"/>
                </a:cubicBezTo>
                <a:cubicBezTo>
                  <a:pt x="158571" y="455950"/>
                  <a:pt x="123568" y="407773"/>
                  <a:pt x="123568" y="407773"/>
                </a:cubicBezTo>
                <a:cubicBezTo>
                  <a:pt x="127100" y="365383"/>
                  <a:pt x="126010" y="237292"/>
                  <a:pt x="160638" y="185351"/>
                </a:cubicBezTo>
                <a:cubicBezTo>
                  <a:pt x="177114" y="160638"/>
                  <a:pt x="200672" y="139389"/>
                  <a:pt x="210065" y="111211"/>
                </a:cubicBezTo>
                <a:cubicBezTo>
                  <a:pt x="214184" y="98854"/>
                  <a:pt x="211823" y="81712"/>
                  <a:pt x="222422" y="74141"/>
                </a:cubicBezTo>
                <a:cubicBezTo>
                  <a:pt x="243620" y="59000"/>
                  <a:pt x="273262" y="61077"/>
                  <a:pt x="296562" y="49427"/>
                </a:cubicBezTo>
                <a:cubicBezTo>
                  <a:pt x="313038" y="41189"/>
                  <a:pt x="329996" y="33853"/>
                  <a:pt x="345989" y="24714"/>
                </a:cubicBezTo>
                <a:cubicBezTo>
                  <a:pt x="358883" y="17346"/>
                  <a:pt x="383059" y="0"/>
                  <a:pt x="38305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480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59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 자료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51102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62689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1423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19600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98883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17507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08510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2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2: P</a:t>
            </a:r>
            <a:r>
              <a:rPr lang="ko-KR" altLang="en-US" dirty="0" smtClean="0"/>
              <a:t>가 블랙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Case 3: 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레드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471736" y="24788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53" y="2478859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10131" y="1788639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04048" y="1052736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>
            <a:stCxn id="26" idx="4"/>
            <a:endCxn id="25" idx="7"/>
          </p:cNvCxnSpPr>
          <p:nvPr/>
        </p:nvCxnSpPr>
        <p:spPr>
          <a:xfrm flipH="1">
            <a:off x="5017418" y="1529903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6" idx="4"/>
            <a:endCxn id="32" idx="0"/>
          </p:cNvCxnSpPr>
          <p:nvPr/>
        </p:nvCxnSpPr>
        <p:spPr>
          <a:xfrm>
            <a:off x="5242631" y="1529903"/>
            <a:ext cx="196959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4"/>
            <a:endCxn id="23" idx="0"/>
          </p:cNvCxnSpPr>
          <p:nvPr/>
        </p:nvCxnSpPr>
        <p:spPr>
          <a:xfrm flipH="1">
            <a:off x="4651756" y="2265806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4" idx="0"/>
          </p:cNvCxnSpPr>
          <p:nvPr/>
        </p:nvCxnSpPr>
        <p:spPr>
          <a:xfrm>
            <a:off x="4848714" y="2265806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259570" y="1864382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35896" y="5489725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29813" y="5489725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774291" y="4799505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168208" y="4063602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743876" y="4063602"/>
            <a:ext cx="477166" cy="477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56042" y="3356992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>
            <a:stCxn id="40" idx="4"/>
            <a:endCxn id="38" idx="7"/>
          </p:cNvCxnSpPr>
          <p:nvPr/>
        </p:nvCxnSpPr>
        <p:spPr>
          <a:xfrm flipH="1">
            <a:off x="4575495" y="3834159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0" idx="4"/>
            <a:endCxn id="39" idx="1"/>
          </p:cNvCxnSpPr>
          <p:nvPr/>
        </p:nvCxnSpPr>
        <p:spPr>
          <a:xfrm>
            <a:off x="5194625" y="3834159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8" idx="4"/>
            <a:endCxn id="36" idx="7"/>
          </p:cNvCxnSpPr>
          <p:nvPr/>
        </p:nvCxnSpPr>
        <p:spPr>
          <a:xfrm flipH="1">
            <a:off x="4181578" y="4540769"/>
            <a:ext cx="225213" cy="328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8" idx="4"/>
            <a:endCxn id="51" idx="0"/>
          </p:cNvCxnSpPr>
          <p:nvPr/>
        </p:nvCxnSpPr>
        <p:spPr>
          <a:xfrm>
            <a:off x="4406791" y="4540769"/>
            <a:ext cx="196959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9" idx="4"/>
            <a:endCxn id="52" idx="0"/>
          </p:cNvCxnSpPr>
          <p:nvPr/>
        </p:nvCxnSpPr>
        <p:spPr>
          <a:xfrm flipH="1">
            <a:off x="5784962" y="4540769"/>
            <a:ext cx="197497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4"/>
            <a:endCxn id="53" idx="0"/>
          </p:cNvCxnSpPr>
          <p:nvPr/>
        </p:nvCxnSpPr>
        <p:spPr>
          <a:xfrm>
            <a:off x="5982459" y="4540769"/>
            <a:ext cx="196420" cy="3344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6" idx="4"/>
            <a:endCxn id="33" idx="0"/>
          </p:cNvCxnSpPr>
          <p:nvPr/>
        </p:nvCxnSpPr>
        <p:spPr>
          <a:xfrm flipH="1">
            <a:off x="3815916" y="5276672"/>
            <a:ext cx="196958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6" idx="4"/>
            <a:endCxn id="34" idx="0"/>
          </p:cNvCxnSpPr>
          <p:nvPr/>
        </p:nvCxnSpPr>
        <p:spPr>
          <a:xfrm>
            <a:off x="4012874" y="5276672"/>
            <a:ext cx="196959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23730" y="487524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04942" y="487524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98859" y="4875248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83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 자료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48168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65517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478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36562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00271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85458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4609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2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균형 유지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왼쪽에서 빌리기</a:t>
            </a:r>
            <a:endParaRPr lang="en-US" altLang="ko-KR" dirty="0" smtClean="0"/>
          </a:p>
          <a:p>
            <a:r>
              <a:rPr lang="ko-KR" altLang="en-US" dirty="0" smtClean="0"/>
              <a:t>오른쪽에서 빌리기</a:t>
            </a:r>
            <a:endParaRPr lang="en-US" altLang="ko-KR" dirty="0" smtClean="0"/>
          </a:p>
          <a:p>
            <a:r>
              <a:rPr lang="ko-KR" altLang="en-US" dirty="0" smtClean="0"/>
              <a:t>합치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71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18349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034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19749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8378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45778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54916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86126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8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왼쪽에서 빌리기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72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03348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04249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7691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3504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05655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3643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92290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6250717" y="4077072"/>
            <a:ext cx="66985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123584" y="2734979"/>
            <a:ext cx="375059" cy="11678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951373" y="2780114"/>
            <a:ext cx="1452653" cy="11227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2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오른쪽에서 빌리기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73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06342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18095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51481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5405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1757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1692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04360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 flipH="1">
            <a:off x="6804248" y="2734505"/>
            <a:ext cx="487701" cy="14145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380312" y="2734505"/>
            <a:ext cx="580161" cy="12686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016942" y="4172259"/>
            <a:ext cx="66985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3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합치기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74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60856"/>
              </p:ext>
            </p:extLst>
          </p:nvPr>
        </p:nvGraphicFramePr>
        <p:xfrm>
          <a:off x="6123584" y="2364139"/>
          <a:ext cx="159398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92314"/>
              </p:ext>
            </p:extLst>
          </p:nvPr>
        </p:nvGraphicFramePr>
        <p:xfrm>
          <a:off x="3599132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20012"/>
              </p:ext>
            </p:extLst>
          </p:nvPr>
        </p:nvGraphicFramePr>
        <p:xfrm>
          <a:off x="5565799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>
            <a:endCxn id="9" idx="0"/>
          </p:cNvCxnSpPr>
          <p:nvPr/>
        </p:nvCxnSpPr>
        <p:spPr>
          <a:xfrm flipH="1">
            <a:off x="6473055" y="2528900"/>
            <a:ext cx="447520" cy="1373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7621189" y="2553374"/>
            <a:ext cx="810395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46086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4506388" y="2553374"/>
            <a:ext cx="174432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4818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6774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1033098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83882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합치기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75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33711"/>
              </p:ext>
            </p:extLst>
          </p:nvPr>
        </p:nvGraphicFramePr>
        <p:xfrm>
          <a:off x="6123584" y="2364139"/>
          <a:ext cx="9154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98851"/>
              </p:ext>
            </p:extLst>
          </p:nvPr>
        </p:nvGraphicFramePr>
        <p:xfrm>
          <a:off x="3599132" y="3902874"/>
          <a:ext cx="308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6876256" y="2553374"/>
            <a:ext cx="1555328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74357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5140363" y="2553374"/>
            <a:ext cx="111035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666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78007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693827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07326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18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합치기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76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67961"/>
              </p:ext>
            </p:extLst>
          </p:nvPr>
        </p:nvGraphicFramePr>
        <p:xfrm>
          <a:off x="6123584" y="2364139"/>
          <a:ext cx="9154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1814"/>
              </p:ext>
            </p:extLst>
          </p:nvPr>
        </p:nvGraphicFramePr>
        <p:xfrm>
          <a:off x="3599132" y="3902874"/>
          <a:ext cx="308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6876256" y="2553374"/>
            <a:ext cx="1555328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52305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5140363" y="2553374"/>
            <a:ext cx="111035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64496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51800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693827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59798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1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B-</a:t>
            </a:r>
            <a:r>
              <a:rPr lang="ko-KR" altLang="en-US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합치기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0674"/>
              </p:ext>
            </p:extLst>
          </p:nvPr>
        </p:nvGraphicFramePr>
        <p:xfrm>
          <a:off x="6123584" y="2364139"/>
          <a:ext cx="91544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899"/>
                <a:gridCol w="441643"/>
                <a:gridCol w="2368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02872"/>
              </p:ext>
            </p:extLst>
          </p:nvPr>
        </p:nvGraphicFramePr>
        <p:xfrm>
          <a:off x="3599132" y="3902874"/>
          <a:ext cx="308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6876256" y="2553374"/>
            <a:ext cx="1555328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02024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5140363" y="2553374"/>
            <a:ext cx="1110359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37730"/>
              </p:ext>
            </p:extLst>
          </p:nvPr>
        </p:nvGraphicFramePr>
        <p:xfrm>
          <a:off x="3458391" y="236413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91162"/>
              </p:ext>
            </p:extLst>
          </p:nvPr>
        </p:nvGraphicFramePr>
        <p:xfrm>
          <a:off x="5076056" y="1555035"/>
          <a:ext cx="93122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4311684" y="1704844"/>
            <a:ext cx="855713" cy="6592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5" idx="0"/>
          </p:cNvCxnSpPr>
          <p:nvPr/>
        </p:nvCxnSpPr>
        <p:spPr>
          <a:xfrm>
            <a:off x="5887477" y="1678469"/>
            <a:ext cx="693827" cy="6856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66127"/>
            <a:ext cx="2622662" cy="13367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52075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8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</a:t>
            </a:r>
            <a:r>
              <a:rPr lang="ko-KR" altLang="en-US" dirty="0" smtClean="0"/>
              <a:t>트리 자료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합치기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78</a:t>
            </a:fld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0827"/>
              </p:ext>
            </p:extLst>
          </p:nvPr>
        </p:nvGraphicFramePr>
        <p:xfrm>
          <a:off x="3599132" y="3902874"/>
          <a:ext cx="308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77999"/>
              </p:ext>
            </p:extLst>
          </p:nvPr>
        </p:nvGraphicFramePr>
        <p:xfrm>
          <a:off x="1421455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5947"/>
              </p:ext>
            </p:extLst>
          </p:nvPr>
        </p:nvGraphicFramePr>
        <p:xfrm>
          <a:off x="3458391" y="2364139"/>
          <a:ext cx="28079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441643"/>
                <a:gridCol w="208280"/>
                <a:gridCol w="441643"/>
                <a:gridCol w="208280"/>
                <a:gridCol w="441643"/>
                <a:gridCol w="208280"/>
                <a:gridCol w="441643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 flipH="1">
            <a:off x="1547664" y="2526660"/>
            <a:ext cx="2051149" cy="5069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979712" y="2566127"/>
            <a:ext cx="2320553" cy="934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0"/>
          </p:cNvCxnSpPr>
          <p:nvPr/>
        </p:nvCxnSpPr>
        <p:spPr>
          <a:xfrm flipH="1">
            <a:off x="2328711" y="2553374"/>
            <a:ext cx="2531321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78646"/>
              </p:ext>
            </p:extLst>
          </p:nvPr>
        </p:nvGraphicFramePr>
        <p:xfrm>
          <a:off x="7524328" y="3902874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endCxn id="8" idx="0"/>
          </p:cNvCxnSpPr>
          <p:nvPr/>
        </p:nvCxnSpPr>
        <p:spPr>
          <a:xfrm flipH="1">
            <a:off x="5140363" y="2553374"/>
            <a:ext cx="367741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23" idx="0"/>
          </p:cNvCxnSpPr>
          <p:nvPr/>
        </p:nvCxnSpPr>
        <p:spPr>
          <a:xfrm>
            <a:off x="6156176" y="2553374"/>
            <a:ext cx="2275408" cy="13495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1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k=4</a:t>
            </a:r>
            <a:endParaRPr lang="en-US" altLang="ko-KR" dirty="0" smtClean="0"/>
          </a:p>
          <a:p>
            <a:r>
              <a:rPr lang="ko-KR" altLang="en-US" dirty="0" smtClean="0"/>
              <a:t>자료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68, 19, 12, 9, 97, 85, 74, 63, 45, 42,</a:t>
            </a:r>
            <a:br>
              <a:rPr lang="en-US" altLang="ko-KR" dirty="0" smtClean="0"/>
            </a:br>
            <a:r>
              <a:rPr lang="en-US" altLang="ko-KR" dirty="0" smtClean="0"/>
              <a:t>57, 18, 14, 17, 52, 30, 22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3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6" name="타원 85"/>
          <p:cNvSpPr/>
          <p:nvPr/>
        </p:nvSpPr>
        <p:spPr>
          <a:xfrm>
            <a:off x="1475656" y="2208024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>
          <a:xfrm>
            <a:off x="1989166" y="2351293"/>
            <a:ext cx="2017114" cy="1728939"/>
          </a:xfrm>
          <a:custGeom>
            <a:avLst/>
            <a:gdLst>
              <a:gd name="connsiteX0" fmla="*/ 0 w 2700670"/>
              <a:gd name="connsiteY0" fmla="*/ 15217 h 1386817"/>
              <a:gd name="connsiteX1" fmla="*/ 1743740 w 2700670"/>
              <a:gd name="connsiteY1" fmla="*/ 100278 h 1386817"/>
              <a:gd name="connsiteX2" fmla="*/ 2530549 w 2700670"/>
              <a:gd name="connsiteY2" fmla="*/ 770129 h 1386817"/>
              <a:gd name="connsiteX3" fmla="*/ 2700670 w 2700670"/>
              <a:gd name="connsiteY3" fmla="*/ 1386817 h 138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670" h="1386817">
                <a:moveTo>
                  <a:pt x="0" y="15217"/>
                </a:moveTo>
                <a:cubicBezTo>
                  <a:pt x="660991" y="-5162"/>
                  <a:pt x="1321982" y="-25541"/>
                  <a:pt x="1743740" y="100278"/>
                </a:cubicBezTo>
                <a:cubicBezTo>
                  <a:pt x="2165498" y="226097"/>
                  <a:pt x="2371061" y="555706"/>
                  <a:pt x="2530549" y="770129"/>
                </a:cubicBezTo>
                <a:cubicBezTo>
                  <a:pt x="2690037" y="984552"/>
                  <a:pt x="2695353" y="1185684"/>
                  <a:pt x="2700670" y="1386817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1513709" y="4050276"/>
            <a:ext cx="753957" cy="307777"/>
            <a:chOff x="4047258" y="4124089"/>
            <a:chExt cx="753957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089378" y="4050276"/>
            <a:ext cx="753964" cy="307777"/>
            <a:chOff x="5622926" y="4124089"/>
            <a:chExt cx="753964" cy="307777"/>
          </a:xfrm>
        </p:grpSpPr>
        <p:sp>
          <p:nvSpPr>
            <p:cNvPr id="115" name="직사각형 114"/>
            <p:cNvSpPr/>
            <p:nvPr/>
          </p:nvSpPr>
          <p:spPr>
            <a:xfrm>
              <a:off x="5622926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016850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1652104" y="323019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227777" y="323019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39943" y="252358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19" idx="4"/>
            <a:endCxn id="118" idx="1"/>
          </p:cNvCxnSpPr>
          <p:nvPr/>
        </p:nvCxnSpPr>
        <p:spPr>
          <a:xfrm>
            <a:off x="2678526" y="300074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4"/>
            <a:endCxn id="117" idx="7"/>
          </p:cNvCxnSpPr>
          <p:nvPr/>
        </p:nvCxnSpPr>
        <p:spPr>
          <a:xfrm flipH="1">
            <a:off x="2059391" y="300074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7" idx="4"/>
            <a:endCxn id="112" idx="0"/>
          </p:cNvCxnSpPr>
          <p:nvPr/>
        </p:nvCxnSpPr>
        <p:spPr>
          <a:xfrm flipH="1">
            <a:off x="1693729" y="370735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7" idx="4"/>
            <a:endCxn id="113" idx="0"/>
          </p:cNvCxnSpPr>
          <p:nvPr/>
        </p:nvCxnSpPr>
        <p:spPr>
          <a:xfrm>
            <a:off x="1890687" y="370735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4"/>
            <a:endCxn id="115" idx="0"/>
          </p:cNvCxnSpPr>
          <p:nvPr/>
        </p:nvCxnSpPr>
        <p:spPr>
          <a:xfrm flipH="1">
            <a:off x="3269398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18" idx="4"/>
            <a:endCxn id="116" idx="0"/>
          </p:cNvCxnSpPr>
          <p:nvPr/>
        </p:nvCxnSpPr>
        <p:spPr>
          <a:xfrm>
            <a:off x="3466360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0148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</a:t>
            </a:r>
            <a:r>
              <a:rPr lang="ko-KR" altLang="en-US" dirty="0"/>
              <a:t>트리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k=4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자료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9, 89, 39, 63, 53, 36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80307"/>
              </p:ext>
            </p:extLst>
          </p:nvPr>
        </p:nvGraphicFramePr>
        <p:xfrm>
          <a:off x="4003853" y="2410088"/>
          <a:ext cx="308246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  <a:gridCol w="441643"/>
                <a:gridCol w="2631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02259"/>
              </p:ext>
            </p:extLst>
          </p:nvPr>
        </p:nvGraphicFramePr>
        <p:xfrm>
          <a:off x="2051720" y="2410088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0348"/>
              </p:ext>
            </p:extLst>
          </p:nvPr>
        </p:nvGraphicFramePr>
        <p:xfrm>
          <a:off x="4739540" y="1307629"/>
          <a:ext cx="16176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441643"/>
                <a:gridCol w="244793"/>
                <a:gridCol w="441643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43592"/>
              </p:ext>
            </p:extLst>
          </p:nvPr>
        </p:nvGraphicFramePr>
        <p:xfrm>
          <a:off x="7185353" y="2397732"/>
          <a:ext cx="1814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"/>
                <a:gridCol w="540067"/>
                <a:gridCol w="244793"/>
                <a:gridCol w="540067"/>
                <a:gridCol w="2447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직선 연결선 17"/>
          <p:cNvCxnSpPr>
            <a:endCxn id="8" idx="0"/>
          </p:cNvCxnSpPr>
          <p:nvPr/>
        </p:nvCxnSpPr>
        <p:spPr>
          <a:xfrm flipH="1">
            <a:off x="2958976" y="1556792"/>
            <a:ext cx="1932832" cy="85329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6" idx="0"/>
          </p:cNvCxnSpPr>
          <p:nvPr/>
        </p:nvCxnSpPr>
        <p:spPr>
          <a:xfrm flipH="1">
            <a:off x="5545084" y="1556792"/>
            <a:ext cx="23644" cy="85329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7" idx="0"/>
          </p:cNvCxnSpPr>
          <p:nvPr/>
        </p:nvCxnSpPr>
        <p:spPr>
          <a:xfrm>
            <a:off x="6251828" y="1526081"/>
            <a:ext cx="1840781" cy="8716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85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노드</a:t>
            </a:r>
            <a:r>
              <a:rPr lang="ko-KR" altLang="en-US" dirty="0"/>
              <a:t> 삽입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Case 3-1: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 smtClean="0"/>
              <a:t>레드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U</a:t>
            </a:r>
            <a:r>
              <a:rPr lang="ko-KR" altLang="en-US" dirty="0" smtClean="0">
                <a:solidFill>
                  <a:srgbClr val="FF0000"/>
                </a:solidFill>
              </a:rPr>
              <a:t>가 </a:t>
            </a:r>
            <a:r>
              <a:rPr lang="ko-KR" altLang="en-US" dirty="0" err="1" smtClean="0">
                <a:solidFill>
                  <a:srgbClr val="FF0000"/>
                </a:solidFill>
              </a:rPr>
              <a:t>레드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513709" y="4050276"/>
            <a:ext cx="753957" cy="307777"/>
            <a:chOff x="4047258" y="4124089"/>
            <a:chExt cx="753957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4047258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441175" y="4124089"/>
              <a:ext cx="360040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3089378" y="4050276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52104" y="323019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76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227777" y="3230191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2439943" y="2523581"/>
            <a:ext cx="477166" cy="47716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>
            <a:stCxn id="119" idx="4"/>
            <a:endCxn id="118" idx="1"/>
          </p:cNvCxnSpPr>
          <p:nvPr/>
        </p:nvCxnSpPr>
        <p:spPr>
          <a:xfrm>
            <a:off x="2678526" y="3000748"/>
            <a:ext cx="619130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4"/>
            <a:endCxn id="117" idx="7"/>
          </p:cNvCxnSpPr>
          <p:nvPr/>
        </p:nvCxnSpPr>
        <p:spPr>
          <a:xfrm flipH="1">
            <a:off x="2059391" y="3000748"/>
            <a:ext cx="619135" cy="2993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7" idx="4"/>
            <a:endCxn id="112" idx="0"/>
          </p:cNvCxnSpPr>
          <p:nvPr/>
        </p:nvCxnSpPr>
        <p:spPr>
          <a:xfrm flipH="1">
            <a:off x="1693729" y="3707358"/>
            <a:ext cx="196958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17" idx="4"/>
            <a:endCxn id="113" idx="0"/>
          </p:cNvCxnSpPr>
          <p:nvPr/>
        </p:nvCxnSpPr>
        <p:spPr>
          <a:xfrm>
            <a:off x="1890687" y="3707358"/>
            <a:ext cx="196959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18" idx="4"/>
            <a:endCxn id="115" idx="0"/>
          </p:cNvCxnSpPr>
          <p:nvPr/>
        </p:nvCxnSpPr>
        <p:spPr>
          <a:xfrm flipH="1">
            <a:off x="3269398" y="3707358"/>
            <a:ext cx="196962" cy="34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83510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7434" y="4660783"/>
            <a:ext cx="3600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21909" y="3970563"/>
            <a:ext cx="477166" cy="47716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>
            <a:stCxn id="118" idx="4"/>
            <a:endCxn id="24" idx="1"/>
          </p:cNvCxnSpPr>
          <p:nvPr/>
        </p:nvCxnSpPr>
        <p:spPr>
          <a:xfrm>
            <a:off x="3466360" y="3707358"/>
            <a:ext cx="225428" cy="33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4" idx="4"/>
            <a:endCxn id="22" idx="0"/>
          </p:cNvCxnSpPr>
          <p:nvPr/>
        </p:nvCxnSpPr>
        <p:spPr>
          <a:xfrm flipH="1">
            <a:off x="3663530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  <a:endCxn id="23" idx="0"/>
          </p:cNvCxnSpPr>
          <p:nvPr/>
        </p:nvCxnSpPr>
        <p:spPr>
          <a:xfrm>
            <a:off x="3860492" y="4447730"/>
            <a:ext cx="196962" cy="213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23928" y="34290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레드가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연속이므로 문제 발생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7944" y="383143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3180" y="30443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1640" y="304439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U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824" y="223101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92080" y="378904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P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색깔 변경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771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3028</Words>
  <Application>Microsoft Office PowerPoint</Application>
  <PresentationFormat>화면 슬라이드 쇼(4:3)</PresentationFormat>
  <Paragraphs>1230</Paragraphs>
  <Slides>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기본 디자인</vt:lpstr>
      <vt:lpstr>PowerPoint 프레젠테이션</vt:lpstr>
      <vt:lpstr>PowerPoint 프레젠테이션</vt:lpstr>
      <vt:lpstr>레드 블랙 트리</vt:lpstr>
      <vt:lpstr>레드 블랙 트리</vt:lpstr>
      <vt:lpstr>레드 블랙 트리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의사 코드</vt:lpstr>
      <vt:lpstr>의사 코드</vt:lpstr>
      <vt:lpstr>의사 코드</vt:lpstr>
      <vt:lpstr>의사 코드</vt:lpstr>
      <vt:lpstr>의사 코드</vt:lpstr>
      <vt:lpstr>의사 코드</vt:lpstr>
      <vt:lpstr>의사 코드</vt:lpstr>
      <vt:lpstr>의사 코드</vt:lpstr>
      <vt:lpstr>의사 코드</vt:lpstr>
      <vt:lpstr>의사 코드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삽입</vt:lpstr>
      <vt:lpstr>노드 삭제</vt:lpstr>
      <vt:lpstr>노드 삭제</vt:lpstr>
      <vt:lpstr>노드 삭제</vt:lpstr>
      <vt:lpstr>노드 삭제</vt:lpstr>
      <vt:lpstr>노드 삭제</vt:lpstr>
      <vt:lpstr>노드 삭제</vt:lpstr>
      <vt:lpstr>노드 삭제</vt:lpstr>
      <vt:lpstr>노드 삭제</vt:lpstr>
      <vt:lpstr>시간 복잡도</vt:lpstr>
      <vt:lpstr>PowerPoint 프레젠테이션</vt:lpstr>
      <vt:lpstr>균형 트리 (Balanced Tree)</vt:lpstr>
      <vt:lpstr>이진 검색 트리</vt:lpstr>
      <vt:lpstr>이진 검색 트리</vt:lpstr>
      <vt:lpstr>다진 검색 트리</vt:lpstr>
      <vt:lpstr>B-트리</vt:lpstr>
      <vt:lpstr>B-트리</vt:lpstr>
      <vt:lpstr>B-트리 자료 추가</vt:lpstr>
      <vt:lpstr>B-트리 자료 추가</vt:lpstr>
      <vt:lpstr>B-트리 자료 추가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자료 삭제</vt:lpstr>
      <vt:lpstr>B-트리 연습</vt:lpstr>
      <vt:lpstr>B-트리 연습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923</cp:revision>
  <dcterms:created xsi:type="dcterms:W3CDTF">2009-01-31T03:27:27Z</dcterms:created>
  <dcterms:modified xsi:type="dcterms:W3CDTF">2019-09-24T20:01:43Z</dcterms:modified>
</cp:coreProperties>
</file>