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3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F76E-18D6-8143-AD6A-9A52E46C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7F972-78EA-B040-831B-8B5CE9C45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0E04-67E6-9D44-949A-7CE6DC48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21630-7A92-2B44-A745-EF06C93F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4D95-896E-9B4E-BB9D-4F01BB36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8FCF-E7A7-4C43-A5E5-A0DF013D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693BF-D754-C240-8B0E-1DE98A68D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D398-ADF0-6B42-BE0B-0853D16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BF803-4266-C742-9D58-F59ABC64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B5F2-B140-F648-A6A9-8656BBA0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36131-EE3D-E649-8112-BB4E1E6F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AB9A2-D347-0648-AC26-45E9E35F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4A51-8B41-4347-9C42-6D8C8CD9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45D2-0FE8-6941-B6B0-5CB6A17F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498F-6793-E341-99C7-B812830A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6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6943-3F81-934C-8F01-CF1729D5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DC8B-0BD0-5B44-8399-73C1CC4C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7310-D208-464C-928E-BA5700F3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E6DB-A5B8-F340-AC2D-89AD6FD1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7B5D-80EC-9D43-BF92-182C27D5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2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5C53-8379-8146-B771-BF3AF64F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A001-2405-CE48-866F-72152230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DAF9-41B3-664F-9617-A93DC66E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8EC4-79E2-E648-A3DD-E11506C0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7EF2-E235-4444-8610-158B9794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DEDF-C3C9-9A44-8557-F8E2F918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1293-2C86-004E-9D9F-C7CF9919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C1B7B-79CC-414F-BD39-5A6BCD99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005E7-159C-A041-A750-164B283B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561B-1300-4148-B8E2-DC0A417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711A1-4F49-1244-A08E-51C48FF6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8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8B4D-ADC7-6946-8DB2-18AA877B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9B2B-4124-5C44-824E-34FA451C0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E570-1E5D-7D49-B5CF-2A98E69EE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02D80-3C07-074C-99F4-E31A4FADF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B2DA3-0781-684D-A86C-5BAF2E36B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ACEEA-0376-B74C-9672-11492FB8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F4F4-4E31-1D42-B920-39EB720D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46AC0-1399-3840-92F5-CC402C62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8EEC-957F-F040-B588-BE831AF1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C29A6-0E94-2D40-9F91-5D6F6192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8396C-8BCC-E644-9432-8473475D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7A67A-C6D9-9448-B8CA-3A7EA75B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7DE18-2BE4-B840-B1BC-0D99EA3B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3C43C-1BC3-A845-99DD-42474119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6EF26-6824-C448-BAAF-D33A3DDF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B69-A2BF-9549-91FB-6DFA3A18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B1E8-CB7B-6045-AA26-FA3C92C6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5AFB2-29DA-E84C-863E-27CA6DC1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EEC44-8566-EF4C-BC18-D4CF0983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E36E2-5EA0-624F-8527-C983431F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ED7AA-D136-974A-8B90-90007013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2242-07A7-0649-8D5C-8025FBCB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1E6C4-7AEF-DA41-8655-24C2FEA55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4EBB6-1F5D-1342-9B43-412F474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05927-58AB-1A4B-8DBF-5D1DFAB1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3BFA1-F47B-1848-B7A5-13C41A17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002FB-6B0C-5842-80EB-A04FBD71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E1393-D586-A544-A0F0-A07A862B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E584-C18D-DE46-9BFF-179B8DDAB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7EC5-B856-EC41-BFD3-199A14FC1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B679-6828-D045-934C-E95D576680F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D100-39E0-C249-8A2E-F70C2F157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F774-0AB8-CB43-B4E1-0BA21867F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131F-7246-DB4B-83C2-91B06370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6A47-9A56-2E43-A174-77A88B9B3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DAX Dashboard –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2425A-865D-3548-A229-78DC5778F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2021-03-11 </a:t>
            </a:r>
            <a:r>
              <a:rPr lang="en-US" dirty="0" err="1"/>
              <a:t>bdb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D156-E1E5-A248-A730-C948E591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by assessor/scan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6A3E-59DC-7149-87BE-A82E3D74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sessions with assessor type AMYVIDQA_v1 and/or the scan type [PET]</a:t>
            </a:r>
          </a:p>
        </p:txBody>
      </p:sp>
    </p:spTree>
    <p:extLst>
      <p:ext uri="{BB962C8B-B14F-4D97-AF65-F5344CB8AC3E}">
        <p14:creationId xmlns:p14="http://schemas.microsoft.com/office/powerpoint/2010/main" val="213056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D156-E1E5-A248-A730-C948E591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AMYVIDQA are waiting for FS6?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6A3E-59DC-7149-87BE-A82E3D74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2A51-D7CB-5F48-81A0-80D72854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33D3-FD9E-9F44-A44A-ACFED744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the data potentially usable?</a:t>
            </a:r>
          </a:p>
          <a:p>
            <a:r>
              <a:rPr lang="en-US" sz="2400" dirty="0"/>
              <a:t>Did the QA report complete successfully?</a:t>
            </a:r>
          </a:p>
          <a:p>
            <a:r>
              <a:rPr lang="en-US" sz="2400" dirty="0"/>
              <a:t>Is the QA report (including stats) an accurate assessment of the data quality?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All Yes </a:t>
            </a:r>
            <a:r>
              <a:rPr lang="en-US" sz="2400" dirty="0">
                <a:sym typeface="Wingdings" pitchFamily="2" charset="2"/>
              </a:rPr>
              <a:t> PASS</a:t>
            </a:r>
          </a:p>
          <a:p>
            <a:r>
              <a:rPr lang="en-US" sz="2400" dirty="0">
                <a:sym typeface="Wingdings" pitchFamily="2" charset="2"/>
              </a:rPr>
              <a:t>i.e. PASS does not imply the data is “great” or that it will be included in our final analysis. It means we </a:t>
            </a:r>
            <a:r>
              <a:rPr lang="en-US" sz="2400" b="1" dirty="0">
                <a:sym typeface="Wingdings" pitchFamily="2" charset="2"/>
              </a:rPr>
              <a:t>looked</a:t>
            </a:r>
            <a:r>
              <a:rPr lang="en-US" sz="2400" dirty="0">
                <a:sym typeface="Wingdings" pitchFamily="2" charset="2"/>
              </a:rPr>
              <a:t> at the report to confirm that the pipeline completed and the data are not useless. </a:t>
            </a:r>
          </a:p>
          <a:p>
            <a:r>
              <a:rPr lang="en-US" sz="2400" dirty="0">
                <a:sym typeface="Wingdings" pitchFamily="2" charset="2"/>
              </a:rPr>
              <a:t>i.e. We can trust the stats from the pipeline.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440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8CB0-38C4-094A-840B-4F7B2988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2752-62B0-0A49-9D53-2E4402E6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EDATQA_v1 – even if accuracy is low, set to PASS. We will assess via accuracy in stats dashboard</a:t>
            </a:r>
          </a:p>
          <a:p>
            <a:r>
              <a:rPr lang="en-US" dirty="0"/>
              <a:t>FS6_v1 – if minor edits are needed, describe what’s needed in </a:t>
            </a:r>
            <a:r>
              <a:rPr lang="en-US"/>
              <a:t>NOTES and </a:t>
            </a:r>
            <a:r>
              <a:rPr lang="en-US" dirty="0"/>
              <a:t>set to PASS</a:t>
            </a:r>
          </a:p>
        </p:txBody>
      </p:sp>
    </p:spTree>
    <p:extLst>
      <p:ext uri="{BB962C8B-B14F-4D97-AF65-F5344CB8AC3E}">
        <p14:creationId xmlns:p14="http://schemas.microsoft.com/office/powerpoint/2010/main" val="55216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171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DAX Dashboard – Examples</vt:lpstr>
      <vt:lpstr>Find by assessor/scan type</vt:lpstr>
      <vt:lpstr>Which AMYVIDQA are waiting for FS6?</vt:lpstr>
      <vt:lpstr>QA check</vt:lpstr>
      <vt:lpstr>CHAMP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Boyd, Brian D.</dc:creator>
  <cp:lastModifiedBy>Boyd, Brian D.</cp:lastModifiedBy>
  <cp:revision>9</cp:revision>
  <dcterms:created xsi:type="dcterms:W3CDTF">2021-03-11T23:04:23Z</dcterms:created>
  <dcterms:modified xsi:type="dcterms:W3CDTF">2021-03-20T16:49:23Z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2c8cef-6f2b-4af1-b4ac-d815ff795cd6_Enabled">
    <vt:lpwstr>true</vt:lpwstr>
  </property>
  <property fmtid="{D5CDD505-2E9C-101B-9397-08002B2CF9AE}" pid="3" name="MSIP_Label_792c8cef-6f2b-4af1-b4ac-d815ff795cd6_SetDate">
    <vt:lpwstr>2021-03-11T23:04:27Z</vt:lpwstr>
  </property>
  <property fmtid="{D5CDD505-2E9C-101B-9397-08002B2CF9AE}" pid="4" name="MSIP_Label_792c8cef-6f2b-4af1-b4ac-d815ff795cd6_Method">
    <vt:lpwstr>Standard</vt:lpwstr>
  </property>
  <property fmtid="{D5CDD505-2E9C-101B-9397-08002B2CF9AE}" pid="5" name="MSIP_Label_792c8cef-6f2b-4af1-b4ac-d815ff795cd6_Name">
    <vt:lpwstr>VUMC General</vt:lpwstr>
  </property>
  <property fmtid="{D5CDD505-2E9C-101B-9397-08002B2CF9AE}" pid="6" name="MSIP_Label_792c8cef-6f2b-4af1-b4ac-d815ff795cd6_SiteId">
    <vt:lpwstr>ef575030-1424-4ed8-b83c-12c533d879ab</vt:lpwstr>
  </property>
  <property fmtid="{D5CDD505-2E9C-101B-9397-08002B2CF9AE}" pid="7" name="MSIP_Label_792c8cef-6f2b-4af1-b4ac-d815ff795cd6_ActionId">
    <vt:lpwstr>82a8046c-aeab-4f35-8d31-e1454efdea2b</vt:lpwstr>
  </property>
  <property fmtid="{D5CDD505-2E9C-101B-9397-08002B2CF9AE}" pid="8" name="MSIP_Label_792c8cef-6f2b-4af1-b4ac-d815ff795cd6_ContentBits">
    <vt:lpwstr>0</vt:lpwstr>
  </property>
</Properties>
</file>