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ED0D3-1415-430C-A024-FBDE33D91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5F4D1-70AD-4659-AE76-B2244D9FD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487ADE-01D7-4E16-BE08-BE321702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F6E06-06CE-488A-A28D-07C68119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9DAF6-8799-42CB-A01F-6E33888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7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6C5A1-CCF8-4313-AE87-B4799746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A7071E-7C73-456D-8558-F40634AEF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7255-969C-4EE3-9267-17D73536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3C444-271E-4101-BD3E-4590911C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B024C-CD87-47DA-AA72-57463D91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0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CBD46C-4082-4F65-A494-36490BE69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3A7580-EDD7-4194-99FA-675651E3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50CEE-940D-4801-BF42-476F9524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D0555C-9DA0-4470-A4DC-8FB96878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07ABC-47B0-4CA1-9F9D-D7DC4C7E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88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1B9CA-B3E0-49ED-98EF-2F4EB30F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941D7-782C-4686-B492-09D07397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C5994-4DB0-45F5-9B9D-CE6F383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BA98D-BCFA-46E4-BDC0-A88278B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0AD0C-3623-4D76-9DE9-D9242196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1582-72D6-4D12-B366-567E31A9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2635FF-88CC-464F-9103-723032FE3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E757D-E0A3-440E-A2BC-B75C4155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8072D-E937-48D4-99F7-F84F8AAC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F22132-F326-4F4A-A996-6C047257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97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CFE54-F0B9-4647-B31A-87750289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3F179-1477-48EA-A2E5-E1212820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8F3DD2-63E4-4AB6-A4B7-2D469E354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EFB105-76B2-4C5A-BDE1-756E382D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F8CBEB-2797-47BE-BCC8-BEBF3A9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15C896-60A5-4AF1-B6C6-D8A3B5F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A4086-7AE6-4B11-A907-F76733AB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0288E-7936-4173-B011-62AF1CD7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3A3B8C-163C-4077-9ED0-4A1D26E2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739946-941C-4696-99ED-03DDFBBB5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07654F-6296-49F0-BDB3-F01C39567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62EC84-A54B-4AF4-B6DB-33E8232C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2D0670-A5AB-46FF-B045-3E7726B9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41C15F-3A82-4065-8889-3835BF76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12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84EDA-8F40-41A2-895D-3927B643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C36374-076C-4EFD-B015-5F51A715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ECB25-0175-42A5-BBE7-052E43E9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5EDBC2-D17F-4D80-BD98-8732A3C4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2E0B8E-66C5-4B0A-B6FE-EE279A9E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11DB3D-90AC-43F8-A00D-869AAFB2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D5F212-A427-4E99-937F-5E368E8D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A5595-16AF-4958-BC21-3857D4CB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16D73-AAED-414C-9938-E9348A1E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D5419C-A8A0-4540-8042-03B8B00F6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1BD62D-9100-4FCD-85A3-A68FD3BD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ABEF4C-8021-4463-9E47-CD133156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8A24C-E062-48D7-86A5-02F8862A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0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68F27-4E3D-4C49-B258-BC6BA5ED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A37CFF-7EC9-4FB6-B91A-9106CCF7C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DA134E-7D2E-4CD9-9D87-E2195AA3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684F2-244C-4C4D-A23F-E4A05FB4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26E92-E470-40B9-849C-1BC64D68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BDD0A-129B-4113-8296-F14BA23A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D2E7D-6F03-42B9-9689-FB39CE8E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6DDA97-D147-46B7-896E-7A920B33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C05F6-8A4D-4A77-A932-3F1F75AE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9FD6-ADC4-46E4-A177-B417A5FF4AE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70BA5-003A-46CF-B382-36C37CE4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8ACE1-A40C-4E15-81CA-8B5B631D8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4EB7-1654-4A77-8485-FB13FD2B4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97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36C15-C324-4742-8210-8675A4953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8440"/>
            <a:ext cx="9144000" cy="4154312"/>
          </a:xfrm>
        </p:spPr>
        <p:txBody>
          <a:bodyPr>
            <a:noAutofit/>
          </a:bodyPr>
          <a:lstStyle/>
          <a:p>
            <a:pPr defTabSz="912813">
              <a:lnSpc>
                <a:spcPct val="150000"/>
              </a:lnSpc>
              <a:defRPr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Самарской области</a:t>
            </a:r>
            <a:b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«Тольяттинский социально-экономический колледж»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12DAB0-8CB6-456E-8896-2F9F470EC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>
              <a:defRPr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производственной практики: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ИСП-21</a:t>
            </a:r>
          </a:p>
          <a:p>
            <a:pPr algn="r">
              <a:defRPr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Зямкин Никита Андреевич </a:t>
            </a:r>
          </a:p>
          <a:p>
            <a:pPr algn="r">
              <a:defRPr/>
            </a:pP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производственной практики: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defRPr/>
            </a:pP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Суханцев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Вадим Андреевич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05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6F4A-E6D3-4556-8C51-96E7168E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Чему я там научился 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F6B5AE-101E-4AA7-881B-C215E8B2D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294" y="1690688"/>
            <a:ext cx="5220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C104-6769-4219-982F-6C1506AB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65125"/>
            <a:ext cx="10976295" cy="1325563"/>
          </a:xfrm>
        </p:spPr>
        <p:txBody>
          <a:bodyPr/>
          <a:lstStyle/>
          <a:p>
            <a:pPr algn="ctr"/>
            <a:r>
              <a:rPr lang="ru-RU" dirty="0"/>
              <a:t>Диаграммы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E2FDF62-AA76-4F7E-86B5-3AFB5C08E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Контекстная диаграмма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303096-7777-4429-83A2-400F52B324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9901" y="2362521"/>
            <a:ext cx="10721129" cy="39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3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B2739-5381-4213-B3AA-545DBEE8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5F47C-90FE-42B8-BF20-E228F8C8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34" y="1834014"/>
            <a:ext cx="10515600" cy="4351338"/>
          </a:xfrm>
        </p:spPr>
        <p:txBody>
          <a:bodyPr/>
          <a:lstStyle/>
          <a:p>
            <a:r>
              <a:rPr lang="ru-RU" dirty="0"/>
              <a:t>2. Декомпозиция контекстный диаграммы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E8FCB2-FCF4-4F01-A905-346F2F460D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4034" y="2612200"/>
            <a:ext cx="9873841" cy="3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9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A5B46-0CD7-4628-86AB-C629B217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7F479-B906-4B76-9180-F19752E9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3. Декомпозиция блока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3139A5-DBC8-4796-86CA-0A238CC5EC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3784" y="2986723"/>
            <a:ext cx="5940425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0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34C91-7542-4AAB-B04D-752A8942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Программный продукт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55B4FCE-CAF1-4780-BD5C-B2E39FE816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6337" y="2577306"/>
            <a:ext cx="9839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103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FCACB-F2AF-488F-871C-81596166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для программного продукта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95B8D-918F-4345-A4E3-69323473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B20F22-B89A-4E9C-B75F-BB61AF2D8CB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2013358"/>
            <a:ext cx="10515600" cy="40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86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8E3BA-79C4-427B-9B19-FF39291B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3E44385-5D27-4EF2-9797-46F074F32B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67" y="2247156"/>
            <a:ext cx="8853280" cy="25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EE80-78B6-472E-8510-66312B68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!!!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DF4FBF-91E7-43DF-ABBA-361440AF9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773" y="1825625"/>
            <a:ext cx="58524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67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SemiLight</vt:lpstr>
      <vt:lpstr>Calibri</vt:lpstr>
      <vt:lpstr>Calibri Light</vt:lpstr>
      <vt:lpstr>Times New Roman</vt:lpstr>
      <vt:lpstr>Тема Office</vt:lpstr>
      <vt:lpstr>Государственное бюджетное профессиональное образовательное учреждение Самарской области «Тольяттинский социально-экономический колледж»   Производственная практика</vt:lpstr>
      <vt:lpstr>Чему я там научился ?</vt:lpstr>
      <vt:lpstr>Диаграммы </vt:lpstr>
      <vt:lpstr>Диаграммы </vt:lpstr>
      <vt:lpstr>Диаграммы </vt:lpstr>
      <vt:lpstr>Программный продукт </vt:lpstr>
      <vt:lpstr>Код для программного продукта </vt:lpstr>
      <vt:lpstr>Тестирование </vt:lpstr>
      <vt:lpstr>Спасибо за внимание 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 </dc:title>
  <dc:creator>никита зямкин</dc:creator>
  <cp:lastModifiedBy>никита зямкин</cp:lastModifiedBy>
  <cp:revision>2</cp:revision>
  <dcterms:created xsi:type="dcterms:W3CDTF">2022-06-20T09:43:51Z</dcterms:created>
  <dcterms:modified xsi:type="dcterms:W3CDTF">2022-06-26T14:49:22Z</dcterms:modified>
</cp:coreProperties>
</file>