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0F43A4-A469-42F0-8A8C-C83267E7B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82985F-8570-4C20-9EE5-F40FA595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5763AB-EB50-4C8D-89DA-DDCBF504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AE31F6-6D42-4BC8-BB56-F5C2436C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7A9BE8-8E6D-46BB-8445-8F9459065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789800-7501-41DE-A983-5C0583C5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71D34F-471B-4AE5-AB46-8D5E7A616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C34BAD-A65E-40CE-8FF6-5B977792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F0943C6-9E07-4892-9EC5-2210B9D30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B626621-A51A-4BFF-9026-FAAE5E7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69C07EE-60A8-4276-873F-355F75D4B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Cím 2">
            <a:extLst>
              <a:ext uri="{FF2B5EF4-FFF2-40B4-BE49-F238E27FC236}">
                <a16:creationId xmlns:a16="http://schemas.microsoft.com/office/drawing/2014/main" id="{F5C66027-12C9-E45C-B769-26B45642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771" y="437513"/>
            <a:ext cx="6232398" cy="5954325"/>
          </a:xfrm>
        </p:spPr>
        <p:txBody>
          <a:bodyPr anchor="ctr">
            <a:normAutofit/>
          </a:bodyPr>
          <a:lstStyle/>
          <a:p>
            <a:r>
              <a:rPr lang="hu-HU" sz="6600">
                <a:solidFill>
                  <a:schemeClr val="tx2"/>
                </a:solidFill>
              </a:rPr>
              <a:t>Munkaidő nyilvántartó rendszer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7424579D-9136-584F-776E-BC7B5F84B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57" y="1172776"/>
            <a:ext cx="3290257" cy="4512448"/>
          </a:xfrm>
        </p:spPr>
        <p:txBody>
          <a:bodyPr anchor="ctr">
            <a:normAutofit/>
          </a:bodyPr>
          <a:lstStyle/>
          <a:p>
            <a:r>
              <a:rPr lang="hu-HU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Készítette: Budai gergő Gábor</a:t>
            </a:r>
          </a:p>
          <a:p>
            <a:r>
              <a:rPr lang="hu-HU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5/13.1 osztály</a:t>
            </a:r>
          </a:p>
        </p:txBody>
      </p:sp>
    </p:spTree>
    <p:extLst>
      <p:ext uri="{BB962C8B-B14F-4D97-AF65-F5344CB8AC3E}">
        <p14:creationId xmlns:p14="http://schemas.microsoft.com/office/powerpoint/2010/main" val="109048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F5C66027-12C9-E45C-B769-26B45642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hu-HU" sz="6600">
                <a:solidFill>
                  <a:srgbClr val="FFFFFF"/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10210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300" dirty="0"/>
              <a:t>Bejelentkező </a:t>
            </a:r>
            <a:r>
              <a:rPr lang="hu-HU" sz="3300" dirty="0" err="1"/>
              <a:t>form</a:t>
            </a:r>
            <a:endParaRPr lang="en-US" sz="3300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3D185EE-F093-595B-6B59-6803CE4F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programot elindítva ezzel az ablakkal találkozik először a felhasználó. </a:t>
            </a: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Ezen a formon történik a beléptetés. </a:t>
            </a:r>
            <a:r>
              <a:rPr lang="hu-HU" ker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Itt </a:t>
            </a:r>
            <a:r>
              <a:rPr lang="hu-HU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megtalálható két textbox a felhasználónév és a jelszó beviteléhez. </a:t>
            </a:r>
            <a:r>
              <a:rPr lang="hu-HU" ker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adatok megadása után lehetőség van belépni a programba és a mégse gombbal kilépni is.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87F2C34-530A-EC3F-A492-A0C446C2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91964"/>
            <a:ext cx="6391533" cy="44740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45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/>
              <a:t>Főoldal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3D185EE-F093-595B-6B59-6803CE4F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Miután sikeres volt a belépés a főoldal fogad minket.</a:t>
            </a:r>
            <a:r>
              <a:rPr lang="hu-HU" ker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Ebben az ablakban találhatóak meg a főbb navigációs ikonok, amik segítségével tudunk váltani az ablakok között. Létrehoztam </a:t>
            </a:r>
            <a:r>
              <a:rPr lang="hu-HU" ker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egy kilépés gombot is</a:t>
            </a:r>
            <a:r>
              <a:rPr lang="hu-HU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amivel a bejelentkező felületre lehet visszalépni. Ha bezárjuk az ablakot szintén a bejelentkező részhez dob a program.</a:t>
            </a:r>
            <a:endParaRPr lang="hu-HU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7A40C1D-7AE9-2384-A802-D4A29C4B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535509"/>
            <a:ext cx="6391533" cy="378698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41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300"/>
              <a:t>Alkalmazottak kezelése</a:t>
            </a:r>
            <a:endParaRPr lang="en-US" sz="3300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3D185EE-F093-595B-6B59-6803CE4F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kern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alkalmazottak kezelésére kattintva tudunk felvenni, törölni és szerkeszteni alkalmazottat.</a:t>
            </a:r>
            <a:r>
              <a:rPr lang="hu-HU" ker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 a bal oldalon található listában kijelölünk egy nevet, akkor az alkalmazott adatai betöltődnek a szövegdobozokba. Ezután törölni és szerkeszteni van lehetőség. Hogyha új alkalmazottat szeretnénk hozzáadni akkor meg kell adni az adatokat a szövegdobozokba majd a hozzáadás gombra kattintani.</a:t>
            </a:r>
            <a:endParaRPr lang="hu-HU" kern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7A40C1D-7AE9-2384-A802-D4A29C4B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94607" y="1183974"/>
            <a:ext cx="6391533" cy="44900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04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300"/>
              <a:t>Jelenlét feljegyzése</a:t>
            </a:r>
            <a:endParaRPr lang="en-US" sz="3300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3D185EE-F093-595B-6B59-6803CE4F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jelenlét feljegyzése ikonra kattintva feljegyezhetjük az alkalmazottak jelenlétét vagy hiányzását a megadott dátumra. Itt lehetőség van egyszerre több alkalmazottat kijelölni a listából. Miután kijelöltünk egy vagy több nevet, a jobb oldalon lévő gombok segítségével tudjuk elmenteni a kijelölt napon dolgozó vagy hiányzó alkalmazottat a lista fölötti dátum megadásával.</a:t>
            </a:r>
            <a:endParaRPr lang="hu-HU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7A40C1D-7AE9-2384-A802-D4A29C4B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41422" y="803751"/>
            <a:ext cx="5497902" cy="52504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1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Jelenlét összegző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B82201-56FF-DF1C-C80F-DCE5DACBE634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  <a:effectLst/>
              </a:rPr>
              <a:t>Ebben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ablakban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előbb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bemutatott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oldalon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lementett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munkanapjait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tudjuk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megtekinteni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alkalmazottaknak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havi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összegzésben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illetve</a:t>
            </a:r>
            <a:r>
              <a:rPr lang="en-US" dirty="0">
                <a:solidFill>
                  <a:schemeClr val="bg1"/>
                </a:solidFill>
                <a:effectLst/>
              </a:rPr>
              <a:t> meg </a:t>
            </a:r>
            <a:r>
              <a:rPr lang="en-US" dirty="0" err="1">
                <a:solidFill>
                  <a:schemeClr val="bg1"/>
                </a:solidFill>
                <a:effectLst/>
              </a:rPr>
              <a:t>tudjuk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nézni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összes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napját</a:t>
            </a:r>
            <a:r>
              <a:rPr lang="en-US" dirty="0">
                <a:solidFill>
                  <a:schemeClr val="bg1"/>
                </a:solidFill>
                <a:effectLst/>
              </a:rPr>
              <a:t> is.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7A40C1D-7AE9-2384-A802-D4A29C4B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94607" y="1152016"/>
            <a:ext cx="6391533" cy="455396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22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Alkalmazott megtekintése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B82201-56FF-DF1C-C80F-DCE5DACBE634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bg1"/>
                </a:solidFill>
                <a:effectLst/>
              </a:rPr>
              <a:t>Ezen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oldalon</a:t>
            </a:r>
            <a:r>
              <a:rPr lang="en-US" dirty="0">
                <a:solidFill>
                  <a:schemeClr val="bg1"/>
                </a:solidFill>
                <a:effectLst/>
              </a:rPr>
              <a:t> van </a:t>
            </a:r>
            <a:r>
              <a:rPr lang="en-US" dirty="0" err="1">
                <a:solidFill>
                  <a:schemeClr val="bg1"/>
                </a:solidFill>
                <a:effectLst/>
              </a:rPr>
              <a:t>lehetőség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megtekinteni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alkalmazottakat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és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adatait</a:t>
            </a:r>
            <a:r>
              <a:rPr lang="en-US" dirty="0">
                <a:solidFill>
                  <a:schemeClr val="bg1"/>
                </a:solidFill>
                <a:effectLst/>
              </a:rPr>
              <a:t>. A </a:t>
            </a:r>
            <a:r>
              <a:rPr lang="en-US" dirty="0" err="1">
                <a:solidFill>
                  <a:schemeClr val="bg1"/>
                </a:solidFill>
                <a:effectLst/>
              </a:rPr>
              <a:t>bal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oldali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listából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kiválasztva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lehet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megtekinteni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alkalmazottak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adatait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Kép 2" descr="A képen szöveg, monitor, képernyőkép, válaszfal látható&#10;&#10;Automatikusan generált leírás">
            <a:extLst>
              <a:ext uri="{FF2B5EF4-FFF2-40B4-BE49-F238E27FC236}">
                <a16:creationId xmlns:a16="http://schemas.microsoft.com/office/drawing/2014/main" id="{1CACB4AF-FFBB-D09A-2FAA-F8CCA45C1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343762"/>
            <a:ext cx="6391533" cy="417047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89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Fizetés kezelése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B82201-56FF-DF1C-C80F-DCE5DACBE634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bg1"/>
                </a:solidFill>
                <a:effectLst/>
              </a:rPr>
              <a:t>Ennek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az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ablaknak</a:t>
            </a:r>
            <a:r>
              <a:rPr lang="en-US" dirty="0">
                <a:solidFill>
                  <a:schemeClr val="bg1"/>
                </a:solidFill>
                <a:effectLst/>
              </a:rPr>
              <a:t> a </a:t>
            </a:r>
            <a:r>
              <a:rPr lang="en-US" dirty="0" err="1">
                <a:solidFill>
                  <a:schemeClr val="bg1"/>
                </a:solidFill>
                <a:effectLst/>
              </a:rPr>
              <a:t>feladata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hogy</a:t>
            </a:r>
            <a:r>
              <a:rPr lang="en-US" dirty="0">
                <a:solidFill>
                  <a:schemeClr val="bg1"/>
                </a:solidFill>
                <a:effectLst/>
              </a:rPr>
              <a:t> a </a:t>
            </a:r>
            <a:r>
              <a:rPr lang="en-US" dirty="0" err="1">
                <a:solidFill>
                  <a:schemeClr val="bg1"/>
                </a:solidFill>
                <a:effectLst/>
              </a:rPr>
              <a:t>dolgozók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ledogozott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napjai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alapján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havi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és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évi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összegzésből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számolja</a:t>
            </a:r>
            <a:r>
              <a:rPr lang="en-US" dirty="0">
                <a:solidFill>
                  <a:schemeClr val="bg1"/>
                </a:solidFill>
                <a:effectLst/>
              </a:rPr>
              <a:t> ki a </a:t>
            </a:r>
            <a:r>
              <a:rPr lang="en-US" dirty="0" err="1">
                <a:solidFill>
                  <a:schemeClr val="bg1"/>
                </a:solidFill>
                <a:effectLst/>
              </a:rPr>
              <a:t>fizetéseiket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CACB4AF-FFBB-D09A-2FAA-F8CCA45C1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94607" y="984238"/>
            <a:ext cx="6391533" cy="488952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7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036645-CFE9-BE4E-EEA3-A18265B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Az adatbázis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5327A4A-5F4E-78EB-415A-F7A6E44DE6A6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programhoz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tartozó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adatbázisban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található</a:t>
            </a:r>
            <a:r>
              <a:rPr lang="en-US" dirty="0">
                <a:solidFill>
                  <a:schemeClr val="bg1"/>
                </a:solidFill>
              </a:rPr>
              <a:t>: login, </a:t>
            </a:r>
            <a:r>
              <a:rPr lang="en-US" dirty="0" err="1">
                <a:solidFill>
                  <a:schemeClr val="bg1"/>
                </a:solidFill>
              </a:rPr>
              <a:t>alkalmazottak_adatai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jelenletiiv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Kép 3" descr="A képen asztal látható&#10;&#10;Automatikusan generált leírás">
            <a:extLst>
              <a:ext uri="{FF2B5EF4-FFF2-40B4-BE49-F238E27FC236}">
                <a16:creationId xmlns:a16="http://schemas.microsoft.com/office/drawing/2014/main" id="{1FAB54AF-DE51-9EAD-BB99-6F547BDB7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815138"/>
            <a:ext cx="6391533" cy="322772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697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320</Words>
  <Application>Microsoft Office PowerPoint</Application>
  <PresentationFormat>Szélesvásznú</PresentationFormat>
  <Paragraphs>20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tanácsterem</vt:lpstr>
      <vt:lpstr>Munkaidő nyilvántartó rendszer</vt:lpstr>
      <vt:lpstr>Bejelentkező form</vt:lpstr>
      <vt:lpstr>Főoldal</vt:lpstr>
      <vt:lpstr>Alkalmazottak kezelése</vt:lpstr>
      <vt:lpstr>Jelenlét feljegyzése</vt:lpstr>
      <vt:lpstr>Jelenlét összegző</vt:lpstr>
      <vt:lpstr>Alkalmazott megtekintése</vt:lpstr>
      <vt:lpstr>Fizetés kezelése</vt:lpstr>
      <vt:lpstr>Az adatbázis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Munkaidő nyilvántartó</dc:title>
  <dc:creator>Budai Gergő Gábor</dc:creator>
  <cp:lastModifiedBy>Budai Gergő Gábor</cp:lastModifiedBy>
  <cp:revision>58</cp:revision>
  <dcterms:created xsi:type="dcterms:W3CDTF">2023-04-26T07:32:58Z</dcterms:created>
  <dcterms:modified xsi:type="dcterms:W3CDTF">2023-04-26T09:17:26Z</dcterms:modified>
</cp:coreProperties>
</file>