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7" r:id="rId5"/>
    <p:sldId id="279" r:id="rId6"/>
    <p:sldId id="280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101B00A-32B0-4CAF-9F89-3C63AD2E553A}" type="datetime1">
              <a:rPr lang="hu-HU" smtClean="0"/>
              <a:t>2023.11.20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143E41-8FAC-495B-8904-B43B013F90A3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1304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E0D3A-CE98-4751-B765-2A7879568A03}" type="datetime1">
              <a:rPr lang="hu-HU" smtClean="0"/>
              <a:pPr/>
              <a:t>2023.11.20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946CEE3-4835-4F73-BA0B-02C09C038718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2821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/>
              <a:t>Kattintson ide az alcím mintájának szerkesztéséhez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581986E7-02C8-4727-B176-AE537A0A0F8C}" type="datetime1">
              <a:rPr lang="hu-HU" noProof="0" smtClean="0"/>
              <a:t>2023.11.20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69DD75-7C66-47CF-879D-AB155124DDEF}" type="datetime1">
              <a:rPr lang="hu-HU" noProof="0" smtClean="0"/>
              <a:t>2023.11.20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32FAEB-06E7-47D2-A643-A32DC6BC05CC}" type="datetime1">
              <a:rPr lang="hu-HU" noProof="0" smtClean="0"/>
              <a:t>2023.11.20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Kép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Szövegdoboz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672C8F-A1DC-4B82-B0F7-E5E96FFAEC72}" type="datetime1">
              <a:rPr lang="hu-HU" noProof="0" smtClean="0"/>
              <a:t>2023.11.20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877DCF-D950-4A91-B113-1D2BA72650AC}" type="datetime1">
              <a:rPr lang="hu-HU" noProof="0" smtClean="0"/>
              <a:t>2023.11.20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 – idéz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6" name="Cím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B7E944-FF8D-4B73-BFC6-2B2DC30A9019}" type="datetime1">
              <a:rPr lang="hu-HU" noProof="0" smtClean="0"/>
              <a:t>2023.11.20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D28717-F4D4-4E78-B1B4-9F99DCF42829}" type="datetime1">
              <a:rPr lang="hu-HU" noProof="0" smtClean="0"/>
              <a:t>2023.11.20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1FFB2D-D4EE-4A4D-AF15-5501EFCAAB69}" type="datetime1">
              <a:rPr lang="hu-HU" noProof="0" smtClean="0"/>
              <a:t>2023.11.20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8" name="Cím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CE087-A846-484B-897B-11F7CC976F54}" type="datetime1">
              <a:rPr lang="hu-HU" noProof="0" smtClean="0"/>
              <a:t>2023.11.20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E16357-68F8-4C89-B164-212D51B5A555}" type="datetime1">
              <a:rPr lang="hu-HU" noProof="0" smtClean="0"/>
              <a:t>2023.11.20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07BB58-B913-4C78-9AFA-B1393B0D4E62}" type="datetime1">
              <a:rPr lang="hu-HU" noProof="0" smtClean="0"/>
              <a:t>2023.11.20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BE41FA-5577-4815-90CE-C942195B1D0E}" type="datetime1">
              <a:rPr lang="hu-HU" noProof="0" smtClean="0"/>
              <a:t>2023.11.20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730967-BB93-416A-ADFF-46D23C7F99DD}" type="datetime1">
              <a:rPr lang="hu-HU" noProof="0" smtClean="0"/>
              <a:t>2023.11.20</a:t>
            </a:fld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71211-68CE-4DC5-95BF-8CCC584CC729}" type="datetime1">
              <a:rPr lang="hu-HU" noProof="0" smtClean="0"/>
              <a:t>2023.11.20</a:t>
            </a:fld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C8551B-72FC-465A-B4AA-C8D01144101E}" type="datetime1">
              <a:rPr lang="hu-HU" noProof="0" smtClean="0"/>
              <a:t>2023.11.20</a:t>
            </a:fld>
            <a:endParaRPr lang="hu-HU" noProof="0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37186-D509-459F-BF98-A410C4CC85E0}" type="datetime1">
              <a:rPr lang="hu-HU" noProof="0" smtClean="0"/>
              <a:t>2023.11.20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14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2C8249-907F-4F77-8CF5-B0D10B0467C8}" type="datetime1">
              <a:rPr lang="hu-HU" noProof="0" smtClean="0"/>
              <a:t>2023.11.20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4AD237DC-75F9-4ACB-9DCB-A8FC80DFB04C}" type="datetime1">
              <a:rPr lang="hu-HU" noProof="0" smtClean="0"/>
              <a:t>2023.11.20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Téglalap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 rtlCol="0">
            <a:normAutofit/>
          </a:bodyPr>
          <a:lstStyle/>
          <a:p>
            <a:pPr algn="ctr"/>
            <a:r>
              <a:rPr lang="hu-HU" sz="6000"/>
              <a:t>Költségvetési program</a:t>
            </a:r>
            <a:endParaRPr lang="hu-HU" sz="6000" dirty="0"/>
          </a:p>
        </p:txBody>
      </p:sp>
      <p:cxnSp>
        <p:nvCxnSpPr>
          <p:cNvPr id="91" name="Egyenes összekötő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lcím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 rtlCol="0">
            <a:normAutofit/>
          </a:bodyPr>
          <a:lstStyle/>
          <a:p>
            <a:pPr algn="ctr" rtl="0"/>
            <a:r>
              <a:rPr lang="hu-HU" dirty="0"/>
              <a:t>Fekete Miklós, Kiss </a:t>
            </a:r>
            <a:r>
              <a:rPr lang="hu-HU" dirty="0" err="1"/>
              <a:t>marcell</a:t>
            </a:r>
            <a:r>
              <a:rPr lang="hu-HU" dirty="0"/>
              <a:t>, Budai </a:t>
            </a:r>
            <a:r>
              <a:rPr lang="hu-HU" dirty="0" err="1"/>
              <a:t>zalán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64DFFD-36EE-4D23-A83C-DC773E2B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/>
              <a:t>Kezdőoldal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152230-F07B-4BD6-B8A2-C871C5E26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Gombok</a:t>
            </a:r>
          </a:p>
          <a:p>
            <a:r>
              <a:rPr lang="hu-HU" sz="3600" dirty="0"/>
              <a:t>Elrendezés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C5C74AC-C413-48CA-B8D0-F376B02C4D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0"/>
          <a:stretch/>
        </p:blipFill>
        <p:spPr>
          <a:xfrm>
            <a:off x="4339389" y="743249"/>
            <a:ext cx="7468379" cy="559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9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64DFFD-36EE-4D23-A83C-DC773E2B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800" dirty="0"/>
              <a:t>Költségvetés</a:t>
            </a:r>
            <a:br>
              <a:rPr lang="hu-HU" sz="4800" dirty="0"/>
            </a:br>
            <a:r>
              <a:rPr lang="hu-HU" sz="4800" dirty="0"/>
              <a:t>Gomb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152230-F07B-4BD6-B8A2-C871C5E26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43" y="2150088"/>
            <a:ext cx="3934325" cy="3649133"/>
          </a:xfrm>
        </p:spPr>
        <p:txBody>
          <a:bodyPr>
            <a:normAutofit/>
          </a:bodyPr>
          <a:lstStyle/>
          <a:p>
            <a:r>
              <a:rPr lang="hu-HU" sz="3600" dirty="0"/>
              <a:t>Statikus generálás</a:t>
            </a:r>
          </a:p>
          <a:p>
            <a:r>
              <a:rPr lang="hu-HU" sz="3600" dirty="0"/>
              <a:t>Év szelektálás</a:t>
            </a:r>
          </a:p>
          <a:p>
            <a:r>
              <a:rPr lang="hu-HU" sz="3600" dirty="0"/>
              <a:t>Rendezés több szempont szerint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FB83642-3A87-4BAF-BDE9-3CF94FD0DF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6" r="-1"/>
          <a:stretch/>
        </p:blipFill>
        <p:spPr>
          <a:xfrm>
            <a:off x="4582110" y="609600"/>
            <a:ext cx="7525668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4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64DFFD-36EE-4D23-A83C-DC773E2B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/>
              <a:t>Új termék felvétele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152230-F07B-4BD6-B8A2-C871C5E26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43" y="2150088"/>
            <a:ext cx="3934325" cy="3649133"/>
          </a:xfrm>
        </p:spPr>
        <p:txBody>
          <a:bodyPr>
            <a:normAutofit/>
          </a:bodyPr>
          <a:lstStyle/>
          <a:p>
            <a:r>
              <a:rPr lang="hu-HU" sz="3600" dirty="0"/>
              <a:t>Új ablak</a:t>
            </a:r>
          </a:p>
          <a:p>
            <a:r>
              <a:rPr lang="hu-HU" sz="3600" dirty="0" err="1"/>
              <a:t>Binding</a:t>
            </a:r>
            <a:r>
              <a:rPr lang="hu-HU" sz="3600" dirty="0"/>
              <a:t> használata</a:t>
            </a:r>
          </a:p>
          <a:p>
            <a:r>
              <a:rPr lang="hu-HU" sz="3600" dirty="0"/>
              <a:t>Új adatok felvétele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BC828DD-019C-43D5-946B-2B6E1FCEF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398" y="461364"/>
            <a:ext cx="4715533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2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64DFFD-36EE-4D23-A83C-DC773E2B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/>
              <a:t>Készítők 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152230-F07B-4BD6-B8A2-C871C5E26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43" y="2150088"/>
            <a:ext cx="3934325" cy="3649133"/>
          </a:xfrm>
        </p:spPr>
        <p:txBody>
          <a:bodyPr>
            <a:normAutofit/>
          </a:bodyPr>
          <a:lstStyle/>
          <a:p>
            <a:r>
              <a:rPr lang="hu-HU" sz="3600" dirty="0"/>
              <a:t>Statikus generálás</a:t>
            </a:r>
          </a:p>
          <a:p>
            <a:r>
              <a:rPr lang="hu-HU" sz="3600" dirty="0"/>
              <a:t>Linkre mutató gombok</a:t>
            </a:r>
          </a:p>
          <a:p>
            <a:r>
              <a:rPr lang="hu-HU" sz="3600" dirty="0"/>
              <a:t>„Animációk”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99CC662-CB0A-4603-B99F-C433A6451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19"/>
          <a:stretch/>
        </p:blipFill>
        <p:spPr>
          <a:xfrm>
            <a:off x="5264105" y="513550"/>
            <a:ext cx="6620799" cy="567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7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64DFFD-36EE-4D23-A83C-DC773E2B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/>
              <a:t>Statisztika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152230-F07B-4BD6-B8A2-C871C5E26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43" y="2150088"/>
            <a:ext cx="3934325" cy="3649133"/>
          </a:xfrm>
        </p:spPr>
        <p:txBody>
          <a:bodyPr>
            <a:normAutofit/>
          </a:bodyPr>
          <a:lstStyle/>
          <a:p>
            <a:r>
              <a:rPr lang="hu-HU" sz="3600" dirty="0"/>
              <a:t>Dinamikus generálás</a:t>
            </a:r>
          </a:p>
          <a:p>
            <a:r>
              <a:rPr lang="hu-HU" sz="3600" dirty="0"/>
              <a:t>Több szempont és kiválasztás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7046828-2B76-4E41-B460-901FEE48F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768" y="775371"/>
            <a:ext cx="7147821" cy="530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9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88D4AD-1A3B-4F7E-84DB-C7ABE8C16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b="1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3802121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348_TF89606788.potx" id="{02C441CE-99E9-40DE-96D0-64B13D14C6DF}" vid="{64CFFDA1-E5F7-4085-B9A7-FBB0CD40AEC7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Égi arculat</Template>
  <TotalTime>0</TotalTime>
  <Words>56</Words>
  <Application>Microsoft Office PowerPoint</Application>
  <PresentationFormat>Szélesvásznú</PresentationFormat>
  <Paragraphs>22</Paragraphs>
  <Slides>7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Égi</vt:lpstr>
      <vt:lpstr>Költségvetési program</vt:lpstr>
      <vt:lpstr>Kezdőoldal</vt:lpstr>
      <vt:lpstr>Költségvetés Gomb</vt:lpstr>
      <vt:lpstr>Új termék felvétele</vt:lpstr>
      <vt:lpstr>Készítők oldal</vt:lpstr>
      <vt:lpstr>Statisztika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2023-11-20T08:45:27Z</dcterms:created>
  <dcterms:modified xsi:type="dcterms:W3CDTF">2023-11-20T09:10:13Z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