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7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01B00A-32B0-4CAF-9F89-3C63AD2E553A}" type="datetime1">
              <a:rPr lang="hu-HU" smtClean="0"/>
              <a:t>2023.11.20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0D3A-CE98-4751-B765-2A7879568A03}" type="datetime1">
              <a:rPr lang="hu-HU" smtClean="0"/>
              <a:pPr/>
              <a:t>2023.11.20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81986E7-02C8-4727-B176-AE537A0A0F8C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9DD75-7C66-47CF-879D-AB155124DDEF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FAEB-06E7-47D2-A643-A32DC6BC05CC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72C8F-A1DC-4B82-B0F7-E5E96FFAEC72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7DCF-D950-4A91-B113-1D2BA72650AC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E944-FF8D-4B73-BFC6-2B2DC30A9019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28717-F4D4-4E78-B1B4-9F99DCF42829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FB2D-D4EE-4A4D-AF15-5501EFCAAB69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CE087-A846-484B-897B-11F7CC976F54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16357-68F8-4C89-B164-212D51B5A555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BB58-B913-4C78-9AFA-B1393B0D4E62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E41FA-5577-4815-90CE-C942195B1D0E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30967-BB93-416A-ADFF-46D23C7F99DD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1211-68CE-4DC5-95BF-8CCC584CC729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8551B-72FC-465A-B4AA-C8D01144101E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37186-D509-459F-BF98-A410C4CC85E0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8249-907F-4F77-8CF5-B0D10B0467C8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D237DC-75F9-4ACB-9DCB-A8FC80DFB04C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hu-HU" sz="6000" dirty="0"/>
              <a:t>Projektmunka</a:t>
            </a:r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/>
              <a:t>Fekete Miklós, Kiss </a:t>
            </a:r>
            <a:r>
              <a:rPr lang="hu-HU" dirty="0" err="1"/>
              <a:t>marcell</a:t>
            </a:r>
            <a:r>
              <a:rPr lang="hu-HU" dirty="0"/>
              <a:t>, Budai </a:t>
            </a:r>
            <a:r>
              <a:rPr lang="hu-HU" dirty="0" err="1"/>
              <a:t>zalán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4DFFD-36EE-4D23-A83C-DC773E2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Kezdőoldal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52230-F07B-4BD6-B8A2-C871C5E2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Gombok</a:t>
            </a:r>
          </a:p>
          <a:p>
            <a:r>
              <a:rPr lang="hu-HU" sz="3600" dirty="0"/>
              <a:t>Elrendezés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5C74AC-C413-48CA-B8D0-F376B02C4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"/>
          <a:stretch/>
        </p:blipFill>
        <p:spPr>
          <a:xfrm>
            <a:off x="4339389" y="743249"/>
            <a:ext cx="7468379" cy="55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4DFFD-36EE-4D23-A83C-DC773E2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800" dirty="0"/>
              <a:t>Költségvetés</a:t>
            </a:r>
            <a:br>
              <a:rPr lang="hu-HU" sz="4800" dirty="0"/>
            </a:br>
            <a:r>
              <a:rPr lang="hu-HU" sz="4800" dirty="0"/>
              <a:t>Gomb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52230-F07B-4BD6-B8A2-C871C5E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3" y="2150088"/>
            <a:ext cx="3934325" cy="3649133"/>
          </a:xfrm>
        </p:spPr>
        <p:txBody>
          <a:bodyPr>
            <a:normAutofit/>
          </a:bodyPr>
          <a:lstStyle/>
          <a:p>
            <a:r>
              <a:rPr lang="hu-HU" sz="3600" dirty="0"/>
              <a:t>Statikus generálás</a:t>
            </a:r>
          </a:p>
          <a:p>
            <a:r>
              <a:rPr lang="hu-HU" sz="3600" dirty="0"/>
              <a:t>Év szelektálás</a:t>
            </a:r>
          </a:p>
          <a:p>
            <a:r>
              <a:rPr lang="hu-HU" sz="3600" dirty="0"/>
              <a:t>Rendezés több szempont szerint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B83642-3A87-4BAF-BDE9-3CF94FD0D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" r="-1"/>
          <a:stretch/>
        </p:blipFill>
        <p:spPr>
          <a:xfrm>
            <a:off x="4582110" y="609600"/>
            <a:ext cx="7525668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4DFFD-36EE-4D23-A83C-DC773E2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Új termék felvétele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52230-F07B-4BD6-B8A2-C871C5E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3" y="2150088"/>
            <a:ext cx="3934325" cy="3649133"/>
          </a:xfrm>
        </p:spPr>
        <p:txBody>
          <a:bodyPr>
            <a:normAutofit/>
          </a:bodyPr>
          <a:lstStyle/>
          <a:p>
            <a:r>
              <a:rPr lang="hu-HU" sz="3600" dirty="0"/>
              <a:t>Új ablak</a:t>
            </a:r>
          </a:p>
          <a:p>
            <a:r>
              <a:rPr lang="hu-HU" sz="3600" dirty="0" err="1"/>
              <a:t>Binding</a:t>
            </a:r>
            <a:r>
              <a:rPr lang="hu-HU" sz="3600" dirty="0"/>
              <a:t> használata</a:t>
            </a:r>
          </a:p>
          <a:p>
            <a:r>
              <a:rPr lang="hu-HU" sz="3600" dirty="0"/>
              <a:t>Új adatok felvétele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C828DD-019C-43D5-946B-2B6E1FCE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98" y="461364"/>
            <a:ext cx="4715533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2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4DFFD-36EE-4D23-A83C-DC773E2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Készítők 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52230-F07B-4BD6-B8A2-C871C5E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3" y="2150088"/>
            <a:ext cx="3934325" cy="3649133"/>
          </a:xfrm>
        </p:spPr>
        <p:txBody>
          <a:bodyPr>
            <a:normAutofit/>
          </a:bodyPr>
          <a:lstStyle/>
          <a:p>
            <a:r>
              <a:rPr lang="hu-HU" sz="3600" dirty="0"/>
              <a:t>Statikus generálás</a:t>
            </a:r>
          </a:p>
          <a:p>
            <a:r>
              <a:rPr lang="hu-HU" sz="3600" dirty="0"/>
              <a:t>Linkre mutató gombok</a:t>
            </a:r>
          </a:p>
          <a:p>
            <a:r>
              <a:rPr lang="hu-HU" sz="3600" dirty="0"/>
              <a:t>„Animációk”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9CC662-CB0A-4603-B99F-C433A6451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9"/>
          <a:stretch/>
        </p:blipFill>
        <p:spPr>
          <a:xfrm>
            <a:off x="5264105" y="513550"/>
            <a:ext cx="6620799" cy="56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7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4DFFD-36EE-4D23-A83C-DC773E2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Statisztika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52230-F07B-4BD6-B8A2-C871C5E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3" y="2150088"/>
            <a:ext cx="3934325" cy="3649133"/>
          </a:xfrm>
        </p:spPr>
        <p:txBody>
          <a:bodyPr>
            <a:normAutofit/>
          </a:bodyPr>
          <a:lstStyle/>
          <a:p>
            <a:r>
              <a:rPr lang="hu-HU" sz="3600" dirty="0"/>
              <a:t>Dinamikus generálás</a:t>
            </a:r>
          </a:p>
          <a:p>
            <a:r>
              <a:rPr lang="hu-HU" sz="3600" dirty="0"/>
              <a:t>Több szempont és kiválasztás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046828-2B76-4E41-B460-901FEE48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68" y="775371"/>
            <a:ext cx="7147821" cy="53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8D4AD-1A3B-4F7E-84DB-C7ABE8C1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80212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48_TF89606788.potx" id="{02C441CE-99E9-40DE-96D0-64B13D14C6DF}" vid="{64CFFDA1-E5F7-4085-B9A7-FBB0CD40AE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0</TotalTime>
  <Words>55</Words>
  <Application>Microsoft Office PowerPoint</Application>
  <PresentationFormat>Szélesvásznú</PresentationFormat>
  <Paragraphs>22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Égi</vt:lpstr>
      <vt:lpstr>Projektmunka</vt:lpstr>
      <vt:lpstr>Kezdőoldal</vt:lpstr>
      <vt:lpstr>Költségvetés Gomb</vt:lpstr>
      <vt:lpstr>Új termék felvétele</vt:lpstr>
      <vt:lpstr>Készítők oldal</vt:lpstr>
      <vt:lpstr>Statisztika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2023-11-20T08:45:27Z</dcterms:created>
  <dcterms:modified xsi:type="dcterms:W3CDTF">2023-11-20T08:56:39Z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