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ink/ink1.xml" ContentType="application/inkml+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313" r:id="rId3"/>
    <p:sldId id="315" r:id="rId4"/>
    <p:sldId id="270" r:id="rId5"/>
    <p:sldId id="306" r:id="rId6"/>
    <p:sldId id="292" r:id="rId7"/>
    <p:sldId id="320" r:id="rId8"/>
    <p:sldId id="316" r:id="rId9"/>
    <p:sldId id="271" r:id="rId10"/>
    <p:sldId id="305" r:id="rId11"/>
    <p:sldId id="307" r:id="rId12"/>
    <p:sldId id="272" r:id="rId13"/>
    <p:sldId id="308" r:id="rId14"/>
    <p:sldId id="309" r:id="rId15"/>
    <p:sldId id="311" r:id="rId16"/>
    <p:sldId id="310" r:id="rId17"/>
    <p:sldId id="273" r:id="rId18"/>
    <p:sldId id="317" r:id="rId19"/>
    <p:sldId id="274" r:id="rId20"/>
    <p:sldId id="263" r:id="rId21"/>
    <p:sldId id="314" r:id="rId22"/>
    <p:sldId id="275" r:id="rId23"/>
    <p:sldId id="318" r:id="rId24"/>
    <p:sldId id="319" r:id="rId25"/>
    <p:sldId id="276" r:id="rId26"/>
    <p:sldId id="277"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7" r:id="rId41"/>
  </p:sldIdLst>
  <p:sldSz cx="9144000" cy="5143500" type="screen16x9"/>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848"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408974-CF94-41DE-9F00-5FA988D0D0C3}" type="doc">
      <dgm:prSet loTypeId="urn:microsoft.com/office/officeart/2005/8/layout/process4" loCatId="list" qsTypeId="urn:microsoft.com/office/officeart/2005/8/quickstyle/simple1" qsCatId="simple" csTypeId="urn:microsoft.com/office/officeart/2005/8/colors/accent0_3" csCatId="mainScheme" phldr="1"/>
      <dgm:spPr/>
      <dgm:t>
        <a:bodyPr/>
        <a:lstStyle/>
        <a:p>
          <a:endParaRPr lang="id-ID"/>
        </a:p>
      </dgm:t>
    </dgm:pt>
    <dgm:pt modelId="{4DFF41A0-7FB0-4DE2-AEA0-2E4D58A29BC5}">
      <dgm:prSet phldrT="[Text]" custT="1"/>
      <dgm:spPr/>
      <dgm:t>
        <a:bodyPr/>
        <a:lstStyle/>
        <a:p>
          <a:r>
            <a:rPr lang="id-ID" sz="1800" b="1" dirty="0"/>
            <a:t>UU 1 Tahun 2004 tentang Perbendaharaan Negara</a:t>
          </a:r>
        </a:p>
      </dgm:t>
    </dgm:pt>
    <dgm:pt modelId="{9EF6CFF3-8824-4398-883D-7B4F2C3A848D}" type="parTrans" cxnId="{7DDD0892-4104-497C-B93A-64D8DC0F2B48}">
      <dgm:prSet/>
      <dgm:spPr/>
      <dgm:t>
        <a:bodyPr/>
        <a:lstStyle/>
        <a:p>
          <a:endParaRPr lang="id-ID" sz="1800" b="1"/>
        </a:p>
      </dgm:t>
    </dgm:pt>
    <dgm:pt modelId="{DD7986B8-728B-4F44-B729-68AFD033FC60}" type="sibTrans" cxnId="{7DDD0892-4104-497C-B93A-64D8DC0F2B48}">
      <dgm:prSet/>
      <dgm:spPr/>
      <dgm:t>
        <a:bodyPr/>
        <a:lstStyle/>
        <a:p>
          <a:endParaRPr lang="id-ID" sz="1800" b="1"/>
        </a:p>
      </dgm:t>
    </dgm:pt>
    <dgm:pt modelId="{F750C1B4-45E8-4890-BA85-F0055ECCB79C}">
      <dgm:prSet phldrT="[Text]" custT="1"/>
      <dgm:spPr/>
      <dgm:t>
        <a:bodyPr/>
        <a:lstStyle/>
        <a:p>
          <a:r>
            <a:rPr lang="id-ID" sz="1800" b="1" dirty="0"/>
            <a:t>PP 27 Tahun 2014 tentang Pengelolaan BMN/BMD</a:t>
          </a:r>
          <a:endParaRPr lang="en-US" sz="1800" b="1" dirty="0"/>
        </a:p>
        <a:p>
          <a:r>
            <a:rPr lang="en-US" sz="1800" b="1" dirty="0"/>
            <a:t>(</a:t>
          </a:r>
          <a:r>
            <a:rPr lang="en-US" sz="1800" b="1" dirty="0" err="1"/>
            <a:t>Perubahan</a:t>
          </a:r>
          <a:r>
            <a:rPr lang="en-US" sz="1800" b="1" dirty="0"/>
            <a:t> I: PP </a:t>
          </a:r>
          <a:r>
            <a:rPr lang="en-ID" sz="1800" b="1" dirty="0"/>
            <a:t>28 </a:t>
          </a:r>
          <a:r>
            <a:rPr lang="en-ID" sz="1800" b="1" dirty="0" err="1"/>
            <a:t>Tahun</a:t>
          </a:r>
          <a:r>
            <a:rPr lang="en-ID" sz="1800" b="1" dirty="0"/>
            <a:t> 2O2O)</a:t>
          </a:r>
          <a:endParaRPr lang="id-ID" sz="1800" b="1" dirty="0"/>
        </a:p>
      </dgm:t>
    </dgm:pt>
    <dgm:pt modelId="{D87B2558-EBFB-4147-AE20-AE84B93C0C9E}" type="parTrans" cxnId="{B81FC518-3150-42F2-A601-F6EF7A9CD515}">
      <dgm:prSet/>
      <dgm:spPr/>
      <dgm:t>
        <a:bodyPr/>
        <a:lstStyle/>
        <a:p>
          <a:endParaRPr lang="id-ID" sz="1800" b="1"/>
        </a:p>
      </dgm:t>
    </dgm:pt>
    <dgm:pt modelId="{4633AC67-8607-44F1-80C8-525AF2576A35}" type="sibTrans" cxnId="{B81FC518-3150-42F2-A601-F6EF7A9CD515}">
      <dgm:prSet/>
      <dgm:spPr/>
      <dgm:t>
        <a:bodyPr/>
        <a:lstStyle/>
        <a:p>
          <a:endParaRPr lang="id-ID" sz="1800" b="1"/>
        </a:p>
      </dgm:t>
    </dgm:pt>
    <dgm:pt modelId="{EFE34631-7161-4740-9EEB-34768A08D8FB}">
      <dgm:prSet phldrT="[Text]" custT="1"/>
      <dgm:spPr/>
      <dgm:t>
        <a:bodyPr/>
        <a:lstStyle/>
        <a:p>
          <a:pPr marL="88900" indent="0" algn="ctr"/>
          <a:r>
            <a:rPr lang="en-US" sz="1800" b="1" dirty="0"/>
            <a:t>B</a:t>
          </a:r>
          <a:r>
            <a:rPr lang="id-ID" sz="1800" b="1" dirty="0"/>
            <a:t>eberapa Peraturan Menteri Keuangan yang mengatur mengenai Pengelolaan BMN</a:t>
          </a:r>
        </a:p>
      </dgm:t>
    </dgm:pt>
    <dgm:pt modelId="{CED6FD83-4DC3-4CB6-AAF6-1BC7DE963A29}" type="sibTrans" cxnId="{C45A9E32-CEC0-4375-8B4E-E9A41AD8B07E}">
      <dgm:prSet/>
      <dgm:spPr/>
      <dgm:t>
        <a:bodyPr/>
        <a:lstStyle/>
        <a:p>
          <a:endParaRPr lang="id-ID" sz="1800" b="1"/>
        </a:p>
      </dgm:t>
    </dgm:pt>
    <dgm:pt modelId="{3A5734EE-1DF7-41DE-8F6E-0D47A906C4B6}" type="parTrans" cxnId="{C45A9E32-CEC0-4375-8B4E-E9A41AD8B07E}">
      <dgm:prSet/>
      <dgm:spPr/>
      <dgm:t>
        <a:bodyPr/>
        <a:lstStyle/>
        <a:p>
          <a:endParaRPr lang="id-ID" sz="1800" b="1"/>
        </a:p>
      </dgm:t>
    </dgm:pt>
    <dgm:pt modelId="{AD2CF19A-2183-4F08-A93E-877C2F41B767}" type="pres">
      <dgm:prSet presAssocID="{F5408974-CF94-41DE-9F00-5FA988D0D0C3}" presName="Name0" presStyleCnt="0">
        <dgm:presLayoutVars>
          <dgm:dir/>
          <dgm:animLvl val="lvl"/>
          <dgm:resizeHandles val="exact"/>
        </dgm:presLayoutVars>
      </dgm:prSet>
      <dgm:spPr/>
    </dgm:pt>
    <dgm:pt modelId="{A15C4507-FDE5-46E5-B288-600AFB5DBCEE}" type="pres">
      <dgm:prSet presAssocID="{EFE34631-7161-4740-9EEB-34768A08D8FB}" presName="boxAndChildren" presStyleCnt="0"/>
      <dgm:spPr/>
    </dgm:pt>
    <dgm:pt modelId="{8DA8B1CB-03A0-4253-8024-72A70829F3C1}" type="pres">
      <dgm:prSet presAssocID="{EFE34631-7161-4740-9EEB-34768A08D8FB}" presName="parentTextBox" presStyleLbl="node1" presStyleIdx="0" presStyleCnt="3" custScaleY="34830"/>
      <dgm:spPr/>
    </dgm:pt>
    <dgm:pt modelId="{8F6831C4-6DBA-436A-84E2-4C4EB4E9743A}" type="pres">
      <dgm:prSet presAssocID="{4633AC67-8607-44F1-80C8-525AF2576A35}" presName="sp" presStyleCnt="0"/>
      <dgm:spPr/>
    </dgm:pt>
    <dgm:pt modelId="{3DD6C280-B7E8-419F-B0BF-66C2E48C43A3}" type="pres">
      <dgm:prSet presAssocID="{F750C1B4-45E8-4890-BA85-F0055ECCB79C}" presName="arrowAndChildren" presStyleCnt="0"/>
      <dgm:spPr/>
    </dgm:pt>
    <dgm:pt modelId="{3DABC2EE-7A89-4889-BB5D-C403168F13F0}" type="pres">
      <dgm:prSet presAssocID="{F750C1B4-45E8-4890-BA85-F0055ECCB79C}" presName="parentTextArrow" presStyleLbl="node1" presStyleIdx="1" presStyleCnt="3" custScaleY="21769"/>
      <dgm:spPr/>
    </dgm:pt>
    <dgm:pt modelId="{C267CFA4-10DB-4C07-92F8-3F3F74741122}" type="pres">
      <dgm:prSet presAssocID="{DD7986B8-728B-4F44-B729-68AFD033FC60}" presName="sp" presStyleCnt="0"/>
      <dgm:spPr/>
    </dgm:pt>
    <dgm:pt modelId="{875B9702-CF18-4ED7-A812-7369CA6D98D7}" type="pres">
      <dgm:prSet presAssocID="{4DFF41A0-7FB0-4DE2-AEA0-2E4D58A29BC5}" presName="arrowAndChildren" presStyleCnt="0"/>
      <dgm:spPr/>
    </dgm:pt>
    <dgm:pt modelId="{F6177D4D-13B1-491C-AC23-B5F92E49CBF2}" type="pres">
      <dgm:prSet presAssocID="{4DFF41A0-7FB0-4DE2-AEA0-2E4D58A29BC5}" presName="parentTextArrow" presStyleLbl="node1" presStyleIdx="2" presStyleCnt="3" custScaleY="20834"/>
      <dgm:spPr/>
    </dgm:pt>
  </dgm:ptLst>
  <dgm:cxnLst>
    <dgm:cxn modelId="{B81FC518-3150-42F2-A601-F6EF7A9CD515}" srcId="{F5408974-CF94-41DE-9F00-5FA988D0D0C3}" destId="{F750C1B4-45E8-4890-BA85-F0055ECCB79C}" srcOrd="1" destOrd="0" parTransId="{D87B2558-EBFB-4147-AE20-AE84B93C0C9E}" sibTransId="{4633AC67-8607-44F1-80C8-525AF2576A35}"/>
    <dgm:cxn modelId="{0CE4301B-76A9-4E01-9BF5-7AA391A73349}" type="presOf" srcId="{EFE34631-7161-4740-9EEB-34768A08D8FB}" destId="{8DA8B1CB-03A0-4253-8024-72A70829F3C1}" srcOrd="0" destOrd="0" presId="urn:microsoft.com/office/officeart/2005/8/layout/process4"/>
    <dgm:cxn modelId="{C45A9E32-CEC0-4375-8B4E-E9A41AD8B07E}" srcId="{F5408974-CF94-41DE-9F00-5FA988D0D0C3}" destId="{EFE34631-7161-4740-9EEB-34768A08D8FB}" srcOrd="2" destOrd="0" parTransId="{3A5734EE-1DF7-41DE-8F6E-0D47A906C4B6}" sibTransId="{CED6FD83-4DC3-4CB6-AAF6-1BC7DE963A29}"/>
    <dgm:cxn modelId="{79D4974B-8B1D-4F29-98C0-7FBB453FD0EF}" type="presOf" srcId="{4DFF41A0-7FB0-4DE2-AEA0-2E4D58A29BC5}" destId="{F6177D4D-13B1-491C-AC23-B5F92E49CBF2}" srcOrd="0" destOrd="0" presId="urn:microsoft.com/office/officeart/2005/8/layout/process4"/>
    <dgm:cxn modelId="{5D553F4C-4B90-4D5E-B06D-7F3C985DA4AB}" type="presOf" srcId="{F5408974-CF94-41DE-9F00-5FA988D0D0C3}" destId="{AD2CF19A-2183-4F08-A93E-877C2F41B767}" srcOrd="0" destOrd="0" presId="urn:microsoft.com/office/officeart/2005/8/layout/process4"/>
    <dgm:cxn modelId="{B7D0CD51-61B6-4548-8ED4-243179B62E6C}" type="presOf" srcId="{F750C1B4-45E8-4890-BA85-F0055ECCB79C}" destId="{3DABC2EE-7A89-4889-BB5D-C403168F13F0}" srcOrd="0" destOrd="0" presId="urn:microsoft.com/office/officeart/2005/8/layout/process4"/>
    <dgm:cxn modelId="{7DDD0892-4104-497C-B93A-64D8DC0F2B48}" srcId="{F5408974-CF94-41DE-9F00-5FA988D0D0C3}" destId="{4DFF41A0-7FB0-4DE2-AEA0-2E4D58A29BC5}" srcOrd="0" destOrd="0" parTransId="{9EF6CFF3-8824-4398-883D-7B4F2C3A848D}" sibTransId="{DD7986B8-728B-4F44-B729-68AFD033FC60}"/>
    <dgm:cxn modelId="{30DBD498-A0C4-4DD5-8F9A-47BFB5F7EAC7}" type="presParOf" srcId="{AD2CF19A-2183-4F08-A93E-877C2F41B767}" destId="{A15C4507-FDE5-46E5-B288-600AFB5DBCEE}" srcOrd="0" destOrd="0" presId="urn:microsoft.com/office/officeart/2005/8/layout/process4"/>
    <dgm:cxn modelId="{C9C4704D-8C44-4CD0-B7F6-C79A16567676}" type="presParOf" srcId="{A15C4507-FDE5-46E5-B288-600AFB5DBCEE}" destId="{8DA8B1CB-03A0-4253-8024-72A70829F3C1}" srcOrd="0" destOrd="0" presId="urn:microsoft.com/office/officeart/2005/8/layout/process4"/>
    <dgm:cxn modelId="{6230B89D-E36B-4046-BF68-340CB7DF46CA}" type="presParOf" srcId="{AD2CF19A-2183-4F08-A93E-877C2F41B767}" destId="{8F6831C4-6DBA-436A-84E2-4C4EB4E9743A}" srcOrd="1" destOrd="0" presId="urn:microsoft.com/office/officeart/2005/8/layout/process4"/>
    <dgm:cxn modelId="{FEC58AD3-D258-4265-9132-E5F7D2E97830}" type="presParOf" srcId="{AD2CF19A-2183-4F08-A93E-877C2F41B767}" destId="{3DD6C280-B7E8-419F-B0BF-66C2E48C43A3}" srcOrd="2" destOrd="0" presId="urn:microsoft.com/office/officeart/2005/8/layout/process4"/>
    <dgm:cxn modelId="{BADB04EF-2B1C-4565-9468-98FFB16C6280}" type="presParOf" srcId="{3DD6C280-B7E8-419F-B0BF-66C2E48C43A3}" destId="{3DABC2EE-7A89-4889-BB5D-C403168F13F0}" srcOrd="0" destOrd="0" presId="urn:microsoft.com/office/officeart/2005/8/layout/process4"/>
    <dgm:cxn modelId="{A8C953B4-DC38-4D2F-BC1F-D5FEABF387AC}" type="presParOf" srcId="{AD2CF19A-2183-4F08-A93E-877C2F41B767}" destId="{C267CFA4-10DB-4C07-92F8-3F3F74741122}" srcOrd="3" destOrd="0" presId="urn:microsoft.com/office/officeart/2005/8/layout/process4"/>
    <dgm:cxn modelId="{E276FCE3-94AB-4150-BF88-007BD09473FE}" type="presParOf" srcId="{AD2CF19A-2183-4F08-A93E-877C2F41B767}" destId="{875B9702-CF18-4ED7-A812-7369CA6D98D7}" srcOrd="4" destOrd="0" presId="urn:microsoft.com/office/officeart/2005/8/layout/process4"/>
    <dgm:cxn modelId="{94830428-962C-40C6-9F83-1FC639106979}" type="presParOf" srcId="{875B9702-CF18-4ED7-A812-7369CA6D98D7}" destId="{F6177D4D-13B1-491C-AC23-B5F92E49CBF2}"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4B6C8D8-5F4A-4269-A75D-DB1A12A0949C}" type="doc">
      <dgm:prSet loTypeId="urn:microsoft.com/office/officeart/2008/layout/LinedList" loCatId="list" qsTypeId="urn:microsoft.com/office/officeart/2005/8/quickstyle/simple1" qsCatId="simple" csTypeId="urn:microsoft.com/office/officeart/2005/8/colors/accent0_2" csCatId="mainScheme"/>
      <dgm:spPr/>
      <dgm:t>
        <a:bodyPr/>
        <a:lstStyle/>
        <a:p>
          <a:endParaRPr lang="id-ID"/>
        </a:p>
      </dgm:t>
    </dgm:pt>
    <dgm:pt modelId="{7EB8E322-0268-4037-BFFD-C84B15A886C1}">
      <dgm:prSet/>
      <dgm:spPr/>
      <dgm:t>
        <a:bodyPr/>
        <a:lstStyle/>
        <a:p>
          <a:pPr rtl="0"/>
          <a:r>
            <a:rPr lang="id-ID" b="1" dirty="0"/>
            <a:t>Perencanaan Kebutuhan </a:t>
          </a:r>
          <a:r>
            <a:rPr lang="id-ID" dirty="0"/>
            <a:t>adalah kegiatan merumuskan rincian kebutuhan BMN/D untuk menghubungkan pengadaan barang yang telah lalu dengan keadaan yang sedang berjalan sebagai dasar dalam melakukan tindakan yang akan datang. Perencanaan Kebutuhan meliputi perencanaan pengadaan, pemeliharaan, Pemanfaatan, Pemindahtanganan, dan Penghapusan BMN.</a:t>
          </a:r>
        </a:p>
      </dgm:t>
    </dgm:pt>
    <dgm:pt modelId="{02461E8E-C4CD-4B7A-B8B4-1D37CDF1D111}" type="parTrans" cxnId="{9A913075-EF99-49C5-8C74-43EAB22145FE}">
      <dgm:prSet/>
      <dgm:spPr/>
      <dgm:t>
        <a:bodyPr/>
        <a:lstStyle/>
        <a:p>
          <a:endParaRPr lang="id-ID"/>
        </a:p>
      </dgm:t>
    </dgm:pt>
    <dgm:pt modelId="{7A81F4CB-95D6-4960-A321-7E35D69D9F67}" type="sibTrans" cxnId="{9A913075-EF99-49C5-8C74-43EAB22145FE}">
      <dgm:prSet/>
      <dgm:spPr/>
      <dgm:t>
        <a:bodyPr/>
        <a:lstStyle/>
        <a:p>
          <a:endParaRPr lang="id-ID"/>
        </a:p>
      </dgm:t>
    </dgm:pt>
    <dgm:pt modelId="{1E034DFD-B762-4CCE-B4CE-B275E0B4145E}">
      <dgm:prSet/>
      <dgm:spPr/>
      <dgm:t>
        <a:bodyPr/>
        <a:lstStyle/>
        <a:p>
          <a:pPr rtl="0"/>
          <a:r>
            <a:rPr lang="id-ID" b="1"/>
            <a:t>Penggunaan</a:t>
          </a:r>
          <a:r>
            <a:rPr lang="id-ID"/>
            <a:t> adalah kegiatan yang dilakukan oleh Pengguna Barang dalam mengelola dan menatausahakan BMN/D yang sesuai dengan tugas dan fungsi instansi yang bersangkutan.</a:t>
          </a:r>
        </a:p>
      </dgm:t>
    </dgm:pt>
    <dgm:pt modelId="{FED2C00A-CE69-4866-A358-F482E818F4DF}" type="parTrans" cxnId="{643A1743-7883-4117-A586-8E9B650C9703}">
      <dgm:prSet/>
      <dgm:spPr/>
      <dgm:t>
        <a:bodyPr/>
        <a:lstStyle/>
        <a:p>
          <a:endParaRPr lang="id-ID"/>
        </a:p>
      </dgm:t>
    </dgm:pt>
    <dgm:pt modelId="{0E5EA0D8-9A90-47A0-B86E-2AB9C0FBD1AC}" type="sibTrans" cxnId="{643A1743-7883-4117-A586-8E9B650C9703}">
      <dgm:prSet/>
      <dgm:spPr/>
      <dgm:t>
        <a:bodyPr/>
        <a:lstStyle/>
        <a:p>
          <a:endParaRPr lang="id-ID"/>
        </a:p>
      </dgm:t>
    </dgm:pt>
    <dgm:pt modelId="{9C50A602-FFFE-4F4F-A412-513F94D8789D}">
      <dgm:prSet/>
      <dgm:spPr/>
      <dgm:t>
        <a:bodyPr/>
        <a:lstStyle/>
        <a:p>
          <a:pPr rtl="0"/>
          <a:r>
            <a:rPr lang="id-ID" b="1"/>
            <a:t>Pemanfaatan</a:t>
          </a:r>
          <a:r>
            <a:rPr lang="id-ID"/>
            <a:t> adalah pendayagunaan BMN/D yang tidak digunakan untuk penyelenggaraan tugas dan fungsi Kementerian/ Lembaga/satuan kerja perangkat daerah dan/atau optimalisasi BMN/D dengan tidak mengubah status kepemilikan.</a:t>
          </a:r>
        </a:p>
      </dgm:t>
    </dgm:pt>
    <dgm:pt modelId="{9D5F2673-9EAD-46B7-84FE-98CA6770AF66}" type="parTrans" cxnId="{374B5B9F-405D-4F9C-AC8A-398C0FB36450}">
      <dgm:prSet/>
      <dgm:spPr/>
      <dgm:t>
        <a:bodyPr/>
        <a:lstStyle/>
        <a:p>
          <a:endParaRPr lang="id-ID"/>
        </a:p>
      </dgm:t>
    </dgm:pt>
    <dgm:pt modelId="{590F1F97-F47D-42F0-B84D-B1BE41A1A61A}" type="sibTrans" cxnId="{374B5B9F-405D-4F9C-AC8A-398C0FB36450}">
      <dgm:prSet/>
      <dgm:spPr/>
      <dgm:t>
        <a:bodyPr/>
        <a:lstStyle/>
        <a:p>
          <a:endParaRPr lang="id-ID"/>
        </a:p>
      </dgm:t>
    </dgm:pt>
    <dgm:pt modelId="{F2AB3915-A76F-4640-A38A-249033322DE7}">
      <dgm:prSet/>
      <dgm:spPr/>
      <dgm:t>
        <a:bodyPr/>
        <a:lstStyle/>
        <a:p>
          <a:pPr rtl="0"/>
          <a:r>
            <a:rPr lang="id-ID" b="1"/>
            <a:t>Pemindahtanganan</a:t>
          </a:r>
          <a:r>
            <a:rPr lang="id-ID"/>
            <a:t> adalah pengalihan kepemilikan BMN/D.</a:t>
          </a:r>
        </a:p>
      </dgm:t>
    </dgm:pt>
    <dgm:pt modelId="{3DE68451-7031-4C30-BF12-1B78B9F2D1DA}" type="parTrans" cxnId="{B325BC84-0D2B-4FE2-AAC3-7478B119D3D7}">
      <dgm:prSet/>
      <dgm:spPr/>
      <dgm:t>
        <a:bodyPr/>
        <a:lstStyle/>
        <a:p>
          <a:endParaRPr lang="id-ID"/>
        </a:p>
      </dgm:t>
    </dgm:pt>
    <dgm:pt modelId="{CF0C8512-D4DE-4969-BC42-54DC3E7C88BE}" type="sibTrans" cxnId="{B325BC84-0D2B-4FE2-AAC3-7478B119D3D7}">
      <dgm:prSet/>
      <dgm:spPr/>
      <dgm:t>
        <a:bodyPr/>
        <a:lstStyle/>
        <a:p>
          <a:endParaRPr lang="id-ID"/>
        </a:p>
      </dgm:t>
    </dgm:pt>
    <dgm:pt modelId="{666CAB9B-5767-4904-8F86-ADC33E29664F}">
      <dgm:prSet/>
      <dgm:spPr/>
      <dgm:t>
        <a:bodyPr/>
        <a:lstStyle/>
        <a:p>
          <a:pPr rtl="0"/>
          <a:r>
            <a:rPr lang="id-ID" b="1"/>
            <a:t>Pemusnahan </a:t>
          </a:r>
          <a:r>
            <a:rPr lang="id-ID"/>
            <a:t>adalah tindakan memusnahkan fisik dan/atau kegunaan BMN/D.</a:t>
          </a:r>
        </a:p>
      </dgm:t>
    </dgm:pt>
    <dgm:pt modelId="{8E610428-2FE9-4F80-A0B5-F8C724307F30}" type="parTrans" cxnId="{7DD27E5A-EEF5-44B6-B983-13C828A96B32}">
      <dgm:prSet/>
      <dgm:spPr/>
      <dgm:t>
        <a:bodyPr/>
        <a:lstStyle/>
        <a:p>
          <a:endParaRPr lang="id-ID"/>
        </a:p>
      </dgm:t>
    </dgm:pt>
    <dgm:pt modelId="{476961F4-6A48-4020-B416-2B87E6160534}" type="sibTrans" cxnId="{7DD27E5A-EEF5-44B6-B983-13C828A96B32}">
      <dgm:prSet/>
      <dgm:spPr/>
      <dgm:t>
        <a:bodyPr/>
        <a:lstStyle/>
        <a:p>
          <a:endParaRPr lang="id-ID"/>
        </a:p>
      </dgm:t>
    </dgm:pt>
    <dgm:pt modelId="{03289F49-188B-4EF2-8B0C-96039472E5E2}">
      <dgm:prSet/>
      <dgm:spPr/>
      <dgm:t>
        <a:bodyPr/>
        <a:lstStyle/>
        <a:p>
          <a:pPr rtl="0"/>
          <a:r>
            <a:rPr lang="id-ID" b="1"/>
            <a:t>Penghapusan</a:t>
          </a:r>
          <a:r>
            <a:rPr lang="id-ID"/>
            <a:t> adalah tindakan menghapus BMN/D dari daftar barang dengan menerbitkan keputusan dari pejabat yang berwenang untuk membebaskan Pengelola Barang, Pengguna Barang, dan/atau Kuasa Pengguna Barang dari tanggung jawab administrasi dan fisik atas barang yang berada dalam penguasaannya.</a:t>
          </a:r>
        </a:p>
      </dgm:t>
    </dgm:pt>
    <dgm:pt modelId="{51FAFE04-F0BB-4A0C-8E88-DF63E0059107}" type="parTrans" cxnId="{F96B2FAF-69CE-4DBB-98F6-7AFA6821C825}">
      <dgm:prSet/>
      <dgm:spPr/>
      <dgm:t>
        <a:bodyPr/>
        <a:lstStyle/>
        <a:p>
          <a:endParaRPr lang="id-ID"/>
        </a:p>
      </dgm:t>
    </dgm:pt>
    <dgm:pt modelId="{8A5B877D-7F72-4EB0-A956-8D12E26009AD}" type="sibTrans" cxnId="{F96B2FAF-69CE-4DBB-98F6-7AFA6821C825}">
      <dgm:prSet/>
      <dgm:spPr/>
      <dgm:t>
        <a:bodyPr/>
        <a:lstStyle/>
        <a:p>
          <a:endParaRPr lang="id-ID"/>
        </a:p>
      </dgm:t>
    </dgm:pt>
    <dgm:pt modelId="{2C0E5973-ACE5-47A2-BCB6-A74CA6B9B74A}">
      <dgm:prSet/>
      <dgm:spPr/>
      <dgm:t>
        <a:bodyPr/>
        <a:lstStyle/>
        <a:p>
          <a:pPr rtl="0"/>
          <a:r>
            <a:rPr lang="id-ID" b="1"/>
            <a:t>Penatausahaan</a:t>
          </a:r>
          <a:r>
            <a:rPr lang="id-ID"/>
            <a:t> adalah rangkaian kegiatan yang meliputi pembukuan, inventarisasi, dan pelaporan BMN/D sesuai dengan ketentuan Peraturan Perundang-undangan</a:t>
          </a:r>
        </a:p>
      </dgm:t>
    </dgm:pt>
    <dgm:pt modelId="{2B600DD3-9475-4B47-894D-B57976C86AFB}" type="parTrans" cxnId="{94FA3C76-5BAE-4FDB-B082-7CB39ADC510F}">
      <dgm:prSet/>
      <dgm:spPr/>
      <dgm:t>
        <a:bodyPr/>
        <a:lstStyle/>
        <a:p>
          <a:endParaRPr lang="id-ID"/>
        </a:p>
      </dgm:t>
    </dgm:pt>
    <dgm:pt modelId="{D4168A39-9F4D-4F07-83EE-4350EED29935}" type="sibTrans" cxnId="{94FA3C76-5BAE-4FDB-B082-7CB39ADC510F}">
      <dgm:prSet/>
      <dgm:spPr/>
      <dgm:t>
        <a:bodyPr/>
        <a:lstStyle/>
        <a:p>
          <a:endParaRPr lang="id-ID"/>
        </a:p>
      </dgm:t>
    </dgm:pt>
    <dgm:pt modelId="{4C70A80E-A9F0-4632-A041-F87A634A7C96}" type="pres">
      <dgm:prSet presAssocID="{74B6C8D8-5F4A-4269-A75D-DB1A12A0949C}" presName="vert0" presStyleCnt="0">
        <dgm:presLayoutVars>
          <dgm:dir/>
          <dgm:animOne val="branch"/>
          <dgm:animLvl val="lvl"/>
        </dgm:presLayoutVars>
      </dgm:prSet>
      <dgm:spPr/>
    </dgm:pt>
    <dgm:pt modelId="{FF290FF1-E66A-471E-9272-127163892654}" type="pres">
      <dgm:prSet presAssocID="{7EB8E322-0268-4037-BFFD-C84B15A886C1}" presName="thickLine" presStyleLbl="alignNode1" presStyleIdx="0" presStyleCnt="7"/>
      <dgm:spPr/>
    </dgm:pt>
    <dgm:pt modelId="{973FE56F-860C-43E9-BD9E-702F08C39EAC}" type="pres">
      <dgm:prSet presAssocID="{7EB8E322-0268-4037-BFFD-C84B15A886C1}" presName="horz1" presStyleCnt="0"/>
      <dgm:spPr/>
    </dgm:pt>
    <dgm:pt modelId="{EED9765F-6762-4F75-A8EC-B103F34EA3D4}" type="pres">
      <dgm:prSet presAssocID="{7EB8E322-0268-4037-BFFD-C84B15A886C1}" presName="tx1" presStyleLbl="revTx" presStyleIdx="0" presStyleCnt="7"/>
      <dgm:spPr/>
    </dgm:pt>
    <dgm:pt modelId="{DFFB428C-2CFB-4240-A967-767D73A5BF59}" type="pres">
      <dgm:prSet presAssocID="{7EB8E322-0268-4037-BFFD-C84B15A886C1}" presName="vert1" presStyleCnt="0"/>
      <dgm:spPr/>
    </dgm:pt>
    <dgm:pt modelId="{0C413D11-8920-4216-B3C5-CD602A96EC42}" type="pres">
      <dgm:prSet presAssocID="{1E034DFD-B762-4CCE-B4CE-B275E0B4145E}" presName="thickLine" presStyleLbl="alignNode1" presStyleIdx="1" presStyleCnt="7"/>
      <dgm:spPr/>
    </dgm:pt>
    <dgm:pt modelId="{079D5392-9CD2-40FE-BF88-6A26D2044D9F}" type="pres">
      <dgm:prSet presAssocID="{1E034DFD-B762-4CCE-B4CE-B275E0B4145E}" presName="horz1" presStyleCnt="0"/>
      <dgm:spPr/>
    </dgm:pt>
    <dgm:pt modelId="{A73E5624-44ED-43A7-A48E-62ACDD42FAD9}" type="pres">
      <dgm:prSet presAssocID="{1E034DFD-B762-4CCE-B4CE-B275E0B4145E}" presName="tx1" presStyleLbl="revTx" presStyleIdx="1" presStyleCnt="7"/>
      <dgm:spPr/>
    </dgm:pt>
    <dgm:pt modelId="{47798527-E7D6-4F80-9066-4609DEED6AB7}" type="pres">
      <dgm:prSet presAssocID="{1E034DFD-B762-4CCE-B4CE-B275E0B4145E}" presName="vert1" presStyleCnt="0"/>
      <dgm:spPr/>
    </dgm:pt>
    <dgm:pt modelId="{C6E12136-DDCD-48DD-AECD-EC07491E55CD}" type="pres">
      <dgm:prSet presAssocID="{9C50A602-FFFE-4F4F-A412-513F94D8789D}" presName="thickLine" presStyleLbl="alignNode1" presStyleIdx="2" presStyleCnt="7"/>
      <dgm:spPr/>
    </dgm:pt>
    <dgm:pt modelId="{EB915078-1314-4FF0-AB67-B6B1D63FB4E6}" type="pres">
      <dgm:prSet presAssocID="{9C50A602-FFFE-4F4F-A412-513F94D8789D}" presName="horz1" presStyleCnt="0"/>
      <dgm:spPr/>
    </dgm:pt>
    <dgm:pt modelId="{D24279C5-8557-40C3-AC61-FF76521CC172}" type="pres">
      <dgm:prSet presAssocID="{9C50A602-FFFE-4F4F-A412-513F94D8789D}" presName="tx1" presStyleLbl="revTx" presStyleIdx="2" presStyleCnt="7"/>
      <dgm:spPr/>
    </dgm:pt>
    <dgm:pt modelId="{80FBB2CB-C32A-4733-9313-01A91237C160}" type="pres">
      <dgm:prSet presAssocID="{9C50A602-FFFE-4F4F-A412-513F94D8789D}" presName="vert1" presStyleCnt="0"/>
      <dgm:spPr/>
    </dgm:pt>
    <dgm:pt modelId="{1ABE4FB0-9683-4CDB-92CA-49EC699AC514}" type="pres">
      <dgm:prSet presAssocID="{F2AB3915-A76F-4640-A38A-249033322DE7}" presName="thickLine" presStyleLbl="alignNode1" presStyleIdx="3" presStyleCnt="7"/>
      <dgm:spPr/>
    </dgm:pt>
    <dgm:pt modelId="{2AAEDCCA-09F3-4E49-A4D1-A686EAAD505E}" type="pres">
      <dgm:prSet presAssocID="{F2AB3915-A76F-4640-A38A-249033322DE7}" presName="horz1" presStyleCnt="0"/>
      <dgm:spPr/>
    </dgm:pt>
    <dgm:pt modelId="{34E441CA-8C11-4493-B168-B06B94F6E341}" type="pres">
      <dgm:prSet presAssocID="{F2AB3915-A76F-4640-A38A-249033322DE7}" presName="tx1" presStyleLbl="revTx" presStyleIdx="3" presStyleCnt="7"/>
      <dgm:spPr/>
    </dgm:pt>
    <dgm:pt modelId="{500CA62D-1199-44DA-8D07-7FBF399F1586}" type="pres">
      <dgm:prSet presAssocID="{F2AB3915-A76F-4640-A38A-249033322DE7}" presName="vert1" presStyleCnt="0"/>
      <dgm:spPr/>
    </dgm:pt>
    <dgm:pt modelId="{17B06DD5-B430-4B9F-8E30-9ADEA821DE84}" type="pres">
      <dgm:prSet presAssocID="{666CAB9B-5767-4904-8F86-ADC33E29664F}" presName="thickLine" presStyleLbl="alignNode1" presStyleIdx="4" presStyleCnt="7"/>
      <dgm:spPr/>
    </dgm:pt>
    <dgm:pt modelId="{0C2D5BC1-A449-4F12-8481-C3DCE242E43E}" type="pres">
      <dgm:prSet presAssocID="{666CAB9B-5767-4904-8F86-ADC33E29664F}" presName="horz1" presStyleCnt="0"/>
      <dgm:spPr/>
    </dgm:pt>
    <dgm:pt modelId="{D5A411D5-4680-47B7-AACF-34D56F33E769}" type="pres">
      <dgm:prSet presAssocID="{666CAB9B-5767-4904-8F86-ADC33E29664F}" presName="tx1" presStyleLbl="revTx" presStyleIdx="4" presStyleCnt="7"/>
      <dgm:spPr/>
    </dgm:pt>
    <dgm:pt modelId="{4AC76FC0-4431-4453-9669-A32F84304269}" type="pres">
      <dgm:prSet presAssocID="{666CAB9B-5767-4904-8F86-ADC33E29664F}" presName="vert1" presStyleCnt="0"/>
      <dgm:spPr/>
    </dgm:pt>
    <dgm:pt modelId="{8DADE8A8-F559-4014-A85D-E5ED71AFA51D}" type="pres">
      <dgm:prSet presAssocID="{03289F49-188B-4EF2-8B0C-96039472E5E2}" presName="thickLine" presStyleLbl="alignNode1" presStyleIdx="5" presStyleCnt="7"/>
      <dgm:spPr/>
    </dgm:pt>
    <dgm:pt modelId="{F5B35212-646A-44E3-9685-EFACD0E3049D}" type="pres">
      <dgm:prSet presAssocID="{03289F49-188B-4EF2-8B0C-96039472E5E2}" presName="horz1" presStyleCnt="0"/>
      <dgm:spPr/>
    </dgm:pt>
    <dgm:pt modelId="{10CAC8CC-D58C-4665-9190-1859E9209048}" type="pres">
      <dgm:prSet presAssocID="{03289F49-188B-4EF2-8B0C-96039472E5E2}" presName="tx1" presStyleLbl="revTx" presStyleIdx="5" presStyleCnt="7"/>
      <dgm:spPr/>
    </dgm:pt>
    <dgm:pt modelId="{9DE448AA-D7B5-4484-A8F5-DC457A674450}" type="pres">
      <dgm:prSet presAssocID="{03289F49-188B-4EF2-8B0C-96039472E5E2}" presName="vert1" presStyleCnt="0"/>
      <dgm:spPr/>
    </dgm:pt>
    <dgm:pt modelId="{2A83CB46-89A4-4C8B-89FC-438C8076B7CD}" type="pres">
      <dgm:prSet presAssocID="{2C0E5973-ACE5-47A2-BCB6-A74CA6B9B74A}" presName="thickLine" presStyleLbl="alignNode1" presStyleIdx="6" presStyleCnt="7"/>
      <dgm:spPr/>
    </dgm:pt>
    <dgm:pt modelId="{63AFC157-5680-4B7F-890A-0A951A05AB29}" type="pres">
      <dgm:prSet presAssocID="{2C0E5973-ACE5-47A2-BCB6-A74CA6B9B74A}" presName="horz1" presStyleCnt="0"/>
      <dgm:spPr/>
    </dgm:pt>
    <dgm:pt modelId="{2AA664B3-6931-478E-B181-515327E424BC}" type="pres">
      <dgm:prSet presAssocID="{2C0E5973-ACE5-47A2-BCB6-A74CA6B9B74A}" presName="tx1" presStyleLbl="revTx" presStyleIdx="6" presStyleCnt="7"/>
      <dgm:spPr/>
    </dgm:pt>
    <dgm:pt modelId="{6D0BE7AC-F72F-4393-B15A-9726878FF10D}" type="pres">
      <dgm:prSet presAssocID="{2C0E5973-ACE5-47A2-BCB6-A74CA6B9B74A}" presName="vert1" presStyleCnt="0"/>
      <dgm:spPr/>
    </dgm:pt>
  </dgm:ptLst>
  <dgm:cxnLst>
    <dgm:cxn modelId="{59F1F104-2B7A-4976-BCEB-284F41C13176}" type="presOf" srcId="{7EB8E322-0268-4037-BFFD-C84B15A886C1}" destId="{EED9765F-6762-4F75-A8EC-B103F34EA3D4}" srcOrd="0" destOrd="0" presId="urn:microsoft.com/office/officeart/2008/layout/LinedList"/>
    <dgm:cxn modelId="{F2455020-68D9-4948-B835-82437F720C4D}" type="presOf" srcId="{74B6C8D8-5F4A-4269-A75D-DB1A12A0949C}" destId="{4C70A80E-A9F0-4632-A041-F87A634A7C96}" srcOrd="0" destOrd="0" presId="urn:microsoft.com/office/officeart/2008/layout/LinedList"/>
    <dgm:cxn modelId="{7599B142-38C2-4D61-B3A5-891B10AD64DC}" type="presOf" srcId="{1E034DFD-B762-4CCE-B4CE-B275E0B4145E}" destId="{A73E5624-44ED-43A7-A48E-62ACDD42FAD9}" srcOrd="0" destOrd="0" presId="urn:microsoft.com/office/officeart/2008/layout/LinedList"/>
    <dgm:cxn modelId="{643A1743-7883-4117-A586-8E9B650C9703}" srcId="{74B6C8D8-5F4A-4269-A75D-DB1A12A0949C}" destId="{1E034DFD-B762-4CCE-B4CE-B275E0B4145E}" srcOrd="1" destOrd="0" parTransId="{FED2C00A-CE69-4866-A358-F482E818F4DF}" sibTransId="{0E5EA0D8-9A90-47A0-B86E-2AB9C0FBD1AC}"/>
    <dgm:cxn modelId="{C4DA1B44-EE05-43CE-9EB4-5EB82AFD181A}" type="presOf" srcId="{F2AB3915-A76F-4640-A38A-249033322DE7}" destId="{34E441CA-8C11-4493-B168-B06B94F6E341}" srcOrd="0" destOrd="0" presId="urn:microsoft.com/office/officeart/2008/layout/LinedList"/>
    <dgm:cxn modelId="{262E9F6A-C46C-401A-8476-7A109BA81DFF}" type="presOf" srcId="{2C0E5973-ACE5-47A2-BCB6-A74CA6B9B74A}" destId="{2AA664B3-6931-478E-B181-515327E424BC}" srcOrd="0" destOrd="0" presId="urn:microsoft.com/office/officeart/2008/layout/LinedList"/>
    <dgm:cxn modelId="{9A913075-EF99-49C5-8C74-43EAB22145FE}" srcId="{74B6C8D8-5F4A-4269-A75D-DB1A12A0949C}" destId="{7EB8E322-0268-4037-BFFD-C84B15A886C1}" srcOrd="0" destOrd="0" parTransId="{02461E8E-C4CD-4B7A-B8B4-1D37CDF1D111}" sibTransId="{7A81F4CB-95D6-4960-A321-7E35D69D9F67}"/>
    <dgm:cxn modelId="{94FA3C76-5BAE-4FDB-B082-7CB39ADC510F}" srcId="{74B6C8D8-5F4A-4269-A75D-DB1A12A0949C}" destId="{2C0E5973-ACE5-47A2-BCB6-A74CA6B9B74A}" srcOrd="6" destOrd="0" parTransId="{2B600DD3-9475-4B47-894D-B57976C86AFB}" sibTransId="{D4168A39-9F4D-4F07-83EE-4350EED29935}"/>
    <dgm:cxn modelId="{7DD27E5A-EEF5-44B6-B983-13C828A96B32}" srcId="{74B6C8D8-5F4A-4269-A75D-DB1A12A0949C}" destId="{666CAB9B-5767-4904-8F86-ADC33E29664F}" srcOrd="4" destOrd="0" parTransId="{8E610428-2FE9-4F80-A0B5-F8C724307F30}" sibTransId="{476961F4-6A48-4020-B416-2B87E6160534}"/>
    <dgm:cxn modelId="{ADD5F77C-7C70-4457-A123-553819CDA5D7}" type="presOf" srcId="{666CAB9B-5767-4904-8F86-ADC33E29664F}" destId="{D5A411D5-4680-47B7-AACF-34D56F33E769}" srcOrd="0" destOrd="0" presId="urn:microsoft.com/office/officeart/2008/layout/LinedList"/>
    <dgm:cxn modelId="{B325BC84-0D2B-4FE2-AAC3-7478B119D3D7}" srcId="{74B6C8D8-5F4A-4269-A75D-DB1A12A0949C}" destId="{F2AB3915-A76F-4640-A38A-249033322DE7}" srcOrd="3" destOrd="0" parTransId="{3DE68451-7031-4C30-BF12-1B78B9F2D1DA}" sibTransId="{CF0C8512-D4DE-4969-BC42-54DC3E7C88BE}"/>
    <dgm:cxn modelId="{374B5B9F-405D-4F9C-AC8A-398C0FB36450}" srcId="{74B6C8D8-5F4A-4269-A75D-DB1A12A0949C}" destId="{9C50A602-FFFE-4F4F-A412-513F94D8789D}" srcOrd="2" destOrd="0" parTransId="{9D5F2673-9EAD-46B7-84FE-98CA6770AF66}" sibTransId="{590F1F97-F47D-42F0-B84D-B1BE41A1A61A}"/>
    <dgm:cxn modelId="{98577AA7-86FA-4990-8398-D54C824A7050}" type="presOf" srcId="{9C50A602-FFFE-4F4F-A412-513F94D8789D}" destId="{D24279C5-8557-40C3-AC61-FF76521CC172}" srcOrd="0" destOrd="0" presId="urn:microsoft.com/office/officeart/2008/layout/LinedList"/>
    <dgm:cxn modelId="{F96B2FAF-69CE-4DBB-98F6-7AFA6821C825}" srcId="{74B6C8D8-5F4A-4269-A75D-DB1A12A0949C}" destId="{03289F49-188B-4EF2-8B0C-96039472E5E2}" srcOrd="5" destOrd="0" parTransId="{51FAFE04-F0BB-4A0C-8E88-DF63E0059107}" sibTransId="{8A5B877D-7F72-4EB0-A956-8D12E26009AD}"/>
    <dgm:cxn modelId="{81AF6ADC-B42B-450D-9EFE-7EDE5F92E671}" type="presOf" srcId="{03289F49-188B-4EF2-8B0C-96039472E5E2}" destId="{10CAC8CC-D58C-4665-9190-1859E9209048}" srcOrd="0" destOrd="0" presId="urn:microsoft.com/office/officeart/2008/layout/LinedList"/>
    <dgm:cxn modelId="{5EE751A2-5B9A-4424-8D6F-6994505B0AC7}" type="presParOf" srcId="{4C70A80E-A9F0-4632-A041-F87A634A7C96}" destId="{FF290FF1-E66A-471E-9272-127163892654}" srcOrd="0" destOrd="0" presId="urn:microsoft.com/office/officeart/2008/layout/LinedList"/>
    <dgm:cxn modelId="{86E2A018-BE87-4BAB-8906-ECE006BE264E}" type="presParOf" srcId="{4C70A80E-A9F0-4632-A041-F87A634A7C96}" destId="{973FE56F-860C-43E9-BD9E-702F08C39EAC}" srcOrd="1" destOrd="0" presId="urn:microsoft.com/office/officeart/2008/layout/LinedList"/>
    <dgm:cxn modelId="{69A62F6A-30C1-49CB-8BB9-D61EE05A9127}" type="presParOf" srcId="{973FE56F-860C-43E9-BD9E-702F08C39EAC}" destId="{EED9765F-6762-4F75-A8EC-B103F34EA3D4}" srcOrd="0" destOrd="0" presId="urn:microsoft.com/office/officeart/2008/layout/LinedList"/>
    <dgm:cxn modelId="{42DA13D9-9EF6-446C-8FC8-CBBEA29B7773}" type="presParOf" srcId="{973FE56F-860C-43E9-BD9E-702F08C39EAC}" destId="{DFFB428C-2CFB-4240-A967-767D73A5BF59}" srcOrd="1" destOrd="0" presId="urn:microsoft.com/office/officeart/2008/layout/LinedList"/>
    <dgm:cxn modelId="{78A814FB-41BA-4F7E-ADB3-4C7FEA041992}" type="presParOf" srcId="{4C70A80E-A9F0-4632-A041-F87A634A7C96}" destId="{0C413D11-8920-4216-B3C5-CD602A96EC42}" srcOrd="2" destOrd="0" presId="urn:microsoft.com/office/officeart/2008/layout/LinedList"/>
    <dgm:cxn modelId="{CC5439A7-1999-4A78-AC19-D0E65D160116}" type="presParOf" srcId="{4C70A80E-A9F0-4632-A041-F87A634A7C96}" destId="{079D5392-9CD2-40FE-BF88-6A26D2044D9F}" srcOrd="3" destOrd="0" presId="urn:microsoft.com/office/officeart/2008/layout/LinedList"/>
    <dgm:cxn modelId="{1BC876AD-3D91-404C-BC8D-2B5CC2DF6A82}" type="presParOf" srcId="{079D5392-9CD2-40FE-BF88-6A26D2044D9F}" destId="{A73E5624-44ED-43A7-A48E-62ACDD42FAD9}" srcOrd="0" destOrd="0" presId="urn:microsoft.com/office/officeart/2008/layout/LinedList"/>
    <dgm:cxn modelId="{9FC68935-7067-4710-878E-AF17BBB8043C}" type="presParOf" srcId="{079D5392-9CD2-40FE-BF88-6A26D2044D9F}" destId="{47798527-E7D6-4F80-9066-4609DEED6AB7}" srcOrd="1" destOrd="0" presId="urn:microsoft.com/office/officeart/2008/layout/LinedList"/>
    <dgm:cxn modelId="{F1721F45-768F-4A56-880F-83330E77B4CE}" type="presParOf" srcId="{4C70A80E-A9F0-4632-A041-F87A634A7C96}" destId="{C6E12136-DDCD-48DD-AECD-EC07491E55CD}" srcOrd="4" destOrd="0" presId="urn:microsoft.com/office/officeart/2008/layout/LinedList"/>
    <dgm:cxn modelId="{245DF015-DB5C-4286-8AAD-833A70209FFF}" type="presParOf" srcId="{4C70A80E-A9F0-4632-A041-F87A634A7C96}" destId="{EB915078-1314-4FF0-AB67-B6B1D63FB4E6}" srcOrd="5" destOrd="0" presId="urn:microsoft.com/office/officeart/2008/layout/LinedList"/>
    <dgm:cxn modelId="{FFDC1A32-8EB2-4FDD-8AA6-FE011500CE4A}" type="presParOf" srcId="{EB915078-1314-4FF0-AB67-B6B1D63FB4E6}" destId="{D24279C5-8557-40C3-AC61-FF76521CC172}" srcOrd="0" destOrd="0" presId="urn:microsoft.com/office/officeart/2008/layout/LinedList"/>
    <dgm:cxn modelId="{C0B57EC5-46ED-426B-852B-AB8BC2CB0388}" type="presParOf" srcId="{EB915078-1314-4FF0-AB67-B6B1D63FB4E6}" destId="{80FBB2CB-C32A-4733-9313-01A91237C160}" srcOrd="1" destOrd="0" presId="urn:microsoft.com/office/officeart/2008/layout/LinedList"/>
    <dgm:cxn modelId="{41F93542-7ECC-497D-B998-16CD47771901}" type="presParOf" srcId="{4C70A80E-A9F0-4632-A041-F87A634A7C96}" destId="{1ABE4FB0-9683-4CDB-92CA-49EC699AC514}" srcOrd="6" destOrd="0" presId="urn:microsoft.com/office/officeart/2008/layout/LinedList"/>
    <dgm:cxn modelId="{77212895-2BFA-45C5-8197-F74C72FF5598}" type="presParOf" srcId="{4C70A80E-A9F0-4632-A041-F87A634A7C96}" destId="{2AAEDCCA-09F3-4E49-A4D1-A686EAAD505E}" srcOrd="7" destOrd="0" presId="urn:microsoft.com/office/officeart/2008/layout/LinedList"/>
    <dgm:cxn modelId="{940C1C7A-1AA2-4CBA-8753-D9386131EABA}" type="presParOf" srcId="{2AAEDCCA-09F3-4E49-A4D1-A686EAAD505E}" destId="{34E441CA-8C11-4493-B168-B06B94F6E341}" srcOrd="0" destOrd="0" presId="urn:microsoft.com/office/officeart/2008/layout/LinedList"/>
    <dgm:cxn modelId="{B35F0E59-F77B-478C-B799-B8DCE90E9BE2}" type="presParOf" srcId="{2AAEDCCA-09F3-4E49-A4D1-A686EAAD505E}" destId="{500CA62D-1199-44DA-8D07-7FBF399F1586}" srcOrd="1" destOrd="0" presId="urn:microsoft.com/office/officeart/2008/layout/LinedList"/>
    <dgm:cxn modelId="{2D351B6D-962D-4A2C-9172-874964AB5ED7}" type="presParOf" srcId="{4C70A80E-A9F0-4632-A041-F87A634A7C96}" destId="{17B06DD5-B430-4B9F-8E30-9ADEA821DE84}" srcOrd="8" destOrd="0" presId="urn:microsoft.com/office/officeart/2008/layout/LinedList"/>
    <dgm:cxn modelId="{12BDC9FF-25A8-4DF9-96AD-10A55E5A2536}" type="presParOf" srcId="{4C70A80E-A9F0-4632-A041-F87A634A7C96}" destId="{0C2D5BC1-A449-4F12-8481-C3DCE242E43E}" srcOrd="9" destOrd="0" presId="urn:microsoft.com/office/officeart/2008/layout/LinedList"/>
    <dgm:cxn modelId="{991BE758-C346-4732-8CF7-3D6BA955FBDE}" type="presParOf" srcId="{0C2D5BC1-A449-4F12-8481-C3DCE242E43E}" destId="{D5A411D5-4680-47B7-AACF-34D56F33E769}" srcOrd="0" destOrd="0" presId="urn:microsoft.com/office/officeart/2008/layout/LinedList"/>
    <dgm:cxn modelId="{02C6F8F0-ADD4-4DCA-9642-EA41E6AC8770}" type="presParOf" srcId="{0C2D5BC1-A449-4F12-8481-C3DCE242E43E}" destId="{4AC76FC0-4431-4453-9669-A32F84304269}" srcOrd="1" destOrd="0" presId="urn:microsoft.com/office/officeart/2008/layout/LinedList"/>
    <dgm:cxn modelId="{88224CB5-62DD-4317-95F4-413DE3664AED}" type="presParOf" srcId="{4C70A80E-A9F0-4632-A041-F87A634A7C96}" destId="{8DADE8A8-F559-4014-A85D-E5ED71AFA51D}" srcOrd="10" destOrd="0" presId="urn:microsoft.com/office/officeart/2008/layout/LinedList"/>
    <dgm:cxn modelId="{2E33D723-8CCC-42EC-B008-F12D047C86D3}" type="presParOf" srcId="{4C70A80E-A9F0-4632-A041-F87A634A7C96}" destId="{F5B35212-646A-44E3-9685-EFACD0E3049D}" srcOrd="11" destOrd="0" presId="urn:microsoft.com/office/officeart/2008/layout/LinedList"/>
    <dgm:cxn modelId="{17242238-8CF0-4F54-9DA9-EC27E55ED001}" type="presParOf" srcId="{F5B35212-646A-44E3-9685-EFACD0E3049D}" destId="{10CAC8CC-D58C-4665-9190-1859E9209048}" srcOrd="0" destOrd="0" presId="urn:microsoft.com/office/officeart/2008/layout/LinedList"/>
    <dgm:cxn modelId="{0C0E9C34-4F20-4BF0-AC13-5F55EBC2403C}" type="presParOf" srcId="{F5B35212-646A-44E3-9685-EFACD0E3049D}" destId="{9DE448AA-D7B5-4484-A8F5-DC457A674450}" srcOrd="1" destOrd="0" presId="urn:microsoft.com/office/officeart/2008/layout/LinedList"/>
    <dgm:cxn modelId="{E52589BB-1F0B-495F-B21A-28397C411D42}" type="presParOf" srcId="{4C70A80E-A9F0-4632-A041-F87A634A7C96}" destId="{2A83CB46-89A4-4C8B-89FC-438C8076B7CD}" srcOrd="12" destOrd="0" presId="urn:microsoft.com/office/officeart/2008/layout/LinedList"/>
    <dgm:cxn modelId="{BABC1DA2-E302-4560-BDEF-34CC1273079E}" type="presParOf" srcId="{4C70A80E-A9F0-4632-A041-F87A634A7C96}" destId="{63AFC157-5680-4B7F-890A-0A951A05AB29}" srcOrd="13" destOrd="0" presId="urn:microsoft.com/office/officeart/2008/layout/LinedList"/>
    <dgm:cxn modelId="{F47979B1-D408-4EA1-AA6A-4FE3B5E35180}" type="presParOf" srcId="{63AFC157-5680-4B7F-890A-0A951A05AB29}" destId="{2AA664B3-6931-478E-B181-515327E424BC}" srcOrd="0" destOrd="0" presId="urn:microsoft.com/office/officeart/2008/layout/LinedList"/>
    <dgm:cxn modelId="{11CE0BF4-FA09-4925-9128-C19A3240551E}" type="presParOf" srcId="{63AFC157-5680-4B7F-890A-0A951A05AB29}" destId="{6D0BE7AC-F72F-4393-B15A-9726878FF10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5621769-09DF-45C8-95B3-339D02AF56E1}" type="doc">
      <dgm:prSet loTypeId="urn:microsoft.com/office/officeart/2011/layout/CircleProcess" loCatId="process" qsTypeId="urn:microsoft.com/office/officeart/2005/8/quickstyle/simple1" qsCatId="simple" csTypeId="urn:microsoft.com/office/officeart/2005/8/colors/colorful2" csCatId="colorful" phldr="1"/>
      <dgm:spPr/>
      <dgm:t>
        <a:bodyPr/>
        <a:lstStyle/>
        <a:p>
          <a:endParaRPr lang="en-US"/>
        </a:p>
      </dgm:t>
    </dgm:pt>
    <dgm:pt modelId="{9A94153E-005A-4F2E-A80D-71A43896F90C}">
      <dgm:prSet phldrT="[Text]" custT="1"/>
      <dgm:spPr/>
      <dgm:t>
        <a:bodyPr/>
        <a:lstStyle/>
        <a:p>
          <a:r>
            <a:rPr lang="en-US" sz="1600" dirty="0" err="1"/>
            <a:t>Rencana</a:t>
          </a:r>
          <a:r>
            <a:rPr lang="en-US" sz="1600" dirty="0"/>
            <a:t> </a:t>
          </a:r>
          <a:r>
            <a:rPr lang="en-US" sz="1600" dirty="0" err="1"/>
            <a:t>Kebutuh</a:t>
          </a:r>
          <a:r>
            <a:rPr lang="en-US" sz="1600" dirty="0"/>
            <a:t>-an dan </a:t>
          </a:r>
          <a:r>
            <a:rPr lang="en-US" sz="1600" dirty="0" err="1"/>
            <a:t>Pengang-garan</a:t>
          </a:r>
          <a:endParaRPr lang="en-US" sz="1600" dirty="0"/>
        </a:p>
      </dgm:t>
    </dgm:pt>
    <dgm:pt modelId="{D96E4E77-6788-486E-AE73-289EEA86F8E0}" type="parTrans" cxnId="{EA026CBA-80B8-4A76-897E-BF543E7ABEAF}">
      <dgm:prSet/>
      <dgm:spPr/>
      <dgm:t>
        <a:bodyPr/>
        <a:lstStyle/>
        <a:p>
          <a:endParaRPr lang="en-US" sz="1800"/>
        </a:p>
      </dgm:t>
    </dgm:pt>
    <dgm:pt modelId="{33F7EFB6-0E43-4D89-B3AB-A0232AF3370E}" type="sibTrans" cxnId="{EA026CBA-80B8-4A76-897E-BF543E7ABEAF}">
      <dgm:prSet/>
      <dgm:spPr/>
      <dgm:t>
        <a:bodyPr/>
        <a:lstStyle/>
        <a:p>
          <a:endParaRPr lang="en-US" sz="1800"/>
        </a:p>
      </dgm:t>
    </dgm:pt>
    <dgm:pt modelId="{7C85BD8B-CA1B-4A21-A36D-CF4A1D501A39}">
      <dgm:prSet phldrT="[Text]" custT="1"/>
      <dgm:spPr/>
      <dgm:t>
        <a:bodyPr/>
        <a:lstStyle/>
        <a:p>
          <a:r>
            <a:rPr lang="en-US" sz="1800" dirty="0" err="1"/>
            <a:t>Pengadaan</a:t>
          </a:r>
          <a:endParaRPr lang="en-US" sz="1800" dirty="0"/>
        </a:p>
      </dgm:t>
    </dgm:pt>
    <dgm:pt modelId="{A4A6F238-5EC2-4DA0-9093-D4213BCD71D9}" type="parTrans" cxnId="{28086022-0111-4217-BFFC-8F4B028C6999}">
      <dgm:prSet/>
      <dgm:spPr/>
      <dgm:t>
        <a:bodyPr/>
        <a:lstStyle/>
        <a:p>
          <a:endParaRPr lang="en-US" sz="1800"/>
        </a:p>
      </dgm:t>
    </dgm:pt>
    <dgm:pt modelId="{CC664C85-8C71-4184-A657-38C93430477D}" type="sibTrans" cxnId="{28086022-0111-4217-BFFC-8F4B028C6999}">
      <dgm:prSet/>
      <dgm:spPr/>
      <dgm:t>
        <a:bodyPr/>
        <a:lstStyle/>
        <a:p>
          <a:endParaRPr lang="en-US" sz="1800"/>
        </a:p>
      </dgm:t>
    </dgm:pt>
    <dgm:pt modelId="{515F371C-9BDD-4952-A492-40CD8881A80E}">
      <dgm:prSet phldrT="[Text]" custT="1"/>
      <dgm:spPr/>
      <dgm:t>
        <a:bodyPr/>
        <a:lstStyle/>
        <a:p>
          <a:r>
            <a:rPr lang="en-US" sz="1800" dirty="0" err="1"/>
            <a:t>Penggu</a:t>
          </a:r>
          <a:r>
            <a:rPr lang="en-US" sz="1800" dirty="0"/>
            <a:t>-naan</a:t>
          </a:r>
        </a:p>
      </dgm:t>
    </dgm:pt>
    <dgm:pt modelId="{B7497A26-47BA-4A7F-B146-D7BA94E6F072}" type="parTrans" cxnId="{61D8F541-F3F3-47C3-8ACF-A0DB895D6CD2}">
      <dgm:prSet/>
      <dgm:spPr/>
      <dgm:t>
        <a:bodyPr/>
        <a:lstStyle/>
        <a:p>
          <a:endParaRPr lang="en-US" sz="1800"/>
        </a:p>
      </dgm:t>
    </dgm:pt>
    <dgm:pt modelId="{0CDF0C78-DF83-464F-9F80-8627EBB3BE06}" type="sibTrans" cxnId="{61D8F541-F3F3-47C3-8ACF-A0DB895D6CD2}">
      <dgm:prSet/>
      <dgm:spPr/>
      <dgm:t>
        <a:bodyPr/>
        <a:lstStyle/>
        <a:p>
          <a:endParaRPr lang="en-US" sz="1800"/>
        </a:p>
      </dgm:t>
    </dgm:pt>
    <dgm:pt modelId="{D2C8991D-1A08-489E-A791-0A98916AA19F}">
      <dgm:prSet custT="1"/>
      <dgm:spPr/>
      <dgm:t>
        <a:bodyPr/>
        <a:lstStyle/>
        <a:p>
          <a:r>
            <a:rPr lang="en-US" sz="1800" dirty="0" err="1"/>
            <a:t>Pemanfaatan</a:t>
          </a:r>
          <a:endParaRPr lang="en-US" sz="1800" dirty="0"/>
        </a:p>
      </dgm:t>
    </dgm:pt>
    <dgm:pt modelId="{1B8311D0-9C4F-45C6-A9FE-FD6D01512D4A}" type="parTrans" cxnId="{47AAB561-D9E0-47FF-9404-1DE897290F26}">
      <dgm:prSet/>
      <dgm:spPr/>
      <dgm:t>
        <a:bodyPr/>
        <a:lstStyle/>
        <a:p>
          <a:endParaRPr lang="en-US" sz="1800"/>
        </a:p>
      </dgm:t>
    </dgm:pt>
    <dgm:pt modelId="{98F96A97-FAB7-4A91-89E8-7A5457CC9FBF}" type="sibTrans" cxnId="{47AAB561-D9E0-47FF-9404-1DE897290F26}">
      <dgm:prSet/>
      <dgm:spPr/>
      <dgm:t>
        <a:bodyPr/>
        <a:lstStyle/>
        <a:p>
          <a:endParaRPr lang="en-US" sz="1800"/>
        </a:p>
      </dgm:t>
    </dgm:pt>
    <dgm:pt modelId="{A49D760B-75F6-4FBB-85F5-60E6DEC55DF8}">
      <dgm:prSet custT="1"/>
      <dgm:spPr/>
      <dgm:t>
        <a:bodyPr/>
        <a:lstStyle/>
        <a:p>
          <a:r>
            <a:rPr lang="en-US" sz="1800" dirty="0" err="1"/>
            <a:t>Penga-manan</a:t>
          </a:r>
          <a:r>
            <a:rPr lang="en-US" sz="1800" dirty="0"/>
            <a:t> dan </a:t>
          </a:r>
          <a:r>
            <a:rPr lang="en-US" sz="1800" dirty="0" err="1"/>
            <a:t>Pemeliharaan</a:t>
          </a:r>
          <a:endParaRPr lang="en-US" sz="1800" dirty="0"/>
        </a:p>
      </dgm:t>
    </dgm:pt>
    <dgm:pt modelId="{A70252A3-A281-4E50-BDA9-FF0FAD929049}" type="parTrans" cxnId="{2E78B072-793B-4EE2-AD3A-0013ACE29547}">
      <dgm:prSet/>
      <dgm:spPr/>
      <dgm:t>
        <a:bodyPr/>
        <a:lstStyle/>
        <a:p>
          <a:endParaRPr lang="en-US" sz="1800"/>
        </a:p>
      </dgm:t>
    </dgm:pt>
    <dgm:pt modelId="{299D92C0-8344-4DFB-BDF3-FB980D652E9A}" type="sibTrans" cxnId="{2E78B072-793B-4EE2-AD3A-0013ACE29547}">
      <dgm:prSet/>
      <dgm:spPr/>
      <dgm:t>
        <a:bodyPr/>
        <a:lstStyle/>
        <a:p>
          <a:endParaRPr lang="en-US" sz="1800"/>
        </a:p>
      </dgm:t>
    </dgm:pt>
    <dgm:pt modelId="{A4C15333-9A79-479A-95A1-05DBF60BC9B0}">
      <dgm:prSet custT="1"/>
      <dgm:spPr/>
      <dgm:t>
        <a:bodyPr/>
        <a:lstStyle/>
        <a:p>
          <a:r>
            <a:rPr lang="en-US" sz="1800" dirty="0" err="1"/>
            <a:t>Penilaian</a:t>
          </a:r>
          <a:endParaRPr lang="en-US" sz="1800" dirty="0"/>
        </a:p>
      </dgm:t>
    </dgm:pt>
    <dgm:pt modelId="{3EFE6CFA-6983-4565-85BD-B14D22E7FA65}" type="parTrans" cxnId="{BC6F84D4-225A-4F7B-81F3-EDAB6F41187E}">
      <dgm:prSet/>
      <dgm:spPr/>
      <dgm:t>
        <a:bodyPr/>
        <a:lstStyle/>
        <a:p>
          <a:endParaRPr lang="en-US" sz="1800"/>
        </a:p>
      </dgm:t>
    </dgm:pt>
    <dgm:pt modelId="{F1CCAF47-B37A-40D8-8463-C1A3E5C64DE6}" type="sibTrans" cxnId="{BC6F84D4-225A-4F7B-81F3-EDAB6F41187E}">
      <dgm:prSet/>
      <dgm:spPr/>
      <dgm:t>
        <a:bodyPr/>
        <a:lstStyle/>
        <a:p>
          <a:endParaRPr lang="en-US" sz="1800"/>
        </a:p>
      </dgm:t>
    </dgm:pt>
    <dgm:pt modelId="{0E5A3995-8ED0-4CA9-BA49-6F47E1458CA2}" type="pres">
      <dgm:prSet presAssocID="{E5621769-09DF-45C8-95B3-339D02AF56E1}" presName="Name0" presStyleCnt="0">
        <dgm:presLayoutVars>
          <dgm:chMax val="11"/>
          <dgm:chPref val="11"/>
          <dgm:dir/>
          <dgm:resizeHandles/>
        </dgm:presLayoutVars>
      </dgm:prSet>
      <dgm:spPr/>
    </dgm:pt>
    <dgm:pt modelId="{058713CE-6107-4C44-9254-E439F4B243DF}" type="pres">
      <dgm:prSet presAssocID="{A4C15333-9A79-479A-95A1-05DBF60BC9B0}" presName="Accent6" presStyleCnt="0"/>
      <dgm:spPr/>
    </dgm:pt>
    <dgm:pt modelId="{7528060E-E611-4658-BC4C-4AE5C2C90D36}" type="pres">
      <dgm:prSet presAssocID="{A4C15333-9A79-479A-95A1-05DBF60BC9B0}" presName="Accent" presStyleLbl="node1" presStyleIdx="0" presStyleCnt="6"/>
      <dgm:spPr/>
    </dgm:pt>
    <dgm:pt modelId="{955FBC23-FFF2-45C0-A097-EEF848FA27A1}" type="pres">
      <dgm:prSet presAssocID="{A4C15333-9A79-479A-95A1-05DBF60BC9B0}" presName="ParentBackground6" presStyleCnt="0"/>
      <dgm:spPr/>
    </dgm:pt>
    <dgm:pt modelId="{961CC4F6-B84C-4E05-A24B-704289546A66}" type="pres">
      <dgm:prSet presAssocID="{A4C15333-9A79-479A-95A1-05DBF60BC9B0}" presName="ParentBackground" presStyleLbl="fgAcc1" presStyleIdx="0" presStyleCnt="6"/>
      <dgm:spPr/>
    </dgm:pt>
    <dgm:pt modelId="{BCE65BFE-E68A-4EDB-8FB3-B2CF67F6B1AA}" type="pres">
      <dgm:prSet presAssocID="{A4C15333-9A79-479A-95A1-05DBF60BC9B0}" presName="Parent6" presStyleLbl="revTx" presStyleIdx="0" presStyleCnt="0">
        <dgm:presLayoutVars>
          <dgm:chMax val="1"/>
          <dgm:chPref val="1"/>
          <dgm:bulletEnabled val="1"/>
        </dgm:presLayoutVars>
      </dgm:prSet>
      <dgm:spPr/>
    </dgm:pt>
    <dgm:pt modelId="{5377E545-3A4A-4FAA-B889-1951C41D8233}" type="pres">
      <dgm:prSet presAssocID="{A49D760B-75F6-4FBB-85F5-60E6DEC55DF8}" presName="Accent5" presStyleCnt="0"/>
      <dgm:spPr/>
    </dgm:pt>
    <dgm:pt modelId="{B8B959B5-1E62-49FB-8D6B-AB3B1D35217B}" type="pres">
      <dgm:prSet presAssocID="{A49D760B-75F6-4FBB-85F5-60E6DEC55DF8}" presName="Accent" presStyleLbl="node1" presStyleIdx="1" presStyleCnt="6"/>
      <dgm:spPr/>
    </dgm:pt>
    <dgm:pt modelId="{408F82E3-97E1-48E1-8DD3-685D3007CF6B}" type="pres">
      <dgm:prSet presAssocID="{A49D760B-75F6-4FBB-85F5-60E6DEC55DF8}" presName="ParentBackground5" presStyleCnt="0"/>
      <dgm:spPr/>
    </dgm:pt>
    <dgm:pt modelId="{F53F5DD0-3D9F-4140-B4FE-9C4EB0E80238}" type="pres">
      <dgm:prSet presAssocID="{A49D760B-75F6-4FBB-85F5-60E6DEC55DF8}" presName="ParentBackground" presStyleLbl="fgAcc1" presStyleIdx="1" presStyleCnt="6"/>
      <dgm:spPr/>
    </dgm:pt>
    <dgm:pt modelId="{38CF6CB5-059F-4D37-B26B-E42554ACDD86}" type="pres">
      <dgm:prSet presAssocID="{A49D760B-75F6-4FBB-85F5-60E6DEC55DF8}" presName="Parent5" presStyleLbl="revTx" presStyleIdx="0" presStyleCnt="0">
        <dgm:presLayoutVars>
          <dgm:chMax val="1"/>
          <dgm:chPref val="1"/>
          <dgm:bulletEnabled val="1"/>
        </dgm:presLayoutVars>
      </dgm:prSet>
      <dgm:spPr/>
    </dgm:pt>
    <dgm:pt modelId="{DDF13F3D-B77C-4621-9FEA-64434CF9557E}" type="pres">
      <dgm:prSet presAssocID="{D2C8991D-1A08-489E-A791-0A98916AA19F}" presName="Accent4" presStyleCnt="0"/>
      <dgm:spPr/>
    </dgm:pt>
    <dgm:pt modelId="{A72613A1-E004-4105-9583-A837ABAD988F}" type="pres">
      <dgm:prSet presAssocID="{D2C8991D-1A08-489E-A791-0A98916AA19F}" presName="Accent" presStyleLbl="node1" presStyleIdx="2" presStyleCnt="6"/>
      <dgm:spPr/>
    </dgm:pt>
    <dgm:pt modelId="{E1FE460A-F8DC-420F-93C6-BDA699257FAB}" type="pres">
      <dgm:prSet presAssocID="{D2C8991D-1A08-489E-A791-0A98916AA19F}" presName="ParentBackground4" presStyleCnt="0"/>
      <dgm:spPr/>
    </dgm:pt>
    <dgm:pt modelId="{5C4F76C1-0317-460D-AD1F-9BB45B6827EF}" type="pres">
      <dgm:prSet presAssocID="{D2C8991D-1A08-489E-A791-0A98916AA19F}" presName="ParentBackground" presStyleLbl="fgAcc1" presStyleIdx="2" presStyleCnt="6"/>
      <dgm:spPr/>
    </dgm:pt>
    <dgm:pt modelId="{289A3710-F409-4CBF-B74C-B39414D87F30}" type="pres">
      <dgm:prSet presAssocID="{D2C8991D-1A08-489E-A791-0A98916AA19F}" presName="Parent4" presStyleLbl="revTx" presStyleIdx="0" presStyleCnt="0">
        <dgm:presLayoutVars>
          <dgm:chMax val="1"/>
          <dgm:chPref val="1"/>
          <dgm:bulletEnabled val="1"/>
        </dgm:presLayoutVars>
      </dgm:prSet>
      <dgm:spPr/>
    </dgm:pt>
    <dgm:pt modelId="{6500F739-F0EF-4143-85ED-F38B008D1A7F}" type="pres">
      <dgm:prSet presAssocID="{515F371C-9BDD-4952-A492-40CD8881A80E}" presName="Accent3" presStyleCnt="0"/>
      <dgm:spPr/>
    </dgm:pt>
    <dgm:pt modelId="{3BD2FDFB-3C10-448F-B2D2-334EB1A98180}" type="pres">
      <dgm:prSet presAssocID="{515F371C-9BDD-4952-A492-40CD8881A80E}" presName="Accent" presStyleLbl="node1" presStyleIdx="3" presStyleCnt="6"/>
      <dgm:spPr/>
    </dgm:pt>
    <dgm:pt modelId="{A7A95284-9641-4F3D-95CA-C63F7209ADE0}" type="pres">
      <dgm:prSet presAssocID="{515F371C-9BDD-4952-A492-40CD8881A80E}" presName="ParentBackground3" presStyleCnt="0"/>
      <dgm:spPr/>
    </dgm:pt>
    <dgm:pt modelId="{0E903514-820E-4B8C-9887-4E712F0E09BD}" type="pres">
      <dgm:prSet presAssocID="{515F371C-9BDD-4952-A492-40CD8881A80E}" presName="ParentBackground" presStyleLbl="fgAcc1" presStyleIdx="3" presStyleCnt="6"/>
      <dgm:spPr/>
    </dgm:pt>
    <dgm:pt modelId="{77D8B1E6-27E8-49F9-864F-B3B0B0C91A8A}" type="pres">
      <dgm:prSet presAssocID="{515F371C-9BDD-4952-A492-40CD8881A80E}" presName="Parent3" presStyleLbl="revTx" presStyleIdx="0" presStyleCnt="0">
        <dgm:presLayoutVars>
          <dgm:chMax val="1"/>
          <dgm:chPref val="1"/>
          <dgm:bulletEnabled val="1"/>
        </dgm:presLayoutVars>
      </dgm:prSet>
      <dgm:spPr/>
    </dgm:pt>
    <dgm:pt modelId="{79D248FF-63D5-42D5-BDB8-2231057AEE88}" type="pres">
      <dgm:prSet presAssocID="{7C85BD8B-CA1B-4A21-A36D-CF4A1D501A39}" presName="Accent2" presStyleCnt="0"/>
      <dgm:spPr/>
    </dgm:pt>
    <dgm:pt modelId="{236A6FDD-3C6E-4ACD-BFF6-40956AE82451}" type="pres">
      <dgm:prSet presAssocID="{7C85BD8B-CA1B-4A21-A36D-CF4A1D501A39}" presName="Accent" presStyleLbl="node1" presStyleIdx="4" presStyleCnt="6"/>
      <dgm:spPr/>
    </dgm:pt>
    <dgm:pt modelId="{6250FAB2-C7DD-461E-923D-9773CDE03F85}" type="pres">
      <dgm:prSet presAssocID="{7C85BD8B-CA1B-4A21-A36D-CF4A1D501A39}" presName="ParentBackground2" presStyleCnt="0"/>
      <dgm:spPr/>
    </dgm:pt>
    <dgm:pt modelId="{296600D7-CF36-46C3-8A99-A84A40CEA94E}" type="pres">
      <dgm:prSet presAssocID="{7C85BD8B-CA1B-4A21-A36D-CF4A1D501A39}" presName="ParentBackground" presStyleLbl="fgAcc1" presStyleIdx="4" presStyleCnt="6"/>
      <dgm:spPr/>
    </dgm:pt>
    <dgm:pt modelId="{53C3C1D1-B963-4548-9EC9-69E2CD119363}" type="pres">
      <dgm:prSet presAssocID="{7C85BD8B-CA1B-4A21-A36D-CF4A1D501A39}" presName="Parent2" presStyleLbl="revTx" presStyleIdx="0" presStyleCnt="0">
        <dgm:presLayoutVars>
          <dgm:chMax val="1"/>
          <dgm:chPref val="1"/>
          <dgm:bulletEnabled val="1"/>
        </dgm:presLayoutVars>
      </dgm:prSet>
      <dgm:spPr/>
    </dgm:pt>
    <dgm:pt modelId="{E85CC3AC-8FA2-430C-97C1-2EFF20CAFAFD}" type="pres">
      <dgm:prSet presAssocID="{9A94153E-005A-4F2E-A80D-71A43896F90C}" presName="Accent1" presStyleCnt="0"/>
      <dgm:spPr/>
    </dgm:pt>
    <dgm:pt modelId="{54168185-7E26-4AB6-935E-0A038A438A21}" type="pres">
      <dgm:prSet presAssocID="{9A94153E-005A-4F2E-A80D-71A43896F90C}" presName="Accent" presStyleLbl="node1" presStyleIdx="5" presStyleCnt="6"/>
      <dgm:spPr/>
    </dgm:pt>
    <dgm:pt modelId="{38AC26A2-252F-418B-942A-B440901E66AF}" type="pres">
      <dgm:prSet presAssocID="{9A94153E-005A-4F2E-A80D-71A43896F90C}" presName="ParentBackground1" presStyleCnt="0"/>
      <dgm:spPr/>
    </dgm:pt>
    <dgm:pt modelId="{4A39FB21-EF09-4F8C-8C39-71CACDF559FE}" type="pres">
      <dgm:prSet presAssocID="{9A94153E-005A-4F2E-A80D-71A43896F90C}" presName="ParentBackground" presStyleLbl="fgAcc1" presStyleIdx="5" presStyleCnt="6"/>
      <dgm:spPr/>
    </dgm:pt>
    <dgm:pt modelId="{8810BCA6-DA9F-48DA-AF89-A7C3E86E9DC3}" type="pres">
      <dgm:prSet presAssocID="{9A94153E-005A-4F2E-A80D-71A43896F90C}" presName="Parent1" presStyleLbl="revTx" presStyleIdx="0" presStyleCnt="0">
        <dgm:presLayoutVars>
          <dgm:chMax val="1"/>
          <dgm:chPref val="1"/>
          <dgm:bulletEnabled val="1"/>
        </dgm:presLayoutVars>
      </dgm:prSet>
      <dgm:spPr/>
    </dgm:pt>
  </dgm:ptLst>
  <dgm:cxnLst>
    <dgm:cxn modelId="{1E3A0F03-B0D6-427B-9A7E-619D44F083E5}" type="presOf" srcId="{7C85BD8B-CA1B-4A21-A36D-CF4A1D501A39}" destId="{296600D7-CF36-46C3-8A99-A84A40CEA94E}" srcOrd="0" destOrd="0" presId="urn:microsoft.com/office/officeart/2011/layout/CircleProcess"/>
    <dgm:cxn modelId="{D089AD05-7754-4A37-ADDE-4E6281913315}" type="presOf" srcId="{D2C8991D-1A08-489E-A791-0A98916AA19F}" destId="{5C4F76C1-0317-460D-AD1F-9BB45B6827EF}" srcOrd="0" destOrd="0" presId="urn:microsoft.com/office/officeart/2011/layout/CircleProcess"/>
    <dgm:cxn modelId="{28086022-0111-4217-BFFC-8F4B028C6999}" srcId="{E5621769-09DF-45C8-95B3-339D02AF56E1}" destId="{7C85BD8B-CA1B-4A21-A36D-CF4A1D501A39}" srcOrd="1" destOrd="0" parTransId="{A4A6F238-5EC2-4DA0-9093-D4213BCD71D9}" sibTransId="{CC664C85-8C71-4184-A657-38C93430477D}"/>
    <dgm:cxn modelId="{D2027434-6A75-454B-A9A0-8325A20103E2}" type="presOf" srcId="{7C85BD8B-CA1B-4A21-A36D-CF4A1D501A39}" destId="{53C3C1D1-B963-4548-9EC9-69E2CD119363}" srcOrd="1" destOrd="0" presId="urn:microsoft.com/office/officeart/2011/layout/CircleProcess"/>
    <dgm:cxn modelId="{47AAB561-D9E0-47FF-9404-1DE897290F26}" srcId="{E5621769-09DF-45C8-95B3-339D02AF56E1}" destId="{D2C8991D-1A08-489E-A791-0A98916AA19F}" srcOrd="3" destOrd="0" parTransId="{1B8311D0-9C4F-45C6-A9FE-FD6D01512D4A}" sibTransId="{98F96A97-FAB7-4A91-89E8-7A5457CC9FBF}"/>
    <dgm:cxn modelId="{61D8F541-F3F3-47C3-8ACF-A0DB895D6CD2}" srcId="{E5621769-09DF-45C8-95B3-339D02AF56E1}" destId="{515F371C-9BDD-4952-A492-40CD8881A80E}" srcOrd="2" destOrd="0" parTransId="{B7497A26-47BA-4A7F-B146-D7BA94E6F072}" sibTransId="{0CDF0C78-DF83-464F-9F80-8627EBB3BE06}"/>
    <dgm:cxn modelId="{74E56C6A-2241-430E-A5BE-D291FEB3F0C5}" type="presOf" srcId="{E5621769-09DF-45C8-95B3-339D02AF56E1}" destId="{0E5A3995-8ED0-4CA9-BA49-6F47E1458CA2}" srcOrd="0" destOrd="0" presId="urn:microsoft.com/office/officeart/2011/layout/CircleProcess"/>
    <dgm:cxn modelId="{7FF3564D-A9F6-4976-891C-22F5D85936F0}" type="presOf" srcId="{515F371C-9BDD-4952-A492-40CD8881A80E}" destId="{77D8B1E6-27E8-49F9-864F-B3B0B0C91A8A}" srcOrd="1" destOrd="0" presId="urn:microsoft.com/office/officeart/2011/layout/CircleProcess"/>
    <dgm:cxn modelId="{0466BC51-1197-4A66-AF48-579DDF49F5BC}" type="presOf" srcId="{A4C15333-9A79-479A-95A1-05DBF60BC9B0}" destId="{BCE65BFE-E68A-4EDB-8FB3-B2CF67F6B1AA}" srcOrd="1" destOrd="0" presId="urn:microsoft.com/office/officeart/2011/layout/CircleProcess"/>
    <dgm:cxn modelId="{2E78B072-793B-4EE2-AD3A-0013ACE29547}" srcId="{E5621769-09DF-45C8-95B3-339D02AF56E1}" destId="{A49D760B-75F6-4FBB-85F5-60E6DEC55DF8}" srcOrd="4" destOrd="0" parTransId="{A70252A3-A281-4E50-BDA9-FF0FAD929049}" sibTransId="{299D92C0-8344-4DFB-BDF3-FB980D652E9A}"/>
    <dgm:cxn modelId="{E1C10F8B-1751-4C30-812B-C6752EB56E1E}" type="presOf" srcId="{9A94153E-005A-4F2E-A80D-71A43896F90C}" destId="{4A39FB21-EF09-4F8C-8C39-71CACDF559FE}" srcOrd="0" destOrd="0" presId="urn:microsoft.com/office/officeart/2011/layout/CircleProcess"/>
    <dgm:cxn modelId="{E79E3EA8-0B68-4EC2-BF04-446B8F3FC317}" type="presOf" srcId="{9A94153E-005A-4F2E-A80D-71A43896F90C}" destId="{8810BCA6-DA9F-48DA-AF89-A7C3E86E9DC3}" srcOrd="1" destOrd="0" presId="urn:microsoft.com/office/officeart/2011/layout/CircleProcess"/>
    <dgm:cxn modelId="{BC2C95AA-636B-4FA2-8EB6-ACA5D17416F1}" type="presOf" srcId="{A49D760B-75F6-4FBB-85F5-60E6DEC55DF8}" destId="{38CF6CB5-059F-4D37-B26B-E42554ACDD86}" srcOrd="1" destOrd="0" presId="urn:microsoft.com/office/officeart/2011/layout/CircleProcess"/>
    <dgm:cxn modelId="{EA026CBA-80B8-4A76-897E-BF543E7ABEAF}" srcId="{E5621769-09DF-45C8-95B3-339D02AF56E1}" destId="{9A94153E-005A-4F2E-A80D-71A43896F90C}" srcOrd="0" destOrd="0" parTransId="{D96E4E77-6788-486E-AE73-289EEA86F8E0}" sibTransId="{33F7EFB6-0E43-4D89-B3AB-A0232AF3370E}"/>
    <dgm:cxn modelId="{750B1ECC-0AFC-4B07-9A41-0486D21494C4}" type="presOf" srcId="{D2C8991D-1A08-489E-A791-0A98916AA19F}" destId="{289A3710-F409-4CBF-B74C-B39414D87F30}" srcOrd="1" destOrd="0" presId="urn:microsoft.com/office/officeart/2011/layout/CircleProcess"/>
    <dgm:cxn modelId="{BC6F84D4-225A-4F7B-81F3-EDAB6F41187E}" srcId="{E5621769-09DF-45C8-95B3-339D02AF56E1}" destId="{A4C15333-9A79-479A-95A1-05DBF60BC9B0}" srcOrd="5" destOrd="0" parTransId="{3EFE6CFA-6983-4565-85BD-B14D22E7FA65}" sibTransId="{F1CCAF47-B37A-40D8-8463-C1A3E5C64DE6}"/>
    <dgm:cxn modelId="{5ACD56EE-124D-4659-8778-C06F21AF545C}" type="presOf" srcId="{A49D760B-75F6-4FBB-85F5-60E6DEC55DF8}" destId="{F53F5DD0-3D9F-4140-B4FE-9C4EB0E80238}" srcOrd="0" destOrd="0" presId="urn:microsoft.com/office/officeart/2011/layout/CircleProcess"/>
    <dgm:cxn modelId="{431D8BEE-3598-4E76-BB36-688B7F0B273D}" type="presOf" srcId="{A4C15333-9A79-479A-95A1-05DBF60BC9B0}" destId="{961CC4F6-B84C-4E05-A24B-704289546A66}" srcOrd="0" destOrd="0" presId="urn:microsoft.com/office/officeart/2011/layout/CircleProcess"/>
    <dgm:cxn modelId="{637D1EF9-5441-4E4D-A210-24470672C59E}" type="presOf" srcId="{515F371C-9BDD-4952-A492-40CD8881A80E}" destId="{0E903514-820E-4B8C-9887-4E712F0E09BD}" srcOrd="0" destOrd="0" presId="urn:microsoft.com/office/officeart/2011/layout/CircleProcess"/>
    <dgm:cxn modelId="{20027AB1-A183-433F-88AE-B62999B4224B}" type="presParOf" srcId="{0E5A3995-8ED0-4CA9-BA49-6F47E1458CA2}" destId="{058713CE-6107-4C44-9254-E439F4B243DF}" srcOrd="0" destOrd="0" presId="urn:microsoft.com/office/officeart/2011/layout/CircleProcess"/>
    <dgm:cxn modelId="{B4CC72EE-22B4-40D6-80CF-D683FB4B9328}" type="presParOf" srcId="{058713CE-6107-4C44-9254-E439F4B243DF}" destId="{7528060E-E611-4658-BC4C-4AE5C2C90D36}" srcOrd="0" destOrd="0" presId="urn:microsoft.com/office/officeart/2011/layout/CircleProcess"/>
    <dgm:cxn modelId="{B1EA2B93-942F-47AB-AE30-354CFDC9FA29}" type="presParOf" srcId="{0E5A3995-8ED0-4CA9-BA49-6F47E1458CA2}" destId="{955FBC23-FFF2-45C0-A097-EEF848FA27A1}" srcOrd="1" destOrd="0" presId="urn:microsoft.com/office/officeart/2011/layout/CircleProcess"/>
    <dgm:cxn modelId="{3A3C9268-88CD-43F9-AB2B-7BFB39BA4C3F}" type="presParOf" srcId="{955FBC23-FFF2-45C0-A097-EEF848FA27A1}" destId="{961CC4F6-B84C-4E05-A24B-704289546A66}" srcOrd="0" destOrd="0" presId="urn:microsoft.com/office/officeart/2011/layout/CircleProcess"/>
    <dgm:cxn modelId="{07CE29F3-E0F1-4E5F-84F7-FACE0D6E8389}" type="presParOf" srcId="{0E5A3995-8ED0-4CA9-BA49-6F47E1458CA2}" destId="{BCE65BFE-E68A-4EDB-8FB3-B2CF67F6B1AA}" srcOrd="2" destOrd="0" presId="urn:microsoft.com/office/officeart/2011/layout/CircleProcess"/>
    <dgm:cxn modelId="{0ADCE85A-7E68-4BFB-BA8A-C97B9CBC2041}" type="presParOf" srcId="{0E5A3995-8ED0-4CA9-BA49-6F47E1458CA2}" destId="{5377E545-3A4A-4FAA-B889-1951C41D8233}" srcOrd="3" destOrd="0" presId="urn:microsoft.com/office/officeart/2011/layout/CircleProcess"/>
    <dgm:cxn modelId="{9C4040FC-C935-4A82-9AAE-166E240816F4}" type="presParOf" srcId="{5377E545-3A4A-4FAA-B889-1951C41D8233}" destId="{B8B959B5-1E62-49FB-8D6B-AB3B1D35217B}" srcOrd="0" destOrd="0" presId="urn:microsoft.com/office/officeart/2011/layout/CircleProcess"/>
    <dgm:cxn modelId="{D8B70911-CB53-481B-BEA7-F10706DE8269}" type="presParOf" srcId="{0E5A3995-8ED0-4CA9-BA49-6F47E1458CA2}" destId="{408F82E3-97E1-48E1-8DD3-685D3007CF6B}" srcOrd="4" destOrd="0" presId="urn:microsoft.com/office/officeart/2011/layout/CircleProcess"/>
    <dgm:cxn modelId="{44E792F3-024F-4B62-97A4-12362C8BCB1A}" type="presParOf" srcId="{408F82E3-97E1-48E1-8DD3-685D3007CF6B}" destId="{F53F5DD0-3D9F-4140-B4FE-9C4EB0E80238}" srcOrd="0" destOrd="0" presId="urn:microsoft.com/office/officeart/2011/layout/CircleProcess"/>
    <dgm:cxn modelId="{538D549D-A367-4E1A-908A-E989E08A14E2}" type="presParOf" srcId="{0E5A3995-8ED0-4CA9-BA49-6F47E1458CA2}" destId="{38CF6CB5-059F-4D37-B26B-E42554ACDD86}" srcOrd="5" destOrd="0" presId="urn:microsoft.com/office/officeart/2011/layout/CircleProcess"/>
    <dgm:cxn modelId="{63831F40-C8A9-406A-A086-2A47710B810F}" type="presParOf" srcId="{0E5A3995-8ED0-4CA9-BA49-6F47E1458CA2}" destId="{DDF13F3D-B77C-4621-9FEA-64434CF9557E}" srcOrd="6" destOrd="0" presId="urn:microsoft.com/office/officeart/2011/layout/CircleProcess"/>
    <dgm:cxn modelId="{C9E5C66F-9AAF-405B-8D10-743DED95FCD7}" type="presParOf" srcId="{DDF13F3D-B77C-4621-9FEA-64434CF9557E}" destId="{A72613A1-E004-4105-9583-A837ABAD988F}" srcOrd="0" destOrd="0" presId="urn:microsoft.com/office/officeart/2011/layout/CircleProcess"/>
    <dgm:cxn modelId="{8F88D2F5-9B88-46B5-A3FF-941C774C9A2C}" type="presParOf" srcId="{0E5A3995-8ED0-4CA9-BA49-6F47E1458CA2}" destId="{E1FE460A-F8DC-420F-93C6-BDA699257FAB}" srcOrd="7" destOrd="0" presId="urn:microsoft.com/office/officeart/2011/layout/CircleProcess"/>
    <dgm:cxn modelId="{847791AF-187E-475F-A26D-2DD1DAADD223}" type="presParOf" srcId="{E1FE460A-F8DC-420F-93C6-BDA699257FAB}" destId="{5C4F76C1-0317-460D-AD1F-9BB45B6827EF}" srcOrd="0" destOrd="0" presId="urn:microsoft.com/office/officeart/2011/layout/CircleProcess"/>
    <dgm:cxn modelId="{FB6A0C26-2D3F-4164-9143-360A1733F041}" type="presParOf" srcId="{0E5A3995-8ED0-4CA9-BA49-6F47E1458CA2}" destId="{289A3710-F409-4CBF-B74C-B39414D87F30}" srcOrd="8" destOrd="0" presId="urn:microsoft.com/office/officeart/2011/layout/CircleProcess"/>
    <dgm:cxn modelId="{FCAEA2D1-BDE5-482D-8664-52703CC9A0C2}" type="presParOf" srcId="{0E5A3995-8ED0-4CA9-BA49-6F47E1458CA2}" destId="{6500F739-F0EF-4143-85ED-F38B008D1A7F}" srcOrd="9" destOrd="0" presId="urn:microsoft.com/office/officeart/2011/layout/CircleProcess"/>
    <dgm:cxn modelId="{5D6851FC-0ABA-47CB-913F-9DE54CAA1B92}" type="presParOf" srcId="{6500F739-F0EF-4143-85ED-F38B008D1A7F}" destId="{3BD2FDFB-3C10-448F-B2D2-334EB1A98180}" srcOrd="0" destOrd="0" presId="urn:microsoft.com/office/officeart/2011/layout/CircleProcess"/>
    <dgm:cxn modelId="{550C3B44-050C-4BFA-B83F-0A2F7354DACA}" type="presParOf" srcId="{0E5A3995-8ED0-4CA9-BA49-6F47E1458CA2}" destId="{A7A95284-9641-4F3D-95CA-C63F7209ADE0}" srcOrd="10" destOrd="0" presId="urn:microsoft.com/office/officeart/2011/layout/CircleProcess"/>
    <dgm:cxn modelId="{94E03890-7099-4B62-AE90-0E12080D6F99}" type="presParOf" srcId="{A7A95284-9641-4F3D-95CA-C63F7209ADE0}" destId="{0E903514-820E-4B8C-9887-4E712F0E09BD}" srcOrd="0" destOrd="0" presId="urn:microsoft.com/office/officeart/2011/layout/CircleProcess"/>
    <dgm:cxn modelId="{158507F7-225A-4FAD-8E06-C5FD9CD39424}" type="presParOf" srcId="{0E5A3995-8ED0-4CA9-BA49-6F47E1458CA2}" destId="{77D8B1E6-27E8-49F9-864F-B3B0B0C91A8A}" srcOrd="11" destOrd="0" presId="urn:microsoft.com/office/officeart/2011/layout/CircleProcess"/>
    <dgm:cxn modelId="{96E5B82E-01A0-4019-9E77-C1C3E2A5E992}" type="presParOf" srcId="{0E5A3995-8ED0-4CA9-BA49-6F47E1458CA2}" destId="{79D248FF-63D5-42D5-BDB8-2231057AEE88}" srcOrd="12" destOrd="0" presId="urn:microsoft.com/office/officeart/2011/layout/CircleProcess"/>
    <dgm:cxn modelId="{3B0DF58D-8382-4E57-AD6E-D1C3B8BE937C}" type="presParOf" srcId="{79D248FF-63D5-42D5-BDB8-2231057AEE88}" destId="{236A6FDD-3C6E-4ACD-BFF6-40956AE82451}" srcOrd="0" destOrd="0" presId="urn:microsoft.com/office/officeart/2011/layout/CircleProcess"/>
    <dgm:cxn modelId="{EC68C052-3A12-432F-900F-3C2ED98EEFC5}" type="presParOf" srcId="{0E5A3995-8ED0-4CA9-BA49-6F47E1458CA2}" destId="{6250FAB2-C7DD-461E-923D-9773CDE03F85}" srcOrd="13" destOrd="0" presId="urn:microsoft.com/office/officeart/2011/layout/CircleProcess"/>
    <dgm:cxn modelId="{6AEE30F1-4465-4B50-9346-2898E612819B}" type="presParOf" srcId="{6250FAB2-C7DD-461E-923D-9773CDE03F85}" destId="{296600D7-CF36-46C3-8A99-A84A40CEA94E}" srcOrd="0" destOrd="0" presId="urn:microsoft.com/office/officeart/2011/layout/CircleProcess"/>
    <dgm:cxn modelId="{9208BB10-F4AC-4184-89FB-03CC4953BA4B}" type="presParOf" srcId="{0E5A3995-8ED0-4CA9-BA49-6F47E1458CA2}" destId="{53C3C1D1-B963-4548-9EC9-69E2CD119363}" srcOrd="14" destOrd="0" presId="urn:microsoft.com/office/officeart/2011/layout/CircleProcess"/>
    <dgm:cxn modelId="{CC78A39B-6845-4A98-A7EF-685072D9EADA}" type="presParOf" srcId="{0E5A3995-8ED0-4CA9-BA49-6F47E1458CA2}" destId="{E85CC3AC-8FA2-430C-97C1-2EFF20CAFAFD}" srcOrd="15" destOrd="0" presId="urn:microsoft.com/office/officeart/2011/layout/CircleProcess"/>
    <dgm:cxn modelId="{D7543BB4-3FCE-43A0-8B74-92D08FC65BC0}" type="presParOf" srcId="{E85CC3AC-8FA2-430C-97C1-2EFF20CAFAFD}" destId="{54168185-7E26-4AB6-935E-0A038A438A21}" srcOrd="0" destOrd="0" presId="urn:microsoft.com/office/officeart/2011/layout/CircleProcess"/>
    <dgm:cxn modelId="{02DC1607-176F-4C3C-AFDF-70BD0A7BF8B7}" type="presParOf" srcId="{0E5A3995-8ED0-4CA9-BA49-6F47E1458CA2}" destId="{38AC26A2-252F-418B-942A-B440901E66AF}" srcOrd="16" destOrd="0" presId="urn:microsoft.com/office/officeart/2011/layout/CircleProcess"/>
    <dgm:cxn modelId="{C9D9ABE3-C0AD-405D-BEB4-999347E896C8}" type="presParOf" srcId="{38AC26A2-252F-418B-942A-B440901E66AF}" destId="{4A39FB21-EF09-4F8C-8C39-71CACDF559FE}" srcOrd="0" destOrd="0" presId="urn:microsoft.com/office/officeart/2011/layout/CircleProcess"/>
    <dgm:cxn modelId="{3DB8A46D-23CF-45A7-B7B1-338124D61CC5}" type="presParOf" srcId="{0E5A3995-8ED0-4CA9-BA49-6F47E1458CA2}" destId="{8810BCA6-DA9F-48DA-AF89-A7C3E86E9DC3}" srcOrd="17"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64B90A7-C273-4AAA-BE92-2EFFAEF24C52}" type="doc">
      <dgm:prSet loTypeId="urn:microsoft.com/office/officeart/2011/layout/CircleProcess" loCatId="process" qsTypeId="urn:microsoft.com/office/officeart/2005/8/quickstyle/simple1" qsCatId="simple" csTypeId="urn:microsoft.com/office/officeart/2005/8/colors/colorful5" csCatId="colorful" phldr="1"/>
      <dgm:spPr/>
      <dgm:t>
        <a:bodyPr/>
        <a:lstStyle/>
        <a:p>
          <a:endParaRPr lang="en-US"/>
        </a:p>
      </dgm:t>
    </dgm:pt>
    <dgm:pt modelId="{A890F53A-4375-4E44-8AE8-21CDFBC5303F}">
      <dgm:prSet phldrT="[Text]" custT="1"/>
      <dgm:spPr/>
      <dgm:t>
        <a:bodyPr/>
        <a:lstStyle/>
        <a:p>
          <a:r>
            <a:rPr lang="en-US" sz="1600" dirty="0" err="1"/>
            <a:t>Pemindah-tanganan</a:t>
          </a:r>
          <a:endParaRPr lang="en-US" sz="1600" dirty="0"/>
        </a:p>
      </dgm:t>
    </dgm:pt>
    <dgm:pt modelId="{F3B6D6D6-2D05-48A1-A130-E319A9DF8E43}" type="parTrans" cxnId="{F57C5539-638D-45A7-A06E-BA80AC1C1D79}">
      <dgm:prSet/>
      <dgm:spPr/>
      <dgm:t>
        <a:bodyPr/>
        <a:lstStyle/>
        <a:p>
          <a:endParaRPr lang="en-US" sz="1600"/>
        </a:p>
      </dgm:t>
    </dgm:pt>
    <dgm:pt modelId="{3FED0539-0C28-439B-8509-2B0A33A40607}" type="sibTrans" cxnId="{F57C5539-638D-45A7-A06E-BA80AC1C1D79}">
      <dgm:prSet/>
      <dgm:spPr/>
      <dgm:t>
        <a:bodyPr/>
        <a:lstStyle/>
        <a:p>
          <a:endParaRPr lang="en-US" sz="1600"/>
        </a:p>
      </dgm:t>
    </dgm:pt>
    <dgm:pt modelId="{52251951-0FD2-404D-9A14-C8980D27BCBF}">
      <dgm:prSet phldrT="[Text]" custT="1"/>
      <dgm:spPr/>
      <dgm:t>
        <a:bodyPr/>
        <a:lstStyle/>
        <a:p>
          <a:r>
            <a:rPr lang="en-US" sz="1600" dirty="0" err="1"/>
            <a:t>Pemus-nahan</a:t>
          </a:r>
          <a:endParaRPr lang="en-US" sz="1600" dirty="0"/>
        </a:p>
      </dgm:t>
    </dgm:pt>
    <dgm:pt modelId="{C6F41981-A72B-4268-A259-C2A07BD00425}" type="parTrans" cxnId="{46015B9C-92F8-4F07-A71D-D8B4FE1B546A}">
      <dgm:prSet/>
      <dgm:spPr/>
      <dgm:t>
        <a:bodyPr/>
        <a:lstStyle/>
        <a:p>
          <a:endParaRPr lang="en-US" sz="1600"/>
        </a:p>
      </dgm:t>
    </dgm:pt>
    <dgm:pt modelId="{B1B6C11C-84F2-468C-8560-038CC57929F6}" type="sibTrans" cxnId="{46015B9C-92F8-4F07-A71D-D8B4FE1B546A}">
      <dgm:prSet/>
      <dgm:spPr/>
      <dgm:t>
        <a:bodyPr/>
        <a:lstStyle/>
        <a:p>
          <a:endParaRPr lang="en-US" sz="1600"/>
        </a:p>
      </dgm:t>
    </dgm:pt>
    <dgm:pt modelId="{6CC7FE2C-F4FE-4511-A324-104FFEA1FE22}">
      <dgm:prSet phldrT="[Text]" custT="1"/>
      <dgm:spPr/>
      <dgm:t>
        <a:bodyPr/>
        <a:lstStyle/>
        <a:p>
          <a:r>
            <a:rPr lang="en-US" sz="1600" dirty="0" err="1"/>
            <a:t>Pengha-pusan</a:t>
          </a:r>
          <a:endParaRPr lang="en-US" sz="1600" dirty="0"/>
        </a:p>
      </dgm:t>
    </dgm:pt>
    <dgm:pt modelId="{37740BEE-BBB9-4EE6-B493-F48BB5A2E59A}" type="parTrans" cxnId="{FBEA888A-2F36-4CE9-A0C8-7B836FBF0FD4}">
      <dgm:prSet/>
      <dgm:spPr/>
      <dgm:t>
        <a:bodyPr/>
        <a:lstStyle/>
        <a:p>
          <a:endParaRPr lang="en-US" sz="1600"/>
        </a:p>
      </dgm:t>
    </dgm:pt>
    <dgm:pt modelId="{5419A884-268E-4B95-A2AD-E285C8F08D71}" type="sibTrans" cxnId="{FBEA888A-2F36-4CE9-A0C8-7B836FBF0FD4}">
      <dgm:prSet/>
      <dgm:spPr/>
      <dgm:t>
        <a:bodyPr/>
        <a:lstStyle/>
        <a:p>
          <a:endParaRPr lang="en-US" sz="1600"/>
        </a:p>
      </dgm:t>
    </dgm:pt>
    <dgm:pt modelId="{0F0A7708-1A89-43D3-A4A2-EAC16D004D7D}">
      <dgm:prSet custT="1"/>
      <dgm:spPr/>
      <dgm:t>
        <a:bodyPr/>
        <a:lstStyle/>
        <a:p>
          <a:r>
            <a:rPr lang="en-US" sz="1600" dirty="0" err="1"/>
            <a:t>Penata-usahaan</a:t>
          </a:r>
          <a:endParaRPr lang="en-US" sz="1600" dirty="0"/>
        </a:p>
      </dgm:t>
    </dgm:pt>
    <dgm:pt modelId="{49681EC8-1079-4269-96B5-2867F4C758B0}" type="parTrans" cxnId="{040F7CA0-E3E3-4AAA-B3EC-5B2A66A58D00}">
      <dgm:prSet/>
      <dgm:spPr/>
      <dgm:t>
        <a:bodyPr/>
        <a:lstStyle/>
        <a:p>
          <a:endParaRPr lang="en-US" sz="1600"/>
        </a:p>
      </dgm:t>
    </dgm:pt>
    <dgm:pt modelId="{1D659659-C74D-4436-B220-F48B496F5CDC}" type="sibTrans" cxnId="{040F7CA0-E3E3-4AAA-B3EC-5B2A66A58D00}">
      <dgm:prSet/>
      <dgm:spPr/>
      <dgm:t>
        <a:bodyPr/>
        <a:lstStyle/>
        <a:p>
          <a:endParaRPr lang="en-US" sz="1600"/>
        </a:p>
      </dgm:t>
    </dgm:pt>
    <dgm:pt modelId="{C50CEDE3-6B03-4A8E-B74B-8596150BEFD4}">
      <dgm:prSet custT="1"/>
      <dgm:spPr/>
      <dgm:t>
        <a:bodyPr/>
        <a:lstStyle/>
        <a:p>
          <a:r>
            <a:rPr lang="en-US" sz="1600" dirty="0" err="1"/>
            <a:t>Pembinaan</a:t>
          </a:r>
          <a:r>
            <a:rPr lang="en-US" sz="1600" dirty="0"/>
            <a:t> </a:t>
          </a:r>
          <a:r>
            <a:rPr lang="en-US" sz="1600" dirty="0" err="1"/>
            <a:t>dan</a:t>
          </a:r>
          <a:r>
            <a:rPr lang="en-US" sz="1600" dirty="0"/>
            <a:t> </a:t>
          </a:r>
          <a:r>
            <a:rPr lang="en-US" sz="1600" dirty="0" err="1"/>
            <a:t>Wasdal</a:t>
          </a:r>
          <a:endParaRPr lang="en-US" sz="1600" dirty="0"/>
        </a:p>
      </dgm:t>
    </dgm:pt>
    <dgm:pt modelId="{7710AC35-9DF0-421F-9752-BCB0BD060781}" type="parTrans" cxnId="{948BBAD6-E536-4E62-8638-6F431959E957}">
      <dgm:prSet/>
      <dgm:spPr/>
      <dgm:t>
        <a:bodyPr/>
        <a:lstStyle/>
        <a:p>
          <a:endParaRPr lang="en-US" sz="1600"/>
        </a:p>
      </dgm:t>
    </dgm:pt>
    <dgm:pt modelId="{36EB7723-07F1-4007-AEDB-89617C54AB91}" type="sibTrans" cxnId="{948BBAD6-E536-4E62-8638-6F431959E957}">
      <dgm:prSet/>
      <dgm:spPr/>
      <dgm:t>
        <a:bodyPr/>
        <a:lstStyle/>
        <a:p>
          <a:endParaRPr lang="en-US" sz="1600"/>
        </a:p>
      </dgm:t>
    </dgm:pt>
    <dgm:pt modelId="{E767A456-452E-4DE6-874D-2DA13F22DA6A}" type="pres">
      <dgm:prSet presAssocID="{D64B90A7-C273-4AAA-BE92-2EFFAEF24C52}" presName="Name0" presStyleCnt="0">
        <dgm:presLayoutVars>
          <dgm:chMax val="11"/>
          <dgm:chPref val="11"/>
          <dgm:dir/>
          <dgm:resizeHandles/>
        </dgm:presLayoutVars>
      </dgm:prSet>
      <dgm:spPr/>
    </dgm:pt>
    <dgm:pt modelId="{E1AB8CF0-F970-4F3E-8F98-8D494DBED75F}" type="pres">
      <dgm:prSet presAssocID="{C50CEDE3-6B03-4A8E-B74B-8596150BEFD4}" presName="Accent5" presStyleCnt="0"/>
      <dgm:spPr/>
    </dgm:pt>
    <dgm:pt modelId="{724C77E7-9901-42EA-9EB8-F9AEEA282686}" type="pres">
      <dgm:prSet presAssocID="{C50CEDE3-6B03-4A8E-B74B-8596150BEFD4}" presName="Accent" presStyleLbl="node1" presStyleIdx="0" presStyleCnt="5"/>
      <dgm:spPr/>
    </dgm:pt>
    <dgm:pt modelId="{0195E486-D403-49B2-A2F5-13D740E06FA4}" type="pres">
      <dgm:prSet presAssocID="{C50CEDE3-6B03-4A8E-B74B-8596150BEFD4}" presName="ParentBackground5" presStyleCnt="0"/>
      <dgm:spPr/>
    </dgm:pt>
    <dgm:pt modelId="{279EE680-7C71-4EEC-9664-62B24CAA6B9D}" type="pres">
      <dgm:prSet presAssocID="{C50CEDE3-6B03-4A8E-B74B-8596150BEFD4}" presName="ParentBackground" presStyleLbl="fgAcc1" presStyleIdx="0" presStyleCnt="5"/>
      <dgm:spPr/>
    </dgm:pt>
    <dgm:pt modelId="{0F26D037-2955-4198-A6A8-0DC6237AD9F9}" type="pres">
      <dgm:prSet presAssocID="{C50CEDE3-6B03-4A8E-B74B-8596150BEFD4}" presName="Parent5" presStyleLbl="revTx" presStyleIdx="0" presStyleCnt="0">
        <dgm:presLayoutVars>
          <dgm:chMax val="1"/>
          <dgm:chPref val="1"/>
          <dgm:bulletEnabled val="1"/>
        </dgm:presLayoutVars>
      </dgm:prSet>
      <dgm:spPr/>
    </dgm:pt>
    <dgm:pt modelId="{214E5929-21CB-4F5A-8C8E-13EE935BF7A6}" type="pres">
      <dgm:prSet presAssocID="{0F0A7708-1A89-43D3-A4A2-EAC16D004D7D}" presName="Accent4" presStyleCnt="0"/>
      <dgm:spPr/>
    </dgm:pt>
    <dgm:pt modelId="{0D847003-7171-4E66-AC3F-189DA7BE06E2}" type="pres">
      <dgm:prSet presAssocID="{0F0A7708-1A89-43D3-A4A2-EAC16D004D7D}" presName="Accent" presStyleLbl="node1" presStyleIdx="1" presStyleCnt="5"/>
      <dgm:spPr/>
    </dgm:pt>
    <dgm:pt modelId="{AC743FF9-D001-4165-A6AB-B60BA1C22B4E}" type="pres">
      <dgm:prSet presAssocID="{0F0A7708-1A89-43D3-A4A2-EAC16D004D7D}" presName="ParentBackground4" presStyleCnt="0"/>
      <dgm:spPr/>
    </dgm:pt>
    <dgm:pt modelId="{CEE7F236-0927-40FB-9A55-ADEAF8CF1A2F}" type="pres">
      <dgm:prSet presAssocID="{0F0A7708-1A89-43D3-A4A2-EAC16D004D7D}" presName="ParentBackground" presStyleLbl="fgAcc1" presStyleIdx="1" presStyleCnt="5" custLinFactNeighborX="2095"/>
      <dgm:spPr/>
    </dgm:pt>
    <dgm:pt modelId="{10780819-5AE9-4C15-AD93-B60294062940}" type="pres">
      <dgm:prSet presAssocID="{0F0A7708-1A89-43D3-A4A2-EAC16D004D7D}" presName="Parent4" presStyleLbl="revTx" presStyleIdx="0" presStyleCnt="0">
        <dgm:presLayoutVars>
          <dgm:chMax val="1"/>
          <dgm:chPref val="1"/>
          <dgm:bulletEnabled val="1"/>
        </dgm:presLayoutVars>
      </dgm:prSet>
      <dgm:spPr/>
    </dgm:pt>
    <dgm:pt modelId="{9CAFB089-F545-4A2A-BF21-0ABBB88D76E3}" type="pres">
      <dgm:prSet presAssocID="{6CC7FE2C-F4FE-4511-A324-104FFEA1FE22}" presName="Accent3" presStyleCnt="0"/>
      <dgm:spPr/>
    </dgm:pt>
    <dgm:pt modelId="{7BCA0E6B-D288-49D2-959B-11308E42AEF8}" type="pres">
      <dgm:prSet presAssocID="{6CC7FE2C-F4FE-4511-A324-104FFEA1FE22}" presName="Accent" presStyleLbl="node1" presStyleIdx="2" presStyleCnt="5"/>
      <dgm:spPr/>
    </dgm:pt>
    <dgm:pt modelId="{D3F00CFC-E741-4BC9-9325-D168CCA557B0}" type="pres">
      <dgm:prSet presAssocID="{6CC7FE2C-F4FE-4511-A324-104FFEA1FE22}" presName="ParentBackground3" presStyleCnt="0"/>
      <dgm:spPr/>
    </dgm:pt>
    <dgm:pt modelId="{0142B440-B51C-4799-89C8-A5F02D29802E}" type="pres">
      <dgm:prSet presAssocID="{6CC7FE2C-F4FE-4511-A324-104FFEA1FE22}" presName="ParentBackground" presStyleLbl="fgAcc1" presStyleIdx="2" presStyleCnt="5" custLinFactNeighborX="2095"/>
      <dgm:spPr/>
    </dgm:pt>
    <dgm:pt modelId="{145C35BB-DB63-4FC4-A7FC-E77CE8A9D27D}" type="pres">
      <dgm:prSet presAssocID="{6CC7FE2C-F4FE-4511-A324-104FFEA1FE22}" presName="Parent3" presStyleLbl="revTx" presStyleIdx="0" presStyleCnt="0">
        <dgm:presLayoutVars>
          <dgm:chMax val="1"/>
          <dgm:chPref val="1"/>
          <dgm:bulletEnabled val="1"/>
        </dgm:presLayoutVars>
      </dgm:prSet>
      <dgm:spPr/>
    </dgm:pt>
    <dgm:pt modelId="{48C7353E-3F3D-4762-BFA5-3A8D4C0CE239}" type="pres">
      <dgm:prSet presAssocID="{52251951-0FD2-404D-9A14-C8980D27BCBF}" presName="Accent2" presStyleCnt="0"/>
      <dgm:spPr/>
    </dgm:pt>
    <dgm:pt modelId="{05D7E2BF-49F9-4310-A50A-FEFBE82E4AB7}" type="pres">
      <dgm:prSet presAssocID="{52251951-0FD2-404D-9A14-C8980D27BCBF}" presName="Accent" presStyleLbl="node1" presStyleIdx="3" presStyleCnt="5" custLinFactNeighborX="1383" custLinFactNeighborY="1068"/>
      <dgm:spPr/>
    </dgm:pt>
    <dgm:pt modelId="{570BB4D7-0A7D-4670-81B1-26E049E49A71}" type="pres">
      <dgm:prSet presAssocID="{52251951-0FD2-404D-9A14-C8980D27BCBF}" presName="ParentBackground2" presStyleCnt="0"/>
      <dgm:spPr/>
    </dgm:pt>
    <dgm:pt modelId="{1443369E-838A-4473-8932-F806691EC1EF}" type="pres">
      <dgm:prSet presAssocID="{52251951-0FD2-404D-9A14-C8980D27BCBF}" presName="ParentBackground" presStyleLbl="fgAcc1" presStyleIdx="3" presStyleCnt="5"/>
      <dgm:spPr/>
    </dgm:pt>
    <dgm:pt modelId="{40BA7501-772A-4F0E-8889-1C647580542F}" type="pres">
      <dgm:prSet presAssocID="{52251951-0FD2-404D-9A14-C8980D27BCBF}" presName="Parent2" presStyleLbl="revTx" presStyleIdx="0" presStyleCnt="0">
        <dgm:presLayoutVars>
          <dgm:chMax val="1"/>
          <dgm:chPref val="1"/>
          <dgm:bulletEnabled val="1"/>
        </dgm:presLayoutVars>
      </dgm:prSet>
      <dgm:spPr/>
    </dgm:pt>
    <dgm:pt modelId="{8255CDBC-7517-4FF8-9B3F-8D26AC313B78}" type="pres">
      <dgm:prSet presAssocID="{A890F53A-4375-4E44-8AE8-21CDFBC5303F}" presName="Accent1" presStyleCnt="0"/>
      <dgm:spPr/>
    </dgm:pt>
    <dgm:pt modelId="{D895DAAB-2A23-4F01-B2FD-EA8324EA0F01}" type="pres">
      <dgm:prSet presAssocID="{A890F53A-4375-4E44-8AE8-21CDFBC5303F}" presName="Accent" presStyleLbl="node1" presStyleIdx="4" presStyleCnt="5"/>
      <dgm:spPr/>
    </dgm:pt>
    <dgm:pt modelId="{E5B6F9A6-E76F-462D-B693-F08E348AEF1F}" type="pres">
      <dgm:prSet presAssocID="{A890F53A-4375-4E44-8AE8-21CDFBC5303F}" presName="ParentBackground1" presStyleCnt="0"/>
      <dgm:spPr/>
    </dgm:pt>
    <dgm:pt modelId="{591692F3-D996-4AFD-AA61-7EE7521D770C}" type="pres">
      <dgm:prSet presAssocID="{A890F53A-4375-4E44-8AE8-21CDFBC5303F}" presName="ParentBackground" presStyleLbl="fgAcc1" presStyleIdx="4" presStyleCnt="5" custLinFactNeighborX="2095" custLinFactNeighborY="1618"/>
      <dgm:spPr/>
    </dgm:pt>
    <dgm:pt modelId="{3767681A-A736-4B27-A3A2-439473610313}" type="pres">
      <dgm:prSet presAssocID="{A890F53A-4375-4E44-8AE8-21CDFBC5303F}" presName="Parent1" presStyleLbl="revTx" presStyleIdx="0" presStyleCnt="0">
        <dgm:presLayoutVars>
          <dgm:chMax val="1"/>
          <dgm:chPref val="1"/>
          <dgm:bulletEnabled val="1"/>
        </dgm:presLayoutVars>
      </dgm:prSet>
      <dgm:spPr/>
    </dgm:pt>
  </dgm:ptLst>
  <dgm:cxnLst>
    <dgm:cxn modelId="{F57C5539-638D-45A7-A06E-BA80AC1C1D79}" srcId="{D64B90A7-C273-4AAA-BE92-2EFFAEF24C52}" destId="{A890F53A-4375-4E44-8AE8-21CDFBC5303F}" srcOrd="0" destOrd="0" parTransId="{F3B6D6D6-2D05-48A1-A130-E319A9DF8E43}" sibTransId="{3FED0539-0C28-439B-8509-2B0A33A40607}"/>
    <dgm:cxn modelId="{E317BF5C-72BB-45AC-950C-E60D49660EA8}" type="presOf" srcId="{0F0A7708-1A89-43D3-A4A2-EAC16D004D7D}" destId="{10780819-5AE9-4C15-AD93-B60294062940}" srcOrd="1" destOrd="0" presId="urn:microsoft.com/office/officeart/2011/layout/CircleProcess"/>
    <dgm:cxn modelId="{89BADE63-603A-40AE-B514-0C291480AFA2}" type="presOf" srcId="{52251951-0FD2-404D-9A14-C8980D27BCBF}" destId="{1443369E-838A-4473-8932-F806691EC1EF}" srcOrd="0" destOrd="0" presId="urn:microsoft.com/office/officeart/2011/layout/CircleProcess"/>
    <dgm:cxn modelId="{923B7468-26E4-4657-AE46-3251176552A6}" type="presOf" srcId="{A890F53A-4375-4E44-8AE8-21CDFBC5303F}" destId="{3767681A-A736-4B27-A3A2-439473610313}" srcOrd="1" destOrd="0" presId="urn:microsoft.com/office/officeart/2011/layout/CircleProcess"/>
    <dgm:cxn modelId="{5A18086C-DF94-4554-A29F-F388C147ED43}" type="presOf" srcId="{C50CEDE3-6B03-4A8E-B74B-8596150BEFD4}" destId="{279EE680-7C71-4EEC-9664-62B24CAA6B9D}" srcOrd="0" destOrd="0" presId="urn:microsoft.com/office/officeart/2011/layout/CircleProcess"/>
    <dgm:cxn modelId="{BB1D7D6C-A5DE-4493-B335-12060593F1B5}" type="presOf" srcId="{52251951-0FD2-404D-9A14-C8980D27BCBF}" destId="{40BA7501-772A-4F0E-8889-1C647580542F}" srcOrd="1" destOrd="0" presId="urn:microsoft.com/office/officeart/2011/layout/CircleProcess"/>
    <dgm:cxn modelId="{53841553-5492-4282-98A7-9343A87ED5A2}" type="presOf" srcId="{6CC7FE2C-F4FE-4511-A324-104FFEA1FE22}" destId="{0142B440-B51C-4799-89C8-A5F02D29802E}" srcOrd="0" destOrd="0" presId="urn:microsoft.com/office/officeart/2011/layout/CircleProcess"/>
    <dgm:cxn modelId="{FBEA888A-2F36-4CE9-A0C8-7B836FBF0FD4}" srcId="{D64B90A7-C273-4AAA-BE92-2EFFAEF24C52}" destId="{6CC7FE2C-F4FE-4511-A324-104FFEA1FE22}" srcOrd="2" destOrd="0" parTransId="{37740BEE-BBB9-4EE6-B493-F48BB5A2E59A}" sibTransId="{5419A884-268E-4B95-A2AD-E285C8F08D71}"/>
    <dgm:cxn modelId="{94F3128D-5E03-48F6-A57C-2F844B736230}" type="presOf" srcId="{D64B90A7-C273-4AAA-BE92-2EFFAEF24C52}" destId="{E767A456-452E-4DE6-874D-2DA13F22DA6A}" srcOrd="0" destOrd="0" presId="urn:microsoft.com/office/officeart/2011/layout/CircleProcess"/>
    <dgm:cxn modelId="{E1737090-C390-4566-A7E1-E582F8E91A90}" type="presOf" srcId="{A890F53A-4375-4E44-8AE8-21CDFBC5303F}" destId="{591692F3-D996-4AFD-AA61-7EE7521D770C}" srcOrd="0" destOrd="0" presId="urn:microsoft.com/office/officeart/2011/layout/CircleProcess"/>
    <dgm:cxn modelId="{46015B9C-92F8-4F07-A71D-D8B4FE1B546A}" srcId="{D64B90A7-C273-4AAA-BE92-2EFFAEF24C52}" destId="{52251951-0FD2-404D-9A14-C8980D27BCBF}" srcOrd="1" destOrd="0" parTransId="{C6F41981-A72B-4268-A259-C2A07BD00425}" sibTransId="{B1B6C11C-84F2-468C-8560-038CC57929F6}"/>
    <dgm:cxn modelId="{040F7CA0-E3E3-4AAA-B3EC-5B2A66A58D00}" srcId="{D64B90A7-C273-4AAA-BE92-2EFFAEF24C52}" destId="{0F0A7708-1A89-43D3-A4A2-EAC16D004D7D}" srcOrd="3" destOrd="0" parTransId="{49681EC8-1079-4269-96B5-2867F4C758B0}" sibTransId="{1D659659-C74D-4436-B220-F48B496F5CDC}"/>
    <dgm:cxn modelId="{57C247A2-5AA5-41CD-ACCB-59812EA48F82}" type="presOf" srcId="{0F0A7708-1A89-43D3-A4A2-EAC16D004D7D}" destId="{CEE7F236-0927-40FB-9A55-ADEAF8CF1A2F}" srcOrd="0" destOrd="0" presId="urn:microsoft.com/office/officeart/2011/layout/CircleProcess"/>
    <dgm:cxn modelId="{034B14BC-1DC7-4DE0-8275-F8749F51AC04}" type="presOf" srcId="{6CC7FE2C-F4FE-4511-A324-104FFEA1FE22}" destId="{145C35BB-DB63-4FC4-A7FC-E77CE8A9D27D}" srcOrd="1" destOrd="0" presId="urn:microsoft.com/office/officeart/2011/layout/CircleProcess"/>
    <dgm:cxn modelId="{8BEC1CC2-5043-4E10-99DA-0EF3B3E0EFB8}" type="presOf" srcId="{C50CEDE3-6B03-4A8E-B74B-8596150BEFD4}" destId="{0F26D037-2955-4198-A6A8-0DC6237AD9F9}" srcOrd="1" destOrd="0" presId="urn:microsoft.com/office/officeart/2011/layout/CircleProcess"/>
    <dgm:cxn modelId="{948BBAD6-E536-4E62-8638-6F431959E957}" srcId="{D64B90A7-C273-4AAA-BE92-2EFFAEF24C52}" destId="{C50CEDE3-6B03-4A8E-B74B-8596150BEFD4}" srcOrd="4" destOrd="0" parTransId="{7710AC35-9DF0-421F-9752-BCB0BD060781}" sibTransId="{36EB7723-07F1-4007-AEDB-89617C54AB91}"/>
    <dgm:cxn modelId="{68D8C55E-1596-4512-94AD-A4D2BEC65DE4}" type="presParOf" srcId="{E767A456-452E-4DE6-874D-2DA13F22DA6A}" destId="{E1AB8CF0-F970-4F3E-8F98-8D494DBED75F}" srcOrd="0" destOrd="0" presId="urn:microsoft.com/office/officeart/2011/layout/CircleProcess"/>
    <dgm:cxn modelId="{9A4C61FA-AC49-48A5-9DEF-0F4D0800BC78}" type="presParOf" srcId="{E1AB8CF0-F970-4F3E-8F98-8D494DBED75F}" destId="{724C77E7-9901-42EA-9EB8-F9AEEA282686}" srcOrd="0" destOrd="0" presId="urn:microsoft.com/office/officeart/2011/layout/CircleProcess"/>
    <dgm:cxn modelId="{D70C62B6-3960-4FB3-B30D-E72971DF291E}" type="presParOf" srcId="{E767A456-452E-4DE6-874D-2DA13F22DA6A}" destId="{0195E486-D403-49B2-A2F5-13D740E06FA4}" srcOrd="1" destOrd="0" presId="urn:microsoft.com/office/officeart/2011/layout/CircleProcess"/>
    <dgm:cxn modelId="{FEEAE424-1F4B-4C90-9CAC-96194FBF49F8}" type="presParOf" srcId="{0195E486-D403-49B2-A2F5-13D740E06FA4}" destId="{279EE680-7C71-4EEC-9664-62B24CAA6B9D}" srcOrd="0" destOrd="0" presId="urn:microsoft.com/office/officeart/2011/layout/CircleProcess"/>
    <dgm:cxn modelId="{8DA0EEC8-689C-4381-9BC5-09DAE99421A9}" type="presParOf" srcId="{E767A456-452E-4DE6-874D-2DA13F22DA6A}" destId="{0F26D037-2955-4198-A6A8-0DC6237AD9F9}" srcOrd="2" destOrd="0" presId="urn:microsoft.com/office/officeart/2011/layout/CircleProcess"/>
    <dgm:cxn modelId="{FB264A2A-AFE4-47F1-9011-4C9BBC6E8F43}" type="presParOf" srcId="{E767A456-452E-4DE6-874D-2DA13F22DA6A}" destId="{214E5929-21CB-4F5A-8C8E-13EE935BF7A6}" srcOrd="3" destOrd="0" presId="urn:microsoft.com/office/officeart/2011/layout/CircleProcess"/>
    <dgm:cxn modelId="{9BE23036-21AA-4950-8D1B-819F0DFCE659}" type="presParOf" srcId="{214E5929-21CB-4F5A-8C8E-13EE935BF7A6}" destId="{0D847003-7171-4E66-AC3F-189DA7BE06E2}" srcOrd="0" destOrd="0" presId="urn:microsoft.com/office/officeart/2011/layout/CircleProcess"/>
    <dgm:cxn modelId="{86DD6313-C026-4DA5-882A-6041DFCDE971}" type="presParOf" srcId="{E767A456-452E-4DE6-874D-2DA13F22DA6A}" destId="{AC743FF9-D001-4165-A6AB-B60BA1C22B4E}" srcOrd="4" destOrd="0" presId="urn:microsoft.com/office/officeart/2011/layout/CircleProcess"/>
    <dgm:cxn modelId="{CA0E8607-53FD-4588-8EC3-94BE2F9BF06A}" type="presParOf" srcId="{AC743FF9-D001-4165-A6AB-B60BA1C22B4E}" destId="{CEE7F236-0927-40FB-9A55-ADEAF8CF1A2F}" srcOrd="0" destOrd="0" presId="urn:microsoft.com/office/officeart/2011/layout/CircleProcess"/>
    <dgm:cxn modelId="{A1D4595A-9A36-464C-A5DD-DFB26D02038D}" type="presParOf" srcId="{E767A456-452E-4DE6-874D-2DA13F22DA6A}" destId="{10780819-5AE9-4C15-AD93-B60294062940}" srcOrd="5" destOrd="0" presId="urn:microsoft.com/office/officeart/2011/layout/CircleProcess"/>
    <dgm:cxn modelId="{AF446E0D-D250-464E-8B8C-119FAB968C5A}" type="presParOf" srcId="{E767A456-452E-4DE6-874D-2DA13F22DA6A}" destId="{9CAFB089-F545-4A2A-BF21-0ABBB88D76E3}" srcOrd="6" destOrd="0" presId="urn:microsoft.com/office/officeart/2011/layout/CircleProcess"/>
    <dgm:cxn modelId="{0D68336E-BC31-463E-86E6-2DF2BB1A5AAD}" type="presParOf" srcId="{9CAFB089-F545-4A2A-BF21-0ABBB88D76E3}" destId="{7BCA0E6B-D288-49D2-959B-11308E42AEF8}" srcOrd="0" destOrd="0" presId="urn:microsoft.com/office/officeart/2011/layout/CircleProcess"/>
    <dgm:cxn modelId="{4A1F6C53-F17F-4E1C-A475-26725AB5E764}" type="presParOf" srcId="{E767A456-452E-4DE6-874D-2DA13F22DA6A}" destId="{D3F00CFC-E741-4BC9-9325-D168CCA557B0}" srcOrd="7" destOrd="0" presId="urn:microsoft.com/office/officeart/2011/layout/CircleProcess"/>
    <dgm:cxn modelId="{A086C150-5E36-4564-ABE2-3641FF2C82D6}" type="presParOf" srcId="{D3F00CFC-E741-4BC9-9325-D168CCA557B0}" destId="{0142B440-B51C-4799-89C8-A5F02D29802E}" srcOrd="0" destOrd="0" presId="urn:microsoft.com/office/officeart/2011/layout/CircleProcess"/>
    <dgm:cxn modelId="{E488E3B7-75DB-4995-90AB-E28DBC0295D4}" type="presParOf" srcId="{E767A456-452E-4DE6-874D-2DA13F22DA6A}" destId="{145C35BB-DB63-4FC4-A7FC-E77CE8A9D27D}" srcOrd="8" destOrd="0" presId="urn:microsoft.com/office/officeart/2011/layout/CircleProcess"/>
    <dgm:cxn modelId="{5A67D592-6702-4968-BF04-88032A2853AA}" type="presParOf" srcId="{E767A456-452E-4DE6-874D-2DA13F22DA6A}" destId="{48C7353E-3F3D-4762-BFA5-3A8D4C0CE239}" srcOrd="9" destOrd="0" presId="urn:microsoft.com/office/officeart/2011/layout/CircleProcess"/>
    <dgm:cxn modelId="{D311B3EF-3A2A-4F88-AD35-8E71915E367A}" type="presParOf" srcId="{48C7353E-3F3D-4762-BFA5-3A8D4C0CE239}" destId="{05D7E2BF-49F9-4310-A50A-FEFBE82E4AB7}" srcOrd="0" destOrd="0" presId="urn:microsoft.com/office/officeart/2011/layout/CircleProcess"/>
    <dgm:cxn modelId="{6FC8A9FF-7686-436C-8D96-47738D252C3E}" type="presParOf" srcId="{E767A456-452E-4DE6-874D-2DA13F22DA6A}" destId="{570BB4D7-0A7D-4670-81B1-26E049E49A71}" srcOrd="10" destOrd="0" presId="urn:microsoft.com/office/officeart/2011/layout/CircleProcess"/>
    <dgm:cxn modelId="{20D8954E-713D-48F5-B467-E6CB7CFCA491}" type="presParOf" srcId="{570BB4D7-0A7D-4670-81B1-26E049E49A71}" destId="{1443369E-838A-4473-8932-F806691EC1EF}" srcOrd="0" destOrd="0" presId="urn:microsoft.com/office/officeart/2011/layout/CircleProcess"/>
    <dgm:cxn modelId="{70D85D2B-9F2A-4BA2-8AB4-8B1AC4B12745}" type="presParOf" srcId="{E767A456-452E-4DE6-874D-2DA13F22DA6A}" destId="{40BA7501-772A-4F0E-8889-1C647580542F}" srcOrd="11" destOrd="0" presId="urn:microsoft.com/office/officeart/2011/layout/CircleProcess"/>
    <dgm:cxn modelId="{1168D882-0A50-49DF-BA1E-A7EB7AD7E256}" type="presParOf" srcId="{E767A456-452E-4DE6-874D-2DA13F22DA6A}" destId="{8255CDBC-7517-4FF8-9B3F-8D26AC313B78}" srcOrd="12" destOrd="0" presId="urn:microsoft.com/office/officeart/2011/layout/CircleProcess"/>
    <dgm:cxn modelId="{3B5EC626-5AC4-4E1E-96D1-EA87B97CDA51}" type="presParOf" srcId="{8255CDBC-7517-4FF8-9B3F-8D26AC313B78}" destId="{D895DAAB-2A23-4F01-B2FD-EA8324EA0F01}" srcOrd="0" destOrd="0" presId="urn:microsoft.com/office/officeart/2011/layout/CircleProcess"/>
    <dgm:cxn modelId="{50379BB5-F505-4422-ACF4-B8E3EE862CFE}" type="presParOf" srcId="{E767A456-452E-4DE6-874D-2DA13F22DA6A}" destId="{E5B6F9A6-E76F-462D-B693-F08E348AEF1F}" srcOrd="13" destOrd="0" presId="urn:microsoft.com/office/officeart/2011/layout/CircleProcess"/>
    <dgm:cxn modelId="{12BDD337-54ED-4B17-A11E-2B742E3BAE76}" type="presParOf" srcId="{E5B6F9A6-E76F-462D-B693-F08E348AEF1F}" destId="{591692F3-D996-4AFD-AA61-7EE7521D770C}" srcOrd="0" destOrd="0" presId="urn:microsoft.com/office/officeart/2011/layout/CircleProcess"/>
    <dgm:cxn modelId="{4CA1C153-C7E8-44F6-B812-095358A23C66}" type="presParOf" srcId="{E767A456-452E-4DE6-874D-2DA13F22DA6A}" destId="{3767681A-A736-4B27-A3A2-439473610313}" srcOrd="14" destOrd="0" presId="urn:microsoft.com/office/officeart/2011/layout/CircleProces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B734295-9153-4031-B34D-47F276C4AE40}" type="doc">
      <dgm:prSet loTypeId="urn:microsoft.com/office/officeart/2005/8/layout/orgChart1" loCatId="hierarchy" qsTypeId="urn:microsoft.com/office/officeart/2005/8/quickstyle/simple1" qsCatId="simple" csTypeId="urn:microsoft.com/office/officeart/2005/8/colors/accent0_3" csCatId="mainScheme" phldr="1"/>
      <dgm:spPr/>
      <dgm:t>
        <a:bodyPr/>
        <a:lstStyle/>
        <a:p>
          <a:endParaRPr lang="id-ID"/>
        </a:p>
      </dgm:t>
    </dgm:pt>
    <dgm:pt modelId="{6D9328B4-69B0-45F2-ADCA-BFAAF37F2677}">
      <dgm:prSet phldrT="[Text]" custT="1"/>
      <dgm:spPr/>
      <dgm:t>
        <a:bodyPr/>
        <a:lstStyle/>
        <a:p>
          <a:r>
            <a:rPr lang="en-US" sz="1200" dirty="0"/>
            <a:t>PMK 150/2014</a:t>
          </a:r>
          <a:endParaRPr lang="id-ID" sz="1200" dirty="0"/>
        </a:p>
      </dgm:t>
    </dgm:pt>
    <dgm:pt modelId="{F79653DD-27D3-4EED-A78A-12D7C6F6868F}" type="parTrans" cxnId="{1D7F7CCC-47EE-46EA-ACA0-25FEF3F30F2F}">
      <dgm:prSet/>
      <dgm:spPr/>
      <dgm:t>
        <a:bodyPr/>
        <a:lstStyle/>
        <a:p>
          <a:endParaRPr lang="id-ID" sz="3200"/>
        </a:p>
      </dgm:t>
    </dgm:pt>
    <dgm:pt modelId="{605A13DA-C0B0-4FF3-9CE2-211D96FFA88C}" type="sibTrans" cxnId="{1D7F7CCC-47EE-46EA-ACA0-25FEF3F30F2F}">
      <dgm:prSet/>
      <dgm:spPr/>
      <dgm:t>
        <a:bodyPr/>
        <a:lstStyle/>
        <a:p>
          <a:endParaRPr lang="id-ID" sz="3200"/>
        </a:p>
      </dgm:t>
    </dgm:pt>
    <dgm:pt modelId="{A43DDAF8-0753-4AF4-B030-79FA7319D1EE}">
      <dgm:prSet phldrT="[Text]" custT="1"/>
      <dgm:spPr/>
      <dgm:t>
        <a:bodyPr/>
        <a:lstStyle/>
        <a:p>
          <a:r>
            <a:rPr lang="en-US" sz="1200" dirty="0" err="1"/>
            <a:t>Perencanaan</a:t>
          </a:r>
          <a:r>
            <a:rPr lang="en-US" sz="1200" dirty="0"/>
            <a:t> PENGADAAN</a:t>
          </a:r>
          <a:endParaRPr lang="id-ID" sz="1200" dirty="0"/>
        </a:p>
      </dgm:t>
    </dgm:pt>
    <dgm:pt modelId="{7BD76D02-BDF6-4457-A10D-767A6B003B3A}" type="parTrans" cxnId="{A3605CC6-5314-48FF-97A6-BADF3CF49CAD}">
      <dgm:prSet/>
      <dgm:spPr/>
      <dgm:t>
        <a:bodyPr/>
        <a:lstStyle/>
        <a:p>
          <a:endParaRPr lang="id-ID" sz="3200"/>
        </a:p>
      </dgm:t>
    </dgm:pt>
    <dgm:pt modelId="{760973EB-584F-4171-BFC8-6B5A9FC2BF21}" type="sibTrans" cxnId="{A3605CC6-5314-48FF-97A6-BADF3CF49CAD}">
      <dgm:prSet/>
      <dgm:spPr/>
      <dgm:t>
        <a:bodyPr/>
        <a:lstStyle/>
        <a:p>
          <a:endParaRPr lang="id-ID" sz="3200"/>
        </a:p>
      </dgm:t>
    </dgm:pt>
    <dgm:pt modelId="{528CF723-5F0C-4245-8497-CCC50089CA2C}">
      <dgm:prSet phldrT="[Text]" custT="1"/>
      <dgm:spPr/>
      <dgm:t>
        <a:bodyPr/>
        <a:lstStyle/>
        <a:p>
          <a:r>
            <a:rPr lang="en-US" sz="1200"/>
            <a:t>Tanah dan/atau Bangunan</a:t>
          </a:r>
          <a:endParaRPr lang="id-ID" sz="1200" dirty="0"/>
        </a:p>
      </dgm:t>
    </dgm:pt>
    <dgm:pt modelId="{94260ECE-9BC3-4601-AB90-F0D33C99F426}" type="parTrans" cxnId="{6C3AC3B1-C781-4489-B233-E002D7CA72A4}">
      <dgm:prSet/>
      <dgm:spPr/>
      <dgm:t>
        <a:bodyPr/>
        <a:lstStyle/>
        <a:p>
          <a:endParaRPr lang="id-ID" sz="3200"/>
        </a:p>
      </dgm:t>
    </dgm:pt>
    <dgm:pt modelId="{2DCAF283-8F03-4382-80E7-270E94BFDA63}" type="sibTrans" cxnId="{6C3AC3B1-C781-4489-B233-E002D7CA72A4}">
      <dgm:prSet/>
      <dgm:spPr/>
      <dgm:t>
        <a:bodyPr/>
        <a:lstStyle/>
        <a:p>
          <a:endParaRPr lang="id-ID" sz="3200"/>
        </a:p>
      </dgm:t>
    </dgm:pt>
    <dgm:pt modelId="{36ED7675-F8E7-4C64-AC01-C18A3467903A}">
      <dgm:prSet phldrT="[Text]" custT="1"/>
      <dgm:spPr/>
      <dgm:t>
        <a:bodyPr/>
        <a:lstStyle/>
        <a:p>
          <a:r>
            <a:rPr lang="en-US" sz="1200" dirty="0" err="1"/>
            <a:t>Perencanaan</a:t>
          </a:r>
          <a:r>
            <a:rPr lang="en-US" sz="1200" dirty="0"/>
            <a:t> PEMELIHARAAN</a:t>
          </a:r>
          <a:endParaRPr lang="id-ID" sz="1200" dirty="0"/>
        </a:p>
      </dgm:t>
    </dgm:pt>
    <dgm:pt modelId="{F2C44DF1-33CA-4861-8914-9AB142ABFD11}" type="parTrans" cxnId="{D020970E-9B82-47C0-A4B4-7F90A32BC607}">
      <dgm:prSet/>
      <dgm:spPr/>
      <dgm:t>
        <a:bodyPr/>
        <a:lstStyle/>
        <a:p>
          <a:endParaRPr lang="id-ID" sz="3200"/>
        </a:p>
      </dgm:t>
    </dgm:pt>
    <dgm:pt modelId="{285D639A-9F2C-4742-A6BB-5A14DEC88E94}" type="sibTrans" cxnId="{D020970E-9B82-47C0-A4B4-7F90A32BC607}">
      <dgm:prSet/>
      <dgm:spPr/>
      <dgm:t>
        <a:bodyPr/>
        <a:lstStyle/>
        <a:p>
          <a:endParaRPr lang="id-ID" sz="3200"/>
        </a:p>
      </dgm:t>
    </dgm:pt>
    <dgm:pt modelId="{B54AAB17-F26D-4BCA-BA1F-509B93AF7B82}">
      <dgm:prSet phldrT="[Text]" custT="1"/>
      <dgm:spPr/>
      <dgm:t>
        <a:bodyPr/>
        <a:lstStyle/>
        <a:p>
          <a:r>
            <a:rPr lang="en-US" sz="1200" dirty="0"/>
            <a:t>Tanah </a:t>
          </a:r>
          <a:r>
            <a:rPr lang="en-US" sz="1200" dirty="0" err="1"/>
            <a:t>dan</a:t>
          </a:r>
          <a:r>
            <a:rPr lang="en-US" sz="1200" dirty="0"/>
            <a:t>/</a:t>
          </a:r>
          <a:r>
            <a:rPr lang="en-US" sz="1200" dirty="0" err="1"/>
            <a:t>atau</a:t>
          </a:r>
          <a:r>
            <a:rPr lang="en-US" sz="1200" dirty="0"/>
            <a:t> </a:t>
          </a:r>
          <a:r>
            <a:rPr lang="en-US" sz="1200" dirty="0" err="1"/>
            <a:t>Bangunan</a:t>
          </a:r>
          <a:r>
            <a:rPr lang="en-US" sz="1200" dirty="0"/>
            <a:t>;</a:t>
          </a:r>
          <a:endParaRPr lang="id-ID" sz="1200" dirty="0"/>
        </a:p>
      </dgm:t>
    </dgm:pt>
    <dgm:pt modelId="{860776E7-FE61-4F1A-8CB7-C7E88EE06F26}" type="parTrans" cxnId="{B142EB5B-C93B-44B7-BB11-C437B99915EB}">
      <dgm:prSet/>
      <dgm:spPr/>
      <dgm:t>
        <a:bodyPr/>
        <a:lstStyle/>
        <a:p>
          <a:endParaRPr lang="id-ID" sz="3200"/>
        </a:p>
      </dgm:t>
    </dgm:pt>
    <dgm:pt modelId="{B89189EC-D46D-4170-AAE1-D1BF4B2BB5CF}" type="sibTrans" cxnId="{B142EB5B-C93B-44B7-BB11-C437B99915EB}">
      <dgm:prSet/>
      <dgm:spPr/>
      <dgm:t>
        <a:bodyPr/>
        <a:lstStyle/>
        <a:p>
          <a:endParaRPr lang="id-ID" sz="3200"/>
        </a:p>
      </dgm:t>
    </dgm:pt>
    <dgm:pt modelId="{BD335E3E-2320-4D15-8083-CF5CE272C06B}">
      <dgm:prSet custT="1"/>
      <dgm:spPr/>
      <dgm:t>
        <a:bodyPr/>
        <a:lstStyle/>
        <a:p>
          <a:r>
            <a:rPr lang="en-US" sz="1200" dirty="0" err="1"/>
            <a:t>Selain</a:t>
          </a:r>
          <a:r>
            <a:rPr lang="en-US" sz="1200" dirty="0"/>
            <a:t> Tanah </a:t>
          </a:r>
          <a:r>
            <a:rPr lang="en-US" sz="1200" dirty="0" err="1"/>
            <a:t>dan</a:t>
          </a:r>
          <a:r>
            <a:rPr lang="en-US" sz="1200" dirty="0"/>
            <a:t>/</a:t>
          </a:r>
          <a:r>
            <a:rPr lang="en-US" sz="1200" dirty="0" err="1"/>
            <a:t>atau</a:t>
          </a:r>
          <a:r>
            <a:rPr lang="en-US" sz="1200" dirty="0"/>
            <a:t> </a:t>
          </a:r>
          <a:r>
            <a:rPr lang="en-US" sz="1200" dirty="0" err="1"/>
            <a:t>Bangunan</a:t>
          </a:r>
          <a:endParaRPr lang="id-ID" sz="1200" dirty="0"/>
        </a:p>
      </dgm:t>
    </dgm:pt>
    <dgm:pt modelId="{90A125EC-77D7-48F4-BC64-623B9A018C9A}" type="parTrans" cxnId="{DB810A6C-C351-442F-A816-C545CE8B2BCD}">
      <dgm:prSet/>
      <dgm:spPr/>
      <dgm:t>
        <a:bodyPr/>
        <a:lstStyle/>
        <a:p>
          <a:endParaRPr lang="id-ID" sz="3200"/>
        </a:p>
      </dgm:t>
    </dgm:pt>
    <dgm:pt modelId="{AB8850AE-46A3-4C0B-9D50-BC4EE8F8CFA7}" type="sibTrans" cxnId="{DB810A6C-C351-442F-A816-C545CE8B2BCD}">
      <dgm:prSet/>
      <dgm:spPr/>
      <dgm:t>
        <a:bodyPr/>
        <a:lstStyle/>
        <a:p>
          <a:endParaRPr lang="id-ID" sz="3200"/>
        </a:p>
      </dgm:t>
    </dgm:pt>
    <dgm:pt modelId="{7E9EE29A-62FB-49E8-A5A3-70002C38CE7A}">
      <dgm:prSet custT="1"/>
      <dgm:spPr/>
      <dgm:t>
        <a:bodyPr/>
        <a:lstStyle/>
        <a:p>
          <a:r>
            <a:rPr lang="en-US" sz="1200" dirty="0" err="1"/>
            <a:t>Alat</a:t>
          </a:r>
          <a:r>
            <a:rPr lang="en-US" sz="1200" dirty="0"/>
            <a:t> </a:t>
          </a:r>
          <a:r>
            <a:rPr lang="en-US" sz="1200" dirty="0" err="1"/>
            <a:t>Angkutan</a:t>
          </a:r>
          <a:r>
            <a:rPr lang="en-US" sz="1200" dirty="0"/>
            <a:t> </a:t>
          </a:r>
          <a:r>
            <a:rPr lang="en-US" sz="1200" dirty="0" err="1"/>
            <a:t>bermotor</a:t>
          </a:r>
          <a:endParaRPr lang="en-US" sz="1200" dirty="0"/>
        </a:p>
      </dgm:t>
    </dgm:pt>
    <dgm:pt modelId="{900E7676-F606-48CE-AD25-CBC436383139}" type="parTrans" cxnId="{06544AA5-D756-45B0-968C-A303AEDA7FDE}">
      <dgm:prSet/>
      <dgm:spPr/>
      <dgm:t>
        <a:bodyPr/>
        <a:lstStyle/>
        <a:p>
          <a:endParaRPr lang="id-ID" sz="3200"/>
        </a:p>
      </dgm:t>
    </dgm:pt>
    <dgm:pt modelId="{4DB61BF5-DEA3-4FAC-9370-D1BB22F87CD6}" type="sibTrans" cxnId="{06544AA5-D756-45B0-968C-A303AEDA7FDE}">
      <dgm:prSet/>
      <dgm:spPr/>
      <dgm:t>
        <a:bodyPr/>
        <a:lstStyle/>
        <a:p>
          <a:endParaRPr lang="id-ID" sz="3200"/>
        </a:p>
      </dgm:t>
    </dgm:pt>
    <dgm:pt modelId="{B50D0E0C-7177-4402-826D-62E8BF31CD43}">
      <dgm:prSet custT="1"/>
      <dgm:spPr/>
      <dgm:t>
        <a:bodyPr/>
        <a:lstStyle/>
        <a:p>
          <a:r>
            <a:rPr lang="en-US" sz="1200" dirty="0"/>
            <a:t>BMN </a:t>
          </a:r>
          <a:r>
            <a:rPr lang="en-US" sz="1200" dirty="0" err="1"/>
            <a:t>selain</a:t>
          </a:r>
          <a:r>
            <a:rPr lang="en-US" sz="1200" dirty="0"/>
            <a:t> </a:t>
          </a:r>
          <a:r>
            <a:rPr lang="en-US" sz="1200" dirty="0" err="1"/>
            <a:t>tersebut</a:t>
          </a:r>
          <a:r>
            <a:rPr lang="en-US" sz="1200" dirty="0"/>
            <a:t> di </a:t>
          </a:r>
          <a:r>
            <a:rPr lang="en-US" sz="1200" dirty="0" err="1"/>
            <a:t>atas</a:t>
          </a:r>
          <a:r>
            <a:rPr lang="en-US" sz="1200" dirty="0"/>
            <a:t> </a:t>
          </a:r>
          <a:r>
            <a:rPr lang="en-US" sz="1200" dirty="0" err="1"/>
            <a:t>dengan</a:t>
          </a:r>
          <a:r>
            <a:rPr lang="en-US" sz="1200" dirty="0"/>
            <a:t> </a:t>
          </a:r>
          <a:r>
            <a:rPr lang="en-US" sz="1200" dirty="0" err="1"/>
            <a:t>nilai</a:t>
          </a:r>
          <a:r>
            <a:rPr lang="en-US" sz="1200" dirty="0"/>
            <a:t> </a:t>
          </a:r>
          <a:r>
            <a:rPr lang="en-US" sz="1200" dirty="0" err="1"/>
            <a:t>perolehan</a:t>
          </a:r>
          <a:r>
            <a:rPr lang="en-US" sz="1200" dirty="0"/>
            <a:t> per </a:t>
          </a:r>
          <a:r>
            <a:rPr lang="en-US" sz="1200" dirty="0" err="1"/>
            <a:t>satuan</a:t>
          </a:r>
          <a:r>
            <a:rPr lang="en-US" sz="1200" dirty="0"/>
            <a:t> paling </a:t>
          </a:r>
          <a:r>
            <a:rPr lang="en-US" sz="1200" dirty="0" err="1"/>
            <a:t>sedikit</a:t>
          </a:r>
          <a:r>
            <a:rPr lang="en-US" sz="1200" dirty="0"/>
            <a:t> Rp100juta. </a:t>
          </a:r>
        </a:p>
      </dgm:t>
    </dgm:pt>
    <dgm:pt modelId="{C526FCAD-6DF3-4E86-B874-9CB2FAF77B3B}" type="parTrans" cxnId="{4A770215-DB32-435F-83C0-4E183334E299}">
      <dgm:prSet/>
      <dgm:spPr/>
      <dgm:t>
        <a:bodyPr/>
        <a:lstStyle/>
        <a:p>
          <a:endParaRPr lang="id-ID" sz="3200"/>
        </a:p>
      </dgm:t>
    </dgm:pt>
    <dgm:pt modelId="{2D806C08-A0EC-4797-9703-55614F895391}" type="sibTrans" cxnId="{4A770215-DB32-435F-83C0-4E183334E299}">
      <dgm:prSet/>
      <dgm:spPr/>
      <dgm:t>
        <a:bodyPr/>
        <a:lstStyle/>
        <a:p>
          <a:endParaRPr lang="id-ID" sz="3200"/>
        </a:p>
      </dgm:t>
    </dgm:pt>
    <dgm:pt modelId="{E9006203-DBA0-426B-AF60-27EF95F1EF8A}">
      <dgm:prSet phldrT="[Text]" custT="1"/>
      <dgm:spPr/>
      <dgm:t>
        <a:bodyPr/>
        <a:lstStyle/>
        <a:p>
          <a:r>
            <a:rPr lang="en-US" sz="1200" dirty="0" err="1"/>
            <a:t>Perencanaan</a:t>
          </a:r>
          <a:r>
            <a:rPr lang="en-US" sz="1200" dirty="0"/>
            <a:t> </a:t>
          </a:r>
          <a:r>
            <a:rPr lang="en-US" sz="1200" dirty="0" err="1"/>
            <a:t>Pemindahtanganan</a:t>
          </a:r>
          <a:endParaRPr lang="id-ID" sz="1200" dirty="0"/>
        </a:p>
      </dgm:t>
    </dgm:pt>
    <dgm:pt modelId="{3D9759C4-8809-4A77-B2FC-FFBD01DF93D8}" type="parTrans" cxnId="{F2D8DAE5-F48C-4974-9DFD-A35BDA2C99FA}">
      <dgm:prSet/>
      <dgm:spPr/>
      <dgm:t>
        <a:bodyPr/>
        <a:lstStyle/>
        <a:p>
          <a:endParaRPr lang="id-ID" sz="3200"/>
        </a:p>
      </dgm:t>
    </dgm:pt>
    <dgm:pt modelId="{B858EFA1-F002-484F-8918-20D494E113D8}" type="sibTrans" cxnId="{F2D8DAE5-F48C-4974-9DFD-A35BDA2C99FA}">
      <dgm:prSet/>
      <dgm:spPr/>
      <dgm:t>
        <a:bodyPr/>
        <a:lstStyle/>
        <a:p>
          <a:endParaRPr lang="id-ID" sz="3200"/>
        </a:p>
      </dgm:t>
    </dgm:pt>
    <dgm:pt modelId="{64EB9461-8F68-4EFB-B2DF-C139BB3CCCC7}">
      <dgm:prSet phldrT="[Text]" custT="1"/>
      <dgm:spPr/>
      <dgm:t>
        <a:bodyPr/>
        <a:lstStyle/>
        <a:p>
          <a:r>
            <a:rPr lang="en-US" sz="1200" dirty="0" err="1"/>
            <a:t>Perencanaan</a:t>
          </a:r>
          <a:r>
            <a:rPr lang="en-US" sz="1200" dirty="0"/>
            <a:t> </a:t>
          </a:r>
          <a:r>
            <a:rPr lang="en-US" sz="1200" dirty="0" err="1"/>
            <a:t>Pemanfaatan</a:t>
          </a:r>
          <a:endParaRPr lang="id-ID" sz="1200" dirty="0"/>
        </a:p>
      </dgm:t>
    </dgm:pt>
    <dgm:pt modelId="{481B3B69-F392-4D5A-BCBA-7F380910CB72}" type="parTrans" cxnId="{0113D599-9807-4790-8C16-B94FB2211044}">
      <dgm:prSet/>
      <dgm:spPr/>
      <dgm:t>
        <a:bodyPr/>
        <a:lstStyle/>
        <a:p>
          <a:endParaRPr lang="id-ID" sz="3200"/>
        </a:p>
      </dgm:t>
    </dgm:pt>
    <dgm:pt modelId="{1DA297D6-1B02-4A92-B828-E60EC024879E}" type="sibTrans" cxnId="{0113D599-9807-4790-8C16-B94FB2211044}">
      <dgm:prSet/>
      <dgm:spPr/>
      <dgm:t>
        <a:bodyPr/>
        <a:lstStyle/>
        <a:p>
          <a:endParaRPr lang="id-ID" sz="3200"/>
        </a:p>
      </dgm:t>
    </dgm:pt>
    <dgm:pt modelId="{CE73318B-9134-4C0B-86E2-F5890CBE6CAE}">
      <dgm:prSet phldrT="[Text]" custT="1"/>
      <dgm:spPr/>
      <dgm:t>
        <a:bodyPr/>
        <a:lstStyle/>
        <a:p>
          <a:r>
            <a:rPr lang="en-US" sz="1200" dirty="0" err="1"/>
            <a:t>Perencanaan</a:t>
          </a:r>
          <a:r>
            <a:rPr lang="en-US" sz="1200" dirty="0"/>
            <a:t> </a:t>
          </a:r>
          <a:r>
            <a:rPr lang="en-US" sz="1200" dirty="0" err="1"/>
            <a:t>Penghapusan</a:t>
          </a:r>
          <a:endParaRPr lang="id-ID" sz="1200" dirty="0"/>
        </a:p>
      </dgm:t>
    </dgm:pt>
    <dgm:pt modelId="{0F6BD0A3-ABBA-4562-8224-236D6F630F7B}" type="parTrans" cxnId="{5CAD3E7D-FA42-40E4-BE1E-61927E66440D}">
      <dgm:prSet/>
      <dgm:spPr/>
      <dgm:t>
        <a:bodyPr/>
        <a:lstStyle/>
        <a:p>
          <a:endParaRPr lang="id-ID" sz="3200"/>
        </a:p>
      </dgm:t>
    </dgm:pt>
    <dgm:pt modelId="{156ADC47-C9AD-45D2-A6FB-8F7F0A1992AD}" type="sibTrans" cxnId="{5CAD3E7D-FA42-40E4-BE1E-61927E66440D}">
      <dgm:prSet/>
      <dgm:spPr/>
      <dgm:t>
        <a:bodyPr/>
        <a:lstStyle/>
        <a:p>
          <a:endParaRPr lang="id-ID" sz="3200"/>
        </a:p>
      </dgm:t>
    </dgm:pt>
    <dgm:pt modelId="{BE27DE60-29D5-4994-A600-76783D295BE4}" type="pres">
      <dgm:prSet presAssocID="{5B734295-9153-4031-B34D-47F276C4AE40}" presName="hierChild1" presStyleCnt="0">
        <dgm:presLayoutVars>
          <dgm:orgChart val="1"/>
          <dgm:chPref val="1"/>
          <dgm:dir/>
          <dgm:animOne val="branch"/>
          <dgm:animLvl val="lvl"/>
          <dgm:resizeHandles/>
        </dgm:presLayoutVars>
      </dgm:prSet>
      <dgm:spPr/>
    </dgm:pt>
    <dgm:pt modelId="{09E9B704-2287-468B-856C-D00F8C93E122}" type="pres">
      <dgm:prSet presAssocID="{6D9328B4-69B0-45F2-ADCA-BFAAF37F2677}" presName="hierRoot1" presStyleCnt="0">
        <dgm:presLayoutVars>
          <dgm:hierBranch val="init"/>
        </dgm:presLayoutVars>
      </dgm:prSet>
      <dgm:spPr/>
    </dgm:pt>
    <dgm:pt modelId="{8BDD361D-875F-4C87-B683-4CD926621671}" type="pres">
      <dgm:prSet presAssocID="{6D9328B4-69B0-45F2-ADCA-BFAAF37F2677}" presName="rootComposite1" presStyleCnt="0"/>
      <dgm:spPr/>
    </dgm:pt>
    <dgm:pt modelId="{6C7EE3D8-EE06-470F-86AD-BF41C114C802}" type="pres">
      <dgm:prSet presAssocID="{6D9328B4-69B0-45F2-ADCA-BFAAF37F2677}" presName="rootText1" presStyleLbl="node0" presStyleIdx="0" presStyleCnt="1">
        <dgm:presLayoutVars>
          <dgm:chPref val="3"/>
        </dgm:presLayoutVars>
      </dgm:prSet>
      <dgm:spPr/>
    </dgm:pt>
    <dgm:pt modelId="{2EFFA4CD-A133-4960-8202-AD411760D3BA}" type="pres">
      <dgm:prSet presAssocID="{6D9328B4-69B0-45F2-ADCA-BFAAF37F2677}" presName="rootConnector1" presStyleLbl="node1" presStyleIdx="0" presStyleCnt="0"/>
      <dgm:spPr/>
    </dgm:pt>
    <dgm:pt modelId="{EF125E8B-F075-4891-B3B4-20FCEE94C4C9}" type="pres">
      <dgm:prSet presAssocID="{6D9328B4-69B0-45F2-ADCA-BFAAF37F2677}" presName="hierChild2" presStyleCnt="0"/>
      <dgm:spPr/>
    </dgm:pt>
    <dgm:pt modelId="{255576EA-2CB0-4211-9450-D1F39423C492}" type="pres">
      <dgm:prSet presAssocID="{3D9759C4-8809-4A77-B2FC-FFBD01DF93D8}" presName="Name37" presStyleLbl="parChTrans1D2" presStyleIdx="0" presStyleCnt="5"/>
      <dgm:spPr/>
    </dgm:pt>
    <dgm:pt modelId="{54043145-02F4-4C84-AEBC-3400E96EF8EB}" type="pres">
      <dgm:prSet presAssocID="{E9006203-DBA0-426B-AF60-27EF95F1EF8A}" presName="hierRoot2" presStyleCnt="0">
        <dgm:presLayoutVars>
          <dgm:hierBranch val="init"/>
        </dgm:presLayoutVars>
      </dgm:prSet>
      <dgm:spPr/>
    </dgm:pt>
    <dgm:pt modelId="{DF40F1C6-4E94-48A9-8680-CF6B6B7AADCA}" type="pres">
      <dgm:prSet presAssocID="{E9006203-DBA0-426B-AF60-27EF95F1EF8A}" presName="rootComposite" presStyleCnt="0"/>
      <dgm:spPr/>
    </dgm:pt>
    <dgm:pt modelId="{7771BCDD-402A-4FFA-BE08-A3F56F42D985}" type="pres">
      <dgm:prSet presAssocID="{E9006203-DBA0-426B-AF60-27EF95F1EF8A}" presName="rootText" presStyleLbl="node2" presStyleIdx="0" presStyleCnt="5" custScaleX="114870">
        <dgm:presLayoutVars>
          <dgm:chPref val="3"/>
        </dgm:presLayoutVars>
      </dgm:prSet>
      <dgm:spPr/>
    </dgm:pt>
    <dgm:pt modelId="{0ACB738C-6CD9-4651-A1D5-450258ADF52B}" type="pres">
      <dgm:prSet presAssocID="{E9006203-DBA0-426B-AF60-27EF95F1EF8A}" presName="rootConnector" presStyleLbl="node2" presStyleIdx="0" presStyleCnt="5"/>
      <dgm:spPr/>
    </dgm:pt>
    <dgm:pt modelId="{87FDE051-2767-484E-9060-8C3F8E777421}" type="pres">
      <dgm:prSet presAssocID="{E9006203-DBA0-426B-AF60-27EF95F1EF8A}" presName="hierChild4" presStyleCnt="0"/>
      <dgm:spPr/>
    </dgm:pt>
    <dgm:pt modelId="{B19D532C-94B6-410C-952B-9510FB798C46}" type="pres">
      <dgm:prSet presAssocID="{E9006203-DBA0-426B-AF60-27EF95F1EF8A}" presName="hierChild5" presStyleCnt="0"/>
      <dgm:spPr/>
    </dgm:pt>
    <dgm:pt modelId="{B0C3C485-21B8-486D-A55A-AE6F8DBB9C0E}" type="pres">
      <dgm:prSet presAssocID="{481B3B69-F392-4D5A-BCBA-7F380910CB72}" presName="Name37" presStyleLbl="parChTrans1D2" presStyleIdx="1" presStyleCnt="5"/>
      <dgm:spPr/>
    </dgm:pt>
    <dgm:pt modelId="{C4CE09D5-3219-45A0-B2CD-432E7EC0B1A5}" type="pres">
      <dgm:prSet presAssocID="{64EB9461-8F68-4EFB-B2DF-C139BB3CCCC7}" presName="hierRoot2" presStyleCnt="0">
        <dgm:presLayoutVars>
          <dgm:hierBranch val="init"/>
        </dgm:presLayoutVars>
      </dgm:prSet>
      <dgm:spPr/>
    </dgm:pt>
    <dgm:pt modelId="{B421C6A3-515C-40A0-8868-C9057D929B3C}" type="pres">
      <dgm:prSet presAssocID="{64EB9461-8F68-4EFB-B2DF-C139BB3CCCC7}" presName="rootComposite" presStyleCnt="0"/>
      <dgm:spPr/>
    </dgm:pt>
    <dgm:pt modelId="{1D817B23-5818-41DD-A091-C7292F544A31}" type="pres">
      <dgm:prSet presAssocID="{64EB9461-8F68-4EFB-B2DF-C139BB3CCCC7}" presName="rootText" presStyleLbl="node2" presStyleIdx="1" presStyleCnt="5">
        <dgm:presLayoutVars>
          <dgm:chPref val="3"/>
        </dgm:presLayoutVars>
      </dgm:prSet>
      <dgm:spPr/>
    </dgm:pt>
    <dgm:pt modelId="{B50976BD-22EA-447D-9D88-542D14B880B1}" type="pres">
      <dgm:prSet presAssocID="{64EB9461-8F68-4EFB-B2DF-C139BB3CCCC7}" presName="rootConnector" presStyleLbl="node2" presStyleIdx="1" presStyleCnt="5"/>
      <dgm:spPr/>
    </dgm:pt>
    <dgm:pt modelId="{CE8C072E-A2DB-4C77-9ED1-B6D6A74A7BCB}" type="pres">
      <dgm:prSet presAssocID="{64EB9461-8F68-4EFB-B2DF-C139BB3CCCC7}" presName="hierChild4" presStyleCnt="0"/>
      <dgm:spPr/>
    </dgm:pt>
    <dgm:pt modelId="{D48AD626-7D9D-432F-B421-3A8A205AD7DB}" type="pres">
      <dgm:prSet presAssocID="{64EB9461-8F68-4EFB-B2DF-C139BB3CCCC7}" presName="hierChild5" presStyleCnt="0"/>
      <dgm:spPr/>
    </dgm:pt>
    <dgm:pt modelId="{6AF5BE8B-8C52-4C2D-AB66-2E42696C0200}" type="pres">
      <dgm:prSet presAssocID="{0F6BD0A3-ABBA-4562-8224-236D6F630F7B}" presName="Name37" presStyleLbl="parChTrans1D2" presStyleIdx="2" presStyleCnt="5"/>
      <dgm:spPr/>
    </dgm:pt>
    <dgm:pt modelId="{885361DC-E901-4A18-8167-30ACE481336A}" type="pres">
      <dgm:prSet presAssocID="{CE73318B-9134-4C0B-86E2-F5890CBE6CAE}" presName="hierRoot2" presStyleCnt="0">
        <dgm:presLayoutVars>
          <dgm:hierBranch val="init"/>
        </dgm:presLayoutVars>
      </dgm:prSet>
      <dgm:spPr/>
    </dgm:pt>
    <dgm:pt modelId="{C6D98235-B20C-42D5-8055-99C854DDED64}" type="pres">
      <dgm:prSet presAssocID="{CE73318B-9134-4C0B-86E2-F5890CBE6CAE}" presName="rootComposite" presStyleCnt="0"/>
      <dgm:spPr/>
    </dgm:pt>
    <dgm:pt modelId="{3BD74E89-E2E9-4357-AA26-C54E8D858280}" type="pres">
      <dgm:prSet presAssocID="{CE73318B-9134-4C0B-86E2-F5890CBE6CAE}" presName="rootText" presStyleLbl="node2" presStyleIdx="2" presStyleCnt="5">
        <dgm:presLayoutVars>
          <dgm:chPref val="3"/>
        </dgm:presLayoutVars>
      </dgm:prSet>
      <dgm:spPr/>
    </dgm:pt>
    <dgm:pt modelId="{DED9EE66-0813-4EDD-AA2E-F23012A50532}" type="pres">
      <dgm:prSet presAssocID="{CE73318B-9134-4C0B-86E2-F5890CBE6CAE}" presName="rootConnector" presStyleLbl="node2" presStyleIdx="2" presStyleCnt="5"/>
      <dgm:spPr/>
    </dgm:pt>
    <dgm:pt modelId="{8D99FA8F-A0DE-47EB-8ABB-C50E65E64DF6}" type="pres">
      <dgm:prSet presAssocID="{CE73318B-9134-4C0B-86E2-F5890CBE6CAE}" presName="hierChild4" presStyleCnt="0"/>
      <dgm:spPr/>
    </dgm:pt>
    <dgm:pt modelId="{7D1C4764-C0B1-4BD6-ADAD-F012805A1883}" type="pres">
      <dgm:prSet presAssocID="{CE73318B-9134-4C0B-86E2-F5890CBE6CAE}" presName="hierChild5" presStyleCnt="0"/>
      <dgm:spPr/>
    </dgm:pt>
    <dgm:pt modelId="{63110C1C-C930-41CE-BCA5-BD9884A8E89D}" type="pres">
      <dgm:prSet presAssocID="{7BD76D02-BDF6-4457-A10D-767A6B003B3A}" presName="Name37" presStyleLbl="parChTrans1D2" presStyleIdx="3" presStyleCnt="5"/>
      <dgm:spPr/>
    </dgm:pt>
    <dgm:pt modelId="{7BA7B2C9-2722-4329-BF6C-94E6F15954A9}" type="pres">
      <dgm:prSet presAssocID="{A43DDAF8-0753-4AF4-B030-79FA7319D1EE}" presName="hierRoot2" presStyleCnt="0">
        <dgm:presLayoutVars>
          <dgm:hierBranch val="init"/>
        </dgm:presLayoutVars>
      </dgm:prSet>
      <dgm:spPr/>
    </dgm:pt>
    <dgm:pt modelId="{6DAD0F4E-4C7D-42F3-BD45-AE75656B455F}" type="pres">
      <dgm:prSet presAssocID="{A43DDAF8-0753-4AF4-B030-79FA7319D1EE}" presName="rootComposite" presStyleCnt="0"/>
      <dgm:spPr/>
    </dgm:pt>
    <dgm:pt modelId="{448DE326-0992-4CA7-A6D9-3AD7C9CEC9AD}" type="pres">
      <dgm:prSet presAssocID="{A43DDAF8-0753-4AF4-B030-79FA7319D1EE}" presName="rootText" presStyleLbl="node2" presStyleIdx="3" presStyleCnt="5">
        <dgm:presLayoutVars>
          <dgm:chPref val="3"/>
        </dgm:presLayoutVars>
      </dgm:prSet>
      <dgm:spPr/>
    </dgm:pt>
    <dgm:pt modelId="{75EB7B06-8E6B-498B-A441-B7D82EDA6FC5}" type="pres">
      <dgm:prSet presAssocID="{A43DDAF8-0753-4AF4-B030-79FA7319D1EE}" presName="rootConnector" presStyleLbl="node2" presStyleIdx="3" presStyleCnt="5"/>
      <dgm:spPr/>
    </dgm:pt>
    <dgm:pt modelId="{703F6022-3798-4988-BC42-47A64FDE32F1}" type="pres">
      <dgm:prSet presAssocID="{A43DDAF8-0753-4AF4-B030-79FA7319D1EE}" presName="hierChild4" presStyleCnt="0"/>
      <dgm:spPr/>
    </dgm:pt>
    <dgm:pt modelId="{05FF3080-F4F9-4655-A69E-4465C21C71A3}" type="pres">
      <dgm:prSet presAssocID="{94260ECE-9BC3-4601-AB90-F0D33C99F426}" presName="Name37" presStyleLbl="parChTrans1D3" presStyleIdx="0" presStyleCnt="5"/>
      <dgm:spPr/>
    </dgm:pt>
    <dgm:pt modelId="{9340AC6F-7531-429E-9106-020DA50FC060}" type="pres">
      <dgm:prSet presAssocID="{528CF723-5F0C-4245-8497-CCC50089CA2C}" presName="hierRoot2" presStyleCnt="0">
        <dgm:presLayoutVars>
          <dgm:hierBranch val="init"/>
        </dgm:presLayoutVars>
      </dgm:prSet>
      <dgm:spPr/>
    </dgm:pt>
    <dgm:pt modelId="{90A6111D-796B-4B3B-AD7C-E1A188B6FDE7}" type="pres">
      <dgm:prSet presAssocID="{528CF723-5F0C-4245-8497-CCC50089CA2C}" presName="rootComposite" presStyleCnt="0"/>
      <dgm:spPr/>
    </dgm:pt>
    <dgm:pt modelId="{880EE60C-A03D-4676-9238-4076B44EC1B6}" type="pres">
      <dgm:prSet presAssocID="{528CF723-5F0C-4245-8497-CCC50089CA2C}" presName="rootText" presStyleLbl="node3" presStyleIdx="0" presStyleCnt="5">
        <dgm:presLayoutVars>
          <dgm:chPref val="3"/>
        </dgm:presLayoutVars>
      </dgm:prSet>
      <dgm:spPr/>
    </dgm:pt>
    <dgm:pt modelId="{E379EDF7-5A3F-4099-8000-0AE65F87964B}" type="pres">
      <dgm:prSet presAssocID="{528CF723-5F0C-4245-8497-CCC50089CA2C}" presName="rootConnector" presStyleLbl="node3" presStyleIdx="0" presStyleCnt="5"/>
      <dgm:spPr/>
    </dgm:pt>
    <dgm:pt modelId="{F62F2A7E-0443-47EB-87E8-73E2CC2EE4E0}" type="pres">
      <dgm:prSet presAssocID="{528CF723-5F0C-4245-8497-CCC50089CA2C}" presName="hierChild4" presStyleCnt="0"/>
      <dgm:spPr/>
    </dgm:pt>
    <dgm:pt modelId="{04E376D9-03F2-4AA4-9096-2CFA3D473127}" type="pres">
      <dgm:prSet presAssocID="{528CF723-5F0C-4245-8497-CCC50089CA2C}" presName="hierChild5" presStyleCnt="0"/>
      <dgm:spPr/>
    </dgm:pt>
    <dgm:pt modelId="{BA59E496-43B2-454B-9024-C59C5FEB1321}" type="pres">
      <dgm:prSet presAssocID="{90A125EC-77D7-48F4-BC64-623B9A018C9A}" presName="Name37" presStyleLbl="parChTrans1D3" presStyleIdx="1" presStyleCnt="5"/>
      <dgm:spPr/>
    </dgm:pt>
    <dgm:pt modelId="{BB99AF82-7AA4-4513-96F1-F44126081414}" type="pres">
      <dgm:prSet presAssocID="{BD335E3E-2320-4D15-8083-CF5CE272C06B}" presName="hierRoot2" presStyleCnt="0">
        <dgm:presLayoutVars>
          <dgm:hierBranch val="init"/>
        </dgm:presLayoutVars>
      </dgm:prSet>
      <dgm:spPr/>
    </dgm:pt>
    <dgm:pt modelId="{8A3482B3-ED89-4625-A5D9-882E6521C661}" type="pres">
      <dgm:prSet presAssocID="{BD335E3E-2320-4D15-8083-CF5CE272C06B}" presName="rootComposite" presStyleCnt="0"/>
      <dgm:spPr/>
    </dgm:pt>
    <dgm:pt modelId="{A73FF774-0D6B-42DC-821E-A2255CAC21C8}" type="pres">
      <dgm:prSet presAssocID="{BD335E3E-2320-4D15-8083-CF5CE272C06B}" presName="rootText" presStyleLbl="node3" presStyleIdx="1" presStyleCnt="5">
        <dgm:presLayoutVars>
          <dgm:chPref val="3"/>
        </dgm:presLayoutVars>
      </dgm:prSet>
      <dgm:spPr/>
    </dgm:pt>
    <dgm:pt modelId="{3D7CCD98-B385-4426-A321-27073E230E0F}" type="pres">
      <dgm:prSet presAssocID="{BD335E3E-2320-4D15-8083-CF5CE272C06B}" presName="rootConnector" presStyleLbl="node3" presStyleIdx="1" presStyleCnt="5"/>
      <dgm:spPr/>
    </dgm:pt>
    <dgm:pt modelId="{1EDF79DC-0983-4D6E-B618-223E59FF939C}" type="pres">
      <dgm:prSet presAssocID="{BD335E3E-2320-4D15-8083-CF5CE272C06B}" presName="hierChild4" presStyleCnt="0"/>
      <dgm:spPr/>
    </dgm:pt>
    <dgm:pt modelId="{C4FBE056-A38D-4C93-AB7C-FC95CF877EB3}" type="pres">
      <dgm:prSet presAssocID="{BD335E3E-2320-4D15-8083-CF5CE272C06B}" presName="hierChild5" presStyleCnt="0"/>
      <dgm:spPr/>
    </dgm:pt>
    <dgm:pt modelId="{29F1CBF3-CEA9-4C9E-93C9-E80E371586B5}" type="pres">
      <dgm:prSet presAssocID="{A43DDAF8-0753-4AF4-B030-79FA7319D1EE}" presName="hierChild5" presStyleCnt="0"/>
      <dgm:spPr/>
    </dgm:pt>
    <dgm:pt modelId="{6210FB72-1648-41F5-8C2B-B3B12AF565BB}" type="pres">
      <dgm:prSet presAssocID="{F2C44DF1-33CA-4861-8914-9AB142ABFD11}" presName="Name37" presStyleLbl="parChTrans1D2" presStyleIdx="4" presStyleCnt="5"/>
      <dgm:spPr/>
    </dgm:pt>
    <dgm:pt modelId="{D7D34B06-8B14-4332-A38E-45638DCF6244}" type="pres">
      <dgm:prSet presAssocID="{36ED7675-F8E7-4C64-AC01-C18A3467903A}" presName="hierRoot2" presStyleCnt="0">
        <dgm:presLayoutVars>
          <dgm:hierBranch val="init"/>
        </dgm:presLayoutVars>
      </dgm:prSet>
      <dgm:spPr/>
    </dgm:pt>
    <dgm:pt modelId="{D74D2512-05AE-49B2-BA4F-4FC95A9E3AFE}" type="pres">
      <dgm:prSet presAssocID="{36ED7675-F8E7-4C64-AC01-C18A3467903A}" presName="rootComposite" presStyleCnt="0"/>
      <dgm:spPr/>
    </dgm:pt>
    <dgm:pt modelId="{DB56025C-B123-44E7-9821-1ED2CF14202C}" type="pres">
      <dgm:prSet presAssocID="{36ED7675-F8E7-4C64-AC01-C18A3467903A}" presName="rootText" presStyleLbl="node2" presStyleIdx="4" presStyleCnt="5">
        <dgm:presLayoutVars>
          <dgm:chPref val="3"/>
        </dgm:presLayoutVars>
      </dgm:prSet>
      <dgm:spPr/>
    </dgm:pt>
    <dgm:pt modelId="{69693F0D-0CAA-4059-A7F0-49FC68BF22DC}" type="pres">
      <dgm:prSet presAssocID="{36ED7675-F8E7-4C64-AC01-C18A3467903A}" presName="rootConnector" presStyleLbl="node2" presStyleIdx="4" presStyleCnt="5"/>
      <dgm:spPr/>
    </dgm:pt>
    <dgm:pt modelId="{3F173AC7-83E4-4E94-B3B7-CBC528B5967F}" type="pres">
      <dgm:prSet presAssocID="{36ED7675-F8E7-4C64-AC01-C18A3467903A}" presName="hierChild4" presStyleCnt="0"/>
      <dgm:spPr/>
    </dgm:pt>
    <dgm:pt modelId="{B7BDFE23-A7DC-45F4-BEB1-C61F8448A504}" type="pres">
      <dgm:prSet presAssocID="{860776E7-FE61-4F1A-8CB7-C7E88EE06F26}" presName="Name37" presStyleLbl="parChTrans1D3" presStyleIdx="2" presStyleCnt="5"/>
      <dgm:spPr/>
    </dgm:pt>
    <dgm:pt modelId="{E04DC01F-AEC9-4271-9E9A-A1743F3D55B4}" type="pres">
      <dgm:prSet presAssocID="{B54AAB17-F26D-4BCA-BA1F-509B93AF7B82}" presName="hierRoot2" presStyleCnt="0">
        <dgm:presLayoutVars>
          <dgm:hierBranch val="init"/>
        </dgm:presLayoutVars>
      </dgm:prSet>
      <dgm:spPr/>
    </dgm:pt>
    <dgm:pt modelId="{E35A4240-D353-4068-930E-D00C281AEEE8}" type="pres">
      <dgm:prSet presAssocID="{B54AAB17-F26D-4BCA-BA1F-509B93AF7B82}" presName="rootComposite" presStyleCnt="0"/>
      <dgm:spPr/>
    </dgm:pt>
    <dgm:pt modelId="{B734E47B-6386-4901-8054-1AD6E41E7736}" type="pres">
      <dgm:prSet presAssocID="{B54AAB17-F26D-4BCA-BA1F-509B93AF7B82}" presName="rootText" presStyleLbl="node3" presStyleIdx="2" presStyleCnt="5">
        <dgm:presLayoutVars>
          <dgm:chPref val="3"/>
        </dgm:presLayoutVars>
      </dgm:prSet>
      <dgm:spPr/>
    </dgm:pt>
    <dgm:pt modelId="{14E0C921-19EC-49F1-8959-911012C1C93A}" type="pres">
      <dgm:prSet presAssocID="{B54AAB17-F26D-4BCA-BA1F-509B93AF7B82}" presName="rootConnector" presStyleLbl="node3" presStyleIdx="2" presStyleCnt="5"/>
      <dgm:spPr/>
    </dgm:pt>
    <dgm:pt modelId="{21D4132B-1004-400C-AA39-8CBC68BFD689}" type="pres">
      <dgm:prSet presAssocID="{B54AAB17-F26D-4BCA-BA1F-509B93AF7B82}" presName="hierChild4" presStyleCnt="0"/>
      <dgm:spPr/>
    </dgm:pt>
    <dgm:pt modelId="{FDB8F81C-22E0-47EB-B26F-398E18CA5AA5}" type="pres">
      <dgm:prSet presAssocID="{B54AAB17-F26D-4BCA-BA1F-509B93AF7B82}" presName="hierChild5" presStyleCnt="0"/>
      <dgm:spPr/>
    </dgm:pt>
    <dgm:pt modelId="{DF95F9DC-D329-4975-A2E5-D6D8B2B57107}" type="pres">
      <dgm:prSet presAssocID="{900E7676-F606-48CE-AD25-CBC436383139}" presName="Name37" presStyleLbl="parChTrans1D3" presStyleIdx="3" presStyleCnt="5"/>
      <dgm:spPr/>
    </dgm:pt>
    <dgm:pt modelId="{D53D4949-E18E-46CE-A901-E74BC016D003}" type="pres">
      <dgm:prSet presAssocID="{7E9EE29A-62FB-49E8-A5A3-70002C38CE7A}" presName="hierRoot2" presStyleCnt="0">
        <dgm:presLayoutVars>
          <dgm:hierBranch val="init"/>
        </dgm:presLayoutVars>
      </dgm:prSet>
      <dgm:spPr/>
    </dgm:pt>
    <dgm:pt modelId="{8CDEF6A3-A165-4731-97C1-F26E6D046EA7}" type="pres">
      <dgm:prSet presAssocID="{7E9EE29A-62FB-49E8-A5A3-70002C38CE7A}" presName="rootComposite" presStyleCnt="0"/>
      <dgm:spPr/>
    </dgm:pt>
    <dgm:pt modelId="{B446C6BB-2244-43F9-9A92-67F5B0BC5661}" type="pres">
      <dgm:prSet presAssocID="{7E9EE29A-62FB-49E8-A5A3-70002C38CE7A}" presName="rootText" presStyleLbl="node3" presStyleIdx="3" presStyleCnt="5">
        <dgm:presLayoutVars>
          <dgm:chPref val="3"/>
        </dgm:presLayoutVars>
      </dgm:prSet>
      <dgm:spPr/>
    </dgm:pt>
    <dgm:pt modelId="{8B6523A1-2D01-43B4-BAFC-F3EDF132A7C2}" type="pres">
      <dgm:prSet presAssocID="{7E9EE29A-62FB-49E8-A5A3-70002C38CE7A}" presName="rootConnector" presStyleLbl="node3" presStyleIdx="3" presStyleCnt="5"/>
      <dgm:spPr/>
    </dgm:pt>
    <dgm:pt modelId="{7FB09BB6-C0C4-4D99-B3AD-E766156152B2}" type="pres">
      <dgm:prSet presAssocID="{7E9EE29A-62FB-49E8-A5A3-70002C38CE7A}" presName="hierChild4" presStyleCnt="0"/>
      <dgm:spPr/>
    </dgm:pt>
    <dgm:pt modelId="{46A36C4F-484E-4D20-A717-E9AA2D02E11D}" type="pres">
      <dgm:prSet presAssocID="{7E9EE29A-62FB-49E8-A5A3-70002C38CE7A}" presName="hierChild5" presStyleCnt="0"/>
      <dgm:spPr/>
    </dgm:pt>
    <dgm:pt modelId="{40158A39-9439-4EB5-8788-3DB640F435EB}" type="pres">
      <dgm:prSet presAssocID="{C526FCAD-6DF3-4E86-B874-9CB2FAF77B3B}" presName="Name37" presStyleLbl="parChTrans1D3" presStyleIdx="4" presStyleCnt="5"/>
      <dgm:spPr/>
    </dgm:pt>
    <dgm:pt modelId="{D59BFFB5-76BD-4578-83D2-798C733C0C16}" type="pres">
      <dgm:prSet presAssocID="{B50D0E0C-7177-4402-826D-62E8BF31CD43}" presName="hierRoot2" presStyleCnt="0">
        <dgm:presLayoutVars>
          <dgm:hierBranch val="init"/>
        </dgm:presLayoutVars>
      </dgm:prSet>
      <dgm:spPr/>
    </dgm:pt>
    <dgm:pt modelId="{0E5039F2-44FA-4FAC-B122-900EBD4086BC}" type="pres">
      <dgm:prSet presAssocID="{B50D0E0C-7177-4402-826D-62E8BF31CD43}" presName="rootComposite" presStyleCnt="0"/>
      <dgm:spPr/>
    </dgm:pt>
    <dgm:pt modelId="{BD51CC13-4109-42D8-98C8-D0D531CD7777}" type="pres">
      <dgm:prSet presAssocID="{B50D0E0C-7177-4402-826D-62E8BF31CD43}" presName="rootText" presStyleLbl="node3" presStyleIdx="4" presStyleCnt="5" custScaleX="227913">
        <dgm:presLayoutVars>
          <dgm:chPref val="3"/>
        </dgm:presLayoutVars>
      </dgm:prSet>
      <dgm:spPr/>
    </dgm:pt>
    <dgm:pt modelId="{B9F4848F-4375-440A-B83E-796C79C895A9}" type="pres">
      <dgm:prSet presAssocID="{B50D0E0C-7177-4402-826D-62E8BF31CD43}" presName="rootConnector" presStyleLbl="node3" presStyleIdx="4" presStyleCnt="5"/>
      <dgm:spPr/>
    </dgm:pt>
    <dgm:pt modelId="{2D1308F3-6262-4CED-BA42-3E1C0C6E837C}" type="pres">
      <dgm:prSet presAssocID="{B50D0E0C-7177-4402-826D-62E8BF31CD43}" presName="hierChild4" presStyleCnt="0"/>
      <dgm:spPr/>
    </dgm:pt>
    <dgm:pt modelId="{AC5027B2-E6F1-4C7E-AD5C-4503B7ECD84B}" type="pres">
      <dgm:prSet presAssocID="{B50D0E0C-7177-4402-826D-62E8BF31CD43}" presName="hierChild5" presStyleCnt="0"/>
      <dgm:spPr/>
    </dgm:pt>
    <dgm:pt modelId="{33C8FFED-0AC8-4B1D-A01F-EAF655C65251}" type="pres">
      <dgm:prSet presAssocID="{36ED7675-F8E7-4C64-AC01-C18A3467903A}" presName="hierChild5" presStyleCnt="0"/>
      <dgm:spPr/>
    </dgm:pt>
    <dgm:pt modelId="{94D7F8D5-779C-4067-8DCA-4A76C980F243}" type="pres">
      <dgm:prSet presAssocID="{6D9328B4-69B0-45F2-ADCA-BFAAF37F2677}" presName="hierChild3" presStyleCnt="0"/>
      <dgm:spPr/>
    </dgm:pt>
  </dgm:ptLst>
  <dgm:cxnLst>
    <dgm:cxn modelId="{D020970E-9B82-47C0-A4B4-7F90A32BC607}" srcId="{6D9328B4-69B0-45F2-ADCA-BFAAF37F2677}" destId="{36ED7675-F8E7-4C64-AC01-C18A3467903A}" srcOrd="4" destOrd="0" parTransId="{F2C44DF1-33CA-4861-8914-9AB142ABFD11}" sibTransId="{285D639A-9F2C-4742-A6BB-5A14DEC88E94}"/>
    <dgm:cxn modelId="{4A770215-DB32-435F-83C0-4E183334E299}" srcId="{36ED7675-F8E7-4C64-AC01-C18A3467903A}" destId="{B50D0E0C-7177-4402-826D-62E8BF31CD43}" srcOrd="2" destOrd="0" parTransId="{C526FCAD-6DF3-4E86-B874-9CB2FAF77B3B}" sibTransId="{2D806C08-A0EC-4797-9703-55614F895391}"/>
    <dgm:cxn modelId="{04049B1F-F308-44CF-97A0-F8E10B4FE1BD}" type="presOf" srcId="{64EB9461-8F68-4EFB-B2DF-C139BB3CCCC7}" destId="{B50976BD-22EA-447D-9D88-542D14B880B1}" srcOrd="1" destOrd="0" presId="urn:microsoft.com/office/officeart/2005/8/layout/orgChart1"/>
    <dgm:cxn modelId="{C3D73822-4FB6-427C-8813-7E2A7318DC5B}" type="presOf" srcId="{B50D0E0C-7177-4402-826D-62E8BF31CD43}" destId="{B9F4848F-4375-440A-B83E-796C79C895A9}" srcOrd="1" destOrd="0" presId="urn:microsoft.com/office/officeart/2005/8/layout/orgChart1"/>
    <dgm:cxn modelId="{1BA9452C-0B59-4E88-A7DE-CC103BD666D3}" type="presOf" srcId="{BD335E3E-2320-4D15-8083-CF5CE272C06B}" destId="{3D7CCD98-B385-4426-A321-27073E230E0F}" srcOrd="1" destOrd="0" presId="urn:microsoft.com/office/officeart/2005/8/layout/orgChart1"/>
    <dgm:cxn modelId="{D1F7C539-CFC1-4A95-B39B-596789E8C2D0}" type="presOf" srcId="{CE73318B-9134-4C0B-86E2-F5890CBE6CAE}" destId="{DED9EE66-0813-4EDD-AA2E-F23012A50532}" srcOrd="1" destOrd="0" presId="urn:microsoft.com/office/officeart/2005/8/layout/orgChart1"/>
    <dgm:cxn modelId="{B142EB5B-C93B-44B7-BB11-C437B99915EB}" srcId="{36ED7675-F8E7-4C64-AC01-C18A3467903A}" destId="{B54AAB17-F26D-4BCA-BA1F-509B93AF7B82}" srcOrd="0" destOrd="0" parTransId="{860776E7-FE61-4F1A-8CB7-C7E88EE06F26}" sibTransId="{B89189EC-D46D-4170-AAE1-D1BF4B2BB5CF}"/>
    <dgm:cxn modelId="{E80A5441-8363-48AF-8173-730E77C47BFA}" type="presOf" srcId="{64EB9461-8F68-4EFB-B2DF-C139BB3CCCC7}" destId="{1D817B23-5818-41DD-A091-C7292F544A31}" srcOrd="0" destOrd="0" presId="urn:microsoft.com/office/officeart/2005/8/layout/orgChart1"/>
    <dgm:cxn modelId="{D47CC061-A8B3-4820-B326-216E5E1A22E7}" type="presOf" srcId="{6D9328B4-69B0-45F2-ADCA-BFAAF37F2677}" destId="{6C7EE3D8-EE06-470F-86AD-BF41C114C802}" srcOrd="0" destOrd="0" presId="urn:microsoft.com/office/officeart/2005/8/layout/orgChart1"/>
    <dgm:cxn modelId="{154DD347-F242-4DDD-9514-7A60AFCADCBD}" type="presOf" srcId="{94260ECE-9BC3-4601-AB90-F0D33C99F426}" destId="{05FF3080-F4F9-4655-A69E-4465C21C71A3}" srcOrd="0" destOrd="0" presId="urn:microsoft.com/office/officeart/2005/8/layout/orgChart1"/>
    <dgm:cxn modelId="{DB810A6C-C351-442F-A816-C545CE8B2BCD}" srcId="{A43DDAF8-0753-4AF4-B030-79FA7319D1EE}" destId="{BD335E3E-2320-4D15-8083-CF5CE272C06B}" srcOrd="1" destOrd="0" parTransId="{90A125EC-77D7-48F4-BC64-623B9A018C9A}" sibTransId="{AB8850AE-46A3-4C0B-9D50-BC4EE8F8CFA7}"/>
    <dgm:cxn modelId="{31C99F4C-7ED7-4A02-A332-9192532B2238}" type="presOf" srcId="{CE73318B-9134-4C0B-86E2-F5890CBE6CAE}" destId="{3BD74E89-E2E9-4357-AA26-C54E8D858280}" srcOrd="0" destOrd="0" presId="urn:microsoft.com/office/officeart/2005/8/layout/orgChart1"/>
    <dgm:cxn modelId="{1A574D4E-A77A-4407-92BA-17ABA434EFEE}" type="presOf" srcId="{C526FCAD-6DF3-4E86-B874-9CB2FAF77B3B}" destId="{40158A39-9439-4EB5-8788-3DB640F435EB}" srcOrd="0" destOrd="0" presId="urn:microsoft.com/office/officeart/2005/8/layout/orgChart1"/>
    <dgm:cxn modelId="{431BBD70-3898-482A-86E7-9C42A9CA71AF}" type="presOf" srcId="{F2C44DF1-33CA-4861-8914-9AB142ABFD11}" destId="{6210FB72-1648-41F5-8C2B-B3B12AF565BB}" srcOrd="0" destOrd="0" presId="urn:microsoft.com/office/officeart/2005/8/layout/orgChart1"/>
    <dgm:cxn modelId="{5E776F76-83DC-4E56-B56D-B3128920EB47}" type="presOf" srcId="{B50D0E0C-7177-4402-826D-62E8BF31CD43}" destId="{BD51CC13-4109-42D8-98C8-D0D531CD7777}" srcOrd="0" destOrd="0" presId="urn:microsoft.com/office/officeart/2005/8/layout/orgChart1"/>
    <dgm:cxn modelId="{B34BCA56-0ED5-4B6D-8AB0-9EE2E276ECEF}" type="presOf" srcId="{860776E7-FE61-4F1A-8CB7-C7E88EE06F26}" destId="{B7BDFE23-A7DC-45F4-BEB1-C61F8448A504}" srcOrd="0" destOrd="0" presId="urn:microsoft.com/office/officeart/2005/8/layout/orgChart1"/>
    <dgm:cxn modelId="{8DDD7078-4B18-4ED1-8A1F-DB3775FC42DC}" type="presOf" srcId="{36ED7675-F8E7-4C64-AC01-C18A3467903A}" destId="{DB56025C-B123-44E7-9821-1ED2CF14202C}" srcOrd="0" destOrd="0" presId="urn:microsoft.com/office/officeart/2005/8/layout/orgChart1"/>
    <dgm:cxn modelId="{42AC9279-155C-43D0-B16F-2711E64988AA}" type="presOf" srcId="{A43DDAF8-0753-4AF4-B030-79FA7319D1EE}" destId="{75EB7B06-8E6B-498B-A441-B7D82EDA6FC5}" srcOrd="1" destOrd="0" presId="urn:microsoft.com/office/officeart/2005/8/layout/orgChart1"/>
    <dgm:cxn modelId="{5CAD3E7D-FA42-40E4-BE1E-61927E66440D}" srcId="{6D9328B4-69B0-45F2-ADCA-BFAAF37F2677}" destId="{CE73318B-9134-4C0B-86E2-F5890CBE6CAE}" srcOrd="2" destOrd="0" parTransId="{0F6BD0A3-ABBA-4562-8224-236D6F630F7B}" sibTransId="{156ADC47-C9AD-45D2-A6FB-8F7F0A1992AD}"/>
    <dgm:cxn modelId="{EE6B9C82-17C1-4F97-9DC4-F35D3216C273}" type="presOf" srcId="{E9006203-DBA0-426B-AF60-27EF95F1EF8A}" destId="{0ACB738C-6CD9-4651-A1D5-450258ADF52B}" srcOrd="1" destOrd="0" presId="urn:microsoft.com/office/officeart/2005/8/layout/orgChart1"/>
    <dgm:cxn modelId="{91E3BC82-AD90-4AEA-A905-5A227CD7EBB1}" type="presOf" srcId="{B54AAB17-F26D-4BCA-BA1F-509B93AF7B82}" destId="{B734E47B-6386-4901-8054-1AD6E41E7736}" srcOrd="0" destOrd="0" presId="urn:microsoft.com/office/officeart/2005/8/layout/orgChart1"/>
    <dgm:cxn modelId="{6DB63487-D19B-426F-AC59-14A62324610D}" type="presOf" srcId="{481B3B69-F392-4D5A-BCBA-7F380910CB72}" destId="{B0C3C485-21B8-486D-A55A-AE6F8DBB9C0E}" srcOrd="0" destOrd="0" presId="urn:microsoft.com/office/officeart/2005/8/layout/orgChart1"/>
    <dgm:cxn modelId="{FBA7E394-9539-4CEA-AD4A-42D3837E07BA}" type="presOf" srcId="{3D9759C4-8809-4A77-B2FC-FFBD01DF93D8}" destId="{255576EA-2CB0-4211-9450-D1F39423C492}" srcOrd="0" destOrd="0" presId="urn:microsoft.com/office/officeart/2005/8/layout/orgChart1"/>
    <dgm:cxn modelId="{B97C2995-E95F-4C4C-9A84-D030E2EDFD54}" type="presOf" srcId="{A43DDAF8-0753-4AF4-B030-79FA7319D1EE}" destId="{448DE326-0992-4CA7-A6D9-3AD7C9CEC9AD}" srcOrd="0" destOrd="0" presId="urn:microsoft.com/office/officeart/2005/8/layout/orgChart1"/>
    <dgm:cxn modelId="{EB92B897-F1CD-4871-8DDE-06DC83A37774}" type="presOf" srcId="{E9006203-DBA0-426B-AF60-27EF95F1EF8A}" destId="{7771BCDD-402A-4FFA-BE08-A3F56F42D985}" srcOrd="0" destOrd="0" presId="urn:microsoft.com/office/officeart/2005/8/layout/orgChart1"/>
    <dgm:cxn modelId="{0113D599-9807-4790-8C16-B94FB2211044}" srcId="{6D9328B4-69B0-45F2-ADCA-BFAAF37F2677}" destId="{64EB9461-8F68-4EFB-B2DF-C139BB3CCCC7}" srcOrd="1" destOrd="0" parTransId="{481B3B69-F392-4D5A-BCBA-7F380910CB72}" sibTransId="{1DA297D6-1B02-4A92-B828-E60EC024879E}"/>
    <dgm:cxn modelId="{24FEBDA0-A1E3-4E8D-BB55-DF5F63F70714}" type="presOf" srcId="{528CF723-5F0C-4245-8497-CCC50089CA2C}" destId="{880EE60C-A03D-4676-9238-4076B44EC1B6}" srcOrd="0" destOrd="0" presId="urn:microsoft.com/office/officeart/2005/8/layout/orgChart1"/>
    <dgm:cxn modelId="{6CCA10A2-7592-4520-8788-E2DBB408B6E0}" type="presOf" srcId="{BD335E3E-2320-4D15-8083-CF5CE272C06B}" destId="{A73FF774-0D6B-42DC-821E-A2255CAC21C8}" srcOrd="0" destOrd="0" presId="urn:microsoft.com/office/officeart/2005/8/layout/orgChart1"/>
    <dgm:cxn modelId="{06544AA5-D756-45B0-968C-A303AEDA7FDE}" srcId="{36ED7675-F8E7-4C64-AC01-C18A3467903A}" destId="{7E9EE29A-62FB-49E8-A5A3-70002C38CE7A}" srcOrd="1" destOrd="0" parTransId="{900E7676-F606-48CE-AD25-CBC436383139}" sibTransId="{4DB61BF5-DEA3-4FAC-9370-D1BB22F87CD6}"/>
    <dgm:cxn modelId="{A8097CAC-2C11-4734-9F03-E2678BFABF79}" type="presOf" srcId="{0F6BD0A3-ABBA-4562-8224-236D6F630F7B}" destId="{6AF5BE8B-8C52-4C2D-AB66-2E42696C0200}" srcOrd="0" destOrd="0" presId="urn:microsoft.com/office/officeart/2005/8/layout/orgChart1"/>
    <dgm:cxn modelId="{AD6198AE-175B-4AC3-AAEE-15E2C94D201C}" type="presOf" srcId="{36ED7675-F8E7-4C64-AC01-C18A3467903A}" destId="{69693F0D-0CAA-4059-A7F0-49FC68BF22DC}" srcOrd="1" destOrd="0" presId="urn:microsoft.com/office/officeart/2005/8/layout/orgChart1"/>
    <dgm:cxn modelId="{24F841B0-80C0-44CB-8B48-5F0A0E49CB77}" type="presOf" srcId="{5B734295-9153-4031-B34D-47F276C4AE40}" destId="{BE27DE60-29D5-4994-A600-76783D295BE4}" srcOrd="0" destOrd="0" presId="urn:microsoft.com/office/officeart/2005/8/layout/orgChart1"/>
    <dgm:cxn modelId="{76ED90B1-AA1E-453A-A6AA-F9CE35A6C0B2}" type="presOf" srcId="{528CF723-5F0C-4245-8497-CCC50089CA2C}" destId="{E379EDF7-5A3F-4099-8000-0AE65F87964B}" srcOrd="1" destOrd="0" presId="urn:microsoft.com/office/officeart/2005/8/layout/orgChart1"/>
    <dgm:cxn modelId="{6C3AC3B1-C781-4489-B233-E002D7CA72A4}" srcId="{A43DDAF8-0753-4AF4-B030-79FA7319D1EE}" destId="{528CF723-5F0C-4245-8497-CCC50089CA2C}" srcOrd="0" destOrd="0" parTransId="{94260ECE-9BC3-4601-AB90-F0D33C99F426}" sibTransId="{2DCAF283-8F03-4382-80E7-270E94BFDA63}"/>
    <dgm:cxn modelId="{8906DDB2-36FF-4742-9688-3A0E3081B3F5}" type="presOf" srcId="{B54AAB17-F26D-4BCA-BA1F-509B93AF7B82}" destId="{14E0C921-19EC-49F1-8959-911012C1C93A}" srcOrd="1" destOrd="0" presId="urn:microsoft.com/office/officeart/2005/8/layout/orgChart1"/>
    <dgm:cxn modelId="{74405ABD-38F1-4013-9E31-0D14C4826D8F}" type="presOf" srcId="{900E7676-F606-48CE-AD25-CBC436383139}" destId="{DF95F9DC-D329-4975-A2E5-D6D8B2B57107}" srcOrd="0" destOrd="0" presId="urn:microsoft.com/office/officeart/2005/8/layout/orgChart1"/>
    <dgm:cxn modelId="{66410DBE-3EE3-4461-A02E-85B5AAB9E769}" type="presOf" srcId="{90A125EC-77D7-48F4-BC64-623B9A018C9A}" destId="{BA59E496-43B2-454B-9024-C59C5FEB1321}" srcOrd="0" destOrd="0" presId="urn:microsoft.com/office/officeart/2005/8/layout/orgChart1"/>
    <dgm:cxn modelId="{A3605CC6-5314-48FF-97A6-BADF3CF49CAD}" srcId="{6D9328B4-69B0-45F2-ADCA-BFAAF37F2677}" destId="{A43DDAF8-0753-4AF4-B030-79FA7319D1EE}" srcOrd="3" destOrd="0" parTransId="{7BD76D02-BDF6-4457-A10D-767A6B003B3A}" sibTransId="{760973EB-584F-4171-BFC8-6B5A9FC2BF21}"/>
    <dgm:cxn modelId="{1D7F7CCC-47EE-46EA-ACA0-25FEF3F30F2F}" srcId="{5B734295-9153-4031-B34D-47F276C4AE40}" destId="{6D9328B4-69B0-45F2-ADCA-BFAAF37F2677}" srcOrd="0" destOrd="0" parTransId="{F79653DD-27D3-4EED-A78A-12D7C6F6868F}" sibTransId="{605A13DA-C0B0-4FF3-9CE2-211D96FFA88C}"/>
    <dgm:cxn modelId="{1308E2E3-3BF1-495C-A73D-0C4C5642A741}" type="presOf" srcId="{7E9EE29A-62FB-49E8-A5A3-70002C38CE7A}" destId="{B446C6BB-2244-43F9-9A92-67F5B0BC5661}" srcOrd="0" destOrd="0" presId="urn:microsoft.com/office/officeart/2005/8/layout/orgChart1"/>
    <dgm:cxn modelId="{F2D8DAE5-F48C-4974-9DFD-A35BDA2C99FA}" srcId="{6D9328B4-69B0-45F2-ADCA-BFAAF37F2677}" destId="{E9006203-DBA0-426B-AF60-27EF95F1EF8A}" srcOrd="0" destOrd="0" parTransId="{3D9759C4-8809-4A77-B2FC-FFBD01DF93D8}" sibTransId="{B858EFA1-F002-484F-8918-20D494E113D8}"/>
    <dgm:cxn modelId="{2A1CA5E8-8E9B-4A61-845C-2A0E26B9AFA8}" type="presOf" srcId="{7BD76D02-BDF6-4457-A10D-767A6B003B3A}" destId="{63110C1C-C930-41CE-BCA5-BD9884A8E89D}" srcOrd="0" destOrd="0" presId="urn:microsoft.com/office/officeart/2005/8/layout/orgChart1"/>
    <dgm:cxn modelId="{610BB9EE-46DF-46F8-96F1-2D4BBFD46694}" type="presOf" srcId="{6D9328B4-69B0-45F2-ADCA-BFAAF37F2677}" destId="{2EFFA4CD-A133-4960-8202-AD411760D3BA}" srcOrd="1" destOrd="0" presId="urn:microsoft.com/office/officeart/2005/8/layout/orgChart1"/>
    <dgm:cxn modelId="{C20385F2-9C5E-45C2-9E09-52D7DA250B70}" type="presOf" srcId="{7E9EE29A-62FB-49E8-A5A3-70002C38CE7A}" destId="{8B6523A1-2D01-43B4-BAFC-F3EDF132A7C2}" srcOrd="1" destOrd="0" presId="urn:microsoft.com/office/officeart/2005/8/layout/orgChart1"/>
    <dgm:cxn modelId="{BBC13066-4170-4585-8217-D938AE5B7256}" type="presParOf" srcId="{BE27DE60-29D5-4994-A600-76783D295BE4}" destId="{09E9B704-2287-468B-856C-D00F8C93E122}" srcOrd="0" destOrd="0" presId="urn:microsoft.com/office/officeart/2005/8/layout/orgChart1"/>
    <dgm:cxn modelId="{2FBA5A9A-B682-4E07-A6DD-DD063282CF3A}" type="presParOf" srcId="{09E9B704-2287-468B-856C-D00F8C93E122}" destId="{8BDD361D-875F-4C87-B683-4CD926621671}" srcOrd="0" destOrd="0" presId="urn:microsoft.com/office/officeart/2005/8/layout/orgChart1"/>
    <dgm:cxn modelId="{81824236-493F-4787-8490-31680308D184}" type="presParOf" srcId="{8BDD361D-875F-4C87-B683-4CD926621671}" destId="{6C7EE3D8-EE06-470F-86AD-BF41C114C802}" srcOrd="0" destOrd="0" presId="urn:microsoft.com/office/officeart/2005/8/layout/orgChart1"/>
    <dgm:cxn modelId="{5562B266-58E6-4CBB-9949-5C82528CAACA}" type="presParOf" srcId="{8BDD361D-875F-4C87-B683-4CD926621671}" destId="{2EFFA4CD-A133-4960-8202-AD411760D3BA}" srcOrd="1" destOrd="0" presId="urn:microsoft.com/office/officeart/2005/8/layout/orgChart1"/>
    <dgm:cxn modelId="{8933C46A-DD89-4C0B-AF53-7CE643BCFA0F}" type="presParOf" srcId="{09E9B704-2287-468B-856C-D00F8C93E122}" destId="{EF125E8B-F075-4891-B3B4-20FCEE94C4C9}" srcOrd="1" destOrd="0" presId="urn:microsoft.com/office/officeart/2005/8/layout/orgChart1"/>
    <dgm:cxn modelId="{4F983C9F-FA86-419B-8C2D-32E3D726AAE6}" type="presParOf" srcId="{EF125E8B-F075-4891-B3B4-20FCEE94C4C9}" destId="{255576EA-2CB0-4211-9450-D1F39423C492}" srcOrd="0" destOrd="0" presId="urn:microsoft.com/office/officeart/2005/8/layout/orgChart1"/>
    <dgm:cxn modelId="{2FF888DB-7BFD-4D5C-AACF-341B9CA717C9}" type="presParOf" srcId="{EF125E8B-F075-4891-B3B4-20FCEE94C4C9}" destId="{54043145-02F4-4C84-AEBC-3400E96EF8EB}" srcOrd="1" destOrd="0" presId="urn:microsoft.com/office/officeart/2005/8/layout/orgChart1"/>
    <dgm:cxn modelId="{4C7485B6-BB69-406B-A63B-BFEBC104AF27}" type="presParOf" srcId="{54043145-02F4-4C84-AEBC-3400E96EF8EB}" destId="{DF40F1C6-4E94-48A9-8680-CF6B6B7AADCA}" srcOrd="0" destOrd="0" presId="urn:microsoft.com/office/officeart/2005/8/layout/orgChart1"/>
    <dgm:cxn modelId="{E4CF98F5-EE84-41E5-B65F-AF2CB3D38C5C}" type="presParOf" srcId="{DF40F1C6-4E94-48A9-8680-CF6B6B7AADCA}" destId="{7771BCDD-402A-4FFA-BE08-A3F56F42D985}" srcOrd="0" destOrd="0" presId="urn:microsoft.com/office/officeart/2005/8/layout/orgChart1"/>
    <dgm:cxn modelId="{8B1B7419-7FAE-425C-862E-77E8AA5E8D46}" type="presParOf" srcId="{DF40F1C6-4E94-48A9-8680-CF6B6B7AADCA}" destId="{0ACB738C-6CD9-4651-A1D5-450258ADF52B}" srcOrd="1" destOrd="0" presId="urn:microsoft.com/office/officeart/2005/8/layout/orgChart1"/>
    <dgm:cxn modelId="{4DEED970-6DDB-4E79-8718-932F3946B876}" type="presParOf" srcId="{54043145-02F4-4C84-AEBC-3400E96EF8EB}" destId="{87FDE051-2767-484E-9060-8C3F8E777421}" srcOrd="1" destOrd="0" presId="urn:microsoft.com/office/officeart/2005/8/layout/orgChart1"/>
    <dgm:cxn modelId="{D9B3E121-73A8-4EF9-B536-87ED714B41F2}" type="presParOf" srcId="{54043145-02F4-4C84-AEBC-3400E96EF8EB}" destId="{B19D532C-94B6-410C-952B-9510FB798C46}" srcOrd="2" destOrd="0" presId="urn:microsoft.com/office/officeart/2005/8/layout/orgChart1"/>
    <dgm:cxn modelId="{29A4F7E0-E242-4F39-896D-DB0ED76E92C2}" type="presParOf" srcId="{EF125E8B-F075-4891-B3B4-20FCEE94C4C9}" destId="{B0C3C485-21B8-486D-A55A-AE6F8DBB9C0E}" srcOrd="2" destOrd="0" presId="urn:microsoft.com/office/officeart/2005/8/layout/orgChart1"/>
    <dgm:cxn modelId="{9AAFBAD6-2403-4E24-8623-1BB04566C6AA}" type="presParOf" srcId="{EF125E8B-F075-4891-B3B4-20FCEE94C4C9}" destId="{C4CE09D5-3219-45A0-B2CD-432E7EC0B1A5}" srcOrd="3" destOrd="0" presId="urn:microsoft.com/office/officeart/2005/8/layout/orgChart1"/>
    <dgm:cxn modelId="{A767E9A9-D73F-4849-809C-9B11F5533EAA}" type="presParOf" srcId="{C4CE09D5-3219-45A0-B2CD-432E7EC0B1A5}" destId="{B421C6A3-515C-40A0-8868-C9057D929B3C}" srcOrd="0" destOrd="0" presId="urn:microsoft.com/office/officeart/2005/8/layout/orgChart1"/>
    <dgm:cxn modelId="{691E76D8-A259-480F-B78B-730CD19DBAAA}" type="presParOf" srcId="{B421C6A3-515C-40A0-8868-C9057D929B3C}" destId="{1D817B23-5818-41DD-A091-C7292F544A31}" srcOrd="0" destOrd="0" presId="urn:microsoft.com/office/officeart/2005/8/layout/orgChart1"/>
    <dgm:cxn modelId="{E4F67EB0-822F-437B-961B-9B37E434474F}" type="presParOf" srcId="{B421C6A3-515C-40A0-8868-C9057D929B3C}" destId="{B50976BD-22EA-447D-9D88-542D14B880B1}" srcOrd="1" destOrd="0" presId="urn:microsoft.com/office/officeart/2005/8/layout/orgChart1"/>
    <dgm:cxn modelId="{6D843717-A732-4522-B0C9-39B6809D0AF7}" type="presParOf" srcId="{C4CE09D5-3219-45A0-B2CD-432E7EC0B1A5}" destId="{CE8C072E-A2DB-4C77-9ED1-B6D6A74A7BCB}" srcOrd="1" destOrd="0" presId="urn:microsoft.com/office/officeart/2005/8/layout/orgChart1"/>
    <dgm:cxn modelId="{E9B410C0-0143-421A-BAA1-32989A9941F4}" type="presParOf" srcId="{C4CE09D5-3219-45A0-B2CD-432E7EC0B1A5}" destId="{D48AD626-7D9D-432F-B421-3A8A205AD7DB}" srcOrd="2" destOrd="0" presId="urn:microsoft.com/office/officeart/2005/8/layout/orgChart1"/>
    <dgm:cxn modelId="{7D13C9D3-6FDC-408E-B7D0-025AD88BAF20}" type="presParOf" srcId="{EF125E8B-F075-4891-B3B4-20FCEE94C4C9}" destId="{6AF5BE8B-8C52-4C2D-AB66-2E42696C0200}" srcOrd="4" destOrd="0" presId="urn:microsoft.com/office/officeart/2005/8/layout/orgChart1"/>
    <dgm:cxn modelId="{A8CC17A4-454E-445E-A399-875F65353157}" type="presParOf" srcId="{EF125E8B-F075-4891-B3B4-20FCEE94C4C9}" destId="{885361DC-E901-4A18-8167-30ACE481336A}" srcOrd="5" destOrd="0" presId="urn:microsoft.com/office/officeart/2005/8/layout/orgChart1"/>
    <dgm:cxn modelId="{371B568C-50AD-47C7-9246-EBC7806086E8}" type="presParOf" srcId="{885361DC-E901-4A18-8167-30ACE481336A}" destId="{C6D98235-B20C-42D5-8055-99C854DDED64}" srcOrd="0" destOrd="0" presId="urn:microsoft.com/office/officeart/2005/8/layout/orgChart1"/>
    <dgm:cxn modelId="{4C9C0BB9-3EF2-470D-9611-59E64CBBD5E5}" type="presParOf" srcId="{C6D98235-B20C-42D5-8055-99C854DDED64}" destId="{3BD74E89-E2E9-4357-AA26-C54E8D858280}" srcOrd="0" destOrd="0" presId="urn:microsoft.com/office/officeart/2005/8/layout/orgChart1"/>
    <dgm:cxn modelId="{83581FA6-2005-41FD-BE01-1FFD7F2FC2F3}" type="presParOf" srcId="{C6D98235-B20C-42D5-8055-99C854DDED64}" destId="{DED9EE66-0813-4EDD-AA2E-F23012A50532}" srcOrd="1" destOrd="0" presId="urn:microsoft.com/office/officeart/2005/8/layout/orgChart1"/>
    <dgm:cxn modelId="{DB369645-344E-4A31-B343-C86FABEB7F44}" type="presParOf" srcId="{885361DC-E901-4A18-8167-30ACE481336A}" destId="{8D99FA8F-A0DE-47EB-8ABB-C50E65E64DF6}" srcOrd="1" destOrd="0" presId="urn:microsoft.com/office/officeart/2005/8/layout/orgChart1"/>
    <dgm:cxn modelId="{75FC8F8E-3F71-468F-99FB-BEC68348D93F}" type="presParOf" srcId="{885361DC-E901-4A18-8167-30ACE481336A}" destId="{7D1C4764-C0B1-4BD6-ADAD-F012805A1883}" srcOrd="2" destOrd="0" presId="urn:microsoft.com/office/officeart/2005/8/layout/orgChart1"/>
    <dgm:cxn modelId="{58E5DDEB-867E-42B3-A7BA-41D86F4CA6AC}" type="presParOf" srcId="{EF125E8B-F075-4891-B3B4-20FCEE94C4C9}" destId="{63110C1C-C930-41CE-BCA5-BD9884A8E89D}" srcOrd="6" destOrd="0" presId="urn:microsoft.com/office/officeart/2005/8/layout/orgChart1"/>
    <dgm:cxn modelId="{BEC27192-0962-41F4-9CAC-30F878351079}" type="presParOf" srcId="{EF125E8B-F075-4891-B3B4-20FCEE94C4C9}" destId="{7BA7B2C9-2722-4329-BF6C-94E6F15954A9}" srcOrd="7" destOrd="0" presId="urn:microsoft.com/office/officeart/2005/8/layout/orgChart1"/>
    <dgm:cxn modelId="{F399A4A4-3021-4CB6-AC67-02CF9B4AD61D}" type="presParOf" srcId="{7BA7B2C9-2722-4329-BF6C-94E6F15954A9}" destId="{6DAD0F4E-4C7D-42F3-BD45-AE75656B455F}" srcOrd="0" destOrd="0" presId="urn:microsoft.com/office/officeart/2005/8/layout/orgChart1"/>
    <dgm:cxn modelId="{DA88550E-9DA8-41A3-BEA1-61E372F5A423}" type="presParOf" srcId="{6DAD0F4E-4C7D-42F3-BD45-AE75656B455F}" destId="{448DE326-0992-4CA7-A6D9-3AD7C9CEC9AD}" srcOrd="0" destOrd="0" presId="urn:microsoft.com/office/officeart/2005/8/layout/orgChart1"/>
    <dgm:cxn modelId="{ECDBBC63-3FCB-4BC0-B7D2-62B1F08D495D}" type="presParOf" srcId="{6DAD0F4E-4C7D-42F3-BD45-AE75656B455F}" destId="{75EB7B06-8E6B-498B-A441-B7D82EDA6FC5}" srcOrd="1" destOrd="0" presId="urn:microsoft.com/office/officeart/2005/8/layout/orgChart1"/>
    <dgm:cxn modelId="{D4FB9C5D-9B1E-43A2-B8C3-048AFD9E77DA}" type="presParOf" srcId="{7BA7B2C9-2722-4329-BF6C-94E6F15954A9}" destId="{703F6022-3798-4988-BC42-47A64FDE32F1}" srcOrd="1" destOrd="0" presId="urn:microsoft.com/office/officeart/2005/8/layout/orgChart1"/>
    <dgm:cxn modelId="{B37CAEE1-4442-4B86-AD82-87AA244D45C5}" type="presParOf" srcId="{703F6022-3798-4988-BC42-47A64FDE32F1}" destId="{05FF3080-F4F9-4655-A69E-4465C21C71A3}" srcOrd="0" destOrd="0" presId="urn:microsoft.com/office/officeart/2005/8/layout/orgChart1"/>
    <dgm:cxn modelId="{B2DE26C1-180A-4376-92A0-5E1AC52A790E}" type="presParOf" srcId="{703F6022-3798-4988-BC42-47A64FDE32F1}" destId="{9340AC6F-7531-429E-9106-020DA50FC060}" srcOrd="1" destOrd="0" presId="urn:microsoft.com/office/officeart/2005/8/layout/orgChart1"/>
    <dgm:cxn modelId="{FA56ACD9-CDE5-4833-96A3-2ADEFBAD5F26}" type="presParOf" srcId="{9340AC6F-7531-429E-9106-020DA50FC060}" destId="{90A6111D-796B-4B3B-AD7C-E1A188B6FDE7}" srcOrd="0" destOrd="0" presId="urn:microsoft.com/office/officeart/2005/8/layout/orgChart1"/>
    <dgm:cxn modelId="{F70CB633-3E76-44D4-B485-D2FD1B147DDF}" type="presParOf" srcId="{90A6111D-796B-4B3B-AD7C-E1A188B6FDE7}" destId="{880EE60C-A03D-4676-9238-4076B44EC1B6}" srcOrd="0" destOrd="0" presId="urn:microsoft.com/office/officeart/2005/8/layout/orgChart1"/>
    <dgm:cxn modelId="{C0D62350-FF18-42AD-A7F4-3E027CE20C29}" type="presParOf" srcId="{90A6111D-796B-4B3B-AD7C-E1A188B6FDE7}" destId="{E379EDF7-5A3F-4099-8000-0AE65F87964B}" srcOrd="1" destOrd="0" presId="urn:microsoft.com/office/officeart/2005/8/layout/orgChart1"/>
    <dgm:cxn modelId="{DDFAA65D-697E-42FE-9AE4-E28E22A92E96}" type="presParOf" srcId="{9340AC6F-7531-429E-9106-020DA50FC060}" destId="{F62F2A7E-0443-47EB-87E8-73E2CC2EE4E0}" srcOrd="1" destOrd="0" presId="urn:microsoft.com/office/officeart/2005/8/layout/orgChart1"/>
    <dgm:cxn modelId="{293072D7-7358-49E9-85DF-D4BA8053D63F}" type="presParOf" srcId="{9340AC6F-7531-429E-9106-020DA50FC060}" destId="{04E376D9-03F2-4AA4-9096-2CFA3D473127}" srcOrd="2" destOrd="0" presId="urn:microsoft.com/office/officeart/2005/8/layout/orgChart1"/>
    <dgm:cxn modelId="{9C5720D8-4783-4C06-82CF-2F9AC2003555}" type="presParOf" srcId="{703F6022-3798-4988-BC42-47A64FDE32F1}" destId="{BA59E496-43B2-454B-9024-C59C5FEB1321}" srcOrd="2" destOrd="0" presId="urn:microsoft.com/office/officeart/2005/8/layout/orgChart1"/>
    <dgm:cxn modelId="{831E956A-9E8A-4CFF-BB8A-D4A19658A39E}" type="presParOf" srcId="{703F6022-3798-4988-BC42-47A64FDE32F1}" destId="{BB99AF82-7AA4-4513-96F1-F44126081414}" srcOrd="3" destOrd="0" presId="urn:microsoft.com/office/officeart/2005/8/layout/orgChart1"/>
    <dgm:cxn modelId="{4A0F6917-14D5-4798-8C8F-12537E72E5D1}" type="presParOf" srcId="{BB99AF82-7AA4-4513-96F1-F44126081414}" destId="{8A3482B3-ED89-4625-A5D9-882E6521C661}" srcOrd="0" destOrd="0" presId="urn:microsoft.com/office/officeart/2005/8/layout/orgChart1"/>
    <dgm:cxn modelId="{3F28B0C4-9626-422E-9BCB-C02A50968806}" type="presParOf" srcId="{8A3482B3-ED89-4625-A5D9-882E6521C661}" destId="{A73FF774-0D6B-42DC-821E-A2255CAC21C8}" srcOrd="0" destOrd="0" presId="urn:microsoft.com/office/officeart/2005/8/layout/orgChart1"/>
    <dgm:cxn modelId="{02B026E1-E0BB-4549-9229-BF063719471D}" type="presParOf" srcId="{8A3482B3-ED89-4625-A5D9-882E6521C661}" destId="{3D7CCD98-B385-4426-A321-27073E230E0F}" srcOrd="1" destOrd="0" presId="urn:microsoft.com/office/officeart/2005/8/layout/orgChart1"/>
    <dgm:cxn modelId="{233E7ACF-15A5-4A40-8B18-95E8239A2961}" type="presParOf" srcId="{BB99AF82-7AA4-4513-96F1-F44126081414}" destId="{1EDF79DC-0983-4D6E-B618-223E59FF939C}" srcOrd="1" destOrd="0" presId="urn:microsoft.com/office/officeart/2005/8/layout/orgChart1"/>
    <dgm:cxn modelId="{28E2B132-7216-468E-9C4F-175839322F44}" type="presParOf" srcId="{BB99AF82-7AA4-4513-96F1-F44126081414}" destId="{C4FBE056-A38D-4C93-AB7C-FC95CF877EB3}" srcOrd="2" destOrd="0" presId="urn:microsoft.com/office/officeart/2005/8/layout/orgChart1"/>
    <dgm:cxn modelId="{6EF8F0F8-CB26-4066-992E-57B5E2E1BD9B}" type="presParOf" srcId="{7BA7B2C9-2722-4329-BF6C-94E6F15954A9}" destId="{29F1CBF3-CEA9-4C9E-93C9-E80E371586B5}" srcOrd="2" destOrd="0" presId="urn:microsoft.com/office/officeart/2005/8/layout/orgChart1"/>
    <dgm:cxn modelId="{2D66101B-5C3D-452D-BDC1-64F8E8C8D321}" type="presParOf" srcId="{EF125E8B-F075-4891-B3B4-20FCEE94C4C9}" destId="{6210FB72-1648-41F5-8C2B-B3B12AF565BB}" srcOrd="8" destOrd="0" presId="urn:microsoft.com/office/officeart/2005/8/layout/orgChart1"/>
    <dgm:cxn modelId="{B83466DC-3CD4-4A95-9DFA-5987A6669D2C}" type="presParOf" srcId="{EF125E8B-F075-4891-B3B4-20FCEE94C4C9}" destId="{D7D34B06-8B14-4332-A38E-45638DCF6244}" srcOrd="9" destOrd="0" presId="urn:microsoft.com/office/officeart/2005/8/layout/orgChart1"/>
    <dgm:cxn modelId="{7F1D17B6-9FA8-46D5-ABF7-6C4B3ECCD90C}" type="presParOf" srcId="{D7D34B06-8B14-4332-A38E-45638DCF6244}" destId="{D74D2512-05AE-49B2-BA4F-4FC95A9E3AFE}" srcOrd="0" destOrd="0" presId="urn:microsoft.com/office/officeart/2005/8/layout/orgChart1"/>
    <dgm:cxn modelId="{77387733-6C44-4293-969F-509946A0F0CE}" type="presParOf" srcId="{D74D2512-05AE-49B2-BA4F-4FC95A9E3AFE}" destId="{DB56025C-B123-44E7-9821-1ED2CF14202C}" srcOrd="0" destOrd="0" presId="urn:microsoft.com/office/officeart/2005/8/layout/orgChart1"/>
    <dgm:cxn modelId="{C1D67D88-0323-4394-9492-A5964CB0542A}" type="presParOf" srcId="{D74D2512-05AE-49B2-BA4F-4FC95A9E3AFE}" destId="{69693F0D-0CAA-4059-A7F0-49FC68BF22DC}" srcOrd="1" destOrd="0" presId="urn:microsoft.com/office/officeart/2005/8/layout/orgChart1"/>
    <dgm:cxn modelId="{33C1E0F0-95C9-4857-A318-0F7F70425D67}" type="presParOf" srcId="{D7D34B06-8B14-4332-A38E-45638DCF6244}" destId="{3F173AC7-83E4-4E94-B3B7-CBC528B5967F}" srcOrd="1" destOrd="0" presId="urn:microsoft.com/office/officeart/2005/8/layout/orgChart1"/>
    <dgm:cxn modelId="{D9982AF9-A0F1-4742-8881-CA30DD6F9567}" type="presParOf" srcId="{3F173AC7-83E4-4E94-B3B7-CBC528B5967F}" destId="{B7BDFE23-A7DC-45F4-BEB1-C61F8448A504}" srcOrd="0" destOrd="0" presId="urn:microsoft.com/office/officeart/2005/8/layout/orgChart1"/>
    <dgm:cxn modelId="{FD485E79-4877-48A5-AF8E-D70EDCC865C2}" type="presParOf" srcId="{3F173AC7-83E4-4E94-B3B7-CBC528B5967F}" destId="{E04DC01F-AEC9-4271-9E9A-A1743F3D55B4}" srcOrd="1" destOrd="0" presId="urn:microsoft.com/office/officeart/2005/8/layout/orgChart1"/>
    <dgm:cxn modelId="{15C5A469-7272-4B59-AED9-AE15B50D26DC}" type="presParOf" srcId="{E04DC01F-AEC9-4271-9E9A-A1743F3D55B4}" destId="{E35A4240-D353-4068-930E-D00C281AEEE8}" srcOrd="0" destOrd="0" presId="urn:microsoft.com/office/officeart/2005/8/layout/orgChart1"/>
    <dgm:cxn modelId="{0A35EA95-B362-42F3-8859-6B454F39281F}" type="presParOf" srcId="{E35A4240-D353-4068-930E-D00C281AEEE8}" destId="{B734E47B-6386-4901-8054-1AD6E41E7736}" srcOrd="0" destOrd="0" presId="urn:microsoft.com/office/officeart/2005/8/layout/orgChart1"/>
    <dgm:cxn modelId="{E0517D61-8C22-489D-861F-F0234E6C7872}" type="presParOf" srcId="{E35A4240-D353-4068-930E-D00C281AEEE8}" destId="{14E0C921-19EC-49F1-8959-911012C1C93A}" srcOrd="1" destOrd="0" presId="urn:microsoft.com/office/officeart/2005/8/layout/orgChart1"/>
    <dgm:cxn modelId="{EB5749E0-D386-48AD-96AC-E199D524BA05}" type="presParOf" srcId="{E04DC01F-AEC9-4271-9E9A-A1743F3D55B4}" destId="{21D4132B-1004-400C-AA39-8CBC68BFD689}" srcOrd="1" destOrd="0" presId="urn:microsoft.com/office/officeart/2005/8/layout/orgChart1"/>
    <dgm:cxn modelId="{F8B2C3FD-99A1-4CF8-B23E-45E0CBC903CD}" type="presParOf" srcId="{E04DC01F-AEC9-4271-9E9A-A1743F3D55B4}" destId="{FDB8F81C-22E0-47EB-B26F-398E18CA5AA5}" srcOrd="2" destOrd="0" presId="urn:microsoft.com/office/officeart/2005/8/layout/orgChart1"/>
    <dgm:cxn modelId="{4867DC65-64B5-4706-9206-A89B1B5EE308}" type="presParOf" srcId="{3F173AC7-83E4-4E94-B3B7-CBC528B5967F}" destId="{DF95F9DC-D329-4975-A2E5-D6D8B2B57107}" srcOrd="2" destOrd="0" presId="urn:microsoft.com/office/officeart/2005/8/layout/orgChart1"/>
    <dgm:cxn modelId="{A550AC56-47AF-4FB9-90F8-4FD0E944E8E2}" type="presParOf" srcId="{3F173AC7-83E4-4E94-B3B7-CBC528B5967F}" destId="{D53D4949-E18E-46CE-A901-E74BC016D003}" srcOrd="3" destOrd="0" presId="urn:microsoft.com/office/officeart/2005/8/layout/orgChart1"/>
    <dgm:cxn modelId="{7944A384-24BB-4146-8E76-859A266DF579}" type="presParOf" srcId="{D53D4949-E18E-46CE-A901-E74BC016D003}" destId="{8CDEF6A3-A165-4731-97C1-F26E6D046EA7}" srcOrd="0" destOrd="0" presId="urn:microsoft.com/office/officeart/2005/8/layout/orgChart1"/>
    <dgm:cxn modelId="{B102DF2B-DF5E-4FAC-BB97-D36D06940147}" type="presParOf" srcId="{8CDEF6A3-A165-4731-97C1-F26E6D046EA7}" destId="{B446C6BB-2244-43F9-9A92-67F5B0BC5661}" srcOrd="0" destOrd="0" presId="urn:microsoft.com/office/officeart/2005/8/layout/orgChart1"/>
    <dgm:cxn modelId="{084544BA-0E4F-433D-93EB-6DEC91D18EEA}" type="presParOf" srcId="{8CDEF6A3-A165-4731-97C1-F26E6D046EA7}" destId="{8B6523A1-2D01-43B4-BAFC-F3EDF132A7C2}" srcOrd="1" destOrd="0" presId="urn:microsoft.com/office/officeart/2005/8/layout/orgChart1"/>
    <dgm:cxn modelId="{1F334907-098C-48CD-89DF-B58602990A3B}" type="presParOf" srcId="{D53D4949-E18E-46CE-A901-E74BC016D003}" destId="{7FB09BB6-C0C4-4D99-B3AD-E766156152B2}" srcOrd="1" destOrd="0" presId="urn:microsoft.com/office/officeart/2005/8/layout/orgChart1"/>
    <dgm:cxn modelId="{7C991171-7653-4C4E-8991-24A1958E4FB9}" type="presParOf" srcId="{D53D4949-E18E-46CE-A901-E74BC016D003}" destId="{46A36C4F-484E-4D20-A717-E9AA2D02E11D}" srcOrd="2" destOrd="0" presId="urn:microsoft.com/office/officeart/2005/8/layout/orgChart1"/>
    <dgm:cxn modelId="{C6C6C019-7C53-49DF-8B7E-8F2C0373181F}" type="presParOf" srcId="{3F173AC7-83E4-4E94-B3B7-CBC528B5967F}" destId="{40158A39-9439-4EB5-8788-3DB640F435EB}" srcOrd="4" destOrd="0" presId="urn:microsoft.com/office/officeart/2005/8/layout/orgChart1"/>
    <dgm:cxn modelId="{CCCA3E62-9886-4040-9C0C-2B0F476EBD15}" type="presParOf" srcId="{3F173AC7-83E4-4E94-B3B7-CBC528B5967F}" destId="{D59BFFB5-76BD-4578-83D2-798C733C0C16}" srcOrd="5" destOrd="0" presId="urn:microsoft.com/office/officeart/2005/8/layout/orgChart1"/>
    <dgm:cxn modelId="{C18B6847-B9FF-4E46-9FBF-380B5AB820B3}" type="presParOf" srcId="{D59BFFB5-76BD-4578-83D2-798C733C0C16}" destId="{0E5039F2-44FA-4FAC-B122-900EBD4086BC}" srcOrd="0" destOrd="0" presId="urn:microsoft.com/office/officeart/2005/8/layout/orgChart1"/>
    <dgm:cxn modelId="{F27052E5-F5FA-4F7E-8596-ACB47A6AFB34}" type="presParOf" srcId="{0E5039F2-44FA-4FAC-B122-900EBD4086BC}" destId="{BD51CC13-4109-42D8-98C8-D0D531CD7777}" srcOrd="0" destOrd="0" presId="urn:microsoft.com/office/officeart/2005/8/layout/orgChart1"/>
    <dgm:cxn modelId="{F187DB4C-F997-438F-9368-E3628B88AC96}" type="presParOf" srcId="{0E5039F2-44FA-4FAC-B122-900EBD4086BC}" destId="{B9F4848F-4375-440A-B83E-796C79C895A9}" srcOrd="1" destOrd="0" presId="urn:microsoft.com/office/officeart/2005/8/layout/orgChart1"/>
    <dgm:cxn modelId="{0559B316-2E8E-4532-804B-E445E345895B}" type="presParOf" srcId="{D59BFFB5-76BD-4578-83D2-798C733C0C16}" destId="{2D1308F3-6262-4CED-BA42-3E1C0C6E837C}" srcOrd="1" destOrd="0" presId="urn:microsoft.com/office/officeart/2005/8/layout/orgChart1"/>
    <dgm:cxn modelId="{BF2F1956-5E96-442A-860C-F4618C373258}" type="presParOf" srcId="{D59BFFB5-76BD-4578-83D2-798C733C0C16}" destId="{AC5027B2-E6F1-4C7E-AD5C-4503B7ECD84B}" srcOrd="2" destOrd="0" presId="urn:microsoft.com/office/officeart/2005/8/layout/orgChart1"/>
    <dgm:cxn modelId="{2B897166-9D66-4447-9E08-79743C9E43A1}" type="presParOf" srcId="{D7D34B06-8B14-4332-A38E-45638DCF6244}" destId="{33C8FFED-0AC8-4B1D-A01F-EAF655C65251}" srcOrd="2" destOrd="0" presId="urn:microsoft.com/office/officeart/2005/8/layout/orgChart1"/>
    <dgm:cxn modelId="{56FF9E94-63DB-44E6-87B6-4A7C24AB19C9}" type="presParOf" srcId="{09E9B704-2287-468B-856C-D00F8C93E122}" destId="{94D7F8D5-779C-4067-8DCA-4A76C980F243}"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26A7B4D-34B1-402F-A75B-6B0DBE0EA93F}" type="doc">
      <dgm:prSet loTypeId="urn:microsoft.com/office/officeart/2005/8/layout/default" loCatId="list" qsTypeId="urn:microsoft.com/office/officeart/2005/8/quickstyle/simple1" qsCatId="simple" csTypeId="urn:microsoft.com/office/officeart/2005/8/colors/accent0_2" csCatId="mainScheme" phldr="1"/>
      <dgm:spPr/>
      <dgm:t>
        <a:bodyPr/>
        <a:lstStyle/>
        <a:p>
          <a:endParaRPr lang="en-US"/>
        </a:p>
      </dgm:t>
    </dgm:pt>
    <dgm:pt modelId="{A380893E-B143-4968-9B8C-5516B8003AAF}">
      <dgm:prSet phldrT="[Text]" custT="1"/>
      <dgm:spPr/>
      <dgm:t>
        <a:bodyPr/>
        <a:lstStyle/>
        <a:p>
          <a:r>
            <a:rPr lang="en-US" sz="1600" dirty="0" err="1"/>
            <a:t>Badan</a:t>
          </a:r>
          <a:r>
            <a:rPr lang="en-US" sz="1600" dirty="0"/>
            <a:t> Usaha </a:t>
          </a:r>
          <a:r>
            <a:rPr lang="en-US" sz="1600" dirty="0" err="1"/>
            <a:t>Milik</a:t>
          </a:r>
          <a:r>
            <a:rPr lang="en-US" sz="1600" dirty="0"/>
            <a:t> Negara</a:t>
          </a:r>
        </a:p>
      </dgm:t>
    </dgm:pt>
    <dgm:pt modelId="{1E156114-46C7-4EA9-A0AC-FDCCFB04D055}" type="parTrans" cxnId="{092A1745-8017-41A8-95A6-1F1848B370A3}">
      <dgm:prSet/>
      <dgm:spPr/>
      <dgm:t>
        <a:bodyPr/>
        <a:lstStyle/>
        <a:p>
          <a:endParaRPr lang="en-US" sz="2400"/>
        </a:p>
      </dgm:t>
    </dgm:pt>
    <dgm:pt modelId="{A3E8535C-3952-4970-B15C-01CF736161DA}" type="sibTrans" cxnId="{092A1745-8017-41A8-95A6-1F1848B370A3}">
      <dgm:prSet/>
      <dgm:spPr/>
      <dgm:t>
        <a:bodyPr/>
        <a:lstStyle/>
        <a:p>
          <a:endParaRPr lang="en-US" sz="2400"/>
        </a:p>
      </dgm:t>
    </dgm:pt>
    <dgm:pt modelId="{0F0CD485-9F62-4670-8141-8969E548132E}">
      <dgm:prSet phldrT="[Text]" custT="1"/>
      <dgm:spPr/>
      <dgm:t>
        <a:bodyPr/>
        <a:lstStyle/>
        <a:p>
          <a:r>
            <a:rPr lang="en-US" sz="1050" dirty="0" err="1"/>
            <a:t>Dilakukan</a:t>
          </a:r>
          <a:r>
            <a:rPr lang="en-US" sz="1050" dirty="0"/>
            <a:t> </a:t>
          </a:r>
          <a:r>
            <a:rPr lang="en-US" sz="1050" dirty="0" err="1"/>
            <a:t>untuk</a:t>
          </a:r>
          <a:r>
            <a:rPr lang="en-US" sz="1050" dirty="0"/>
            <a:t> </a:t>
          </a:r>
          <a:r>
            <a:rPr lang="en-US" sz="1050" dirty="0" err="1"/>
            <a:t>penyelenggaraan</a:t>
          </a:r>
          <a:r>
            <a:rPr lang="en-US" sz="1050" dirty="0"/>
            <a:t> </a:t>
          </a:r>
          <a:r>
            <a:rPr lang="en-US" sz="1050" dirty="0" err="1"/>
            <a:t>kepentingan</a:t>
          </a:r>
          <a:r>
            <a:rPr lang="en-US" sz="1050" dirty="0"/>
            <a:t> </a:t>
          </a:r>
          <a:r>
            <a:rPr lang="en-US" sz="1050" dirty="0" err="1"/>
            <a:t>umum</a:t>
          </a:r>
          <a:r>
            <a:rPr lang="en-US" sz="1050" dirty="0"/>
            <a:t>.</a:t>
          </a:r>
        </a:p>
      </dgm:t>
    </dgm:pt>
    <dgm:pt modelId="{F88D0702-D717-434C-A171-9F9DBDCCAEF9}" type="parTrans" cxnId="{4A3D9CCB-1FD1-4C47-B2E5-4D578DFE5818}">
      <dgm:prSet/>
      <dgm:spPr/>
      <dgm:t>
        <a:bodyPr/>
        <a:lstStyle/>
        <a:p>
          <a:endParaRPr lang="en-US" sz="2400"/>
        </a:p>
      </dgm:t>
    </dgm:pt>
    <dgm:pt modelId="{040C041B-8B4B-49E9-B96C-6E82C7D02891}" type="sibTrans" cxnId="{4A3D9CCB-1FD1-4C47-B2E5-4D578DFE5818}">
      <dgm:prSet/>
      <dgm:spPr/>
      <dgm:t>
        <a:bodyPr/>
        <a:lstStyle/>
        <a:p>
          <a:endParaRPr lang="en-US" sz="2400"/>
        </a:p>
      </dgm:t>
    </dgm:pt>
    <dgm:pt modelId="{3E097CDD-16D4-40A5-AF80-8533544436D6}">
      <dgm:prSet phldrT="[Text]" custT="1"/>
      <dgm:spPr/>
      <dgm:t>
        <a:bodyPr/>
        <a:lstStyle/>
        <a:p>
          <a:r>
            <a:rPr lang="en-US" sz="1600" dirty="0" err="1"/>
            <a:t>Koperasi</a:t>
          </a:r>
          <a:endParaRPr lang="en-US" sz="1600" dirty="0"/>
        </a:p>
      </dgm:t>
    </dgm:pt>
    <dgm:pt modelId="{D8D0121B-20C6-4248-8192-8A6183672390}" type="parTrans" cxnId="{3EC934E8-DB98-4E1D-AF4B-188ED895FBAC}">
      <dgm:prSet/>
      <dgm:spPr/>
      <dgm:t>
        <a:bodyPr/>
        <a:lstStyle/>
        <a:p>
          <a:endParaRPr lang="en-US" sz="2400"/>
        </a:p>
      </dgm:t>
    </dgm:pt>
    <dgm:pt modelId="{4ADFA146-B5E0-4FF0-82F4-53D4FFF8357E}" type="sibTrans" cxnId="{3EC934E8-DB98-4E1D-AF4B-188ED895FBAC}">
      <dgm:prSet/>
      <dgm:spPr/>
      <dgm:t>
        <a:bodyPr/>
        <a:lstStyle/>
        <a:p>
          <a:endParaRPr lang="en-US" sz="2400"/>
        </a:p>
      </dgm:t>
    </dgm:pt>
    <dgm:pt modelId="{5CEE1897-F394-4C60-823F-C8BFC037A292}">
      <dgm:prSet phldrT="[Text]" custT="1"/>
      <dgm:spPr/>
      <dgm:t>
        <a:bodyPr/>
        <a:lstStyle/>
        <a:p>
          <a:r>
            <a:rPr lang="en-US" sz="1050" dirty="0" err="1"/>
            <a:t>Dilakukan</a:t>
          </a:r>
          <a:r>
            <a:rPr lang="en-US" sz="1050" dirty="0"/>
            <a:t> </a:t>
          </a:r>
          <a:r>
            <a:rPr lang="en-US" sz="1050" dirty="0" err="1"/>
            <a:t>untuk</a:t>
          </a:r>
          <a:r>
            <a:rPr lang="en-US" sz="1050" dirty="0"/>
            <a:t> </a:t>
          </a:r>
          <a:r>
            <a:rPr lang="en-US" sz="1050" dirty="0" err="1"/>
            <a:t>penyelenggaraan</a:t>
          </a:r>
          <a:r>
            <a:rPr lang="en-US" sz="1050" dirty="0"/>
            <a:t> </a:t>
          </a:r>
          <a:r>
            <a:rPr lang="en-US" sz="1050" dirty="0" err="1"/>
            <a:t>kepentingan</a:t>
          </a:r>
          <a:r>
            <a:rPr lang="en-US" sz="1050" dirty="0"/>
            <a:t> </a:t>
          </a:r>
          <a:r>
            <a:rPr lang="en-US" sz="1050" dirty="0" err="1"/>
            <a:t>umum</a:t>
          </a:r>
          <a:r>
            <a:rPr lang="en-US" sz="1050" dirty="0"/>
            <a:t>.</a:t>
          </a:r>
        </a:p>
      </dgm:t>
    </dgm:pt>
    <dgm:pt modelId="{E5C33D03-F2E7-427D-A876-C4CFE6B4D209}" type="parTrans" cxnId="{39D1A085-FCDC-48B5-9021-39899F021EC7}">
      <dgm:prSet/>
      <dgm:spPr/>
      <dgm:t>
        <a:bodyPr/>
        <a:lstStyle/>
        <a:p>
          <a:endParaRPr lang="en-US" sz="2400"/>
        </a:p>
      </dgm:t>
    </dgm:pt>
    <dgm:pt modelId="{62069DED-E985-45E2-9669-F1EE79728516}" type="sibTrans" cxnId="{39D1A085-FCDC-48B5-9021-39899F021EC7}">
      <dgm:prSet/>
      <dgm:spPr/>
      <dgm:t>
        <a:bodyPr/>
        <a:lstStyle/>
        <a:p>
          <a:endParaRPr lang="en-US" sz="2400"/>
        </a:p>
      </dgm:t>
    </dgm:pt>
    <dgm:pt modelId="{3739847F-2C69-460C-BC69-AC8A165551D0}">
      <dgm:prSet phldrT="[Text]" custT="1"/>
      <dgm:spPr/>
      <dgm:t>
        <a:bodyPr/>
        <a:lstStyle/>
        <a:p>
          <a:r>
            <a:rPr lang="en-US" sz="1050" dirty="0" err="1"/>
            <a:t>Jangka</a:t>
          </a:r>
          <a:r>
            <a:rPr lang="en-US" sz="1050" dirty="0"/>
            <a:t> </a:t>
          </a:r>
          <a:r>
            <a:rPr lang="en-US" sz="1050" dirty="0" err="1"/>
            <a:t>waktu</a:t>
          </a:r>
          <a:r>
            <a:rPr lang="en-US" sz="1050" dirty="0"/>
            <a:t> paling lama 5 </a:t>
          </a:r>
          <a:r>
            <a:rPr lang="en-US" sz="1050" dirty="0" err="1"/>
            <a:t>tahun</a:t>
          </a:r>
          <a:r>
            <a:rPr lang="en-US" sz="1050" dirty="0"/>
            <a:t> </a:t>
          </a:r>
          <a:r>
            <a:rPr lang="en-US" sz="1050" dirty="0" err="1"/>
            <a:t>dan</a:t>
          </a:r>
          <a:r>
            <a:rPr lang="en-US" sz="1050" dirty="0"/>
            <a:t> </a:t>
          </a:r>
          <a:r>
            <a:rPr lang="en-US" sz="1050" dirty="0" err="1"/>
            <a:t>dapat</a:t>
          </a:r>
          <a:r>
            <a:rPr lang="en-US" sz="1050" dirty="0"/>
            <a:t> </a:t>
          </a:r>
          <a:r>
            <a:rPr lang="en-US" sz="1050" dirty="0" err="1"/>
            <a:t>diperpanjang</a:t>
          </a:r>
          <a:endParaRPr lang="en-US" sz="1050" dirty="0"/>
        </a:p>
      </dgm:t>
    </dgm:pt>
    <dgm:pt modelId="{B5B2D57B-6EA3-4608-BA87-C5CBDDAEDA04}" type="parTrans" cxnId="{97F8C32B-B73A-40A6-85F8-96DE37C52C6B}">
      <dgm:prSet/>
      <dgm:spPr/>
      <dgm:t>
        <a:bodyPr/>
        <a:lstStyle/>
        <a:p>
          <a:endParaRPr lang="en-US" sz="2400"/>
        </a:p>
      </dgm:t>
    </dgm:pt>
    <dgm:pt modelId="{73B6332F-492D-468A-A6FC-DA1D8586D811}" type="sibTrans" cxnId="{97F8C32B-B73A-40A6-85F8-96DE37C52C6B}">
      <dgm:prSet/>
      <dgm:spPr/>
      <dgm:t>
        <a:bodyPr/>
        <a:lstStyle/>
        <a:p>
          <a:endParaRPr lang="en-US" sz="2400"/>
        </a:p>
      </dgm:t>
    </dgm:pt>
    <dgm:pt modelId="{AC02412F-0AEF-4D66-8C5F-AF36172F0F68}">
      <dgm:prSet phldrT="[Text]" custT="1"/>
      <dgm:spPr/>
      <dgm:t>
        <a:bodyPr/>
        <a:lstStyle/>
        <a:p>
          <a:r>
            <a:rPr lang="en-US" sz="1600" dirty="0" err="1"/>
            <a:t>Pemerintah</a:t>
          </a:r>
          <a:r>
            <a:rPr lang="en-US" sz="1600" dirty="0"/>
            <a:t> </a:t>
          </a:r>
          <a:r>
            <a:rPr lang="en-US" sz="1600" dirty="0" err="1"/>
            <a:t>negera</a:t>
          </a:r>
          <a:r>
            <a:rPr lang="en-US" sz="1600" dirty="0"/>
            <a:t> lain</a:t>
          </a:r>
        </a:p>
      </dgm:t>
    </dgm:pt>
    <dgm:pt modelId="{38567D8D-2189-44B6-B3D0-4B84F3E34C48}" type="parTrans" cxnId="{44A05540-DCA7-4760-8A4A-4461C17F173D}">
      <dgm:prSet/>
      <dgm:spPr/>
      <dgm:t>
        <a:bodyPr/>
        <a:lstStyle/>
        <a:p>
          <a:endParaRPr lang="en-US" sz="2400"/>
        </a:p>
      </dgm:t>
    </dgm:pt>
    <dgm:pt modelId="{8579076E-7F2A-4BC4-B7DD-AF6E7C1A5C3C}" type="sibTrans" cxnId="{44A05540-DCA7-4760-8A4A-4461C17F173D}">
      <dgm:prSet/>
      <dgm:spPr/>
      <dgm:t>
        <a:bodyPr/>
        <a:lstStyle/>
        <a:p>
          <a:endParaRPr lang="en-US" sz="2400"/>
        </a:p>
      </dgm:t>
    </dgm:pt>
    <dgm:pt modelId="{E2D27894-10FF-4417-96DF-A9F0F04876F9}">
      <dgm:prSet phldrT="[Text]" custT="1"/>
      <dgm:spPr/>
      <dgm:t>
        <a:bodyPr/>
        <a:lstStyle/>
        <a:p>
          <a:r>
            <a:rPr lang="en-US" sz="1050" dirty="0" err="1"/>
            <a:t>Digunakan</a:t>
          </a:r>
          <a:r>
            <a:rPr lang="en-US" sz="1050" dirty="0"/>
            <a:t> </a:t>
          </a:r>
          <a:r>
            <a:rPr lang="en-US" sz="1050" dirty="0" err="1"/>
            <a:t>sebagai</a:t>
          </a:r>
          <a:r>
            <a:rPr lang="en-US" sz="1050" dirty="0"/>
            <a:t> </a:t>
          </a:r>
          <a:r>
            <a:rPr lang="en-US" sz="1050" dirty="0" err="1"/>
            <a:t>fasilitas</a:t>
          </a:r>
          <a:r>
            <a:rPr lang="en-US" sz="1050" dirty="0"/>
            <a:t> </a:t>
          </a:r>
          <a:r>
            <a:rPr lang="en-US" sz="1050" dirty="0" err="1"/>
            <a:t>umum</a:t>
          </a:r>
          <a:r>
            <a:rPr lang="en-US" sz="1050" dirty="0"/>
            <a:t>, </a:t>
          </a:r>
          <a:r>
            <a:rPr lang="en-US" sz="1050" dirty="0" err="1"/>
            <a:t>dengan</a:t>
          </a:r>
          <a:r>
            <a:rPr lang="en-US" sz="1050" dirty="0"/>
            <a:t> </a:t>
          </a:r>
          <a:r>
            <a:rPr lang="en-US" sz="1050" dirty="0" err="1"/>
            <a:t>mempertimbangkan</a:t>
          </a:r>
          <a:r>
            <a:rPr lang="en-US" sz="1050" dirty="0"/>
            <a:t> </a:t>
          </a:r>
          <a:r>
            <a:rPr lang="en-US" sz="1050" dirty="0" err="1"/>
            <a:t>hubungan</a:t>
          </a:r>
          <a:r>
            <a:rPr lang="en-US" sz="1050" dirty="0"/>
            <a:t> </a:t>
          </a:r>
          <a:r>
            <a:rPr lang="en-US" sz="1050" dirty="0" err="1"/>
            <a:t>baik</a:t>
          </a:r>
          <a:r>
            <a:rPr lang="en-US" sz="1050" dirty="0"/>
            <a:t> </a:t>
          </a:r>
          <a:r>
            <a:rPr lang="en-US" sz="1050" dirty="0" err="1"/>
            <a:t>antar</a:t>
          </a:r>
          <a:r>
            <a:rPr lang="en-US" sz="1050" dirty="0"/>
            <a:t> </a:t>
          </a:r>
          <a:r>
            <a:rPr lang="en-US" sz="1050" dirty="0" err="1"/>
            <a:t>negara</a:t>
          </a:r>
          <a:r>
            <a:rPr lang="en-US" sz="1050" dirty="0"/>
            <a:t>.</a:t>
          </a:r>
        </a:p>
      </dgm:t>
    </dgm:pt>
    <dgm:pt modelId="{C95FF7D2-9E42-471E-8669-86930E03422C}" type="parTrans" cxnId="{B069946D-BE8D-4ADA-B297-9D18975E204C}">
      <dgm:prSet/>
      <dgm:spPr/>
      <dgm:t>
        <a:bodyPr/>
        <a:lstStyle/>
        <a:p>
          <a:endParaRPr lang="en-US" sz="2400"/>
        </a:p>
      </dgm:t>
    </dgm:pt>
    <dgm:pt modelId="{946D70D1-36C8-4B51-962A-649C0B473589}" type="sibTrans" cxnId="{B069946D-BE8D-4ADA-B297-9D18975E204C}">
      <dgm:prSet/>
      <dgm:spPr/>
      <dgm:t>
        <a:bodyPr/>
        <a:lstStyle/>
        <a:p>
          <a:endParaRPr lang="en-US" sz="2400"/>
        </a:p>
      </dgm:t>
    </dgm:pt>
    <dgm:pt modelId="{0C1C314D-A69E-4279-9DA9-9B8F057B17CB}">
      <dgm:prSet phldrT="[Text]" custT="1"/>
      <dgm:spPr/>
      <dgm:t>
        <a:bodyPr/>
        <a:lstStyle/>
        <a:p>
          <a:r>
            <a:rPr lang="en-US" sz="1600" dirty="0" err="1"/>
            <a:t>Organisasi</a:t>
          </a:r>
          <a:r>
            <a:rPr lang="en-US" sz="1600" dirty="0"/>
            <a:t> </a:t>
          </a:r>
          <a:r>
            <a:rPr lang="en-US" sz="1600" dirty="0" err="1"/>
            <a:t>internasional</a:t>
          </a:r>
          <a:endParaRPr lang="en-US" sz="1600" dirty="0"/>
        </a:p>
      </dgm:t>
    </dgm:pt>
    <dgm:pt modelId="{2F4F352C-EB72-4B65-BC5A-864CD1915E06}" type="parTrans" cxnId="{2DAC223B-4623-449F-AC4C-1D07B80C5743}">
      <dgm:prSet/>
      <dgm:spPr/>
      <dgm:t>
        <a:bodyPr/>
        <a:lstStyle/>
        <a:p>
          <a:endParaRPr lang="en-US" sz="2400"/>
        </a:p>
      </dgm:t>
    </dgm:pt>
    <dgm:pt modelId="{3670F862-AC1F-43BC-983B-F6D75A032521}" type="sibTrans" cxnId="{2DAC223B-4623-449F-AC4C-1D07B80C5743}">
      <dgm:prSet/>
      <dgm:spPr/>
      <dgm:t>
        <a:bodyPr/>
        <a:lstStyle/>
        <a:p>
          <a:endParaRPr lang="en-US" sz="2400"/>
        </a:p>
      </dgm:t>
    </dgm:pt>
    <dgm:pt modelId="{459510D2-45D6-47F6-864F-3B58A6FB9DB4}">
      <dgm:prSet phldrT="[Text]" custT="1"/>
      <dgm:spPr/>
      <dgm:t>
        <a:bodyPr/>
        <a:lstStyle/>
        <a:p>
          <a:r>
            <a:rPr lang="en-US" sz="1600" dirty="0" err="1"/>
            <a:t>Badan</a:t>
          </a:r>
          <a:r>
            <a:rPr lang="en-US" sz="1600" dirty="0"/>
            <a:t> </a:t>
          </a:r>
          <a:r>
            <a:rPr lang="en-US" sz="1600" dirty="0" err="1"/>
            <a:t>hukum</a:t>
          </a:r>
          <a:r>
            <a:rPr lang="en-US" sz="1600" dirty="0"/>
            <a:t> </a:t>
          </a:r>
          <a:r>
            <a:rPr lang="en-US" sz="1600" dirty="0" err="1"/>
            <a:t>lainnya</a:t>
          </a:r>
          <a:endParaRPr lang="en-US" sz="1600" dirty="0"/>
        </a:p>
      </dgm:t>
    </dgm:pt>
    <dgm:pt modelId="{B9B55F11-5D3E-460F-932C-855D44B1F14E}" type="parTrans" cxnId="{36CA1536-23F8-4BDA-A63F-70438634CBD8}">
      <dgm:prSet/>
      <dgm:spPr/>
      <dgm:t>
        <a:bodyPr/>
        <a:lstStyle/>
        <a:p>
          <a:endParaRPr lang="en-US" sz="2400"/>
        </a:p>
      </dgm:t>
    </dgm:pt>
    <dgm:pt modelId="{219F6482-B528-47CA-B1C9-EACBC8031E7D}" type="sibTrans" cxnId="{36CA1536-23F8-4BDA-A63F-70438634CBD8}">
      <dgm:prSet/>
      <dgm:spPr/>
      <dgm:t>
        <a:bodyPr/>
        <a:lstStyle/>
        <a:p>
          <a:endParaRPr lang="en-US" sz="2400"/>
        </a:p>
      </dgm:t>
    </dgm:pt>
    <dgm:pt modelId="{7236C38A-2F11-4A81-8D84-5162908BBD40}">
      <dgm:prSet phldrT="[Text]" custT="1"/>
      <dgm:spPr/>
      <dgm:t>
        <a:bodyPr/>
        <a:lstStyle/>
        <a:p>
          <a:r>
            <a:rPr lang="en-US" sz="1050" dirty="0" err="1"/>
            <a:t>Organisasi</a:t>
          </a:r>
          <a:r>
            <a:rPr lang="en-US" sz="1050" dirty="0"/>
            <a:t> bilateral </a:t>
          </a:r>
          <a:r>
            <a:rPr lang="en-US" sz="1050" dirty="0" err="1"/>
            <a:t>atau</a:t>
          </a:r>
          <a:r>
            <a:rPr lang="en-US" sz="1050" dirty="0"/>
            <a:t> multilateral yang </a:t>
          </a:r>
          <a:r>
            <a:rPr lang="en-US" sz="1050" dirty="0" err="1"/>
            <a:t>secara</a:t>
          </a:r>
          <a:r>
            <a:rPr lang="en-US" sz="1050" dirty="0"/>
            <a:t> </a:t>
          </a:r>
          <a:r>
            <a:rPr lang="en-US" sz="1050" dirty="0" err="1"/>
            <a:t>resmi</a:t>
          </a:r>
          <a:r>
            <a:rPr lang="en-US" sz="1050" dirty="0"/>
            <a:t> </a:t>
          </a:r>
          <a:r>
            <a:rPr lang="en-US" sz="1050" dirty="0" err="1"/>
            <a:t>diikuti</a:t>
          </a:r>
          <a:r>
            <a:rPr lang="en-US" sz="1050" dirty="0"/>
            <a:t> </a:t>
          </a:r>
          <a:r>
            <a:rPr lang="en-US" sz="1050" dirty="0" err="1"/>
            <a:t>oleh</a:t>
          </a:r>
          <a:r>
            <a:rPr lang="en-US" sz="1050" dirty="0"/>
            <a:t> Indonesia </a:t>
          </a:r>
          <a:r>
            <a:rPr lang="en-US" sz="1050" dirty="0" err="1"/>
            <a:t>sebagai</a:t>
          </a:r>
          <a:r>
            <a:rPr lang="en-US" sz="1050" dirty="0"/>
            <a:t> </a:t>
          </a:r>
          <a:r>
            <a:rPr lang="en-US" sz="1050" dirty="0" err="1"/>
            <a:t>anggotanya</a:t>
          </a:r>
          <a:r>
            <a:rPr lang="en-US" sz="1050" dirty="0"/>
            <a:t>.</a:t>
          </a:r>
        </a:p>
      </dgm:t>
    </dgm:pt>
    <dgm:pt modelId="{CD956D29-7715-4391-BDC6-6572B617F835}" type="parTrans" cxnId="{64B0727A-57C5-4DCF-9E0E-7199ECF92608}">
      <dgm:prSet/>
      <dgm:spPr/>
      <dgm:t>
        <a:bodyPr/>
        <a:lstStyle/>
        <a:p>
          <a:endParaRPr lang="en-US" sz="2400"/>
        </a:p>
      </dgm:t>
    </dgm:pt>
    <dgm:pt modelId="{21EF1990-1B3E-4794-BB90-54955547C777}" type="sibTrans" cxnId="{64B0727A-57C5-4DCF-9E0E-7199ECF92608}">
      <dgm:prSet/>
      <dgm:spPr/>
      <dgm:t>
        <a:bodyPr/>
        <a:lstStyle/>
        <a:p>
          <a:endParaRPr lang="en-US" sz="2400"/>
        </a:p>
      </dgm:t>
    </dgm:pt>
    <dgm:pt modelId="{3D7AF4E0-2361-41BA-BC12-AB01BB3F62E1}">
      <dgm:prSet phldrT="[Text]" custT="1"/>
      <dgm:spPr/>
      <dgm:t>
        <a:bodyPr/>
        <a:lstStyle/>
        <a:p>
          <a:r>
            <a:rPr lang="en-US" sz="1050" dirty="0" err="1"/>
            <a:t>Dilakukan</a:t>
          </a:r>
          <a:r>
            <a:rPr lang="en-US" sz="1050" dirty="0"/>
            <a:t> </a:t>
          </a:r>
          <a:r>
            <a:rPr lang="en-US" sz="1050" dirty="0" err="1"/>
            <a:t>untuk</a:t>
          </a:r>
          <a:r>
            <a:rPr lang="en-US" sz="1050" dirty="0"/>
            <a:t> </a:t>
          </a:r>
          <a:r>
            <a:rPr lang="en-US" sz="1050" dirty="0" err="1"/>
            <a:t>penyelenggaraan</a:t>
          </a:r>
          <a:r>
            <a:rPr lang="en-US" sz="1050" dirty="0"/>
            <a:t> </a:t>
          </a:r>
          <a:r>
            <a:rPr lang="en-US" sz="1050" dirty="0" err="1"/>
            <a:t>kepentingan</a:t>
          </a:r>
          <a:r>
            <a:rPr lang="en-US" sz="1050" dirty="0"/>
            <a:t> </a:t>
          </a:r>
          <a:r>
            <a:rPr lang="en-US" sz="1050" dirty="0" err="1"/>
            <a:t>umum</a:t>
          </a:r>
          <a:r>
            <a:rPr lang="en-US" sz="1050" dirty="0"/>
            <a:t>.</a:t>
          </a:r>
        </a:p>
      </dgm:t>
    </dgm:pt>
    <dgm:pt modelId="{BFCA8B22-F712-41DF-AA1A-88C9609ACDD0}" type="parTrans" cxnId="{5369F435-9957-4786-9414-FA0E1967A3DF}">
      <dgm:prSet/>
      <dgm:spPr/>
      <dgm:t>
        <a:bodyPr/>
        <a:lstStyle/>
        <a:p>
          <a:endParaRPr lang="en-US" sz="2400"/>
        </a:p>
      </dgm:t>
    </dgm:pt>
    <dgm:pt modelId="{ABA2B680-A1E6-4431-9B09-9969AE146757}" type="sibTrans" cxnId="{5369F435-9957-4786-9414-FA0E1967A3DF}">
      <dgm:prSet/>
      <dgm:spPr/>
      <dgm:t>
        <a:bodyPr/>
        <a:lstStyle/>
        <a:p>
          <a:endParaRPr lang="en-US" sz="2400"/>
        </a:p>
      </dgm:t>
    </dgm:pt>
    <dgm:pt modelId="{A4EEADEB-E556-45D2-A70E-64E852C6BE67}">
      <dgm:prSet phldrT="[Text]" custT="1"/>
      <dgm:spPr/>
      <dgm:t>
        <a:bodyPr/>
        <a:lstStyle/>
        <a:p>
          <a:r>
            <a:rPr lang="en-US" sz="1050" dirty="0" err="1"/>
            <a:t>Dilakukan</a:t>
          </a:r>
          <a:r>
            <a:rPr lang="en-US" sz="1050" dirty="0"/>
            <a:t> </a:t>
          </a:r>
          <a:r>
            <a:rPr lang="en-US" sz="1050" dirty="0" err="1"/>
            <a:t>untuk</a:t>
          </a:r>
          <a:r>
            <a:rPr lang="en-US" sz="1050" dirty="0"/>
            <a:t> BMN </a:t>
          </a:r>
          <a:r>
            <a:rPr lang="en-US" sz="1050" dirty="0" err="1"/>
            <a:t>berupa</a:t>
          </a:r>
          <a:r>
            <a:rPr lang="en-US" sz="1050" dirty="0"/>
            <a:t> </a:t>
          </a:r>
          <a:r>
            <a:rPr lang="en-US" sz="1050" dirty="0" err="1"/>
            <a:t>tanah</a:t>
          </a:r>
          <a:r>
            <a:rPr lang="en-US" sz="1050" dirty="0"/>
            <a:t> </a:t>
          </a:r>
          <a:r>
            <a:rPr lang="en-US" sz="1050" dirty="0" err="1"/>
            <a:t>dan</a:t>
          </a:r>
          <a:r>
            <a:rPr lang="en-US" sz="1050" dirty="0"/>
            <a:t>/</a:t>
          </a:r>
          <a:r>
            <a:rPr lang="en-US" sz="1050" dirty="0" err="1"/>
            <a:t>atau</a:t>
          </a:r>
          <a:r>
            <a:rPr lang="en-US" sz="1050" dirty="0"/>
            <a:t> </a:t>
          </a:r>
          <a:r>
            <a:rPr lang="en-US" sz="1050" dirty="0" err="1"/>
            <a:t>bangunan</a:t>
          </a:r>
          <a:r>
            <a:rPr lang="en-US" sz="1050" dirty="0"/>
            <a:t>.</a:t>
          </a:r>
        </a:p>
      </dgm:t>
    </dgm:pt>
    <dgm:pt modelId="{46619765-8585-4814-B9E7-C9E8E7A587C4}" type="parTrans" cxnId="{9ACBAF0E-2243-4E88-96DB-E1584E818727}">
      <dgm:prSet/>
      <dgm:spPr/>
      <dgm:t>
        <a:bodyPr/>
        <a:lstStyle/>
        <a:p>
          <a:endParaRPr lang="en-US" sz="2400"/>
        </a:p>
      </dgm:t>
    </dgm:pt>
    <dgm:pt modelId="{C71CD5BA-C328-49E3-90CF-85E3C1BAA196}" type="sibTrans" cxnId="{9ACBAF0E-2243-4E88-96DB-E1584E818727}">
      <dgm:prSet/>
      <dgm:spPr/>
      <dgm:t>
        <a:bodyPr/>
        <a:lstStyle/>
        <a:p>
          <a:endParaRPr lang="en-US" sz="2400"/>
        </a:p>
      </dgm:t>
    </dgm:pt>
    <dgm:pt modelId="{51E277E5-6C12-4F95-BA66-FE6DC0A37A0D}">
      <dgm:prSet phldrT="[Text]" custT="1"/>
      <dgm:spPr/>
      <dgm:t>
        <a:bodyPr/>
        <a:lstStyle/>
        <a:p>
          <a:r>
            <a:rPr lang="en-US" sz="1050" dirty="0" err="1"/>
            <a:t>Dilakukan</a:t>
          </a:r>
          <a:r>
            <a:rPr lang="en-US" sz="1050" dirty="0"/>
            <a:t> </a:t>
          </a:r>
          <a:r>
            <a:rPr lang="en-US" sz="1050" dirty="0" err="1"/>
            <a:t>untuk</a:t>
          </a:r>
          <a:r>
            <a:rPr lang="en-US" sz="1050" dirty="0"/>
            <a:t> BMN </a:t>
          </a:r>
          <a:r>
            <a:rPr lang="en-US" sz="1050" dirty="0" err="1"/>
            <a:t>berupa</a:t>
          </a:r>
          <a:r>
            <a:rPr lang="en-US" sz="1050" dirty="0"/>
            <a:t> </a:t>
          </a:r>
          <a:r>
            <a:rPr lang="en-US" sz="1050" dirty="0" err="1"/>
            <a:t>tanah</a:t>
          </a:r>
          <a:r>
            <a:rPr lang="en-US" sz="1050" dirty="0"/>
            <a:t> </a:t>
          </a:r>
          <a:r>
            <a:rPr lang="en-US" sz="1050" dirty="0" err="1"/>
            <a:t>dan</a:t>
          </a:r>
          <a:r>
            <a:rPr lang="en-US" sz="1050" dirty="0"/>
            <a:t>/</a:t>
          </a:r>
          <a:r>
            <a:rPr lang="en-US" sz="1050" dirty="0" err="1"/>
            <a:t>atau</a:t>
          </a:r>
          <a:r>
            <a:rPr lang="en-US" sz="1050" dirty="0"/>
            <a:t> </a:t>
          </a:r>
          <a:r>
            <a:rPr lang="en-US" sz="1050" dirty="0" err="1"/>
            <a:t>bangunan</a:t>
          </a:r>
          <a:r>
            <a:rPr lang="en-US" sz="1050" dirty="0"/>
            <a:t>.</a:t>
          </a:r>
        </a:p>
      </dgm:t>
    </dgm:pt>
    <dgm:pt modelId="{A9EB06FD-6A33-4B5C-A361-D8DD477A65A6}" type="parTrans" cxnId="{6900BE4C-FEA6-4FE7-8C82-25CEDB59AFCC}">
      <dgm:prSet/>
      <dgm:spPr/>
      <dgm:t>
        <a:bodyPr/>
        <a:lstStyle/>
        <a:p>
          <a:endParaRPr lang="en-US" sz="2400"/>
        </a:p>
      </dgm:t>
    </dgm:pt>
    <dgm:pt modelId="{C411CB87-0C5C-4FF3-AB97-821D1154320D}" type="sibTrans" cxnId="{6900BE4C-FEA6-4FE7-8C82-25CEDB59AFCC}">
      <dgm:prSet/>
      <dgm:spPr/>
      <dgm:t>
        <a:bodyPr/>
        <a:lstStyle/>
        <a:p>
          <a:endParaRPr lang="en-US" sz="2400"/>
        </a:p>
      </dgm:t>
    </dgm:pt>
    <dgm:pt modelId="{DBEF3DFD-AC92-4BB3-ACB8-3A74F3DAF99A}">
      <dgm:prSet phldrT="[Text]" custT="1"/>
      <dgm:spPr/>
      <dgm:t>
        <a:bodyPr/>
        <a:lstStyle/>
        <a:p>
          <a:r>
            <a:rPr lang="en-US" sz="1050" dirty="0" err="1"/>
            <a:t>Jangka</a:t>
          </a:r>
          <a:r>
            <a:rPr lang="en-US" sz="1050" dirty="0"/>
            <a:t> </a:t>
          </a:r>
          <a:r>
            <a:rPr lang="en-US" sz="1050" dirty="0" err="1"/>
            <a:t>waktu</a:t>
          </a:r>
          <a:r>
            <a:rPr lang="en-US" sz="1050" dirty="0"/>
            <a:t> paling lama 5 </a:t>
          </a:r>
          <a:r>
            <a:rPr lang="en-US" sz="1050" dirty="0" err="1"/>
            <a:t>tahun</a:t>
          </a:r>
          <a:r>
            <a:rPr lang="en-US" sz="1050" dirty="0"/>
            <a:t> </a:t>
          </a:r>
          <a:r>
            <a:rPr lang="en-US" sz="1050" dirty="0" err="1"/>
            <a:t>dan</a:t>
          </a:r>
          <a:r>
            <a:rPr lang="en-US" sz="1050" dirty="0"/>
            <a:t> </a:t>
          </a:r>
          <a:r>
            <a:rPr lang="en-US" sz="1050" dirty="0" err="1"/>
            <a:t>dapat</a:t>
          </a:r>
          <a:r>
            <a:rPr lang="en-US" sz="1050" dirty="0"/>
            <a:t> </a:t>
          </a:r>
          <a:r>
            <a:rPr lang="en-US" sz="1050" dirty="0" err="1"/>
            <a:t>diperpanjang</a:t>
          </a:r>
          <a:endParaRPr lang="en-US" sz="1050" dirty="0"/>
        </a:p>
      </dgm:t>
    </dgm:pt>
    <dgm:pt modelId="{BA36B6E5-99FB-415C-B3AF-904BB47F5EEA}" type="parTrans" cxnId="{354648FE-97B9-4DCA-B975-85DE1E45485B}">
      <dgm:prSet/>
      <dgm:spPr/>
      <dgm:t>
        <a:bodyPr/>
        <a:lstStyle/>
        <a:p>
          <a:endParaRPr lang="en-US" sz="2400"/>
        </a:p>
      </dgm:t>
    </dgm:pt>
    <dgm:pt modelId="{9273DF6C-3D51-4D67-9050-55B0E9C554F2}" type="sibTrans" cxnId="{354648FE-97B9-4DCA-B975-85DE1E45485B}">
      <dgm:prSet/>
      <dgm:spPr/>
      <dgm:t>
        <a:bodyPr/>
        <a:lstStyle/>
        <a:p>
          <a:endParaRPr lang="en-US" sz="2400"/>
        </a:p>
      </dgm:t>
    </dgm:pt>
    <dgm:pt modelId="{22E66FB1-4D10-49A1-A473-4449D38027D7}">
      <dgm:prSet phldrT="[Text]" custT="1"/>
      <dgm:spPr/>
      <dgm:t>
        <a:bodyPr/>
        <a:lstStyle/>
        <a:p>
          <a:r>
            <a:rPr lang="en-US" sz="1050" dirty="0" err="1"/>
            <a:t>Jangka</a:t>
          </a:r>
          <a:r>
            <a:rPr lang="en-US" sz="1050" dirty="0"/>
            <a:t> </a:t>
          </a:r>
          <a:r>
            <a:rPr lang="en-US" sz="1050" dirty="0" err="1"/>
            <a:t>waktu</a:t>
          </a:r>
          <a:r>
            <a:rPr lang="en-US" sz="1050" dirty="0"/>
            <a:t> paling lama 5 </a:t>
          </a:r>
          <a:r>
            <a:rPr lang="en-US" sz="1050" dirty="0" err="1"/>
            <a:t>tahun</a:t>
          </a:r>
          <a:r>
            <a:rPr lang="en-US" sz="1050" dirty="0"/>
            <a:t> </a:t>
          </a:r>
          <a:r>
            <a:rPr lang="en-US" sz="1050" dirty="0" err="1"/>
            <a:t>dan</a:t>
          </a:r>
          <a:r>
            <a:rPr lang="en-US" sz="1050" dirty="0"/>
            <a:t> </a:t>
          </a:r>
          <a:r>
            <a:rPr lang="en-US" sz="1050" dirty="0" err="1"/>
            <a:t>dapat</a:t>
          </a:r>
          <a:r>
            <a:rPr lang="en-US" sz="1050" dirty="0"/>
            <a:t> </a:t>
          </a:r>
          <a:r>
            <a:rPr lang="en-US" sz="1050" dirty="0" err="1"/>
            <a:t>diperpanjang</a:t>
          </a:r>
          <a:endParaRPr lang="en-US" sz="1050" dirty="0"/>
        </a:p>
      </dgm:t>
    </dgm:pt>
    <dgm:pt modelId="{176D110A-7ED4-4ED0-ACAA-7A55C7274DC4}" type="parTrans" cxnId="{89F4D5F0-B95E-47B0-9B16-410C443BB9C8}">
      <dgm:prSet/>
      <dgm:spPr/>
      <dgm:t>
        <a:bodyPr/>
        <a:lstStyle/>
        <a:p>
          <a:endParaRPr lang="en-US" sz="2400"/>
        </a:p>
      </dgm:t>
    </dgm:pt>
    <dgm:pt modelId="{B6AFE21B-11B4-400E-863C-A1028DE618B6}" type="sibTrans" cxnId="{89F4D5F0-B95E-47B0-9B16-410C443BB9C8}">
      <dgm:prSet/>
      <dgm:spPr/>
      <dgm:t>
        <a:bodyPr/>
        <a:lstStyle/>
        <a:p>
          <a:endParaRPr lang="en-US" sz="2400"/>
        </a:p>
      </dgm:t>
    </dgm:pt>
    <dgm:pt modelId="{0323A6E5-FEB7-498A-93A1-817C9F7AFCB4}">
      <dgm:prSet phldrT="[Text]" custT="1"/>
      <dgm:spPr/>
      <dgm:t>
        <a:bodyPr/>
        <a:lstStyle/>
        <a:p>
          <a:r>
            <a:rPr lang="en-US" sz="1050" dirty="0"/>
            <a:t>Paling lama 99 </a:t>
          </a:r>
          <a:r>
            <a:rPr lang="en-US" sz="1050" dirty="0" err="1"/>
            <a:t>tahun</a:t>
          </a:r>
          <a:r>
            <a:rPr lang="en-US" sz="1050" dirty="0"/>
            <a:t>.</a:t>
          </a:r>
        </a:p>
      </dgm:t>
    </dgm:pt>
    <dgm:pt modelId="{C84DDC6D-864B-4AD5-805D-9D97B3A14EDC}" type="parTrans" cxnId="{295BD2B3-9D52-4A53-BE89-3F597FEFFD53}">
      <dgm:prSet/>
      <dgm:spPr/>
      <dgm:t>
        <a:bodyPr/>
        <a:lstStyle/>
        <a:p>
          <a:endParaRPr lang="en-US" sz="2400"/>
        </a:p>
      </dgm:t>
    </dgm:pt>
    <dgm:pt modelId="{16C33EF7-BDCB-44C2-BADA-D1DA6F7D8C08}" type="sibTrans" cxnId="{295BD2B3-9D52-4A53-BE89-3F597FEFFD53}">
      <dgm:prSet/>
      <dgm:spPr/>
      <dgm:t>
        <a:bodyPr/>
        <a:lstStyle/>
        <a:p>
          <a:endParaRPr lang="en-US" sz="2400"/>
        </a:p>
      </dgm:t>
    </dgm:pt>
    <dgm:pt modelId="{6344C3AC-36ED-4114-A679-33909E383851}">
      <dgm:prSet phldrT="[Text]" custT="1"/>
      <dgm:spPr/>
      <dgm:t>
        <a:bodyPr/>
        <a:lstStyle/>
        <a:p>
          <a:r>
            <a:rPr lang="en-US" sz="1050" dirty="0" err="1"/>
            <a:t>Dilaksanakan</a:t>
          </a:r>
          <a:r>
            <a:rPr lang="en-US" sz="1050" dirty="0"/>
            <a:t> </a:t>
          </a:r>
          <a:r>
            <a:rPr lang="en-US" sz="1050" dirty="0" err="1"/>
            <a:t>sesuai</a:t>
          </a:r>
          <a:r>
            <a:rPr lang="en-US" sz="1050" dirty="0"/>
            <a:t> </a:t>
          </a:r>
          <a:r>
            <a:rPr lang="en-US" sz="1050" dirty="0" err="1"/>
            <a:t>dengan</a:t>
          </a:r>
          <a:r>
            <a:rPr lang="en-US" sz="1050" dirty="0"/>
            <a:t> </a:t>
          </a:r>
          <a:r>
            <a:rPr lang="en-US" sz="1050" dirty="0" err="1"/>
            <a:t>perjanjian</a:t>
          </a:r>
          <a:r>
            <a:rPr lang="en-US" sz="1050" dirty="0"/>
            <a:t>.</a:t>
          </a:r>
        </a:p>
      </dgm:t>
    </dgm:pt>
    <dgm:pt modelId="{FFF1D306-EFB2-4B51-84A1-40464466F1FB}" type="parTrans" cxnId="{3BF19619-8B98-41F3-A6ED-6E5AC654A92C}">
      <dgm:prSet/>
      <dgm:spPr/>
      <dgm:t>
        <a:bodyPr/>
        <a:lstStyle/>
        <a:p>
          <a:endParaRPr lang="en-US" sz="2400"/>
        </a:p>
      </dgm:t>
    </dgm:pt>
    <dgm:pt modelId="{C6033A26-2371-4A96-9A4D-18A2D01AD278}" type="sibTrans" cxnId="{3BF19619-8B98-41F3-A6ED-6E5AC654A92C}">
      <dgm:prSet/>
      <dgm:spPr/>
      <dgm:t>
        <a:bodyPr/>
        <a:lstStyle/>
        <a:p>
          <a:endParaRPr lang="en-US" sz="2400"/>
        </a:p>
      </dgm:t>
    </dgm:pt>
    <dgm:pt modelId="{1146C398-1317-457F-A749-CD1D38CE7098}" type="pres">
      <dgm:prSet presAssocID="{826A7B4D-34B1-402F-A75B-6B0DBE0EA93F}" presName="diagram" presStyleCnt="0">
        <dgm:presLayoutVars>
          <dgm:dir/>
          <dgm:resizeHandles val="exact"/>
        </dgm:presLayoutVars>
      </dgm:prSet>
      <dgm:spPr/>
    </dgm:pt>
    <dgm:pt modelId="{ABB4AE24-2897-409B-92FE-FB8BBDF039A3}" type="pres">
      <dgm:prSet presAssocID="{A380893E-B143-4968-9B8C-5516B8003AAF}" presName="node" presStyleLbl="node1" presStyleIdx="0" presStyleCnt="5" custScaleX="162777" custScaleY="114195">
        <dgm:presLayoutVars>
          <dgm:bulletEnabled val="1"/>
        </dgm:presLayoutVars>
      </dgm:prSet>
      <dgm:spPr/>
    </dgm:pt>
    <dgm:pt modelId="{3323E83D-2513-4FCA-85CD-D466D67BDE57}" type="pres">
      <dgm:prSet presAssocID="{A3E8535C-3952-4970-B15C-01CF736161DA}" presName="sibTrans" presStyleCnt="0"/>
      <dgm:spPr/>
    </dgm:pt>
    <dgm:pt modelId="{76E29CA3-3626-4703-A389-D5BAE27EA32E}" type="pres">
      <dgm:prSet presAssocID="{3E097CDD-16D4-40A5-AF80-8533544436D6}" presName="node" presStyleLbl="node1" presStyleIdx="1" presStyleCnt="5" custScaleX="143883" custScaleY="116606">
        <dgm:presLayoutVars>
          <dgm:bulletEnabled val="1"/>
        </dgm:presLayoutVars>
      </dgm:prSet>
      <dgm:spPr/>
    </dgm:pt>
    <dgm:pt modelId="{2EDF23DE-CC4D-4063-BB68-8E3BDB6FE729}" type="pres">
      <dgm:prSet presAssocID="{4ADFA146-B5E0-4FF0-82F4-53D4FFF8357E}" presName="sibTrans" presStyleCnt="0"/>
      <dgm:spPr/>
    </dgm:pt>
    <dgm:pt modelId="{CF90E8FA-1DF9-4C11-B588-E404F3A83826}" type="pres">
      <dgm:prSet presAssocID="{AC02412F-0AEF-4D66-8C5F-AF36172F0F68}" presName="node" presStyleLbl="node1" presStyleIdx="2" presStyleCnt="5" custScaleX="314892" custScaleY="118673">
        <dgm:presLayoutVars>
          <dgm:bulletEnabled val="1"/>
        </dgm:presLayoutVars>
      </dgm:prSet>
      <dgm:spPr/>
    </dgm:pt>
    <dgm:pt modelId="{8A51720A-954D-4A43-B94E-6C33E3C4E6ED}" type="pres">
      <dgm:prSet presAssocID="{8579076E-7F2A-4BC4-B7DD-AF6E7C1A5C3C}" presName="sibTrans" presStyleCnt="0"/>
      <dgm:spPr/>
    </dgm:pt>
    <dgm:pt modelId="{DDA9022B-A5B9-4304-BBB1-92812852AF61}" type="pres">
      <dgm:prSet presAssocID="{0C1C314D-A69E-4279-9DA9-9B8F057B17CB}" presName="node" presStyleLbl="node1" presStyleIdx="3" presStyleCnt="5" custScaleX="191490" custScaleY="143281">
        <dgm:presLayoutVars>
          <dgm:bulletEnabled val="1"/>
        </dgm:presLayoutVars>
      </dgm:prSet>
      <dgm:spPr/>
    </dgm:pt>
    <dgm:pt modelId="{75C8E7BD-C56B-4B79-8546-87E33527D166}" type="pres">
      <dgm:prSet presAssocID="{3670F862-AC1F-43BC-983B-F6D75A032521}" presName="sibTrans" presStyleCnt="0"/>
      <dgm:spPr/>
    </dgm:pt>
    <dgm:pt modelId="{0B61E73C-D801-4EE8-BAE1-D5F342A13210}" type="pres">
      <dgm:prSet presAssocID="{459510D2-45D6-47F6-864F-3B58A6FB9DB4}" presName="node" presStyleLbl="node1" presStyleIdx="4" presStyleCnt="5" custScaleX="141246" custScaleY="143281">
        <dgm:presLayoutVars>
          <dgm:bulletEnabled val="1"/>
        </dgm:presLayoutVars>
      </dgm:prSet>
      <dgm:spPr/>
    </dgm:pt>
  </dgm:ptLst>
  <dgm:cxnLst>
    <dgm:cxn modelId="{F7BC8C0A-3399-4AE3-A68A-0DEF9CA2081A}" type="presOf" srcId="{0F0CD485-9F62-4670-8141-8969E548132E}" destId="{ABB4AE24-2897-409B-92FE-FB8BBDF039A3}" srcOrd="0" destOrd="1" presId="urn:microsoft.com/office/officeart/2005/8/layout/default"/>
    <dgm:cxn modelId="{9ACBAF0E-2243-4E88-96DB-E1584E818727}" srcId="{0C1C314D-A69E-4279-9DA9-9B8F057B17CB}" destId="{A4EEADEB-E556-45D2-A70E-64E852C6BE67}" srcOrd="1" destOrd="0" parTransId="{46619765-8585-4814-B9E7-C9E8E7A587C4}" sibTransId="{C71CD5BA-C328-49E3-90CF-85E3C1BAA196}"/>
    <dgm:cxn modelId="{3BF19619-8B98-41F3-A6ED-6E5AC654A92C}" srcId="{0C1C314D-A69E-4279-9DA9-9B8F057B17CB}" destId="{6344C3AC-36ED-4114-A679-33909E383851}" srcOrd="2" destOrd="0" parTransId="{FFF1D306-EFB2-4B51-84A1-40464466F1FB}" sibTransId="{C6033A26-2371-4A96-9A4D-18A2D01AD278}"/>
    <dgm:cxn modelId="{F4CCB219-9205-45CE-AF3F-EF5BC037C266}" type="presOf" srcId="{A4EEADEB-E556-45D2-A70E-64E852C6BE67}" destId="{DDA9022B-A5B9-4304-BBB1-92812852AF61}" srcOrd="0" destOrd="2" presId="urn:microsoft.com/office/officeart/2005/8/layout/default"/>
    <dgm:cxn modelId="{6ABE9927-A094-427D-8C74-F504B94EE917}" type="presOf" srcId="{51E277E5-6C12-4F95-BA66-FE6DC0A37A0D}" destId="{CF90E8FA-1DF9-4C11-B588-E404F3A83826}" srcOrd="0" destOrd="2" presId="urn:microsoft.com/office/officeart/2005/8/layout/default"/>
    <dgm:cxn modelId="{67374D28-E9CD-426B-9145-1E256BCC6AF3}" type="presOf" srcId="{3D7AF4E0-2361-41BA-BC12-AB01BB3F62E1}" destId="{0B61E73C-D801-4EE8-BAE1-D5F342A13210}" srcOrd="0" destOrd="1" presId="urn:microsoft.com/office/officeart/2005/8/layout/default"/>
    <dgm:cxn modelId="{97F8C32B-B73A-40A6-85F8-96DE37C52C6B}" srcId="{3E097CDD-16D4-40A5-AF80-8533544436D6}" destId="{3739847F-2C69-460C-BC69-AC8A165551D0}" srcOrd="1" destOrd="0" parTransId="{B5B2D57B-6EA3-4608-BA87-C5CBDDAEDA04}" sibTransId="{73B6332F-492D-468A-A6FC-DA1D8586D811}"/>
    <dgm:cxn modelId="{5369F435-9957-4786-9414-FA0E1967A3DF}" srcId="{459510D2-45D6-47F6-864F-3B58A6FB9DB4}" destId="{3D7AF4E0-2361-41BA-BC12-AB01BB3F62E1}" srcOrd="0" destOrd="0" parTransId="{BFCA8B22-F712-41DF-AA1A-88C9609ACDD0}" sibTransId="{ABA2B680-A1E6-4431-9B09-9969AE146757}"/>
    <dgm:cxn modelId="{36CA1536-23F8-4BDA-A63F-70438634CBD8}" srcId="{826A7B4D-34B1-402F-A75B-6B0DBE0EA93F}" destId="{459510D2-45D6-47F6-864F-3B58A6FB9DB4}" srcOrd="4" destOrd="0" parTransId="{B9B55F11-5D3E-460F-932C-855D44B1F14E}" sibTransId="{219F6482-B528-47CA-B1C9-EACBC8031E7D}"/>
    <dgm:cxn modelId="{2DAC223B-4623-449F-AC4C-1D07B80C5743}" srcId="{826A7B4D-34B1-402F-A75B-6B0DBE0EA93F}" destId="{0C1C314D-A69E-4279-9DA9-9B8F057B17CB}" srcOrd="3" destOrd="0" parTransId="{2F4F352C-EB72-4B65-BC5A-864CD1915E06}" sibTransId="{3670F862-AC1F-43BC-983B-F6D75A032521}"/>
    <dgm:cxn modelId="{44A05540-DCA7-4760-8A4A-4461C17F173D}" srcId="{826A7B4D-34B1-402F-A75B-6B0DBE0EA93F}" destId="{AC02412F-0AEF-4D66-8C5F-AF36172F0F68}" srcOrd="2" destOrd="0" parTransId="{38567D8D-2189-44B6-B3D0-4B84F3E34C48}" sibTransId="{8579076E-7F2A-4BC4-B7DD-AF6E7C1A5C3C}"/>
    <dgm:cxn modelId="{6AF9415E-FEAD-462A-9F4C-060AD7C85A93}" type="presOf" srcId="{AC02412F-0AEF-4D66-8C5F-AF36172F0F68}" destId="{CF90E8FA-1DF9-4C11-B588-E404F3A83826}" srcOrd="0" destOrd="0" presId="urn:microsoft.com/office/officeart/2005/8/layout/default"/>
    <dgm:cxn modelId="{57CAE85E-03A4-4721-8669-0E6207D8E005}" type="presOf" srcId="{3E097CDD-16D4-40A5-AF80-8533544436D6}" destId="{76E29CA3-3626-4703-A389-D5BAE27EA32E}" srcOrd="0" destOrd="0" presId="urn:microsoft.com/office/officeart/2005/8/layout/default"/>
    <dgm:cxn modelId="{E43E4A60-EF2E-4A3E-8C19-556DE9968AEE}" type="presOf" srcId="{5CEE1897-F394-4C60-823F-C8BFC037A292}" destId="{76E29CA3-3626-4703-A389-D5BAE27EA32E}" srcOrd="0" destOrd="1" presId="urn:microsoft.com/office/officeart/2005/8/layout/default"/>
    <dgm:cxn modelId="{092A1745-8017-41A8-95A6-1F1848B370A3}" srcId="{826A7B4D-34B1-402F-A75B-6B0DBE0EA93F}" destId="{A380893E-B143-4968-9B8C-5516B8003AAF}" srcOrd="0" destOrd="0" parTransId="{1E156114-46C7-4EA9-A0AC-FDCCFB04D055}" sibTransId="{A3E8535C-3952-4970-B15C-01CF736161DA}"/>
    <dgm:cxn modelId="{6900BE4C-FEA6-4FE7-8C82-25CEDB59AFCC}" srcId="{AC02412F-0AEF-4D66-8C5F-AF36172F0F68}" destId="{51E277E5-6C12-4F95-BA66-FE6DC0A37A0D}" srcOrd="1" destOrd="0" parTransId="{A9EB06FD-6A33-4B5C-A361-D8DD477A65A6}" sibTransId="{C411CB87-0C5C-4FF3-AB97-821D1154320D}"/>
    <dgm:cxn modelId="{B069946D-BE8D-4ADA-B297-9D18975E204C}" srcId="{AC02412F-0AEF-4D66-8C5F-AF36172F0F68}" destId="{E2D27894-10FF-4417-96DF-A9F0F04876F9}" srcOrd="0" destOrd="0" parTransId="{C95FF7D2-9E42-471E-8669-86930E03422C}" sibTransId="{946D70D1-36C8-4B51-962A-649C0B473589}"/>
    <dgm:cxn modelId="{A718516E-0468-44DA-AFE5-5E50A71514AB}" type="presOf" srcId="{6344C3AC-36ED-4114-A679-33909E383851}" destId="{DDA9022B-A5B9-4304-BBB1-92812852AF61}" srcOrd="0" destOrd="3" presId="urn:microsoft.com/office/officeart/2005/8/layout/default"/>
    <dgm:cxn modelId="{64B0727A-57C5-4DCF-9E0E-7199ECF92608}" srcId="{0C1C314D-A69E-4279-9DA9-9B8F057B17CB}" destId="{7236C38A-2F11-4A81-8D84-5162908BBD40}" srcOrd="0" destOrd="0" parTransId="{CD956D29-7715-4391-BDC6-6572B617F835}" sibTransId="{21EF1990-1B3E-4794-BB90-54955547C777}"/>
    <dgm:cxn modelId="{39D1A085-FCDC-48B5-9021-39899F021EC7}" srcId="{3E097CDD-16D4-40A5-AF80-8533544436D6}" destId="{5CEE1897-F394-4C60-823F-C8BFC037A292}" srcOrd="0" destOrd="0" parTransId="{E5C33D03-F2E7-427D-A876-C4CFE6B4D209}" sibTransId="{62069DED-E985-45E2-9669-F1EE79728516}"/>
    <dgm:cxn modelId="{95AE9B87-ADAB-43B7-B5C7-C8A59EED62BE}" type="presOf" srcId="{3739847F-2C69-460C-BC69-AC8A165551D0}" destId="{76E29CA3-3626-4703-A389-D5BAE27EA32E}" srcOrd="0" destOrd="2" presId="urn:microsoft.com/office/officeart/2005/8/layout/default"/>
    <dgm:cxn modelId="{94C5698B-CD1F-40EC-B48C-CB3E16DADA9B}" type="presOf" srcId="{459510D2-45D6-47F6-864F-3B58A6FB9DB4}" destId="{0B61E73C-D801-4EE8-BAE1-D5F342A13210}" srcOrd="0" destOrd="0" presId="urn:microsoft.com/office/officeart/2005/8/layout/default"/>
    <dgm:cxn modelId="{5284DA8F-71F0-4962-AC7B-C50404301044}" type="presOf" srcId="{826A7B4D-34B1-402F-A75B-6B0DBE0EA93F}" destId="{1146C398-1317-457F-A749-CD1D38CE7098}" srcOrd="0" destOrd="0" presId="urn:microsoft.com/office/officeart/2005/8/layout/default"/>
    <dgm:cxn modelId="{AD4A2F9C-DF88-4CF7-A971-3149613C7335}" type="presOf" srcId="{0C1C314D-A69E-4279-9DA9-9B8F057B17CB}" destId="{DDA9022B-A5B9-4304-BBB1-92812852AF61}" srcOrd="0" destOrd="0" presId="urn:microsoft.com/office/officeart/2005/8/layout/default"/>
    <dgm:cxn modelId="{CD34AA9D-E6FE-493B-9927-1BAE8C09EFDC}" type="presOf" srcId="{A380893E-B143-4968-9B8C-5516B8003AAF}" destId="{ABB4AE24-2897-409B-92FE-FB8BBDF039A3}" srcOrd="0" destOrd="0" presId="urn:microsoft.com/office/officeart/2005/8/layout/default"/>
    <dgm:cxn modelId="{733C4EB1-7BE3-435E-BEC4-F2EE65CC74E9}" type="presOf" srcId="{DBEF3DFD-AC92-4BB3-ACB8-3A74F3DAF99A}" destId="{ABB4AE24-2897-409B-92FE-FB8BBDF039A3}" srcOrd="0" destOrd="2" presId="urn:microsoft.com/office/officeart/2005/8/layout/default"/>
    <dgm:cxn modelId="{295BD2B3-9D52-4A53-BE89-3F597FEFFD53}" srcId="{AC02412F-0AEF-4D66-8C5F-AF36172F0F68}" destId="{0323A6E5-FEB7-498A-93A1-817C9F7AFCB4}" srcOrd="2" destOrd="0" parTransId="{C84DDC6D-864B-4AD5-805D-9D97B3A14EDC}" sibTransId="{16C33EF7-BDCB-44C2-BADA-D1DA6F7D8C08}"/>
    <dgm:cxn modelId="{5051FCC6-E3AC-42C3-8443-3F5F14AB92CC}" type="presOf" srcId="{E2D27894-10FF-4417-96DF-A9F0F04876F9}" destId="{CF90E8FA-1DF9-4C11-B588-E404F3A83826}" srcOrd="0" destOrd="1" presId="urn:microsoft.com/office/officeart/2005/8/layout/default"/>
    <dgm:cxn modelId="{653385C9-6C13-400C-B9F9-C20B435FC2A3}" type="presOf" srcId="{7236C38A-2F11-4A81-8D84-5162908BBD40}" destId="{DDA9022B-A5B9-4304-BBB1-92812852AF61}" srcOrd="0" destOrd="1" presId="urn:microsoft.com/office/officeart/2005/8/layout/default"/>
    <dgm:cxn modelId="{4A3D9CCB-1FD1-4C47-B2E5-4D578DFE5818}" srcId="{A380893E-B143-4968-9B8C-5516B8003AAF}" destId="{0F0CD485-9F62-4670-8141-8969E548132E}" srcOrd="0" destOrd="0" parTransId="{F88D0702-D717-434C-A171-9F9DBDCCAEF9}" sibTransId="{040C041B-8B4B-49E9-B96C-6E82C7D02891}"/>
    <dgm:cxn modelId="{F0DA65DC-039C-4ED6-9B6E-8DC0FF0677C9}" type="presOf" srcId="{0323A6E5-FEB7-498A-93A1-817C9F7AFCB4}" destId="{CF90E8FA-1DF9-4C11-B588-E404F3A83826}" srcOrd="0" destOrd="3" presId="urn:microsoft.com/office/officeart/2005/8/layout/default"/>
    <dgm:cxn modelId="{FA6C86E7-6515-4C14-933E-1A06D36C41E0}" type="presOf" srcId="{22E66FB1-4D10-49A1-A473-4449D38027D7}" destId="{0B61E73C-D801-4EE8-BAE1-D5F342A13210}" srcOrd="0" destOrd="2" presId="urn:microsoft.com/office/officeart/2005/8/layout/default"/>
    <dgm:cxn modelId="{3EC934E8-DB98-4E1D-AF4B-188ED895FBAC}" srcId="{826A7B4D-34B1-402F-A75B-6B0DBE0EA93F}" destId="{3E097CDD-16D4-40A5-AF80-8533544436D6}" srcOrd="1" destOrd="0" parTransId="{D8D0121B-20C6-4248-8192-8A6183672390}" sibTransId="{4ADFA146-B5E0-4FF0-82F4-53D4FFF8357E}"/>
    <dgm:cxn modelId="{89F4D5F0-B95E-47B0-9B16-410C443BB9C8}" srcId="{459510D2-45D6-47F6-864F-3B58A6FB9DB4}" destId="{22E66FB1-4D10-49A1-A473-4449D38027D7}" srcOrd="1" destOrd="0" parTransId="{176D110A-7ED4-4ED0-ACAA-7A55C7274DC4}" sibTransId="{B6AFE21B-11B4-400E-863C-A1028DE618B6}"/>
    <dgm:cxn modelId="{354648FE-97B9-4DCA-B975-85DE1E45485B}" srcId="{A380893E-B143-4968-9B8C-5516B8003AAF}" destId="{DBEF3DFD-AC92-4BB3-ACB8-3A74F3DAF99A}" srcOrd="1" destOrd="0" parTransId="{BA36B6E5-99FB-415C-B3AF-904BB47F5EEA}" sibTransId="{9273DF6C-3D51-4D67-9050-55B0E9C554F2}"/>
    <dgm:cxn modelId="{6F5DF0C2-DE14-4C5A-AD69-BE352EE66817}" type="presParOf" srcId="{1146C398-1317-457F-A749-CD1D38CE7098}" destId="{ABB4AE24-2897-409B-92FE-FB8BBDF039A3}" srcOrd="0" destOrd="0" presId="urn:microsoft.com/office/officeart/2005/8/layout/default"/>
    <dgm:cxn modelId="{CAA6FF50-8F6F-4114-B6C6-87423F565BB6}" type="presParOf" srcId="{1146C398-1317-457F-A749-CD1D38CE7098}" destId="{3323E83D-2513-4FCA-85CD-D466D67BDE57}" srcOrd="1" destOrd="0" presId="urn:microsoft.com/office/officeart/2005/8/layout/default"/>
    <dgm:cxn modelId="{B7666A8E-263F-441C-8AD9-611374905CF7}" type="presParOf" srcId="{1146C398-1317-457F-A749-CD1D38CE7098}" destId="{76E29CA3-3626-4703-A389-D5BAE27EA32E}" srcOrd="2" destOrd="0" presId="urn:microsoft.com/office/officeart/2005/8/layout/default"/>
    <dgm:cxn modelId="{836112B9-C4CB-4338-BA2D-F080179FE58E}" type="presParOf" srcId="{1146C398-1317-457F-A749-CD1D38CE7098}" destId="{2EDF23DE-CC4D-4063-BB68-8E3BDB6FE729}" srcOrd="3" destOrd="0" presId="urn:microsoft.com/office/officeart/2005/8/layout/default"/>
    <dgm:cxn modelId="{9290403A-ADC3-4ECC-9236-B94235EB4685}" type="presParOf" srcId="{1146C398-1317-457F-A749-CD1D38CE7098}" destId="{CF90E8FA-1DF9-4C11-B588-E404F3A83826}" srcOrd="4" destOrd="0" presId="urn:microsoft.com/office/officeart/2005/8/layout/default"/>
    <dgm:cxn modelId="{0777F5F4-01A3-4466-BAF1-41939D14D7B2}" type="presParOf" srcId="{1146C398-1317-457F-A749-CD1D38CE7098}" destId="{8A51720A-954D-4A43-B94E-6C33E3C4E6ED}" srcOrd="5" destOrd="0" presId="urn:microsoft.com/office/officeart/2005/8/layout/default"/>
    <dgm:cxn modelId="{375FE58A-1422-4711-8644-DA2BD3469EC0}" type="presParOf" srcId="{1146C398-1317-457F-A749-CD1D38CE7098}" destId="{DDA9022B-A5B9-4304-BBB1-92812852AF61}" srcOrd="6" destOrd="0" presId="urn:microsoft.com/office/officeart/2005/8/layout/default"/>
    <dgm:cxn modelId="{CAA417D5-0A81-415A-9C17-0258507C9D0D}" type="presParOf" srcId="{1146C398-1317-457F-A749-CD1D38CE7098}" destId="{75C8E7BD-C56B-4B79-8546-87E33527D166}" srcOrd="7" destOrd="0" presId="urn:microsoft.com/office/officeart/2005/8/layout/default"/>
    <dgm:cxn modelId="{A7CD1BC9-1DEA-49F7-A0B2-8943D4F158AF}" type="presParOf" srcId="{1146C398-1317-457F-A749-CD1D38CE7098}" destId="{0B61E73C-D801-4EE8-BAE1-D5F342A13210}"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82465D3-F75E-489D-9531-F6036E948E82}"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id-ID"/>
        </a:p>
      </dgm:t>
    </dgm:pt>
    <dgm:pt modelId="{8CB43987-A330-4C2F-A489-1CE3075AEF9C}">
      <dgm:prSet phldrT="[Text]" custT="1"/>
      <dgm:spPr/>
      <dgm:t>
        <a:bodyPr/>
        <a:lstStyle/>
        <a:p>
          <a:r>
            <a:rPr lang="id-ID" sz="2400" b="1" dirty="0">
              <a:solidFill>
                <a:schemeClr val="bg1"/>
              </a:solidFill>
              <a:effectLst>
                <a:outerShdw blurRad="38100" dist="38100" dir="2700000" algn="tl">
                  <a:srgbClr val="000000">
                    <a:alpha val="43137"/>
                  </a:srgbClr>
                </a:outerShdw>
              </a:effectLst>
              <a:sym typeface="Wingdings" pitchFamily="2" charset="2"/>
            </a:rPr>
            <a:t>Sewa</a:t>
          </a:r>
          <a:endParaRPr lang="id-ID" sz="2400" dirty="0">
            <a:solidFill>
              <a:schemeClr val="bg1"/>
            </a:solidFill>
            <a:effectLst>
              <a:outerShdw blurRad="38100" dist="38100" dir="2700000" algn="tl">
                <a:srgbClr val="000000">
                  <a:alpha val="43137"/>
                </a:srgbClr>
              </a:outerShdw>
            </a:effectLst>
          </a:endParaRPr>
        </a:p>
      </dgm:t>
    </dgm:pt>
    <dgm:pt modelId="{D13AA267-616C-44A5-A262-6D6CA25C26A0}" type="parTrans" cxnId="{38A5BF3C-2040-4D62-8FA9-5BE1A00028D1}">
      <dgm:prSet/>
      <dgm:spPr/>
      <dgm:t>
        <a:bodyPr/>
        <a:lstStyle/>
        <a:p>
          <a:endParaRPr lang="id-ID"/>
        </a:p>
      </dgm:t>
    </dgm:pt>
    <dgm:pt modelId="{27B2E6F4-A20F-4F64-8251-924DE1407B70}" type="sibTrans" cxnId="{38A5BF3C-2040-4D62-8FA9-5BE1A00028D1}">
      <dgm:prSet/>
      <dgm:spPr/>
      <dgm:t>
        <a:bodyPr/>
        <a:lstStyle/>
        <a:p>
          <a:endParaRPr lang="id-ID"/>
        </a:p>
      </dgm:t>
    </dgm:pt>
    <dgm:pt modelId="{4870BD1D-E9F0-47C8-B496-B5C36216BCE5}">
      <dgm:prSet phldrT="[Text]" custT="1"/>
      <dgm:spPr/>
      <dgm:t>
        <a:bodyPr anchor="ctr" anchorCtr="0"/>
        <a:lstStyle/>
        <a:p>
          <a:r>
            <a:rPr lang="sv-SE" sz="1400" dirty="0">
              <a:solidFill>
                <a:prstClr val="black"/>
              </a:solidFill>
              <a:sym typeface="Wingdings" pitchFamily="2" charset="2"/>
            </a:rPr>
            <a:t>Pemanfaatan </a:t>
          </a:r>
          <a:r>
            <a:rPr lang="id-ID" sz="1400" dirty="0">
              <a:solidFill>
                <a:prstClr val="black"/>
              </a:solidFill>
              <a:sym typeface="Wingdings" pitchFamily="2" charset="2"/>
            </a:rPr>
            <a:t>BMN/D </a:t>
          </a:r>
          <a:r>
            <a:rPr lang="sv-SE" sz="1400" dirty="0">
              <a:solidFill>
                <a:prstClr val="black"/>
              </a:solidFill>
              <a:sym typeface="Wingdings" pitchFamily="2" charset="2"/>
            </a:rPr>
            <a:t>oleh pihak lain dalam jangka waktu tertentu dan menerima imbalan uang tuna</a:t>
          </a:r>
          <a:r>
            <a:rPr lang="id-ID" sz="1400" dirty="0">
              <a:solidFill>
                <a:prstClr val="black"/>
              </a:solidFill>
              <a:sym typeface="Wingdings" pitchFamily="2" charset="2"/>
            </a:rPr>
            <a:t>i</a:t>
          </a:r>
          <a:endParaRPr lang="id-ID" sz="1400" dirty="0"/>
        </a:p>
      </dgm:t>
    </dgm:pt>
    <dgm:pt modelId="{3F97C68F-158B-410E-90B3-FB5D983B5AC6}" type="parTrans" cxnId="{B6900C13-EB8C-4290-AB2F-33EF676A0D88}">
      <dgm:prSet/>
      <dgm:spPr/>
      <dgm:t>
        <a:bodyPr/>
        <a:lstStyle/>
        <a:p>
          <a:endParaRPr lang="id-ID"/>
        </a:p>
      </dgm:t>
    </dgm:pt>
    <dgm:pt modelId="{491BA7BA-088E-4975-BAAA-E460517FF5EE}" type="sibTrans" cxnId="{B6900C13-EB8C-4290-AB2F-33EF676A0D88}">
      <dgm:prSet/>
      <dgm:spPr/>
      <dgm:t>
        <a:bodyPr/>
        <a:lstStyle/>
        <a:p>
          <a:endParaRPr lang="id-ID"/>
        </a:p>
      </dgm:t>
    </dgm:pt>
    <dgm:pt modelId="{E4566FA0-745F-4BDD-9F66-0C002DB61647}">
      <dgm:prSet phldrT="[Text]" custT="1"/>
      <dgm:spPr/>
      <dgm:t>
        <a:bodyPr/>
        <a:lstStyle/>
        <a:p>
          <a:r>
            <a:rPr lang="id-ID" sz="2000" b="1" dirty="0">
              <a:solidFill>
                <a:schemeClr val="bg1"/>
              </a:solidFill>
              <a:effectLst>
                <a:outerShdw blurRad="38100" dist="38100" dir="2700000" algn="tl">
                  <a:srgbClr val="000000">
                    <a:alpha val="43137"/>
                  </a:srgbClr>
                </a:outerShdw>
              </a:effectLst>
              <a:sym typeface="Wingdings" pitchFamily="2" charset="2"/>
            </a:rPr>
            <a:t>Pinjam Pakai</a:t>
          </a:r>
          <a:endParaRPr lang="id-ID" sz="2000" dirty="0">
            <a:solidFill>
              <a:schemeClr val="bg1"/>
            </a:solidFill>
            <a:effectLst>
              <a:outerShdw blurRad="38100" dist="38100" dir="2700000" algn="tl">
                <a:srgbClr val="000000">
                  <a:alpha val="43137"/>
                </a:srgbClr>
              </a:outerShdw>
            </a:effectLst>
          </a:endParaRPr>
        </a:p>
      </dgm:t>
    </dgm:pt>
    <dgm:pt modelId="{5F057410-0AEC-4640-8838-D2C7DAC01C7C}" type="parTrans" cxnId="{338F07F3-8437-47F2-9DF1-BA9FEC36A195}">
      <dgm:prSet/>
      <dgm:spPr/>
      <dgm:t>
        <a:bodyPr/>
        <a:lstStyle/>
        <a:p>
          <a:endParaRPr lang="id-ID"/>
        </a:p>
      </dgm:t>
    </dgm:pt>
    <dgm:pt modelId="{0C4373C8-9267-4836-A0A3-019945E4FB39}" type="sibTrans" cxnId="{338F07F3-8437-47F2-9DF1-BA9FEC36A195}">
      <dgm:prSet/>
      <dgm:spPr/>
      <dgm:t>
        <a:bodyPr/>
        <a:lstStyle/>
        <a:p>
          <a:endParaRPr lang="id-ID"/>
        </a:p>
      </dgm:t>
    </dgm:pt>
    <dgm:pt modelId="{85CC74BA-BDB4-4645-A0FF-FD4D0AA2A529}">
      <dgm:prSet phldrT="[Text]" custT="1"/>
      <dgm:spPr/>
      <dgm:t>
        <a:bodyPr anchor="ctr" anchorCtr="0"/>
        <a:lstStyle/>
        <a:p>
          <a:r>
            <a:rPr lang="id-ID" sz="1200" dirty="0">
              <a:solidFill>
                <a:prstClr val="black"/>
              </a:solidFill>
              <a:sym typeface="Wingdings" pitchFamily="2" charset="2"/>
            </a:rPr>
            <a:t>Penyerahan Penggunaan barang antara Pemerintah Pusat dan Pemerintah Daerah atau antar Pemerintah Daerah dalam jangka waktu tertentu tanpa menerima imbalan dan setelah jangka waktu tersebut berakhir diserahkan kembali kepada Pengelola Barang</a:t>
          </a:r>
          <a:endParaRPr lang="id-ID" sz="1200" dirty="0"/>
        </a:p>
      </dgm:t>
    </dgm:pt>
    <dgm:pt modelId="{F7346BB7-DE3D-46CA-A976-C5B8C349929D}" type="parTrans" cxnId="{16568022-D4A8-4350-9B20-953B440C03EE}">
      <dgm:prSet/>
      <dgm:spPr/>
      <dgm:t>
        <a:bodyPr/>
        <a:lstStyle/>
        <a:p>
          <a:endParaRPr lang="id-ID"/>
        </a:p>
      </dgm:t>
    </dgm:pt>
    <dgm:pt modelId="{4D129750-7F7C-456B-98DE-2ABCB0096314}" type="sibTrans" cxnId="{16568022-D4A8-4350-9B20-953B440C03EE}">
      <dgm:prSet/>
      <dgm:spPr/>
      <dgm:t>
        <a:bodyPr/>
        <a:lstStyle/>
        <a:p>
          <a:endParaRPr lang="id-ID"/>
        </a:p>
      </dgm:t>
    </dgm:pt>
    <dgm:pt modelId="{D9D03069-CCF9-4E8A-A8B9-DB0FA3A79CAB}">
      <dgm:prSet phldrT="[Text]" custT="1"/>
      <dgm:spPr/>
      <dgm:t>
        <a:bodyPr/>
        <a:lstStyle/>
        <a:p>
          <a:r>
            <a:rPr lang="id-ID" sz="1800" b="1" dirty="0">
              <a:solidFill>
                <a:schemeClr val="bg1"/>
              </a:solidFill>
              <a:effectLst>
                <a:outerShdw blurRad="38100" dist="38100" dir="2700000" algn="tl">
                  <a:srgbClr val="000000">
                    <a:alpha val="43137"/>
                  </a:srgbClr>
                </a:outerShdw>
              </a:effectLst>
              <a:sym typeface="Wingdings" pitchFamily="2" charset="2"/>
            </a:rPr>
            <a:t>Kerja Sama Pemanfaatan (KSP)</a:t>
          </a:r>
          <a:endParaRPr lang="id-ID" sz="1800" dirty="0">
            <a:solidFill>
              <a:schemeClr val="bg1"/>
            </a:solidFill>
            <a:effectLst>
              <a:outerShdw blurRad="38100" dist="38100" dir="2700000" algn="tl">
                <a:srgbClr val="000000">
                  <a:alpha val="43137"/>
                </a:srgbClr>
              </a:outerShdw>
            </a:effectLst>
          </a:endParaRPr>
        </a:p>
      </dgm:t>
    </dgm:pt>
    <dgm:pt modelId="{A0C588E0-ED39-447E-B90D-731FC7CA297B}" type="parTrans" cxnId="{546F7214-04AF-49DF-B368-DCE09E012AAC}">
      <dgm:prSet/>
      <dgm:spPr/>
      <dgm:t>
        <a:bodyPr/>
        <a:lstStyle/>
        <a:p>
          <a:endParaRPr lang="id-ID"/>
        </a:p>
      </dgm:t>
    </dgm:pt>
    <dgm:pt modelId="{55980F1F-17B8-443D-AA7B-77B661809A97}" type="sibTrans" cxnId="{546F7214-04AF-49DF-B368-DCE09E012AAC}">
      <dgm:prSet/>
      <dgm:spPr/>
      <dgm:t>
        <a:bodyPr/>
        <a:lstStyle/>
        <a:p>
          <a:endParaRPr lang="id-ID"/>
        </a:p>
      </dgm:t>
    </dgm:pt>
    <dgm:pt modelId="{1E7E1E54-769A-4512-A99B-4037D4D29DA4}">
      <dgm:prSet custT="1"/>
      <dgm:spPr/>
      <dgm:t>
        <a:bodyPr anchor="ctr" anchorCtr="0"/>
        <a:lstStyle/>
        <a:p>
          <a:r>
            <a:rPr lang="id-ID" sz="1100" dirty="0">
              <a:solidFill>
                <a:prstClr val="black"/>
              </a:solidFill>
              <a:sym typeface="Wingdings" pitchFamily="2" charset="2"/>
            </a:rPr>
            <a:t>Pendayagunaan BMN/D oleh pihak lain dalam jangka waktu tertentu dalam rangka peningkatan PNBP/pendapatan daerah dan sumber pembiayaan lainnya</a:t>
          </a:r>
          <a:endParaRPr lang="id-ID" sz="1100" dirty="0"/>
        </a:p>
      </dgm:t>
    </dgm:pt>
    <dgm:pt modelId="{0CD3F4D7-D8FA-4577-A691-93DC76929B7A}" type="parTrans" cxnId="{E5C1C43F-7787-49CB-A94A-79F08D31994D}">
      <dgm:prSet/>
      <dgm:spPr/>
      <dgm:t>
        <a:bodyPr/>
        <a:lstStyle/>
        <a:p>
          <a:endParaRPr lang="id-ID"/>
        </a:p>
      </dgm:t>
    </dgm:pt>
    <dgm:pt modelId="{90E36FD4-5913-410D-B2E9-10F0EB39182F}" type="sibTrans" cxnId="{E5C1C43F-7787-49CB-A94A-79F08D31994D}">
      <dgm:prSet/>
      <dgm:spPr/>
      <dgm:t>
        <a:bodyPr/>
        <a:lstStyle/>
        <a:p>
          <a:endParaRPr lang="id-ID"/>
        </a:p>
      </dgm:t>
    </dgm:pt>
    <dgm:pt modelId="{8C3747F4-1E7C-4870-A2A2-91C0FD9F938D}">
      <dgm:prSet phldrT="[Text]" custT="1"/>
      <dgm:spPr/>
      <dgm:t>
        <a:bodyPr anchor="ctr" anchorCtr="0"/>
        <a:lstStyle/>
        <a:p>
          <a:r>
            <a:rPr lang="id-ID" sz="1400" dirty="0"/>
            <a:t>Jangka waktu 5 tahun dan dapat diperpanjang</a:t>
          </a:r>
        </a:p>
      </dgm:t>
    </dgm:pt>
    <dgm:pt modelId="{93C5ECC2-2504-4808-8705-B99F410E7AB8}" type="parTrans" cxnId="{9DC6BA18-2950-4025-A1AE-F9E21FBF9900}">
      <dgm:prSet/>
      <dgm:spPr/>
      <dgm:t>
        <a:bodyPr/>
        <a:lstStyle/>
        <a:p>
          <a:endParaRPr lang="id-ID"/>
        </a:p>
      </dgm:t>
    </dgm:pt>
    <dgm:pt modelId="{10C1AF0F-3B79-461B-BD19-560332BFF625}" type="sibTrans" cxnId="{9DC6BA18-2950-4025-A1AE-F9E21FBF9900}">
      <dgm:prSet/>
      <dgm:spPr/>
      <dgm:t>
        <a:bodyPr/>
        <a:lstStyle/>
        <a:p>
          <a:endParaRPr lang="id-ID"/>
        </a:p>
      </dgm:t>
    </dgm:pt>
    <dgm:pt modelId="{8850500C-84BA-4201-91DC-E69B41D799F5}">
      <dgm:prSet phldrT="[Text]" custT="1"/>
      <dgm:spPr/>
      <dgm:t>
        <a:bodyPr anchor="ctr" anchorCtr="0"/>
        <a:lstStyle/>
        <a:p>
          <a:r>
            <a:rPr lang="id-ID" sz="1400" dirty="0"/>
            <a:t>Jangka waktu dapat lebih dari 5 tahun untuk kerjasama infrastruktur, kegiatan dengan karakteristik usaha yang memerlukan waktu lebih dari 5 tahun, atau ditentukan UU</a:t>
          </a:r>
        </a:p>
      </dgm:t>
    </dgm:pt>
    <dgm:pt modelId="{2518142A-BA3A-45C2-A730-B6BC5C749614}" type="parTrans" cxnId="{A6F25728-79EE-458A-96E2-28CC1ABFCED5}">
      <dgm:prSet/>
      <dgm:spPr/>
      <dgm:t>
        <a:bodyPr/>
        <a:lstStyle/>
        <a:p>
          <a:endParaRPr lang="id-ID"/>
        </a:p>
      </dgm:t>
    </dgm:pt>
    <dgm:pt modelId="{E796C34B-F59E-4511-ABC5-E1890AA3C7D8}" type="sibTrans" cxnId="{A6F25728-79EE-458A-96E2-28CC1ABFCED5}">
      <dgm:prSet/>
      <dgm:spPr/>
      <dgm:t>
        <a:bodyPr/>
        <a:lstStyle/>
        <a:p>
          <a:endParaRPr lang="id-ID"/>
        </a:p>
      </dgm:t>
    </dgm:pt>
    <dgm:pt modelId="{BC825D39-5C32-4AB3-92E4-A96F5B4D0EA7}">
      <dgm:prSet phldrT="[Text]" custT="1"/>
      <dgm:spPr/>
      <dgm:t>
        <a:bodyPr anchor="ctr" anchorCtr="0"/>
        <a:lstStyle/>
        <a:p>
          <a:r>
            <a:rPr lang="id-ID" sz="1200" dirty="0"/>
            <a:t>Jangka waktu 5 tahun dan dapat diperpanjang 1 kali</a:t>
          </a:r>
        </a:p>
      </dgm:t>
    </dgm:pt>
    <dgm:pt modelId="{8FE54442-FF80-4D3E-9D61-5B9EC1F4A729}" type="parTrans" cxnId="{33C64ADC-3C32-45E7-BB8E-51597D6AA97A}">
      <dgm:prSet/>
      <dgm:spPr/>
      <dgm:t>
        <a:bodyPr/>
        <a:lstStyle/>
        <a:p>
          <a:endParaRPr lang="id-ID"/>
        </a:p>
      </dgm:t>
    </dgm:pt>
    <dgm:pt modelId="{626C1FD0-78AC-4D60-BCA7-E2292CB57657}" type="sibTrans" cxnId="{33C64ADC-3C32-45E7-BB8E-51597D6AA97A}">
      <dgm:prSet/>
      <dgm:spPr/>
      <dgm:t>
        <a:bodyPr/>
        <a:lstStyle/>
        <a:p>
          <a:endParaRPr lang="id-ID"/>
        </a:p>
      </dgm:t>
    </dgm:pt>
    <dgm:pt modelId="{F98E0BD1-76E8-44EA-A280-7537A205510A}">
      <dgm:prSet custT="1"/>
      <dgm:spPr/>
      <dgm:t>
        <a:bodyPr anchor="ctr" anchorCtr="0"/>
        <a:lstStyle/>
        <a:p>
          <a:r>
            <a:rPr lang="id-ID" sz="1100" dirty="0"/>
            <a:t>Jangka waktu 30 tahun dan dapat diperpanjang</a:t>
          </a:r>
        </a:p>
      </dgm:t>
    </dgm:pt>
    <dgm:pt modelId="{4BA3E3E6-62F9-46BE-B430-273510D05864}" type="parTrans" cxnId="{BD435096-C421-49ED-ACCB-C7A0342495E3}">
      <dgm:prSet/>
      <dgm:spPr/>
      <dgm:t>
        <a:bodyPr/>
        <a:lstStyle/>
        <a:p>
          <a:endParaRPr lang="id-ID"/>
        </a:p>
      </dgm:t>
    </dgm:pt>
    <dgm:pt modelId="{ED4262CD-4033-4C84-BB3C-5E198A0E0DBB}" type="sibTrans" cxnId="{BD435096-C421-49ED-ACCB-C7A0342495E3}">
      <dgm:prSet/>
      <dgm:spPr/>
      <dgm:t>
        <a:bodyPr/>
        <a:lstStyle/>
        <a:p>
          <a:endParaRPr lang="id-ID"/>
        </a:p>
      </dgm:t>
    </dgm:pt>
    <dgm:pt modelId="{701A0653-ED54-4EFB-92B3-80D68CBEA21A}">
      <dgm:prSet custT="1"/>
      <dgm:spPr/>
      <dgm:t>
        <a:bodyPr anchor="ctr" anchorCtr="0"/>
        <a:lstStyle/>
        <a:p>
          <a:r>
            <a:rPr lang="id-ID" sz="1100" dirty="0"/>
            <a:t>Untuk KSP penyediaan infrastruktur maksimal 50 tahun dan dapat diperpanjang</a:t>
          </a:r>
        </a:p>
      </dgm:t>
    </dgm:pt>
    <dgm:pt modelId="{76309165-E12B-4A60-AEED-76FC2DE3E3E3}" type="parTrans" cxnId="{D9EE7C61-9ED7-4632-B841-57FEA0E1F8C3}">
      <dgm:prSet/>
      <dgm:spPr/>
      <dgm:t>
        <a:bodyPr/>
        <a:lstStyle/>
        <a:p>
          <a:endParaRPr lang="id-ID"/>
        </a:p>
      </dgm:t>
    </dgm:pt>
    <dgm:pt modelId="{46606341-62DB-47F6-80E0-6E334F42581E}" type="sibTrans" cxnId="{D9EE7C61-9ED7-4632-B841-57FEA0E1F8C3}">
      <dgm:prSet/>
      <dgm:spPr/>
      <dgm:t>
        <a:bodyPr/>
        <a:lstStyle/>
        <a:p>
          <a:endParaRPr lang="id-ID"/>
        </a:p>
      </dgm:t>
    </dgm:pt>
    <dgm:pt modelId="{0202FBD4-B841-4D15-B6E9-1B9CD540708A}">
      <dgm:prSet custT="1"/>
      <dgm:spPr/>
      <dgm:t>
        <a:bodyPr anchor="ctr" anchorCtr="0"/>
        <a:lstStyle/>
        <a:p>
          <a:r>
            <a:rPr lang="id-ID" sz="1100" dirty="0"/>
            <a:t>Mitra KSP ditetapkan melalui tender, kecuali BMN/D bersifat khusus dapat dilakukan penunjukan langsung</a:t>
          </a:r>
        </a:p>
      </dgm:t>
    </dgm:pt>
    <dgm:pt modelId="{E6A1CB5D-4742-4C10-9EB9-6B00F45E54B2}" type="parTrans" cxnId="{60F674CA-230D-43AB-A564-588C442B7B2E}">
      <dgm:prSet/>
      <dgm:spPr/>
      <dgm:t>
        <a:bodyPr/>
        <a:lstStyle/>
        <a:p>
          <a:endParaRPr lang="id-ID"/>
        </a:p>
      </dgm:t>
    </dgm:pt>
    <dgm:pt modelId="{F5E25BBE-E453-4E1C-B0B5-63CC9CD89592}" type="sibTrans" cxnId="{60F674CA-230D-43AB-A564-588C442B7B2E}">
      <dgm:prSet/>
      <dgm:spPr/>
      <dgm:t>
        <a:bodyPr/>
        <a:lstStyle/>
        <a:p>
          <a:endParaRPr lang="id-ID"/>
        </a:p>
      </dgm:t>
    </dgm:pt>
    <dgm:pt modelId="{95C50405-3213-4A9E-BF2D-1CCEC8A0FD34}">
      <dgm:prSet custT="1"/>
      <dgm:spPr/>
      <dgm:t>
        <a:bodyPr anchor="ctr" anchorCtr="0"/>
        <a:lstStyle/>
        <a:p>
          <a:r>
            <a:rPr lang="id-ID" sz="1100" dirty="0"/>
            <a:t>Mitra harus membayar kontribusi tetap dan pembagian keuntungan</a:t>
          </a:r>
        </a:p>
      </dgm:t>
    </dgm:pt>
    <dgm:pt modelId="{8A9C3B11-4E1E-4952-B7B3-EBE956F40F8E}" type="parTrans" cxnId="{7F17A04D-EAD2-4406-BF75-5DD7BB72F182}">
      <dgm:prSet/>
      <dgm:spPr/>
      <dgm:t>
        <a:bodyPr/>
        <a:lstStyle/>
        <a:p>
          <a:endParaRPr lang="id-ID"/>
        </a:p>
      </dgm:t>
    </dgm:pt>
    <dgm:pt modelId="{43852A54-9139-4472-B74F-05CE71C82169}" type="sibTrans" cxnId="{7F17A04D-EAD2-4406-BF75-5DD7BB72F182}">
      <dgm:prSet/>
      <dgm:spPr/>
      <dgm:t>
        <a:bodyPr/>
        <a:lstStyle/>
        <a:p>
          <a:endParaRPr lang="id-ID"/>
        </a:p>
      </dgm:t>
    </dgm:pt>
    <dgm:pt modelId="{2781FD63-4A08-4AD4-B879-90CB6758BFEB}">
      <dgm:prSet custT="1"/>
      <dgm:spPr/>
      <dgm:t>
        <a:bodyPr anchor="ctr" anchorCtr="0"/>
        <a:lstStyle/>
        <a:p>
          <a:r>
            <a:rPr lang="id-ID" sz="1100" dirty="0"/>
            <a:t>Sebagian kontribusi tetap dan pembagian keuntungan dapat berupa bangunan dan fasilitasnya, maksimal 10%</a:t>
          </a:r>
        </a:p>
      </dgm:t>
    </dgm:pt>
    <dgm:pt modelId="{FC6E441C-FAA5-4A27-B2D7-A7006B9856CC}" type="parTrans" cxnId="{FE0F40FB-F845-440E-ADCF-306F9DBE37AF}">
      <dgm:prSet/>
      <dgm:spPr/>
      <dgm:t>
        <a:bodyPr/>
        <a:lstStyle/>
        <a:p>
          <a:endParaRPr lang="id-ID"/>
        </a:p>
      </dgm:t>
    </dgm:pt>
    <dgm:pt modelId="{1038CA46-C703-4E4D-9434-788FAEC25424}" type="sibTrans" cxnId="{FE0F40FB-F845-440E-ADCF-306F9DBE37AF}">
      <dgm:prSet/>
      <dgm:spPr/>
      <dgm:t>
        <a:bodyPr/>
        <a:lstStyle/>
        <a:p>
          <a:endParaRPr lang="id-ID"/>
        </a:p>
      </dgm:t>
    </dgm:pt>
    <dgm:pt modelId="{66CEBEED-2B4C-44FE-AF28-1132056B19A6}" type="pres">
      <dgm:prSet presAssocID="{482465D3-F75E-489D-9531-F6036E948E82}" presName="Name0" presStyleCnt="0">
        <dgm:presLayoutVars>
          <dgm:dir/>
          <dgm:animLvl val="lvl"/>
          <dgm:resizeHandles/>
        </dgm:presLayoutVars>
      </dgm:prSet>
      <dgm:spPr/>
    </dgm:pt>
    <dgm:pt modelId="{57EA6391-3B5F-405B-8257-DCB4E36A9C79}" type="pres">
      <dgm:prSet presAssocID="{8CB43987-A330-4C2F-A489-1CE3075AEF9C}" presName="linNode" presStyleCnt="0"/>
      <dgm:spPr/>
    </dgm:pt>
    <dgm:pt modelId="{10EC2C2F-213F-432B-BE2F-1F8B00C66D44}" type="pres">
      <dgm:prSet presAssocID="{8CB43987-A330-4C2F-A489-1CE3075AEF9C}" presName="parentShp" presStyleLbl="node1" presStyleIdx="0" presStyleCnt="3" custScaleX="41271">
        <dgm:presLayoutVars>
          <dgm:bulletEnabled val="1"/>
        </dgm:presLayoutVars>
      </dgm:prSet>
      <dgm:spPr/>
    </dgm:pt>
    <dgm:pt modelId="{98063EE4-FD79-4261-881C-B4A1298118A0}" type="pres">
      <dgm:prSet presAssocID="{8CB43987-A330-4C2F-A489-1CE3075AEF9C}" presName="childShp" presStyleLbl="bgAccFollowNode1" presStyleIdx="0" presStyleCnt="3" custScaleX="128017">
        <dgm:presLayoutVars>
          <dgm:bulletEnabled val="1"/>
        </dgm:presLayoutVars>
      </dgm:prSet>
      <dgm:spPr>
        <a:prstGeom prst="rect">
          <a:avLst/>
        </a:prstGeom>
      </dgm:spPr>
    </dgm:pt>
    <dgm:pt modelId="{4DC3B10F-D5A7-4D1C-B968-326E9F9B93F1}" type="pres">
      <dgm:prSet presAssocID="{27B2E6F4-A20F-4F64-8251-924DE1407B70}" presName="spacing" presStyleCnt="0"/>
      <dgm:spPr/>
    </dgm:pt>
    <dgm:pt modelId="{641D7E17-331C-4E11-B267-29FBDCA8A1B0}" type="pres">
      <dgm:prSet presAssocID="{E4566FA0-745F-4BDD-9F66-0C002DB61647}" presName="linNode" presStyleCnt="0"/>
      <dgm:spPr/>
    </dgm:pt>
    <dgm:pt modelId="{908B35C3-60F1-4B68-AFB3-DB7E91A130E8}" type="pres">
      <dgm:prSet presAssocID="{E4566FA0-745F-4BDD-9F66-0C002DB61647}" presName="parentShp" presStyleLbl="node1" presStyleIdx="1" presStyleCnt="3" custScaleX="41271" custScaleY="90746">
        <dgm:presLayoutVars>
          <dgm:bulletEnabled val="1"/>
        </dgm:presLayoutVars>
      </dgm:prSet>
      <dgm:spPr/>
    </dgm:pt>
    <dgm:pt modelId="{01CF50C8-44FB-4189-B240-9C5B1284AAB4}" type="pres">
      <dgm:prSet presAssocID="{E4566FA0-745F-4BDD-9F66-0C002DB61647}" presName="childShp" presStyleLbl="bgAccFollowNode1" presStyleIdx="1" presStyleCnt="3" custScaleX="128017" custScaleY="81194">
        <dgm:presLayoutVars>
          <dgm:bulletEnabled val="1"/>
        </dgm:presLayoutVars>
      </dgm:prSet>
      <dgm:spPr>
        <a:prstGeom prst="rect">
          <a:avLst/>
        </a:prstGeom>
      </dgm:spPr>
    </dgm:pt>
    <dgm:pt modelId="{84E4AF2F-A3B9-4FCD-B64B-482EE383E295}" type="pres">
      <dgm:prSet presAssocID="{0C4373C8-9267-4836-A0A3-019945E4FB39}" presName="spacing" presStyleCnt="0"/>
      <dgm:spPr/>
    </dgm:pt>
    <dgm:pt modelId="{B5AE11C0-0896-4821-9607-4D73B03CBCED}" type="pres">
      <dgm:prSet presAssocID="{D9D03069-CCF9-4E8A-A8B9-DB0FA3A79CAB}" presName="linNode" presStyleCnt="0"/>
      <dgm:spPr/>
    </dgm:pt>
    <dgm:pt modelId="{7735C653-D4F8-47D2-9751-50F24075457D}" type="pres">
      <dgm:prSet presAssocID="{D9D03069-CCF9-4E8A-A8B9-DB0FA3A79CAB}" presName="parentShp" presStyleLbl="node1" presStyleIdx="2" presStyleCnt="3" custScaleX="41271">
        <dgm:presLayoutVars>
          <dgm:bulletEnabled val="1"/>
        </dgm:presLayoutVars>
      </dgm:prSet>
      <dgm:spPr/>
    </dgm:pt>
    <dgm:pt modelId="{A1B03AC2-A7D1-429A-8905-027B9BF23EB2}" type="pres">
      <dgm:prSet presAssocID="{D9D03069-CCF9-4E8A-A8B9-DB0FA3A79CAB}" presName="childShp" presStyleLbl="bgAccFollowNode1" presStyleIdx="2" presStyleCnt="3" custScaleX="128017" custScaleY="113339">
        <dgm:presLayoutVars>
          <dgm:bulletEnabled val="1"/>
        </dgm:presLayoutVars>
      </dgm:prSet>
      <dgm:spPr>
        <a:prstGeom prst="rect">
          <a:avLst/>
        </a:prstGeom>
      </dgm:spPr>
    </dgm:pt>
  </dgm:ptLst>
  <dgm:cxnLst>
    <dgm:cxn modelId="{DDEBB700-8738-465C-AA8A-3499144C78B7}" type="presOf" srcId="{8C3747F4-1E7C-4870-A2A2-91C0FD9F938D}" destId="{98063EE4-FD79-4261-881C-B4A1298118A0}" srcOrd="0" destOrd="1" presId="urn:microsoft.com/office/officeart/2005/8/layout/vList6"/>
    <dgm:cxn modelId="{B6900C13-EB8C-4290-AB2F-33EF676A0D88}" srcId="{8CB43987-A330-4C2F-A489-1CE3075AEF9C}" destId="{4870BD1D-E9F0-47C8-B496-B5C36216BCE5}" srcOrd="0" destOrd="0" parTransId="{3F97C68F-158B-410E-90B3-FB5D983B5AC6}" sibTransId="{491BA7BA-088E-4975-BAAA-E460517FF5EE}"/>
    <dgm:cxn modelId="{546F7214-04AF-49DF-B368-DCE09E012AAC}" srcId="{482465D3-F75E-489D-9531-F6036E948E82}" destId="{D9D03069-CCF9-4E8A-A8B9-DB0FA3A79CAB}" srcOrd="2" destOrd="0" parTransId="{A0C588E0-ED39-447E-B90D-731FC7CA297B}" sibTransId="{55980F1F-17B8-443D-AA7B-77B661809A97}"/>
    <dgm:cxn modelId="{9DC6BA18-2950-4025-A1AE-F9E21FBF9900}" srcId="{8CB43987-A330-4C2F-A489-1CE3075AEF9C}" destId="{8C3747F4-1E7C-4870-A2A2-91C0FD9F938D}" srcOrd="1" destOrd="0" parTransId="{93C5ECC2-2504-4808-8705-B99F410E7AB8}" sibTransId="{10C1AF0F-3B79-461B-BD19-560332BFF625}"/>
    <dgm:cxn modelId="{E4E39C1B-190B-4AC9-B063-A8E90C982123}" type="presOf" srcId="{2781FD63-4A08-4AD4-B879-90CB6758BFEB}" destId="{A1B03AC2-A7D1-429A-8905-027B9BF23EB2}" srcOrd="0" destOrd="5" presId="urn:microsoft.com/office/officeart/2005/8/layout/vList6"/>
    <dgm:cxn modelId="{16568022-D4A8-4350-9B20-953B440C03EE}" srcId="{E4566FA0-745F-4BDD-9F66-0C002DB61647}" destId="{85CC74BA-BDB4-4645-A0FF-FD4D0AA2A529}" srcOrd="0" destOrd="0" parTransId="{F7346BB7-DE3D-46CA-A976-C5B8C349929D}" sibTransId="{4D129750-7F7C-456B-98DE-2ABCB0096314}"/>
    <dgm:cxn modelId="{A6F25728-79EE-458A-96E2-28CC1ABFCED5}" srcId="{8CB43987-A330-4C2F-A489-1CE3075AEF9C}" destId="{8850500C-84BA-4201-91DC-E69B41D799F5}" srcOrd="2" destOrd="0" parTransId="{2518142A-BA3A-45C2-A730-B6BC5C749614}" sibTransId="{E796C34B-F59E-4511-ABC5-E1890AA3C7D8}"/>
    <dgm:cxn modelId="{38A5BF3C-2040-4D62-8FA9-5BE1A00028D1}" srcId="{482465D3-F75E-489D-9531-F6036E948E82}" destId="{8CB43987-A330-4C2F-A489-1CE3075AEF9C}" srcOrd="0" destOrd="0" parTransId="{D13AA267-616C-44A5-A262-6D6CA25C26A0}" sibTransId="{27B2E6F4-A20F-4F64-8251-924DE1407B70}"/>
    <dgm:cxn modelId="{E5C1C43F-7787-49CB-A94A-79F08D31994D}" srcId="{D9D03069-CCF9-4E8A-A8B9-DB0FA3A79CAB}" destId="{1E7E1E54-769A-4512-A99B-4037D4D29DA4}" srcOrd="0" destOrd="0" parTransId="{0CD3F4D7-D8FA-4577-A691-93DC76929B7A}" sibTransId="{90E36FD4-5913-410D-B2E9-10F0EB39182F}"/>
    <dgm:cxn modelId="{D9EE7C61-9ED7-4632-B841-57FEA0E1F8C3}" srcId="{D9D03069-CCF9-4E8A-A8B9-DB0FA3A79CAB}" destId="{701A0653-ED54-4EFB-92B3-80D68CBEA21A}" srcOrd="2" destOrd="0" parTransId="{76309165-E12B-4A60-AEED-76FC2DE3E3E3}" sibTransId="{46606341-62DB-47F6-80E0-6E334F42581E}"/>
    <dgm:cxn modelId="{1BBBEB67-0475-4B11-AD81-BE1B8B3AA366}" type="presOf" srcId="{0202FBD4-B841-4D15-B6E9-1B9CD540708A}" destId="{A1B03AC2-A7D1-429A-8905-027B9BF23EB2}" srcOrd="0" destOrd="3" presId="urn:microsoft.com/office/officeart/2005/8/layout/vList6"/>
    <dgm:cxn modelId="{7F17A04D-EAD2-4406-BF75-5DD7BB72F182}" srcId="{D9D03069-CCF9-4E8A-A8B9-DB0FA3A79CAB}" destId="{95C50405-3213-4A9E-BF2D-1CCEC8A0FD34}" srcOrd="4" destOrd="0" parTransId="{8A9C3B11-4E1E-4952-B7B3-EBE956F40F8E}" sibTransId="{43852A54-9139-4472-B74F-05CE71C82169}"/>
    <dgm:cxn modelId="{2265836F-66AA-424F-A78B-3CB71F157A4E}" type="presOf" srcId="{4870BD1D-E9F0-47C8-B496-B5C36216BCE5}" destId="{98063EE4-FD79-4261-881C-B4A1298118A0}" srcOrd="0" destOrd="0" presId="urn:microsoft.com/office/officeart/2005/8/layout/vList6"/>
    <dgm:cxn modelId="{43994157-1640-40E5-B62B-DBE4162F4B44}" type="presOf" srcId="{E4566FA0-745F-4BDD-9F66-0C002DB61647}" destId="{908B35C3-60F1-4B68-AFB3-DB7E91A130E8}" srcOrd="0" destOrd="0" presId="urn:microsoft.com/office/officeart/2005/8/layout/vList6"/>
    <dgm:cxn modelId="{96581678-24BA-4178-9AE7-808F6013F02B}" type="presOf" srcId="{1E7E1E54-769A-4512-A99B-4037D4D29DA4}" destId="{A1B03AC2-A7D1-429A-8905-027B9BF23EB2}" srcOrd="0" destOrd="0" presId="urn:microsoft.com/office/officeart/2005/8/layout/vList6"/>
    <dgm:cxn modelId="{CDF3857D-AC8C-45C9-81C6-6E67767DBA09}" type="presOf" srcId="{8850500C-84BA-4201-91DC-E69B41D799F5}" destId="{98063EE4-FD79-4261-881C-B4A1298118A0}" srcOrd="0" destOrd="2" presId="urn:microsoft.com/office/officeart/2005/8/layout/vList6"/>
    <dgm:cxn modelId="{573F9385-1097-4A5A-B1E2-8BC928F650B0}" type="presOf" srcId="{BC825D39-5C32-4AB3-92E4-A96F5B4D0EA7}" destId="{01CF50C8-44FB-4189-B240-9C5B1284AAB4}" srcOrd="0" destOrd="1" presId="urn:microsoft.com/office/officeart/2005/8/layout/vList6"/>
    <dgm:cxn modelId="{E512188A-467D-46C5-AA46-AA8C3DA0EEBC}" type="presOf" srcId="{D9D03069-CCF9-4E8A-A8B9-DB0FA3A79CAB}" destId="{7735C653-D4F8-47D2-9751-50F24075457D}" srcOrd="0" destOrd="0" presId="urn:microsoft.com/office/officeart/2005/8/layout/vList6"/>
    <dgm:cxn modelId="{BD435096-C421-49ED-ACCB-C7A0342495E3}" srcId="{D9D03069-CCF9-4E8A-A8B9-DB0FA3A79CAB}" destId="{F98E0BD1-76E8-44EA-A280-7537A205510A}" srcOrd="1" destOrd="0" parTransId="{4BA3E3E6-62F9-46BE-B430-273510D05864}" sibTransId="{ED4262CD-4033-4C84-BB3C-5E198A0E0DBB}"/>
    <dgm:cxn modelId="{5EC9629B-B3DF-455E-A031-D05F8F43566B}" type="presOf" srcId="{85CC74BA-BDB4-4645-A0FF-FD4D0AA2A529}" destId="{01CF50C8-44FB-4189-B240-9C5B1284AAB4}" srcOrd="0" destOrd="0" presId="urn:microsoft.com/office/officeart/2005/8/layout/vList6"/>
    <dgm:cxn modelId="{435A81B1-9702-4CCD-99FE-1C1D8BB97EB8}" type="presOf" srcId="{482465D3-F75E-489D-9531-F6036E948E82}" destId="{66CEBEED-2B4C-44FE-AF28-1132056B19A6}" srcOrd="0" destOrd="0" presId="urn:microsoft.com/office/officeart/2005/8/layout/vList6"/>
    <dgm:cxn modelId="{0467A3B2-4045-44A4-8FD4-8705F5A1B7E7}" type="presOf" srcId="{701A0653-ED54-4EFB-92B3-80D68CBEA21A}" destId="{A1B03AC2-A7D1-429A-8905-027B9BF23EB2}" srcOrd="0" destOrd="2" presId="urn:microsoft.com/office/officeart/2005/8/layout/vList6"/>
    <dgm:cxn modelId="{3FB98BB6-2960-471D-BA84-DE710CED13B9}" type="presOf" srcId="{8CB43987-A330-4C2F-A489-1CE3075AEF9C}" destId="{10EC2C2F-213F-432B-BE2F-1F8B00C66D44}" srcOrd="0" destOrd="0" presId="urn:microsoft.com/office/officeart/2005/8/layout/vList6"/>
    <dgm:cxn modelId="{60F674CA-230D-43AB-A564-588C442B7B2E}" srcId="{D9D03069-CCF9-4E8A-A8B9-DB0FA3A79CAB}" destId="{0202FBD4-B841-4D15-B6E9-1B9CD540708A}" srcOrd="3" destOrd="0" parTransId="{E6A1CB5D-4742-4C10-9EB9-6B00F45E54B2}" sibTransId="{F5E25BBE-E453-4E1C-B0B5-63CC9CD89592}"/>
    <dgm:cxn modelId="{33C64ADC-3C32-45E7-BB8E-51597D6AA97A}" srcId="{E4566FA0-745F-4BDD-9F66-0C002DB61647}" destId="{BC825D39-5C32-4AB3-92E4-A96F5B4D0EA7}" srcOrd="1" destOrd="0" parTransId="{8FE54442-FF80-4D3E-9D61-5B9EC1F4A729}" sibTransId="{626C1FD0-78AC-4D60-BCA7-E2292CB57657}"/>
    <dgm:cxn modelId="{67562FE0-6381-4902-AE6E-31D39104C78C}" type="presOf" srcId="{95C50405-3213-4A9E-BF2D-1CCEC8A0FD34}" destId="{A1B03AC2-A7D1-429A-8905-027B9BF23EB2}" srcOrd="0" destOrd="4" presId="urn:microsoft.com/office/officeart/2005/8/layout/vList6"/>
    <dgm:cxn modelId="{EFA6BFEC-C3A4-448D-B444-D6D603BE98D3}" type="presOf" srcId="{F98E0BD1-76E8-44EA-A280-7537A205510A}" destId="{A1B03AC2-A7D1-429A-8905-027B9BF23EB2}" srcOrd="0" destOrd="1" presId="urn:microsoft.com/office/officeart/2005/8/layout/vList6"/>
    <dgm:cxn modelId="{338F07F3-8437-47F2-9DF1-BA9FEC36A195}" srcId="{482465D3-F75E-489D-9531-F6036E948E82}" destId="{E4566FA0-745F-4BDD-9F66-0C002DB61647}" srcOrd="1" destOrd="0" parTransId="{5F057410-0AEC-4640-8838-D2C7DAC01C7C}" sibTransId="{0C4373C8-9267-4836-A0A3-019945E4FB39}"/>
    <dgm:cxn modelId="{FE0F40FB-F845-440E-ADCF-306F9DBE37AF}" srcId="{D9D03069-CCF9-4E8A-A8B9-DB0FA3A79CAB}" destId="{2781FD63-4A08-4AD4-B879-90CB6758BFEB}" srcOrd="5" destOrd="0" parTransId="{FC6E441C-FAA5-4A27-B2D7-A7006B9856CC}" sibTransId="{1038CA46-C703-4E4D-9434-788FAEC25424}"/>
    <dgm:cxn modelId="{BF8588BC-ABE9-402E-9B1E-A05677A363F9}" type="presParOf" srcId="{66CEBEED-2B4C-44FE-AF28-1132056B19A6}" destId="{57EA6391-3B5F-405B-8257-DCB4E36A9C79}" srcOrd="0" destOrd="0" presId="urn:microsoft.com/office/officeart/2005/8/layout/vList6"/>
    <dgm:cxn modelId="{43711C53-7F20-42B2-911F-DF1A95CDC569}" type="presParOf" srcId="{57EA6391-3B5F-405B-8257-DCB4E36A9C79}" destId="{10EC2C2F-213F-432B-BE2F-1F8B00C66D44}" srcOrd="0" destOrd="0" presId="urn:microsoft.com/office/officeart/2005/8/layout/vList6"/>
    <dgm:cxn modelId="{1713ACF5-18F5-4C3A-9377-A1C732F7578B}" type="presParOf" srcId="{57EA6391-3B5F-405B-8257-DCB4E36A9C79}" destId="{98063EE4-FD79-4261-881C-B4A1298118A0}" srcOrd="1" destOrd="0" presId="urn:microsoft.com/office/officeart/2005/8/layout/vList6"/>
    <dgm:cxn modelId="{D00EE913-6176-4F5D-B368-35EBE26E6ABB}" type="presParOf" srcId="{66CEBEED-2B4C-44FE-AF28-1132056B19A6}" destId="{4DC3B10F-D5A7-4D1C-B968-326E9F9B93F1}" srcOrd="1" destOrd="0" presId="urn:microsoft.com/office/officeart/2005/8/layout/vList6"/>
    <dgm:cxn modelId="{B64212D2-237D-4DD0-A71B-6AD837EB368D}" type="presParOf" srcId="{66CEBEED-2B4C-44FE-AF28-1132056B19A6}" destId="{641D7E17-331C-4E11-B267-29FBDCA8A1B0}" srcOrd="2" destOrd="0" presId="urn:microsoft.com/office/officeart/2005/8/layout/vList6"/>
    <dgm:cxn modelId="{131B4C57-B20B-4424-99C7-5C9B5F860C40}" type="presParOf" srcId="{641D7E17-331C-4E11-B267-29FBDCA8A1B0}" destId="{908B35C3-60F1-4B68-AFB3-DB7E91A130E8}" srcOrd="0" destOrd="0" presId="urn:microsoft.com/office/officeart/2005/8/layout/vList6"/>
    <dgm:cxn modelId="{22FBA345-4EAB-4BC4-A384-AB76EBB93FD2}" type="presParOf" srcId="{641D7E17-331C-4E11-B267-29FBDCA8A1B0}" destId="{01CF50C8-44FB-4189-B240-9C5B1284AAB4}" srcOrd="1" destOrd="0" presId="urn:microsoft.com/office/officeart/2005/8/layout/vList6"/>
    <dgm:cxn modelId="{9D25775A-600E-46F5-8751-3CA7E5FB768E}" type="presParOf" srcId="{66CEBEED-2B4C-44FE-AF28-1132056B19A6}" destId="{84E4AF2F-A3B9-4FCD-B64B-482EE383E295}" srcOrd="3" destOrd="0" presId="urn:microsoft.com/office/officeart/2005/8/layout/vList6"/>
    <dgm:cxn modelId="{B57FBB09-9071-46BF-B08B-B727BD781651}" type="presParOf" srcId="{66CEBEED-2B4C-44FE-AF28-1132056B19A6}" destId="{B5AE11C0-0896-4821-9607-4D73B03CBCED}" srcOrd="4" destOrd="0" presId="urn:microsoft.com/office/officeart/2005/8/layout/vList6"/>
    <dgm:cxn modelId="{6B5A12FF-4EC1-4C4E-A9A8-8EF0FF8F6EF7}" type="presParOf" srcId="{B5AE11C0-0896-4821-9607-4D73B03CBCED}" destId="{7735C653-D4F8-47D2-9751-50F24075457D}" srcOrd="0" destOrd="0" presId="urn:microsoft.com/office/officeart/2005/8/layout/vList6"/>
    <dgm:cxn modelId="{51FA07B6-254D-4174-BEAC-5C044F42232C}" type="presParOf" srcId="{B5AE11C0-0896-4821-9607-4D73B03CBCED}" destId="{A1B03AC2-A7D1-429A-8905-027B9BF23EB2}"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82465D3-F75E-489D-9531-F6036E948E82}"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id-ID"/>
        </a:p>
      </dgm:t>
    </dgm:pt>
    <dgm:pt modelId="{1D613727-7A9D-40BE-AE6C-D9712BA9661F}">
      <dgm:prSet custT="1"/>
      <dgm:spPr/>
      <dgm:t>
        <a:bodyPr/>
        <a:lstStyle/>
        <a:p>
          <a:r>
            <a:rPr lang="id-ID" sz="1800" b="1" dirty="0">
              <a:solidFill>
                <a:schemeClr val="bg1"/>
              </a:solidFill>
              <a:effectLst>
                <a:outerShdw blurRad="38100" dist="38100" dir="2700000" algn="tl">
                  <a:srgbClr val="000000">
                    <a:alpha val="43137"/>
                  </a:srgbClr>
                </a:outerShdw>
              </a:effectLst>
              <a:sym typeface="Wingdings" pitchFamily="2" charset="2"/>
            </a:rPr>
            <a:t>Bangun Guna Serah (BGS) /Bangun Serah Guna (BSG) </a:t>
          </a:r>
          <a:endParaRPr lang="id-ID" sz="1800" dirty="0">
            <a:solidFill>
              <a:schemeClr val="bg1"/>
            </a:solidFill>
            <a:effectLst>
              <a:outerShdw blurRad="38100" dist="38100" dir="2700000" algn="tl">
                <a:srgbClr val="000000">
                  <a:alpha val="43137"/>
                </a:srgbClr>
              </a:outerShdw>
            </a:effectLst>
          </a:endParaRPr>
        </a:p>
      </dgm:t>
    </dgm:pt>
    <dgm:pt modelId="{B49E84A5-3297-4789-9456-728E2D2FE88E}" type="parTrans" cxnId="{4A5B494E-0FB0-412B-A82C-5D67190B26CF}">
      <dgm:prSet/>
      <dgm:spPr/>
      <dgm:t>
        <a:bodyPr/>
        <a:lstStyle/>
        <a:p>
          <a:endParaRPr lang="id-ID"/>
        </a:p>
      </dgm:t>
    </dgm:pt>
    <dgm:pt modelId="{37CD925E-4019-4CE6-9B0F-D20BC8644E43}" type="sibTrans" cxnId="{4A5B494E-0FB0-412B-A82C-5D67190B26CF}">
      <dgm:prSet/>
      <dgm:spPr/>
      <dgm:t>
        <a:bodyPr/>
        <a:lstStyle/>
        <a:p>
          <a:endParaRPr lang="id-ID"/>
        </a:p>
      </dgm:t>
    </dgm:pt>
    <dgm:pt modelId="{27FA8679-B1E1-4D97-ACBE-5DAE6AF3C66C}">
      <dgm:prSet custT="1"/>
      <dgm:spPr/>
      <dgm:t>
        <a:bodyPr anchor="ctr" anchorCtr="0"/>
        <a:lstStyle/>
        <a:p>
          <a:r>
            <a:rPr lang="id-ID" sz="1200" dirty="0">
              <a:solidFill>
                <a:prstClr val="black"/>
              </a:solidFill>
              <a:sym typeface="Wingdings" pitchFamily="2" charset="2"/>
            </a:rPr>
            <a:t>BGS: Pemanfaatan BMN/D berupa tanah oleh pihak lain dengan cara mendirikan bangunan dan/atau sarana berikut fasilitasnya, kemudian didayagunakan oleh pihak lain tersebut dalam jangka waktu tertentu yang telah disepakati, untuk selanjutnya diserahkan kembali tanah beserta bangunan dan/atau sarana berikut fasilitasnya setelah berakhirnya jangka waktu</a:t>
          </a:r>
          <a:endParaRPr lang="id-ID" sz="1200" dirty="0"/>
        </a:p>
      </dgm:t>
    </dgm:pt>
    <dgm:pt modelId="{B2DE84EB-B4B8-4FFC-9675-AB54F9571482}" type="parTrans" cxnId="{6C17BA34-3BF4-461A-AC76-39E907BC8FB7}">
      <dgm:prSet/>
      <dgm:spPr/>
      <dgm:t>
        <a:bodyPr/>
        <a:lstStyle/>
        <a:p>
          <a:endParaRPr lang="id-ID"/>
        </a:p>
      </dgm:t>
    </dgm:pt>
    <dgm:pt modelId="{EB4D4244-103E-4AD9-9AAA-F8747E31918B}" type="sibTrans" cxnId="{6C17BA34-3BF4-461A-AC76-39E907BC8FB7}">
      <dgm:prSet/>
      <dgm:spPr/>
      <dgm:t>
        <a:bodyPr/>
        <a:lstStyle/>
        <a:p>
          <a:endParaRPr lang="id-ID"/>
        </a:p>
      </dgm:t>
    </dgm:pt>
    <dgm:pt modelId="{F948A552-1735-4BAA-AA98-8DDF9B9090D2}">
      <dgm:prSet custT="1"/>
      <dgm:spPr/>
      <dgm:t>
        <a:bodyPr anchor="ctr" anchorCtr="0"/>
        <a:lstStyle/>
        <a:p>
          <a:r>
            <a:rPr lang="id-ID" sz="1200" dirty="0">
              <a:solidFill>
                <a:prstClr val="black"/>
              </a:solidFill>
              <a:sym typeface="Wingdings" pitchFamily="2" charset="2"/>
            </a:rPr>
            <a:t>BSG: Pemanfaatan BMN/D berupa tanah oleh pihak lain dengan cara mendirikan bangunan dan/atau sarana berikut fasilitasnya, dan setelah selesai pembangunannya diserahkan untuk didayagunakan oleh pihak lain tersebut dalam jangka waktu tertentu yang disepakati</a:t>
          </a:r>
          <a:endParaRPr lang="id-ID" sz="1200" dirty="0"/>
        </a:p>
      </dgm:t>
    </dgm:pt>
    <dgm:pt modelId="{FF81CEA9-D775-483A-A1BE-E115558300A9}" type="parTrans" cxnId="{FE632AE5-96A1-4F60-822B-FD6C702D08F7}">
      <dgm:prSet/>
      <dgm:spPr/>
      <dgm:t>
        <a:bodyPr/>
        <a:lstStyle/>
        <a:p>
          <a:endParaRPr lang="id-ID"/>
        </a:p>
      </dgm:t>
    </dgm:pt>
    <dgm:pt modelId="{F3EEABE9-49D1-414E-AB38-A7FA783C0E25}" type="sibTrans" cxnId="{FE632AE5-96A1-4F60-822B-FD6C702D08F7}">
      <dgm:prSet/>
      <dgm:spPr/>
      <dgm:t>
        <a:bodyPr/>
        <a:lstStyle/>
        <a:p>
          <a:endParaRPr lang="id-ID"/>
        </a:p>
      </dgm:t>
    </dgm:pt>
    <dgm:pt modelId="{BF63F1D3-3F03-4559-9F37-F89FEA63E3E2}">
      <dgm:prSet custT="1"/>
      <dgm:spPr/>
      <dgm:t>
        <a:bodyPr/>
        <a:lstStyle/>
        <a:p>
          <a:r>
            <a:rPr lang="id-ID" sz="1800" b="1" dirty="0">
              <a:solidFill>
                <a:schemeClr val="bg1"/>
              </a:solidFill>
              <a:effectLst>
                <a:outerShdw blurRad="38100" dist="38100" dir="2700000" algn="tl">
                  <a:srgbClr val="000000">
                    <a:alpha val="43137"/>
                  </a:srgbClr>
                </a:outerShdw>
              </a:effectLst>
              <a:sym typeface="Wingdings" pitchFamily="2" charset="2"/>
            </a:rPr>
            <a:t>Kerja Sama Penyediaan Infrastruktur (KSPI) </a:t>
          </a:r>
          <a:endParaRPr lang="id-ID" sz="1800" dirty="0">
            <a:solidFill>
              <a:schemeClr val="bg1"/>
            </a:solidFill>
            <a:effectLst>
              <a:outerShdw blurRad="38100" dist="38100" dir="2700000" algn="tl">
                <a:srgbClr val="000000">
                  <a:alpha val="43137"/>
                </a:srgbClr>
              </a:outerShdw>
            </a:effectLst>
          </a:endParaRPr>
        </a:p>
      </dgm:t>
    </dgm:pt>
    <dgm:pt modelId="{5CE44D84-04AE-4FE8-A5FD-98C770B8D4EA}" type="parTrans" cxnId="{34520388-4070-42D7-8EF7-8B91EC5B4763}">
      <dgm:prSet/>
      <dgm:spPr/>
      <dgm:t>
        <a:bodyPr/>
        <a:lstStyle/>
        <a:p>
          <a:endParaRPr lang="id-ID"/>
        </a:p>
      </dgm:t>
    </dgm:pt>
    <dgm:pt modelId="{129A5CDE-06C3-4523-84F4-4474693EE06D}" type="sibTrans" cxnId="{34520388-4070-42D7-8EF7-8B91EC5B4763}">
      <dgm:prSet/>
      <dgm:spPr/>
      <dgm:t>
        <a:bodyPr/>
        <a:lstStyle/>
        <a:p>
          <a:endParaRPr lang="id-ID"/>
        </a:p>
      </dgm:t>
    </dgm:pt>
    <dgm:pt modelId="{883616A0-5AED-45D9-9CA4-D9B2ADCA2DA5}">
      <dgm:prSet custT="1"/>
      <dgm:spPr/>
      <dgm:t>
        <a:bodyPr anchor="ctr" anchorCtr="0"/>
        <a:lstStyle/>
        <a:p>
          <a:r>
            <a:rPr lang="id-ID" sz="1200" dirty="0">
              <a:solidFill>
                <a:prstClr val="black"/>
              </a:solidFill>
              <a:sym typeface="Wingdings" pitchFamily="2" charset="2"/>
            </a:rPr>
            <a:t>KPBU untuk kegiatan penyediaan infrastruktur sesuai dengan ketentuan Peraturan Perundang-undangan</a:t>
          </a:r>
          <a:endParaRPr lang="id-ID" sz="1200" dirty="0"/>
        </a:p>
      </dgm:t>
    </dgm:pt>
    <dgm:pt modelId="{E680B61E-1029-4BA7-BF9B-0681A8771D3D}" type="parTrans" cxnId="{A45C0501-4375-41AA-8802-9906E695DDED}">
      <dgm:prSet/>
      <dgm:spPr/>
      <dgm:t>
        <a:bodyPr/>
        <a:lstStyle/>
        <a:p>
          <a:endParaRPr lang="id-ID"/>
        </a:p>
      </dgm:t>
    </dgm:pt>
    <dgm:pt modelId="{CBA05ED5-92E0-401C-BCA7-27E34735325C}" type="sibTrans" cxnId="{A45C0501-4375-41AA-8802-9906E695DDED}">
      <dgm:prSet/>
      <dgm:spPr/>
      <dgm:t>
        <a:bodyPr/>
        <a:lstStyle/>
        <a:p>
          <a:endParaRPr lang="id-ID"/>
        </a:p>
      </dgm:t>
    </dgm:pt>
    <dgm:pt modelId="{C67CAA13-F2AB-45A0-8532-B52A4A41A240}">
      <dgm:prSet custT="1"/>
      <dgm:spPr/>
      <dgm:t>
        <a:bodyPr anchor="ctr" anchorCtr="0"/>
        <a:lstStyle/>
        <a:p>
          <a:r>
            <a:rPr lang="id-ID" sz="1200" dirty="0"/>
            <a:t>Jangka waktu paling lama 30 tahun</a:t>
          </a:r>
        </a:p>
      </dgm:t>
    </dgm:pt>
    <dgm:pt modelId="{7A7A1E2B-70FC-4B52-A554-8A80662784AA}" type="parTrans" cxnId="{35A15632-8D07-49B5-A3FD-D68B22AFA91B}">
      <dgm:prSet/>
      <dgm:spPr/>
      <dgm:t>
        <a:bodyPr/>
        <a:lstStyle/>
        <a:p>
          <a:endParaRPr lang="id-ID"/>
        </a:p>
      </dgm:t>
    </dgm:pt>
    <dgm:pt modelId="{5907E1A8-1FE8-45F5-B9B1-27237CE36F63}" type="sibTrans" cxnId="{35A15632-8D07-49B5-A3FD-D68B22AFA91B}">
      <dgm:prSet/>
      <dgm:spPr/>
      <dgm:t>
        <a:bodyPr/>
        <a:lstStyle/>
        <a:p>
          <a:endParaRPr lang="id-ID"/>
        </a:p>
      </dgm:t>
    </dgm:pt>
    <dgm:pt modelId="{DF6C6B6B-8D09-4470-B8B7-9A39E9CB48AE}">
      <dgm:prSet custT="1"/>
      <dgm:spPr/>
      <dgm:t>
        <a:bodyPr anchor="ctr" anchorCtr="0"/>
        <a:lstStyle/>
        <a:p>
          <a:r>
            <a:rPr lang="id-ID" sz="1200" dirty="0"/>
            <a:t>Mitra ditetapkan melalui tender</a:t>
          </a:r>
        </a:p>
      </dgm:t>
    </dgm:pt>
    <dgm:pt modelId="{49C078EE-03A2-4C54-A59A-2121186E2866}" type="parTrans" cxnId="{7E293619-3117-4F12-B4FD-65D378630D9E}">
      <dgm:prSet/>
      <dgm:spPr/>
      <dgm:t>
        <a:bodyPr/>
        <a:lstStyle/>
        <a:p>
          <a:endParaRPr lang="id-ID"/>
        </a:p>
      </dgm:t>
    </dgm:pt>
    <dgm:pt modelId="{C78E87B4-0C06-4C89-B7D6-C7A75F7F2ADF}" type="sibTrans" cxnId="{7E293619-3117-4F12-B4FD-65D378630D9E}">
      <dgm:prSet/>
      <dgm:spPr/>
      <dgm:t>
        <a:bodyPr/>
        <a:lstStyle/>
        <a:p>
          <a:endParaRPr lang="id-ID"/>
        </a:p>
      </dgm:t>
    </dgm:pt>
    <dgm:pt modelId="{7CD86EF2-2667-4B72-B231-DAAF771EFE19}">
      <dgm:prSet custT="1"/>
      <dgm:spPr/>
      <dgm:t>
        <a:bodyPr anchor="ctr" anchorCtr="0"/>
        <a:lstStyle/>
        <a:p>
          <a:r>
            <a:rPr lang="id-ID" sz="1200" dirty="0"/>
            <a:t>Mitra wajib membayar kontribusi</a:t>
          </a:r>
        </a:p>
      </dgm:t>
    </dgm:pt>
    <dgm:pt modelId="{EED3B427-92BB-4BB5-B3A2-78F6F899FEB8}" type="parTrans" cxnId="{129A47CC-60B0-4C23-AF24-CE82A6F09BDC}">
      <dgm:prSet/>
      <dgm:spPr/>
      <dgm:t>
        <a:bodyPr/>
        <a:lstStyle/>
        <a:p>
          <a:endParaRPr lang="id-ID"/>
        </a:p>
      </dgm:t>
    </dgm:pt>
    <dgm:pt modelId="{C3982126-5447-4723-A532-59D3E8AE9CBE}" type="sibTrans" cxnId="{129A47CC-60B0-4C23-AF24-CE82A6F09BDC}">
      <dgm:prSet/>
      <dgm:spPr/>
      <dgm:t>
        <a:bodyPr/>
        <a:lstStyle/>
        <a:p>
          <a:endParaRPr lang="id-ID"/>
        </a:p>
      </dgm:t>
    </dgm:pt>
    <dgm:pt modelId="{ADEED17C-AFCD-4F7E-B8A0-879FB1E32493}">
      <dgm:prSet custT="1"/>
      <dgm:spPr/>
      <dgm:t>
        <a:bodyPr anchor="ctr" anchorCtr="0"/>
        <a:lstStyle/>
        <a:p>
          <a:r>
            <a:rPr lang="id-ID" sz="1200" dirty="0"/>
            <a:t>Dalam jangka waktu pengoperasian, hasil BGS/BSG harus digunakan langsung untuk penyelenggaraan tusi pempus/pemda minimal 10%</a:t>
          </a:r>
        </a:p>
      </dgm:t>
    </dgm:pt>
    <dgm:pt modelId="{6851A9E1-9F13-46B5-9A20-D2CCE184056F}" type="parTrans" cxnId="{76133587-058E-4526-9FA1-A9154AB9D01F}">
      <dgm:prSet/>
      <dgm:spPr/>
      <dgm:t>
        <a:bodyPr/>
        <a:lstStyle/>
        <a:p>
          <a:endParaRPr lang="id-ID"/>
        </a:p>
      </dgm:t>
    </dgm:pt>
    <dgm:pt modelId="{DFA1DEC0-1996-410C-819A-AED3713B59A7}" type="sibTrans" cxnId="{76133587-058E-4526-9FA1-A9154AB9D01F}">
      <dgm:prSet/>
      <dgm:spPr/>
      <dgm:t>
        <a:bodyPr/>
        <a:lstStyle/>
        <a:p>
          <a:endParaRPr lang="id-ID"/>
        </a:p>
      </dgm:t>
    </dgm:pt>
    <dgm:pt modelId="{963BB47B-BEEA-40E1-8F8E-4231F988525D}">
      <dgm:prSet custT="1"/>
      <dgm:spPr/>
      <dgm:t>
        <a:bodyPr anchor="ctr" anchorCtr="0"/>
        <a:lstStyle/>
        <a:p>
          <a:r>
            <a:rPr lang="id-ID" sz="1200" dirty="0"/>
            <a:t>Bentuk badan usaha: PT, BUMN, BUMD, koperasi</a:t>
          </a:r>
        </a:p>
      </dgm:t>
    </dgm:pt>
    <dgm:pt modelId="{FFB323C3-0973-4FA2-9D78-9F7DC703983F}" type="parTrans" cxnId="{330BF4AD-17F3-49AC-BFFA-7AB4D9486621}">
      <dgm:prSet/>
      <dgm:spPr/>
      <dgm:t>
        <a:bodyPr/>
        <a:lstStyle/>
        <a:p>
          <a:endParaRPr lang="id-ID"/>
        </a:p>
      </dgm:t>
    </dgm:pt>
    <dgm:pt modelId="{C8048299-65B2-45A4-9962-0209DFB35DF1}" type="sibTrans" cxnId="{330BF4AD-17F3-49AC-BFFA-7AB4D9486621}">
      <dgm:prSet/>
      <dgm:spPr/>
      <dgm:t>
        <a:bodyPr/>
        <a:lstStyle/>
        <a:p>
          <a:endParaRPr lang="id-ID"/>
        </a:p>
      </dgm:t>
    </dgm:pt>
    <dgm:pt modelId="{4A9F6A8C-D2F2-40F5-84DB-115A6F778FAF}">
      <dgm:prSet custT="1"/>
      <dgm:spPr/>
      <dgm:t>
        <a:bodyPr anchor="ctr" anchorCtr="0"/>
        <a:lstStyle/>
        <a:p>
          <a:r>
            <a:rPr lang="id-ID" sz="1200" dirty="0"/>
            <a:t>Jangka waktu paling lama 50 tahun dan dapat diperpanjang apabila terjadi government force major</a:t>
          </a:r>
        </a:p>
      </dgm:t>
    </dgm:pt>
    <dgm:pt modelId="{412C7F6B-2FA8-4A5F-9369-7C5852DB92FC}" type="parTrans" cxnId="{D63514AC-A322-47A2-A5F4-0328FE08C2BD}">
      <dgm:prSet/>
      <dgm:spPr/>
      <dgm:t>
        <a:bodyPr/>
        <a:lstStyle/>
        <a:p>
          <a:endParaRPr lang="id-ID"/>
        </a:p>
      </dgm:t>
    </dgm:pt>
    <dgm:pt modelId="{2CC1B578-62B2-452C-BA1C-F124C9BED884}" type="sibTrans" cxnId="{D63514AC-A322-47A2-A5F4-0328FE08C2BD}">
      <dgm:prSet/>
      <dgm:spPr/>
      <dgm:t>
        <a:bodyPr/>
        <a:lstStyle/>
        <a:p>
          <a:endParaRPr lang="id-ID"/>
        </a:p>
      </dgm:t>
    </dgm:pt>
    <dgm:pt modelId="{46E328EB-6CD9-4A1D-828D-AB725AA7A996}">
      <dgm:prSet custT="1"/>
      <dgm:spPr/>
      <dgm:t>
        <a:bodyPr anchor="ctr" anchorCtr="0"/>
        <a:lstStyle/>
        <a:p>
          <a:r>
            <a:rPr lang="id-ID" sz="1200" dirty="0"/>
            <a:t>Mitra dapat dibebani pembagian kelebihan keuntungan sepanjang terdapat kelebihan keuntungan (clawback)</a:t>
          </a:r>
        </a:p>
      </dgm:t>
    </dgm:pt>
    <dgm:pt modelId="{6AF4361B-6668-4A28-A29B-3B8DB2F6F89E}" type="parTrans" cxnId="{3330D65A-E96A-4FA3-A9EA-D696B41D1A9A}">
      <dgm:prSet/>
      <dgm:spPr/>
      <dgm:t>
        <a:bodyPr/>
        <a:lstStyle/>
        <a:p>
          <a:endParaRPr lang="id-ID"/>
        </a:p>
      </dgm:t>
    </dgm:pt>
    <dgm:pt modelId="{0F434A4D-A587-421A-9D4C-8ACA9245A3EC}" type="sibTrans" cxnId="{3330D65A-E96A-4FA3-A9EA-D696B41D1A9A}">
      <dgm:prSet/>
      <dgm:spPr/>
      <dgm:t>
        <a:bodyPr/>
        <a:lstStyle/>
        <a:p>
          <a:endParaRPr lang="id-ID"/>
        </a:p>
      </dgm:t>
    </dgm:pt>
    <dgm:pt modelId="{53AF6997-29FA-4BD3-8837-6F003327A1F1}">
      <dgm:prSet custT="1"/>
      <dgm:spPr/>
      <dgm:t>
        <a:bodyPr anchor="ctr" anchorCtr="0"/>
        <a:lstStyle/>
        <a:p>
          <a:r>
            <a:rPr lang="id-ID" sz="1200" dirty="0"/>
            <a:t>Barang hasil KSPI menjadi BMN/D sejak diserahkan </a:t>
          </a:r>
        </a:p>
      </dgm:t>
    </dgm:pt>
    <dgm:pt modelId="{E44A73D2-091A-4471-922D-73719B68530D}" type="parTrans" cxnId="{39F5EBD4-E115-4003-A67C-973660C443FB}">
      <dgm:prSet/>
      <dgm:spPr/>
      <dgm:t>
        <a:bodyPr/>
        <a:lstStyle/>
        <a:p>
          <a:endParaRPr lang="id-ID"/>
        </a:p>
      </dgm:t>
    </dgm:pt>
    <dgm:pt modelId="{B5BB0651-A932-41D0-8237-A58693F3851D}" type="sibTrans" cxnId="{39F5EBD4-E115-4003-A67C-973660C443FB}">
      <dgm:prSet/>
      <dgm:spPr/>
      <dgm:t>
        <a:bodyPr/>
        <a:lstStyle/>
        <a:p>
          <a:endParaRPr lang="id-ID"/>
        </a:p>
      </dgm:t>
    </dgm:pt>
    <dgm:pt modelId="{66CEBEED-2B4C-44FE-AF28-1132056B19A6}" type="pres">
      <dgm:prSet presAssocID="{482465D3-F75E-489D-9531-F6036E948E82}" presName="Name0" presStyleCnt="0">
        <dgm:presLayoutVars>
          <dgm:dir/>
          <dgm:animLvl val="lvl"/>
          <dgm:resizeHandles/>
        </dgm:presLayoutVars>
      </dgm:prSet>
      <dgm:spPr/>
    </dgm:pt>
    <dgm:pt modelId="{99374B50-017D-42BD-B6DE-1F62E5B75196}" type="pres">
      <dgm:prSet presAssocID="{1D613727-7A9D-40BE-AE6C-D9712BA9661F}" presName="linNode" presStyleCnt="0"/>
      <dgm:spPr/>
    </dgm:pt>
    <dgm:pt modelId="{FDF1A3E1-7D5C-4820-B9C7-2EB9429A40FB}" type="pres">
      <dgm:prSet presAssocID="{1D613727-7A9D-40BE-AE6C-D9712BA9661F}" presName="parentShp" presStyleLbl="node1" presStyleIdx="0" presStyleCnt="2" custScaleX="64499" custScaleY="212542" custLinFactNeighborX="-24075">
        <dgm:presLayoutVars>
          <dgm:bulletEnabled val="1"/>
        </dgm:presLayoutVars>
      </dgm:prSet>
      <dgm:spPr/>
    </dgm:pt>
    <dgm:pt modelId="{B8ED49A8-05F6-401D-8DF0-8AE3C187894D}" type="pres">
      <dgm:prSet presAssocID="{1D613727-7A9D-40BE-AE6C-D9712BA9661F}" presName="childShp" presStyleLbl="bgAccFollowNode1" presStyleIdx="0" presStyleCnt="2" custScaleX="121825" custScaleY="211712">
        <dgm:presLayoutVars>
          <dgm:bulletEnabled val="1"/>
        </dgm:presLayoutVars>
      </dgm:prSet>
      <dgm:spPr>
        <a:prstGeom prst="rect">
          <a:avLst/>
        </a:prstGeom>
      </dgm:spPr>
    </dgm:pt>
    <dgm:pt modelId="{1D676E79-FA53-4A8D-900C-8F48680F5D29}" type="pres">
      <dgm:prSet presAssocID="{37CD925E-4019-4CE6-9B0F-D20BC8644E43}" presName="spacing" presStyleCnt="0"/>
      <dgm:spPr/>
    </dgm:pt>
    <dgm:pt modelId="{B7D5124D-6DB2-4952-97F6-50FB6E80D369}" type="pres">
      <dgm:prSet presAssocID="{BF63F1D3-3F03-4559-9F37-F89FEA63E3E2}" presName="linNode" presStyleCnt="0"/>
      <dgm:spPr/>
    </dgm:pt>
    <dgm:pt modelId="{7BDF345E-F677-4E25-82CC-01B6DB017EBE}" type="pres">
      <dgm:prSet presAssocID="{BF63F1D3-3F03-4559-9F37-F89FEA63E3E2}" presName="parentShp" presStyleLbl="node1" presStyleIdx="1" presStyleCnt="2" custScaleX="64499" custLinFactNeighborX="-24042">
        <dgm:presLayoutVars>
          <dgm:bulletEnabled val="1"/>
        </dgm:presLayoutVars>
      </dgm:prSet>
      <dgm:spPr/>
    </dgm:pt>
    <dgm:pt modelId="{A096989C-FED2-4542-B8C9-4DC8E7878CF5}" type="pres">
      <dgm:prSet presAssocID="{BF63F1D3-3F03-4559-9F37-F89FEA63E3E2}" presName="childShp" presStyleLbl="bgAccFollowNode1" presStyleIdx="1" presStyleCnt="2" custScaleX="121825">
        <dgm:presLayoutVars>
          <dgm:bulletEnabled val="1"/>
        </dgm:presLayoutVars>
      </dgm:prSet>
      <dgm:spPr>
        <a:prstGeom prst="rect">
          <a:avLst/>
        </a:prstGeom>
      </dgm:spPr>
    </dgm:pt>
  </dgm:ptLst>
  <dgm:cxnLst>
    <dgm:cxn modelId="{A45C0501-4375-41AA-8802-9906E695DDED}" srcId="{BF63F1D3-3F03-4559-9F37-F89FEA63E3E2}" destId="{883616A0-5AED-45D9-9CA4-D9B2ADCA2DA5}" srcOrd="0" destOrd="0" parTransId="{E680B61E-1029-4BA7-BF9B-0681A8771D3D}" sibTransId="{CBA05ED5-92E0-401C-BCA7-27E34735325C}"/>
    <dgm:cxn modelId="{327E210D-FA74-4E1C-A022-40C24E41325F}" type="presOf" srcId="{BF63F1D3-3F03-4559-9F37-F89FEA63E3E2}" destId="{7BDF345E-F677-4E25-82CC-01B6DB017EBE}" srcOrd="0" destOrd="0" presId="urn:microsoft.com/office/officeart/2005/8/layout/vList6"/>
    <dgm:cxn modelId="{7E293619-3117-4F12-B4FD-65D378630D9E}" srcId="{1D613727-7A9D-40BE-AE6C-D9712BA9661F}" destId="{DF6C6B6B-8D09-4470-B8B7-9A39E9CB48AE}" srcOrd="3" destOrd="0" parTransId="{49C078EE-03A2-4C54-A59A-2121186E2866}" sibTransId="{C78E87B4-0C06-4C89-B7D6-C7A75F7F2ADF}"/>
    <dgm:cxn modelId="{DE5A2327-B661-4180-922D-CFAD739933E7}" type="presOf" srcId="{C67CAA13-F2AB-45A0-8532-B52A4A41A240}" destId="{B8ED49A8-05F6-401D-8DF0-8AE3C187894D}" srcOrd="0" destOrd="2" presId="urn:microsoft.com/office/officeart/2005/8/layout/vList6"/>
    <dgm:cxn modelId="{E560BE2B-810D-4791-B431-84E9AC195DE0}" type="presOf" srcId="{7CD86EF2-2667-4B72-B231-DAAF771EFE19}" destId="{B8ED49A8-05F6-401D-8DF0-8AE3C187894D}" srcOrd="0" destOrd="4" presId="urn:microsoft.com/office/officeart/2005/8/layout/vList6"/>
    <dgm:cxn modelId="{0637C92C-B0D4-47F5-A797-4781978253DC}" type="presOf" srcId="{F948A552-1735-4BAA-AA98-8DDF9B9090D2}" destId="{B8ED49A8-05F6-401D-8DF0-8AE3C187894D}" srcOrd="0" destOrd="1" presId="urn:microsoft.com/office/officeart/2005/8/layout/vList6"/>
    <dgm:cxn modelId="{129B452E-A920-4740-BE7B-E4352746BCB8}" type="presOf" srcId="{53AF6997-29FA-4BD3-8837-6F003327A1F1}" destId="{A096989C-FED2-4542-B8C9-4DC8E7878CF5}" srcOrd="0" destOrd="4" presId="urn:microsoft.com/office/officeart/2005/8/layout/vList6"/>
    <dgm:cxn modelId="{35A15632-8D07-49B5-A3FD-D68B22AFA91B}" srcId="{1D613727-7A9D-40BE-AE6C-D9712BA9661F}" destId="{C67CAA13-F2AB-45A0-8532-B52A4A41A240}" srcOrd="2" destOrd="0" parTransId="{7A7A1E2B-70FC-4B52-A554-8A80662784AA}" sibTransId="{5907E1A8-1FE8-45F5-B9B1-27237CE36F63}"/>
    <dgm:cxn modelId="{6C17BA34-3BF4-461A-AC76-39E907BC8FB7}" srcId="{1D613727-7A9D-40BE-AE6C-D9712BA9661F}" destId="{27FA8679-B1E1-4D97-ACBE-5DAE6AF3C66C}" srcOrd="0" destOrd="0" parTransId="{B2DE84EB-B4B8-4FFC-9675-AB54F9571482}" sibTransId="{EB4D4244-103E-4AD9-9AAA-F8747E31918B}"/>
    <dgm:cxn modelId="{F82E4068-2B7C-4417-9721-05E715F94A50}" type="presOf" srcId="{482465D3-F75E-489D-9531-F6036E948E82}" destId="{66CEBEED-2B4C-44FE-AF28-1132056B19A6}" srcOrd="0" destOrd="0" presId="urn:microsoft.com/office/officeart/2005/8/layout/vList6"/>
    <dgm:cxn modelId="{4A5B494E-0FB0-412B-A82C-5D67190B26CF}" srcId="{482465D3-F75E-489D-9531-F6036E948E82}" destId="{1D613727-7A9D-40BE-AE6C-D9712BA9661F}" srcOrd="0" destOrd="0" parTransId="{B49E84A5-3297-4789-9456-728E2D2FE88E}" sibTransId="{37CD925E-4019-4CE6-9B0F-D20BC8644E43}"/>
    <dgm:cxn modelId="{1092BC4E-B059-4784-8871-9897A518F86F}" type="presOf" srcId="{46E328EB-6CD9-4A1D-828D-AB725AA7A996}" destId="{A096989C-FED2-4542-B8C9-4DC8E7878CF5}" srcOrd="0" destOrd="3" presId="urn:microsoft.com/office/officeart/2005/8/layout/vList6"/>
    <dgm:cxn modelId="{507ADD52-63D8-4153-B280-B8A975DC46A3}" type="presOf" srcId="{ADEED17C-AFCD-4F7E-B8A0-879FB1E32493}" destId="{B8ED49A8-05F6-401D-8DF0-8AE3C187894D}" srcOrd="0" destOrd="5" presId="urn:microsoft.com/office/officeart/2005/8/layout/vList6"/>
    <dgm:cxn modelId="{B89F025A-BE51-44ED-B753-BD50A91AB512}" type="presOf" srcId="{DF6C6B6B-8D09-4470-B8B7-9A39E9CB48AE}" destId="{B8ED49A8-05F6-401D-8DF0-8AE3C187894D}" srcOrd="0" destOrd="3" presId="urn:microsoft.com/office/officeart/2005/8/layout/vList6"/>
    <dgm:cxn modelId="{3330D65A-E96A-4FA3-A9EA-D696B41D1A9A}" srcId="{BF63F1D3-3F03-4559-9F37-F89FEA63E3E2}" destId="{46E328EB-6CD9-4A1D-828D-AB725AA7A996}" srcOrd="3" destOrd="0" parTransId="{6AF4361B-6668-4A28-A29B-3B8DB2F6F89E}" sibTransId="{0F434A4D-A587-421A-9D4C-8ACA9245A3EC}"/>
    <dgm:cxn modelId="{76133587-058E-4526-9FA1-A9154AB9D01F}" srcId="{1D613727-7A9D-40BE-AE6C-D9712BA9661F}" destId="{ADEED17C-AFCD-4F7E-B8A0-879FB1E32493}" srcOrd="5" destOrd="0" parTransId="{6851A9E1-9F13-46B5-9A20-D2CCE184056F}" sibTransId="{DFA1DEC0-1996-410C-819A-AED3713B59A7}"/>
    <dgm:cxn modelId="{34520388-4070-42D7-8EF7-8B91EC5B4763}" srcId="{482465D3-F75E-489D-9531-F6036E948E82}" destId="{BF63F1D3-3F03-4559-9F37-F89FEA63E3E2}" srcOrd="1" destOrd="0" parTransId="{5CE44D84-04AE-4FE8-A5FD-98C770B8D4EA}" sibTransId="{129A5CDE-06C3-4523-84F4-4474693EE06D}"/>
    <dgm:cxn modelId="{D63514AC-A322-47A2-A5F4-0328FE08C2BD}" srcId="{BF63F1D3-3F03-4559-9F37-F89FEA63E3E2}" destId="{4A9F6A8C-D2F2-40F5-84DB-115A6F778FAF}" srcOrd="2" destOrd="0" parTransId="{412C7F6B-2FA8-4A5F-9369-7C5852DB92FC}" sibTransId="{2CC1B578-62B2-452C-BA1C-F124C9BED884}"/>
    <dgm:cxn modelId="{330BF4AD-17F3-49AC-BFFA-7AB4D9486621}" srcId="{BF63F1D3-3F03-4559-9F37-F89FEA63E3E2}" destId="{963BB47B-BEEA-40E1-8F8E-4231F988525D}" srcOrd="1" destOrd="0" parTransId="{FFB323C3-0973-4FA2-9D78-9F7DC703983F}" sibTransId="{C8048299-65B2-45A4-9962-0209DFB35DF1}"/>
    <dgm:cxn modelId="{6BA1B9B4-7E5A-4B52-BEFE-1163CAD80025}" type="presOf" srcId="{883616A0-5AED-45D9-9CA4-D9B2ADCA2DA5}" destId="{A096989C-FED2-4542-B8C9-4DC8E7878CF5}" srcOrd="0" destOrd="0" presId="urn:microsoft.com/office/officeart/2005/8/layout/vList6"/>
    <dgm:cxn modelId="{035DDDBD-AB62-4F3C-A41B-7077300DD57F}" type="presOf" srcId="{4A9F6A8C-D2F2-40F5-84DB-115A6F778FAF}" destId="{A096989C-FED2-4542-B8C9-4DC8E7878CF5}" srcOrd="0" destOrd="2" presId="urn:microsoft.com/office/officeart/2005/8/layout/vList6"/>
    <dgm:cxn modelId="{8D7135BF-8283-4527-A5E7-A5F5AD19AE4F}" type="presOf" srcId="{963BB47B-BEEA-40E1-8F8E-4231F988525D}" destId="{A096989C-FED2-4542-B8C9-4DC8E7878CF5}" srcOrd="0" destOrd="1" presId="urn:microsoft.com/office/officeart/2005/8/layout/vList6"/>
    <dgm:cxn modelId="{ADED7DC4-4B67-4EDD-BA89-F153D5F31881}" type="presOf" srcId="{1D613727-7A9D-40BE-AE6C-D9712BA9661F}" destId="{FDF1A3E1-7D5C-4820-B9C7-2EB9429A40FB}" srcOrd="0" destOrd="0" presId="urn:microsoft.com/office/officeart/2005/8/layout/vList6"/>
    <dgm:cxn modelId="{5CB1C3C6-97A0-4AED-B4CF-3EED5FB5789E}" type="presOf" srcId="{27FA8679-B1E1-4D97-ACBE-5DAE6AF3C66C}" destId="{B8ED49A8-05F6-401D-8DF0-8AE3C187894D}" srcOrd="0" destOrd="0" presId="urn:microsoft.com/office/officeart/2005/8/layout/vList6"/>
    <dgm:cxn modelId="{129A47CC-60B0-4C23-AF24-CE82A6F09BDC}" srcId="{1D613727-7A9D-40BE-AE6C-D9712BA9661F}" destId="{7CD86EF2-2667-4B72-B231-DAAF771EFE19}" srcOrd="4" destOrd="0" parTransId="{EED3B427-92BB-4BB5-B3A2-78F6F899FEB8}" sibTransId="{C3982126-5447-4723-A532-59D3E8AE9CBE}"/>
    <dgm:cxn modelId="{39F5EBD4-E115-4003-A67C-973660C443FB}" srcId="{BF63F1D3-3F03-4559-9F37-F89FEA63E3E2}" destId="{53AF6997-29FA-4BD3-8837-6F003327A1F1}" srcOrd="4" destOrd="0" parTransId="{E44A73D2-091A-4471-922D-73719B68530D}" sibTransId="{B5BB0651-A932-41D0-8237-A58693F3851D}"/>
    <dgm:cxn modelId="{FE632AE5-96A1-4F60-822B-FD6C702D08F7}" srcId="{1D613727-7A9D-40BE-AE6C-D9712BA9661F}" destId="{F948A552-1735-4BAA-AA98-8DDF9B9090D2}" srcOrd="1" destOrd="0" parTransId="{FF81CEA9-D775-483A-A1BE-E115558300A9}" sibTransId="{F3EEABE9-49D1-414E-AB38-A7FA783C0E25}"/>
    <dgm:cxn modelId="{806F6944-E6D2-44B7-A1CC-FAD1E77E3085}" type="presParOf" srcId="{66CEBEED-2B4C-44FE-AF28-1132056B19A6}" destId="{99374B50-017D-42BD-B6DE-1F62E5B75196}" srcOrd="0" destOrd="0" presId="urn:microsoft.com/office/officeart/2005/8/layout/vList6"/>
    <dgm:cxn modelId="{703DE580-AE99-44B6-828F-083100BB6E0E}" type="presParOf" srcId="{99374B50-017D-42BD-B6DE-1F62E5B75196}" destId="{FDF1A3E1-7D5C-4820-B9C7-2EB9429A40FB}" srcOrd="0" destOrd="0" presId="urn:microsoft.com/office/officeart/2005/8/layout/vList6"/>
    <dgm:cxn modelId="{D854C936-BDA9-4AA7-B14B-F0F2BDBAE8ED}" type="presParOf" srcId="{99374B50-017D-42BD-B6DE-1F62E5B75196}" destId="{B8ED49A8-05F6-401D-8DF0-8AE3C187894D}" srcOrd="1" destOrd="0" presId="urn:microsoft.com/office/officeart/2005/8/layout/vList6"/>
    <dgm:cxn modelId="{4C0CFAE8-BF25-4A71-A122-56D6AD8791D6}" type="presParOf" srcId="{66CEBEED-2B4C-44FE-AF28-1132056B19A6}" destId="{1D676E79-FA53-4A8D-900C-8F48680F5D29}" srcOrd="1" destOrd="0" presId="urn:microsoft.com/office/officeart/2005/8/layout/vList6"/>
    <dgm:cxn modelId="{6D26699E-E618-4521-8DD8-F1A1FD76B210}" type="presParOf" srcId="{66CEBEED-2B4C-44FE-AF28-1132056B19A6}" destId="{B7D5124D-6DB2-4952-97F6-50FB6E80D369}" srcOrd="2" destOrd="0" presId="urn:microsoft.com/office/officeart/2005/8/layout/vList6"/>
    <dgm:cxn modelId="{1C9C9102-50B1-4AC8-9D63-FA2F787743E0}" type="presParOf" srcId="{B7D5124D-6DB2-4952-97F6-50FB6E80D369}" destId="{7BDF345E-F677-4E25-82CC-01B6DB017EBE}" srcOrd="0" destOrd="0" presId="urn:microsoft.com/office/officeart/2005/8/layout/vList6"/>
    <dgm:cxn modelId="{D96825ED-9C9A-4FF7-87C4-C855747F1C81}" type="presParOf" srcId="{B7D5124D-6DB2-4952-97F6-50FB6E80D369}" destId="{A096989C-FED2-4542-B8C9-4DC8E7878CF5}"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A8B1CB-03A0-4253-8024-72A70829F3C1}">
      <dsp:nvSpPr>
        <dsp:cNvPr id="0" name=""/>
        <dsp:cNvSpPr/>
      </dsp:nvSpPr>
      <dsp:spPr>
        <a:xfrm>
          <a:off x="0" y="2348585"/>
          <a:ext cx="7714728" cy="1280232"/>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88900" lvl="0" indent="0" algn="ctr" defTabSz="800100">
            <a:lnSpc>
              <a:spcPct val="90000"/>
            </a:lnSpc>
            <a:spcBef>
              <a:spcPct val="0"/>
            </a:spcBef>
            <a:spcAft>
              <a:spcPct val="35000"/>
            </a:spcAft>
            <a:buNone/>
          </a:pPr>
          <a:r>
            <a:rPr lang="en-US" sz="1800" b="1" kern="1200" dirty="0"/>
            <a:t>B</a:t>
          </a:r>
          <a:r>
            <a:rPr lang="id-ID" sz="1800" b="1" kern="1200" dirty="0"/>
            <a:t>eberapa Peraturan Menteri Keuangan yang mengatur mengenai Pengelolaan BMN</a:t>
          </a:r>
        </a:p>
      </dsp:txBody>
      <dsp:txXfrm>
        <a:off x="0" y="2348585"/>
        <a:ext cx="7714728" cy="1280232"/>
      </dsp:txXfrm>
    </dsp:sp>
    <dsp:sp modelId="{3DABC2EE-7A89-4889-BB5D-C403168F13F0}">
      <dsp:nvSpPr>
        <dsp:cNvPr id="0" name=""/>
        <dsp:cNvSpPr/>
      </dsp:nvSpPr>
      <dsp:spPr>
        <a:xfrm rot="10800000">
          <a:off x="0" y="1173082"/>
          <a:ext cx="7714728" cy="1230637"/>
        </a:xfrm>
        <a:prstGeom prst="upArrowCallou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id-ID" sz="1800" b="1" kern="1200" dirty="0"/>
            <a:t>PP 27 Tahun 2014 tentang Pengelolaan BMN/BMD</a:t>
          </a:r>
          <a:endParaRPr lang="en-US" sz="1800" b="1" kern="1200" dirty="0"/>
        </a:p>
        <a:p>
          <a:pPr marL="0" lvl="0" indent="0" algn="ctr" defTabSz="800100">
            <a:lnSpc>
              <a:spcPct val="90000"/>
            </a:lnSpc>
            <a:spcBef>
              <a:spcPct val="0"/>
            </a:spcBef>
            <a:spcAft>
              <a:spcPct val="35000"/>
            </a:spcAft>
            <a:buNone/>
          </a:pPr>
          <a:r>
            <a:rPr lang="en-US" sz="1800" b="1" kern="1200" dirty="0"/>
            <a:t>(</a:t>
          </a:r>
          <a:r>
            <a:rPr lang="en-US" sz="1800" b="1" kern="1200" dirty="0" err="1"/>
            <a:t>Perubahan</a:t>
          </a:r>
          <a:r>
            <a:rPr lang="en-US" sz="1800" b="1" kern="1200" dirty="0"/>
            <a:t> I: PP </a:t>
          </a:r>
          <a:r>
            <a:rPr lang="en-ID" sz="1800" b="1" kern="1200" dirty="0"/>
            <a:t>28 </a:t>
          </a:r>
          <a:r>
            <a:rPr lang="en-ID" sz="1800" b="1" kern="1200" dirty="0" err="1"/>
            <a:t>Tahun</a:t>
          </a:r>
          <a:r>
            <a:rPr lang="en-ID" sz="1800" b="1" kern="1200" dirty="0"/>
            <a:t> 2O2O)</a:t>
          </a:r>
          <a:endParaRPr lang="id-ID" sz="1800" b="1" kern="1200" dirty="0"/>
        </a:p>
      </dsp:txBody>
      <dsp:txXfrm rot="10800000">
        <a:off x="0" y="1173082"/>
        <a:ext cx="7714728" cy="799631"/>
      </dsp:txXfrm>
    </dsp:sp>
    <dsp:sp modelId="{F6177D4D-13B1-491C-AC23-B5F92E49CBF2}">
      <dsp:nvSpPr>
        <dsp:cNvPr id="0" name=""/>
        <dsp:cNvSpPr/>
      </dsp:nvSpPr>
      <dsp:spPr>
        <a:xfrm rot="10800000">
          <a:off x="0" y="50436"/>
          <a:ext cx="7714728" cy="1177780"/>
        </a:xfrm>
        <a:prstGeom prst="upArrowCallou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id-ID" sz="1800" b="1" kern="1200" dirty="0"/>
            <a:t>UU 1 Tahun 2004 tentang Perbendaharaan Negara</a:t>
          </a:r>
        </a:p>
      </dsp:txBody>
      <dsp:txXfrm rot="10800000">
        <a:off x="0" y="50436"/>
        <a:ext cx="7714728" cy="7652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290FF1-E66A-471E-9272-127163892654}">
      <dsp:nvSpPr>
        <dsp:cNvPr id="0" name=""/>
        <dsp:cNvSpPr/>
      </dsp:nvSpPr>
      <dsp:spPr>
        <a:xfrm>
          <a:off x="0" y="484"/>
          <a:ext cx="8470645" cy="0"/>
        </a:xfrm>
        <a:prstGeom prst="lin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D9765F-6762-4F75-A8EC-B103F34EA3D4}">
      <dsp:nvSpPr>
        <dsp:cNvPr id="0" name=""/>
        <dsp:cNvSpPr/>
      </dsp:nvSpPr>
      <dsp:spPr>
        <a:xfrm>
          <a:off x="0" y="484"/>
          <a:ext cx="8470645" cy="56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rtl="0">
            <a:lnSpc>
              <a:spcPct val="90000"/>
            </a:lnSpc>
            <a:spcBef>
              <a:spcPct val="0"/>
            </a:spcBef>
            <a:spcAft>
              <a:spcPct val="35000"/>
            </a:spcAft>
            <a:buNone/>
          </a:pPr>
          <a:r>
            <a:rPr lang="id-ID" sz="1100" b="1" kern="1200" dirty="0"/>
            <a:t>Perencanaan Kebutuhan </a:t>
          </a:r>
          <a:r>
            <a:rPr lang="id-ID" sz="1100" kern="1200" dirty="0"/>
            <a:t>adalah kegiatan merumuskan rincian kebutuhan BMN/D untuk menghubungkan pengadaan barang yang telah lalu dengan keadaan yang sedang berjalan sebagai dasar dalam melakukan tindakan yang akan datang. Perencanaan Kebutuhan meliputi perencanaan pengadaan, pemeliharaan, Pemanfaatan, Pemindahtanganan, dan Penghapusan BMN.</a:t>
          </a:r>
        </a:p>
      </dsp:txBody>
      <dsp:txXfrm>
        <a:off x="0" y="484"/>
        <a:ext cx="8470645" cy="566616"/>
      </dsp:txXfrm>
    </dsp:sp>
    <dsp:sp modelId="{0C413D11-8920-4216-B3C5-CD602A96EC42}">
      <dsp:nvSpPr>
        <dsp:cNvPr id="0" name=""/>
        <dsp:cNvSpPr/>
      </dsp:nvSpPr>
      <dsp:spPr>
        <a:xfrm>
          <a:off x="0" y="567101"/>
          <a:ext cx="8470645" cy="0"/>
        </a:xfrm>
        <a:prstGeom prst="lin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3E5624-44ED-43A7-A48E-62ACDD42FAD9}">
      <dsp:nvSpPr>
        <dsp:cNvPr id="0" name=""/>
        <dsp:cNvSpPr/>
      </dsp:nvSpPr>
      <dsp:spPr>
        <a:xfrm>
          <a:off x="0" y="567101"/>
          <a:ext cx="8470645" cy="56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rtl="0">
            <a:lnSpc>
              <a:spcPct val="90000"/>
            </a:lnSpc>
            <a:spcBef>
              <a:spcPct val="0"/>
            </a:spcBef>
            <a:spcAft>
              <a:spcPct val="35000"/>
            </a:spcAft>
            <a:buNone/>
          </a:pPr>
          <a:r>
            <a:rPr lang="id-ID" sz="1100" b="1" kern="1200"/>
            <a:t>Penggunaan</a:t>
          </a:r>
          <a:r>
            <a:rPr lang="id-ID" sz="1100" kern="1200"/>
            <a:t> adalah kegiatan yang dilakukan oleh Pengguna Barang dalam mengelola dan menatausahakan BMN/D yang sesuai dengan tugas dan fungsi instansi yang bersangkutan.</a:t>
          </a:r>
        </a:p>
      </dsp:txBody>
      <dsp:txXfrm>
        <a:off x="0" y="567101"/>
        <a:ext cx="8470645" cy="566616"/>
      </dsp:txXfrm>
    </dsp:sp>
    <dsp:sp modelId="{C6E12136-DDCD-48DD-AECD-EC07491E55CD}">
      <dsp:nvSpPr>
        <dsp:cNvPr id="0" name=""/>
        <dsp:cNvSpPr/>
      </dsp:nvSpPr>
      <dsp:spPr>
        <a:xfrm>
          <a:off x="0" y="1133717"/>
          <a:ext cx="8470645" cy="0"/>
        </a:xfrm>
        <a:prstGeom prst="lin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4279C5-8557-40C3-AC61-FF76521CC172}">
      <dsp:nvSpPr>
        <dsp:cNvPr id="0" name=""/>
        <dsp:cNvSpPr/>
      </dsp:nvSpPr>
      <dsp:spPr>
        <a:xfrm>
          <a:off x="0" y="1133717"/>
          <a:ext cx="8470645" cy="56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rtl="0">
            <a:lnSpc>
              <a:spcPct val="90000"/>
            </a:lnSpc>
            <a:spcBef>
              <a:spcPct val="0"/>
            </a:spcBef>
            <a:spcAft>
              <a:spcPct val="35000"/>
            </a:spcAft>
            <a:buNone/>
          </a:pPr>
          <a:r>
            <a:rPr lang="id-ID" sz="1100" b="1" kern="1200"/>
            <a:t>Pemanfaatan</a:t>
          </a:r>
          <a:r>
            <a:rPr lang="id-ID" sz="1100" kern="1200"/>
            <a:t> adalah pendayagunaan BMN/D yang tidak digunakan untuk penyelenggaraan tugas dan fungsi Kementerian/ Lembaga/satuan kerja perangkat daerah dan/atau optimalisasi BMN/D dengan tidak mengubah status kepemilikan.</a:t>
          </a:r>
        </a:p>
      </dsp:txBody>
      <dsp:txXfrm>
        <a:off x="0" y="1133717"/>
        <a:ext cx="8470645" cy="566616"/>
      </dsp:txXfrm>
    </dsp:sp>
    <dsp:sp modelId="{1ABE4FB0-9683-4CDB-92CA-49EC699AC514}">
      <dsp:nvSpPr>
        <dsp:cNvPr id="0" name=""/>
        <dsp:cNvSpPr/>
      </dsp:nvSpPr>
      <dsp:spPr>
        <a:xfrm>
          <a:off x="0" y="1700334"/>
          <a:ext cx="8470645" cy="0"/>
        </a:xfrm>
        <a:prstGeom prst="lin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E441CA-8C11-4493-B168-B06B94F6E341}">
      <dsp:nvSpPr>
        <dsp:cNvPr id="0" name=""/>
        <dsp:cNvSpPr/>
      </dsp:nvSpPr>
      <dsp:spPr>
        <a:xfrm>
          <a:off x="0" y="1700334"/>
          <a:ext cx="8470645" cy="56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rtl="0">
            <a:lnSpc>
              <a:spcPct val="90000"/>
            </a:lnSpc>
            <a:spcBef>
              <a:spcPct val="0"/>
            </a:spcBef>
            <a:spcAft>
              <a:spcPct val="35000"/>
            </a:spcAft>
            <a:buNone/>
          </a:pPr>
          <a:r>
            <a:rPr lang="id-ID" sz="1100" b="1" kern="1200"/>
            <a:t>Pemindahtanganan</a:t>
          </a:r>
          <a:r>
            <a:rPr lang="id-ID" sz="1100" kern="1200"/>
            <a:t> adalah pengalihan kepemilikan BMN/D.</a:t>
          </a:r>
        </a:p>
      </dsp:txBody>
      <dsp:txXfrm>
        <a:off x="0" y="1700334"/>
        <a:ext cx="8470645" cy="566616"/>
      </dsp:txXfrm>
    </dsp:sp>
    <dsp:sp modelId="{17B06DD5-B430-4B9F-8E30-9ADEA821DE84}">
      <dsp:nvSpPr>
        <dsp:cNvPr id="0" name=""/>
        <dsp:cNvSpPr/>
      </dsp:nvSpPr>
      <dsp:spPr>
        <a:xfrm>
          <a:off x="0" y="2266951"/>
          <a:ext cx="8470645" cy="0"/>
        </a:xfrm>
        <a:prstGeom prst="lin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A411D5-4680-47B7-AACF-34D56F33E769}">
      <dsp:nvSpPr>
        <dsp:cNvPr id="0" name=""/>
        <dsp:cNvSpPr/>
      </dsp:nvSpPr>
      <dsp:spPr>
        <a:xfrm>
          <a:off x="0" y="2266951"/>
          <a:ext cx="8470645" cy="56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rtl="0">
            <a:lnSpc>
              <a:spcPct val="90000"/>
            </a:lnSpc>
            <a:spcBef>
              <a:spcPct val="0"/>
            </a:spcBef>
            <a:spcAft>
              <a:spcPct val="35000"/>
            </a:spcAft>
            <a:buNone/>
          </a:pPr>
          <a:r>
            <a:rPr lang="id-ID" sz="1100" b="1" kern="1200"/>
            <a:t>Pemusnahan </a:t>
          </a:r>
          <a:r>
            <a:rPr lang="id-ID" sz="1100" kern="1200"/>
            <a:t>adalah tindakan memusnahkan fisik dan/atau kegunaan BMN/D.</a:t>
          </a:r>
        </a:p>
      </dsp:txBody>
      <dsp:txXfrm>
        <a:off x="0" y="2266951"/>
        <a:ext cx="8470645" cy="566616"/>
      </dsp:txXfrm>
    </dsp:sp>
    <dsp:sp modelId="{8DADE8A8-F559-4014-A85D-E5ED71AFA51D}">
      <dsp:nvSpPr>
        <dsp:cNvPr id="0" name=""/>
        <dsp:cNvSpPr/>
      </dsp:nvSpPr>
      <dsp:spPr>
        <a:xfrm>
          <a:off x="0" y="2833568"/>
          <a:ext cx="8470645" cy="0"/>
        </a:xfrm>
        <a:prstGeom prst="lin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CAC8CC-D58C-4665-9190-1859E9209048}">
      <dsp:nvSpPr>
        <dsp:cNvPr id="0" name=""/>
        <dsp:cNvSpPr/>
      </dsp:nvSpPr>
      <dsp:spPr>
        <a:xfrm>
          <a:off x="0" y="2833568"/>
          <a:ext cx="8470645" cy="56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rtl="0">
            <a:lnSpc>
              <a:spcPct val="90000"/>
            </a:lnSpc>
            <a:spcBef>
              <a:spcPct val="0"/>
            </a:spcBef>
            <a:spcAft>
              <a:spcPct val="35000"/>
            </a:spcAft>
            <a:buNone/>
          </a:pPr>
          <a:r>
            <a:rPr lang="id-ID" sz="1100" b="1" kern="1200"/>
            <a:t>Penghapusan</a:t>
          </a:r>
          <a:r>
            <a:rPr lang="id-ID" sz="1100" kern="1200"/>
            <a:t> adalah tindakan menghapus BMN/D dari daftar barang dengan menerbitkan keputusan dari pejabat yang berwenang untuk membebaskan Pengelola Barang, Pengguna Barang, dan/atau Kuasa Pengguna Barang dari tanggung jawab administrasi dan fisik atas barang yang berada dalam penguasaannya.</a:t>
          </a:r>
        </a:p>
      </dsp:txBody>
      <dsp:txXfrm>
        <a:off x="0" y="2833568"/>
        <a:ext cx="8470645" cy="566616"/>
      </dsp:txXfrm>
    </dsp:sp>
    <dsp:sp modelId="{2A83CB46-89A4-4C8B-89FC-438C8076B7CD}">
      <dsp:nvSpPr>
        <dsp:cNvPr id="0" name=""/>
        <dsp:cNvSpPr/>
      </dsp:nvSpPr>
      <dsp:spPr>
        <a:xfrm>
          <a:off x="0" y="3400184"/>
          <a:ext cx="8470645" cy="0"/>
        </a:xfrm>
        <a:prstGeom prst="lin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A664B3-6931-478E-B181-515327E424BC}">
      <dsp:nvSpPr>
        <dsp:cNvPr id="0" name=""/>
        <dsp:cNvSpPr/>
      </dsp:nvSpPr>
      <dsp:spPr>
        <a:xfrm>
          <a:off x="0" y="3400184"/>
          <a:ext cx="8470645" cy="56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rtl="0">
            <a:lnSpc>
              <a:spcPct val="90000"/>
            </a:lnSpc>
            <a:spcBef>
              <a:spcPct val="0"/>
            </a:spcBef>
            <a:spcAft>
              <a:spcPct val="35000"/>
            </a:spcAft>
            <a:buNone/>
          </a:pPr>
          <a:r>
            <a:rPr lang="id-ID" sz="1100" b="1" kern="1200"/>
            <a:t>Penatausahaan</a:t>
          </a:r>
          <a:r>
            <a:rPr lang="id-ID" sz="1100" kern="1200"/>
            <a:t> adalah rangkaian kegiatan yang meliputi pembukuan, inventarisasi, dan pelaporan BMN/D sesuai dengan ketentuan Peraturan Perundang-undangan</a:t>
          </a:r>
        </a:p>
      </dsp:txBody>
      <dsp:txXfrm>
        <a:off x="0" y="3400184"/>
        <a:ext cx="8470645" cy="5666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28060E-E611-4658-BC4C-4AE5C2C90D36}">
      <dsp:nvSpPr>
        <dsp:cNvPr id="0" name=""/>
        <dsp:cNvSpPr/>
      </dsp:nvSpPr>
      <dsp:spPr>
        <a:xfrm>
          <a:off x="7658220" y="1130604"/>
          <a:ext cx="1411715" cy="1411446"/>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1CC4F6-B84C-4E05-A24B-704289546A66}">
      <dsp:nvSpPr>
        <dsp:cNvPr id="0" name=""/>
        <dsp:cNvSpPr/>
      </dsp:nvSpPr>
      <dsp:spPr>
        <a:xfrm>
          <a:off x="7705756" y="1177660"/>
          <a:ext cx="1317540" cy="1317333"/>
        </a:xfrm>
        <a:prstGeom prst="ellipse">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err="1"/>
            <a:t>Penilaian</a:t>
          </a:r>
          <a:endParaRPr lang="en-US" sz="1800" kern="1200" dirty="0"/>
        </a:p>
      </dsp:txBody>
      <dsp:txXfrm>
        <a:off x="7894104" y="1365886"/>
        <a:ext cx="940844" cy="940881"/>
      </dsp:txXfrm>
    </dsp:sp>
    <dsp:sp modelId="{B8B959B5-1E62-49FB-8D6B-AB3B1D35217B}">
      <dsp:nvSpPr>
        <dsp:cNvPr id="0" name=""/>
        <dsp:cNvSpPr/>
      </dsp:nvSpPr>
      <dsp:spPr>
        <a:xfrm rot="2700000">
          <a:off x="6199966" y="1130445"/>
          <a:ext cx="1411516" cy="1411516"/>
        </a:xfrm>
        <a:prstGeom prst="teardrop">
          <a:avLst>
            <a:gd name="adj" fmla="val 100000"/>
          </a:avLst>
        </a:prstGeom>
        <a:solidFill>
          <a:schemeClr val="accent2">
            <a:hueOff val="936304"/>
            <a:satOff val="-1168"/>
            <a:lumOff val="27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3F5DD0-3D9F-4140-B4FE-9C4EB0E80238}">
      <dsp:nvSpPr>
        <dsp:cNvPr id="0" name=""/>
        <dsp:cNvSpPr/>
      </dsp:nvSpPr>
      <dsp:spPr>
        <a:xfrm>
          <a:off x="6247402" y="1177660"/>
          <a:ext cx="1317540" cy="1317333"/>
        </a:xfrm>
        <a:prstGeom prst="ellipse">
          <a:avLst/>
        </a:prstGeom>
        <a:solidFill>
          <a:schemeClr val="lt1">
            <a:alpha val="90000"/>
            <a:hueOff val="0"/>
            <a:satOff val="0"/>
            <a:lumOff val="0"/>
            <a:alphaOff val="0"/>
          </a:schemeClr>
        </a:solidFill>
        <a:ln w="25400" cap="flat" cmpd="sng" algn="ctr">
          <a:solidFill>
            <a:schemeClr val="accent2">
              <a:hueOff val="936304"/>
              <a:satOff val="-1168"/>
              <a:lumOff val="27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err="1"/>
            <a:t>Penga-manan</a:t>
          </a:r>
          <a:r>
            <a:rPr lang="en-US" sz="1800" kern="1200" dirty="0"/>
            <a:t> dan </a:t>
          </a:r>
          <a:r>
            <a:rPr lang="en-US" sz="1800" kern="1200" dirty="0" err="1"/>
            <a:t>Pemeliharaan</a:t>
          </a:r>
          <a:endParaRPr lang="en-US" sz="1800" kern="1200" dirty="0"/>
        </a:p>
      </dsp:txBody>
      <dsp:txXfrm>
        <a:off x="6435750" y="1365886"/>
        <a:ext cx="940844" cy="940881"/>
      </dsp:txXfrm>
    </dsp:sp>
    <dsp:sp modelId="{A72613A1-E004-4105-9583-A837ABAD988F}">
      <dsp:nvSpPr>
        <dsp:cNvPr id="0" name=""/>
        <dsp:cNvSpPr/>
      </dsp:nvSpPr>
      <dsp:spPr>
        <a:xfrm rot="2700000">
          <a:off x="4741612" y="1130445"/>
          <a:ext cx="1411516" cy="1411516"/>
        </a:xfrm>
        <a:prstGeom prst="teardrop">
          <a:avLst>
            <a:gd name="adj" fmla="val 100000"/>
          </a:avLst>
        </a:prstGeom>
        <a:solidFill>
          <a:schemeClr val="accent2">
            <a:hueOff val="1872608"/>
            <a:satOff val="-2336"/>
            <a:lumOff val="54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4F76C1-0317-460D-AD1F-9BB45B6827EF}">
      <dsp:nvSpPr>
        <dsp:cNvPr id="0" name=""/>
        <dsp:cNvSpPr/>
      </dsp:nvSpPr>
      <dsp:spPr>
        <a:xfrm>
          <a:off x="4789048" y="1177660"/>
          <a:ext cx="1317540" cy="1317333"/>
        </a:xfrm>
        <a:prstGeom prst="ellipse">
          <a:avLst/>
        </a:prstGeom>
        <a:solidFill>
          <a:schemeClr val="lt1">
            <a:alpha val="90000"/>
            <a:hueOff val="0"/>
            <a:satOff val="0"/>
            <a:lumOff val="0"/>
            <a:alphaOff val="0"/>
          </a:schemeClr>
        </a:solidFill>
        <a:ln w="25400" cap="flat" cmpd="sng" algn="ctr">
          <a:solidFill>
            <a:schemeClr val="accent2">
              <a:hueOff val="1872608"/>
              <a:satOff val="-2336"/>
              <a:lumOff val="54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err="1"/>
            <a:t>Pemanfaatan</a:t>
          </a:r>
          <a:endParaRPr lang="en-US" sz="1800" kern="1200" dirty="0"/>
        </a:p>
      </dsp:txBody>
      <dsp:txXfrm>
        <a:off x="4977397" y="1365886"/>
        <a:ext cx="940844" cy="940881"/>
      </dsp:txXfrm>
    </dsp:sp>
    <dsp:sp modelId="{3BD2FDFB-3C10-448F-B2D2-334EB1A98180}">
      <dsp:nvSpPr>
        <dsp:cNvPr id="0" name=""/>
        <dsp:cNvSpPr/>
      </dsp:nvSpPr>
      <dsp:spPr>
        <a:xfrm rot="2700000">
          <a:off x="3283259" y="1130445"/>
          <a:ext cx="1411516" cy="1411516"/>
        </a:xfrm>
        <a:prstGeom prst="teardrop">
          <a:avLst>
            <a:gd name="adj" fmla="val 100000"/>
          </a:avLst>
        </a:prstGeom>
        <a:solidFill>
          <a:schemeClr val="accent2">
            <a:hueOff val="2808911"/>
            <a:satOff val="-3503"/>
            <a:lumOff val="82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903514-820E-4B8C-9887-4E712F0E09BD}">
      <dsp:nvSpPr>
        <dsp:cNvPr id="0" name=""/>
        <dsp:cNvSpPr/>
      </dsp:nvSpPr>
      <dsp:spPr>
        <a:xfrm>
          <a:off x="3330695" y="1177660"/>
          <a:ext cx="1317540" cy="1317333"/>
        </a:xfrm>
        <a:prstGeom prst="ellipse">
          <a:avLst/>
        </a:prstGeom>
        <a:solidFill>
          <a:schemeClr val="lt1">
            <a:alpha val="90000"/>
            <a:hueOff val="0"/>
            <a:satOff val="0"/>
            <a:lumOff val="0"/>
            <a:alphaOff val="0"/>
          </a:schemeClr>
        </a:solidFill>
        <a:ln w="25400" cap="flat" cmpd="sng" algn="ctr">
          <a:solidFill>
            <a:schemeClr val="accent2">
              <a:hueOff val="2808911"/>
              <a:satOff val="-3503"/>
              <a:lumOff val="82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err="1"/>
            <a:t>Penggu</a:t>
          </a:r>
          <a:r>
            <a:rPr lang="en-US" sz="1800" kern="1200" dirty="0"/>
            <a:t>-naan</a:t>
          </a:r>
        </a:p>
      </dsp:txBody>
      <dsp:txXfrm>
        <a:off x="3518146" y="1365886"/>
        <a:ext cx="940844" cy="940881"/>
      </dsp:txXfrm>
    </dsp:sp>
    <dsp:sp modelId="{236A6FDD-3C6E-4ACD-BFF6-40956AE82451}">
      <dsp:nvSpPr>
        <dsp:cNvPr id="0" name=""/>
        <dsp:cNvSpPr/>
      </dsp:nvSpPr>
      <dsp:spPr>
        <a:xfrm rot="2700000">
          <a:off x="1824905" y="1130445"/>
          <a:ext cx="1411516" cy="1411516"/>
        </a:xfrm>
        <a:prstGeom prst="teardrop">
          <a:avLst>
            <a:gd name="adj" fmla="val 100000"/>
          </a:avLst>
        </a:prstGeom>
        <a:solidFill>
          <a:schemeClr val="accent2">
            <a:hueOff val="3745215"/>
            <a:satOff val="-4671"/>
            <a:lumOff val="109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6600D7-CF36-46C3-8A99-A84A40CEA94E}">
      <dsp:nvSpPr>
        <dsp:cNvPr id="0" name=""/>
        <dsp:cNvSpPr/>
      </dsp:nvSpPr>
      <dsp:spPr>
        <a:xfrm>
          <a:off x="1872341" y="1177660"/>
          <a:ext cx="1317540" cy="1317333"/>
        </a:xfrm>
        <a:prstGeom prst="ellipse">
          <a:avLst/>
        </a:prstGeom>
        <a:solidFill>
          <a:schemeClr val="lt1">
            <a:alpha val="90000"/>
            <a:hueOff val="0"/>
            <a:satOff val="0"/>
            <a:lumOff val="0"/>
            <a:alphaOff val="0"/>
          </a:schemeClr>
        </a:solidFill>
        <a:ln w="25400" cap="flat" cmpd="sng" algn="ctr">
          <a:solidFill>
            <a:schemeClr val="accent2">
              <a:hueOff val="3745215"/>
              <a:satOff val="-4671"/>
              <a:lumOff val="109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err="1"/>
            <a:t>Pengadaan</a:t>
          </a:r>
          <a:endParaRPr lang="en-US" sz="1800" kern="1200" dirty="0"/>
        </a:p>
      </dsp:txBody>
      <dsp:txXfrm>
        <a:off x="2059792" y="1365886"/>
        <a:ext cx="940844" cy="940881"/>
      </dsp:txXfrm>
    </dsp:sp>
    <dsp:sp modelId="{54168185-7E26-4AB6-935E-0A038A438A21}">
      <dsp:nvSpPr>
        <dsp:cNvPr id="0" name=""/>
        <dsp:cNvSpPr/>
      </dsp:nvSpPr>
      <dsp:spPr>
        <a:xfrm rot="2700000">
          <a:off x="366551" y="1130445"/>
          <a:ext cx="1411516" cy="1411516"/>
        </a:xfrm>
        <a:prstGeom prst="teardrop">
          <a:avLst>
            <a:gd name="adj" fmla="val 100000"/>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39FB21-EF09-4F8C-8C39-71CACDF559FE}">
      <dsp:nvSpPr>
        <dsp:cNvPr id="0" name=""/>
        <dsp:cNvSpPr/>
      </dsp:nvSpPr>
      <dsp:spPr>
        <a:xfrm>
          <a:off x="413090" y="1177660"/>
          <a:ext cx="1317540" cy="1317333"/>
        </a:xfrm>
        <a:prstGeom prst="ellipse">
          <a:avLst/>
        </a:prstGeom>
        <a:solidFill>
          <a:schemeClr val="lt1">
            <a:alpha val="90000"/>
            <a:hueOff val="0"/>
            <a:satOff val="0"/>
            <a:lumOff val="0"/>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err="1"/>
            <a:t>Rencana</a:t>
          </a:r>
          <a:r>
            <a:rPr lang="en-US" sz="1600" kern="1200" dirty="0"/>
            <a:t> </a:t>
          </a:r>
          <a:r>
            <a:rPr lang="en-US" sz="1600" kern="1200" dirty="0" err="1"/>
            <a:t>Kebutuh</a:t>
          </a:r>
          <a:r>
            <a:rPr lang="en-US" sz="1600" kern="1200" dirty="0"/>
            <a:t>-an dan </a:t>
          </a:r>
          <a:r>
            <a:rPr lang="en-US" sz="1600" kern="1200" dirty="0" err="1"/>
            <a:t>Pengang-garan</a:t>
          </a:r>
          <a:endParaRPr lang="en-US" sz="1600" kern="1200" dirty="0"/>
        </a:p>
      </dsp:txBody>
      <dsp:txXfrm>
        <a:off x="601439" y="1365886"/>
        <a:ext cx="940844" cy="94088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4C77E7-9901-42EA-9EB8-F9AEEA282686}">
      <dsp:nvSpPr>
        <dsp:cNvPr id="0" name=""/>
        <dsp:cNvSpPr/>
      </dsp:nvSpPr>
      <dsp:spPr>
        <a:xfrm>
          <a:off x="6862003" y="1090141"/>
          <a:ext cx="1564648" cy="1564904"/>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9EE680-7C71-4EEC-9664-62B24CAA6B9D}">
      <dsp:nvSpPr>
        <dsp:cNvPr id="0" name=""/>
        <dsp:cNvSpPr/>
      </dsp:nvSpPr>
      <dsp:spPr>
        <a:xfrm>
          <a:off x="6913631" y="1142313"/>
          <a:ext cx="1460560" cy="1460559"/>
        </a:xfrm>
        <a:prstGeom prst="ellipse">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err="1"/>
            <a:t>Pembinaan</a:t>
          </a:r>
          <a:r>
            <a:rPr lang="en-US" sz="1600" kern="1200" dirty="0"/>
            <a:t> </a:t>
          </a:r>
          <a:r>
            <a:rPr lang="en-US" sz="1600" kern="1200" dirty="0" err="1"/>
            <a:t>dan</a:t>
          </a:r>
          <a:r>
            <a:rPr lang="en-US" sz="1600" kern="1200" dirty="0"/>
            <a:t> </a:t>
          </a:r>
          <a:r>
            <a:rPr lang="en-US" sz="1600" kern="1200" dirty="0" err="1"/>
            <a:t>Wasdal</a:t>
          </a:r>
          <a:endParaRPr lang="en-US" sz="1600" kern="1200" dirty="0"/>
        </a:p>
      </dsp:txBody>
      <dsp:txXfrm>
        <a:off x="7122639" y="1351004"/>
        <a:ext cx="1043376" cy="1043178"/>
      </dsp:txXfrm>
    </dsp:sp>
    <dsp:sp modelId="{0D847003-7171-4E66-AC3F-189DA7BE06E2}">
      <dsp:nvSpPr>
        <dsp:cNvPr id="0" name=""/>
        <dsp:cNvSpPr/>
      </dsp:nvSpPr>
      <dsp:spPr>
        <a:xfrm rot="2700000">
          <a:off x="5244152" y="1090222"/>
          <a:ext cx="1564467" cy="1564467"/>
        </a:xfrm>
        <a:prstGeom prst="teardrop">
          <a:avLst>
            <a:gd name="adj" fmla="val 100000"/>
          </a:avLst>
        </a:prstGeom>
        <a:solidFill>
          <a:schemeClr val="accent5">
            <a:hueOff val="-2483469"/>
            <a:satOff val="9953"/>
            <a:lumOff val="21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E7F236-0927-40FB-9A55-ADEAF8CF1A2F}">
      <dsp:nvSpPr>
        <dsp:cNvPr id="0" name=""/>
        <dsp:cNvSpPr/>
      </dsp:nvSpPr>
      <dsp:spPr>
        <a:xfrm>
          <a:off x="5327954" y="1142313"/>
          <a:ext cx="1460560" cy="1460559"/>
        </a:xfrm>
        <a:prstGeom prst="ellipse">
          <a:avLst/>
        </a:prstGeom>
        <a:solidFill>
          <a:schemeClr val="lt1">
            <a:alpha val="90000"/>
            <a:hueOff val="0"/>
            <a:satOff val="0"/>
            <a:lumOff val="0"/>
            <a:alphaOff val="0"/>
          </a:schemeClr>
        </a:solidFill>
        <a:ln w="25400" cap="flat" cmpd="sng" algn="ctr">
          <a:solidFill>
            <a:schemeClr val="accent5">
              <a:hueOff val="-2483469"/>
              <a:satOff val="9953"/>
              <a:lumOff val="215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err="1"/>
            <a:t>Penata-usahaan</a:t>
          </a:r>
          <a:endParaRPr lang="en-US" sz="1600" kern="1200" dirty="0"/>
        </a:p>
      </dsp:txBody>
      <dsp:txXfrm>
        <a:off x="5536129" y="1351004"/>
        <a:ext cx="1043376" cy="1043178"/>
      </dsp:txXfrm>
    </dsp:sp>
    <dsp:sp modelId="{7BCA0E6B-D288-49D2-959B-11308E42AEF8}">
      <dsp:nvSpPr>
        <dsp:cNvPr id="0" name=""/>
        <dsp:cNvSpPr/>
      </dsp:nvSpPr>
      <dsp:spPr>
        <a:xfrm rot="2700000">
          <a:off x="3627877" y="1090222"/>
          <a:ext cx="1564467" cy="1564467"/>
        </a:xfrm>
        <a:prstGeom prst="teardrop">
          <a:avLst>
            <a:gd name="adj" fmla="val 100000"/>
          </a:avLst>
        </a:prstGeom>
        <a:solidFill>
          <a:schemeClr val="accent5">
            <a:hueOff val="-4966938"/>
            <a:satOff val="19906"/>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42B440-B51C-4799-89C8-A5F02D29802E}">
      <dsp:nvSpPr>
        <dsp:cNvPr id="0" name=""/>
        <dsp:cNvSpPr/>
      </dsp:nvSpPr>
      <dsp:spPr>
        <a:xfrm>
          <a:off x="3710845" y="1142313"/>
          <a:ext cx="1460560" cy="1460559"/>
        </a:xfrm>
        <a:prstGeom prst="ellipse">
          <a:avLst/>
        </a:prstGeom>
        <a:solidFill>
          <a:schemeClr val="lt1">
            <a:alpha val="90000"/>
            <a:hueOff val="0"/>
            <a:satOff val="0"/>
            <a:lumOff val="0"/>
            <a:alphaOff val="0"/>
          </a:schemeClr>
        </a:solidFill>
        <a:ln w="25400" cap="flat" cmpd="sng" algn="ctr">
          <a:solidFill>
            <a:schemeClr val="accent5">
              <a:hueOff val="-4966938"/>
              <a:satOff val="19906"/>
              <a:lumOff val="431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err="1"/>
            <a:t>Pengha-pusan</a:t>
          </a:r>
          <a:endParaRPr lang="en-US" sz="1600" kern="1200" dirty="0"/>
        </a:p>
      </dsp:txBody>
      <dsp:txXfrm>
        <a:off x="3919021" y="1351004"/>
        <a:ext cx="1043376" cy="1043178"/>
      </dsp:txXfrm>
    </dsp:sp>
    <dsp:sp modelId="{05D7E2BF-49F9-4310-A50A-FEFBE82E4AB7}">
      <dsp:nvSpPr>
        <dsp:cNvPr id="0" name=""/>
        <dsp:cNvSpPr/>
      </dsp:nvSpPr>
      <dsp:spPr>
        <a:xfrm rot="2700000">
          <a:off x="2041367" y="1113859"/>
          <a:ext cx="1564467" cy="1564467"/>
        </a:xfrm>
        <a:prstGeom prst="teardrop">
          <a:avLst>
            <a:gd name="adj" fmla="val 100000"/>
          </a:avLst>
        </a:prstGeom>
        <a:solidFill>
          <a:schemeClr val="accent5">
            <a:hueOff val="-7450407"/>
            <a:satOff val="29858"/>
            <a:lumOff val="647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43369E-838A-4473-8932-F806691EC1EF}">
      <dsp:nvSpPr>
        <dsp:cNvPr id="0" name=""/>
        <dsp:cNvSpPr/>
      </dsp:nvSpPr>
      <dsp:spPr>
        <a:xfrm>
          <a:off x="2063138" y="1142313"/>
          <a:ext cx="1460560" cy="1460559"/>
        </a:xfrm>
        <a:prstGeom prst="ellipse">
          <a:avLst/>
        </a:prstGeom>
        <a:solidFill>
          <a:schemeClr val="lt1">
            <a:alpha val="90000"/>
            <a:hueOff val="0"/>
            <a:satOff val="0"/>
            <a:lumOff val="0"/>
            <a:alphaOff val="0"/>
          </a:schemeClr>
        </a:solidFill>
        <a:ln w="25400" cap="flat" cmpd="sng" algn="ctr">
          <a:solidFill>
            <a:schemeClr val="accent5">
              <a:hueOff val="-7450407"/>
              <a:satOff val="29858"/>
              <a:lumOff val="647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err="1"/>
            <a:t>Pemus-nahan</a:t>
          </a:r>
          <a:endParaRPr lang="en-US" sz="1600" kern="1200" dirty="0"/>
        </a:p>
      </dsp:txBody>
      <dsp:txXfrm>
        <a:off x="2272146" y="1351004"/>
        <a:ext cx="1043376" cy="1043178"/>
      </dsp:txXfrm>
    </dsp:sp>
    <dsp:sp modelId="{D895DAAB-2A23-4F01-B2FD-EA8324EA0F01}">
      <dsp:nvSpPr>
        <dsp:cNvPr id="0" name=""/>
        <dsp:cNvSpPr/>
      </dsp:nvSpPr>
      <dsp:spPr>
        <a:xfrm rot="2700000">
          <a:off x="393659" y="1090222"/>
          <a:ext cx="1564467" cy="1564467"/>
        </a:xfrm>
        <a:prstGeom prst="teardrop">
          <a:avLst>
            <a:gd name="adj" fmla="val 100000"/>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1692F3-D996-4AFD-AA61-7EE7521D770C}">
      <dsp:nvSpPr>
        <dsp:cNvPr id="0" name=""/>
        <dsp:cNvSpPr/>
      </dsp:nvSpPr>
      <dsp:spPr>
        <a:xfrm>
          <a:off x="476628" y="1165945"/>
          <a:ext cx="1460560" cy="1460559"/>
        </a:xfrm>
        <a:prstGeom prst="ellipse">
          <a:avLst/>
        </a:prstGeom>
        <a:solidFill>
          <a:schemeClr val="lt1">
            <a:alpha val="90000"/>
            <a:hueOff val="0"/>
            <a:satOff val="0"/>
            <a:lumOff val="0"/>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err="1"/>
            <a:t>Pemindah-tanganan</a:t>
          </a:r>
          <a:endParaRPr lang="en-US" sz="1600" kern="1200" dirty="0"/>
        </a:p>
      </dsp:txBody>
      <dsp:txXfrm>
        <a:off x="685636" y="1374636"/>
        <a:ext cx="1043376" cy="104317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158A39-9439-4EB5-8788-3DB640F435EB}">
      <dsp:nvSpPr>
        <dsp:cNvPr id="0" name=""/>
        <dsp:cNvSpPr/>
      </dsp:nvSpPr>
      <dsp:spPr>
        <a:xfrm>
          <a:off x="6078630" y="1420223"/>
          <a:ext cx="176011" cy="2206010"/>
        </a:xfrm>
        <a:custGeom>
          <a:avLst/>
          <a:gdLst/>
          <a:ahLst/>
          <a:cxnLst/>
          <a:rect l="0" t="0" r="0" b="0"/>
          <a:pathLst>
            <a:path>
              <a:moveTo>
                <a:pt x="0" y="0"/>
              </a:moveTo>
              <a:lnTo>
                <a:pt x="0" y="2206010"/>
              </a:lnTo>
              <a:lnTo>
                <a:pt x="176011" y="2206010"/>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95F9DC-D329-4975-A2E5-D6D8B2B57107}">
      <dsp:nvSpPr>
        <dsp:cNvPr id="0" name=""/>
        <dsp:cNvSpPr/>
      </dsp:nvSpPr>
      <dsp:spPr>
        <a:xfrm>
          <a:off x="6078630" y="1420223"/>
          <a:ext cx="176011" cy="1372889"/>
        </a:xfrm>
        <a:custGeom>
          <a:avLst/>
          <a:gdLst/>
          <a:ahLst/>
          <a:cxnLst/>
          <a:rect l="0" t="0" r="0" b="0"/>
          <a:pathLst>
            <a:path>
              <a:moveTo>
                <a:pt x="0" y="0"/>
              </a:moveTo>
              <a:lnTo>
                <a:pt x="0" y="1372889"/>
              </a:lnTo>
              <a:lnTo>
                <a:pt x="176011" y="1372889"/>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BDFE23-A7DC-45F4-BEB1-C61F8448A504}">
      <dsp:nvSpPr>
        <dsp:cNvPr id="0" name=""/>
        <dsp:cNvSpPr/>
      </dsp:nvSpPr>
      <dsp:spPr>
        <a:xfrm>
          <a:off x="6078630" y="1420223"/>
          <a:ext cx="176011" cy="539768"/>
        </a:xfrm>
        <a:custGeom>
          <a:avLst/>
          <a:gdLst/>
          <a:ahLst/>
          <a:cxnLst/>
          <a:rect l="0" t="0" r="0" b="0"/>
          <a:pathLst>
            <a:path>
              <a:moveTo>
                <a:pt x="0" y="0"/>
              </a:moveTo>
              <a:lnTo>
                <a:pt x="0" y="539768"/>
              </a:lnTo>
              <a:lnTo>
                <a:pt x="176011" y="539768"/>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10FB72-1648-41F5-8C2B-B3B12AF565BB}">
      <dsp:nvSpPr>
        <dsp:cNvPr id="0" name=""/>
        <dsp:cNvSpPr/>
      </dsp:nvSpPr>
      <dsp:spPr>
        <a:xfrm>
          <a:off x="3621099" y="587102"/>
          <a:ext cx="2926894" cy="246416"/>
        </a:xfrm>
        <a:custGeom>
          <a:avLst/>
          <a:gdLst/>
          <a:ahLst/>
          <a:cxnLst/>
          <a:rect l="0" t="0" r="0" b="0"/>
          <a:pathLst>
            <a:path>
              <a:moveTo>
                <a:pt x="0" y="0"/>
              </a:moveTo>
              <a:lnTo>
                <a:pt x="0" y="123208"/>
              </a:lnTo>
              <a:lnTo>
                <a:pt x="2926894" y="123208"/>
              </a:lnTo>
              <a:lnTo>
                <a:pt x="2926894" y="246416"/>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59E496-43B2-454B-9024-C59C5FEB1321}">
      <dsp:nvSpPr>
        <dsp:cNvPr id="0" name=""/>
        <dsp:cNvSpPr/>
      </dsp:nvSpPr>
      <dsp:spPr>
        <a:xfrm>
          <a:off x="4658804" y="1420223"/>
          <a:ext cx="176011" cy="1372889"/>
        </a:xfrm>
        <a:custGeom>
          <a:avLst/>
          <a:gdLst/>
          <a:ahLst/>
          <a:cxnLst/>
          <a:rect l="0" t="0" r="0" b="0"/>
          <a:pathLst>
            <a:path>
              <a:moveTo>
                <a:pt x="0" y="0"/>
              </a:moveTo>
              <a:lnTo>
                <a:pt x="0" y="1372889"/>
              </a:lnTo>
              <a:lnTo>
                <a:pt x="176011" y="1372889"/>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FF3080-F4F9-4655-A69E-4465C21C71A3}">
      <dsp:nvSpPr>
        <dsp:cNvPr id="0" name=""/>
        <dsp:cNvSpPr/>
      </dsp:nvSpPr>
      <dsp:spPr>
        <a:xfrm>
          <a:off x="4658804" y="1420223"/>
          <a:ext cx="176011" cy="539768"/>
        </a:xfrm>
        <a:custGeom>
          <a:avLst/>
          <a:gdLst/>
          <a:ahLst/>
          <a:cxnLst/>
          <a:rect l="0" t="0" r="0" b="0"/>
          <a:pathLst>
            <a:path>
              <a:moveTo>
                <a:pt x="0" y="0"/>
              </a:moveTo>
              <a:lnTo>
                <a:pt x="0" y="539768"/>
              </a:lnTo>
              <a:lnTo>
                <a:pt x="176011" y="539768"/>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3110C1C-C930-41CE-BCA5-BD9884A8E89D}">
      <dsp:nvSpPr>
        <dsp:cNvPr id="0" name=""/>
        <dsp:cNvSpPr/>
      </dsp:nvSpPr>
      <dsp:spPr>
        <a:xfrm>
          <a:off x="3621099" y="587102"/>
          <a:ext cx="1507068" cy="246416"/>
        </a:xfrm>
        <a:custGeom>
          <a:avLst/>
          <a:gdLst/>
          <a:ahLst/>
          <a:cxnLst/>
          <a:rect l="0" t="0" r="0" b="0"/>
          <a:pathLst>
            <a:path>
              <a:moveTo>
                <a:pt x="0" y="0"/>
              </a:moveTo>
              <a:lnTo>
                <a:pt x="0" y="123208"/>
              </a:lnTo>
              <a:lnTo>
                <a:pt x="1507068" y="123208"/>
              </a:lnTo>
              <a:lnTo>
                <a:pt x="1507068" y="246416"/>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F5BE8B-8C52-4C2D-AB66-2E42696C0200}">
      <dsp:nvSpPr>
        <dsp:cNvPr id="0" name=""/>
        <dsp:cNvSpPr/>
      </dsp:nvSpPr>
      <dsp:spPr>
        <a:xfrm>
          <a:off x="3575379" y="587102"/>
          <a:ext cx="91440" cy="246416"/>
        </a:xfrm>
        <a:custGeom>
          <a:avLst/>
          <a:gdLst/>
          <a:ahLst/>
          <a:cxnLst/>
          <a:rect l="0" t="0" r="0" b="0"/>
          <a:pathLst>
            <a:path>
              <a:moveTo>
                <a:pt x="45720" y="0"/>
              </a:moveTo>
              <a:lnTo>
                <a:pt x="45720" y="123208"/>
              </a:lnTo>
              <a:lnTo>
                <a:pt x="132963" y="123208"/>
              </a:lnTo>
              <a:lnTo>
                <a:pt x="132963" y="246416"/>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C3C485-21B8-486D-A55A-AE6F8DBB9C0E}">
      <dsp:nvSpPr>
        <dsp:cNvPr id="0" name=""/>
        <dsp:cNvSpPr/>
      </dsp:nvSpPr>
      <dsp:spPr>
        <a:xfrm>
          <a:off x="2288517" y="587102"/>
          <a:ext cx="1332582" cy="246416"/>
        </a:xfrm>
        <a:custGeom>
          <a:avLst/>
          <a:gdLst/>
          <a:ahLst/>
          <a:cxnLst/>
          <a:rect l="0" t="0" r="0" b="0"/>
          <a:pathLst>
            <a:path>
              <a:moveTo>
                <a:pt x="1332582" y="0"/>
              </a:moveTo>
              <a:lnTo>
                <a:pt x="1332582" y="123208"/>
              </a:lnTo>
              <a:lnTo>
                <a:pt x="0" y="123208"/>
              </a:lnTo>
              <a:lnTo>
                <a:pt x="0" y="246416"/>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5576EA-2CB0-4211-9450-D1F39423C492}">
      <dsp:nvSpPr>
        <dsp:cNvPr id="0" name=""/>
        <dsp:cNvSpPr/>
      </dsp:nvSpPr>
      <dsp:spPr>
        <a:xfrm>
          <a:off x="781448" y="587102"/>
          <a:ext cx="2839651" cy="246416"/>
        </a:xfrm>
        <a:custGeom>
          <a:avLst/>
          <a:gdLst/>
          <a:ahLst/>
          <a:cxnLst/>
          <a:rect l="0" t="0" r="0" b="0"/>
          <a:pathLst>
            <a:path>
              <a:moveTo>
                <a:pt x="2839651" y="0"/>
              </a:moveTo>
              <a:lnTo>
                <a:pt x="2839651" y="123208"/>
              </a:lnTo>
              <a:lnTo>
                <a:pt x="0" y="123208"/>
              </a:lnTo>
              <a:lnTo>
                <a:pt x="0" y="246416"/>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7EE3D8-EE06-470F-86AD-BF41C114C802}">
      <dsp:nvSpPr>
        <dsp:cNvPr id="0" name=""/>
        <dsp:cNvSpPr/>
      </dsp:nvSpPr>
      <dsp:spPr>
        <a:xfrm>
          <a:off x="3034395" y="397"/>
          <a:ext cx="1173409" cy="58670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PMK 150/2014</a:t>
          </a:r>
          <a:endParaRPr lang="id-ID" sz="1200" kern="1200" dirty="0"/>
        </a:p>
      </dsp:txBody>
      <dsp:txXfrm>
        <a:off x="3034395" y="397"/>
        <a:ext cx="1173409" cy="586704"/>
      </dsp:txXfrm>
    </dsp:sp>
    <dsp:sp modelId="{7771BCDD-402A-4FFA-BE08-A3F56F42D985}">
      <dsp:nvSpPr>
        <dsp:cNvPr id="0" name=""/>
        <dsp:cNvSpPr/>
      </dsp:nvSpPr>
      <dsp:spPr>
        <a:xfrm>
          <a:off x="107500" y="833518"/>
          <a:ext cx="1347895" cy="58670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err="1"/>
            <a:t>Perencanaan</a:t>
          </a:r>
          <a:r>
            <a:rPr lang="en-US" sz="1200" kern="1200" dirty="0"/>
            <a:t> </a:t>
          </a:r>
          <a:r>
            <a:rPr lang="en-US" sz="1200" kern="1200" dirty="0" err="1"/>
            <a:t>Pemindahtanganan</a:t>
          </a:r>
          <a:endParaRPr lang="id-ID" sz="1200" kern="1200" dirty="0"/>
        </a:p>
      </dsp:txBody>
      <dsp:txXfrm>
        <a:off x="107500" y="833518"/>
        <a:ext cx="1347895" cy="586704"/>
      </dsp:txXfrm>
    </dsp:sp>
    <dsp:sp modelId="{1D817B23-5818-41DD-A091-C7292F544A31}">
      <dsp:nvSpPr>
        <dsp:cNvPr id="0" name=""/>
        <dsp:cNvSpPr/>
      </dsp:nvSpPr>
      <dsp:spPr>
        <a:xfrm>
          <a:off x="1701812" y="833518"/>
          <a:ext cx="1173409" cy="58670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err="1"/>
            <a:t>Perencanaan</a:t>
          </a:r>
          <a:r>
            <a:rPr lang="en-US" sz="1200" kern="1200" dirty="0"/>
            <a:t> </a:t>
          </a:r>
          <a:r>
            <a:rPr lang="en-US" sz="1200" kern="1200" dirty="0" err="1"/>
            <a:t>Pemanfaatan</a:t>
          </a:r>
          <a:endParaRPr lang="id-ID" sz="1200" kern="1200" dirty="0"/>
        </a:p>
      </dsp:txBody>
      <dsp:txXfrm>
        <a:off x="1701812" y="833518"/>
        <a:ext cx="1173409" cy="586704"/>
      </dsp:txXfrm>
    </dsp:sp>
    <dsp:sp modelId="{3BD74E89-E2E9-4357-AA26-C54E8D858280}">
      <dsp:nvSpPr>
        <dsp:cNvPr id="0" name=""/>
        <dsp:cNvSpPr/>
      </dsp:nvSpPr>
      <dsp:spPr>
        <a:xfrm>
          <a:off x="3121638" y="833518"/>
          <a:ext cx="1173409" cy="58670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err="1"/>
            <a:t>Perencanaan</a:t>
          </a:r>
          <a:r>
            <a:rPr lang="en-US" sz="1200" kern="1200" dirty="0"/>
            <a:t> </a:t>
          </a:r>
          <a:r>
            <a:rPr lang="en-US" sz="1200" kern="1200" dirty="0" err="1"/>
            <a:t>Penghapusan</a:t>
          </a:r>
          <a:endParaRPr lang="id-ID" sz="1200" kern="1200" dirty="0"/>
        </a:p>
      </dsp:txBody>
      <dsp:txXfrm>
        <a:off x="3121638" y="833518"/>
        <a:ext cx="1173409" cy="586704"/>
      </dsp:txXfrm>
    </dsp:sp>
    <dsp:sp modelId="{448DE326-0992-4CA7-A6D9-3AD7C9CEC9AD}">
      <dsp:nvSpPr>
        <dsp:cNvPr id="0" name=""/>
        <dsp:cNvSpPr/>
      </dsp:nvSpPr>
      <dsp:spPr>
        <a:xfrm>
          <a:off x="4541463" y="833518"/>
          <a:ext cx="1173409" cy="58670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err="1"/>
            <a:t>Perencanaan</a:t>
          </a:r>
          <a:r>
            <a:rPr lang="en-US" sz="1200" kern="1200" dirty="0"/>
            <a:t> PENGADAAN</a:t>
          </a:r>
          <a:endParaRPr lang="id-ID" sz="1200" kern="1200" dirty="0"/>
        </a:p>
      </dsp:txBody>
      <dsp:txXfrm>
        <a:off x="4541463" y="833518"/>
        <a:ext cx="1173409" cy="586704"/>
      </dsp:txXfrm>
    </dsp:sp>
    <dsp:sp modelId="{880EE60C-A03D-4676-9238-4076B44EC1B6}">
      <dsp:nvSpPr>
        <dsp:cNvPr id="0" name=""/>
        <dsp:cNvSpPr/>
      </dsp:nvSpPr>
      <dsp:spPr>
        <a:xfrm>
          <a:off x="4834816" y="1666639"/>
          <a:ext cx="1173409" cy="58670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t>Tanah dan/atau Bangunan</a:t>
          </a:r>
          <a:endParaRPr lang="id-ID" sz="1200" kern="1200" dirty="0"/>
        </a:p>
      </dsp:txBody>
      <dsp:txXfrm>
        <a:off x="4834816" y="1666639"/>
        <a:ext cx="1173409" cy="586704"/>
      </dsp:txXfrm>
    </dsp:sp>
    <dsp:sp modelId="{A73FF774-0D6B-42DC-821E-A2255CAC21C8}">
      <dsp:nvSpPr>
        <dsp:cNvPr id="0" name=""/>
        <dsp:cNvSpPr/>
      </dsp:nvSpPr>
      <dsp:spPr>
        <a:xfrm>
          <a:off x="4834816" y="2499760"/>
          <a:ext cx="1173409" cy="58670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err="1"/>
            <a:t>Selain</a:t>
          </a:r>
          <a:r>
            <a:rPr lang="en-US" sz="1200" kern="1200" dirty="0"/>
            <a:t> Tanah </a:t>
          </a:r>
          <a:r>
            <a:rPr lang="en-US" sz="1200" kern="1200" dirty="0" err="1"/>
            <a:t>dan</a:t>
          </a:r>
          <a:r>
            <a:rPr lang="en-US" sz="1200" kern="1200" dirty="0"/>
            <a:t>/</a:t>
          </a:r>
          <a:r>
            <a:rPr lang="en-US" sz="1200" kern="1200" dirty="0" err="1"/>
            <a:t>atau</a:t>
          </a:r>
          <a:r>
            <a:rPr lang="en-US" sz="1200" kern="1200" dirty="0"/>
            <a:t> </a:t>
          </a:r>
          <a:r>
            <a:rPr lang="en-US" sz="1200" kern="1200" dirty="0" err="1"/>
            <a:t>Bangunan</a:t>
          </a:r>
          <a:endParaRPr lang="id-ID" sz="1200" kern="1200" dirty="0"/>
        </a:p>
      </dsp:txBody>
      <dsp:txXfrm>
        <a:off x="4834816" y="2499760"/>
        <a:ext cx="1173409" cy="586704"/>
      </dsp:txXfrm>
    </dsp:sp>
    <dsp:sp modelId="{DB56025C-B123-44E7-9821-1ED2CF14202C}">
      <dsp:nvSpPr>
        <dsp:cNvPr id="0" name=""/>
        <dsp:cNvSpPr/>
      </dsp:nvSpPr>
      <dsp:spPr>
        <a:xfrm>
          <a:off x="5961289" y="833518"/>
          <a:ext cx="1173409" cy="58670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err="1"/>
            <a:t>Perencanaan</a:t>
          </a:r>
          <a:r>
            <a:rPr lang="en-US" sz="1200" kern="1200" dirty="0"/>
            <a:t> PEMELIHARAAN</a:t>
          </a:r>
          <a:endParaRPr lang="id-ID" sz="1200" kern="1200" dirty="0"/>
        </a:p>
      </dsp:txBody>
      <dsp:txXfrm>
        <a:off x="5961289" y="833518"/>
        <a:ext cx="1173409" cy="586704"/>
      </dsp:txXfrm>
    </dsp:sp>
    <dsp:sp modelId="{B734E47B-6386-4901-8054-1AD6E41E7736}">
      <dsp:nvSpPr>
        <dsp:cNvPr id="0" name=""/>
        <dsp:cNvSpPr/>
      </dsp:nvSpPr>
      <dsp:spPr>
        <a:xfrm>
          <a:off x="6254642" y="1666639"/>
          <a:ext cx="1173409" cy="58670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Tanah </a:t>
          </a:r>
          <a:r>
            <a:rPr lang="en-US" sz="1200" kern="1200" dirty="0" err="1"/>
            <a:t>dan</a:t>
          </a:r>
          <a:r>
            <a:rPr lang="en-US" sz="1200" kern="1200" dirty="0"/>
            <a:t>/</a:t>
          </a:r>
          <a:r>
            <a:rPr lang="en-US" sz="1200" kern="1200" dirty="0" err="1"/>
            <a:t>atau</a:t>
          </a:r>
          <a:r>
            <a:rPr lang="en-US" sz="1200" kern="1200" dirty="0"/>
            <a:t> </a:t>
          </a:r>
          <a:r>
            <a:rPr lang="en-US" sz="1200" kern="1200" dirty="0" err="1"/>
            <a:t>Bangunan</a:t>
          </a:r>
          <a:r>
            <a:rPr lang="en-US" sz="1200" kern="1200" dirty="0"/>
            <a:t>;</a:t>
          </a:r>
          <a:endParaRPr lang="id-ID" sz="1200" kern="1200" dirty="0"/>
        </a:p>
      </dsp:txBody>
      <dsp:txXfrm>
        <a:off x="6254642" y="1666639"/>
        <a:ext cx="1173409" cy="586704"/>
      </dsp:txXfrm>
    </dsp:sp>
    <dsp:sp modelId="{B446C6BB-2244-43F9-9A92-67F5B0BC5661}">
      <dsp:nvSpPr>
        <dsp:cNvPr id="0" name=""/>
        <dsp:cNvSpPr/>
      </dsp:nvSpPr>
      <dsp:spPr>
        <a:xfrm>
          <a:off x="6254642" y="2499760"/>
          <a:ext cx="1173409" cy="58670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err="1"/>
            <a:t>Alat</a:t>
          </a:r>
          <a:r>
            <a:rPr lang="en-US" sz="1200" kern="1200" dirty="0"/>
            <a:t> </a:t>
          </a:r>
          <a:r>
            <a:rPr lang="en-US" sz="1200" kern="1200" dirty="0" err="1"/>
            <a:t>Angkutan</a:t>
          </a:r>
          <a:r>
            <a:rPr lang="en-US" sz="1200" kern="1200" dirty="0"/>
            <a:t> </a:t>
          </a:r>
          <a:r>
            <a:rPr lang="en-US" sz="1200" kern="1200" dirty="0" err="1"/>
            <a:t>bermotor</a:t>
          </a:r>
          <a:endParaRPr lang="en-US" sz="1200" kern="1200" dirty="0"/>
        </a:p>
      </dsp:txBody>
      <dsp:txXfrm>
        <a:off x="6254642" y="2499760"/>
        <a:ext cx="1173409" cy="586704"/>
      </dsp:txXfrm>
    </dsp:sp>
    <dsp:sp modelId="{BD51CC13-4109-42D8-98C8-D0D531CD7777}">
      <dsp:nvSpPr>
        <dsp:cNvPr id="0" name=""/>
        <dsp:cNvSpPr/>
      </dsp:nvSpPr>
      <dsp:spPr>
        <a:xfrm>
          <a:off x="6254642" y="3332881"/>
          <a:ext cx="2674353" cy="58670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BMN </a:t>
          </a:r>
          <a:r>
            <a:rPr lang="en-US" sz="1200" kern="1200" dirty="0" err="1"/>
            <a:t>selain</a:t>
          </a:r>
          <a:r>
            <a:rPr lang="en-US" sz="1200" kern="1200" dirty="0"/>
            <a:t> </a:t>
          </a:r>
          <a:r>
            <a:rPr lang="en-US" sz="1200" kern="1200" dirty="0" err="1"/>
            <a:t>tersebut</a:t>
          </a:r>
          <a:r>
            <a:rPr lang="en-US" sz="1200" kern="1200" dirty="0"/>
            <a:t> di </a:t>
          </a:r>
          <a:r>
            <a:rPr lang="en-US" sz="1200" kern="1200" dirty="0" err="1"/>
            <a:t>atas</a:t>
          </a:r>
          <a:r>
            <a:rPr lang="en-US" sz="1200" kern="1200" dirty="0"/>
            <a:t> </a:t>
          </a:r>
          <a:r>
            <a:rPr lang="en-US" sz="1200" kern="1200" dirty="0" err="1"/>
            <a:t>dengan</a:t>
          </a:r>
          <a:r>
            <a:rPr lang="en-US" sz="1200" kern="1200" dirty="0"/>
            <a:t> </a:t>
          </a:r>
          <a:r>
            <a:rPr lang="en-US" sz="1200" kern="1200" dirty="0" err="1"/>
            <a:t>nilai</a:t>
          </a:r>
          <a:r>
            <a:rPr lang="en-US" sz="1200" kern="1200" dirty="0"/>
            <a:t> </a:t>
          </a:r>
          <a:r>
            <a:rPr lang="en-US" sz="1200" kern="1200" dirty="0" err="1"/>
            <a:t>perolehan</a:t>
          </a:r>
          <a:r>
            <a:rPr lang="en-US" sz="1200" kern="1200" dirty="0"/>
            <a:t> per </a:t>
          </a:r>
          <a:r>
            <a:rPr lang="en-US" sz="1200" kern="1200" dirty="0" err="1"/>
            <a:t>satuan</a:t>
          </a:r>
          <a:r>
            <a:rPr lang="en-US" sz="1200" kern="1200" dirty="0"/>
            <a:t> paling </a:t>
          </a:r>
          <a:r>
            <a:rPr lang="en-US" sz="1200" kern="1200" dirty="0" err="1"/>
            <a:t>sedikit</a:t>
          </a:r>
          <a:r>
            <a:rPr lang="en-US" sz="1200" kern="1200" dirty="0"/>
            <a:t> Rp100juta. </a:t>
          </a:r>
        </a:p>
      </dsp:txBody>
      <dsp:txXfrm>
        <a:off x="6254642" y="3332881"/>
        <a:ext cx="2674353" cy="58670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B4AE24-2897-409B-92FE-FB8BBDF039A3}">
      <dsp:nvSpPr>
        <dsp:cNvPr id="0" name=""/>
        <dsp:cNvSpPr/>
      </dsp:nvSpPr>
      <dsp:spPr>
        <a:xfrm>
          <a:off x="285500" y="12558"/>
          <a:ext cx="2593669" cy="1091741"/>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err="1"/>
            <a:t>Badan</a:t>
          </a:r>
          <a:r>
            <a:rPr lang="en-US" sz="1600" kern="1200" dirty="0"/>
            <a:t> Usaha </a:t>
          </a:r>
          <a:r>
            <a:rPr lang="en-US" sz="1600" kern="1200" dirty="0" err="1"/>
            <a:t>Milik</a:t>
          </a:r>
          <a:r>
            <a:rPr lang="en-US" sz="1600" kern="1200" dirty="0"/>
            <a:t> Negara</a:t>
          </a:r>
        </a:p>
        <a:p>
          <a:pPr marL="57150" lvl="1" indent="-57150" algn="l" defTabSz="466725">
            <a:lnSpc>
              <a:spcPct val="90000"/>
            </a:lnSpc>
            <a:spcBef>
              <a:spcPct val="0"/>
            </a:spcBef>
            <a:spcAft>
              <a:spcPct val="15000"/>
            </a:spcAft>
            <a:buChar char="•"/>
          </a:pPr>
          <a:r>
            <a:rPr lang="en-US" sz="1050" kern="1200" dirty="0" err="1"/>
            <a:t>Dilakukan</a:t>
          </a:r>
          <a:r>
            <a:rPr lang="en-US" sz="1050" kern="1200" dirty="0"/>
            <a:t> </a:t>
          </a:r>
          <a:r>
            <a:rPr lang="en-US" sz="1050" kern="1200" dirty="0" err="1"/>
            <a:t>untuk</a:t>
          </a:r>
          <a:r>
            <a:rPr lang="en-US" sz="1050" kern="1200" dirty="0"/>
            <a:t> </a:t>
          </a:r>
          <a:r>
            <a:rPr lang="en-US" sz="1050" kern="1200" dirty="0" err="1"/>
            <a:t>penyelenggaraan</a:t>
          </a:r>
          <a:r>
            <a:rPr lang="en-US" sz="1050" kern="1200" dirty="0"/>
            <a:t> </a:t>
          </a:r>
          <a:r>
            <a:rPr lang="en-US" sz="1050" kern="1200" dirty="0" err="1"/>
            <a:t>kepentingan</a:t>
          </a:r>
          <a:r>
            <a:rPr lang="en-US" sz="1050" kern="1200" dirty="0"/>
            <a:t> </a:t>
          </a:r>
          <a:r>
            <a:rPr lang="en-US" sz="1050" kern="1200" dirty="0" err="1"/>
            <a:t>umum</a:t>
          </a:r>
          <a:r>
            <a:rPr lang="en-US" sz="1050" kern="1200" dirty="0"/>
            <a:t>.</a:t>
          </a:r>
        </a:p>
        <a:p>
          <a:pPr marL="57150" lvl="1" indent="-57150" algn="l" defTabSz="466725">
            <a:lnSpc>
              <a:spcPct val="90000"/>
            </a:lnSpc>
            <a:spcBef>
              <a:spcPct val="0"/>
            </a:spcBef>
            <a:spcAft>
              <a:spcPct val="15000"/>
            </a:spcAft>
            <a:buChar char="•"/>
          </a:pPr>
          <a:r>
            <a:rPr lang="en-US" sz="1050" kern="1200" dirty="0" err="1"/>
            <a:t>Jangka</a:t>
          </a:r>
          <a:r>
            <a:rPr lang="en-US" sz="1050" kern="1200" dirty="0"/>
            <a:t> </a:t>
          </a:r>
          <a:r>
            <a:rPr lang="en-US" sz="1050" kern="1200" dirty="0" err="1"/>
            <a:t>waktu</a:t>
          </a:r>
          <a:r>
            <a:rPr lang="en-US" sz="1050" kern="1200" dirty="0"/>
            <a:t> paling lama 5 </a:t>
          </a:r>
          <a:r>
            <a:rPr lang="en-US" sz="1050" kern="1200" dirty="0" err="1"/>
            <a:t>tahun</a:t>
          </a:r>
          <a:r>
            <a:rPr lang="en-US" sz="1050" kern="1200" dirty="0"/>
            <a:t> </a:t>
          </a:r>
          <a:r>
            <a:rPr lang="en-US" sz="1050" kern="1200" dirty="0" err="1"/>
            <a:t>dan</a:t>
          </a:r>
          <a:r>
            <a:rPr lang="en-US" sz="1050" kern="1200" dirty="0"/>
            <a:t> </a:t>
          </a:r>
          <a:r>
            <a:rPr lang="en-US" sz="1050" kern="1200" dirty="0" err="1"/>
            <a:t>dapat</a:t>
          </a:r>
          <a:r>
            <a:rPr lang="en-US" sz="1050" kern="1200" dirty="0"/>
            <a:t> </a:t>
          </a:r>
          <a:r>
            <a:rPr lang="en-US" sz="1050" kern="1200" dirty="0" err="1"/>
            <a:t>diperpanjang</a:t>
          </a:r>
          <a:endParaRPr lang="en-US" sz="1050" kern="1200" dirty="0"/>
        </a:p>
      </dsp:txBody>
      <dsp:txXfrm>
        <a:off x="285500" y="12558"/>
        <a:ext cx="2593669" cy="1091741"/>
      </dsp:txXfrm>
    </dsp:sp>
    <dsp:sp modelId="{76E29CA3-3626-4703-A389-D5BAE27EA32E}">
      <dsp:nvSpPr>
        <dsp:cNvPr id="0" name=""/>
        <dsp:cNvSpPr/>
      </dsp:nvSpPr>
      <dsp:spPr>
        <a:xfrm>
          <a:off x="3038508" y="1033"/>
          <a:ext cx="2292614" cy="1114791"/>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err="1"/>
            <a:t>Koperasi</a:t>
          </a:r>
          <a:endParaRPr lang="en-US" sz="1600" kern="1200" dirty="0"/>
        </a:p>
        <a:p>
          <a:pPr marL="57150" lvl="1" indent="-57150" algn="l" defTabSz="466725">
            <a:lnSpc>
              <a:spcPct val="90000"/>
            </a:lnSpc>
            <a:spcBef>
              <a:spcPct val="0"/>
            </a:spcBef>
            <a:spcAft>
              <a:spcPct val="15000"/>
            </a:spcAft>
            <a:buChar char="•"/>
          </a:pPr>
          <a:r>
            <a:rPr lang="en-US" sz="1050" kern="1200" dirty="0" err="1"/>
            <a:t>Dilakukan</a:t>
          </a:r>
          <a:r>
            <a:rPr lang="en-US" sz="1050" kern="1200" dirty="0"/>
            <a:t> </a:t>
          </a:r>
          <a:r>
            <a:rPr lang="en-US" sz="1050" kern="1200" dirty="0" err="1"/>
            <a:t>untuk</a:t>
          </a:r>
          <a:r>
            <a:rPr lang="en-US" sz="1050" kern="1200" dirty="0"/>
            <a:t> </a:t>
          </a:r>
          <a:r>
            <a:rPr lang="en-US" sz="1050" kern="1200" dirty="0" err="1"/>
            <a:t>penyelenggaraan</a:t>
          </a:r>
          <a:r>
            <a:rPr lang="en-US" sz="1050" kern="1200" dirty="0"/>
            <a:t> </a:t>
          </a:r>
          <a:r>
            <a:rPr lang="en-US" sz="1050" kern="1200" dirty="0" err="1"/>
            <a:t>kepentingan</a:t>
          </a:r>
          <a:r>
            <a:rPr lang="en-US" sz="1050" kern="1200" dirty="0"/>
            <a:t> </a:t>
          </a:r>
          <a:r>
            <a:rPr lang="en-US" sz="1050" kern="1200" dirty="0" err="1"/>
            <a:t>umum</a:t>
          </a:r>
          <a:r>
            <a:rPr lang="en-US" sz="1050" kern="1200" dirty="0"/>
            <a:t>.</a:t>
          </a:r>
        </a:p>
        <a:p>
          <a:pPr marL="57150" lvl="1" indent="-57150" algn="l" defTabSz="466725">
            <a:lnSpc>
              <a:spcPct val="90000"/>
            </a:lnSpc>
            <a:spcBef>
              <a:spcPct val="0"/>
            </a:spcBef>
            <a:spcAft>
              <a:spcPct val="15000"/>
            </a:spcAft>
            <a:buChar char="•"/>
          </a:pPr>
          <a:r>
            <a:rPr lang="en-US" sz="1050" kern="1200" dirty="0" err="1"/>
            <a:t>Jangka</a:t>
          </a:r>
          <a:r>
            <a:rPr lang="en-US" sz="1050" kern="1200" dirty="0"/>
            <a:t> </a:t>
          </a:r>
          <a:r>
            <a:rPr lang="en-US" sz="1050" kern="1200" dirty="0" err="1"/>
            <a:t>waktu</a:t>
          </a:r>
          <a:r>
            <a:rPr lang="en-US" sz="1050" kern="1200" dirty="0"/>
            <a:t> paling lama 5 </a:t>
          </a:r>
          <a:r>
            <a:rPr lang="en-US" sz="1050" kern="1200" dirty="0" err="1"/>
            <a:t>tahun</a:t>
          </a:r>
          <a:r>
            <a:rPr lang="en-US" sz="1050" kern="1200" dirty="0"/>
            <a:t> </a:t>
          </a:r>
          <a:r>
            <a:rPr lang="en-US" sz="1050" kern="1200" dirty="0" err="1"/>
            <a:t>dan</a:t>
          </a:r>
          <a:r>
            <a:rPr lang="en-US" sz="1050" kern="1200" dirty="0"/>
            <a:t> </a:t>
          </a:r>
          <a:r>
            <a:rPr lang="en-US" sz="1050" kern="1200" dirty="0" err="1"/>
            <a:t>dapat</a:t>
          </a:r>
          <a:r>
            <a:rPr lang="en-US" sz="1050" kern="1200" dirty="0"/>
            <a:t> </a:t>
          </a:r>
          <a:r>
            <a:rPr lang="en-US" sz="1050" kern="1200" dirty="0" err="1"/>
            <a:t>diperpanjang</a:t>
          </a:r>
          <a:endParaRPr lang="en-US" sz="1050" kern="1200" dirty="0"/>
        </a:p>
      </dsp:txBody>
      <dsp:txXfrm>
        <a:off x="3038508" y="1033"/>
        <a:ext cx="2292614" cy="1114791"/>
      </dsp:txXfrm>
    </dsp:sp>
    <dsp:sp modelId="{CF90E8FA-1DF9-4C11-B588-E404F3A83826}">
      <dsp:nvSpPr>
        <dsp:cNvPr id="0" name=""/>
        <dsp:cNvSpPr/>
      </dsp:nvSpPr>
      <dsp:spPr>
        <a:xfrm>
          <a:off x="299586" y="1275163"/>
          <a:ext cx="5017451" cy="1134552"/>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err="1"/>
            <a:t>Pemerintah</a:t>
          </a:r>
          <a:r>
            <a:rPr lang="en-US" sz="1600" kern="1200" dirty="0"/>
            <a:t> </a:t>
          </a:r>
          <a:r>
            <a:rPr lang="en-US" sz="1600" kern="1200" dirty="0" err="1"/>
            <a:t>negera</a:t>
          </a:r>
          <a:r>
            <a:rPr lang="en-US" sz="1600" kern="1200" dirty="0"/>
            <a:t> lain</a:t>
          </a:r>
        </a:p>
        <a:p>
          <a:pPr marL="57150" lvl="1" indent="-57150" algn="l" defTabSz="466725">
            <a:lnSpc>
              <a:spcPct val="90000"/>
            </a:lnSpc>
            <a:spcBef>
              <a:spcPct val="0"/>
            </a:spcBef>
            <a:spcAft>
              <a:spcPct val="15000"/>
            </a:spcAft>
            <a:buChar char="•"/>
          </a:pPr>
          <a:r>
            <a:rPr lang="en-US" sz="1050" kern="1200" dirty="0" err="1"/>
            <a:t>Digunakan</a:t>
          </a:r>
          <a:r>
            <a:rPr lang="en-US" sz="1050" kern="1200" dirty="0"/>
            <a:t> </a:t>
          </a:r>
          <a:r>
            <a:rPr lang="en-US" sz="1050" kern="1200" dirty="0" err="1"/>
            <a:t>sebagai</a:t>
          </a:r>
          <a:r>
            <a:rPr lang="en-US" sz="1050" kern="1200" dirty="0"/>
            <a:t> </a:t>
          </a:r>
          <a:r>
            <a:rPr lang="en-US" sz="1050" kern="1200" dirty="0" err="1"/>
            <a:t>fasilitas</a:t>
          </a:r>
          <a:r>
            <a:rPr lang="en-US" sz="1050" kern="1200" dirty="0"/>
            <a:t> </a:t>
          </a:r>
          <a:r>
            <a:rPr lang="en-US" sz="1050" kern="1200" dirty="0" err="1"/>
            <a:t>umum</a:t>
          </a:r>
          <a:r>
            <a:rPr lang="en-US" sz="1050" kern="1200" dirty="0"/>
            <a:t>, </a:t>
          </a:r>
          <a:r>
            <a:rPr lang="en-US" sz="1050" kern="1200" dirty="0" err="1"/>
            <a:t>dengan</a:t>
          </a:r>
          <a:r>
            <a:rPr lang="en-US" sz="1050" kern="1200" dirty="0"/>
            <a:t> </a:t>
          </a:r>
          <a:r>
            <a:rPr lang="en-US" sz="1050" kern="1200" dirty="0" err="1"/>
            <a:t>mempertimbangkan</a:t>
          </a:r>
          <a:r>
            <a:rPr lang="en-US" sz="1050" kern="1200" dirty="0"/>
            <a:t> </a:t>
          </a:r>
          <a:r>
            <a:rPr lang="en-US" sz="1050" kern="1200" dirty="0" err="1"/>
            <a:t>hubungan</a:t>
          </a:r>
          <a:r>
            <a:rPr lang="en-US" sz="1050" kern="1200" dirty="0"/>
            <a:t> </a:t>
          </a:r>
          <a:r>
            <a:rPr lang="en-US" sz="1050" kern="1200" dirty="0" err="1"/>
            <a:t>baik</a:t>
          </a:r>
          <a:r>
            <a:rPr lang="en-US" sz="1050" kern="1200" dirty="0"/>
            <a:t> </a:t>
          </a:r>
          <a:r>
            <a:rPr lang="en-US" sz="1050" kern="1200" dirty="0" err="1"/>
            <a:t>antar</a:t>
          </a:r>
          <a:r>
            <a:rPr lang="en-US" sz="1050" kern="1200" dirty="0"/>
            <a:t> </a:t>
          </a:r>
          <a:r>
            <a:rPr lang="en-US" sz="1050" kern="1200" dirty="0" err="1"/>
            <a:t>negara</a:t>
          </a:r>
          <a:r>
            <a:rPr lang="en-US" sz="1050" kern="1200" dirty="0"/>
            <a:t>.</a:t>
          </a:r>
        </a:p>
        <a:p>
          <a:pPr marL="57150" lvl="1" indent="-57150" algn="l" defTabSz="466725">
            <a:lnSpc>
              <a:spcPct val="90000"/>
            </a:lnSpc>
            <a:spcBef>
              <a:spcPct val="0"/>
            </a:spcBef>
            <a:spcAft>
              <a:spcPct val="15000"/>
            </a:spcAft>
            <a:buChar char="•"/>
          </a:pPr>
          <a:r>
            <a:rPr lang="en-US" sz="1050" kern="1200" dirty="0" err="1"/>
            <a:t>Dilakukan</a:t>
          </a:r>
          <a:r>
            <a:rPr lang="en-US" sz="1050" kern="1200" dirty="0"/>
            <a:t> </a:t>
          </a:r>
          <a:r>
            <a:rPr lang="en-US" sz="1050" kern="1200" dirty="0" err="1"/>
            <a:t>untuk</a:t>
          </a:r>
          <a:r>
            <a:rPr lang="en-US" sz="1050" kern="1200" dirty="0"/>
            <a:t> BMN </a:t>
          </a:r>
          <a:r>
            <a:rPr lang="en-US" sz="1050" kern="1200" dirty="0" err="1"/>
            <a:t>berupa</a:t>
          </a:r>
          <a:r>
            <a:rPr lang="en-US" sz="1050" kern="1200" dirty="0"/>
            <a:t> </a:t>
          </a:r>
          <a:r>
            <a:rPr lang="en-US" sz="1050" kern="1200" dirty="0" err="1"/>
            <a:t>tanah</a:t>
          </a:r>
          <a:r>
            <a:rPr lang="en-US" sz="1050" kern="1200" dirty="0"/>
            <a:t> </a:t>
          </a:r>
          <a:r>
            <a:rPr lang="en-US" sz="1050" kern="1200" dirty="0" err="1"/>
            <a:t>dan</a:t>
          </a:r>
          <a:r>
            <a:rPr lang="en-US" sz="1050" kern="1200" dirty="0"/>
            <a:t>/</a:t>
          </a:r>
          <a:r>
            <a:rPr lang="en-US" sz="1050" kern="1200" dirty="0" err="1"/>
            <a:t>atau</a:t>
          </a:r>
          <a:r>
            <a:rPr lang="en-US" sz="1050" kern="1200" dirty="0"/>
            <a:t> </a:t>
          </a:r>
          <a:r>
            <a:rPr lang="en-US" sz="1050" kern="1200" dirty="0" err="1"/>
            <a:t>bangunan</a:t>
          </a:r>
          <a:r>
            <a:rPr lang="en-US" sz="1050" kern="1200" dirty="0"/>
            <a:t>.</a:t>
          </a:r>
        </a:p>
        <a:p>
          <a:pPr marL="57150" lvl="1" indent="-57150" algn="l" defTabSz="466725">
            <a:lnSpc>
              <a:spcPct val="90000"/>
            </a:lnSpc>
            <a:spcBef>
              <a:spcPct val="0"/>
            </a:spcBef>
            <a:spcAft>
              <a:spcPct val="15000"/>
            </a:spcAft>
            <a:buChar char="•"/>
          </a:pPr>
          <a:r>
            <a:rPr lang="en-US" sz="1050" kern="1200" dirty="0"/>
            <a:t>Paling lama 99 </a:t>
          </a:r>
          <a:r>
            <a:rPr lang="en-US" sz="1050" kern="1200" dirty="0" err="1"/>
            <a:t>tahun</a:t>
          </a:r>
          <a:r>
            <a:rPr lang="en-US" sz="1050" kern="1200" dirty="0"/>
            <a:t>.</a:t>
          </a:r>
        </a:p>
      </dsp:txBody>
      <dsp:txXfrm>
        <a:off x="299586" y="1275163"/>
        <a:ext cx="5017451" cy="1134552"/>
      </dsp:txXfrm>
    </dsp:sp>
    <dsp:sp modelId="{DDA9022B-A5B9-4304-BBB1-92812852AF61}">
      <dsp:nvSpPr>
        <dsp:cNvPr id="0" name=""/>
        <dsp:cNvSpPr/>
      </dsp:nvSpPr>
      <dsp:spPr>
        <a:xfrm>
          <a:off x="77754" y="2569055"/>
          <a:ext cx="3051178" cy="1369813"/>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err="1"/>
            <a:t>Organisasi</a:t>
          </a:r>
          <a:r>
            <a:rPr lang="en-US" sz="1600" kern="1200" dirty="0"/>
            <a:t> </a:t>
          </a:r>
          <a:r>
            <a:rPr lang="en-US" sz="1600" kern="1200" dirty="0" err="1"/>
            <a:t>internasional</a:t>
          </a:r>
          <a:endParaRPr lang="en-US" sz="1600" kern="1200" dirty="0"/>
        </a:p>
        <a:p>
          <a:pPr marL="57150" lvl="1" indent="-57150" algn="l" defTabSz="466725">
            <a:lnSpc>
              <a:spcPct val="90000"/>
            </a:lnSpc>
            <a:spcBef>
              <a:spcPct val="0"/>
            </a:spcBef>
            <a:spcAft>
              <a:spcPct val="15000"/>
            </a:spcAft>
            <a:buChar char="•"/>
          </a:pPr>
          <a:r>
            <a:rPr lang="en-US" sz="1050" kern="1200" dirty="0" err="1"/>
            <a:t>Organisasi</a:t>
          </a:r>
          <a:r>
            <a:rPr lang="en-US" sz="1050" kern="1200" dirty="0"/>
            <a:t> bilateral </a:t>
          </a:r>
          <a:r>
            <a:rPr lang="en-US" sz="1050" kern="1200" dirty="0" err="1"/>
            <a:t>atau</a:t>
          </a:r>
          <a:r>
            <a:rPr lang="en-US" sz="1050" kern="1200" dirty="0"/>
            <a:t> multilateral yang </a:t>
          </a:r>
          <a:r>
            <a:rPr lang="en-US" sz="1050" kern="1200" dirty="0" err="1"/>
            <a:t>secara</a:t>
          </a:r>
          <a:r>
            <a:rPr lang="en-US" sz="1050" kern="1200" dirty="0"/>
            <a:t> </a:t>
          </a:r>
          <a:r>
            <a:rPr lang="en-US" sz="1050" kern="1200" dirty="0" err="1"/>
            <a:t>resmi</a:t>
          </a:r>
          <a:r>
            <a:rPr lang="en-US" sz="1050" kern="1200" dirty="0"/>
            <a:t> </a:t>
          </a:r>
          <a:r>
            <a:rPr lang="en-US" sz="1050" kern="1200" dirty="0" err="1"/>
            <a:t>diikuti</a:t>
          </a:r>
          <a:r>
            <a:rPr lang="en-US" sz="1050" kern="1200" dirty="0"/>
            <a:t> </a:t>
          </a:r>
          <a:r>
            <a:rPr lang="en-US" sz="1050" kern="1200" dirty="0" err="1"/>
            <a:t>oleh</a:t>
          </a:r>
          <a:r>
            <a:rPr lang="en-US" sz="1050" kern="1200" dirty="0"/>
            <a:t> Indonesia </a:t>
          </a:r>
          <a:r>
            <a:rPr lang="en-US" sz="1050" kern="1200" dirty="0" err="1"/>
            <a:t>sebagai</a:t>
          </a:r>
          <a:r>
            <a:rPr lang="en-US" sz="1050" kern="1200" dirty="0"/>
            <a:t> </a:t>
          </a:r>
          <a:r>
            <a:rPr lang="en-US" sz="1050" kern="1200" dirty="0" err="1"/>
            <a:t>anggotanya</a:t>
          </a:r>
          <a:r>
            <a:rPr lang="en-US" sz="1050" kern="1200" dirty="0"/>
            <a:t>.</a:t>
          </a:r>
        </a:p>
        <a:p>
          <a:pPr marL="57150" lvl="1" indent="-57150" algn="l" defTabSz="466725">
            <a:lnSpc>
              <a:spcPct val="90000"/>
            </a:lnSpc>
            <a:spcBef>
              <a:spcPct val="0"/>
            </a:spcBef>
            <a:spcAft>
              <a:spcPct val="15000"/>
            </a:spcAft>
            <a:buChar char="•"/>
          </a:pPr>
          <a:r>
            <a:rPr lang="en-US" sz="1050" kern="1200" dirty="0" err="1"/>
            <a:t>Dilakukan</a:t>
          </a:r>
          <a:r>
            <a:rPr lang="en-US" sz="1050" kern="1200" dirty="0"/>
            <a:t> </a:t>
          </a:r>
          <a:r>
            <a:rPr lang="en-US" sz="1050" kern="1200" dirty="0" err="1"/>
            <a:t>untuk</a:t>
          </a:r>
          <a:r>
            <a:rPr lang="en-US" sz="1050" kern="1200" dirty="0"/>
            <a:t> BMN </a:t>
          </a:r>
          <a:r>
            <a:rPr lang="en-US" sz="1050" kern="1200" dirty="0" err="1"/>
            <a:t>berupa</a:t>
          </a:r>
          <a:r>
            <a:rPr lang="en-US" sz="1050" kern="1200" dirty="0"/>
            <a:t> </a:t>
          </a:r>
          <a:r>
            <a:rPr lang="en-US" sz="1050" kern="1200" dirty="0" err="1"/>
            <a:t>tanah</a:t>
          </a:r>
          <a:r>
            <a:rPr lang="en-US" sz="1050" kern="1200" dirty="0"/>
            <a:t> </a:t>
          </a:r>
          <a:r>
            <a:rPr lang="en-US" sz="1050" kern="1200" dirty="0" err="1"/>
            <a:t>dan</a:t>
          </a:r>
          <a:r>
            <a:rPr lang="en-US" sz="1050" kern="1200" dirty="0"/>
            <a:t>/</a:t>
          </a:r>
          <a:r>
            <a:rPr lang="en-US" sz="1050" kern="1200" dirty="0" err="1"/>
            <a:t>atau</a:t>
          </a:r>
          <a:r>
            <a:rPr lang="en-US" sz="1050" kern="1200" dirty="0"/>
            <a:t> </a:t>
          </a:r>
          <a:r>
            <a:rPr lang="en-US" sz="1050" kern="1200" dirty="0" err="1"/>
            <a:t>bangunan</a:t>
          </a:r>
          <a:r>
            <a:rPr lang="en-US" sz="1050" kern="1200" dirty="0"/>
            <a:t>.</a:t>
          </a:r>
        </a:p>
        <a:p>
          <a:pPr marL="57150" lvl="1" indent="-57150" algn="l" defTabSz="466725">
            <a:lnSpc>
              <a:spcPct val="90000"/>
            </a:lnSpc>
            <a:spcBef>
              <a:spcPct val="0"/>
            </a:spcBef>
            <a:spcAft>
              <a:spcPct val="15000"/>
            </a:spcAft>
            <a:buChar char="•"/>
          </a:pPr>
          <a:r>
            <a:rPr lang="en-US" sz="1050" kern="1200" dirty="0" err="1"/>
            <a:t>Dilaksanakan</a:t>
          </a:r>
          <a:r>
            <a:rPr lang="en-US" sz="1050" kern="1200" dirty="0"/>
            <a:t> </a:t>
          </a:r>
          <a:r>
            <a:rPr lang="en-US" sz="1050" kern="1200" dirty="0" err="1"/>
            <a:t>sesuai</a:t>
          </a:r>
          <a:r>
            <a:rPr lang="en-US" sz="1050" kern="1200" dirty="0"/>
            <a:t> </a:t>
          </a:r>
          <a:r>
            <a:rPr lang="en-US" sz="1050" kern="1200" dirty="0" err="1"/>
            <a:t>dengan</a:t>
          </a:r>
          <a:r>
            <a:rPr lang="en-US" sz="1050" kern="1200" dirty="0"/>
            <a:t> </a:t>
          </a:r>
          <a:r>
            <a:rPr lang="en-US" sz="1050" kern="1200" dirty="0" err="1"/>
            <a:t>perjanjian</a:t>
          </a:r>
          <a:r>
            <a:rPr lang="en-US" sz="1050" kern="1200" dirty="0"/>
            <a:t>.</a:t>
          </a:r>
        </a:p>
      </dsp:txBody>
      <dsp:txXfrm>
        <a:off x="77754" y="2569055"/>
        <a:ext cx="3051178" cy="1369813"/>
      </dsp:txXfrm>
    </dsp:sp>
    <dsp:sp modelId="{0B61E73C-D801-4EE8-BAE1-D5F342A13210}">
      <dsp:nvSpPr>
        <dsp:cNvPr id="0" name=""/>
        <dsp:cNvSpPr/>
      </dsp:nvSpPr>
      <dsp:spPr>
        <a:xfrm>
          <a:off x="3288272" y="2569055"/>
          <a:ext cx="2250596" cy="1369813"/>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err="1"/>
            <a:t>Badan</a:t>
          </a:r>
          <a:r>
            <a:rPr lang="en-US" sz="1600" kern="1200" dirty="0"/>
            <a:t> </a:t>
          </a:r>
          <a:r>
            <a:rPr lang="en-US" sz="1600" kern="1200" dirty="0" err="1"/>
            <a:t>hukum</a:t>
          </a:r>
          <a:r>
            <a:rPr lang="en-US" sz="1600" kern="1200" dirty="0"/>
            <a:t> </a:t>
          </a:r>
          <a:r>
            <a:rPr lang="en-US" sz="1600" kern="1200" dirty="0" err="1"/>
            <a:t>lainnya</a:t>
          </a:r>
          <a:endParaRPr lang="en-US" sz="1600" kern="1200" dirty="0"/>
        </a:p>
        <a:p>
          <a:pPr marL="57150" lvl="1" indent="-57150" algn="l" defTabSz="466725">
            <a:lnSpc>
              <a:spcPct val="90000"/>
            </a:lnSpc>
            <a:spcBef>
              <a:spcPct val="0"/>
            </a:spcBef>
            <a:spcAft>
              <a:spcPct val="15000"/>
            </a:spcAft>
            <a:buChar char="•"/>
          </a:pPr>
          <a:r>
            <a:rPr lang="en-US" sz="1050" kern="1200" dirty="0" err="1"/>
            <a:t>Dilakukan</a:t>
          </a:r>
          <a:r>
            <a:rPr lang="en-US" sz="1050" kern="1200" dirty="0"/>
            <a:t> </a:t>
          </a:r>
          <a:r>
            <a:rPr lang="en-US" sz="1050" kern="1200" dirty="0" err="1"/>
            <a:t>untuk</a:t>
          </a:r>
          <a:r>
            <a:rPr lang="en-US" sz="1050" kern="1200" dirty="0"/>
            <a:t> </a:t>
          </a:r>
          <a:r>
            <a:rPr lang="en-US" sz="1050" kern="1200" dirty="0" err="1"/>
            <a:t>penyelenggaraan</a:t>
          </a:r>
          <a:r>
            <a:rPr lang="en-US" sz="1050" kern="1200" dirty="0"/>
            <a:t> </a:t>
          </a:r>
          <a:r>
            <a:rPr lang="en-US" sz="1050" kern="1200" dirty="0" err="1"/>
            <a:t>kepentingan</a:t>
          </a:r>
          <a:r>
            <a:rPr lang="en-US" sz="1050" kern="1200" dirty="0"/>
            <a:t> </a:t>
          </a:r>
          <a:r>
            <a:rPr lang="en-US" sz="1050" kern="1200" dirty="0" err="1"/>
            <a:t>umum</a:t>
          </a:r>
          <a:r>
            <a:rPr lang="en-US" sz="1050" kern="1200" dirty="0"/>
            <a:t>.</a:t>
          </a:r>
        </a:p>
        <a:p>
          <a:pPr marL="57150" lvl="1" indent="-57150" algn="l" defTabSz="466725">
            <a:lnSpc>
              <a:spcPct val="90000"/>
            </a:lnSpc>
            <a:spcBef>
              <a:spcPct val="0"/>
            </a:spcBef>
            <a:spcAft>
              <a:spcPct val="15000"/>
            </a:spcAft>
            <a:buChar char="•"/>
          </a:pPr>
          <a:r>
            <a:rPr lang="en-US" sz="1050" kern="1200" dirty="0" err="1"/>
            <a:t>Jangka</a:t>
          </a:r>
          <a:r>
            <a:rPr lang="en-US" sz="1050" kern="1200" dirty="0"/>
            <a:t> </a:t>
          </a:r>
          <a:r>
            <a:rPr lang="en-US" sz="1050" kern="1200" dirty="0" err="1"/>
            <a:t>waktu</a:t>
          </a:r>
          <a:r>
            <a:rPr lang="en-US" sz="1050" kern="1200" dirty="0"/>
            <a:t> paling lama 5 </a:t>
          </a:r>
          <a:r>
            <a:rPr lang="en-US" sz="1050" kern="1200" dirty="0" err="1"/>
            <a:t>tahun</a:t>
          </a:r>
          <a:r>
            <a:rPr lang="en-US" sz="1050" kern="1200" dirty="0"/>
            <a:t> </a:t>
          </a:r>
          <a:r>
            <a:rPr lang="en-US" sz="1050" kern="1200" dirty="0" err="1"/>
            <a:t>dan</a:t>
          </a:r>
          <a:r>
            <a:rPr lang="en-US" sz="1050" kern="1200" dirty="0"/>
            <a:t> </a:t>
          </a:r>
          <a:r>
            <a:rPr lang="en-US" sz="1050" kern="1200" dirty="0" err="1"/>
            <a:t>dapat</a:t>
          </a:r>
          <a:r>
            <a:rPr lang="en-US" sz="1050" kern="1200" dirty="0"/>
            <a:t> </a:t>
          </a:r>
          <a:r>
            <a:rPr lang="en-US" sz="1050" kern="1200" dirty="0" err="1"/>
            <a:t>diperpanjang</a:t>
          </a:r>
          <a:endParaRPr lang="en-US" sz="1050" kern="1200" dirty="0"/>
        </a:p>
      </dsp:txBody>
      <dsp:txXfrm>
        <a:off x="3288272" y="2569055"/>
        <a:ext cx="2250596" cy="136981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063EE4-FD79-4261-881C-B4A1298118A0}">
      <dsp:nvSpPr>
        <dsp:cNvPr id="0" name=""/>
        <dsp:cNvSpPr/>
      </dsp:nvSpPr>
      <dsp:spPr>
        <a:xfrm>
          <a:off x="1922299" y="2749"/>
          <a:ext cx="7438736" cy="1147576"/>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114300" lvl="1" indent="-114300" algn="l" defTabSz="622300">
            <a:lnSpc>
              <a:spcPct val="90000"/>
            </a:lnSpc>
            <a:spcBef>
              <a:spcPct val="0"/>
            </a:spcBef>
            <a:spcAft>
              <a:spcPct val="15000"/>
            </a:spcAft>
            <a:buChar char="•"/>
          </a:pPr>
          <a:r>
            <a:rPr lang="sv-SE" sz="1400" kern="1200" dirty="0">
              <a:solidFill>
                <a:prstClr val="black"/>
              </a:solidFill>
              <a:sym typeface="Wingdings" pitchFamily="2" charset="2"/>
            </a:rPr>
            <a:t>Pemanfaatan </a:t>
          </a:r>
          <a:r>
            <a:rPr lang="id-ID" sz="1400" kern="1200" dirty="0">
              <a:solidFill>
                <a:prstClr val="black"/>
              </a:solidFill>
              <a:sym typeface="Wingdings" pitchFamily="2" charset="2"/>
            </a:rPr>
            <a:t>BMN/D </a:t>
          </a:r>
          <a:r>
            <a:rPr lang="sv-SE" sz="1400" kern="1200" dirty="0">
              <a:solidFill>
                <a:prstClr val="black"/>
              </a:solidFill>
              <a:sym typeface="Wingdings" pitchFamily="2" charset="2"/>
            </a:rPr>
            <a:t>oleh pihak lain dalam jangka waktu tertentu dan menerima imbalan uang tuna</a:t>
          </a:r>
          <a:r>
            <a:rPr lang="id-ID" sz="1400" kern="1200" dirty="0">
              <a:solidFill>
                <a:prstClr val="black"/>
              </a:solidFill>
              <a:sym typeface="Wingdings" pitchFamily="2" charset="2"/>
            </a:rPr>
            <a:t>i</a:t>
          </a:r>
          <a:endParaRPr lang="id-ID" sz="1400" kern="1200" dirty="0"/>
        </a:p>
        <a:p>
          <a:pPr marL="114300" lvl="1" indent="-114300" algn="l" defTabSz="622300">
            <a:lnSpc>
              <a:spcPct val="90000"/>
            </a:lnSpc>
            <a:spcBef>
              <a:spcPct val="0"/>
            </a:spcBef>
            <a:spcAft>
              <a:spcPct val="15000"/>
            </a:spcAft>
            <a:buChar char="•"/>
          </a:pPr>
          <a:r>
            <a:rPr lang="id-ID" sz="1400" kern="1200" dirty="0"/>
            <a:t>Jangka waktu 5 tahun dan dapat diperpanjang</a:t>
          </a:r>
        </a:p>
        <a:p>
          <a:pPr marL="114300" lvl="1" indent="-114300" algn="l" defTabSz="622300">
            <a:lnSpc>
              <a:spcPct val="90000"/>
            </a:lnSpc>
            <a:spcBef>
              <a:spcPct val="0"/>
            </a:spcBef>
            <a:spcAft>
              <a:spcPct val="15000"/>
            </a:spcAft>
            <a:buChar char="•"/>
          </a:pPr>
          <a:r>
            <a:rPr lang="id-ID" sz="1400" kern="1200" dirty="0"/>
            <a:t>Jangka waktu dapat lebih dari 5 tahun untuk kerjasama infrastruktur, kegiatan dengan karakteristik usaha yang memerlukan waktu lebih dari 5 tahun, atau ditentukan UU</a:t>
          </a:r>
        </a:p>
      </dsp:txBody>
      <dsp:txXfrm>
        <a:off x="1922299" y="2749"/>
        <a:ext cx="7438736" cy="1147576"/>
      </dsp:txXfrm>
    </dsp:sp>
    <dsp:sp modelId="{10EC2C2F-213F-432B-BE2F-1F8B00C66D44}">
      <dsp:nvSpPr>
        <dsp:cNvPr id="0" name=""/>
        <dsp:cNvSpPr/>
      </dsp:nvSpPr>
      <dsp:spPr>
        <a:xfrm>
          <a:off x="323532" y="2749"/>
          <a:ext cx="1598767" cy="114757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id-ID" sz="2400" b="1" kern="1200" dirty="0">
              <a:solidFill>
                <a:schemeClr val="bg1"/>
              </a:solidFill>
              <a:effectLst>
                <a:outerShdw blurRad="38100" dist="38100" dir="2700000" algn="tl">
                  <a:srgbClr val="000000">
                    <a:alpha val="43137"/>
                  </a:srgbClr>
                </a:outerShdw>
              </a:effectLst>
              <a:sym typeface="Wingdings" pitchFamily="2" charset="2"/>
            </a:rPr>
            <a:t>Sewa</a:t>
          </a:r>
          <a:endParaRPr lang="id-ID" sz="2400" kern="1200" dirty="0">
            <a:solidFill>
              <a:schemeClr val="bg1"/>
            </a:solidFill>
            <a:effectLst>
              <a:outerShdw blurRad="38100" dist="38100" dir="2700000" algn="tl">
                <a:srgbClr val="000000">
                  <a:alpha val="43137"/>
                </a:srgbClr>
              </a:outerShdw>
            </a:effectLst>
          </a:endParaRPr>
        </a:p>
      </dsp:txBody>
      <dsp:txXfrm>
        <a:off x="379552" y="58769"/>
        <a:ext cx="1486727" cy="1035536"/>
      </dsp:txXfrm>
    </dsp:sp>
    <dsp:sp modelId="{01CF50C8-44FB-4189-B240-9C5B1284AAB4}">
      <dsp:nvSpPr>
        <dsp:cNvPr id="0" name=""/>
        <dsp:cNvSpPr/>
      </dsp:nvSpPr>
      <dsp:spPr>
        <a:xfrm>
          <a:off x="1922299" y="1319891"/>
          <a:ext cx="7438736" cy="931763"/>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ctr" anchorCtr="0">
          <a:noAutofit/>
        </a:bodyPr>
        <a:lstStyle/>
        <a:p>
          <a:pPr marL="114300" lvl="1" indent="-114300" algn="l" defTabSz="533400">
            <a:lnSpc>
              <a:spcPct val="90000"/>
            </a:lnSpc>
            <a:spcBef>
              <a:spcPct val="0"/>
            </a:spcBef>
            <a:spcAft>
              <a:spcPct val="15000"/>
            </a:spcAft>
            <a:buChar char="•"/>
          </a:pPr>
          <a:r>
            <a:rPr lang="id-ID" sz="1200" kern="1200" dirty="0">
              <a:solidFill>
                <a:prstClr val="black"/>
              </a:solidFill>
              <a:sym typeface="Wingdings" pitchFamily="2" charset="2"/>
            </a:rPr>
            <a:t>Penyerahan Penggunaan barang antara Pemerintah Pusat dan Pemerintah Daerah atau antar Pemerintah Daerah dalam jangka waktu tertentu tanpa menerima imbalan dan setelah jangka waktu tersebut berakhir diserahkan kembali kepada Pengelola Barang</a:t>
          </a:r>
          <a:endParaRPr lang="id-ID" sz="1200" kern="1200" dirty="0"/>
        </a:p>
        <a:p>
          <a:pPr marL="114300" lvl="1" indent="-114300" algn="l" defTabSz="533400">
            <a:lnSpc>
              <a:spcPct val="90000"/>
            </a:lnSpc>
            <a:spcBef>
              <a:spcPct val="0"/>
            </a:spcBef>
            <a:spcAft>
              <a:spcPct val="15000"/>
            </a:spcAft>
            <a:buChar char="•"/>
          </a:pPr>
          <a:r>
            <a:rPr lang="id-ID" sz="1200" kern="1200" dirty="0"/>
            <a:t>Jangka waktu 5 tahun dan dapat diperpanjang 1 kali</a:t>
          </a:r>
        </a:p>
      </dsp:txBody>
      <dsp:txXfrm>
        <a:off x="1922299" y="1319891"/>
        <a:ext cx="7438736" cy="931763"/>
      </dsp:txXfrm>
    </dsp:sp>
    <dsp:sp modelId="{908B35C3-60F1-4B68-AFB3-DB7E91A130E8}">
      <dsp:nvSpPr>
        <dsp:cNvPr id="0" name=""/>
        <dsp:cNvSpPr/>
      </dsp:nvSpPr>
      <dsp:spPr>
        <a:xfrm>
          <a:off x="323532" y="1265083"/>
          <a:ext cx="1598767" cy="104137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id-ID" sz="2000" b="1" kern="1200" dirty="0">
              <a:solidFill>
                <a:schemeClr val="bg1"/>
              </a:solidFill>
              <a:effectLst>
                <a:outerShdw blurRad="38100" dist="38100" dir="2700000" algn="tl">
                  <a:srgbClr val="000000">
                    <a:alpha val="43137"/>
                  </a:srgbClr>
                </a:outerShdw>
              </a:effectLst>
              <a:sym typeface="Wingdings" pitchFamily="2" charset="2"/>
            </a:rPr>
            <a:t>Pinjam Pakai</a:t>
          </a:r>
          <a:endParaRPr lang="id-ID" sz="2000" kern="1200" dirty="0">
            <a:solidFill>
              <a:schemeClr val="bg1"/>
            </a:solidFill>
            <a:effectLst>
              <a:outerShdw blurRad="38100" dist="38100" dir="2700000" algn="tl">
                <a:srgbClr val="000000">
                  <a:alpha val="43137"/>
                </a:srgbClr>
              </a:outerShdw>
            </a:effectLst>
          </a:endParaRPr>
        </a:p>
      </dsp:txBody>
      <dsp:txXfrm>
        <a:off x="374368" y="1315919"/>
        <a:ext cx="1497095" cy="939707"/>
      </dsp:txXfrm>
    </dsp:sp>
    <dsp:sp modelId="{A1B03AC2-A7D1-429A-8905-027B9BF23EB2}">
      <dsp:nvSpPr>
        <dsp:cNvPr id="0" name=""/>
        <dsp:cNvSpPr/>
      </dsp:nvSpPr>
      <dsp:spPr>
        <a:xfrm>
          <a:off x="1925151" y="2421220"/>
          <a:ext cx="7431471" cy="1300651"/>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marL="57150" lvl="1" indent="-57150" algn="l" defTabSz="488950">
            <a:lnSpc>
              <a:spcPct val="90000"/>
            </a:lnSpc>
            <a:spcBef>
              <a:spcPct val="0"/>
            </a:spcBef>
            <a:spcAft>
              <a:spcPct val="15000"/>
            </a:spcAft>
            <a:buChar char="•"/>
          </a:pPr>
          <a:r>
            <a:rPr lang="id-ID" sz="1100" kern="1200" dirty="0">
              <a:solidFill>
                <a:prstClr val="black"/>
              </a:solidFill>
              <a:sym typeface="Wingdings" pitchFamily="2" charset="2"/>
            </a:rPr>
            <a:t>Pendayagunaan BMN/D oleh pihak lain dalam jangka waktu tertentu dalam rangka peningkatan PNBP/pendapatan daerah dan sumber pembiayaan lainnya</a:t>
          </a:r>
          <a:endParaRPr lang="id-ID" sz="1100" kern="1200" dirty="0"/>
        </a:p>
        <a:p>
          <a:pPr marL="57150" lvl="1" indent="-57150" algn="l" defTabSz="488950">
            <a:lnSpc>
              <a:spcPct val="90000"/>
            </a:lnSpc>
            <a:spcBef>
              <a:spcPct val="0"/>
            </a:spcBef>
            <a:spcAft>
              <a:spcPct val="15000"/>
            </a:spcAft>
            <a:buChar char="•"/>
          </a:pPr>
          <a:r>
            <a:rPr lang="id-ID" sz="1100" kern="1200" dirty="0"/>
            <a:t>Jangka waktu 30 tahun dan dapat diperpanjang</a:t>
          </a:r>
        </a:p>
        <a:p>
          <a:pPr marL="57150" lvl="1" indent="-57150" algn="l" defTabSz="488950">
            <a:lnSpc>
              <a:spcPct val="90000"/>
            </a:lnSpc>
            <a:spcBef>
              <a:spcPct val="0"/>
            </a:spcBef>
            <a:spcAft>
              <a:spcPct val="15000"/>
            </a:spcAft>
            <a:buChar char="•"/>
          </a:pPr>
          <a:r>
            <a:rPr lang="id-ID" sz="1100" kern="1200" dirty="0"/>
            <a:t>Untuk KSP penyediaan infrastruktur maksimal 50 tahun dan dapat diperpanjang</a:t>
          </a:r>
        </a:p>
        <a:p>
          <a:pPr marL="57150" lvl="1" indent="-57150" algn="l" defTabSz="488950">
            <a:lnSpc>
              <a:spcPct val="90000"/>
            </a:lnSpc>
            <a:spcBef>
              <a:spcPct val="0"/>
            </a:spcBef>
            <a:spcAft>
              <a:spcPct val="15000"/>
            </a:spcAft>
            <a:buChar char="•"/>
          </a:pPr>
          <a:r>
            <a:rPr lang="id-ID" sz="1100" kern="1200" dirty="0"/>
            <a:t>Mitra KSP ditetapkan melalui tender, kecuali BMN/D bersifat khusus dapat dilakukan penunjukan langsung</a:t>
          </a:r>
        </a:p>
        <a:p>
          <a:pPr marL="57150" lvl="1" indent="-57150" algn="l" defTabSz="488950">
            <a:lnSpc>
              <a:spcPct val="90000"/>
            </a:lnSpc>
            <a:spcBef>
              <a:spcPct val="0"/>
            </a:spcBef>
            <a:spcAft>
              <a:spcPct val="15000"/>
            </a:spcAft>
            <a:buChar char="•"/>
          </a:pPr>
          <a:r>
            <a:rPr lang="id-ID" sz="1100" kern="1200" dirty="0"/>
            <a:t>Mitra harus membayar kontribusi tetap dan pembagian keuntungan</a:t>
          </a:r>
        </a:p>
        <a:p>
          <a:pPr marL="57150" lvl="1" indent="-57150" algn="l" defTabSz="488950">
            <a:lnSpc>
              <a:spcPct val="90000"/>
            </a:lnSpc>
            <a:spcBef>
              <a:spcPct val="0"/>
            </a:spcBef>
            <a:spcAft>
              <a:spcPct val="15000"/>
            </a:spcAft>
            <a:buChar char="•"/>
          </a:pPr>
          <a:r>
            <a:rPr lang="id-ID" sz="1100" kern="1200" dirty="0"/>
            <a:t>Sebagian kontribusi tetap dan pembagian keuntungan dapat berupa bangunan dan fasilitasnya, maksimal 10%</a:t>
          </a:r>
        </a:p>
      </dsp:txBody>
      <dsp:txXfrm>
        <a:off x="1925151" y="2421220"/>
        <a:ext cx="7431471" cy="1300651"/>
      </dsp:txXfrm>
    </dsp:sp>
    <dsp:sp modelId="{7735C653-D4F8-47D2-9751-50F24075457D}">
      <dsp:nvSpPr>
        <dsp:cNvPr id="0" name=""/>
        <dsp:cNvSpPr/>
      </dsp:nvSpPr>
      <dsp:spPr>
        <a:xfrm>
          <a:off x="327945" y="2497758"/>
          <a:ext cx="1597205" cy="114757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id-ID" sz="1800" b="1" kern="1200" dirty="0">
              <a:solidFill>
                <a:schemeClr val="bg1"/>
              </a:solidFill>
              <a:effectLst>
                <a:outerShdw blurRad="38100" dist="38100" dir="2700000" algn="tl">
                  <a:srgbClr val="000000">
                    <a:alpha val="43137"/>
                  </a:srgbClr>
                </a:outerShdw>
              </a:effectLst>
              <a:sym typeface="Wingdings" pitchFamily="2" charset="2"/>
            </a:rPr>
            <a:t>Kerja Sama Pemanfaatan (KSP)</a:t>
          </a:r>
          <a:endParaRPr lang="id-ID" sz="1800" kern="1200" dirty="0">
            <a:solidFill>
              <a:schemeClr val="bg1"/>
            </a:solidFill>
            <a:effectLst>
              <a:outerShdw blurRad="38100" dist="38100" dir="2700000" algn="tl">
                <a:srgbClr val="000000">
                  <a:alpha val="43137"/>
                </a:srgbClr>
              </a:outerShdw>
            </a:effectLst>
          </a:endParaRPr>
        </a:p>
      </dsp:txBody>
      <dsp:txXfrm>
        <a:off x="383965" y="2553778"/>
        <a:ext cx="1485165" cy="103553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ED49A8-05F6-401D-8DF0-8AE3C187894D}">
      <dsp:nvSpPr>
        <dsp:cNvPr id="0" name=""/>
        <dsp:cNvSpPr/>
      </dsp:nvSpPr>
      <dsp:spPr>
        <a:xfrm>
          <a:off x="2411765" y="7589"/>
          <a:ext cx="6677279" cy="2441107"/>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ctr" anchorCtr="0">
          <a:noAutofit/>
        </a:bodyPr>
        <a:lstStyle/>
        <a:p>
          <a:pPr marL="114300" lvl="1" indent="-114300" algn="l" defTabSz="533400">
            <a:lnSpc>
              <a:spcPct val="90000"/>
            </a:lnSpc>
            <a:spcBef>
              <a:spcPct val="0"/>
            </a:spcBef>
            <a:spcAft>
              <a:spcPct val="15000"/>
            </a:spcAft>
            <a:buChar char="•"/>
          </a:pPr>
          <a:r>
            <a:rPr lang="id-ID" sz="1200" kern="1200" dirty="0">
              <a:solidFill>
                <a:prstClr val="black"/>
              </a:solidFill>
              <a:sym typeface="Wingdings" pitchFamily="2" charset="2"/>
            </a:rPr>
            <a:t>BGS: Pemanfaatan BMN/D berupa tanah oleh pihak lain dengan cara mendirikan bangunan dan/atau sarana berikut fasilitasnya, kemudian didayagunakan oleh pihak lain tersebut dalam jangka waktu tertentu yang telah disepakati, untuk selanjutnya diserahkan kembali tanah beserta bangunan dan/atau sarana berikut fasilitasnya setelah berakhirnya jangka waktu</a:t>
          </a:r>
          <a:endParaRPr lang="id-ID" sz="1200" kern="1200" dirty="0"/>
        </a:p>
        <a:p>
          <a:pPr marL="114300" lvl="1" indent="-114300" algn="l" defTabSz="533400">
            <a:lnSpc>
              <a:spcPct val="90000"/>
            </a:lnSpc>
            <a:spcBef>
              <a:spcPct val="0"/>
            </a:spcBef>
            <a:spcAft>
              <a:spcPct val="15000"/>
            </a:spcAft>
            <a:buChar char="•"/>
          </a:pPr>
          <a:r>
            <a:rPr lang="id-ID" sz="1200" kern="1200" dirty="0">
              <a:solidFill>
                <a:prstClr val="black"/>
              </a:solidFill>
              <a:sym typeface="Wingdings" pitchFamily="2" charset="2"/>
            </a:rPr>
            <a:t>BSG: Pemanfaatan BMN/D berupa tanah oleh pihak lain dengan cara mendirikan bangunan dan/atau sarana berikut fasilitasnya, dan setelah selesai pembangunannya diserahkan untuk didayagunakan oleh pihak lain tersebut dalam jangka waktu tertentu yang disepakati</a:t>
          </a:r>
          <a:endParaRPr lang="id-ID" sz="1200" kern="1200" dirty="0"/>
        </a:p>
        <a:p>
          <a:pPr marL="114300" lvl="1" indent="-114300" algn="l" defTabSz="533400">
            <a:lnSpc>
              <a:spcPct val="90000"/>
            </a:lnSpc>
            <a:spcBef>
              <a:spcPct val="0"/>
            </a:spcBef>
            <a:spcAft>
              <a:spcPct val="15000"/>
            </a:spcAft>
            <a:buChar char="•"/>
          </a:pPr>
          <a:r>
            <a:rPr lang="id-ID" sz="1200" kern="1200" dirty="0"/>
            <a:t>Jangka waktu paling lama 30 tahun</a:t>
          </a:r>
        </a:p>
        <a:p>
          <a:pPr marL="114300" lvl="1" indent="-114300" algn="l" defTabSz="533400">
            <a:lnSpc>
              <a:spcPct val="90000"/>
            </a:lnSpc>
            <a:spcBef>
              <a:spcPct val="0"/>
            </a:spcBef>
            <a:spcAft>
              <a:spcPct val="15000"/>
            </a:spcAft>
            <a:buChar char="•"/>
          </a:pPr>
          <a:r>
            <a:rPr lang="id-ID" sz="1200" kern="1200" dirty="0"/>
            <a:t>Mitra ditetapkan melalui tender</a:t>
          </a:r>
        </a:p>
        <a:p>
          <a:pPr marL="114300" lvl="1" indent="-114300" algn="l" defTabSz="533400">
            <a:lnSpc>
              <a:spcPct val="90000"/>
            </a:lnSpc>
            <a:spcBef>
              <a:spcPct val="0"/>
            </a:spcBef>
            <a:spcAft>
              <a:spcPct val="15000"/>
            </a:spcAft>
            <a:buChar char="•"/>
          </a:pPr>
          <a:r>
            <a:rPr lang="id-ID" sz="1200" kern="1200" dirty="0"/>
            <a:t>Mitra wajib membayar kontribusi</a:t>
          </a:r>
        </a:p>
        <a:p>
          <a:pPr marL="114300" lvl="1" indent="-114300" algn="l" defTabSz="533400">
            <a:lnSpc>
              <a:spcPct val="90000"/>
            </a:lnSpc>
            <a:spcBef>
              <a:spcPct val="0"/>
            </a:spcBef>
            <a:spcAft>
              <a:spcPct val="15000"/>
            </a:spcAft>
            <a:buChar char="•"/>
          </a:pPr>
          <a:r>
            <a:rPr lang="id-ID" sz="1200" kern="1200" dirty="0"/>
            <a:t>Dalam jangka waktu pengoperasian, hasil BGS/BSG harus digunakan langsung untuk penyelenggaraan tusi pempus/pemda minimal 10%</a:t>
          </a:r>
        </a:p>
      </dsp:txBody>
      <dsp:txXfrm>
        <a:off x="2411765" y="7589"/>
        <a:ext cx="6677279" cy="2441107"/>
      </dsp:txXfrm>
    </dsp:sp>
    <dsp:sp modelId="{FDF1A3E1-7D5C-4820-B9C7-2EB9429A40FB}">
      <dsp:nvSpPr>
        <dsp:cNvPr id="0" name=""/>
        <dsp:cNvSpPr/>
      </dsp:nvSpPr>
      <dsp:spPr>
        <a:xfrm>
          <a:off x="0" y="2804"/>
          <a:ext cx="2356811" cy="245067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id-ID" sz="1800" b="1" kern="1200" dirty="0">
              <a:solidFill>
                <a:schemeClr val="bg1"/>
              </a:solidFill>
              <a:effectLst>
                <a:outerShdw blurRad="38100" dist="38100" dir="2700000" algn="tl">
                  <a:srgbClr val="000000">
                    <a:alpha val="43137"/>
                  </a:srgbClr>
                </a:outerShdw>
              </a:effectLst>
              <a:sym typeface="Wingdings" pitchFamily="2" charset="2"/>
            </a:rPr>
            <a:t>Bangun Guna Serah (BGS) /Bangun Serah Guna (BSG) </a:t>
          </a:r>
          <a:endParaRPr lang="id-ID" sz="1800" kern="1200" dirty="0">
            <a:solidFill>
              <a:schemeClr val="bg1"/>
            </a:solidFill>
            <a:effectLst>
              <a:outerShdw blurRad="38100" dist="38100" dir="2700000" algn="tl">
                <a:srgbClr val="000000">
                  <a:alpha val="43137"/>
                </a:srgbClr>
              </a:outerShdw>
            </a:effectLst>
          </a:endParaRPr>
        </a:p>
      </dsp:txBody>
      <dsp:txXfrm>
        <a:off x="115050" y="117854"/>
        <a:ext cx="2126711" cy="2220578"/>
      </dsp:txXfrm>
    </dsp:sp>
    <dsp:sp modelId="{A096989C-FED2-4542-B8C9-4DC8E7878CF5}">
      <dsp:nvSpPr>
        <dsp:cNvPr id="0" name=""/>
        <dsp:cNvSpPr/>
      </dsp:nvSpPr>
      <dsp:spPr>
        <a:xfrm>
          <a:off x="2409654" y="2568785"/>
          <a:ext cx="6683806" cy="1153032"/>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ctr" anchorCtr="0">
          <a:noAutofit/>
        </a:bodyPr>
        <a:lstStyle/>
        <a:p>
          <a:pPr marL="114300" lvl="1" indent="-114300" algn="l" defTabSz="533400">
            <a:lnSpc>
              <a:spcPct val="90000"/>
            </a:lnSpc>
            <a:spcBef>
              <a:spcPct val="0"/>
            </a:spcBef>
            <a:spcAft>
              <a:spcPct val="15000"/>
            </a:spcAft>
            <a:buChar char="•"/>
          </a:pPr>
          <a:r>
            <a:rPr lang="id-ID" sz="1200" kern="1200" dirty="0">
              <a:solidFill>
                <a:prstClr val="black"/>
              </a:solidFill>
              <a:sym typeface="Wingdings" pitchFamily="2" charset="2"/>
            </a:rPr>
            <a:t>KPBU untuk kegiatan penyediaan infrastruktur sesuai dengan ketentuan Peraturan Perundang-undangan</a:t>
          </a:r>
          <a:endParaRPr lang="id-ID" sz="1200" kern="1200" dirty="0"/>
        </a:p>
        <a:p>
          <a:pPr marL="114300" lvl="1" indent="-114300" algn="l" defTabSz="533400">
            <a:lnSpc>
              <a:spcPct val="90000"/>
            </a:lnSpc>
            <a:spcBef>
              <a:spcPct val="0"/>
            </a:spcBef>
            <a:spcAft>
              <a:spcPct val="15000"/>
            </a:spcAft>
            <a:buChar char="•"/>
          </a:pPr>
          <a:r>
            <a:rPr lang="id-ID" sz="1200" kern="1200" dirty="0"/>
            <a:t>Bentuk badan usaha: PT, BUMN, BUMD, koperasi</a:t>
          </a:r>
        </a:p>
        <a:p>
          <a:pPr marL="114300" lvl="1" indent="-114300" algn="l" defTabSz="533400">
            <a:lnSpc>
              <a:spcPct val="90000"/>
            </a:lnSpc>
            <a:spcBef>
              <a:spcPct val="0"/>
            </a:spcBef>
            <a:spcAft>
              <a:spcPct val="15000"/>
            </a:spcAft>
            <a:buChar char="•"/>
          </a:pPr>
          <a:r>
            <a:rPr lang="id-ID" sz="1200" kern="1200" dirty="0"/>
            <a:t>Jangka waktu paling lama 50 tahun dan dapat diperpanjang apabila terjadi government force major</a:t>
          </a:r>
        </a:p>
        <a:p>
          <a:pPr marL="114300" lvl="1" indent="-114300" algn="l" defTabSz="533400">
            <a:lnSpc>
              <a:spcPct val="90000"/>
            </a:lnSpc>
            <a:spcBef>
              <a:spcPct val="0"/>
            </a:spcBef>
            <a:spcAft>
              <a:spcPct val="15000"/>
            </a:spcAft>
            <a:buChar char="•"/>
          </a:pPr>
          <a:r>
            <a:rPr lang="id-ID" sz="1200" kern="1200" dirty="0"/>
            <a:t>Mitra dapat dibebani pembagian kelebihan keuntungan sepanjang terdapat kelebihan keuntungan (clawback)</a:t>
          </a:r>
        </a:p>
        <a:p>
          <a:pPr marL="114300" lvl="1" indent="-114300" algn="l" defTabSz="533400">
            <a:lnSpc>
              <a:spcPct val="90000"/>
            </a:lnSpc>
            <a:spcBef>
              <a:spcPct val="0"/>
            </a:spcBef>
            <a:spcAft>
              <a:spcPct val="15000"/>
            </a:spcAft>
            <a:buChar char="•"/>
          </a:pPr>
          <a:r>
            <a:rPr lang="id-ID" sz="1200" kern="1200" dirty="0"/>
            <a:t>Barang hasil KSPI menjadi BMN/D sejak diserahkan </a:t>
          </a:r>
        </a:p>
      </dsp:txBody>
      <dsp:txXfrm>
        <a:off x="2409654" y="2568785"/>
        <a:ext cx="6683806" cy="1153032"/>
      </dsp:txXfrm>
    </dsp:sp>
    <dsp:sp modelId="{7BDF345E-F677-4E25-82CC-01B6DB017EBE}">
      <dsp:nvSpPr>
        <dsp:cNvPr id="0" name=""/>
        <dsp:cNvSpPr/>
      </dsp:nvSpPr>
      <dsp:spPr>
        <a:xfrm>
          <a:off x="0" y="2568785"/>
          <a:ext cx="2359115" cy="115303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id-ID" sz="1800" b="1" kern="1200" dirty="0">
              <a:solidFill>
                <a:schemeClr val="bg1"/>
              </a:solidFill>
              <a:effectLst>
                <a:outerShdw blurRad="38100" dist="38100" dir="2700000" algn="tl">
                  <a:srgbClr val="000000">
                    <a:alpha val="43137"/>
                  </a:srgbClr>
                </a:outerShdw>
              </a:effectLst>
              <a:sym typeface="Wingdings" pitchFamily="2" charset="2"/>
            </a:rPr>
            <a:t>Kerja Sama Penyediaan Infrastruktur (KSPI) </a:t>
          </a:r>
          <a:endParaRPr lang="id-ID" sz="1800" kern="1200" dirty="0">
            <a:solidFill>
              <a:schemeClr val="bg1"/>
            </a:solidFill>
            <a:effectLst>
              <a:outerShdw blurRad="38100" dist="38100" dir="2700000" algn="tl">
                <a:srgbClr val="000000">
                  <a:alpha val="43137"/>
                </a:srgbClr>
              </a:outerShdw>
            </a:effectLst>
          </a:endParaRPr>
        </a:p>
      </dsp:txBody>
      <dsp:txXfrm>
        <a:off x="56286" y="2625071"/>
        <a:ext cx="2246543" cy="1040460"/>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52901" units="1/cm"/>
          <inkml:channelProperty channel="Y" name="resolution" value="65.45454" units="1/cm"/>
          <inkml:channelProperty channel="T" name="resolution" value="1" units="1/dev"/>
        </inkml:channelProperties>
      </inkml:inkSource>
      <inkml:timestamp xml:id="ts0" timeString="2021-03-01T07:42:39.706"/>
    </inkml:context>
    <inkml:brush xml:id="br0">
      <inkml:brushProperty name="width" value="0.05292" units="cm"/>
      <inkml:brushProperty name="height" value="0.05292" units="cm"/>
      <inkml:brushProperty name="color" value="#C00000"/>
    </inkml:brush>
  </inkml:definitions>
  <inkml:trace contextRef="#ctx0" brushRef="#br0">22741 3982 0,'0'40'78,"0"13"-78,0 13 16,0 13-1,13 27 17,0-93-32,1 0 47,-1-13-16,53 0-16,66-79 1,40 13 0,-39-13-1,-14-1 1,-40 27 0,-26-13-1,13-13 1,-53 52-1,14 1 1,-14 13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endParaRPr lang="id-ID"/>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id-ID"/>
          </a:p>
        </p:txBody>
      </p:sp>
      <p:sp>
        <p:nvSpPr>
          <p:cNvPr id="4" name="Date Placeholder 3"/>
          <p:cNvSpPr>
            <a:spLocks noGrp="1"/>
          </p:cNvSpPr>
          <p:nvPr>
            <p:ph type="dt" sz="half" idx="10"/>
          </p:nvPr>
        </p:nvSpPr>
        <p:spPr/>
        <p:txBody>
          <a:bodyPr/>
          <a:lstStyle/>
          <a:p>
            <a:fld id="{0551955B-C74D-4C43-935E-0F5907162505}" type="datetimeFigureOut">
              <a:rPr lang="id-ID" smtClean="0"/>
              <a:t>01/08/2021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DC2D761-1565-4CA2-9CE7-927816956FE9}" type="slidenum">
              <a:rPr lang="id-ID" smtClean="0"/>
              <a:t>‹#›</a:t>
            </a:fld>
            <a:endParaRPr lang="id-ID"/>
          </a:p>
        </p:txBody>
      </p:sp>
    </p:spTree>
    <p:extLst>
      <p:ext uri="{BB962C8B-B14F-4D97-AF65-F5344CB8AC3E}">
        <p14:creationId xmlns:p14="http://schemas.microsoft.com/office/powerpoint/2010/main" val="1607131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0551955B-C74D-4C43-935E-0F5907162505}" type="datetimeFigureOut">
              <a:rPr lang="id-ID" smtClean="0"/>
              <a:t>01/08/2021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DC2D761-1565-4CA2-9CE7-927816956FE9}" type="slidenum">
              <a:rPr lang="id-ID" smtClean="0"/>
              <a:t>‹#›</a:t>
            </a:fld>
            <a:endParaRPr lang="id-ID"/>
          </a:p>
        </p:txBody>
      </p:sp>
    </p:spTree>
    <p:extLst>
      <p:ext uri="{BB962C8B-B14F-4D97-AF65-F5344CB8AC3E}">
        <p14:creationId xmlns:p14="http://schemas.microsoft.com/office/powerpoint/2010/main" val="4062152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0551955B-C74D-4C43-935E-0F5907162505}" type="datetimeFigureOut">
              <a:rPr lang="id-ID" smtClean="0"/>
              <a:t>01/08/2021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DC2D761-1565-4CA2-9CE7-927816956FE9}" type="slidenum">
              <a:rPr lang="id-ID" smtClean="0"/>
              <a:t>‹#›</a:t>
            </a:fld>
            <a:endParaRPr lang="id-ID"/>
          </a:p>
        </p:txBody>
      </p:sp>
    </p:spTree>
    <p:extLst>
      <p:ext uri="{BB962C8B-B14F-4D97-AF65-F5344CB8AC3E}">
        <p14:creationId xmlns:p14="http://schemas.microsoft.com/office/powerpoint/2010/main" val="3789717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bg1"/>
                </a:solidFill>
                <a:effectLst>
                  <a:outerShdw blurRad="50800" dist="38100" dir="5400000" algn="t" rotWithShape="0">
                    <a:prstClr val="black">
                      <a:alpha val="40000"/>
                    </a:prstClr>
                  </a:outerShdw>
                </a:effectLst>
              </a:defRPr>
            </a:lvl1pPr>
          </a:lstStyle>
          <a:p>
            <a:r>
              <a:rPr lang="en-US" altLang="ko-KR" dirty="0"/>
              <a:t> Click to edit title</a:t>
            </a:r>
            <a:endParaRPr lang="ko-KR" altLang="en-US" dirty="0"/>
          </a:p>
        </p:txBody>
      </p:sp>
      <p:sp>
        <p:nvSpPr>
          <p:cNvPr id="4" name="Content Placeholder 2"/>
          <p:cNvSpPr>
            <a:spLocks noGrp="1"/>
          </p:cNvSpPr>
          <p:nvPr>
            <p:ph idx="1"/>
          </p:nvPr>
        </p:nvSpPr>
        <p:spPr>
          <a:xfrm>
            <a:off x="395536" y="1131590"/>
            <a:ext cx="8496944" cy="460648"/>
          </a:xfrm>
          <a:prstGeom prst="rect">
            <a:avLst/>
          </a:prstGeom>
        </p:spPr>
        <p:txBody>
          <a:bodyPr anchor="ctr"/>
          <a:lstStyle>
            <a:lvl1pPr marL="0" indent="0">
              <a:buNone/>
              <a:defRPr sz="2000">
                <a:solidFill>
                  <a:schemeClr val="tx1">
                    <a:lumMod val="75000"/>
                    <a:lumOff val="25000"/>
                  </a:schemeClr>
                </a:solidFill>
              </a:defRPr>
            </a:lvl1pPr>
          </a:lstStyle>
          <a:p>
            <a:pPr lvl="0"/>
            <a:r>
              <a:rPr lang="en-US" altLang="ko-KR" dirty="0"/>
              <a:t>Click to edit Master text styles</a:t>
            </a:r>
          </a:p>
        </p:txBody>
      </p:sp>
      <p:sp>
        <p:nvSpPr>
          <p:cNvPr id="5" name="Content Placeholder 2"/>
          <p:cNvSpPr>
            <a:spLocks noGrp="1"/>
          </p:cNvSpPr>
          <p:nvPr>
            <p:ph idx="10"/>
          </p:nvPr>
        </p:nvSpPr>
        <p:spPr>
          <a:xfrm>
            <a:off x="405880" y="1808261"/>
            <a:ext cx="8496944" cy="2995737"/>
          </a:xfrm>
          <a:prstGeom prst="rect">
            <a:avLst/>
          </a:prstGeom>
        </p:spPr>
        <p:txBody>
          <a:bodyPr lIns="396000" anchor="t"/>
          <a:lstStyle>
            <a:lvl1pPr marL="0" indent="0">
              <a:buNone/>
              <a:defRPr sz="1400">
                <a:solidFill>
                  <a:schemeClr val="tx1">
                    <a:lumMod val="75000"/>
                    <a:lumOff val="25000"/>
                  </a:schemeClr>
                </a:solidFill>
              </a:defRPr>
            </a:lvl1pPr>
          </a:lstStyle>
          <a:p>
            <a:pPr lvl="0"/>
            <a:r>
              <a:rPr lang="en-US" altLang="ko-KR" dirty="0"/>
              <a:t>Click to edit Master text styles</a:t>
            </a:r>
          </a:p>
        </p:txBody>
      </p:sp>
    </p:spTree>
    <p:extLst>
      <p:ext uri="{BB962C8B-B14F-4D97-AF65-F5344CB8AC3E}">
        <p14:creationId xmlns:p14="http://schemas.microsoft.com/office/powerpoint/2010/main" val="1153937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KEYNOTE ALT 1.jpg"/>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86630"/>
          <a:stretch/>
        </p:blipFill>
        <p:spPr>
          <a:xfrm>
            <a:off x="0" y="0"/>
            <a:ext cx="9144000" cy="1095375"/>
          </a:xfrm>
          <a:prstGeom prst="rect">
            <a:avLst/>
          </a:prstGeom>
        </p:spPr>
      </p:pic>
      <p:sp>
        <p:nvSpPr>
          <p:cNvPr id="2" name="Title 1"/>
          <p:cNvSpPr>
            <a:spLocks noGrp="1"/>
          </p:cNvSpPr>
          <p:nvPr>
            <p:ph type="title"/>
          </p:nvPr>
        </p:nvSpPr>
        <p:spPr>
          <a:xfrm>
            <a:off x="457200" y="205979"/>
            <a:ext cx="8229600" cy="781595"/>
          </a:xfrm>
        </p:spPr>
        <p:txBody>
          <a:bodyPr/>
          <a:lstStyle>
            <a:lvl1pPr>
              <a:defRPr b="1">
                <a:solidFill>
                  <a:schemeClr val="bg1"/>
                </a:solidFill>
              </a:defRPr>
            </a:lvl1pPr>
          </a:lstStyle>
          <a:p>
            <a:r>
              <a:rPr lang="en-US" dirty="0"/>
              <a:t>Click to edit Master title style</a:t>
            </a:r>
            <a:endParaRPr lang="id-ID"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0551955B-C74D-4C43-935E-0F5907162505}" type="datetimeFigureOut">
              <a:rPr lang="id-ID" smtClean="0"/>
              <a:t>01/08/2021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DC2D761-1565-4CA2-9CE7-927816956FE9}" type="slidenum">
              <a:rPr lang="id-ID" smtClean="0"/>
              <a:t>‹#›</a:t>
            </a:fld>
            <a:endParaRPr lang="id-ID"/>
          </a:p>
        </p:txBody>
      </p:sp>
    </p:spTree>
    <p:extLst>
      <p:ext uri="{BB962C8B-B14F-4D97-AF65-F5344CB8AC3E}">
        <p14:creationId xmlns:p14="http://schemas.microsoft.com/office/powerpoint/2010/main" val="350424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endParaRPr lang="id-ID"/>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51955B-C74D-4C43-935E-0F5907162505}" type="datetimeFigureOut">
              <a:rPr lang="id-ID" smtClean="0"/>
              <a:t>01/08/2021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DC2D761-1565-4CA2-9CE7-927816956FE9}" type="slidenum">
              <a:rPr lang="id-ID" smtClean="0"/>
              <a:t>‹#›</a:t>
            </a:fld>
            <a:endParaRPr lang="id-ID"/>
          </a:p>
        </p:txBody>
      </p:sp>
    </p:spTree>
    <p:extLst>
      <p:ext uri="{BB962C8B-B14F-4D97-AF65-F5344CB8AC3E}">
        <p14:creationId xmlns:p14="http://schemas.microsoft.com/office/powerpoint/2010/main" val="526499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p:cNvSpPr>
            <a:spLocks noGrp="1"/>
          </p:cNvSpPr>
          <p:nvPr>
            <p:ph type="dt" sz="half" idx="10"/>
          </p:nvPr>
        </p:nvSpPr>
        <p:spPr/>
        <p:txBody>
          <a:bodyPr/>
          <a:lstStyle/>
          <a:p>
            <a:fld id="{0551955B-C74D-4C43-935E-0F5907162505}" type="datetimeFigureOut">
              <a:rPr lang="id-ID" smtClean="0"/>
              <a:t>01/08/2021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4DC2D761-1565-4CA2-9CE7-927816956FE9}" type="slidenum">
              <a:rPr lang="id-ID" smtClean="0"/>
              <a:t>‹#›</a:t>
            </a:fld>
            <a:endParaRPr lang="id-ID"/>
          </a:p>
        </p:txBody>
      </p:sp>
    </p:spTree>
    <p:extLst>
      <p:ext uri="{BB962C8B-B14F-4D97-AF65-F5344CB8AC3E}">
        <p14:creationId xmlns:p14="http://schemas.microsoft.com/office/powerpoint/2010/main" val="3010942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p:cNvSpPr>
            <a:spLocks noGrp="1"/>
          </p:cNvSpPr>
          <p:nvPr>
            <p:ph type="dt" sz="half" idx="10"/>
          </p:nvPr>
        </p:nvSpPr>
        <p:spPr/>
        <p:txBody>
          <a:bodyPr/>
          <a:lstStyle/>
          <a:p>
            <a:fld id="{0551955B-C74D-4C43-935E-0F5907162505}" type="datetimeFigureOut">
              <a:rPr lang="id-ID" smtClean="0"/>
              <a:t>01/08/2021</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4DC2D761-1565-4CA2-9CE7-927816956FE9}" type="slidenum">
              <a:rPr lang="id-ID" smtClean="0"/>
              <a:t>‹#›</a:t>
            </a:fld>
            <a:endParaRPr lang="id-ID"/>
          </a:p>
        </p:txBody>
      </p:sp>
    </p:spTree>
    <p:extLst>
      <p:ext uri="{BB962C8B-B14F-4D97-AF65-F5344CB8AC3E}">
        <p14:creationId xmlns:p14="http://schemas.microsoft.com/office/powerpoint/2010/main" val="1364658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0551955B-C74D-4C43-935E-0F5907162505}" type="datetimeFigureOut">
              <a:rPr lang="id-ID" smtClean="0"/>
              <a:t>01/08/2021</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4DC2D761-1565-4CA2-9CE7-927816956FE9}" type="slidenum">
              <a:rPr lang="id-ID" smtClean="0"/>
              <a:t>‹#›</a:t>
            </a:fld>
            <a:endParaRPr lang="id-ID"/>
          </a:p>
        </p:txBody>
      </p:sp>
    </p:spTree>
    <p:extLst>
      <p:ext uri="{BB962C8B-B14F-4D97-AF65-F5344CB8AC3E}">
        <p14:creationId xmlns:p14="http://schemas.microsoft.com/office/powerpoint/2010/main" val="3470341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51955B-C74D-4C43-935E-0F5907162505}" type="datetimeFigureOut">
              <a:rPr lang="id-ID" smtClean="0"/>
              <a:t>01/08/2021</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4DC2D761-1565-4CA2-9CE7-927816956FE9}" type="slidenum">
              <a:rPr lang="id-ID" smtClean="0"/>
              <a:t>‹#›</a:t>
            </a:fld>
            <a:endParaRPr lang="id-ID"/>
          </a:p>
        </p:txBody>
      </p:sp>
    </p:spTree>
    <p:extLst>
      <p:ext uri="{BB962C8B-B14F-4D97-AF65-F5344CB8AC3E}">
        <p14:creationId xmlns:p14="http://schemas.microsoft.com/office/powerpoint/2010/main" val="1640613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endParaRPr lang="id-ID"/>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51955B-C74D-4C43-935E-0F5907162505}" type="datetimeFigureOut">
              <a:rPr lang="id-ID" smtClean="0"/>
              <a:t>01/08/2021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4DC2D761-1565-4CA2-9CE7-927816956FE9}" type="slidenum">
              <a:rPr lang="id-ID" smtClean="0"/>
              <a:t>‹#›</a:t>
            </a:fld>
            <a:endParaRPr lang="id-ID"/>
          </a:p>
        </p:txBody>
      </p:sp>
    </p:spTree>
    <p:extLst>
      <p:ext uri="{BB962C8B-B14F-4D97-AF65-F5344CB8AC3E}">
        <p14:creationId xmlns:p14="http://schemas.microsoft.com/office/powerpoint/2010/main" val="3839020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endParaRPr lang="id-ID"/>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51955B-C74D-4C43-935E-0F5907162505}" type="datetimeFigureOut">
              <a:rPr lang="id-ID" smtClean="0"/>
              <a:t>01/08/2021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4DC2D761-1565-4CA2-9CE7-927816956FE9}" type="slidenum">
              <a:rPr lang="id-ID" smtClean="0"/>
              <a:t>‹#›</a:t>
            </a:fld>
            <a:endParaRPr lang="id-ID"/>
          </a:p>
        </p:txBody>
      </p:sp>
    </p:spTree>
    <p:extLst>
      <p:ext uri="{BB962C8B-B14F-4D97-AF65-F5344CB8AC3E}">
        <p14:creationId xmlns:p14="http://schemas.microsoft.com/office/powerpoint/2010/main" val="417326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43" name="Picture 3" descr="C:\Users\dkjn\Pictures\Picture1.jpg"/>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4614"/>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0551955B-C74D-4C43-935E-0F5907162505}" type="datetimeFigureOut">
              <a:rPr lang="id-ID" smtClean="0"/>
              <a:t>01/08/2021</a:t>
            </a:fld>
            <a:endParaRPr lang="id-ID"/>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4DC2D761-1565-4CA2-9CE7-927816956FE9}" type="slidenum">
              <a:rPr lang="id-ID" smtClean="0"/>
              <a:t>‹#›</a:t>
            </a:fld>
            <a:endParaRPr lang="id-ID"/>
          </a:p>
        </p:txBody>
      </p:sp>
    </p:spTree>
    <p:extLst>
      <p:ext uri="{BB962C8B-B14F-4D97-AF65-F5344CB8AC3E}">
        <p14:creationId xmlns:p14="http://schemas.microsoft.com/office/powerpoint/2010/main" val="21649679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diagramLayout" Target="../diagrams/layout2.xml"/><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openxmlformats.org/officeDocument/2006/relationships/image" Target="../media/image15.png"/><Relationship Id="rId5" Type="http://schemas.openxmlformats.org/officeDocument/2006/relationships/diagramColors" Target="../diagrams/colors2.xml"/><Relationship Id="rId10" Type="http://schemas.openxmlformats.org/officeDocument/2006/relationships/image" Target="../media/image14.png"/><Relationship Id="rId4" Type="http://schemas.openxmlformats.org/officeDocument/2006/relationships/diagramQuickStyle" Target="../diagrams/quickStyle2.xml"/><Relationship Id="rId9"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diagramLayout" Target="../diagrams/layout4.xml"/><Relationship Id="rId13" Type="http://schemas.openxmlformats.org/officeDocument/2006/relationships/image" Target="../media/image20.emf"/><Relationship Id="rId3" Type="http://schemas.openxmlformats.org/officeDocument/2006/relationships/diagramLayout" Target="../diagrams/layout3.xml"/><Relationship Id="rId7" Type="http://schemas.openxmlformats.org/officeDocument/2006/relationships/diagramData" Target="../diagrams/data4.xml"/><Relationship Id="rId12" Type="http://schemas.openxmlformats.org/officeDocument/2006/relationships/customXml" Target="../ink/ink1.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20.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530E335F-BC84-4033-9625-F7533F95EA1C}"/>
              </a:ext>
            </a:extLst>
          </p:cNvPr>
          <p:cNvPicPr>
            <a:picLocks noChangeAspect="1"/>
          </p:cNvPicPr>
          <p:nvPr/>
        </p:nvPicPr>
        <p:blipFill>
          <a:blip r:embed="rId2">
            <a:extLst>
              <a:ext uri="{BEBA8EAE-BF5A-486C-A8C5-ECC9F3942E4B}">
                <a14:imgProps xmlns:a14="http://schemas.microsoft.com/office/drawing/2010/main">
                  <a14:imgLayer r:embed="rId3">
                    <a14:imgEffect>
                      <a14:artisticCrisscrossEtching trans="25000" pressure="14"/>
                    </a14:imgEffect>
                  </a14:imgLayer>
                </a14:imgProps>
              </a:ext>
              <a:ext uri="{28A0092B-C50C-407E-A947-70E740481C1C}">
                <a14:useLocalDpi xmlns:a14="http://schemas.microsoft.com/office/drawing/2010/main" val="0"/>
              </a:ext>
            </a:extLst>
          </a:blip>
          <a:stretch>
            <a:fillRect/>
          </a:stretch>
        </p:blipFill>
        <p:spPr>
          <a:xfrm>
            <a:off x="15330" y="-17224"/>
            <a:ext cx="9144000" cy="5160724"/>
          </a:xfrm>
          <a:prstGeom prst="rect">
            <a:avLst/>
          </a:prstGeom>
        </p:spPr>
      </p:pic>
      <p:sp>
        <p:nvSpPr>
          <p:cNvPr id="16" name="TextBox 15"/>
          <p:cNvSpPr txBox="1"/>
          <p:nvPr/>
        </p:nvSpPr>
        <p:spPr>
          <a:xfrm>
            <a:off x="0" y="3723878"/>
            <a:ext cx="9144000" cy="506292"/>
          </a:xfrm>
          <a:prstGeom prst="rect">
            <a:avLst/>
          </a:prstGeom>
          <a:solidFill>
            <a:schemeClr val="bg1">
              <a:alpha val="30000"/>
            </a:schemeClr>
          </a:solidFill>
        </p:spPr>
        <p:txBody>
          <a:bodyPr wrap="square" rtlCol="0">
            <a:spAutoFit/>
          </a:bodyPr>
          <a:lstStyle/>
          <a:p>
            <a:pPr algn="ctr">
              <a:lnSpc>
                <a:spcPct val="150000"/>
              </a:lnSpc>
              <a:spcBef>
                <a:spcPts val="600"/>
              </a:spcBef>
            </a:pPr>
            <a:endParaRPr lang="en-US" sz="2000" b="1" dirty="0">
              <a:effectLst>
                <a:outerShdw blurRad="38100" dist="38100" dir="2700000" algn="tl">
                  <a:srgbClr val="000000">
                    <a:alpha val="43137"/>
                  </a:srgbClr>
                </a:outerShdw>
              </a:effectLst>
            </a:endParaRPr>
          </a:p>
        </p:txBody>
      </p:sp>
      <p:sp>
        <p:nvSpPr>
          <p:cNvPr id="12" name="Title 1">
            <a:extLst>
              <a:ext uri="{FF2B5EF4-FFF2-40B4-BE49-F238E27FC236}">
                <a16:creationId xmlns:a16="http://schemas.microsoft.com/office/drawing/2014/main" id="{6E41C31B-BC8F-48D4-8BD6-00D3386A89C6}"/>
              </a:ext>
            </a:extLst>
          </p:cNvPr>
          <p:cNvSpPr txBox="1">
            <a:spLocks/>
          </p:cNvSpPr>
          <p:nvPr/>
        </p:nvSpPr>
        <p:spPr>
          <a:xfrm>
            <a:off x="806896" y="1931586"/>
            <a:ext cx="8229600" cy="857250"/>
          </a:xfrm>
          <a:prstGeom prst="rect">
            <a:avLst/>
          </a:prstGeom>
        </p:spPr>
        <p:txBody>
          <a:bodyPr vert="horz" lIns="91440" tIns="45720" rIns="91440" bIns="45720" rtlCol="0" anchor="ct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i="1" dirty="0" err="1">
                <a:solidFill>
                  <a:schemeClr val="tx2"/>
                </a:solidFill>
              </a:rPr>
              <a:t>Diklat</a:t>
            </a:r>
            <a:r>
              <a:rPr lang="en-US" b="1" i="1" dirty="0">
                <a:solidFill>
                  <a:schemeClr val="tx2"/>
                </a:solidFill>
              </a:rPr>
              <a:t> </a:t>
            </a:r>
            <a:r>
              <a:rPr lang="en-US" b="1" i="1" dirty="0" err="1">
                <a:solidFill>
                  <a:schemeClr val="tx2"/>
                </a:solidFill>
              </a:rPr>
              <a:t>Manajemen</a:t>
            </a:r>
            <a:r>
              <a:rPr lang="en-US" b="1" i="1" dirty="0">
                <a:solidFill>
                  <a:schemeClr val="tx2"/>
                </a:solidFill>
              </a:rPr>
              <a:t> BMN MA</a:t>
            </a:r>
            <a:br>
              <a:rPr lang="en-US" i="1" dirty="0">
                <a:solidFill>
                  <a:schemeClr val="tx2"/>
                </a:solidFill>
              </a:rPr>
            </a:br>
            <a:endParaRPr lang="en-ID" sz="2200" i="1" dirty="0">
              <a:solidFill>
                <a:schemeClr val="tx2"/>
              </a:solidFill>
            </a:endParaRPr>
          </a:p>
        </p:txBody>
      </p:sp>
      <p:pic>
        <p:nvPicPr>
          <p:cNvPr id="13" name="Picture 2" descr="Lambang Mahkamah Agung Republik Indonesia">
            <a:extLst>
              <a:ext uri="{FF2B5EF4-FFF2-40B4-BE49-F238E27FC236}">
                <a16:creationId xmlns:a16="http://schemas.microsoft.com/office/drawing/2014/main" id="{F44B7F52-C6B3-45E8-BC52-C3538EB7A0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51470"/>
            <a:ext cx="1466491" cy="188011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5" descr="D:\@Pusbin\Logo Baru\logo bpkp-Trans.png">
            <a:extLst>
              <a:ext uri="{FF2B5EF4-FFF2-40B4-BE49-F238E27FC236}">
                <a16:creationId xmlns:a16="http://schemas.microsoft.com/office/drawing/2014/main" id="{4F4B5F7E-E53C-42F1-8B43-D71501D9E96C}"/>
              </a:ext>
            </a:extLst>
          </p:cNvPr>
          <p:cNvPicPr>
            <a:picLocks noChangeAspect="1" noChangeArrowheads="1"/>
          </p:cNvPicPr>
          <p:nvPr/>
        </p:nvPicPr>
        <p:blipFill>
          <a:blip r:embed="rId5"/>
          <a:srcRect/>
          <a:stretch>
            <a:fillRect/>
          </a:stretch>
        </p:blipFill>
        <p:spPr bwMode="auto">
          <a:xfrm>
            <a:off x="6153936" y="129183"/>
            <a:ext cx="2747201" cy="1290439"/>
          </a:xfrm>
          <a:prstGeom prst="rect">
            <a:avLst/>
          </a:prstGeom>
          <a:noFill/>
          <a:ln w="9525">
            <a:noFill/>
            <a:miter lim="800000"/>
            <a:headEnd/>
            <a:tailEnd/>
          </a:ln>
        </p:spPr>
      </p:pic>
      <p:sp>
        <p:nvSpPr>
          <p:cNvPr id="2" name="TextBox 1">
            <a:extLst>
              <a:ext uri="{FF2B5EF4-FFF2-40B4-BE49-F238E27FC236}">
                <a16:creationId xmlns:a16="http://schemas.microsoft.com/office/drawing/2014/main" id="{922F7FBD-6667-4978-A1F4-8D98E92DAD13}"/>
              </a:ext>
            </a:extLst>
          </p:cNvPr>
          <p:cNvSpPr txBox="1"/>
          <p:nvPr/>
        </p:nvSpPr>
        <p:spPr>
          <a:xfrm>
            <a:off x="2339752" y="3075806"/>
            <a:ext cx="4936776" cy="1477328"/>
          </a:xfrm>
          <a:prstGeom prst="rect">
            <a:avLst/>
          </a:prstGeom>
          <a:noFill/>
        </p:spPr>
        <p:txBody>
          <a:bodyPr wrap="square" rtlCol="0">
            <a:spAutoFit/>
          </a:bodyPr>
          <a:lstStyle/>
          <a:p>
            <a:pPr algn="ctr"/>
            <a:r>
              <a:rPr lang="en-US" i="1" dirty="0" err="1">
                <a:solidFill>
                  <a:schemeClr val="tx2"/>
                </a:solidFill>
              </a:rPr>
              <a:t>Burhanudinm</a:t>
            </a:r>
            <a:r>
              <a:rPr lang="en-US" i="1" dirty="0">
                <a:solidFill>
                  <a:schemeClr val="tx2"/>
                </a:solidFill>
              </a:rPr>
              <a:t> M.E., Ak</a:t>
            </a:r>
          </a:p>
          <a:p>
            <a:pPr algn="ctr"/>
            <a:endParaRPr lang="en-US" i="1" dirty="0">
              <a:solidFill>
                <a:schemeClr val="tx2"/>
              </a:solidFill>
            </a:endParaRPr>
          </a:p>
          <a:p>
            <a:pPr algn="ctr"/>
            <a:endParaRPr lang="en-US" i="1" dirty="0">
              <a:solidFill>
                <a:schemeClr val="tx2"/>
              </a:solidFill>
            </a:endParaRPr>
          </a:p>
          <a:p>
            <a:pPr algn="ctr"/>
            <a:r>
              <a:rPr lang="en-US" sz="1800" i="1" dirty="0">
                <a:solidFill>
                  <a:schemeClr val="tx2"/>
                </a:solidFill>
              </a:rPr>
              <a:t>2021</a:t>
            </a:r>
            <a:endParaRPr lang="en-US" i="1" dirty="0">
              <a:solidFill>
                <a:schemeClr val="tx2"/>
              </a:solidFill>
            </a:endParaRPr>
          </a:p>
          <a:p>
            <a:pPr algn="ctr"/>
            <a:r>
              <a:rPr lang="en-US" i="1" dirty="0" err="1">
                <a:solidFill>
                  <a:schemeClr val="tx2"/>
                </a:solidFill>
              </a:rPr>
              <a:t>Pusdiklatwas</a:t>
            </a:r>
            <a:r>
              <a:rPr lang="en-US" i="1" dirty="0">
                <a:solidFill>
                  <a:schemeClr val="tx2"/>
                </a:solidFill>
              </a:rPr>
              <a:t> BPKP</a:t>
            </a:r>
            <a:endParaRPr lang="en-ID" i="1" dirty="0">
              <a:solidFill>
                <a:schemeClr val="tx2"/>
              </a:solidFill>
            </a:endParaRPr>
          </a:p>
        </p:txBody>
      </p:sp>
    </p:spTree>
    <p:extLst>
      <p:ext uri="{BB962C8B-B14F-4D97-AF65-F5344CB8AC3E}">
        <p14:creationId xmlns:p14="http://schemas.microsoft.com/office/powerpoint/2010/main" val="1667471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JENIS</a:t>
            </a:r>
            <a:r>
              <a:rPr lang="id-ID" dirty="0"/>
              <a:t> BMN</a:t>
            </a:r>
          </a:p>
        </p:txBody>
      </p:sp>
      <p:pic>
        <p:nvPicPr>
          <p:cNvPr id="2050" name="Picture 2" descr="C:\Users\dkjn\Downloads\building.png"/>
          <p:cNvPicPr>
            <a:picLocks noChangeAspect="1" noChangeArrowheads="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79512" y="1203598"/>
            <a:ext cx="792088" cy="792088"/>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a:off x="4355976" y="2265758"/>
            <a:ext cx="0" cy="2965954"/>
          </a:xfrm>
          <a:prstGeom prst="line">
            <a:avLst/>
          </a:prstGeom>
          <a:ln>
            <a:solidFill>
              <a:schemeClr val="tx2"/>
            </a:solidFill>
          </a:ln>
        </p:spPr>
        <p:style>
          <a:lnRef idx="3">
            <a:schemeClr val="accent1"/>
          </a:lnRef>
          <a:fillRef idx="0">
            <a:schemeClr val="accent1"/>
          </a:fillRef>
          <a:effectRef idx="2">
            <a:schemeClr val="accent1"/>
          </a:effectRef>
          <a:fontRef idx="minor">
            <a:schemeClr val="tx1"/>
          </a:fontRef>
        </p:style>
      </p:cxnSp>
      <p:sp>
        <p:nvSpPr>
          <p:cNvPr id="9" name="Rectangle 8"/>
          <p:cNvSpPr/>
          <p:nvPr/>
        </p:nvSpPr>
        <p:spPr>
          <a:xfrm>
            <a:off x="0" y="2067694"/>
            <a:ext cx="4355976" cy="369332"/>
          </a:xfrm>
          <a:prstGeom prst="rect">
            <a:avLst/>
          </a:prstGeom>
          <a:solidFill>
            <a:schemeClr val="tx2"/>
          </a:solidFill>
        </p:spPr>
        <p:txBody>
          <a:bodyPr wrap="square">
            <a:spAutoFit/>
          </a:bodyPr>
          <a:lstStyle/>
          <a:p>
            <a:pPr algn="ctr">
              <a:defRPr/>
            </a:pPr>
            <a:r>
              <a:rPr lang="en-US" b="1" dirty="0">
                <a:solidFill>
                  <a:schemeClr val="bg1"/>
                </a:solidFill>
              </a:rPr>
              <a:t>KLASIFIKASI</a:t>
            </a:r>
            <a:endParaRPr lang="id-ID" b="1" dirty="0">
              <a:solidFill>
                <a:schemeClr val="bg1"/>
              </a:solidFill>
            </a:endParaRPr>
          </a:p>
        </p:txBody>
      </p:sp>
      <p:sp>
        <p:nvSpPr>
          <p:cNvPr id="12" name="TextBox 11"/>
          <p:cNvSpPr txBox="1">
            <a:spLocks noChangeArrowheads="1"/>
          </p:cNvSpPr>
          <p:nvPr/>
        </p:nvSpPr>
        <p:spPr bwMode="auto">
          <a:xfrm>
            <a:off x="4355976" y="2067694"/>
            <a:ext cx="4788024" cy="369332"/>
          </a:xfrm>
          <a:prstGeom prst="rect">
            <a:avLst/>
          </a:prstGeom>
          <a:solidFill>
            <a:schemeClr val="tx2"/>
          </a:solidFill>
          <a:ln>
            <a:noFill/>
          </a:ln>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b="1" cap="all" dirty="0" err="1">
                <a:solidFill>
                  <a:schemeClr val="bg1"/>
                </a:solidFill>
                <a:latin typeface="+mn-lt"/>
              </a:rPr>
              <a:t>Wujud</a:t>
            </a:r>
            <a:endParaRPr lang="id-ID" b="1" cap="all" dirty="0">
              <a:solidFill>
                <a:schemeClr val="bg1"/>
              </a:solidFill>
              <a:latin typeface="+mn-lt"/>
            </a:endParaRPr>
          </a:p>
        </p:txBody>
      </p:sp>
      <p:sp>
        <p:nvSpPr>
          <p:cNvPr id="15" name="Rectangle 14"/>
          <p:cNvSpPr/>
          <p:nvPr/>
        </p:nvSpPr>
        <p:spPr>
          <a:xfrm>
            <a:off x="251521" y="2509034"/>
            <a:ext cx="3960440" cy="1815882"/>
          </a:xfrm>
          <a:prstGeom prst="rect">
            <a:avLst/>
          </a:prstGeom>
        </p:spPr>
        <p:txBody>
          <a:bodyPr wrap="square">
            <a:spAutoFit/>
          </a:bodyPr>
          <a:lstStyle/>
          <a:p>
            <a:pPr>
              <a:defRPr/>
            </a:pPr>
            <a:r>
              <a:rPr lang="en-US" sz="1600" b="1" dirty="0" err="1">
                <a:solidFill>
                  <a:schemeClr val="accent2">
                    <a:lumMod val="10000"/>
                  </a:schemeClr>
                </a:solidFill>
              </a:rPr>
              <a:t>Kelompok</a:t>
            </a:r>
            <a:r>
              <a:rPr lang="en-US" sz="1600" b="1" dirty="0">
                <a:solidFill>
                  <a:schemeClr val="accent2">
                    <a:lumMod val="10000"/>
                  </a:schemeClr>
                </a:solidFill>
              </a:rPr>
              <a:t> </a:t>
            </a:r>
          </a:p>
          <a:p>
            <a:pPr marL="285750" indent="-285750">
              <a:buFont typeface="Arial" panose="020B0604020202020204" pitchFamily="34" charset="0"/>
              <a:buChar char="•"/>
              <a:defRPr/>
            </a:pPr>
            <a:r>
              <a:rPr lang="en-US" sz="1600" b="1" dirty="0">
                <a:solidFill>
                  <a:schemeClr val="accent2">
                    <a:lumMod val="10000"/>
                  </a:schemeClr>
                </a:solidFill>
              </a:rPr>
              <a:t>A</a:t>
            </a:r>
            <a:r>
              <a:rPr lang="id-ID" sz="1600" b="1" dirty="0">
                <a:solidFill>
                  <a:schemeClr val="accent2">
                    <a:lumMod val="10000"/>
                  </a:schemeClr>
                </a:solidFill>
              </a:rPr>
              <a:t>set tidak bergerak, yaitu tanah dan bangunan;</a:t>
            </a:r>
          </a:p>
          <a:p>
            <a:pPr marL="285750" indent="-285750">
              <a:buFont typeface="Arial" panose="020B0604020202020204" pitchFamily="34" charset="0"/>
              <a:buChar char="•"/>
              <a:defRPr/>
            </a:pPr>
            <a:r>
              <a:rPr lang="en-US" sz="1600" b="1" dirty="0">
                <a:solidFill>
                  <a:schemeClr val="accent2">
                    <a:lumMod val="10000"/>
                  </a:schemeClr>
                </a:solidFill>
              </a:rPr>
              <a:t>A</a:t>
            </a:r>
            <a:r>
              <a:rPr lang="id-ID" sz="1600" b="1" dirty="0">
                <a:solidFill>
                  <a:schemeClr val="accent2">
                    <a:lumMod val="10000"/>
                  </a:schemeClr>
                </a:solidFill>
              </a:rPr>
              <a:t>set  bergerak, yaitu aset selain tanah dan bangunan yang secara fisik dapat dipindah tempatkan, misalnya: mobil, komputer, peralatan kantor, dan lainnya. </a:t>
            </a:r>
          </a:p>
        </p:txBody>
      </p:sp>
      <p:sp>
        <p:nvSpPr>
          <p:cNvPr id="20" name="TextBox 19">
            <a:extLst>
              <a:ext uri="{FF2B5EF4-FFF2-40B4-BE49-F238E27FC236}">
                <a16:creationId xmlns:a16="http://schemas.microsoft.com/office/drawing/2014/main" id="{A64C0A27-96FA-4D22-9E91-1504B4475E07}"/>
              </a:ext>
            </a:extLst>
          </p:cNvPr>
          <p:cNvSpPr txBox="1"/>
          <p:nvPr/>
        </p:nvSpPr>
        <p:spPr>
          <a:xfrm>
            <a:off x="4572000" y="2537313"/>
            <a:ext cx="4572000" cy="1754326"/>
          </a:xfrm>
          <a:prstGeom prst="rect">
            <a:avLst/>
          </a:prstGeom>
        </p:spPr>
        <p:txBody>
          <a:bodyPr wrap="square">
            <a:spAutoFit/>
          </a:bodyPr>
          <a:lstStyle>
            <a:defPPr>
              <a:defRPr lang="id-ID"/>
            </a:defPPr>
            <a:lvl1pPr>
              <a:defRPr sz="1600" b="1">
                <a:solidFill>
                  <a:schemeClr val="accent2">
                    <a:lumMod val="10000"/>
                  </a:schemeClr>
                </a:solidFill>
              </a:defRPr>
            </a:lvl1pPr>
          </a:lstStyle>
          <a:p>
            <a:pPr marL="285750" indent="-285750">
              <a:buFont typeface="Arial" panose="020B0604020202020204" pitchFamily="34" charset="0"/>
              <a:buChar char="•"/>
            </a:pPr>
            <a:r>
              <a:rPr lang="en-ID" dirty="0" err="1"/>
              <a:t>Aset</a:t>
            </a:r>
            <a:r>
              <a:rPr lang="en-ID" dirty="0"/>
              <a:t> </a:t>
            </a:r>
            <a:r>
              <a:rPr lang="en-ID" dirty="0" err="1"/>
              <a:t>berwujud</a:t>
            </a:r>
            <a:r>
              <a:rPr lang="en-ID" dirty="0"/>
              <a:t>,  </a:t>
            </a:r>
            <a:r>
              <a:rPr lang="en-ID" dirty="0" err="1"/>
              <a:t>yaitu</a:t>
            </a:r>
            <a:r>
              <a:rPr lang="en-ID" dirty="0"/>
              <a:t> </a:t>
            </a:r>
            <a:r>
              <a:rPr lang="en-ID" dirty="0" err="1"/>
              <a:t>aset</a:t>
            </a:r>
            <a:r>
              <a:rPr lang="en-ID" dirty="0"/>
              <a:t> yang </a:t>
            </a:r>
            <a:r>
              <a:rPr lang="en-ID" dirty="0" err="1"/>
              <a:t>memiliki</a:t>
            </a:r>
            <a:r>
              <a:rPr lang="en-ID" dirty="0"/>
              <a:t> </a:t>
            </a:r>
            <a:r>
              <a:rPr lang="en-ID" dirty="0" err="1"/>
              <a:t>wujud</a:t>
            </a:r>
            <a:r>
              <a:rPr lang="en-ID" dirty="0"/>
              <a:t> </a:t>
            </a:r>
            <a:r>
              <a:rPr lang="en-ID" dirty="0" err="1"/>
              <a:t>fisik</a:t>
            </a:r>
            <a:r>
              <a:rPr lang="en-ID" dirty="0"/>
              <a:t>, </a:t>
            </a:r>
            <a:r>
              <a:rPr lang="en-ID" dirty="0" err="1"/>
              <a:t>misalnya</a:t>
            </a:r>
            <a:r>
              <a:rPr lang="en-ID" dirty="0"/>
              <a:t> </a:t>
            </a:r>
            <a:r>
              <a:rPr lang="en-ID" dirty="0" err="1"/>
              <a:t>komputer</a:t>
            </a:r>
            <a:r>
              <a:rPr lang="en-ID" dirty="0"/>
              <a:t>;</a:t>
            </a:r>
          </a:p>
          <a:p>
            <a:pPr marL="285750" indent="-285750">
              <a:buFont typeface="Arial" panose="020B0604020202020204" pitchFamily="34" charset="0"/>
              <a:buChar char="•"/>
            </a:pPr>
            <a:r>
              <a:rPr lang="en-ID" dirty="0" err="1"/>
              <a:t>Aset</a:t>
            </a:r>
            <a:r>
              <a:rPr lang="en-ID" dirty="0"/>
              <a:t> </a:t>
            </a:r>
            <a:r>
              <a:rPr lang="en-ID" dirty="0" err="1"/>
              <a:t>tidak</a:t>
            </a:r>
            <a:r>
              <a:rPr lang="en-ID" dirty="0"/>
              <a:t> </a:t>
            </a:r>
            <a:r>
              <a:rPr lang="en-ID" dirty="0" err="1"/>
              <a:t>berwujud</a:t>
            </a:r>
            <a:r>
              <a:rPr lang="en-ID" dirty="0"/>
              <a:t>, </a:t>
            </a:r>
            <a:r>
              <a:rPr lang="en-ID" dirty="0" err="1"/>
              <a:t>yaitu</a:t>
            </a:r>
            <a:r>
              <a:rPr lang="en-ID" dirty="0"/>
              <a:t> </a:t>
            </a:r>
            <a:r>
              <a:rPr lang="en-ID" dirty="0" err="1"/>
              <a:t>aset</a:t>
            </a:r>
            <a:r>
              <a:rPr lang="en-ID" dirty="0"/>
              <a:t>  yang </a:t>
            </a:r>
            <a:r>
              <a:rPr lang="en-ID" dirty="0" err="1"/>
              <a:t>tidak</a:t>
            </a:r>
            <a:r>
              <a:rPr lang="en-ID" dirty="0"/>
              <a:t> </a:t>
            </a:r>
            <a:r>
              <a:rPr lang="en-ID" dirty="0" err="1"/>
              <a:t>memiliki</a:t>
            </a:r>
            <a:r>
              <a:rPr lang="en-ID" dirty="0"/>
              <a:t> </a:t>
            </a:r>
            <a:r>
              <a:rPr lang="en-ID" dirty="0" err="1"/>
              <a:t>wujud</a:t>
            </a:r>
            <a:r>
              <a:rPr lang="en-ID" dirty="0"/>
              <a:t> </a:t>
            </a:r>
            <a:r>
              <a:rPr lang="en-ID" dirty="0" err="1"/>
              <a:t>fisik</a:t>
            </a:r>
            <a:r>
              <a:rPr lang="en-ID" dirty="0"/>
              <a:t> </a:t>
            </a:r>
            <a:r>
              <a:rPr lang="en-ID" dirty="0" err="1"/>
              <a:t>namun</a:t>
            </a:r>
            <a:r>
              <a:rPr lang="en-ID" dirty="0"/>
              <a:t> </a:t>
            </a:r>
            <a:r>
              <a:rPr lang="en-ID" dirty="0" err="1"/>
              <a:t>memiliki</a:t>
            </a:r>
            <a:r>
              <a:rPr lang="en-ID" dirty="0"/>
              <a:t> </a:t>
            </a:r>
            <a:r>
              <a:rPr lang="en-ID" dirty="0" err="1"/>
              <a:t>manfaat</a:t>
            </a:r>
            <a:r>
              <a:rPr lang="en-ID" dirty="0"/>
              <a:t> dan </a:t>
            </a:r>
            <a:r>
              <a:rPr lang="en-ID" dirty="0" err="1"/>
              <a:t>menciptakan</a:t>
            </a:r>
            <a:r>
              <a:rPr lang="en-ID" dirty="0"/>
              <a:t> </a:t>
            </a:r>
            <a:r>
              <a:rPr lang="en-ID" dirty="0" err="1"/>
              <a:t>nilai</a:t>
            </a:r>
            <a:r>
              <a:rPr lang="en-ID" dirty="0"/>
              <a:t> </a:t>
            </a:r>
            <a:r>
              <a:rPr lang="en-ID" dirty="0" err="1"/>
              <a:t>tambah</a:t>
            </a:r>
            <a:r>
              <a:rPr lang="en-ID" dirty="0"/>
              <a:t>, </a:t>
            </a:r>
            <a:r>
              <a:rPr lang="en-ID" dirty="0" err="1"/>
              <a:t>misalnya</a:t>
            </a:r>
            <a:r>
              <a:rPr lang="en-ID" dirty="0"/>
              <a:t> </a:t>
            </a:r>
            <a:r>
              <a:rPr lang="en-ID" dirty="0" err="1"/>
              <a:t>aplikasi</a:t>
            </a:r>
            <a:r>
              <a:rPr lang="en-ID" dirty="0"/>
              <a:t> software </a:t>
            </a:r>
            <a:r>
              <a:rPr lang="en-ID" dirty="0" err="1"/>
              <a:t>komputer</a:t>
            </a:r>
            <a:r>
              <a:rPr lang="en-ID" dirty="0"/>
              <a:t>.  </a:t>
            </a:r>
          </a:p>
        </p:txBody>
      </p:sp>
    </p:spTree>
    <p:extLst>
      <p:ext uri="{BB962C8B-B14F-4D97-AF65-F5344CB8AC3E}">
        <p14:creationId xmlns:p14="http://schemas.microsoft.com/office/powerpoint/2010/main" val="712762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PENDAYAGUNAAN</a:t>
            </a:r>
            <a:r>
              <a:rPr lang="id-ID" dirty="0"/>
              <a:t> BMN</a:t>
            </a:r>
          </a:p>
        </p:txBody>
      </p:sp>
      <p:pic>
        <p:nvPicPr>
          <p:cNvPr id="2050" name="Picture 2" descr="C:\Users\dkjn\Downloads\building.png"/>
          <p:cNvPicPr>
            <a:picLocks noChangeAspect="1" noChangeArrowheads="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79512" y="1203598"/>
            <a:ext cx="792088" cy="79208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0FBE83EC-FD32-4F0F-AC2C-21215A6998BC}"/>
              </a:ext>
            </a:extLst>
          </p:cNvPr>
          <p:cNvSpPr txBox="1"/>
          <p:nvPr/>
        </p:nvSpPr>
        <p:spPr>
          <a:xfrm>
            <a:off x="1094928" y="1448653"/>
            <a:ext cx="7869560" cy="3139321"/>
          </a:xfrm>
          <a:prstGeom prst="rect">
            <a:avLst/>
          </a:prstGeom>
          <a:noFill/>
        </p:spPr>
        <p:txBody>
          <a:bodyPr wrap="square">
            <a:spAutoFit/>
          </a:bodyPr>
          <a:lstStyle/>
          <a:p>
            <a:pPr marL="285750" indent="-285750">
              <a:buFont typeface="Arial" panose="020B0604020202020204" pitchFamily="34" charset="0"/>
              <a:buChar char="•"/>
            </a:pPr>
            <a:r>
              <a:rPr lang="en-ID" dirty="0" err="1"/>
              <a:t>Penggunaan</a:t>
            </a:r>
            <a:r>
              <a:rPr lang="en-ID" dirty="0"/>
              <a:t> BMN oleh </a:t>
            </a:r>
            <a:r>
              <a:rPr lang="en-ID" dirty="0" err="1"/>
              <a:t>pengguna</a:t>
            </a:r>
            <a:r>
              <a:rPr lang="en-ID" dirty="0"/>
              <a:t> </a:t>
            </a:r>
            <a:r>
              <a:rPr lang="en-ID" dirty="0" err="1"/>
              <a:t>barang</a:t>
            </a:r>
            <a:r>
              <a:rPr lang="en-ID" dirty="0"/>
              <a:t> dan </a:t>
            </a:r>
            <a:r>
              <a:rPr lang="en-ID" dirty="0" err="1"/>
              <a:t>kuasa</a:t>
            </a:r>
            <a:r>
              <a:rPr lang="en-ID" dirty="0"/>
              <a:t> </a:t>
            </a:r>
            <a:r>
              <a:rPr lang="en-ID" dirty="0" err="1"/>
              <a:t>pengguna</a:t>
            </a:r>
            <a:r>
              <a:rPr lang="en-ID" dirty="0"/>
              <a:t> </a:t>
            </a:r>
            <a:r>
              <a:rPr lang="en-ID" dirty="0" err="1"/>
              <a:t>barang</a:t>
            </a:r>
            <a:r>
              <a:rPr lang="en-ID" dirty="0"/>
              <a:t> </a:t>
            </a:r>
            <a:r>
              <a:rPr lang="en-ID" dirty="0" err="1"/>
              <a:t>dibatasi</a:t>
            </a:r>
            <a:r>
              <a:rPr lang="en-ID" dirty="0"/>
              <a:t> </a:t>
            </a:r>
            <a:r>
              <a:rPr lang="en-ID" dirty="0" err="1"/>
              <a:t>hanya</a:t>
            </a:r>
            <a:r>
              <a:rPr lang="en-ID" dirty="0"/>
              <a:t> </a:t>
            </a:r>
            <a:r>
              <a:rPr lang="en-ID" dirty="0" err="1"/>
              <a:t>untuk</a:t>
            </a:r>
            <a:r>
              <a:rPr lang="en-ID" dirty="0"/>
              <a:t> </a:t>
            </a:r>
            <a:r>
              <a:rPr lang="en-ID" dirty="0" err="1"/>
              <a:t>penyelenggaraan</a:t>
            </a:r>
            <a:r>
              <a:rPr lang="en-ID" dirty="0"/>
              <a:t> </a:t>
            </a:r>
            <a:r>
              <a:rPr lang="en-ID" dirty="0" err="1"/>
              <a:t>tugas</a:t>
            </a:r>
            <a:r>
              <a:rPr lang="en-ID" dirty="0"/>
              <a:t> </a:t>
            </a:r>
            <a:r>
              <a:rPr lang="en-ID" dirty="0" err="1"/>
              <a:t>pokok</a:t>
            </a:r>
            <a:r>
              <a:rPr lang="en-ID" dirty="0"/>
              <a:t> dan </a:t>
            </a:r>
            <a:r>
              <a:rPr lang="en-ID" dirty="0" err="1"/>
              <a:t>fungsi</a:t>
            </a:r>
            <a:r>
              <a:rPr lang="en-ID" dirty="0"/>
              <a:t> </a:t>
            </a:r>
            <a:r>
              <a:rPr lang="en-ID" dirty="0" err="1"/>
              <a:t>kementerian</a:t>
            </a:r>
            <a:r>
              <a:rPr lang="en-ID" dirty="0"/>
              <a:t> negara/</a:t>
            </a:r>
            <a:r>
              <a:rPr lang="en-ID" dirty="0" err="1"/>
              <a:t>lembaga</a:t>
            </a:r>
            <a:r>
              <a:rPr lang="en-ID" dirty="0"/>
              <a:t>.</a:t>
            </a:r>
          </a:p>
          <a:p>
            <a:pPr marL="285750" indent="-285750">
              <a:buFont typeface="Arial" panose="020B0604020202020204" pitchFamily="34" charset="0"/>
              <a:buChar char="•"/>
            </a:pPr>
            <a:r>
              <a:rPr lang="en-ID" dirty="0"/>
              <a:t>Tanah dan/</a:t>
            </a:r>
            <a:r>
              <a:rPr lang="en-ID" dirty="0" err="1"/>
              <a:t>atau</a:t>
            </a:r>
            <a:r>
              <a:rPr lang="en-ID" dirty="0"/>
              <a:t> </a:t>
            </a:r>
            <a:r>
              <a:rPr lang="en-ID" dirty="0" err="1"/>
              <a:t>bangunan</a:t>
            </a:r>
            <a:r>
              <a:rPr lang="en-ID" dirty="0"/>
              <a:t> yang </a:t>
            </a:r>
            <a:r>
              <a:rPr lang="en-ID" dirty="0" err="1"/>
              <a:t>tidak</a:t>
            </a:r>
            <a:r>
              <a:rPr lang="en-ID" dirty="0"/>
              <a:t> </a:t>
            </a:r>
            <a:r>
              <a:rPr lang="en-ID" dirty="0" err="1"/>
              <a:t>digunakan</a:t>
            </a:r>
            <a:r>
              <a:rPr lang="en-ID" dirty="0"/>
              <a:t> </a:t>
            </a:r>
            <a:r>
              <a:rPr lang="en-ID" dirty="0" err="1"/>
              <a:t>sesuai</a:t>
            </a:r>
            <a:r>
              <a:rPr lang="en-ID" dirty="0"/>
              <a:t> </a:t>
            </a:r>
            <a:r>
              <a:rPr lang="en-ID" dirty="0" err="1"/>
              <a:t>tugas</a:t>
            </a:r>
            <a:r>
              <a:rPr lang="en-ID" dirty="0"/>
              <a:t> </a:t>
            </a:r>
            <a:r>
              <a:rPr lang="en-ID" dirty="0" err="1"/>
              <a:t>pokok</a:t>
            </a:r>
            <a:r>
              <a:rPr lang="en-ID" dirty="0"/>
              <a:t> dan </a:t>
            </a:r>
            <a:r>
              <a:rPr lang="en-ID" dirty="0" err="1"/>
              <a:t>fungsi</a:t>
            </a:r>
            <a:r>
              <a:rPr lang="en-ID" dirty="0"/>
              <a:t> </a:t>
            </a:r>
            <a:r>
              <a:rPr lang="en-ID" dirty="0" err="1"/>
              <a:t>pengguna</a:t>
            </a:r>
            <a:r>
              <a:rPr lang="en-ID" dirty="0"/>
              <a:t> </a:t>
            </a:r>
            <a:r>
              <a:rPr lang="en-ID" dirty="0" err="1"/>
              <a:t>barang</a:t>
            </a:r>
            <a:r>
              <a:rPr lang="en-ID" dirty="0"/>
              <a:t> </a:t>
            </a:r>
            <a:r>
              <a:rPr lang="en-ID" dirty="0" err="1"/>
              <a:t>atau</a:t>
            </a:r>
            <a:r>
              <a:rPr lang="en-ID" dirty="0"/>
              <a:t> </a:t>
            </a:r>
            <a:r>
              <a:rPr lang="en-ID" dirty="0" err="1"/>
              <a:t>kuasa</a:t>
            </a:r>
            <a:r>
              <a:rPr lang="en-ID" dirty="0"/>
              <a:t> </a:t>
            </a:r>
            <a:r>
              <a:rPr lang="en-ID" dirty="0" err="1"/>
              <a:t>pengguna</a:t>
            </a:r>
            <a:r>
              <a:rPr lang="en-ID" dirty="0"/>
              <a:t> </a:t>
            </a:r>
            <a:r>
              <a:rPr lang="en-ID" dirty="0" err="1"/>
              <a:t>barang</a:t>
            </a:r>
            <a:r>
              <a:rPr lang="en-ID" dirty="0"/>
              <a:t> </a:t>
            </a:r>
            <a:r>
              <a:rPr lang="en-ID" dirty="0" err="1"/>
              <a:t>wajib</a:t>
            </a:r>
            <a:r>
              <a:rPr lang="en-ID" dirty="0"/>
              <a:t> </a:t>
            </a:r>
            <a:r>
              <a:rPr lang="en-ID" dirty="0" err="1"/>
              <a:t>diserahkan</a:t>
            </a:r>
            <a:r>
              <a:rPr lang="en-ID" dirty="0"/>
              <a:t> </a:t>
            </a:r>
            <a:r>
              <a:rPr lang="en-ID" dirty="0" err="1"/>
              <a:t>kepada</a:t>
            </a:r>
            <a:r>
              <a:rPr lang="en-ID" dirty="0"/>
              <a:t> </a:t>
            </a:r>
            <a:r>
              <a:rPr lang="en-ID" dirty="0" err="1"/>
              <a:t>pengelola</a:t>
            </a:r>
            <a:r>
              <a:rPr lang="en-ID" dirty="0"/>
              <a:t> </a:t>
            </a:r>
            <a:r>
              <a:rPr lang="en-ID" dirty="0" err="1"/>
              <a:t>barang</a:t>
            </a:r>
            <a:r>
              <a:rPr lang="en-ID" dirty="0"/>
              <a:t>.</a:t>
            </a:r>
          </a:p>
          <a:p>
            <a:pPr marL="285750" indent="-285750">
              <a:buFont typeface="Arial" panose="020B0604020202020204" pitchFamily="34" charset="0"/>
              <a:buChar char="•"/>
            </a:pPr>
            <a:r>
              <a:rPr lang="en-ID" dirty="0" err="1"/>
              <a:t>Semua</a:t>
            </a:r>
            <a:r>
              <a:rPr lang="en-ID" dirty="0"/>
              <a:t> </a:t>
            </a:r>
            <a:r>
              <a:rPr lang="en-ID" dirty="0" err="1"/>
              <a:t>penerimaan</a:t>
            </a:r>
            <a:r>
              <a:rPr lang="en-ID" dirty="0"/>
              <a:t> yang </a:t>
            </a:r>
            <a:r>
              <a:rPr lang="en-ID" dirty="0" err="1"/>
              <a:t>berasal</a:t>
            </a:r>
            <a:r>
              <a:rPr lang="en-ID" dirty="0"/>
              <a:t> </a:t>
            </a:r>
            <a:r>
              <a:rPr lang="en-ID" dirty="0" err="1"/>
              <a:t>dari</a:t>
            </a:r>
            <a:r>
              <a:rPr lang="en-ID" dirty="0"/>
              <a:t> </a:t>
            </a:r>
            <a:r>
              <a:rPr lang="en-ID" dirty="0" err="1"/>
              <a:t>pemanfaatan</a:t>
            </a:r>
            <a:r>
              <a:rPr lang="en-ID" dirty="0"/>
              <a:t> dan </a:t>
            </a:r>
            <a:r>
              <a:rPr lang="en-ID" dirty="0" err="1"/>
              <a:t>pemindahtanganan</a:t>
            </a:r>
            <a:r>
              <a:rPr lang="en-ID" dirty="0"/>
              <a:t> BMN </a:t>
            </a:r>
            <a:r>
              <a:rPr lang="en-ID" dirty="0" err="1"/>
              <a:t>merupakan</a:t>
            </a:r>
            <a:r>
              <a:rPr lang="en-ID" dirty="0"/>
              <a:t> </a:t>
            </a:r>
            <a:r>
              <a:rPr lang="en-ID" dirty="0" err="1"/>
              <a:t>penerimaan</a:t>
            </a:r>
            <a:r>
              <a:rPr lang="en-ID" dirty="0"/>
              <a:t> negara </a:t>
            </a:r>
            <a:r>
              <a:rPr lang="en-ID" dirty="0" err="1"/>
              <a:t>bukan</a:t>
            </a:r>
            <a:r>
              <a:rPr lang="en-ID" dirty="0"/>
              <a:t> </a:t>
            </a:r>
            <a:r>
              <a:rPr lang="en-ID" dirty="0" err="1"/>
              <a:t>pajak</a:t>
            </a:r>
            <a:r>
              <a:rPr lang="en-ID" dirty="0"/>
              <a:t> yang </a:t>
            </a:r>
            <a:r>
              <a:rPr lang="en-ID" dirty="0" err="1"/>
              <a:t>harus</a:t>
            </a:r>
            <a:r>
              <a:rPr lang="en-ID" dirty="0"/>
              <a:t> </a:t>
            </a:r>
            <a:r>
              <a:rPr lang="en-ID" dirty="0" err="1"/>
              <a:t>disetor</a:t>
            </a:r>
            <a:r>
              <a:rPr lang="en-ID" dirty="0"/>
              <a:t> </a:t>
            </a:r>
            <a:r>
              <a:rPr lang="en-ID" dirty="0" err="1"/>
              <a:t>ke</a:t>
            </a:r>
            <a:r>
              <a:rPr lang="en-ID" dirty="0"/>
              <a:t> </a:t>
            </a:r>
            <a:r>
              <a:rPr lang="en-ID" dirty="0" err="1"/>
              <a:t>rekening</a:t>
            </a:r>
            <a:r>
              <a:rPr lang="en-ID" dirty="0"/>
              <a:t> kas </a:t>
            </a:r>
            <a:r>
              <a:rPr lang="en-ID" dirty="0" err="1"/>
              <a:t>umum</a:t>
            </a:r>
            <a:r>
              <a:rPr lang="en-ID" dirty="0"/>
              <a:t> negara.</a:t>
            </a:r>
          </a:p>
          <a:p>
            <a:pPr marL="285750" indent="-285750">
              <a:buFont typeface="Arial" panose="020B0604020202020204" pitchFamily="34" charset="0"/>
              <a:buChar char="•"/>
            </a:pPr>
            <a:r>
              <a:rPr lang="en-ID" dirty="0" err="1"/>
              <a:t>Penerimaan</a:t>
            </a:r>
            <a:r>
              <a:rPr lang="en-ID" dirty="0"/>
              <a:t> negara </a:t>
            </a:r>
            <a:r>
              <a:rPr lang="en-ID" dirty="0" err="1"/>
              <a:t>bukan</a:t>
            </a:r>
            <a:r>
              <a:rPr lang="en-ID" dirty="0"/>
              <a:t> </a:t>
            </a:r>
            <a:r>
              <a:rPr lang="en-ID" dirty="0" err="1"/>
              <a:t>pajak</a:t>
            </a:r>
            <a:r>
              <a:rPr lang="en-ID" dirty="0"/>
              <a:t> </a:t>
            </a:r>
            <a:r>
              <a:rPr lang="en-ID" dirty="0" err="1"/>
              <a:t>sebagaimana</a:t>
            </a:r>
            <a:r>
              <a:rPr lang="en-ID" dirty="0"/>
              <a:t> </a:t>
            </a:r>
            <a:r>
              <a:rPr lang="en-ID" dirty="0" err="1"/>
              <a:t>dimaksud</a:t>
            </a:r>
            <a:r>
              <a:rPr lang="en-ID" dirty="0"/>
              <a:t> pada </a:t>
            </a:r>
            <a:r>
              <a:rPr lang="en-ID" dirty="0" err="1"/>
              <a:t>poin</a:t>
            </a:r>
            <a:r>
              <a:rPr lang="en-ID" dirty="0"/>
              <a:t> c. </a:t>
            </a:r>
            <a:r>
              <a:rPr lang="en-ID" dirty="0" err="1"/>
              <a:t>merupakan</a:t>
            </a:r>
            <a:r>
              <a:rPr lang="en-ID" dirty="0"/>
              <a:t> </a:t>
            </a:r>
            <a:r>
              <a:rPr lang="en-ID" dirty="0" err="1"/>
              <a:t>penerimaan</a:t>
            </a:r>
            <a:r>
              <a:rPr lang="en-ID" dirty="0"/>
              <a:t> </a:t>
            </a:r>
            <a:r>
              <a:rPr lang="en-ID" dirty="0" err="1"/>
              <a:t>umum</a:t>
            </a:r>
            <a:r>
              <a:rPr lang="en-ID" dirty="0"/>
              <a:t>.</a:t>
            </a:r>
          </a:p>
        </p:txBody>
      </p:sp>
    </p:spTree>
    <p:extLst>
      <p:ext uri="{BB962C8B-B14F-4D97-AF65-F5344CB8AC3E}">
        <p14:creationId xmlns:p14="http://schemas.microsoft.com/office/powerpoint/2010/main" val="3023336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a:t>KEWENANGAN &amp; TANGGUNG JAWAB</a:t>
            </a:r>
          </a:p>
        </p:txBody>
      </p:sp>
      <p:sp>
        <p:nvSpPr>
          <p:cNvPr id="4" name="Rectangle 5"/>
          <p:cNvSpPr>
            <a:spLocks noChangeArrowheads="1"/>
          </p:cNvSpPr>
          <p:nvPr/>
        </p:nvSpPr>
        <p:spPr bwMode="auto">
          <a:xfrm>
            <a:off x="2267744" y="1140316"/>
            <a:ext cx="4733290" cy="641970"/>
          </a:xfrm>
          <a:prstGeom prst="rect">
            <a:avLst/>
          </a:prstGeom>
          <a:solidFill>
            <a:schemeClr val="tx2"/>
          </a:solidFill>
          <a:ln>
            <a:solidFill>
              <a:schemeClr val="tx1"/>
            </a:solidFill>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r>
              <a:rPr lang="en-US" sz="1400" b="1" u="sng" dirty="0">
                <a:solidFill>
                  <a:schemeClr val="bg1"/>
                </a:solidFill>
                <a:latin typeface="Arial" pitchFamily="34" charset="0"/>
                <a:cs typeface="Arial" pitchFamily="34" charset="0"/>
              </a:rPr>
              <a:t>PRESIDEN:</a:t>
            </a:r>
          </a:p>
          <a:p>
            <a:pPr algn="ctr"/>
            <a:r>
              <a:rPr lang="en-US" sz="1200" b="1" dirty="0">
                <a:solidFill>
                  <a:schemeClr val="bg1"/>
                </a:solidFill>
                <a:latin typeface="Arial" pitchFamily="34" charset="0"/>
                <a:cs typeface="Arial" pitchFamily="34" charset="0"/>
              </a:rPr>
              <a:t>P</a:t>
            </a:r>
            <a:r>
              <a:rPr lang="id-ID" sz="1200" b="1" dirty="0">
                <a:solidFill>
                  <a:schemeClr val="bg1"/>
                </a:solidFill>
                <a:latin typeface="Arial" pitchFamily="34" charset="0"/>
                <a:cs typeface="Arial" pitchFamily="34" charset="0"/>
              </a:rPr>
              <a:t>emegang </a:t>
            </a:r>
            <a:r>
              <a:rPr lang="en-US" sz="1200" b="1" dirty="0" err="1">
                <a:solidFill>
                  <a:schemeClr val="bg1"/>
                </a:solidFill>
                <a:latin typeface="Arial" pitchFamily="34" charset="0"/>
                <a:cs typeface="Arial" pitchFamily="34" charset="0"/>
              </a:rPr>
              <a:t>Ke</a:t>
            </a:r>
            <a:r>
              <a:rPr lang="id-ID" sz="1200" b="1" dirty="0">
                <a:solidFill>
                  <a:schemeClr val="bg1"/>
                </a:solidFill>
                <a:latin typeface="Arial" pitchFamily="34" charset="0"/>
                <a:cs typeface="Arial" pitchFamily="34" charset="0"/>
              </a:rPr>
              <a:t>kuasaan </a:t>
            </a:r>
            <a:r>
              <a:rPr lang="en-US" sz="1200" b="1" dirty="0">
                <a:solidFill>
                  <a:schemeClr val="bg1"/>
                </a:solidFill>
                <a:latin typeface="Arial" pitchFamily="34" charset="0"/>
                <a:cs typeface="Arial" pitchFamily="34" charset="0"/>
              </a:rPr>
              <a:t>P</a:t>
            </a:r>
            <a:r>
              <a:rPr lang="id-ID" sz="1200" b="1" dirty="0">
                <a:solidFill>
                  <a:schemeClr val="bg1"/>
                </a:solidFill>
                <a:latin typeface="Arial" pitchFamily="34" charset="0"/>
                <a:cs typeface="Arial" pitchFamily="34" charset="0"/>
              </a:rPr>
              <a:t>engelolaan </a:t>
            </a:r>
            <a:r>
              <a:rPr lang="en-US" sz="1200" b="1" dirty="0" err="1">
                <a:solidFill>
                  <a:schemeClr val="bg1"/>
                </a:solidFill>
                <a:latin typeface="Arial" pitchFamily="34" charset="0"/>
                <a:cs typeface="Arial" pitchFamily="34" charset="0"/>
              </a:rPr>
              <a:t>Ke</a:t>
            </a:r>
            <a:r>
              <a:rPr lang="id-ID" sz="1200" b="1" dirty="0">
                <a:solidFill>
                  <a:schemeClr val="bg1"/>
                </a:solidFill>
                <a:latin typeface="Arial" pitchFamily="34" charset="0"/>
                <a:cs typeface="Arial" pitchFamily="34" charset="0"/>
              </a:rPr>
              <a:t>uangan </a:t>
            </a:r>
            <a:r>
              <a:rPr lang="en-US" sz="1200" b="1" dirty="0">
                <a:solidFill>
                  <a:schemeClr val="bg1"/>
                </a:solidFill>
                <a:latin typeface="Arial" pitchFamily="34" charset="0"/>
                <a:cs typeface="Arial" pitchFamily="34" charset="0"/>
              </a:rPr>
              <a:t>N</a:t>
            </a:r>
            <a:r>
              <a:rPr lang="id-ID" sz="1200" b="1" dirty="0">
                <a:solidFill>
                  <a:schemeClr val="bg1"/>
                </a:solidFill>
                <a:latin typeface="Arial" pitchFamily="34" charset="0"/>
                <a:cs typeface="Arial" pitchFamily="34" charset="0"/>
              </a:rPr>
              <a:t>egara</a:t>
            </a:r>
            <a:endParaRPr lang="en-US" sz="1200" b="1" dirty="0">
              <a:solidFill>
                <a:schemeClr val="bg1"/>
              </a:solidFill>
              <a:latin typeface="Arial" pitchFamily="34" charset="0"/>
              <a:cs typeface="Arial" pitchFamily="34" charset="0"/>
            </a:endParaRPr>
          </a:p>
        </p:txBody>
      </p:sp>
      <p:sp>
        <p:nvSpPr>
          <p:cNvPr id="5" name="Rectangle 6"/>
          <p:cNvSpPr>
            <a:spLocks noChangeArrowheads="1"/>
          </p:cNvSpPr>
          <p:nvPr/>
        </p:nvSpPr>
        <p:spPr bwMode="auto">
          <a:xfrm>
            <a:off x="360358" y="3153886"/>
            <a:ext cx="2103120" cy="731520"/>
          </a:xfrm>
          <a:prstGeom prst="rect">
            <a:avLst/>
          </a:prstGeom>
          <a:solidFill>
            <a:schemeClr val="tx2"/>
          </a:solidFill>
          <a:ln>
            <a:solidFill>
              <a:schemeClr val="tx1"/>
            </a:solidFill>
            <a:headEnd/>
            <a:tailEnd/>
          </a:ln>
        </p:spPr>
        <p:style>
          <a:lnRef idx="1">
            <a:schemeClr val="accent3"/>
          </a:lnRef>
          <a:fillRef idx="2">
            <a:schemeClr val="accent3"/>
          </a:fillRef>
          <a:effectRef idx="1">
            <a:schemeClr val="accent3"/>
          </a:effectRef>
          <a:fontRef idx="minor">
            <a:schemeClr val="dk1"/>
          </a:fontRef>
        </p:style>
        <p:txBody>
          <a:bodyPr wrap="none" lIns="0" tIns="0" rIns="0" bIns="0" anchor="ctr"/>
          <a:lstStyle/>
          <a:p>
            <a:pPr algn="ctr">
              <a:defRPr/>
            </a:pPr>
            <a:r>
              <a:rPr lang="en-US" sz="1400" b="1" u="sng" dirty="0">
                <a:solidFill>
                  <a:schemeClr val="bg1"/>
                </a:solidFill>
                <a:latin typeface="Arial" pitchFamily="34" charset="0"/>
                <a:cs typeface="Arial" pitchFamily="34" charset="0"/>
              </a:rPr>
              <a:t>MENTERI KEUANGAN</a:t>
            </a:r>
          </a:p>
          <a:p>
            <a:pPr algn="ctr">
              <a:defRPr/>
            </a:pPr>
            <a:r>
              <a:rPr lang="en-US" sz="1200" dirty="0">
                <a:solidFill>
                  <a:schemeClr val="bg1"/>
                </a:solidFill>
                <a:latin typeface="Arial" pitchFamily="34" charset="0"/>
                <a:cs typeface="Arial" pitchFamily="34" charset="0"/>
              </a:rPr>
              <a:t>P</a:t>
            </a:r>
            <a:r>
              <a:rPr lang="id-ID" sz="1200" dirty="0">
                <a:solidFill>
                  <a:schemeClr val="bg1"/>
                </a:solidFill>
                <a:latin typeface="Arial" pitchFamily="34" charset="0"/>
                <a:cs typeface="Arial" pitchFamily="34" charset="0"/>
              </a:rPr>
              <a:t>engelola </a:t>
            </a:r>
            <a:r>
              <a:rPr lang="en-US" sz="1200" dirty="0">
                <a:solidFill>
                  <a:schemeClr val="bg1"/>
                </a:solidFill>
                <a:latin typeface="Arial" pitchFamily="34" charset="0"/>
                <a:cs typeface="Arial" pitchFamily="34" charset="0"/>
              </a:rPr>
              <a:t>B</a:t>
            </a:r>
            <a:r>
              <a:rPr lang="id-ID" sz="1200" dirty="0">
                <a:solidFill>
                  <a:schemeClr val="bg1"/>
                </a:solidFill>
                <a:latin typeface="Arial" pitchFamily="34" charset="0"/>
                <a:cs typeface="Arial" pitchFamily="34" charset="0"/>
              </a:rPr>
              <a:t>arang</a:t>
            </a:r>
            <a:endParaRPr lang="en-US" sz="1200" dirty="0">
              <a:solidFill>
                <a:schemeClr val="bg1"/>
              </a:solidFill>
              <a:latin typeface="Arial" pitchFamily="34" charset="0"/>
              <a:cs typeface="Arial" pitchFamily="34" charset="0"/>
            </a:endParaRPr>
          </a:p>
        </p:txBody>
      </p:sp>
      <p:sp>
        <p:nvSpPr>
          <p:cNvPr id="6" name="Rectangle 7"/>
          <p:cNvSpPr>
            <a:spLocks noChangeArrowheads="1"/>
          </p:cNvSpPr>
          <p:nvPr/>
        </p:nvSpPr>
        <p:spPr bwMode="auto">
          <a:xfrm>
            <a:off x="2612896" y="3153886"/>
            <a:ext cx="2103120" cy="731520"/>
          </a:xfrm>
          <a:prstGeom prst="rect">
            <a:avLst/>
          </a:prstGeom>
          <a:solidFill>
            <a:schemeClr val="tx2"/>
          </a:solidFill>
          <a:ln>
            <a:solidFill>
              <a:schemeClr val="tx1"/>
            </a:solidFill>
            <a:headEnd/>
            <a:tailEnd/>
          </a:ln>
        </p:spPr>
        <p:style>
          <a:lnRef idx="1">
            <a:schemeClr val="accent3"/>
          </a:lnRef>
          <a:fillRef idx="2">
            <a:schemeClr val="accent3"/>
          </a:fillRef>
          <a:effectRef idx="1">
            <a:schemeClr val="accent3"/>
          </a:effectRef>
          <a:fontRef idx="minor">
            <a:schemeClr val="dk1"/>
          </a:fontRef>
        </p:style>
        <p:txBody>
          <a:bodyPr wrap="none" lIns="0" tIns="0" rIns="0" bIns="0" anchor="ctr"/>
          <a:lstStyle/>
          <a:p>
            <a:pPr algn="ctr">
              <a:defRPr/>
            </a:pPr>
            <a:endParaRPr lang="en-US" sz="1400" dirty="0">
              <a:solidFill>
                <a:schemeClr val="bg1"/>
              </a:solidFill>
              <a:latin typeface="Arial" pitchFamily="34" charset="0"/>
              <a:cs typeface="Arial" pitchFamily="34" charset="0"/>
            </a:endParaRPr>
          </a:p>
          <a:p>
            <a:pPr algn="ctr">
              <a:defRPr/>
            </a:pPr>
            <a:r>
              <a:rPr lang="en-US" sz="1400" b="1" u="sng" dirty="0">
                <a:solidFill>
                  <a:schemeClr val="bg1"/>
                </a:solidFill>
                <a:latin typeface="Arial" pitchFamily="34" charset="0"/>
                <a:cs typeface="Arial" pitchFamily="34" charset="0"/>
              </a:rPr>
              <a:t>MENTERI/PIMP.</a:t>
            </a:r>
            <a:r>
              <a:rPr lang="id-ID" sz="1400" b="1" u="sng" dirty="0">
                <a:solidFill>
                  <a:schemeClr val="bg1"/>
                </a:solidFill>
                <a:latin typeface="Arial" pitchFamily="34" charset="0"/>
                <a:cs typeface="Arial" pitchFamily="34" charset="0"/>
              </a:rPr>
              <a:t> LEMB</a:t>
            </a:r>
            <a:endParaRPr lang="en-US" sz="1400" b="1" u="sng" dirty="0">
              <a:solidFill>
                <a:schemeClr val="bg1"/>
              </a:solidFill>
              <a:latin typeface="Arial" pitchFamily="34" charset="0"/>
              <a:cs typeface="Arial" pitchFamily="34" charset="0"/>
            </a:endParaRPr>
          </a:p>
          <a:p>
            <a:pPr algn="ctr">
              <a:defRPr/>
            </a:pPr>
            <a:r>
              <a:rPr lang="en-US" sz="1200" dirty="0">
                <a:solidFill>
                  <a:schemeClr val="bg1"/>
                </a:solidFill>
                <a:latin typeface="Arial" pitchFamily="34" charset="0"/>
                <a:cs typeface="Arial" pitchFamily="34" charset="0"/>
              </a:rPr>
              <a:t>P</a:t>
            </a:r>
            <a:r>
              <a:rPr lang="id-ID" sz="1200" dirty="0">
                <a:solidFill>
                  <a:schemeClr val="bg1"/>
                </a:solidFill>
                <a:latin typeface="Arial" pitchFamily="34" charset="0"/>
                <a:cs typeface="Arial" pitchFamily="34" charset="0"/>
              </a:rPr>
              <a:t>engguna </a:t>
            </a:r>
            <a:r>
              <a:rPr lang="en-US" sz="1200" dirty="0">
                <a:solidFill>
                  <a:schemeClr val="bg1"/>
                </a:solidFill>
                <a:latin typeface="Arial" pitchFamily="34" charset="0"/>
                <a:cs typeface="Arial" pitchFamily="34" charset="0"/>
              </a:rPr>
              <a:t>B</a:t>
            </a:r>
            <a:r>
              <a:rPr lang="id-ID" sz="1200" dirty="0">
                <a:solidFill>
                  <a:schemeClr val="bg1"/>
                </a:solidFill>
                <a:latin typeface="Arial" pitchFamily="34" charset="0"/>
                <a:cs typeface="Arial" pitchFamily="34" charset="0"/>
              </a:rPr>
              <a:t>arang</a:t>
            </a:r>
            <a:endParaRPr lang="en-US" sz="1200" dirty="0">
              <a:solidFill>
                <a:schemeClr val="bg1"/>
              </a:solidFill>
              <a:latin typeface="Arial" pitchFamily="34" charset="0"/>
              <a:cs typeface="Arial" pitchFamily="34" charset="0"/>
            </a:endParaRPr>
          </a:p>
          <a:p>
            <a:pPr algn="ctr">
              <a:defRPr/>
            </a:pPr>
            <a:endParaRPr lang="en-US" sz="1400" dirty="0">
              <a:solidFill>
                <a:schemeClr val="bg1"/>
              </a:solidFill>
              <a:latin typeface="Arial" pitchFamily="34" charset="0"/>
              <a:cs typeface="Arial" pitchFamily="34" charset="0"/>
            </a:endParaRPr>
          </a:p>
        </p:txBody>
      </p:sp>
      <p:sp>
        <p:nvSpPr>
          <p:cNvPr id="7" name="Rectangle 8"/>
          <p:cNvSpPr>
            <a:spLocks noChangeArrowheads="1"/>
          </p:cNvSpPr>
          <p:nvPr/>
        </p:nvSpPr>
        <p:spPr bwMode="auto">
          <a:xfrm>
            <a:off x="5760622" y="3028918"/>
            <a:ext cx="2468880" cy="822960"/>
          </a:xfrm>
          <a:prstGeom prst="rect">
            <a:avLst/>
          </a:prstGeom>
          <a:solidFill>
            <a:schemeClr val="tx2"/>
          </a:solidFill>
          <a:ln>
            <a:solidFill>
              <a:schemeClr val="tx1"/>
            </a:solidFill>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sz="1400" b="1" u="sng" dirty="0">
                <a:solidFill>
                  <a:schemeClr val="bg1"/>
                </a:solidFill>
                <a:latin typeface="Arial" pitchFamily="34" charset="0"/>
                <a:cs typeface="Arial" pitchFamily="34" charset="0"/>
              </a:rPr>
              <a:t>GUB/BUP/WAL</a:t>
            </a:r>
            <a:r>
              <a:rPr lang="id-ID" sz="1400" b="1" u="sng" dirty="0">
                <a:solidFill>
                  <a:schemeClr val="bg1"/>
                </a:solidFill>
                <a:latin typeface="Arial" pitchFamily="34" charset="0"/>
                <a:cs typeface="Arial" pitchFamily="34" charset="0"/>
              </a:rPr>
              <a:t>I</a:t>
            </a:r>
            <a:r>
              <a:rPr lang="en-US" sz="1400" b="1" u="sng" dirty="0">
                <a:solidFill>
                  <a:schemeClr val="bg1"/>
                </a:solidFill>
                <a:latin typeface="Arial" pitchFamily="34" charset="0"/>
                <a:cs typeface="Arial" pitchFamily="34" charset="0"/>
              </a:rPr>
              <a:t>KOTA</a:t>
            </a:r>
          </a:p>
          <a:p>
            <a:pPr algn="ctr"/>
            <a:r>
              <a:rPr lang="en-US" sz="1200" b="1" dirty="0">
                <a:solidFill>
                  <a:schemeClr val="bg1"/>
                </a:solidFill>
                <a:latin typeface="Arial" pitchFamily="34" charset="0"/>
                <a:cs typeface="Arial" pitchFamily="34" charset="0"/>
              </a:rPr>
              <a:t>P</a:t>
            </a:r>
            <a:r>
              <a:rPr lang="id-ID" sz="1200" b="1" dirty="0">
                <a:solidFill>
                  <a:schemeClr val="bg1"/>
                </a:solidFill>
                <a:latin typeface="Arial" pitchFamily="34" charset="0"/>
                <a:cs typeface="Arial" pitchFamily="34" charset="0"/>
              </a:rPr>
              <a:t>emegang </a:t>
            </a:r>
            <a:r>
              <a:rPr lang="en-US" sz="1200" b="1" dirty="0">
                <a:solidFill>
                  <a:schemeClr val="bg1"/>
                </a:solidFill>
                <a:latin typeface="Arial" pitchFamily="34" charset="0"/>
                <a:cs typeface="Arial" pitchFamily="34" charset="0"/>
              </a:rPr>
              <a:t>K</a:t>
            </a:r>
            <a:r>
              <a:rPr lang="id-ID" sz="1200" b="1" dirty="0">
                <a:solidFill>
                  <a:schemeClr val="bg1"/>
                </a:solidFill>
                <a:latin typeface="Arial" pitchFamily="34" charset="0"/>
                <a:cs typeface="Arial" pitchFamily="34" charset="0"/>
              </a:rPr>
              <a:t>ekuasaan</a:t>
            </a:r>
            <a:endParaRPr lang="en-US" sz="1200" b="1" dirty="0">
              <a:solidFill>
                <a:schemeClr val="bg1"/>
              </a:solidFill>
              <a:latin typeface="Arial" pitchFamily="34" charset="0"/>
              <a:cs typeface="Arial" pitchFamily="34" charset="0"/>
            </a:endParaRPr>
          </a:p>
          <a:p>
            <a:pPr algn="ctr"/>
            <a:r>
              <a:rPr lang="en-US" sz="1200" b="1" dirty="0">
                <a:solidFill>
                  <a:schemeClr val="bg1"/>
                </a:solidFill>
                <a:latin typeface="Arial" pitchFamily="34" charset="0"/>
                <a:cs typeface="Arial" pitchFamily="34" charset="0"/>
              </a:rPr>
              <a:t>P</a:t>
            </a:r>
            <a:r>
              <a:rPr lang="id-ID" sz="1200" b="1" dirty="0">
                <a:solidFill>
                  <a:schemeClr val="bg1"/>
                </a:solidFill>
                <a:latin typeface="Arial" pitchFamily="34" charset="0"/>
                <a:cs typeface="Arial" pitchFamily="34" charset="0"/>
              </a:rPr>
              <a:t>engelolaan </a:t>
            </a:r>
            <a:r>
              <a:rPr lang="en-US" sz="1200" b="1" dirty="0">
                <a:solidFill>
                  <a:schemeClr val="bg1"/>
                </a:solidFill>
                <a:latin typeface="Arial" pitchFamily="34" charset="0"/>
                <a:cs typeface="Arial" pitchFamily="34" charset="0"/>
              </a:rPr>
              <a:t>BMD</a:t>
            </a:r>
            <a:endParaRPr lang="en-US" sz="1200" dirty="0">
              <a:solidFill>
                <a:schemeClr val="bg1"/>
              </a:solidFill>
              <a:latin typeface="Arial" pitchFamily="34" charset="0"/>
              <a:cs typeface="Arial" pitchFamily="34" charset="0"/>
            </a:endParaRPr>
          </a:p>
        </p:txBody>
      </p:sp>
      <p:sp>
        <p:nvSpPr>
          <p:cNvPr id="8" name="AutoShape 9"/>
          <p:cNvSpPr>
            <a:spLocks noChangeArrowheads="1"/>
          </p:cNvSpPr>
          <p:nvPr/>
        </p:nvSpPr>
        <p:spPr bwMode="auto">
          <a:xfrm>
            <a:off x="6156136" y="2132806"/>
            <a:ext cx="1645920" cy="640080"/>
          </a:xfrm>
          <a:prstGeom prst="flowChartDecision">
            <a:avLst/>
          </a:prstGeom>
          <a:solidFill>
            <a:schemeClr val="tx2"/>
          </a:solidFill>
          <a:ln>
            <a:solidFill>
              <a:schemeClr val="tx1"/>
            </a:soli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r>
              <a:rPr lang="en-US" sz="1200" b="1" dirty="0">
                <a:solidFill>
                  <a:schemeClr val="bg1"/>
                </a:solidFill>
                <a:latin typeface="Arial" pitchFamily="34" charset="0"/>
                <a:cs typeface="Arial" pitchFamily="34" charset="0"/>
              </a:rPr>
              <a:t>D</a:t>
            </a:r>
            <a:r>
              <a:rPr lang="id-ID" sz="1200" b="1" dirty="0">
                <a:solidFill>
                  <a:schemeClr val="bg1"/>
                </a:solidFill>
                <a:latin typeface="Arial" pitchFamily="34" charset="0"/>
                <a:cs typeface="Arial" pitchFamily="34" charset="0"/>
              </a:rPr>
              <a:t>iserahkan</a:t>
            </a:r>
            <a:endParaRPr lang="en-US" sz="1200" b="1" dirty="0">
              <a:solidFill>
                <a:schemeClr val="bg1"/>
              </a:solidFill>
              <a:latin typeface="Arial" pitchFamily="34" charset="0"/>
              <a:cs typeface="Arial" pitchFamily="34" charset="0"/>
            </a:endParaRPr>
          </a:p>
        </p:txBody>
      </p:sp>
      <p:sp>
        <p:nvSpPr>
          <p:cNvPr id="9" name="AutoShape 10"/>
          <p:cNvSpPr>
            <a:spLocks noChangeArrowheads="1"/>
          </p:cNvSpPr>
          <p:nvPr/>
        </p:nvSpPr>
        <p:spPr bwMode="auto">
          <a:xfrm>
            <a:off x="1679888" y="2132806"/>
            <a:ext cx="1645920" cy="640080"/>
          </a:xfrm>
          <a:prstGeom prst="flowChartDecision">
            <a:avLst/>
          </a:prstGeom>
          <a:solidFill>
            <a:schemeClr val="tx2"/>
          </a:solidFill>
          <a:ln>
            <a:solidFill>
              <a:schemeClr val="tx1"/>
            </a:soli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r>
              <a:rPr lang="en-US" sz="1200" b="1" dirty="0">
                <a:solidFill>
                  <a:schemeClr val="bg1"/>
                </a:solidFill>
                <a:latin typeface="Arial" pitchFamily="34" charset="0"/>
                <a:cs typeface="Arial" pitchFamily="34" charset="0"/>
              </a:rPr>
              <a:t>D</a:t>
            </a:r>
            <a:r>
              <a:rPr lang="id-ID" sz="1200" b="1" dirty="0">
                <a:solidFill>
                  <a:schemeClr val="bg1"/>
                </a:solidFill>
                <a:latin typeface="Arial" pitchFamily="34" charset="0"/>
                <a:cs typeface="Arial" pitchFamily="34" charset="0"/>
              </a:rPr>
              <a:t>ikuasakan</a:t>
            </a:r>
            <a:endParaRPr lang="en-US" sz="1200" b="1" dirty="0">
              <a:solidFill>
                <a:schemeClr val="bg1"/>
              </a:solidFill>
              <a:latin typeface="Arial" pitchFamily="34" charset="0"/>
              <a:cs typeface="Arial" pitchFamily="34" charset="0"/>
            </a:endParaRPr>
          </a:p>
        </p:txBody>
      </p:sp>
      <p:cxnSp>
        <p:nvCxnSpPr>
          <p:cNvPr id="10" name="AutoShape 13"/>
          <p:cNvCxnSpPr>
            <a:cxnSpLocks noChangeShapeType="1"/>
            <a:stCxn id="8" idx="2"/>
            <a:endCxn id="7" idx="0"/>
          </p:cNvCxnSpPr>
          <p:nvPr/>
        </p:nvCxnSpPr>
        <p:spPr bwMode="auto">
          <a:xfrm rot="16200000" flipH="1">
            <a:off x="6859063" y="2892919"/>
            <a:ext cx="256032" cy="15966"/>
          </a:xfrm>
          <a:prstGeom prst="straightConnector1">
            <a:avLst/>
          </a:prstGeom>
          <a:noFill/>
          <a:ln w="9525">
            <a:solidFill>
              <a:schemeClr val="tx1"/>
            </a:solidFill>
            <a:round/>
            <a:headEnd/>
            <a:tailEnd type="triangle" w="med" len="med"/>
          </a:ln>
        </p:spPr>
      </p:cxnSp>
      <p:cxnSp>
        <p:nvCxnSpPr>
          <p:cNvPr id="11" name="AutoShape 14"/>
          <p:cNvCxnSpPr>
            <a:cxnSpLocks noChangeShapeType="1"/>
            <a:stCxn id="9" idx="2"/>
            <a:endCxn id="5" idx="0"/>
          </p:cNvCxnSpPr>
          <p:nvPr/>
        </p:nvCxnSpPr>
        <p:spPr bwMode="auto">
          <a:xfrm rot="5400000">
            <a:off x="1766883" y="2417921"/>
            <a:ext cx="381000" cy="1090930"/>
          </a:xfrm>
          <a:prstGeom prst="bentConnector3">
            <a:avLst>
              <a:gd name="adj1" fmla="val 50000"/>
            </a:avLst>
          </a:prstGeom>
          <a:noFill/>
          <a:ln w="9525">
            <a:solidFill>
              <a:schemeClr val="tx1"/>
            </a:solidFill>
            <a:miter lim="800000"/>
            <a:headEnd/>
            <a:tailEnd type="triangle" w="med" len="med"/>
          </a:ln>
        </p:spPr>
      </p:cxnSp>
      <p:cxnSp>
        <p:nvCxnSpPr>
          <p:cNvPr id="12" name="AutoShape 15"/>
          <p:cNvCxnSpPr>
            <a:cxnSpLocks noChangeShapeType="1"/>
            <a:stCxn id="9" idx="2"/>
            <a:endCxn id="6" idx="0"/>
          </p:cNvCxnSpPr>
          <p:nvPr/>
        </p:nvCxnSpPr>
        <p:spPr bwMode="auto">
          <a:xfrm rot="16200000" flipH="1">
            <a:off x="2893152" y="2382582"/>
            <a:ext cx="381000" cy="1161608"/>
          </a:xfrm>
          <a:prstGeom prst="bentConnector3">
            <a:avLst>
              <a:gd name="adj1" fmla="val 50000"/>
            </a:avLst>
          </a:prstGeom>
          <a:noFill/>
          <a:ln w="9525">
            <a:solidFill>
              <a:schemeClr val="tx1"/>
            </a:solidFill>
            <a:miter lim="800000"/>
            <a:headEnd/>
            <a:tailEnd type="triangle" w="med" len="med"/>
          </a:ln>
        </p:spPr>
      </p:cxnSp>
      <p:sp>
        <p:nvSpPr>
          <p:cNvPr id="13" name="Rectangle 25"/>
          <p:cNvSpPr>
            <a:spLocks noChangeArrowheads="1"/>
          </p:cNvSpPr>
          <p:nvPr/>
        </p:nvSpPr>
        <p:spPr bwMode="auto">
          <a:xfrm>
            <a:off x="2612896" y="4114006"/>
            <a:ext cx="2103120" cy="731520"/>
          </a:xfrm>
          <a:prstGeom prst="rect">
            <a:avLst/>
          </a:prstGeom>
          <a:solidFill>
            <a:schemeClr val="tx2"/>
          </a:solidFill>
          <a:ln>
            <a:solidFill>
              <a:schemeClr val="tx1"/>
            </a:solidFill>
            <a:headEnd/>
            <a:tailEnd/>
          </a:ln>
        </p:spPr>
        <p:style>
          <a:lnRef idx="1">
            <a:schemeClr val="accent3"/>
          </a:lnRef>
          <a:fillRef idx="2">
            <a:schemeClr val="accent3"/>
          </a:fillRef>
          <a:effectRef idx="1">
            <a:schemeClr val="accent3"/>
          </a:effectRef>
          <a:fontRef idx="minor">
            <a:schemeClr val="dk1"/>
          </a:fontRef>
        </p:style>
        <p:txBody>
          <a:bodyPr wrap="none" lIns="0" tIns="0" rIns="0" bIns="0" anchor="ctr"/>
          <a:lstStyle/>
          <a:p>
            <a:pPr algn="ctr">
              <a:defRPr/>
            </a:pPr>
            <a:r>
              <a:rPr lang="en-US" sz="1200" b="1" u="sng" dirty="0">
                <a:solidFill>
                  <a:schemeClr val="bg1"/>
                </a:solidFill>
                <a:latin typeface="Arial" pitchFamily="34" charset="0"/>
                <a:cs typeface="Arial" pitchFamily="34" charset="0"/>
              </a:rPr>
              <a:t>KEPALA KANTOR </a:t>
            </a:r>
          </a:p>
          <a:p>
            <a:pPr algn="ctr">
              <a:defRPr/>
            </a:pPr>
            <a:r>
              <a:rPr lang="en-US" sz="1200" dirty="0">
                <a:solidFill>
                  <a:schemeClr val="bg1"/>
                </a:solidFill>
                <a:latin typeface="Arial" pitchFamily="34" charset="0"/>
                <a:cs typeface="Arial" pitchFamily="34" charset="0"/>
              </a:rPr>
              <a:t>K</a:t>
            </a:r>
            <a:r>
              <a:rPr lang="id-ID" sz="1200" dirty="0">
                <a:solidFill>
                  <a:schemeClr val="bg1"/>
                </a:solidFill>
                <a:latin typeface="Arial" pitchFamily="34" charset="0"/>
                <a:cs typeface="Arial" pitchFamily="34" charset="0"/>
              </a:rPr>
              <a:t>uasa Pengguna </a:t>
            </a:r>
            <a:r>
              <a:rPr lang="en-US" sz="1200" dirty="0">
                <a:solidFill>
                  <a:schemeClr val="bg1"/>
                </a:solidFill>
                <a:latin typeface="Arial" pitchFamily="34" charset="0"/>
                <a:cs typeface="Arial" pitchFamily="34" charset="0"/>
              </a:rPr>
              <a:t>BMN </a:t>
            </a:r>
          </a:p>
        </p:txBody>
      </p:sp>
      <p:sp>
        <p:nvSpPr>
          <p:cNvPr id="14" name="Rectangle 27"/>
          <p:cNvSpPr>
            <a:spLocks noChangeArrowheads="1"/>
          </p:cNvSpPr>
          <p:nvPr/>
        </p:nvSpPr>
        <p:spPr bwMode="auto">
          <a:xfrm>
            <a:off x="4860736" y="4144486"/>
            <a:ext cx="2011680" cy="731520"/>
          </a:xfrm>
          <a:prstGeom prst="rect">
            <a:avLst/>
          </a:prstGeom>
          <a:solidFill>
            <a:schemeClr val="tx2"/>
          </a:solidFill>
          <a:ln>
            <a:solidFill>
              <a:schemeClr val="tx1"/>
            </a:solidFill>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sz="1200" b="1" u="sng" dirty="0">
                <a:solidFill>
                  <a:schemeClr val="bg1"/>
                </a:solidFill>
                <a:latin typeface="Arial" pitchFamily="34" charset="0"/>
                <a:cs typeface="Arial" pitchFamily="34" charset="0"/>
              </a:rPr>
              <a:t>SEKRETARIS DAERAH</a:t>
            </a:r>
            <a:endParaRPr lang="en-US" sz="1200" b="1" dirty="0">
              <a:solidFill>
                <a:schemeClr val="bg1"/>
              </a:solidFill>
              <a:latin typeface="Arial" pitchFamily="34" charset="0"/>
              <a:cs typeface="Arial" pitchFamily="34" charset="0"/>
            </a:endParaRPr>
          </a:p>
          <a:p>
            <a:pPr algn="ctr"/>
            <a:r>
              <a:rPr lang="en-US" sz="1200" b="1" dirty="0">
                <a:solidFill>
                  <a:schemeClr val="bg1"/>
                </a:solidFill>
                <a:latin typeface="Arial" pitchFamily="34" charset="0"/>
                <a:cs typeface="Arial" pitchFamily="34" charset="0"/>
              </a:rPr>
              <a:t>P</a:t>
            </a:r>
            <a:r>
              <a:rPr lang="id-ID" sz="1200" b="1" dirty="0">
                <a:solidFill>
                  <a:schemeClr val="bg1"/>
                </a:solidFill>
                <a:latin typeface="Arial" pitchFamily="34" charset="0"/>
                <a:cs typeface="Arial" pitchFamily="34" charset="0"/>
              </a:rPr>
              <a:t>engelola </a:t>
            </a:r>
            <a:r>
              <a:rPr lang="en-US" sz="1200" b="1" dirty="0">
                <a:solidFill>
                  <a:schemeClr val="bg1"/>
                </a:solidFill>
                <a:latin typeface="Arial" pitchFamily="34" charset="0"/>
                <a:cs typeface="Arial" pitchFamily="34" charset="0"/>
              </a:rPr>
              <a:t>BMD</a:t>
            </a:r>
          </a:p>
        </p:txBody>
      </p:sp>
      <p:sp>
        <p:nvSpPr>
          <p:cNvPr id="15" name="Rectangle 28"/>
          <p:cNvSpPr>
            <a:spLocks noChangeArrowheads="1"/>
          </p:cNvSpPr>
          <p:nvPr/>
        </p:nvSpPr>
        <p:spPr bwMode="auto">
          <a:xfrm>
            <a:off x="7024816" y="4144486"/>
            <a:ext cx="2011680" cy="731520"/>
          </a:xfrm>
          <a:prstGeom prst="rect">
            <a:avLst/>
          </a:prstGeom>
          <a:solidFill>
            <a:schemeClr val="tx2"/>
          </a:solidFill>
          <a:ln>
            <a:solidFill>
              <a:schemeClr val="tx1"/>
            </a:solidFill>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sz="1200" b="1" u="sng" dirty="0">
                <a:solidFill>
                  <a:schemeClr val="bg1"/>
                </a:solidFill>
                <a:latin typeface="Arial" pitchFamily="34" charset="0"/>
                <a:cs typeface="Arial" pitchFamily="34" charset="0"/>
              </a:rPr>
              <a:t>KEPALA SKPD</a:t>
            </a:r>
          </a:p>
          <a:p>
            <a:pPr algn="ctr"/>
            <a:r>
              <a:rPr lang="en-US" sz="1200" b="1" dirty="0">
                <a:solidFill>
                  <a:schemeClr val="bg1"/>
                </a:solidFill>
                <a:latin typeface="Arial" pitchFamily="34" charset="0"/>
                <a:cs typeface="Arial" pitchFamily="34" charset="0"/>
              </a:rPr>
              <a:t>P</a:t>
            </a:r>
            <a:r>
              <a:rPr lang="id-ID" sz="1200" b="1" dirty="0">
                <a:solidFill>
                  <a:schemeClr val="bg1"/>
                </a:solidFill>
                <a:latin typeface="Arial" pitchFamily="34" charset="0"/>
                <a:cs typeface="Arial" pitchFamily="34" charset="0"/>
              </a:rPr>
              <a:t>engguna </a:t>
            </a:r>
            <a:r>
              <a:rPr lang="en-US" sz="1200" b="1" dirty="0">
                <a:solidFill>
                  <a:schemeClr val="bg1"/>
                </a:solidFill>
                <a:latin typeface="Arial" pitchFamily="34" charset="0"/>
                <a:cs typeface="Arial" pitchFamily="34" charset="0"/>
              </a:rPr>
              <a:t>BMD</a:t>
            </a:r>
          </a:p>
        </p:txBody>
      </p:sp>
      <p:cxnSp>
        <p:nvCxnSpPr>
          <p:cNvPr id="16" name="AutoShape 33"/>
          <p:cNvCxnSpPr>
            <a:cxnSpLocks noChangeShapeType="1"/>
            <a:stCxn id="7" idx="2"/>
            <a:endCxn id="14" idx="0"/>
          </p:cNvCxnSpPr>
          <p:nvPr/>
        </p:nvCxnSpPr>
        <p:spPr bwMode="auto">
          <a:xfrm rot="5400000">
            <a:off x="6284515" y="3433939"/>
            <a:ext cx="292608" cy="1128486"/>
          </a:xfrm>
          <a:prstGeom prst="bentConnector3">
            <a:avLst>
              <a:gd name="adj1" fmla="val 50000"/>
            </a:avLst>
          </a:prstGeom>
          <a:noFill/>
          <a:ln w="9525">
            <a:solidFill>
              <a:schemeClr val="tx1"/>
            </a:solidFill>
            <a:miter lim="800000"/>
            <a:headEnd/>
            <a:tailEnd type="triangle" w="med" len="med"/>
          </a:ln>
        </p:spPr>
      </p:cxnSp>
      <p:cxnSp>
        <p:nvCxnSpPr>
          <p:cNvPr id="17" name="AutoShape 34"/>
          <p:cNvCxnSpPr>
            <a:cxnSpLocks noChangeShapeType="1"/>
            <a:stCxn id="7" idx="2"/>
            <a:endCxn id="15" idx="0"/>
          </p:cNvCxnSpPr>
          <p:nvPr/>
        </p:nvCxnSpPr>
        <p:spPr bwMode="auto">
          <a:xfrm rot="16200000" flipH="1">
            <a:off x="7366555" y="3480385"/>
            <a:ext cx="292608" cy="1035594"/>
          </a:xfrm>
          <a:prstGeom prst="bentConnector3">
            <a:avLst>
              <a:gd name="adj1" fmla="val 50000"/>
            </a:avLst>
          </a:prstGeom>
          <a:noFill/>
          <a:ln w="9525">
            <a:solidFill>
              <a:schemeClr val="tx1"/>
            </a:solidFill>
            <a:miter lim="800000"/>
            <a:headEnd/>
            <a:tailEnd type="triangle" w="med" len="med"/>
          </a:ln>
        </p:spPr>
      </p:cxnSp>
      <p:cxnSp>
        <p:nvCxnSpPr>
          <p:cNvPr id="18" name="AutoShape 13"/>
          <p:cNvCxnSpPr>
            <a:cxnSpLocks noChangeShapeType="1"/>
            <a:stCxn id="6" idx="2"/>
            <a:endCxn id="13" idx="0"/>
          </p:cNvCxnSpPr>
          <p:nvPr/>
        </p:nvCxnSpPr>
        <p:spPr bwMode="auto">
          <a:xfrm rot="5400000">
            <a:off x="3550156" y="3999706"/>
            <a:ext cx="228600" cy="1588"/>
          </a:xfrm>
          <a:prstGeom prst="straightConnector1">
            <a:avLst/>
          </a:prstGeom>
          <a:ln>
            <a:solidFill>
              <a:schemeClr val="tx1"/>
            </a:solidFill>
            <a:headEnd/>
            <a:tailEnd type="triangle" w="med" len="med"/>
          </a:ln>
        </p:spPr>
        <p:style>
          <a:lnRef idx="1">
            <a:schemeClr val="accent3"/>
          </a:lnRef>
          <a:fillRef idx="2">
            <a:schemeClr val="accent3"/>
          </a:fillRef>
          <a:effectRef idx="1">
            <a:schemeClr val="accent3"/>
          </a:effectRef>
          <a:fontRef idx="minor">
            <a:schemeClr val="dk1"/>
          </a:fontRef>
        </p:style>
      </p:cxnSp>
      <p:cxnSp>
        <p:nvCxnSpPr>
          <p:cNvPr id="19" name="AutoShape 15"/>
          <p:cNvCxnSpPr>
            <a:cxnSpLocks noChangeShapeType="1"/>
            <a:stCxn id="4" idx="2"/>
            <a:endCxn id="9" idx="0"/>
          </p:cNvCxnSpPr>
          <p:nvPr/>
        </p:nvCxnSpPr>
        <p:spPr bwMode="auto">
          <a:xfrm rot="5400000">
            <a:off x="3393359" y="891776"/>
            <a:ext cx="350520" cy="2131541"/>
          </a:xfrm>
          <a:prstGeom prst="bentConnector3">
            <a:avLst>
              <a:gd name="adj1" fmla="val 50000"/>
            </a:avLst>
          </a:prstGeom>
          <a:noFill/>
          <a:ln w="9525">
            <a:solidFill>
              <a:schemeClr val="tx1"/>
            </a:solidFill>
            <a:miter lim="800000"/>
            <a:headEnd/>
            <a:tailEnd type="triangle" w="med" len="med"/>
          </a:ln>
        </p:spPr>
      </p:cxnSp>
      <p:cxnSp>
        <p:nvCxnSpPr>
          <p:cNvPr id="20" name="AutoShape 15"/>
          <p:cNvCxnSpPr>
            <a:cxnSpLocks noChangeShapeType="1"/>
            <a:endCxn id="8" idx="0"/>
          </p:cNvCxnSpPr>
          <p:nvPr/>
        </p:nvCxnSpPr>
        <p:spPr bwMode="auto">
          <a:xfrm>
            <a:off x="4347061" y="1957546"/>
            <a:ext cx="2632035" cy="175260"/>
          </a:xfrm>
          <a:prstGeom prst="bentConnector2">
            <a:avLst/>
          </a:prstGeom>
          <a:noFill/>
          <a:ln w="9525">
            <a:solidFill>
              <a:schemeClr val="tx1"/>
            </a:solidFill>
            <a:miter lim="800000"/>
            <a:headEnd/>
            <a:tailEnd type="triangle" w="med" len="med"/>
          </a:ln>
        </p:spPr>
      </p:cxnSp>
      <p:sp>
        <p:nvSpPr>
          <p:cNvPr id="21" name="Rectangle 20"/>
          <p:cNvSpPr/>
          <p:nvPr/>
        </p:nvSpPr>
        <p:spPr>
          <a:xfrm>
            <a:off x="77896" y="1131590"/>
            <a:ext cx="1601992" cy="1815882"/>
          </a:xfrm>
          <a:prstGeom prst="rect">
            <a:avLst/>
          </a:prstGeom>
          <a:noFill/>
          <a:ln>
            <a:noFill/>
          </a:ln>
        </p:spPr>
        <p:style>
          <a:lnRef idx="1">
            <a:schemeClr val="accent2"/>
          </a:lnRef>
          <a:fillRef idx="2">
            <a:schemeClr val="accent2"/>
          </a:fillRef>
          <a:effectRef idx="1">
            <a:schemeClr val="accent2"/>
          </a:effectRef>
          <a:fontRef idx="minor">
            <a:schemeClr val="dk1"/>
          </a:fontRef>
        </p:style>
        <p:txBody>
          <a:bodyPr wrap="square">
            <a:spAutoFit/>
          </a:bodyPr>
          <a:lstStyle/>
          <a:p>
            <a:pPr>
              <a:spcBef>
                <a:spcPts val="600"/>
              </a:spcBef>
            </a:pPr>
            <a:r>
              <a:rPr lang="id-ID" sz="1400" i="1" dirty="0"/>
              <a:t>Sebagian </a:t>
            </a:r>
            <a:r>
              <a:rPr lang="en-US" sz="1400" i="1" dirty="0" err="1"/>
              <a:t>kewenangan</a:t>
            </a:r>
            <a:r>
              <a:rPr lang="en-US" sz="1400" i="1" dirty="0"/>
              <a:t> </a:t>
            </a:r>
            <a:r>
              <a:rPr lang="en-US" sz="1400" i="1" dirty="0" err="1"/>
              <a:t>Pengelola</a:t>
            </a:r>
            <a:r>
              <a:rPr lang="en-US" sz="1400" i="1" dirty="0"/>
              <a:t> BMN </a:t>
            </a:r>
            <a:r>
              <a:rPr lang="id-ID" sz="1400" i="1" dirty="0"/>
              <a:t>dapat didelegasikan </a:t>
            </a:r>
            <a:r>
              <a:rPr lang="en-US" sz="1400" i="1" dirty="0" err="1"/>
              <a:t>kepada</a:t>
            </a:r>
            <a:r>
              <a:rPr lang="en-US" sz="1400" i="1" dirty="0"/>
              <a:t> </a:t>
            </a:r>
            <a:r>
              <a:rPr lang="en-US" sz="1400" i="1" dirty="0" err="1"/>
              <a:t>Pengguna</a:t>
            </a:r>
            <a:r>
              <a:rPr lang="en-US" sz="1400" i="1" dirty="0"/>
              <a:t> B</a:t>
            </a:r>
            <a:r>
              <a:rPr lang="id-ID" sz="1400" i="1" dirty="0"/>
              <a:t>arang/Kuasa Pengguna Barang</a:t>
            </a:r>
          </a:p>
        </p:txBody>
      </p:sp>
      <p:sp>
        <p:nvSpPr>
          <p:cNvPr id="34" name="Rectangle 33"/>
          <p:cNvSpPr/>
          <p:nvPr/>
        </p:nvSpPr>
        <p:spPr>
          <a:xfrm>
            <a:off x="37885" y="4011910"/>
            <a:ext cx="2356125" cy="954107"/>
          </a:xfrm>
          <a:prstGeom prst="rect">
            <a:avLst/>
          </a:prstGeom>
          <a:noFill/>
          <a:ln>
            <a:noFill/>
          </a:ln>
        </p:spPr>
        <p:style>
          <a:lnRef idx="1">
            <a:schemeClr val="accent2"/>
          </a:lnRef>
          <a:fillRef idx="2">
            <a:schemeClr val="accent2"/>
          </a:fillRef>
          <a:effectRef idx="1">
            <a:schemeClr val="accent2"/>
          </a:effectRef>
          <a:fontRef idx="minor">
            <a:schemeClr val="dk1"/>
          </a:fontRef>
        </p:style>
        <p:txBody>
          <a:bodyPr wrap="square">
            <a:spAutoFit/>
          </a:bodyPr>
          <a:lstStyle/>
          <a:p>
            <a:pPr>
              <a:spcBef>
                <a:spcPts val="600"/>
              </a:spcBef>
            </a:pPr>
            <a:r>
              <a:rPr lang="id-ID" sz="1400" i="1" dirty="0"/>
              <a:t>Sebagian </a:t>
            </a:r>
            <a:r>
              <a:rPr lang="en-US" sz="1400" i="1" dirty="0" err="1"/>
              <a:t>kewenangan</a:t>
            </a:r>
            <a:r>
              <a:rPr lang="en-US" sz="1400" i="1" dirty="0"/>
              <a:t> </a:t>
            </a:r>
            <a:r>
              <a:rPr lang="en-US" sz="1400" i="1" dirty="0" err="1"/>
              <a:t>Pengguna</a:t>
            </a:r>
            <a:r>
              <a:rPr lang="en-US" sz="1400" i="1" dirty="0"/>
              <a:t> B</a:t>
            </a:r>
            <a:r>
              <a:rPr lang="id-ID" sz="1400" i="1" dirty="0"/>
              <a:t>arang</a:t>
            </a:r>
            <a:r>
              <a:rPr lang="en-US" sz="1400" i="1" dirty="0"/>
              <a:t> </a:t>
            </a:r>
            <a:r>
              <a:rPr lang="id-ID" sz="1400" i="1" dirty="0"/>
              <a:t>dapat didelegasikan </a:t>
            </a:r>
            <a:r>
              <a:rPr lang="en-US" sz="1400" i="1" dirty="0" err="1"/>
              <a:t>kepada</a:t>
            </a:r>
            <a:r>
              <a:rPr lang="en-US" sz="1400" i="1" dirty="0"/>
              <a:t> </a:t>
            </a:r>
            <a:r>
              <a:rPr lang="en-US" sz="1400" i="1" dirty="0" err="1"/>
              <a:t>Kuasa</a:t>
            </a:r>
            <a:r>
              <a:rPr lang="en-US" sz="1400" i="1" dirty="0"/>
              <a:t> </a:t>
            </a:r>
            <a:r>
              <a:rPr lang="en-US" sz="1400" i="1" dirty="0" err="1"/>
              <a:t>Pengguna</a:t>
            </a:r>
            <a:r>
              <a:rPr lang="en-US" sz="1400" i="1" dirty="0"/>
              <a:t> </a:t>
            </a:r>
            <a:r>
              <a:rPr lang="en-US" sz="1400" i="1" dirty="0" err="1"/>
              <a:t>Barang</a:t>
            </a:r>
            <a:r>
              <a:rPr lang="id-ID" sz="1400" i="1" dirty="0"/>
              <a:t>`</a:t>
            </a:r>
            <a:endParaRPr lang="en-US" sz="1400" i="1" dirty="0"/>
          </a:p>
        </p:txBody>
      </p:sp>
    </p:spTree>
    <p:extLst>
      <p:ext uri="{BB962C8B-B14F-4D97-AF65-F5344CB8AC3E}">
        <p14:creationId xmlns:p14="http://schemas.microsoft.com/office/powerpoint/2010/main" val="4130123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2888ED6D-BB77-4A54-B329-E0FE329AFB22}"/>
              </a:ext>
            </a:extLst>
          </p:cNvPr>
          <p:cNvSpPr>
            <a:spLocks noGrp="1"/>
          </p:cNvSpPr>
          <p:nvPr>
            <p:ph type="title"/>
          </p:nvPr>
        </p:nvSpPr>
        <p:spPr>
          <a:xfrm>
            <a:off x="457200" y="195486"/>
            <a:ext cx="8229600" cy="781595"/>
          </a:xfrm>
        </p:spPr>
        <p:txBody>
          <a:bodyPr>
            <a:normAutofit fontScale="90000"/>
          </a:bodyPr>
          <a:lstStyle/>
          <a:p>
            <a:r>
              <a:rPr lang="id-ID" dirty="0"/>
              <a:t>KEWENANGAN &amp; TANGGUNG JAWAB</a:t>
            </a:r>
          </a:p>
        </p:txBody>
      </p:sp>
      <p:sp>
        <p:nvSpPr>
          <p:cNvPr id="46" name="TextBox 45">
            <a:extLst>
              <a:ext uri="{FF2B5EF4-FFF2-40B4-BE49-F238E27FC236}">
                <a16:creationId xmlns:a16="http://schemas.microsoft.com/office/drawing/2014/main" id="{8BFDDCFA-26A5-41DE-8412-E86756378746}"/>
              </a:ext>
            </a:extLst>
          </p:cNvPr>
          <p:cNvSpPr txBox="1"/>
          <p:nvPr/>
        </p:nvSpPr>
        <p:spPr>
          <a:xfrm>
            <a:off x="107504" y="1203598"/>
            <a:ext cx="8856984" cy="3416320"/>
          </a:xfrm>
          <a:prstGeom prst="rect">
            <a:avLst/>
          </a:prstGeom>
          <a:noFill/>
        </p:spPr>
        <p:txBody>
          <a:bodyPr wrap="square" rtlCol="0">
            <a:spAutoFit/>
          </a:bodyPr>
          <a:lstStyle/>
          <a:p>
            <a:r>
              <a:rPr lang="en-US" sz="2000" b="1" dirty="0"/>
              <a:t>Menteri </a:t>
            </a:r>
            <a:r>
              <a:rPr lang="en-US" sz="2000" b="1" dirty="0" err="1"/>
              <a:t>Keuangan</a:t>
            </a:r>
            <a:r>
              <a:rPr lang="en-US" dirty="0"/>
              <a:t> :</a:t>
            </a:r>
          </a:p>
          <a:p>
            <a:pPr marL="285750" indent="-285750">
              <a:buFont typeface="Arial" panose="020B0604020202020204" pitchFamily="34" charset="0"/>
              <a:buChar char="•"/>
            </a:pPr>
            <a:r>
              <a:rPr lang="en-ID" dirty="0" err="1"/>
              <a:t>merumuskan</a:t>
            </a:r>
            <a:r>
              <a:rPr lang="en-ID" dirty="0"/>
              <a:t> </a:t>
            </a:r>
            <a:r>
              <a:rPr lang="en-ID" dirty="0" err="1"/>
              <a:t>kebijakan</a:t>
            </a:r>
            <a:r>
              <a:rPr lang="en-ID" dirty="0"/>
              <a:t>, </a:t>
            </a:r>
            <a:r>
              <a:rPr lang="en-ID" dirty="0" err="1"/>
              <a:t>mengatur</a:t>
            </a:r>
            <a:r>
              <a:rPr lang="en-ID" dirty="0"/>
              <a:t>, dan </a:t>
            </a:r>
            <a:r>
              <a:rPr lang="en-ID" dirty="0" err="1"/>
              <a:t>menetapkan</a:t>
            </a:r>
            <a:r>
              <a:rPr lang="en-ID" dirty="0"/>
              <a:t> </a:t>
            </a:r>
            <a:r>
              <a:rPr lang="en-ID" dirty="0" err="1"/>
              <a:t>pedoman</a:t>
            </a:r>
            <a:r>
              <a:rPr lang="en-ID" dirty="0"/>
              <a:t> </a:t>
            </a:r>
            <a:r>
              <a:rPr lang="en-ID" dirty="0" err="1"/>
              <a:t>pengelolaan</a:t>
            </a:r>
            <a:r>
              <a:rPr lang="en-ID" dirty="0"/>
              <a:t> BMN;</a:t>
            </a:r>
          </a:p>
          <a:p>
            <a:pPr marL="285750" indent="-285750">
              <a:buFont typeface="Arial" panose="020B0604020202020204" pitchFamily="34" charset="0"/>
              <a:buChar char="•"/>
            </a:pPr>
            <a:r>
              <a:rPr lang="en-ID" dirty="0" err="1"/>
              <a:t>meneliti</a:t>
            </a:r>
            <a:r>
              <a:rPr lang="en-ID" dirty="0"/>
              <a:t> dan </a:t>
            </a:r>
            <a:r>
              <a:rPr lang="en-ID" dirty="0" err="1"/>
              <a:t>menyetujui</a:t>
            </a:r>
            <a:r>
              <a:rPr lang="en-ID" dirty="0"/>
              <a:t> </a:t>
            </a:r>
            <a:r>
              <a:rPr lang="en-ID" dirty="0" err="1"/>
              <a:t>rencana</a:t>
            </a:r>
            <a:r>
              <a:rPr lang="en-ID" dirty="0"/>
              <a:t> </a:t>
            </a:r>
            <a:r>
              <a:rPr lang="en-ID" dirty="0" err="1"/>
              <a:t>kebutuhan</a:t>
            </a:r>
            <a:r>
              <a:rPr lang="en-ID" dirty="0"/>
              <a:t> BMN;</a:t>
            </a:r>
          </a:p>
          <a:p>
            <a:pPr marL="285750" indent="-285750">
              <a:buFont typeface="Arial" panose="020B0604020202020204" pitchFamily="34" charset="0"/>
              <a:buChar char="•"/>
            </a:pPr>
            <a:r>
              <a:rPr lang="en-ID" dirty="0" err="1"/>
              <a:t>menetapkan</a:t>
            </a:r>
            <a:r>
              <a:rPr lang="en-ID" dirty="0"/>
              <a:t> status </a:t>
            </a:r>
            <a:r>
              <a:rPr lang="en-ID" dirty="0" err="1"/>
              <a:t>penguasaan</a:t>
            </a:r>
            <a:r>
              <a:rPr lang="en-ID" dirty="0"/>
              <a:t> dan </a:t>
            </a:r>
            <a:r>
              <a:rPr lang="en-ID" dirty="0" err="1"/>
              <a:t>penggunaan</a:t>
            </a:r>
            <a:r>
              <a:rPr lang="en-ID" dirty="0"/>
              <a:t> BMN;</a:t>
            </a:r>
          </a:p>
          <a:p>
            <a:pPr marL="285750" indent="-285750">
              <a:buFont typeface="Arial" panose="020B0604020202020204" pitchFamily="34" charset="0"/>
              <a:buChar char="•"/>
            </a:pPr>
            <a:r>
              <a:rPr lang="en-ID" dirty="0" err="1"/>
              <a:t>mengajukan</a:t>
            </a:r>
            <a:r>
              <a:rPr lang="en-ID" dirty="0"/>
              <a:t> </a:t>
            </a:r>
            <a:r>
              <a:rPr lang="en-ID" dirty="0" err="1"/>
              <a:t>usul</a:t>
            </a:r>
            <a:r>
              <a:rPr lang="en-ID" dirty="0"/>
              <a:t> </a:t>
            </a:r>
            <a:r>
              <a:rPr lang="en-ID" dirty="0" err="1"/>
              <a:t>pemindahtanganan</a:t>
            </a:r>
            <a:r>
              <a:rPr lang="en-ID" dirty="0"/>
              <a:t> BMN  </a:t>
            </a:r>
            <a:r>
              <a:rPr lang="en-ID" dirty="0" err="1"/>
              <a:t>berupa</a:t>
            </a:r>
            <a:r>
              <a:rPr lang="en-ID" dirty="0"/>
              <a:t> </a:t>
            </a:r>
            <a:r>
              <a:rPr lang="en-ID" dirty="0" err="1"/>
              <a:t>tanah</a:t>
            </a:r>
            <a:r>
              <a:rPr lang="en-ID" dirty="0"/>
              <a:t> dan </a:t>
            </a:r>
            <a:r>
              <a:rPr lang="en-ID" dirty="0" err="1"/>
              <a:t>bangunan</a:t>
            </a:r>
            <a:r>
              <a:rPr lang="en-ID" dirty="0"/>
              <a:t> yang </a:t>
            </a:r>
            <a:r>
              <a:rPr lang="en-ID" dirty="0" err="1"/>
              <a:t>memerlukan</a:t>
            </a:r>
            <a:r>
              <a:rPr lang="en-ID" dirty="0"/>
              <a:t> </a:t>
            </a:r>
            <a:r>
              <a:rPr lang="en-ID" dirty="0" err="1"/>
              <a:t>persetujuan</a:t>
            </a:r>
            <a:r>
              <a:rPr lang="en-ID" dirty="0"/>
              <a:t> DPR;</a:t>
            </a:r>
          </a:p>
          <a:p>
            <a:pPr marL="285750" indent="-285750">
              <a:buFont typeface="Arial" panose="020B0604020202020204" pitchFamily="34" charset="0"/>
              <a:buChar char="•"/>
            </a:pPr>
            <a:r>
              <a:rPr lang="en-ID" dirty="0" err="1"/>
              <a:t>memberikan</a:t>
            </a:r>
            <a:r>
              <a:rPr lang="en-ID" dirty="0"/>
              <a:t> </a:t>
            </a:r>
            <a:r>
              <a:rPr lang="en-ID" dirty="0" err="1"/>
              <a:t>keputusan</a:t>
            </a:r>
            <a:r>
              <a:rPr lang="en-ID" dirty="0"/>
              <a:t> </a:t>
            </a:r>
            <a:r>
              <a:rPr lang="en-ID" dirty="0" err="1"/>
              <a:t>atas</a:t>
            </a:r>
            <a:r>
              <a:rPr lang="en-ID" dirty="0"/>
              <a:t> </a:t>
            </a:r>
            <a:r>
              <a:rPr lang="en-ID" dirty="0" err="1"/>
              <a:t>usul</a:t>
            </a:r>
            <a:r>
              <a:rPr lang="en-ID" dirty="0"/>
              <a:t> </a:t>
            </a:r>
            <a:r>
              <a:rPr lang="en-ID" dirty="0" err="1"/>
              <a:t>pemindahtanganan</a:t>
            </a:r>
            <a:r>
              <a:rPr lang="en-ID" dirty="0"/>
              <a:t> BMN </a:t>
            </a:r>
            <a:r>
              <a:rPr lang="en-ID" dirty="0" err="1"/>
              <a:t>berupa</a:t>
            </a:r>
            <a:r>
              <a:rPr lang="en-ID" dirty="0"/>
              <a:t> </a:t>
            </a:r>
            <a:r>
              <a:rPr lang="en-ID" dirty="0" err="1"/>
              <a:t>tanah</a:t>
            </a:r>
            <a:r>
              <a:rPr lang="en-ID" dirty="0"/>
              <a:t> dan </a:t>
            </a:r>
            <a:r>
              <a:rPr lang="en-ID" dirty="0" err="1"/>
              <a:t>bangunan</a:t>
            </a:r>
            <a:r>
              <a:rPr lang="en-ID" dirty="0"/>
              <a:t> yang </a:t>
            </a:r>
            <a:r>
              <a:rPr lang="en-ID" dirty="0" err="1"/>
              <a:t>tidak</a:t>
            </a:r>
            <a:r>
              <a:rPr lang="en-ID" dirty="0"/>
              <a:t> </a:t>
            </a:r>
            <a:r>
              <a:rPr lang="en-ID" dirty="0" err="1"/>
              <a:t>memerlukan</a:t>
            </a:r>
            <a:r>
              <a:rPr lang="en-ID" dirty="0"/>
              <a:t> </a:t>
            </a:r>
            <a:r>
              <a:rPr lang="en-ID" dirty="0" err="1"/>
              <a:t>persetujuan</a:t>
            </a:r>
            <a:r>
              <a:rPr lang="en-ID" dirty="0"/>
              <a:t> DPR </a:t>
            </a:r>
            <a:r>
              <a:rPr lang="en-ID" dirty="0" err="1"/>
              <a:t>sepanjang</a:t>
            </a:r>
            <a:r>
              <a:rPr lang="en-ID" dirty="0"/>
              <a:t> </a:t>
            </a:r>
            <a:r>
              <a:rPr lang="en-ID" dirty="0" err="1"/>
              <a:t>dalam</a:t>
            </a:r>
            <a:r>
              <a:rPr lang="en-ID" dirty="0"/>
              <a:t> </a:t>
            </a:r>
            <a:r>
              <a:rPr lang="en-ID" dirty="0" err="1"/>
              <a:t>batas</a:t>
            </a:r>
            <a:r>
              <a:rPr lang="en-ID" dirty="0"/>
              <a:t> </a:t>
            </a:r>
            <a:r>
              <a:rPr lang="en-ID" dirty="0" err="1"/>
              <a:t>kewenangan</a:t>
            </a:r>
            <a:r>
              <a:rPr lang="en-ID" dirty="0"/>
              <a:t> Menteri </a:t>
            </a:r>
            <a:r>
              <a:rPr lang="en-ID" dirty="0" err="1"/>
              <a:t>Keuangan</a:t>
            </a:r>
            <a:r>
              <a:rPr lang="en-ID" dirty="0"/>
              <a:t>;</a:t>
            </a:r>
          </a:p>
          <a:p>
            <a:pPr marL="285750" indent="-285750">
              <a:buFont typeface="Arial" panose="020B0604020202020204" pitchFamily="34" charset="0"/>
              <a:buChar char="•"/>
            </a:pPr>
            <a:r>
              <a:rPr lang="en-ID" dirty="0" err="1"/>
              <a:t>memberikan</a:t>
            </a:r>
            <a:r>
              <a:rPr lang="en-ID" dirty="0"/>
              <a:t> </a:t>
            </a:r>
            <a:r>
              <a:rPr lang="en-ID" dirty="0" err="1"/>
              <a:t>pertimbangan</a:t>
            </a:r>
            <a:r>
              <a:rPr lang="en-ID" dirty="0"/>
              <a:t> dan </a:t>
            </a:r>
            <a:r>
              <a:rPr lang="en-ID" dirty="0" err="1"/>
              <a:t>meneruskan</a:t>
            </a:r>
            <a:r>
              <a:rPr lang="en-ID" dirty="0"/>
              <a:t> </a:t>
            </a:r>
            <a:r>
              <a:rPr lang="en-ID" dirty="0" err="1"/>
              <a:t>usul</a:t>
            </a:r>
            <a:r>
              <a:rPr lang="en-ID" dirty="0"/>
              <a:t> </a:t>
            </a:r>
            <a:r>
              <a:rPr lang="en-ID" dirty="0" err="1"/>
              <a:t>pemindahtanganan</a:t>
            </a:r>
            <a:r>
              <a:rPr lang="en-ID" dirty="0"/>
              <a:t> BMN </a:t>
            </a:r>
            <a:r>
              <a:rPr lang="en-ID" dirty="0" err="1"/>
              <a:t>berupa</a:t>
            </a:r>
            <a:r>
              <a:rPr lang="en-ID" dirty="0"/>
              <a:t> </a:t>
            </a:r>
            <a:r>
              <a:rPr lang="en-ID" dirty="0" err="1"/>
              <a:t>tanah</a:t>
            </a:r>
            <a:r>
              <a:rPr lang="en-ID" dirty="0"/>
              <a:t> dan </a:t>
            </a:r>
            <a:r>
              <a:rPr lang="en-ID" dirty="0" err="1"/>
              <a:t>bangunan</a:t>
            </a:r>
            <a:r>
              <a:rPr lang="en-ID" dirty="0"/>
              <a:t> yang </a:t>
            </a:r>
            <a:r>
              <a:rPr lang="en-ID" dirty="0" err="1"/>
              <a:t>tidak</a:t>
            </a:r>
            <a:r>
              <a:rPr lang="en-ID" dirty="0"/>
              <a:t> </a:t>
            </a:r>
            <a:r>
              <a:rPr lang="en-ID" dirty="0" err="1"/>
              <a:t>memerlukan</a:t>
            </a:r>
            <a:r>
              <a:rPr lang="en-ID" dirty="0"/>
              <a:t> </a:t>
            </a:r>
            <a:r>
              <a:rPr lang="en-ID" dirty="0" err="1"/>
              <a:t>persetujuan</a:t>
            </a:r>
            <a:r>
              <a:rPr lang="en-ID" dirty="0"/>
              <a:t> DPR </a:t>
            </a:r>
            <a:r>
              <a:rPr lang="en-ID" dirty="0" err="1"/>
              <a:t>sepanjang</a:t>
            </a:r>
            <a:r>
              <a:rPr lang="en-ID" dirty="0"/>
              <a:t> </a:t>
            </a:r>
            <a:r>
              <a:rPr lang="en-ID" dirty="0" err="1"/>
              <a:t>dalam</a:t>
            </a:r>
            <a:r>
              <a:rPr lang="en-ID" dirty="0"/>
              <a:t> </a:t>
            </a:r>
            <a:r>
              <a:rPr lang="en-ID" dirty="0" err="1"/>
              <a:t>batas</a:t>
            </a:r>
            <a:r>
              <a:rPr lang="en-ID" dirty="0"/>
              <a:t> </a:t>
            </a:r>
            <a:r>
              <a:rPr lang="en-ID" dirty="0" err="1"/>
              <a:t>kewenangan</a:t>
            </a:r>
            <a:r>
              <a:rPr lang="en-ID" dirty="0"/>
              <a:t> </a:t>
            </a:r>
            <a:r>
              <a:rPr lang="en-ID" dirty="0" err="1"/>
              <a:t>Presiden</a:t>
            </a:r>
            <a:r>
              <a:rPr lang="en-ID" dirty="0"/>
              <a:t>;</a:t>
            </a:r>
          </a:p>
        </p:txBody>
      </p:sp>
    </p:spTree>
    <p:extLst>
      <p:ext uri="{BB962C8B-B14F-4D97-AF65-F5344CB8AC3E}">
        <p14:creationId xmlns:p14="http://schemas.microsoft.com/office/powerpoint/2010/main" val="959552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2888ED6D-BB77-4A54-B329-E0FE329AFB22}"/>
              </a:ext>
            </a:extLst>
          </p:cNvPr>
          <p:cNvSpPr>
            <a:spLocks noGrp="1"/>
          </p:cNvSpPr>
          <p:nvPr>
            <p:ph type="title"/>
          </p:nvPr>
        </p:nvSpPr>
        <p:spPr>
          <a:xfrm>
            <a:off x="457200" y="195486"/>
            <a:ext cx="8229600" cy="781595"/>
          </a:xfrm>
        </p:spPr>
        <p:txBody>
          <a:bodyPr>
            <a:normAutofit fontScale="90000"/>
          </a:bodyPr>
          <a:lstStyle/>
          <a:p>
            <a:r>
              <a:rPr lang="id-ID" dirty="0"/>
              <a:t>KEWENANGAN &amp; TANGGUNG JAWAB</a:t>
            </a:r>
          </a:p>
        </p:txBody>
      </p:sp>
      <p:sp>
        <p:nvSpPr>
          <p:cNvPr id="46" name="TextBox 45">
            <a:extLst>
              <a:ext uri="{FF2B5EF4-FFF2-40B4-BE49-F238E27FC236}">
                <a16:creationId xmlns:a16="http://schemas.microsoft.com/office/drawing/2014/main" id="{8BFDDCFA-26A5-41DE-8412-E86756378746}"/>
              </a:ext>
            </a:extLst>
          </p:cNvPr>
          <p:cNvSpPr txBox="1"/>
          <p:nvPr/>
        </p:nvSpPr>
        <p:spPr>
          <a:xfrm>
            <a:off x="107504" y="1203598"/>
            <a:ext cx="8856984" cy="3416320"/>
          </a:xfrm>
          <a:prstGeom prst="rect">
            <a:avLst/>
          </a:prstGeom>
          <a:noFill/>
        </p:spPr>
        <p:txBody>
          <a:bodyPr wrap="square" rtlCol="0">
            <a:spAutoFit/>
          </a:bodyPr>
          <a:lstStyle/>
          <a:p>
            <a:r>
              <a:rPr lang="en-US" sz="2000" b="1" dirty="0"/>
              <a:t>Menteri </a:t>
            </a:r>
            <a:r>
              <a:rPr lang="en-US" sz="2000" b="1" dirty="0" err="1"/>
              <a:t>Keuangan</a:t>
            </a:r>
            <a:r>
              <a:rPr lang="en-US" dirty="0"/>
              <a:t> … :</a:t>
            </a:r>
          </a:p>
          <a:p>
            <a:pPr marL="285750" indent="-285750">
              <a:buFont typeface="Arial" panose="020B0604020202020204" pitchFamily="34" charset="0"/>
              <a:buChar char="•"/>
            </a:pPr>
            <a:r>
              <a:rPr lang="en-ID" dirty="0" err="1"/>
              <a:t>memberikan</a:t>
            </a:r>
            <a:r>
              <a:rPr lang="en-ID" dirty="0"/>
              <a:t> </a:t>
            </a:r>
            <a:r>
              <a:rPr lang="en-ID" dirty="0" err="1"/>
              <a:t>keputusan</a:t>
            </a:r>
            <a:r>
              <a:rPr lang="en-ID" dirty="0"/>
              <a:t> </a:t>
            </a:r>
            <a:r>
              <a:rPr lang="en-ID" dirty="0" err="1"/>
              <a:t>atas</a:t>
            </a:r>
            <a:r>
              <a:rPr lang="en-ID" dirty="0"/>
              <a:t> </a:t>
            </a:r>
            <a:r>
              <a:rPr lang="en-ID" dirty="0" err="1"/>
              <a:t>usul</a:t>
            </a:r>
            <a:r>
              <a:rPr lang="en-ID" dirty="0"/>
              <a:t> </a:t>
            </a:r>
            <a:r>
              <a:rPr lang="en-ID" dirty="0" err="1"/>
              <a:t>pemindahtanganan</a:t>
            </a:r>
            <a:r>
              <a:rPr lang="en-ID" dirty="0"/>
              <a:t> dan </a:t>
            </a:r>
            <a:r>
              <a:rPr lang="en-ID" dirty="0" err="1"/>
              <a:t>penghapusan</a:t>
            </a:r>
            <a:r>
              <a:rPr lang="en-ID" dirty="0"/>
              <a:t> BMN </a:t>
            </a:r>
            <a:r>
              <a:rPr lang="en-ID" dirty="0" err="1"/>
              <a:t>selain</a:t>
            </a:r>
            <a:r>
              <a:rPr lang="en-ID" dirty="0"/>
              <a:t> </a:t>
            </a:r>
            <a:r>
              <a:rPr lang="en-ID" dirty="0" err="1"/>
              <a:t>tanah</a:t>
            </a:r>
            <a:r>
              <a:rPr lang="en-ID" dirty="0"/>
              <a:t> dan </a:t>
            </a:r>
            <a:r>
              <a:rPr lang="en-ID" dirty="0" err="1"/>
              <a:t>bangunan</a:t>
            </a:r>
            <a:r>
              <a:rPr lang="en-ID" dirty="0"/>
              <a:t> </a:t>
            </a:r>
            <a:r>
              <a:rPr lang="en-ID" dirty="0" err="1"/>
              <a:t>sesuai</a:t>
            </a:r>
            <a:r>
              <a:rPr lang="en-ID" dirty="0"/>
              <a:t> </a:t>
            </a:r>
            <a:r>
              <a:rPr lang="en-ID" dirty="0" err="1"/>
              <a:t>batas</a:t>
            </a:r>
            <a:r>
              <a:rPr lang="en-ID" dirty="0"/>
              <a:t> </a:t>
            </a:r>
            <a:r>
              <a:rPr lang="en-ID" dirty="0" err="1"/>
              <a:t>kewenangannya</a:t>
            </a:r>
            <a:r>
              <a:rPr lang="en-ID" dirty="0"/>
              <a:t>;</a:t>
            </a:r>
          </a:p>
          <a:p>
            <a:pPr marL="285750" indent="-285750">
              <a:buFont typeface="Arial" panose="020B0604020202020204" pitchFamily="34" charset="0"/>
              <a:buChar char="•"/>
            </a:pPr>
            <a:r>
              <a:rPr lang="en-ID" dirty="0" err="1"/>
              <a:t>memberikan</a:t>
            </a:r>
            <a:r>
              <a:rPr lang="en-ID" dirty="0"/>
              <a:t> </a:t>
            </a:r>
            <a:r>
              <a:rPr lang="en-ID" dirty="0" err="1"/>
              <a:t>pertimbangan</a:t>
            </a:r>
            <a:r>
              <a:rPr lang="en-ID" dirty="0"/>
              <a:t> dan </a:t>
            </a:r>
            <a:r>
              <a:rPr lang="en-ID" dirty="0" err="1"/>
              <a:t>meneruskan</a:t>
            </a:r>
            <a:r>
              <a:rPr lang="en-ID" dirty="0"/>
              <a:t> </a:t>
            </a:r>
            <a:r>
              <a:rPr lang="en-ID" dirty="0" err="1"/>
              <a:t>usul</a:t>
            </a:r>
            <a:r>
              <a:rPr lang="en-ID" dirty="0"/>
              <a:t> </a:t>
            </a:r>
            <a:r>
              <a:rPr lang="en-ID" dirty="0" err="1"/>
              <a:t>pemindahtanganan</a:t>
            </a:r>
            <a:r>
              <a:rPr lang="en-ID" dirty="0"/>
              <a:t> BMN </a:t>
            </a:r>
            <a:r>
              <a:rPr lang="en-ID" dirty="0" err="1"/>
              <a:t>selain</a:t>
            </a:r>
            <a:r>
              <a:rPr lang="en-ID" dirty="0"/>
              <a:t> </a:t>
            </a:r>
            <a:r>
              <a:rPr lang="en-ID" dirty="0" err="1"/>
              <a:t>tanah</a:t>
            </a:r>
            <a:r>
              <a:rPr lang="en-ID" dirty="0"/>
              <a:t> dan </a:t>
            </a:r>
            <a:r>
              <a:rPr lang="en-ID" dirty="0" err="1"/>
              <a:t>bangunan</a:t>
            </a:r>
            <a:r>
              <a:rPr lang="en-ID" dirty="0"/>
              <a:t> </a:t>
            </a:r>
            <a:r>
              <a:rPr lang="en-ID" dirty="0" err="1"/>
              <a:t>kepada</a:t>
            </a:r>
            <a:r>
              <a:rPr lang="en-ID" dirty="0"/>
              <a:t> </a:t>
            </a:r>
            <a:r>
              <a:rPr lang="en-ID" dirty="0" err="1"/>
              <a:t>Presiden</a:t>
            </a:r>
            <a:r>
              <a:rPr lang="en-ID" dirty="0"/>
              <a:t> </a:t>
            </a:r>
            <a:r>
              <a:rPr lang="en-ID" dirty="0" err="1"/>
              <a:t>atau</a:t>
            </a:r>
            <a:r>
              <a:rPr lang="en-ID" dirty="0"/>
              <a:t> DPR;</a:t>
            </a:r>
          </a:p>
          <a:p>
            <a:pPr marL="285750" indent="-285750">
              <a:buFont typeface="Arial" panose="020B0604020202020204" pitchFamily="34" charset="0"/>
              <a:buChar char="•"/>
            </a:pPr>
            <a:r>
              <a:rPr lang="en-ID" dirty="0" err="1"/>
              <a:t>menetapkan</a:t>
            </a:r>
            <a:r>
              <a:rPr lang="en-ID" dirty="0"/>
              <a:t> </a:t>
            </a:r>
            <a:r>
              <a:rPr lang="en-ID" dirty="0" err="1"/>
              <a:t>penggunaan</a:t>
            </a:r>
            <a:r>
              <a:rPr lang="en-ID" dirty="0"/>
              <a:t>, </a:t>
            </a:r>
            <a:r>
              <a:rPr lang="en-ID" dirty="0" err="1"/>
              <a:t>pemanfaatan</a:t>
            </a:r>
            <a:r>
              <a:rPr lang="en-ID" dirty="0"/>
              <a:t> </a:t>
            </a:r>
            <a:r>
              <a:rPr lang="en-ID" dirty="0" err="1"/>
              <a:t>atau</a:t>
            </a:r>
            <a:r>
              <a:rPr lang="en-ID" dirty="0"/>
              <a:t> </a:t>
            </a:r>
            <a:r>
              <a:rPr lang="en-ID" dirty="0" err="1"/>
              <a:t>pemindahtanganan</a:t>
            </a:r>
            <a:r>
              <a:rPr lang="en-ID" dirty="0"/>
              <a:t> </a:t>
            </a:r>
            <a:r>
              <a:rPr lang="en-ID" dirty="0" err="1"/>
              <a:t>tanah</a:t>
            </a:r>
            <a:r>
              <a:rPr lang="en-ID" dirty="0"/>
              <a:t> dan </a:t>
            </a:r>
            <a:r>
              <a:rPr lang="en-ID" dirty="0" err="1"/>
              <a:t>bangunan</a:t>
            </a:r>
            <a:r>
              <a:rPr lang="en-ID" dirty="0"/>
              <a:t>;</a:t>
            </a:r>
          </a:p>
          <a:p>
            <a:pPr marL="285750" indent="-285750">
              <a:buFont typeface="Arial" panose="020B0604020202020204" pitchFamily="34" charset="0"/>
              <a:buChar char="•"/>
            </a:pPr>
            <a:r>
              <a:rPr lang="en-ID" dirty="0" err="1"/>
              <a:t>memberikan</a:t>
            </a:r>
            <a:r>
              <a:rPr lang="en-ID" dirty="0"/>
              <a:t> </a:t>
            </a:r>
            <a:r>
              <a:rPr lang="en-ID" dirty="0" err="1"/>
              <a:t>keputusan</a:t>
            </a:r>
            <a:r>
              <a:rPr lang="en-ID" dirty="0"/>
              <a:t> </a:t>
            </a:r>
            <a:r>
              <a:rPr lang="en-ID" dirty="0" err="1"/>
              <a:t>atas</a:t>
            </a:r>
            <a:r>
              <a:rPr lang="en-ID" dirty="0"/>
              <a:t> </a:t>
            </a:r>
            <a:r>
              <a:rPr lang="en-ID" dirty="0" err="1"/>
              <a:t>usul</a:t>
            </a:r>
            <a:r>
              <a:rPr lang="en-ID" dirty="0"/>
              <a:t> </a:t>
            </a:r>
            <a:r>
              <a:rPr lang="en-ID" dirty="0" err="1"/>
              <a:t>pemanfaatan</a:t>
            </a:r>
            <a:r>
              <a:rPr lang="en-ID" dirty="0"/>
              <a:t> BMN </a:t>
            </a:r>
            <a:r>
              <a:rPr lang="en-ID" dirty="0" err="1"/>
              <a:t>selain</a:t>
            </a:r>
            <a:r>
              <a:rPr lang="en-ID" dirty="0"/>
              <a:t> </a:t>
            </a:r>
            <a:r>
              <a:rPr lang="en-ID" dirty="0" err="1"/>
              <a:t>tanah</a:t>
            </a:r>
            <a:r>
              <a:rPr lang="en-ID" dirty="0"/>
              <a:t> dan </a:t>
            </a:r>
            <a:r>
              <a:rPr lang="en-ID" dirty="0" err="1"/>
              <a:t>bangunan</a:t>
            </a:r>
            <a:r>
              <a:rPr lang="en-ID" dirty="0"/>
              <a:t>;</a:t>
            </a:r>
          </a:p>
          <a:p>
            <a:pPr marL="285750" indent="-285750">
              <a:buFont typeface="Arial" panose="020B0604020202020204" pitchFamily="34" charset="0"/>
              <a:buChar char="•"/>
            </a:pPr>
            <a:r>
              <a:rPr lang="en-ID" dirty="0" err="1"/>
              <a:t>melakukan</a:t>
            </a:r>
            <a:r>
              <a:rPr lang="en-ID" dirty="0"/>
              <a:t> </a:t>
            </a:r>
            <a:r>
              <a:rPr lang="en-ID" dirty="0" err="1"/>
              <a:t>koordinasi</a:t>
            </a:r>
            <a:r>
              <a:rPr lang="en-ID" dirty="0"/>
              <a:t> </a:t>
            </a:r>
            <a:r>
              <a:rPr lang="en-ID" dirty="0" err="1"/>
              <a:t>dalam</a:t>
            </a:r>
            <a:r>
              <a:rPr lang="en-ID" dirty="0"/>
              <a:t> </a:t>
            </a:r>
            <a:r>
              <a:rPr lang="en-ID" dirty="0" err="1"/>
              <a:t>pelaksanaan</a:t>
            </a:r>
            <a:r>
              <a:rPr lang="en-ID" dirty="0"/>
              <a:t> BMN </a:t>
            </a:r>
            <a:r>
              <a:rPr lang="en-ID" dirty="0" err="1"/>
              <a:t>serta</a:t>
            </a:r>
            <a:r>
              <a:rPr lang="en-ID" dirty="0"/>
              <a:t> </a:t>
            </a:r>
            <a:r>
              <a:rPr lang="en-ID" dirty="0" err="1"/>
              <a:t>menghimpun</a:t>
            </a:r>
            <a:r>
              <a:rPr lang="en-ID" dirty="0"/>
              <a:t> </a:t>
            </a:r>
            <a:r>
              <a:rPr lang="en-ID" dirty="0" err="1"/>
              <a:t>hasil</a:t>
            </a:r>
            <a:r>
              <a:rPr lang="en-ID" dirty="0"/>
              <a:t> </a:t>
            </a:r>
            <a:r>
              <a:rPr lang="en-ID" dirty="0" err="1"/>
              <a:t>inventarisasi</a:t>
            </a:r>
            <a:r>
              <a:rPr lang="en-ID" dirty="0"/>
              <a:t>;</a:t>
            </a:r>
          </a:p>
          <a:p>
            <a:pPr marL="285750" indent="-285750">
              <a:buFont typeface="Arial" panose="020B0604020202020204" pitchFamily="34" charset="0"/>
              <a:buChar char="•"/>
            </a:pPr>
            <a:r>
              <a:rPr lang="en-ID" dirty="0" err="1"/>
              <a:t>melakukan</a:t>
            </a:r>
            <a:r>
              <a:rPr lang="en-ID" dirty="0"/>
              <a:t> </a:t>
            </a:r>
            <a:r>
              <a:rPr lang="en-ID" dirty="0" err="1"/>
              <a:t>pengawasan</a:t>
            </a:r>
            <a:r>
              <a:rPr lang="en-ID" dirty="0"/>
              <a:t> dan </a:t>
            </a:r>
            <a:r>
              <a:rPr lang="en-ID" dirty="0" err="1"/>
              <a:t>pengendalian</a:t>
            </a:r>
            <a:r>
              <a:rPr lang="en-ID" dirty="0"/>
              <a:t> </a:t>
            </a:r>
            <a:r>
              <a:rPr lang="en-ID" dirty="0" err="1"/>
              <a:t>atas</a:t>
            </a:r>
            <a:r>
              <a:rPr lang="en-ID" dirty="0"/>
              <a:t> </a:t>
            </a:r>
            <a:r>
              <a:rPr lang="en-ID" dirty="0" err="1"/>
              <a:t>pengelolaan</a:t>
            </a:r>
            <a:r>
              <a:rPr lang="en-ID" dirty="0"/>
              <a:t> BMN;</a:t>
            </a:r>
          </a:p>
          <a:p>
            <a:pPr marL="285750" indent="-285750">
              <a:buFont typeface="Arial" panose="020B0604020202020204" pitchFamily="34" charset="0"/>
              <a:buChar char="•"/>
            </a:pPr>
            <a:r>
              <a:rPr lang="en-ID" dirty="0" err="1"/>
              <a:t>menyusun</a:t>
            </a:r>
            <a:r>
              <a:rPr lang="en-ID" dirty="0"/>
              <a:t> dan </a:t>
            </a:r>
            <a:r>
              <a:rPr lang="en-ID" dirty="0" err="1"/>
              <a:t>mempersiapkan</a:t>
            </a:r>
            <a:r>
              <a:rPr lang="en-ID" dirty="0"/>
              <a:t> </a:t>
            </a:r>
            <a:r>
              <a:rPr lang="en-ID" dirty="0" err="1"/>
              <a:t>Laporan</a:t>
            </a:r>
            <a:r>
              <a:rPr lang="en-ID" dirty="0"/>
              <a:t> </a:t>
            </a:r>
            <a:r>
              <a:rPr lang="en-ID" dirty="0" err="1"/>
              <a:t>Rekapitulasi</a:t>
            </a:r>
            <a:r>
              <a:rPr lang="en-ID" dirty="0"/>
              <a:t> BMN </a:t>
            </a:r>
            <a:r>
              <a:rPr lang="en-ID" dirty="0" err="1"/>
              <a:t>kepada</a:t>
            </a:r>
            <a:r>
              <a:rPr lang="en-ID" dirty="0"/>
              <a:t> </a:t>
            </a:r>
            <a:r>
              <a:rPr lang="en-ID" dirty="0" err="1"/>
              <a:t>Presiden</a:t>
            </a:r>
            <a:r>
              <a:rPr lang="en-ID" dirty="0"/>
              <a:t> </a:t>
            </a:r>
            <a:r>
              <a:rPr lang="en-ID" dirty="0" err="1"/>
              <a:t>sewaktu</a:t>
            </a:r>
            <a:r>
              <a:rPr lang="en-ID" dirty="0"/>
              <a:t> </a:t>
            </a:r>
            <a:r>
              <a:rPr lang="en-ID" dirty="0" err="1"/>
              <a:t>diperlukan</a:t>
            </a:r>
            <a:r>
              <a:rPr lang="en-ID" dirty="0"/>
              <a:t>.</a:t>
            </a:r>
          </a:p>
          <a:p>
            <a:pPr marL="285750" indent="-285750">
              <a:buFont typeface="Arial" panose="020B0604020202020204" pitchFamily="34" charset="0"/>
              <a:buChar char="•"/>
            </a:pPr>
            <a:endParaRPr lang="en-ID" dirty="0"/>
          </a:p>
        </p:txBody>
      </p:sp>
    </p:spTree>
    <p:extLst>
      <p:ext uri="{BB962C8B-B14F-4D97-AF65-F5344CB8AC3E}">
        <p14:creationId xmlns:p14="http://schemas.microsoft.com/office/powerpoint/2010/main" val="744249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2888ED6D-BB77-4A54-B329-E0FE329AFB22}"/>
              </a:ext>
            </a:extLst>
          </p:cNvPr>
          <p:cNvSpPr>
            <a:spLocks noGrp="1"/>
          </p:cNvSpPr>
          <p:nvPr>
            <p:ph type="title"/>
          </p:nvPr>
        </p:nvSpPr>
        <p:spPr>
          <a:xfrm>
            <a:off x="457200" y="195486"/>
            <a:ext cx="8229600" cy="781595"/>
          </a:xfrm>
        </p:spPr>
        <p:txBody>
          <a:bodyPr>
            <a:normAutofit fontScale="90000"/>
          </a:bodyPr>
          <a:lstStyle/>
          <a:p>
            <a:r>
              <a:rPr lang="id-ID" dirty="0"/>
              <a:t>KEWENANGAN &amp; TANGGUNG JAWAB</a:t>
            </a:r>
          </a:p>
        </p:txBody>
      </p:sp>
      <p:sp>
        <p:nvSpPr>
          <p:cNvPr id="46" name="TextBox 45">
            <a:extLst>
              <a:ext uri="{FF2B5EF4-FFF2-40B4-BE49-F238E27FC236}">
                <a16:creationId xmlns:a16="http://schemas.microsoft.com/office/drawing/2014/main" id="{8BFDDCFA-26A5-41DE-8412-E86756378746}"/>
              </a:ext>
            </a:extLst>
          </p:cNvPr>
          <p:cNvSpPr txBox="1"/>
          <p:nvPr/>
        </p:nvSpPr>
        <p:spPr>
          <a:xfrm>
            <a:off x="107504" y="1203598"/>
            <a:ext cx="8856984" cy="3447098"/>
          </a:xfrm>
          <a:prstGeom prst="rect">
            <a:avLst/>
          </a:prstGeom>
          <a:noFill/>
        </p:spPr>
        <p:txBody>
          <a:bodyPr wrap="square" rtlCol="0">
            <a:spAutoFit/>
          </a:bodyPr>
          <a:lstStyle/>
          <a:p>
            <a:r>
              <a:rPr lang="en-US" sz="2000" b="1" dirty="0" err="1"/>
              <a:t>Pengguna</a:t>
            </a:r>
            <a:r>
              <a:rPr lang="en-US" sz="2000" b="1" dirty="0"/>
              <a:t> </a:t>
            </a:r>
            <a:r>
              <a:rPr lang="en-US" sz="2000" b="1" dirty="0" err="1"/>
              <a:t>Barang</a:t>
            </a:r>
            <a:r>
              <a:rPr lang="en-US" dirty="0"/>
              <a:t> :</a:t>
            </a:r>
          </a:p>
          <a:p>
            <a:pPr marL="285750" indent="-285750">
              <a:buFont typeface="Arial" panose="020B0604020202020204" pitchFamily="34" charset="0"/>
              <a:buChar char="•"/>
            </a:pPr>
            <a:r>
              <a:rPr lang="en-ID" dirty="0" err="1"/>
              <a:t>menetapkan</a:t>
            </a:r>
            <a:r>
              <a:rPr lang="en-ID" dirty="0"/>
              <a:t> </a:t>
            </a:r>
            <a:r>
              <a:rPr lang="en-ID" dirty="0" err="1"/>
              <a:t>kuasa</a:t>
            </a:r>
            <a:r>
              <a:rPr lang="en-ID" dirty="0"/>
              <a:t> </a:t>
            </a:r>
            <a:r>
              <a:rPr lang="en-ID" dirty="0" err="1"/>
              <a:t>pengguna</a:t>
            </a:r>
            <a:r>
              <a:rPr lang="en-ID" dirty="0"/>
              <a:t> </a:t>
            </a:r>
            <a:r>
              <a:rPr lang="en-ID" dirty="0" err="1"/>
              <a:t>barang</a:t>
            </a:r>
            <a:r>
              <a:rPr lang="en-ID" dirty="0"/>
              <a:t> dan </a:t>
            </a:r>
            <a:r>
              <a:rPr lang="en-ID" dirty="0" err="1"/>
              <a:t>menunjuk</a:t>
            </a:r>
            <a:r>
              <a:rPr lang="en-ID" dirty="0"/>
              <a:t> </a:t>
            </a:r>
            <a:r>
              <a:rPr lang="en-ID" dirty="0" err="1"/>
              <a:t>pejabat</a:t>
            </a:r>
            <a:r>
              <a:rPr lang="en-ID" dirty="0"/>
              <a:t> yang </a:t>
            </a:r>
            <a:r>
              <a:rPr lang="en-ID" dirty="0" err="1"/>
              <a:t>mengurus</a:t>
            </a:r>
            <a:r>
              <a:rPr lang="en-ID" dirty="0"/>
              <a:t> dan </a:t>
            </a:r>
            <a:r>
              <a:rPr lang="en-ID" dirty="0" err="1"/>
              <a:t>menyimpan</a:t>
            </a:r>
            <a:r>
              <a:rPr lang="en-ID" dirty="0"/>
              <a:t> BMN;</a:t>
            </a:r>
          </a:p>
          <a:p>
            <a:pPr marL="285750" indent="-285750">
              <a:buFont typeface="Arial" panose="020B0604020202020204" pitchFamily="34" charset="0"/>
              <a:buChar char="•"/>
            </a:pPr>
            <a:r>
              <a:rPr lang="en-ID" dirty="0" err="1"/>
              <a:t>mengajukan</a:t>
            </a:r>
            <a:r>
              <a:rPr lang="en-ID" dirty="0"/>
              <a:t> </a:t>
            </a:r>
            <a:r>
              <a:rPr lang="en-ID" dirty="0" err="1"/>
              <a:t>rencana</a:t>
            </a:r>
            <a:r>
              <a:rPr lang="en-ID" dirty="0"/>
              <a:t> </a:t>
            </a:r>
            <a:r>
              <a:rPr lang="en-ID" dirty="0" err="1"/>
              <a:t>kebutuhan</a:t>
            </a:r>
            <a:r>
              <a:rPr lang="en-ID" dirty="0"/>
              <a:t> dan </a:t>
            </a:r>
            <a:r>
              <a:rPr lang="en-ID" dirty="0" err="1"/>
              <a:t>penganggaran</a:t>
            </a:r>
            <a:r>
              <a:rPr lang="en-ID" dirty="0"/>
              <a:t> BMN </a:t>
            </a:r>
            <a:r>
              <a:rPr lang="en-ID" dirty="0" err="1"/>
              <a:t>untuk</a:t>
            </a:r>
            <a:r>
              <a:rPr lang="en-ID" dirty="0"/>
              <a:t> </a:t>
            </a:r>
            <a:r>
              <a:rPr lang="en-ID" dirty="0" err="1"/>
              <a:t>kementerian</a:t>
            </a:r>
            <a:r>
              <a:rPr lang="en-ID" dirty="0"/>
              <a:t> negara/</a:t>
            </a:r>
            <a:r>
              <a:rPr lang="en-ID" dirty="0" err="1"/>
              <a:t>lembaga</a:t>
            </a:r>
            <a:r>
              <a:rPr lang="en-ID" dirty="0"/>
              <a:t> yang </a:t>
            </a:r>
            <a:r>
              <a:rPr lang="en-ID" dirty="0" err="1"/>
              <a:t>dipimpinnya</a:t>
            </a:r>
            <a:r>
              <a:rPr lang="en-ID" dirty="0"/>
              <a:t>;</a:t>
            </a:r>
          </a:p>
          <a:p>
            <a:pPr marL="285750" indent="-285750">
              <a:buFont typeface="Arial" panose="020B0604020202020204" pitchFamily="34" charset="0"/>
              <a:buChar char="•"/>
            </a:pPr>
            <a:r>
              <a:rPr lang="en-ID" dirty="0" err="1"/>
              <a:t>melaksanakan</a:t>
            </a:r>
            <a:r>
              <a:rPr lang="en-ID" dirty="0"/>
              <a:t> </a:t>
            </a:r>
            <a:r>
              <a:rPr lang="en-ID" dirty="0" err="1"/>
              <a:t>pengadaan</a:t>
            </a:r>
            <a:r>
              <a:rPr lang="en-ID" dirty="0"/>
              <a:t> BMN </a:t>
            </a:r>
            <a:r>
              <a:rPr lang="en-ID" dirty="0" err="1"/>
              <a:t>sesuai</a:t>
            </a:r>
            <a:r>
              <a:rPr lang="en-ID" dirty="0"/>
              <a:t> </a:t>
            </a:r>
            <a:r>
              <a:rPr lang="en-ID" dirty="0" err="1"/>
              <a:t>dengan</a:t>
            </a:r>
            <a:r>
              <a:rPr lang="en-ID" dirty="0"/>
              <a:t> </a:t>
            </a:r>
            <a:r>
              <a:rPr lang="en-ID" dirty="0" err="1"/>
              <a:t>perundang-undangan</a:t>
            </a:r>
            <a:r>
              <a:rPr lang="en-ID" dirty="0"/>
              <a:t> yang </a:t>
            </a:r>
            <a:r>
              <a:rPr lang="en-ID" dirty="0" err="1"/>
              <a:t>berlaku</a:t>
            </a:r>
            <a:r>
              <a:rPr lang="en-ID" dirty="0"/>
              <a:t>;</a:t>
            </a:r>
          </a:p>
          <a:p>
            <a:pPr marL="285750" indent="-285750">
              <a:buFont typeface="Arial" panose="020B0604020202020204" pitchFamily="34" charset="0"/>
              <a:buChar char="•"/>
            </a:pPr>
            <a:r>
              <a:rPr lang="en-ID" dirty="0" err="1"/>
              <a:t>mengajukan</a:t>
            </a:r>
            <a:r>
              <a:rPr lang="en-ID" dirty="0"/>
              <a:t> </a:t>
            </a:r>
            <a:r>
              <a:rPr lang="en-ID" dirty="0" err="1"/>
              <a:t>permohonan</a:t>
            </a:r>
            <a:r>
              <a:rPr lang="en-ID" dirty="0"/>
              <a:t> </a:t>
            </a:r>
            <a:r>
              <a:rPr lang="en-ID" dirty="0" err="1"/>
              <a:t>penetapan</a:t>
            </a:r>
            <a:r>
              <a:rPr lang="en-ID" dirty="0"/>
              <a:t> status </a:t>
            </a:r>
            <a:r>
              <a:rPr lang="en-ID" dirty="0" err="1"/>
              <a:t>tanah</a:t>
            </a:r>
            <a:r>
              <a:rPr lang="en-ID" dirty="0"/>
              <a:t> dan </a:t>
            </a:r>
            <a:r>
              <a:rPr lang="en-ID" dirty="0" err="1"/>
              <a:t>bangunan</a:t>
            </a:r>
            <a:r>
              <a:rPr lang="en-ID" dirty="0"/>
              <a:t> </a:t>
            </a:r>
            <a:r>
              <a:rPr lang="en-ID" dirty="0" err="1"/>
              <a:t>untuk</a:t>
            </a:r>
            <a:r>
              <a:rPr lang="en-ID" dirty="0"/>
              <a:t> </a:t>
            </a:r>
            <a:r>
              <a:rPr lang="en-ID" dirty="0" err="1"/>
              <a:t>penguasaan</a:t>
            </a:r>
            <a:r>
              <a:rPr lang="en-ID" dirty="0"/>
              <a:t> dan </a:t>
            </a:r>
            <a:r>
              <a:rPr lang="en-ID" dirty="0" err="1"/>
              <a:t>penggunaan</a:t>
            </a:r>
            <a:r>
              <a:rPr lang="en-ID" dirty="0"/>
              <a:t> BMN yang </a:t>
            </a:r>
            <a:r>
              <a:rPr lang="en-ID" dirty="0" err="1"/>
              <a:t>diperoleh</a:t>
            </a:r>
            <a:r>
              <a:rPr lang="en-ID" dirty="0"/>
              <a:t> </a:t>
            </a:r>
            <a:r>
              <a:rPr lang="en-ID" dirty="0" err="1"/>
              <a:t>dari</a:t>
            </a:r>
            <a:r>
              <a:rPr lang="en-ID" dirty="0"/>
              <a:t> </a:t>
            </a:r>
            <a:r>
              <a:rPr lang="en-ID" dirty="0" err="1"/>
              <a:t>beban</a:t>
            </a:r>
            <a:r>
              <a:rPr lang="en-ID" dirty="0"/>
              <a:t> APBN dan </a:t>
            </a:r>
            <a:r>
              <a:rPr lang="en-ID" dirty="0" err="1"/>
              <a:t>perolehan</a:t>
            </a:r>
            <a:r>
              <a:rPr lang="en-ID" dirty="0"/>
              <a:t> </a:t>
            </a:r>
            <a:r>
              <a:rPr lang="en-ID" dirty="0" err="1"/>
              <a:t>lainnya</a:t>
            </a:r>
            <a:r>
              <a:rPr lang="en-ID" dirty="0"/>
              <a:t> yang </a:t>
            </a:r>
            <a:r>
              <a:rPr lang="en-ID" dirty="0" err="1"/>
              <a:t>sah</a:t>
            </a:r>
            <a:r>
              <a:rPr lang="en-ID" dirty="0"/>
              <a:t>;</a:t>
            </a:r>
          </a:p>
          <a:p>
            <a:pPr marL="285750" indent="-285750">
              <a:buFont typeface="Arial" panose="020B0604020202020204" pitchFamily="34" charset="0"/>
              <a:buChar char="•"/>
            </a:pPr>
            <a:r>
              <a:rPr lang="en-ID" dirty="0" err="1"/>
              <a:t>menggunakan</a:t>
            </a:r>
            <a:r>
              <a:rPr lang="en-ID" dirty="0"/>
              <a:t> BMN yang </a:t>
            </a:r>
            <a:r>
              <a:rPr lang="en-ID" dirty="0" err="1"/>
              <a:t>berada</a:t>
            </a:r>
            <a:r>
              <a:rPr lang="en-ID" dirty="0"/>
              <a:t> </a:t>
            </a:r>
            <a:r>
              <a:rPr lang="en-ID" dirty="0" err="1"/>
              <a:t>dalam</a:t>
            </a:r>
            <a:r>
              <a:rPr lang="en-ID" dirty="0"/>
              <a:t> </a:t>
            </a:r>
            <a:r>
              <a:rPr lang="en-ID" dirty="0" err="1"/>
              <a:t>penguasaannya</a:t>
            </a:r>
            <a:r>
              <a:rPr lang="en-ID" dirty="0"/>
              <a:t> </a:t>
            </a:r>
            <a:r>
              <a:rPr lang="en-ID" dirty="0" err="1"/>
              <a:t>untuk</a:t>
            </a:r>
            <a:r>
              <a:rPr lang="en-ID" dirty="0"/>
              <a:t> </a:t>
            </a:r>
            <a:r>
              <a:rPr lang="en-ID" dirty="0" err="1"/>
              <a:t>kepentingan</a:t>
            </a:r>
            <a:r>
              <a:rPr lang="en-ID" dirty="0"/>
              <a:t> </a:t>
            </a:r>
            <a:r>
              <a:rPr lang="en-ID" dirty="0" err="1"/>
              <a:t>penyelenggaraan</a:t>
            </a:r>
            <a:r>
              <a:rPr lang="en-ID" dirty="0"/>
              <a:t> </a:t>
            </a:r>
            <a:r>
              <a:rPr lang="en-ID" dirty="0" err="1"/>
              <a:t>tugas</a:t>
            </a:r>
            <a:r>
              <a:rPr lang="en-ID" dirty="0"/>
              <a:t> </a:t>
            </a:r>
            <a:r>
              <a:rPr lang="en-ID" dirty="0" err="1"/>
              <a:t>pokok</a:t>
            </a:r>
            <a:r>
              <a:rPr lang="en-ID" dirty="0"/>
              <a:t> dan </a:t>
            </a:r>
            <a:r>
              <a:rPr lang="en-ID" dirty="0" err="1"/>
              <a:t>fungsi</a:t>
            </a:r>
            <a:r>
              <a:rPr lang="en-ID" dirty="0"/>
              <a:t> </a:t>
            </a:r>
            <a:r>
              <a:rPr lang="en-ID" dirty="0" err="1"/>
              <a:t>kementerian</a:t>
            </a:r>
            <a:r>
              <a:rPr lang="en-ID" dirty="0"/>
              <a:t> negara/</a:t>
            </a:r>
            <a:r>
              <a:rPr lang="en-ID" dirty="0" err="1"/>
              <a:t>lembaga</a:t>
            </a:r>
            <a:r>
              <a:rPr lang="en-ID" dirty="0"/>
              <a:t>;</a:t>
            </a:r>
          </a:p>
          <a:p>
            <a:pPr marL="285750" indent="-285750">
              <a:buFont typeface="Arial" panose="020B0604020202020204" pitchFamily="34" charset="0"/>
              <a:buChar char="•"/>
            </a:pPr>
            <a:r>
              <a:rPr lang="en-ID" dirty="0" err="1"/>
              <a:t>mengamankan</a:t>
            </a:r>
            <a:r>
              <a:rPr lang="en-ID" dirty="0"/>
              <a:t> dan </a:t>
            </a:r>
            <a:r>
              <a:rPr lang="en-ID" dirty="0" err="1"/>
              <a:t>memelihara</a:t>
            </a:r>
            <a:r>
              <a:rPr lang="en-ID" dirty="0"/>
              <a:t> BMN yang </a:t>
            </a:r>
            <a:r>
              <a:rPr lang="en-ID" dirty="0" err="1"/>
              <a:t>berada</a:t>
            </a:r>
            <a:r>
              <a:rPr lang="en-ID" dirty="0"/>
              <a:t> </a:t>
            </a:r>
            <a:r>
              <a:rPr lang="en-ID" dirty="0" err="1"/>
              <a:t>dalam</a:t>
            </a:r>
            <a:r>
              <a:rPr lang="en-ID" dirty="0"/>
              <a:t> </a:t>
            </a:r>
            <a:r>
              <a:rPr lang="en-ID" dirty="0" err="1"/>
              <a:t>penguasaannya</a:t>
            </a:r>
            <a:r>
              <a:rPr lang="en-ID" dirty="0"/>
              <a:t>;</a:t>
            </a:r>
          </a:p>
          <a:p>
            <a:pPr marL="285750" indent="-285750">
              <a:buFont typeface="Arial" panose="020B0604020202020204" pitchFamily="34" charset="0"/>
              <a:buChar char="•"/>
            </a:pPr>
            <a:r>
              <a:rPr lang="en-ID" dirty="0" err="1"/>
              <a:t>mengajukan</a:t>
            </a:r>
            <a:r>
              <a:rPr lang="en-ID" dirty="0"/>
              <a:t> </a:t>
            </a:r>
            <a:r>
              <a:rPr lang="en-ID" dirty="0" err="1"/>
              <a:t>usul</a:t>
            </a:r>
            <a:r>
              <a:rPr lang="en-ID" dirty="0"/>
              <a:t> </a:t>
            </a:r>
            <a:r>
              <a:rPr lang="en-ID" dirty="0" err="1"/>
              <a:t>pemanfaatan</a:t>
            </a:r>
            <a:r>
              <a:rPr lang="en-ID" dirty="0"/>
              <a:t> dan </a:t>
            </a:r>
            <a:r>
              <a:rPr lang="en-ID" dirty="0" err="1"/>
              <a:t>pemindahtanganan</a:t>
            </a:r>
            <a:r>
              <a:rPr lang="en-ID" dirty="0"/>
              <a:t> BMN </a:t>
            </a:r>
            <a:r>
              <a:rPr lang="en-ID" dirty="0" err="1"/>
              <a:t>selain</a:t>
            </a:r>
            <a:r>
              <a:rPr lang="en-ID" dirty="0"/>
              <a:t> </a:t>
            </a:r>
            <a:r>
              <a:rPr lang="en-ID" dirty="0" err="1"/>
              <a:t>tanah</a:t>
            </a:r>
            <a:r>
              <a:rPr lang="en-ID" dirty="0"/>
              <a:t>  dan </a:t>
            </a:r>
            <a:r>
              <a:rPr lang="en-ID" dirty="0" err="1"/>
              <a:t>bangunan</a:t>
            </a:r>
            <a:r>
              <a:rPr lang="en-ID" dirty="0"/>
              <a:t>;</a:t>
            </a:r>
          </a:p>
        </p:txBody>
      </p:sp>
    </p:spTree>
    <p:extLst>
      <p:ext uri="{BB962C8B-B14F-4D97-AF65-F5344CB8AC3E}">
        <p14:creationId xmlns:p14="http://schemas.microsoft.com/office/powerpoint/2010/main" val="3749785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2888ED6D-BB77-4A54-B329-E0FE329AFB22}"/>
              </a:ext>
            </a:extLst>
          </p:cNvPr>
          <p:cNvSpPr>
            <a:spLocks noGrp="1"/>
          </p:cNvSpPr>
          <p:nvPr>
            <p:ph type="title"/>
          </p:nvPr>
        </p:nvSpPr>
        <p:spPr>
          <a:xfrm>
            <a:off x="457200" y="195486"/>
            <a:ext cx="8229600" cy="781595"/>
          </a:xfrm>
        </p:spPr>
        <p:txBody>
          <a:bodyPr>
            <a:normAutofit fontScale="90000"/>
          </a:bodyPr>
          <a:lstStyle/>
          <a:p>
            <a:r>
              <a:rPr lang="id-ID" dirty="0"/>
              <a:t>KEWENANGAN &amp; TANGGUNG JAWAB</a:t>
            </a:r>
          </a:p>
        </p:txBody>
      </p:sp>
      <p:sp>
        <p:nvSpPr>
          <p:cNvPr id="46" name="TextBox 45">
            <a:extLst>
              <a:ext uri="{FF2B5EF4-FFF2-40B4-BE49-F238E27FC236}">
                <a16:creationId xmlns:a16="http://schemas.microsoft.com/office/drawing/2014/main" id="{8BFDDCFA-26A5-41DE-8412-E86756378746}"/>
              </a:ext>
            </a:extLst>
          </p:cNvPr>
          <p:cNvSpPr txBox="1"/>
          <p:nvPr/>
        </p:nvSpPr>
        <p:spPr>
          <a:xfrm>
            <a:off x="107504" y="1203598"/>
            <a:ext cx="8856984" cy="4278094"/>
          </a:xfrm>
          <a:prstGeom prst="rect">
            <a:avLst/>
          </a:prstGeom>
          <a:noFill/>
        </p:spPr>
        <p:txBody>
          <a:bodyPr wrap="square" rtlCol="0">
            <a:spAutoFit/>
          </a:bodyPr>
          <a:lstStyle/>
          <a:p>
            <a:r>
              <a:rPr lang="en-US" sz="2000" b="1" dirty="0" err="1"/>
              <a:t>Pengguna</a:t>
            </a:r>
            <a:r>
              <a:rPr lang="en-US" sz="2000" b="1" dirty="0"/>
              <a:t> </a:t>
            </a:r>
            <a:r>
              <a:rPr lang="en-US" sz="2000" b="1" dirty="0" err="1"/>
              <a:t>Barang</a:t>
            </a:r>
            <a:r>
              <a:rPr lang="en-US" dirty="0"/>
              <a:t> :</a:t>
            </a:r>
          </a:p>
          <a:p>
            <a:pPr marL="285750" indent="-285750">
              <a:buFont typeface="Arial" panose="020B0604020202020204" pitchFamily="34" charset="0"/>
              <a:buChar char="•"/>
            </a:pPr>
            <a:r>
              <a:rPr lang="en-ID" dirty="0" err="1"/>
              <a:t>mengajukan</a:t>
            </a:r>
            <a:r>
              <a:rPr lang="en-ID" dirty="0"/>
              <a:t> </a:t>
            </a:r>
            <a:r>
              <a:rPr lang="en-ID" dirty="0" err="1"/>
              <a:t>usul</a:t>
            </a:r>
            <a:r>
              <a:rPr lang="en-ID" dirty="0"/>
              <a:t> </a:t>
            </a:r>
            <a:r>
              <a:rPr lang="en-ID" dirty="0" err="1"/>
              <a:t>pemindahtanganan</a:t>
            </a:r>
            <a:r>
              <a:rPr lang="en-ID" dirty="0"/>
              <a:t> </a:t>
            </a:r>
            <a:r>
              <a:rPr lang="en-ID" dirty="0" err="1"/>
              <a:t>dengan</a:t>
            </a:r>
            <a:r>
              <a:rPr lang="en-ID" dirty="0"/>
              <a:t> </a:t>
            </a:r>
            <a:r>
              <a:rPr lang="en-ID" dirty="0" err="1"/>
              <a:t>tindak</a:t>
            </a:r>
            <a:r>
              <a:rPr lang="en-ID" dirty="0"/>
              <a:t> </a:t>
            </a:r>
            <a:r>
              <a:rPr lang="en-ID" dirty="0" err="1"/>
              <a:t>lanjut</a:t>
            </a:r>
            <a:r>
              <a:rPr lang="en-ID" dirty="0"/>
              <a:t> </a:t>
            </a:r>
            <a:r>
              <a:rPr lang="en-ID" dirty="0" err="1"/>
              <a:t>tukar-menukar</a:t>
            </a:r>
            <a:r>
              <a:rPr lang="en-ID" dirty="0"/>
              <a:t> </a:t>
            </a:r>
            <a:r>
              <a:rPr lang="en-ID" dirty="0" err="1"/>
              <a:t>berupa</a:t>
            </a:r>
            <a:r>
              <a:rPr lang="en-ID" dirty="0"/>
              <a:t> </a:t>
            </a:r>
            <a:r>
              <a:rPr lang="en-ID" dirty="0" err="1"/>
              <a:t>tanah</a:t>
            </a:r>
            <a:r>
              <a:rPr lang="en-ID" dirty="0"/>
              <a:t> dan </a:t>
            </a:r>
            <a:r>
              <a:rPr lang="en-ID" dirty="0" err="1"/>
              <a:t>bangunan</a:t>
            </a:r>
            <a:r>
              <a:rPr lang="en-ID" dirty="0"/>
              <a:t> yang </a:t>
            </a:r>
            <a:r>
              <a:rPr lang="en-ID" dirty="0" err="1"/>
              <a:t>masih</a:t>
            </a:r>
            <a:r>
              <a:rPr lang="en-ID" dirty="0"/>
              <a:t> </a:t>
            </a:r>
            <a:r>
              <a:rPr lang="en-ID" dirty="0" err="1"/>
              <a:t>dipergunakan</a:t>
            </a:r>
            <a:r>
              <a:rPr lang="en-ID" dirty="0"/>
              <a:t> </a:t>
            </a:r>
            <a:r>
              <a:rPr lang="en-ID" dirty="0" err="1"/>
              <a:t>untuk</a:t>
            </a:r>
            <a:r>
              <a:rPr lang="en-ID" dirty="0"/>
              <a:t> </a:t>
            </a:r>
            <a:r>
              <a:rPr lang="en-ID" dirty="0" err="1"/>
              <a:t>penyelenggaraan</a:t>
            </a:r>
            <a:r>
              <a:rPr lang="en-ID" dirty="0"/>
              <a:t> </a:t>
            </a:r>
            <a:r>
              <a:rPr lang="en-ID" dirty="0" err="1"/>
              <a:t>tugas</a:t>
            </a:r>
            <a:r>
              <a:rPr lang="en-ID" dirty="0"/>
              <a:t> </a:t>
            </a:r>
            <a:r>
              <a:rPr lang="en-ID" dirty="0" err="1"/>
              <a:t>pokok</a:t>
            </a:r>
            <a:r>
              <a:rPr lang="en-ID" dirty="0"/>
              <a:t> dan </a:t>
            </a:r>
            <a:r>
              <a:rPr lang="en-ID" dirty="0" err="1"/>
              <a:t>fungsi</a:t>
            </a:r>
            <a:r>
              <a:rPr lang="en-ID" dirty="0"/>
              <a:t> </a:t>
            </a:r>
            <a:r>
              <a:rPr lang="en-ID" dirty="0" err="1"/>
              <a:t>namun</a:t>
            </a:r>
            <a:r>
              <a:rPr lang="en-ID" dirty="0"/>
              <a:t> </a:t>
            </a:r>
            <a:r>
              <a:rPr lang="en-ID" dirty="0" err="1"/>
              <a:t>tidak</a:t>
            </a:r>
            <a:r>
              <a:rPr lang="en-ID" dirty="0"/>
              <a:t> </a:t>
            </a:r>
            <a:r>
              <a:rPr lang="en-ID" dirty="0" err="1"/>
              <a:t>sesuai</a:t>
            </a:r>
            <a:r>
              <a:rPr lang="en-ID" dirty="0"/>
              <a:t> </a:t>
            </a:r>
            <a:r>
              <a:rPr lang="en-ID" dirty="0" err="1"/>
              <a:t>dengan</a:t>
            </a:r>
            <a:r>
              <a:rPr lang="en-ID" dirty="0"/>
              <a:t> tata </a:t>
            </a:r>
            <a:r>
              <a:rPr lang="en-ID" dirty="0" err="1"/>
              <a:t>ruang</a:t>
            </a:r>
            <a:r>
              <a:rPr lang="en-ID" dirty="0"/>
              <a:t> wilayah </a:t>
            </a:r>
            <a:r>
              <a:rPr lang="en-ID" dirty="0" err="1"/>
              <a:t>atau</a:t>
            </a:r>
            <a:r>
              <a:rPr lang="en-ID" dirty="0"/>
              <a:t> </a:t>
            </a:r>
            <a:r>
              <a:rPr lang="en-ID" dirty="0" err="1"/>
              <a:t>penataan</a:t>
            </a:r>
            <a:r>
              <a:rPr lang="en-ID" dirty="0"/>
              <a:t> </a:t>
            </a:r>
            <a:r>
              <a:rPr lang="en-ID" dirty="0" err="1"/>
              <a:t>kota</a:t>
            </a:r>
            <a:r>
              <a:rPr lang="en-ID" dirty="0"/>
              <a:t>;</a:t>
            </a:r>
          </a:p>
          <a:p>
            <a:pPr marL="285750" indent="-285750">
              <a:buFont typeface="Arial" panose="020B0604020202020204" pitchFamily="34" charset="0"/>
              <a:buChar char="•"/>
            </a:pPr>
            <a:r>
              <a:rPr lang="en-ID" dirty="0" err="1"/>
              <a:t>mengajukan</a:t>
            </a:r>
            <a:r>
              <a:rPr lang="en-ID" dirty="0"/>
              <a:t> </a:t>
            </a:r>
            <a:r>
              <a:rPr lang="en-ID" dirty="0" err="1"/>
              <a:t>usul</a:t>
            </a:r>
            <a:r>
              <a:rPr lang="en-ID" dirty="0"/>
              <a:t> </a:t>
            </a:r>
            <a:r>
              <a:rPr lang="en-ID" dirty="0" err="1"/>
              <a:t>pemindahtanganan</a:t>
            </a:r>
            <a:r>
              <a:rPr lang="en-ID" dirty="0"/>
              <a:t> </a:t>
            </a:r>
            <a:r>
              <a:rPr lang="en-ID" dirty="0" err="1"/>
              <a:t>dengan</a:t>
            </a:r>
            <a:r>
              <a:rPr lang="en-ID" dirty="0"/>
              <a:t> </a:t>
            </a:r>
            <a:r>
              <a:rPr lang="en-ID" dirty="0" err="1"/>
              <a:t>tindak</a:t>
            </a:r>
            <a:r>
              <a:rPr lang="en-ID" dirty="0"/>
              <a:t> </a:t>
            </a:r>
            <a:r>
              <a:rPr lang="en-ID" dirty="0" err="1"/>
              <a:t>lanjut</a:t>
            </a:r>
            <a:r>
              <a:rPr lang="en-ID" dirty="0"/>
              <a:t> </a:t>
            </a:r>
            <a:r>
              <a:rPr lang="en-ID" dirty="0" err="1"/>
              <a:t>penyertaan</a:t>
            </a:r>
            <a:r>
              <a:rPr lang="en-ID" dirty="0"/>
              <a:t> modal </a:t>
            </a:r>
            <a:r>
              <a:rPr lang="en-ID" dirty="0" err="1"/>
              <a:t>pemerintah</a:t>
            </a:r>
            <a:r>
              <a:rPr lang="en-ID" dirty="0"/>
              <a:t> </a:t>
            </a:r>
            <a:r>
              <a:rPr lang="en-ID" dirty="0" err="1"/>
              <a:t>pusat</a:t>
            </a:r>
            <a:r>
              <a:rPr lang="en-ID" dirty="0"/>
              <a:t>/</a:t>
            </a:r>
            <a:r>
              <a:rPr lang="en-ID" dirty="0" err="1"/>
              <a:t>hibah</a:t>
            </a:r>
            <a:r>
              <a:rPr lang="en-ID" dirty="0"/>
              <a:t> yang </a:t>
            </a:r>
            <a:r>
              <a:rPr lang="en-ID" dirty="0" err="1"/>
              <a:t>dari</a:t>
            </a:r>
            <a:r>
              <a:rPr lang="en-ID" dirty="0"/>
              <a:t> </a:t>
            </a:r>
            <a:r>
              <a:rPr lang="en-ID" dirty="0" err="1"/>
              <a:t>awal</a:t>
            </a:r>
            <a:r>
              <a:rPr lang="en-ID" dirty="0"/>
              <a:t> </a:t>
            </a:r>
            <a:r>
              <a:rPr lang="en-ID" dirty="0" err="1"/>
              <a:t>pengadaaannya</a:t>
            </a:r>
            <a:r>
              <a:rPr lang="en-ID" dirty="0"/>
              <a:t> </a:t>
            </a:r>
            <a:r>
              <a:rPr lang="en-ID" dirty="0" err="1"/>
              <a:t>sesuai</a:t>
            </a:r>
            <a:r>
              <a:rPr lang="en-ID" dirty="0"/>
              <a:t> </a:t>
            </a:r>
            <a:r>
              <a:rPr lang="en-ID" dirty="0" err="1"/>
              <a:t>dokumen</a:t>
            </a:r>
            <a:r>
              <a:rPr lang="en-ID" dirty="0"/>
              <a:t> </a:t>
            </a:r>
            <a:r>
              <a:rPr lang="en-ID" dirty="0" err="1"/>
              <a:t>penganggaran</a:t>
            </a:r>
            <a:r>
              <a:rPr lang="en-ID" dirty="0"/>
              <a:t>;</a:t>
            </a:r>
          </a:p>
          <a:p>
            <a:pPr marL="285750" indent="-285750">
              <a:buFont typeface="Arial" panose="020B0604020202020204" pitchFamily="34" charset="0"/>
              <a:buChar char="•"/>
            </a:pPr>
            <a:r>
              <a:rPr lang="en-ID" dirty="0" err="1"/>
              <a:t>menyerahkan</a:t>
            </a:r>
            <a:r>
              <a:rPr lang="en-ID" dirty="0"/>
              <a:t> </a:t>
            </a:r>
            <a:r>
              <a:rPr lang="en-ID" dirty="0" err="1"/>
              <a:t>tanah</a:t>
            </a:r>
            <a:r>
              <a:rPr lang="en-ID" dirty="0"/>
              <a:t> dan </a:t>
            </a:r>
            <a:r>
              <a:rPr lang="en-ID" dirty="0" err="1"/>
              <a:t>bangunan</a:t>
            </a:r>
            <a:r>
              <a:rPr lang="en-ID" dirty="0"/>
              <a:t> yang </a:t>
            </a:r>
            <a:r>
              <a:rPr lang="en-ID" dirty="0" err="1"/>
              <a:t>tidak</a:t>
            </a:r>
            <a:r>
              <a:rPr lang="en-ID" dirty="0"/>
              <a:t> </a:t>
            </a:r>
            <a:r>
              <a:rPr lang="en-ID" dirty="0" err="1"/>
              <a:t>dimanfaatkan</a:t>
            </a:r>
            <a:r>
              <a:rPr lang="en-ID" dirty="0"/>
              <a:t> </a:t>
            </a:r>
            <a:r>
              <a:rPr lang="en-ID" dirty="0" err="1"/>
              <a:t>untuk</a:t>
            </a:r>
            <a:r>
              <a:rPr lang="en-ID" dirty="0"/>
              <a:t> </a:t>
            </a:r>
            <a:r>
              <a:rPr lang="en-ID" dirty="0" err="1"/>
              <a:t>kepentingan</a:t>
            </a:r>
            <a:r>
              <a:rPr lang="en-ID" dirty="0"/>
              <a:t> </a:t>
            </a:r>
            <a:r>
              <a:rPr lang="en-ID" dirty="0" err="1"/>
              <a:t>penyelenggaraan</a:t>
            </a:r>
            <a:r>
              <a:rPr lang="en-ID" dirty="0"/>
              <a:t> </a:t>
            </a:r>
            <a:r>
              <a:rPr lang="en-ID" dirty="0" err="1"/>
              <a:t>tugas</a:t>
            </a:r>
            <a:r>
              <a:rPr lang="en-ID" dirty="0"/>
              <a:t> </a:t>
            </a:r>
            <a:r>
              <a:rPr lang="en-ID" dirty="0" err="1"/>
              <a:t>pokok</a:t>
            </a:r>
            <a:r>
              <a:rPr lang="en-ID" dirty="0"/>
              <a:t> dan </a:t>
            </a:r>
            <a:r>
              <a:rPr lang="en-ID" dirty="0" err="1"/>
              <a:t>fungsi</a:t>
            </a:r>
            <a:r>
              <a:rPr lang="en-ID" dirty="0"/>
              <a:t> </a:t>
            </a:r>
            <a:r>
              <a:rPr lang="en-ID" dirty="0" err="1"/>
              <a:t>kementerian</a:t>
            </a:r>
            <a:r>
              <a:rPr lang="en-ID" dirty="0"/>
              <a:t> negara/</a:t>
            </a:r>
            <a:r>
              <a:rPr lang="en-ID" dirty="0" err="1"/>
              <a:t>lembaga</a:t>
            </a:r>
            <a:r>
              <a:rPr lang="en-ID" dirty="0"/>
              <a:t> yang </a:t>
            </a:r>
            <a:r>
              <a:rPr lang="en-ID" dirty="0" err="1"/>
              <a:t>dipimpinnya</a:t>
            </a:r>
            <a:r>
              <a:rPr lang="en-ID" dirty="0"/>
              <a:t> </a:t>
            </a:r>
            <a:r>
              <a:rPr lang="en-ID" dirty="0" err="1"/>
              <a:t>kepada</a:t>
            </a:r>
            <a:r>
              <a:rPr lang="en-ID" dirty="0"/>
              <a:t> </a:t>
            </a:r>
            <a:r>
              <a:rPr lang="en-ID" dirty="0" err="1"/>
              <a:t>pengelola</a:t>
            </a:r>
            <a:r>
              <a:rPr lang="en-ID" dirty="0"/>
              <a:t> </a:t>
            </a:r>
            <a:r>
              <a:rPr lang="en-ID" dirty="0" err="1"/>
              <a:t>barang</a:t>
            </a:r>
            <a:r>
              <a:rPr lang="en-ID" dirty="0"/>
              <a:t>;</a:t>
            </a:r>
          </a:p>
          <a:p>
            <a:pPr marL="285750" indent="-285750">
              <a:buFont typeface="Arial" panose="020B0604020202020204" pitchFamily="34" charset="0"/>
              <a:buChar char="•"/>
            </a:pPr>
            <a:r>
              <a:rPr lang="en-ID" dirty="0" err="1"/>
              <a:t>melakukan</a:t>
            </a:r>
            <a:r>
              <a:rPr lang="en-ID" dirty="0"/>
              <a:t> </a:t>
            </a:r>
            <a:r>
              <a:rPr lang="en-ID" dirty="0" err="1"/>
              <a:t>pengawasan</a:t>
            </a:r>
            <a:r>
              <a:rPr lang="en-ID" dirty="0"/>
              <a:t> dan </a:t>
            </a:r>
            <a:r>
              <a:rPr lang="en-ID" dirty="0" err="1"/>
              <a:t>pengendalian</a:t>
            </a:r>
            <a:r>
              <a:rPr lang="en-ID" dirty="0"/>
              <a:t> </a:t>
            </a:r>
            <a:r>
              <a:rPr lang="en-ID" dirty="0" err="1"/>
              <a:t>atas</a:t>
            </a:r>
            <a:r>
              <a:rPr lang="en-ID" dirty="0"/>
              <a:t> </a:t>
            </a:r>
            <a:r>
              <a:rPr lang="en-ID" dirty="0" err="1"/>
              <a:t>penggunaan</a:t>
            </a:r>
            <a:r>
              <a:rPr lang="en-ID" dirty="0"/>
              <a:t> BMN </a:t>
            </a:r>
            <a:r>
              <a:rPr lang="en-ID" dirty="0" err="1"/>
              <a:t>dalam</a:t>
            </a:r>
            <a:r>
              <a:rPr lang="en-ID" dirty="0"/>
              <a:t> </a:t>
            </a:r>
            <a:r>
              <a:rPr lang="en-ID" dirty="0" err="1"/>
              <a:t>penguasaannya</a:t>
            </a:r>
            <a:r>
              <a:rPr lang="en-ID" dirty="0"/>
              <a:t>;</a:t>
            </a:r>
          </a:p>
          <a:p>
            <a:pPr marL="285750" indent="-285750">
              <a:buFont typeface="Arial" panose="020B0604020202020204" pitchFamily="34" charset="0"/>
              <a:buChar char="•"/>
            </a:pPr>
            <a:r>
              <a:rPr lang="en-ID" dirty="0" err="1"/>
              <a:t>melakukan</a:t>
            </a:r>
            <a:r>
              <a:rPr lang="en-ID" dirty="0"/>
              <a:t> </a:t>
            </a:r>
            <a:r>
              <a:rPr lang="en-ID" dirty="0" err="1"/>
              <a:t>pencatatan</a:t>
            </a:r>
            <a:r>
              <a:rPr lang="en-ID" dirty="0"/>
              <a:t> dan </a:t>
            </a:r>
            <a:r>
              <a:rPr lang="en-ID" dirty="0" err="1"/>
              <a:t>inventarisasi</a:t>
            </a:r>
            <a:r>
              <a:rPr lang="en-ID" dirty="0"/>
              <a:t> BMN yang </a:t>
            </a:r>
            <a:r>
              <a:rPr lang="en-ID" dirty="0" err="1"/>
              <a:t>berada</a:t>
            </a:r>
            <a:r>
              <a:rPr lang="en-ID" dirty="0"/>
              <a:t> </a:t>
            </a:r>
            <a:r>
              <a:rPr lang="en-ID" dirty="0" err="1"/>
              <a:t>dalam</a:t>
            </a:r>
            <a:r>
              <a:rPr lang="en-ID" dirty="0"/>
              <a:t> </a:t>
            </a:r>
            <a:r>
              <a:rPr lang="en-ID" dirty="0" err="1"/>
              <a:t>penguasaannya</a:t>
            </a:r>
            <a:r>
              <a:rPr lang="en-ID" dirty="0"/>
              <a:t>;</a:t>
            </a:r>
          </a:p>
          <a:p>
            <a:pPr marL="285750" indent="-285750">
              <a:buFont typeface="Arial" panose="020B0604020202020204" pitchFamily="34" charset="0"/>
              <a:buChar char="•"/>
            </a:pPr>
            <a:r>
              <a:rPr lang="en-ID" dirty="0" err="1"/>
              <a:t>menyusun</a:t>
            </a:r>
            <a:r>
              <a:rPr lang="en-ID" dirty="0"/>
              <a:t> dan </a:t>
            </a:r>
            <a:r>
              <a:rPr lang="en-ID" dirty="0" err="1"/>
              <a:t>menyampaikan</a:t>
            </a:r>
            <a:r>
              <a:rPr lang="en-ID" dirty="0"/>
              <a:t> </a:t>
            </a:r>
            <a:r>
              <a:rPr lang="en-ID" dirty="0" err="1"/>
              <a:t>Laporan</a:t>
            </a:r>
            <a:r>
              <a:rPr lang="en-ID" dirty="0"/>
              <a:t> </a:t>
            </a:r>
            <a:r>
              <a:rPr lang="en-ID" dirty="0" err="1"/>
              <a:t>Barang</a:t>
            </a:r>
            <a:r>
              <a:rPr lang="en-ID" dirty="0"/>
              <a:t> </a:t>
            </a:r>
            <a:r>
              <a:rPr lang="en-ID" dirty="0" err="1"/>
              <a:t>Pengguna</a:t>
            </a:r>
            <a:r>
              <a:rPr lang="en-ID" dirty="0"/>
              <a:t> </a:t>
            </a:r>
            <a:r>
              <a:rPr lang="en-ID" dirty="0" err="1"/>
              <a:t>Semesteran</a:t>
            </a:r>
            <a:r>
              <a:rPr lang="en-ID" dirty="0"/>
              <a:t> (LBPS) dan </a:t>
            </a:r>
            <a:r>
              <a:rPr lang="en-ID" dirty="0" err="1"/>
              <a:t>Laporan</a:t>
            </a:r>
            <a:r>
              <a:rPr lang="en-ID" dirty="0"/>
              <a:t> </a:t>
            </a:r>
            <a:r>
              <a:rPr lang="en-ID" dirty="0" err="1"/>
              <a:t>Barang</a:t>
            </a:r>
            <a:r>
              <a:rPr lang="en-ID" dirty="0"/>
              <a:t> </a:t>
            </a:r>
            <a:r>
              <a:rPr lang="en-ID" dirty="0" err="1"/>
              <a:t>Pengguna</a:t>
            </a:r>
            <a:r>
              <a:rPr lang="en-ID" dirty="0"/>
              <a:t> </a:t>
            </a:r>
            <a:r>
              <a:rPr lang="en-ID" dirty="0" err="1"/>
              <a:t>Tahunan</a:t>
            </a:r>
            <a:r>
              <a:rPr lang="en-ID" dirty="0"/>
              <a:t> (LBPT) yang </a:t>
            </a:r>
            <a:r>
              <a:rPr lang="en-ID" dirty="0" err="1"/>
              <a:t>berada</a:t>
            </a:r>
            <a:r>
              <a:rPr lang="en-ID" dirty="0"/>
              <a:t> </a:t>
            </a:r>
            <a:r>
              <a:rPr lang="en-ID" dirty="0" err="1"/>
              <a:t>dalam</a:t>
            </a:r>
            <a:r>
              <a:rPr lang="en-ID" dirty="0"/>
              <a:t> </a:t>
            </a:r>
            <a:r>
              <a:rPr lang="en-ID" dirty="0" err="1"/>
              <a:t>penguasaannya</a:t>
            </a:r>
            <a:r>
              <a:rPr lang="en-ID" dirty="0"/>
              <a:t> </a:t>
            </a:r>
            <a:r>
              <a:rPr lang="en-ID" dirty="0" err="1"/>
              <a:t>kepada</a:t>
            </a:r>
            <a:r>
              <a:rPr lang="en-ID" dirty="0"/>
              <a:t> </a:t>
            </a:r>
            <a:r>
              <a:rPr lang="en-ID" dirty="0" err="1"/>
              <a:t>pengelola</a:t>
            </a:r>
            <a:r>
              <a:rPr lang="en-ID" dirty="0"/>
              <a:t> </a:t>
            </a:r>
            <a:r>
              <a:rPr lang="en-ID" dirty="0" err="1"/>
              <a:t>barang</a:t>
            </a:r>
            <a:r>
              <a:rPr lang="en-ID" dirty="0"/>
              <a:t>. </a:t>
            </a:r>
          </a:p>
          <a:p>
            <a:pPr marL="285750" indent="-285750">
              <a:buFont typeface="Arial" panose="020B0604020202020204" pitchFamily="34" charset="0"/>
              <a:buChar char="•"/>
            </a:pPr>
            <a:endParaRPr lang="en-ID" dirty="0"/>
          </a:p>
        </p:txBody>
      </p:sp>
    </p:spTree>
    <p:extLst>
      <p:ext uri="{BB962C8B-B14F-4D97-AF65-F5344CB8AC3E}">
        <p14:creationId xmlns:p14="http://schemas.microsoft.com/office/powerpoint/2010/main" val="1266560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id-ID" sz="4000" dirty="0"/>
              <a:t>SIKLUS PENGELOLAAN BMN/BMD</a:t>
            </a:r>
            <a:r>
              <a:rPr lang="id-ID" sz="3600" dirty="0"/>
              <a:t>    </a:t>
            </a:r>
            <a:r>
              <a:rPr lang="id-ID" sz="2000" dirty="0">
                <a:solidFill>
                  <a:srgbClr val="FFFF00"/>
                </a:solidFill>
              </a:rPr>
              <a:t>[1]</a:t>
            </a:r>
            <a:endParaRPr lang="id-ID" sz="3600" dirty="0">
              <a:solidFill>
                <a:srgbClr val="FFFF00"/>
              </a:solidFill>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31590"/>
            <a:ext cx="9144000" cy="3917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0234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ED65E-666A-41F5-91BF-77E740802F6A}"/>
              </a:ext>
            </a:extLst>
          </p:cNvPr>
          <p:cNvSpPr>
            <a:spLocks noGrp="1"/>
          </p:cNvSpPr>
          <p:nvPr>
            <p:ph type="title"/>
          </p:nvPr>
        </p:nvSpPr>
        <p:spPr/>
        <p:txBody>
          <a:bodyPr/>
          <a:lstStyle/>
          <a:p>
            <a:r>
              <a:rPr lang="en-US" dirty="0" err="1"/>
              <a:t>Ilustrasi</a:t>
            </a:r>
            <a:r>
              <a:rPr lang="en-US" dirty="0"/>
              <a:t>: </a:t>
            </a:r>
            <a:r>
              <a:rPr lang="en-US" dirty="0" err="1"/>
              <a:t>Tujuan</a:t>
            </a:r>
            <a:r>
              <a:rPr lang="en-US" dirty="0"/>
              <a:t> </a:t>
            </a:r>
            <a:r>
              <a:rPr lang="en-US" dirty="0">
                <a:sym typeface="Wingdings" panose="05000000000000000000" pitchFamily="2" charset="2"/>
              </a:rPr>
              <a:t> </a:t>
            </a:r>
            <a:r>
              <a:rPr lang="en-US" dirty="0" err="1"/>
              <a:t>bahagia</a:t>
            </a:r>
            <a:endParaRPr lang="en-ID" dirty="0"/>
          </a:p>
        </p:txBody>
      </p:sp>
      <p:sp>
        <p:nvSpPr>
          <p:cNvPr id="3" name="Content Placeholder 2">
            <a:extLst>
              <a:ext uri="{FF2B5EF4-FFF2-40B4-BE49-F238E27FC236}">
                <a16:creationId xmlns:a16="http://schemas.microsoft.com/office/drawing/2014/main" id="{5A5A4F81-FD80-4FC0-95A9-D2B15CC0DA26}"/>
              </a:ext>
            </a:extLst>
          </p:cNvPr>
          <p:cNvSpPr>
            <a:spLocks noGrp="1"/>
          </p:cNvSpPr>
          <p:nvPr>
            <p:ph idx="1"/>
          </p:nvPr>
        </p:nvSpPr>
        <p:spPr>
          <a:xfrm>
            <a:off x="457200" y="1200151"/>
            <a:ext cx="2674640" cy="3394472"/>
          </a:xfrm>
        </p:spPr>
        <p:txBody>
          <a:bodyPr>
            <a:normAutofit fontScale="62500" lnSpcReduction="20000"/>
          </a:bodyPr>
          <a:lstStyle/>
          <a:p>
            <a:pPr marL="514350" indent="-514350">
              <a:buFont typeface="+mj-lt"/>
              <a:buAutoNum type="arabicPeriod"/>
            </a:pPr>
            <a:r>
              <a:rPr lang="en-US" dirty="0" err="1"/>
              <a:t>Cukup</a:t>
            </a:r>
            <a:r>
              <a:rPr lang="en-US" dirty="0"/>
              <a:t> </a:t>
            </a:r>
            <a:r>
              <a:rPr lang="en-US" dirty="0" err="1"/>
              <a:t>papan</a:t>
            </a:r>
            <a:r>
              <a:rPr lang="en-US" dirty="0"/>
              <a:t>= Gedung/asset </a:t>
            </a:r>
            <a:r>
              <a:rPr lang="en-US" dirty="0" err="1"/>
              <a:t>tetap</a:t>
            </a:r>
            <a:endParaRPr lang="en-US" dirty="0"/>
          </a:p>
          <a:p>
            <a:pPr marL="514350" indent="-514350">
              <a:buFont typeface="+mj-lt"/>
              <a:buAutoNum type="arabicPeriod"/>
            </a:pPr>
            <a:r>
              <a:rPr lang="en-US" dirty="0" err="1"/>
              <a:t>Cukup</a:t>
            </a:r>
            <a:r>
              <a:rPr lang="en-US" dirty="0"/>
              <a:t> </a:t>
            </a:r>
            <a:r>
              <a:rPr lang="en-US" dirty="0" err="1"/>
              <a:t>sandang</a:t>
            </a:r>
            <a:r>
              <a:rPr lang="en-US" dirty="0"/>
              <a:t>= </a:t>
            </a:r>
            <a:r>
              <a:rPr lang="en-US" dirty="0" err="1"/>
              <a:t>persediaan</a:t>
            </a:r>
            <a:endParaRPr lang="en-US" dirty="0"/>
          </a:p>
          <a:p>
            <a:pPr marL="514350" indent="-514350">
              <a:buFont typeface="+mj-lt"/>
              <a:buAutoNum type="arabicPeriod"/>
            </a:pPr>
            <a:r>
              <a:rPr lang="en-US" dirty="0" err="1"/>
              <a:t>Cukup</a:t>
            </a:r>
            <a:r>
              <a:rPr lang="en-US" dirty="0"/>
              <a:t> </a:t>
            </a:r>
            <a:r>
              <a:rPr lang="en-US" dirty="0" err="1"/>
              <a:t>pangan</a:t>
            </a:r>
            <a:r>
              <a:rPr lang="en-US" dirty="0"/>
              <a:t>= </a:t>
            </a:r>
            <a:r>
              <a:rPr lang="en-US" dirty="0" err="1"/>
              <a:t>persediaan</a:t>
            </a:r>
            <a:endParaRPr lang="en-US" dirty="0"/>
          </a:p>
          <a:p>
            <a:pPr marL="514350" indent="-514350">
              <a:buFont typeface="+mj-lt"/>
              <a:buAutoNum type="arabicPeriod"/>
            </a:pPr>
            <a:r>
              <a:rPr lang="en-US" dirty="0" err="1"/>
              <a:t>Cukup</a:t>
            </a:r>
            <a:r>
              <a:rPr lang="en-US" dirty="0"/>
              <a:t> </a:t>
            </a:r>
            <a:r>
              <a:rPr lang="en-US" dirty="0" err="1"/>
              <a:t>kendaraan</a:t>
            </a:r>
            <a:r>
              <a:rPr lang="en-US" dirty="0"/>
              <a:t>= asset </a:t>
            </a:r>
            <a:r>
              <a:rPr lang="en-US" dirty="0" err="1"/>
              <a:t>tetap</a:t>
            </a:r>
            <a:endParaRPr lang="en-US" dirty="0"/>
          </a:p>
          <a:p>
            <a:pPr marL="514350" indent="-514350">
              <a:buFont typeface="+mj-lt"/>
              <a:buAutoNum type="arabicPeriod"/>
            </a:pPr>
            <a:r>
              <a:rPr lang="en-US" dirty="0" err="1"/>
              <a:t>Cukup</a:t>
            </a:r>
            <a:r>
              <a:rPr lang="en-US" dirty="0"/>
              <a:t> </a:t>
            </a:r>
            <a:r>
              <a:rPr lang="en-US" dirty="0" err="1"/>
              <a:t>pasangan</a:t>
            </a:r>
            <a:r>
              <a:rPr lang="en-US" dirty="0"/>
              <a:t>= asset </a:t>
            </a:r>
            <a:r>
              <a:rPr lang="en-US" dirty="0" err="1"/>
              <a:t>tetap</a:t>
            </a:r>
            <a:r>
              <a:rPr lang="en-US" dirty="0"/>
              <a:t> </a:t>
            </a:r>
            <a:r>
              <a:rPr lang="en-US" dirty="0" err="1"/>
              <a:t>lainnya</a:t>
            </a:r>
            <a:endParaRPr lang="en-ID" dirty="0"/>
          </a:p>
        </p:txBody>
      </p:sp>
      <p:sp>
        <p:nvSpPr>
          <p:cNvPr id="4" name="Content Placeholder 2">
            <a:extLst>
              <a:ext uri="{FF2B5EF4-FFF2-40B4-BE49-F238E27FC236}">
                <a16:creationId xmlns:a16="http://schemas.microsoft.com/office/drawing/2014/main" id="{45F59CD6-6B76-4B84-A5C2-E193ECA40CB2}"/>
              </a:ext>
            </a:extLst>
          </p:cNvPr>
          <p:cNvSpPr txBox="1">
            <a:spLocks/>
          </p:cNvSpPr>
          <p:nvPr/>
        </p:nvSpPr>
        <p:spPr>
          <a:xfrm>
            <a:off x="3131840" y="1203598"/>
            <a:ext cx="2808312" cy="3394472"/>
          </a:xfrm>
          <a:prstGeom prst="rect">
            <a:avLst/>
          </a:prstGeom>
          <a:ln>
            <a:solidFill>
              <a:schemeClr val="tx1"/>
            </a:solidFill>
          </a:ln>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mj-lt"/>
              <a:buAutoNum type="arabicPeriod"/>
            </a:pPr>
            <a:r>
              <a:rPr lang="en-US" dirty="0" err="1"/>
              <a:t>Pengadaan</a:t>
            </a:r>
            <a:r>
              <a:rPr lang="en-US" dirty="0"/>
              <a:t> </a:t>
            </a:r>
            <a:r>
              <a:rPr lang="en-US" dirty="0" err="1"/>
              <a:t>konstruksi</a:t>
            </a:r>
            <a:endParaRPr lang="en-US" dirty="0"/>
          </a:p>
          <a:p>
            <a:pPr marL="514350" indent="-514350">
              <a:buFont typeface="+mj-lt"/>
              <a:buAutoNum type="arabicPeriod"/>
            </a:pPr>
            <a:r>
              <a:rPr lang="en-US" dirty="0" err="1"/>
              <a:t>Pengadaan</a:t>
            </a:r>
            <a:r>
              <a:rPr lang="en-US" dirty="0"/>
              <a:t> </a:t>
            </a:r>
            <a:r>
              <a:rPr lang="en-US" dirty="0" err="1"/>
              <a:t>barang</a:t>
            </a:r>
            <a:endParaRPr lang="en-US" dirty="0"/>
          </a:p>
          <a:p>
            <a:pPr marL="514350" indent="-514350">
              <a:buFont typeface="+mj-lt"/>
              <a:buAutoNum type="arabicPeriod"/>
            </a:pPr>
            <a:r>
              <a:rPr lang="en-US" dirty="0" err="1"/>
              <a:t>Pengadaan</a:t>
            </a:r>
            <a:r>
              <a:rPr lang="en-US" dirty="0"/>
              <a:t> </a:t>
            </a:r>
            <a:r>
              <a:rPr lang="en-US" dirty="0" err="1"/>
              <a:t>barang</a:t>
            </a:r>
            <a:r>
              <a:rPr lang="en-US" dirty="0"/>
              <a:t> </a:t>
            </a:r>
            <a:r>
              <a:rPr lang="en-US" dirty="0" err="1"/>
              <a:t>atau</a:t>
            </a:r>
            <a:r>
              <a:rPr lang="en-US" dirty="0"/>
              <a:t> </a:t>
            </a:r>
            <a:r>
              <a:rPr lang="en-US" dirty="0" err="1"/>
              <a:t>jasa</a:t>
            </a:r>
            <a:r>
              <a:rPr lang="en-US" dirty="0"/>
              <a:t> </a:t>
            </a:r>
            <a:r>
              <a:rPr lang="en-US" dirty="0" err="1"/>
              <a:t>lainnya</a:t>
            </a:r>
            <a:endParaRPr lang="en-US" dirty="0"/>
          </a:p>
          <a:p>
            <a:pPr marL="514350" indent="-514350">
              <a:buFont typeface="+mj-lt"/>
              <a:buAutoNum type="arabicPeriod"/>
            </a:pPr>
            <a:r>
              <a:rPr lang="en-US" dirty="0" err="1"/>
              <a:t>Pengadaan</a:t>
            </a:r>
            <a:r>
              <a:rPr lang="en-US" dirty="0"/>
              <a:t> </a:t>
            </a:r>
            <a:r>
              <a:rPr lang="en-US" dirty="0" err="1"/>
              <a:t>barang</a:t>
            </a:r>
            <a:r>
              <a:rPr lang="en-US" dirty="0"/>
              <a:t> </a:t>
            </a:r>
            <a:r>
              <a:rPr lang="en-US" dirty="0" err="1"/>
              <a:t>atau</a:t>
            </a:r>
            <a:r>
              <a:rPr lang="en-US" dirty="0"/>
              <a:t> </a:t>
            </a:r>
            <a:r>
              <a:rPr lang="en-US" dirty="0" err="1"/>
              <a:t>sewa</a:t>
            </a:r>
            <a:r>
              <a:rPr lang="en-US" dirty="0"/>
              <a:t> / </a:t>
            </a:r>
            <a:r>
              <a:rPr lang="en-US" dirty="0" err="1"/>
              <a:t>belanja</a:t>
            </a:r>
            <a:r>
              <a:rPr lang="en-US" dirty="0"/>
              <a:t> modal </a:t>
            </a:r>
            <a:r>
              <a:rPr lang="en-US" dirty="0" err="1"/>
              <a:t>atau</a:t>
            </a:r>
            <a:r>
              <a:rPr lang="en-US" dirty="0"/>
              <a:t> </a:t>
            </a:r>
            <a:r>
              <a:rPr lang="en-US" dirty="0" err="1"/>
              <a:t>belanja</a:t>
            </a:r>
            <a:r>
              <a:rPr lang="en-US" dirty="0"/>
              <a:t> b/j</a:t>
            </a:r>
          </a:p>
          <a:p>
            <a:pPr marL="514350" indent="-514350">
              <a:buFont typeface="+mj-lt"/>
              <a:buAutoNum type="arabicPeriod"/>
            </a:pPr>
            <a:r>
              <a:rPr lang="en-US" dirty="0" err="1"/>
              <a:t>Pengadaan</a:t>
            </a:r>
            <a:r>
              <a:rPr lang="en-US" dirty="0"/>
              <a:t> </a:t>
            </a:r>
            <a:r>
              <a:rPr lang="en-US" dirty="0" err="1"/>
              <a:t>jasa</a:t>
            </a:r>
            <a:r>
              <a:rPr lang="en-US" dirty="0"/>
              <a:t> </a:t>
            </a:r>
            <a:r>
              <a:rPr lang="en-US" dirty="0" err="1"/>
              <a:t>konsultan</a:t>
            </a:r>
            <a:r>
              <a:rPr lang="en-US" dirty="0"/>
              <a:t> &amp; </a:t>
            </a:r>
            <a:r>
              <a:rPr lang="en-US" dirty="0" err="1"/>
              <a:t>jasa</a:t>
            </a:r>
            <a:r>
              <a:rPr lang="en-US" dirty="0"/>
              <a:t> </a:t>
            </a:r>
            <a:r>
              <a:rPr lang="en-US" dirty="0" err="1"/>
              <a:t>lainnya</a:t>
            </a:r>
            <a:endParaRPr lang="en-US" dirty="0"/>
          </a:p>
        </p:txBody>
      </p:sp>
      <p:sp>
        <p:nvSpPr>
          <p:cNvPr id="5" name="Content Placeholder 2">
            <a:extLst>
              <a:ext uri="{FF2B5EF4-FFF2-40B4-BE49-F238E27FC236}">
                <a16:creationId xmlns:a16="http://schemas.microsoft.com/office/drawing/2014/main" id="{B4C3E8D1-FF36-42DA-A4F8-1E9100B014B3}"/>
              </a:ext>
            </a:extLst>
          </p:cNvPr>
          <p:cNvSpPr txBox="1">
            <a:spLocks/>
          </p:cNvSpPr>
          <p:nvPr/>
        </p:nvSpPr>
        <p:spPr>
          <a:xfrm>
            <a:off x="6073824" y="1265510"/>
            <a:ext cx="2674640" cy="3394472"/>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err="1"/>
              <a:t>Standar</a:t>
            </a:r>
            <a:r>
              <a:rPr lang="en-US" dirty="0"/>
              <a:t> </a:t>
            </a:r>
            <a:r>
              <a:rPr lang="en-US" dirty="0" err="1"/>
              <a:t>hidup</a:t>
            </a:r>
            <a:r>
              <a:rPr lang="en-US" dirty="0"/>
              <a:t> </a:t>
            </a:r>
            <a:r>
              <a:rPr lang="en-US" dirty="0" err="1"/>
              <a:t>layak</a:t>
            </a:r>
            <a:r>
              <a:rPr lang="en-US" dirty="0"/>
              <a:t>:</a:t>
            </a:r>
          </a:p>
          <a:p>
            <a:pPr marL="514350" indent="-514350">
              <a:buFont typeface="+mj-lt"/>
              <a:buAutoNum type="arabicPeriod"/>
            </a:pPr>
            <a:r>
              <a:rPr lang="en-US" dirty="0" err="1"/>
              <a:t>Spek</a:t>
            </a:r>
            <a:r>
              <a:rPr lang="en-US" dirty="0"/>
              <a:t> (L TB, Lay out), </a:t>
            </a:r>
            <a:r>
              <a:rPr lang="en-US" dirty="0" err="1"/>
              <a:t>lokasi</a:t>
            </a:r>
            <a:r>
              <a:rPr lang="en-US" dirty="0"/>
              <a:t> (</a:t>
            </a:r>
            <a:r>
              <a:rPr lang="en-US" dirty="0" err="1"/>
              <a:t>dekat</a:t>
            </a:r>
            <a:r>
              <a:rPr lang="en-US" dirty="0"/>
              <a:t> </a:t>
            </a:r>
            <a:r>
              <a:rPr lang="en-US" dirty="0" err="1"/>
              <a:t>tol</a:t>
            </a:r>
            <a:r>
              <a:rPr lang="en-US" dirty="0"/>
              <a:t>, </a:t>
            </a:r>
            <a:r>
              <a:rPr lang="en-US" dirty="0" err="1"/>
              <a:t>sekolah</a:t>
            </a:r>
            <a:r>
              <a:rPr lang="en-US" dirty="0"/>
              <a:t>, RS, pasar, )</a:t>
            </a:r>
          </a:p>
          <a:p>
            <a:pPr marL="514350" indent="-514350">
              <a:buFont typeface="+mj-lt"/>
              <a:buAutoNum type="arabicPeriod"/>
            </a:pPr>
            <a:r>
              <a:rPr lang="en-US" dirty="0" err="1"/>
              <a:t>Spek</a:t>
            </a:r>
            <a:r>
              <a:rPr lang="en-US" dirty="0"/>
              <a:t> (</a:t>
            </a:r>
            <a:r>
              <a:rPr lang="en-US" dirty="0" err="1"/>
              <a:t>sesuai</a:t>
            </a:r>
            <a:r>
              <a:rPr lang="en-US" dirty="0"/>
              <a:t> std </a:t>
            </a:r>
            <a:r>
              <a:rPr lang="en-US" dirty="0" err="1"/>
              <a:t>operasional</a:t>
            </a:r>
            <a:r>
              <a:rPr lang="en-US" dirty="0"/>
              <a:t>)</a:t>
            </a:r>
          </a:p>
          <a:p>
            <a:pPr marL="514350" indent="-514350">
              <a:buFont typeface="+mj-lt"/>
              <a:buAutoNum type="arabicPeriod"/>
            </a:pPr>
            <a:r>
              <a:rPr lang="en-US" dirty="0"/>
              <a:t>…</a:t>
            </a:r>
          </a:p>
          <a:p>
            <a:pPr marL="514350" indent="-514350">
              <a:buFont typeface="+mj-lt"/>
              <a:buAutoNum type="arabicPeriod"/>
            </a:pPr>
            <a:r>
              <a:rPr lang="en-US" dirty="0"/>
              <a:t>….</a:t>
            </a:r>
          </a:p>
          <a:p>
            <a:pPr marL="514350" indent="-514350">
              <a:buFont typeface="+mj-lt"/>
              <a:buAutoNum type="arabicPeriod"/>
            </a:pPr>
            <a:r>
              <a:rPr lang="en-US" dirty="0"/>
              <a:t>Min </a:t>
            </a:r>
            <a:r>
              <a:rPr lang="en-US" dirty="0" err="1"/>
              <a:t>tinggi</a:t>
            </a:r>
            <a:r>
              <a:rPr lang="en-US" dirty="0"/>
              <a:t>, </a:t>
            </a:r>
            <a:r>
              <a:rPr lang="en-US" dirty="0" err="1"/>
              <a:t>warna</a:t>
            </a:r>
            <a:r>
              <a:rPr lang="en-US" dirty="0"/>
              <a:t> </a:t>
            </a:r>
            <a:r>
              <a:rPr lang="en-US" dirty="0" err="1"/>
              <a:t>kulit</a:t>
            </a:r>
            <a:r>
              <a:rPr lang="en-US" dirty="0"/>
              <a:t>, </a:t>
            </a:r>
            <a:r>
              <a:rPr lang="en-US" dirty="0" err="1"/>
              <a:t>maksi</a:t>
            </a:r>
            <a:r>
              <a:rPr lang="en-US" dirty="0"/>
              <a:t> </a:t>
            </a:r>
            <a:r>
              <a:rPr lang="en-US" dirty="0" err="1"/>
              <a:t>berat</a:t>
            </a:r>
            <a:r>
              <a:rPr lang="en-US" dirty="0"/>
              <a:t> badan, </a:t>
            </a:r>
            <a:r>
              <a:rPr lang="en-US" dirty="0" err="1"/>
              <a:t>bisa</a:t>
            </a:r>
            <a:r>
              <a:rPr lang="en-US" dirty="0"/>
              <a:t> </a:t>
            </a:r>
            <a:r>
              <a:rPr lang="en-US" dirty="0" err="1"/>
              <a:t>masak</a:t>
            </a:r>
            <a:r>
              <a:rPr lang="en-US" dirty="0"/>
              <a:t> </a:t>
            </a:r>
            <a:r>
              <a:rPr lang="en-US" dirty="0" err="1"/>
              <a:t>padang</a:t>
            </a: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35634264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id-ID" sz="4000" dirty="0"/>
              <a:t>SIKLUS PENGELOLAAN BMN/BMD</a:t>
            </a:r>
            <a:r>
              <a:rPr lang="id-ID" sz="3600" dirty="0"/>
              <a:t>    </a:t>
            </a:r>
            <a:r>
              <a:rPr lang="id-ID" sz="2000" dirty="0">
                <a:solidFill>
                  <a:srgbClr val="FFFF00"/>
                </a:solidFill>
              </a:rPr>
              <a:t>[2]</a:t>
            </a:r>
            <a:endParaRPr lang="id-ID" sz="3600" dirty="0">
              <a:solidFill>
                <a:srgbClr val="FFFF00"/>
              </a:solidFill>
            </a:endParaRPr>
          </a:p>
        </p:txBody>
      </p:sp>
      <p:graphicFrame>
        <p:nvGraphicFramePr>
          <p:cNvPr id="3" name="Diagram 2"/>
          <p:cNvGraphicFramePr/>
          <p:nvPr>
            <p:extLst>
              <p:ext uri="{D42A27DB-BD31-4B8C-83A1-F6EECF244321}">
                <p14:modId xmlns:p14="http://schemas.microsoft.com/office/powerpoint/2010/main" val="531295528"/>
              </p:ext>
            </p:extLst>
          </p:nvPr>
        </p:nvGraphicFramePr>
        <p:xfrm>
          <a:off x="637859" y="1196752"/>
          <a:ext cx="8470645" cy="39672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098" name="Picture 2" descr="C:\Users\dkjn\Downloads\planning(1).png"/>
          <p:cNvPicPr>
            <a:picLocks noChangeAspect="1" noChangeArrowheads="1"/>
          </p:cNvPicPr>
          <p:nvPr/>
        </p:nvPicPr>
        <p:blipFill>
          <a:blip r:embed="rId7"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47144" y="1203598"/>
            <a:ext cx="392408" cy="392408"/>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dkjn\Downloads\consumer.png"/>
          <p:cNvPicPr>
            <a:picLocks noChangeAspect="1" noChangeArrowheads="1"/>
          </p:cNvPicPr>
          <p:nvPr/>
        </p:nvPicPr>
        <p:blipFill>
          <a:blip r:embed="rId8"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14776" y="1739202"/>
            <a:ext cx="424776" cy="42477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Users\dkjn\Downloads\rent(1).png"/>
          <p:cNvPicPr>
            <a:picLocks noChangeAspect="1" noChangeArrowheads="1"/>
          </p:cNvPicPr>
          <p:nvPr/>
        </p:nvPicPr>
        <p:blipFill>
          <a:blip r:embed="rId9"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55236" y="2355726"/>
            <a:ext cx="384316" cy="384316"/>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descr="C:\Users\dkjn\Downloads\hand.png"/>
          <p:cNvPicPr>
            <a:picLocks noChangeAspect="1" noChangeArrowheads="1"/>
          </p:cNvPicPr>
          <p:nvPr/>
        </p:nvPicPr>
        <p:blipFill>
          <a:blip r:embed="rId10"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14776" y="2931790"/>
            <a:ext cx="432048" cy="432048"/>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C:\Users\dkjn\Downloads\waste-disposal.png"/>
          <p:cNvPicPr>
            <a:picLocks noChangeAspect="1" noChangeArrowheads="1"/>
          </p:cNvPicPr>
          <p:nvPr/>
        </p:nvPicPr>
        <p:blipFill>
          <a:blip r:embed="rId11"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36306" y="3507854"/>
            <a:ext cx="403246" cy="403246"/>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7" descr="C:\Users\dkjn\Downloads\recycle-bin.png"/>
          <p:cNvPicPr>
            <a:picLocks noChangeAspect="1" noChangeArrowheads="1"/>
          </p:cNvPicPr>
          <p:nvPr/>
        </p:nvPicPr>
        <p:blipFill>
          <a:blip r:embed="rId12"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07504" y="4083918"/>
            <a:ext cx="432048" cy="432048"/>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C:\Users\dkjn\Downloads\medical-history.png"/>
          <p:cNvPicPr>
            <a:picLocks noChangeAspect="1" noChangeArrowheads="1"/>
          </p:cNvPicPr>
          <p:nvPr/>
        </p:nvPicPr>
        <p:blipFill>
          <a:blip r:embed="rId13"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68846" y="4649316"/>
            <a:ext cx="442714" cy="442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598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B4420-D992-4BDE-A4CF-B352A257C4AA}"/>
              </a:ext>
            </a:extLst>
          </p:cNvPr>
          <p:cNvSpPr>
            <a:spLocks noGrp="1"/>
          </p:cNvSpPr>
          <p:nvPr>
            <p:ph type="ctrTitle"/>
          </p:nvPr>
        </p:nvSpPr>
        <p:spPr>
          <a:xfrm>
            <a:off x="685800" y="1563638"/>
            <a:ext cx="7772400" cy="1102519"/>
          </a:xfrm>
        </p:spPr>
        <p:txBody>
          <a:bodyPr/>
          <a:lstStyle/>
          <a:p>
            <a:pPr algn="ctr"/>
            <a:r>
              <a:rPr lang="en-US" dirty="0" err="1">
                <a:solidFill>
                  <a:schemeClr val="tx1"/>
                </a:solidFill>
              </a:rPr>
              <a:t>Apakah</a:t>
            </a:r>
            <a:r>
              <a:rPr lang="en-US" dirty="0">
                <a:solidFill>
                  <a:schemeClr val="tx1"/>
                </a:solidFill>
              </a:rPr>
              <a:t> </a:t>
            </a:r>
            <a:r>
              <a:rPr lang="en-US" dirty="0" err="1">
                <a:solidFill>
                  <a:schemeClr val="tx1"/>
                </a:solidFill>
              </a:rPr>
              <a:t>sama</a:t>
            </a:r>
            <a:r>
              <a:rPr lang="en-US" dirty="0">
                <a:solidFill>
                  <a:schemeClr val="tx1"/>
                </a:solidFill>
              </a:rPr>
              <a:t>?</a:t>
            </a:r>
            <a:endParaRPr lang="en-ID" dirty="0">
              <a:solidFill>
                <a:schemeClr val="tx1"/>
              </a:solidFill>
            </a:endParaRPr>
          </a:p>
        </p:txBody>
      </p:sp>
      <p:sp>
        <p:nvSpPr>
          <p:cNvPr id="5" name="Subtitle 4">
            <a:extLst>
              <a:ext uri="{FF2B5EF4-FFF2-40B4-BE49-F238E27FC236}">
                <a16:creationId xmlns:a16="http://schemas.microsoft.com/office/drawing/2014/main" id="{3D58CA28-B228-43F0-8070-1BA8C2389AF1}"/>
              </a:ext>
            </a:extLst>
          </p:cNvPr>
          <p:cNvSpPr>
            <a:spLocks noGrp="1"/>
          </p:cNvSpPr>
          <p:nvPr>
            <p:ph type="subTitle" idx="1"/>
          </p:nvPr>
        </p:nvSpPr>
        <p:spPr>
          <a:xfrm>
            <a:off x="179512" y="2914650"/>
            <a:ext cx="8712968" cy="1314450"/>
          </a:xfrm>
        </p:spPr>
        <p:txBody>
          <a:bodyPr>
            <a:noAutofit/>
          </a:bodyPr>
          <a:lstStyle/>
          <a:p>
            <a:r>
              <a:rPr lang="en-US" sz="4800" b="1" dirty="0">
                <a:solidFill>
                  <a:srgbClr val="0070C0"/>
                </a:solidFill>
              </a:rPr>
              <a:t>BMN</a:t>
            </a:r>
            <a:r>
              <a:rPr lang="en-US" sz="4800" b="1" dirty="0">
                <a:solidFill>
                  <a:srgbClr val="FF0000"/>
                </a:solidFill>
              </a:rPr>
              <a:t> VS </a:t>
            </a:r>
            <a:r>
              <a:rPr lang="en-US" sz="4800" b="1" dirty="0" err="1">
                <a:solidFill>
                  <a:srgbClr val="00B050"/>
                </a:solidFill>
              </a:rPr>
              <a:t>Kekayaan</a:t>
            </a:r>
            <a:r>
              <a:rPr lang="en-US" sz="4800" b="1" dirty="0">
                <a:solidFill>
                  <a:srgbClr val="00B050"/>
                </a:solidFill>
              </a:rPr>
              <a:t> Negara</a:t>
            </a:r>
            <a:endParaRPr lang="en-ID" sz="4800" b="1" dirty="0">
              <a:solidFill>
                <a:srgbClr val="00B050"/>
              </a:solidFill>
            </a:endParaRPr>
          </a:p>
        </p:txBody>
      </p:sp>
    </p:spTree>
    <p:extLst>
      <p:ext uri="{BB962C8B-B14F-4D97-AF65-F5344CB8AC3E}">
        <p14:creationId xmlns:p14="http://schemas.microsoft.com/office/powerpoint/2010/main" val="17898073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685716674"/>
              </p:ext>
            </p:extLst>
          </p:nvPr>
        </p:nvGraphicFramePr>
        <p:xfrm>
          <a:off x="-324544" y="-20538"/>
          <a:ext cx="9144000" cy="36724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p:txBody>
          <a:bodyPr>
            <a:normAutofit/>
          </a:bodyPr>
          <a:lstStyle/>
          <a:p>
            <a:pPr algn="r"/>
            <a:r>
              <a:rPr lang="en-US" sz="4000" dirty="0" err="1">
                <a:solidFill>
                  <a:schemeClr val="tx1"/>
                </a:solidFill>
              </a:rPr>
              <a:t>Kerangka</a:t>
            </a:r>
            <a:r>
              <a:rPr lang="en-US" sz="4000" dirty="0">
                <a:solidFill>
                  <a:schemeClr val="tx1"/>
                </a:solidFill>
              </a:rPr>
              <a:t> Waktu </a:t>
            </a:r>
            <a:r>
              <a:rPr lang="en-US" sz="4000" dirty="0" err="1">
                <a:solidFill>
                  <a:schemeClr val="tx1"/>
                </a:solidFill>
              </a:rPr>
              <a:t>Pengelolaan</a:t>
            </a:r>
            <a:r>
              <a:rPr lang="en-US" sz="4000" dirty="0">
                <a:solidFill>
                  <a:schemeClr val="tx1"/>
                </a:solidFill>
              </a:rPr>
              <a:t> BMN </a:t>
            </a:r>
          </a:p>
        </p:txBody>
      </p:sp>
      <p:graphicFrame>
        <p:nvGraphicFramePr>
          <p:cNvPr id="4" name="Content Placeholder 9">
            <a:extLst>
              <a:ext uri="{FF2B5EF4-FFF2-40B4-BE49-F238E27FC236}">
                <a16:creationId xmlns:a16="http://schemas.microsoft.com/office/drawing/2014/main" id="{C1F6931A-0765-40CA-88E5-20777EB104AE}"/>
              </a:ext>
            </a:extLst>
          </p:cNvPr>
          <p:cNvGraphicFramePr>
            <a:graphicFrameLocks/>
          </p:cNvGraphicFramePr>
          <p:nvPr>
            <p:extLst>
              <p:ext uri="{D42A27DB-BD31-4B8C-83A1-F6EECF244321}">
                <p14:modId xmlns:p14="http://schemas.microsoft.com/office/powerpoint/2010/main" val="4175752330"/>
              </p:ext>
            </p:extLst>
          </p:nvPr>
        </p:nvGraphicFramePr>
        <p:xfrm>
          <a:off x="684212" y="2499246"/>
          <a:ext cx="8496300" cy="374491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5" name="Straight Arrow Connector 4">
            <a:extLst>
              <a:ext uri="{FF2B5EF4-FFF2-40B4-BE49-F238E27FC236}">
                <a16:creationId xmlns:a16="http://schemas.microsoft.com/office/drawing/2014/main" id="{F1BE05A9-ADA5-4AAD-B9BA-CD8E3B18B6ED}"/>
              </a:ext>
            </a:extLst>
          </p:cNvPr>
          <p:cNvCxnSpPr>
            <a:cxnSpLocks/>
          </p:cNvCxnSpPr>
          <p:nvPr/>
        </p:nvCxnSpPr>
        <p:spPr>
          <a:xfrm flipH="1">
            <a:off x="2123728" y="2355726"/>
            <a:ext cx="6048672" cy="172819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1" name="Speech Bubble: Rectangle with Corners Rounded 10">
            <a:extLst>
              <a:ext uri="{FF2B5EF4-FFF2-40B4-BE49-F238E27FC236}">
                <a16:creationId xmlns:a16="http://schemas.microsoft.com/office/drawing/2014/main" id="{13099735-D284-4891-8F9C-3269B4137AC9}"/>
              </a:ext>
            </a:extLst>
          </p:cNvPr>
          <p:cNvSpPr/>
          <p:nvPr/>
        </p:nvSpPr>
        <p:spPr>
          <a:xfrm>
            <a:off x="108148" y="82193"/>
            <a:ext cx="1152128" cy="720080"/>
          </a:xfrm>
          <a:prstGeom prst="wedgeRoundRectCallout">
            <a:avLst>
              <a:gd name="adj1" fmla="val 9748"/>
              <a:gd name="adj2" fmla="val 104440"/>
              <a:gd name="adj3" fmla="val 16667"/>
            </a:avLst>
          </a:prstGeom>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Kapan </a:t>
            </a:r>
          </a:p>
          <a:p>
            <a:pPr algn="ctr"/>
            <a:r>
              <a:rPr lang="en-US" dirty="0" err="1"/>
              <a:t>mulai</a:t>
            </a:r>
            <a:r>
              <a:rPr lang="en-US" dirty="0"/>
              <a:t>?</a:t>
            </a:r>
            <a:endParaRPr lang="en-ID" dirty="0"/>
          </a:p>
        </p:txBody>
      </p:sp>
      <p:sp>
        <p:nvSpPr>
          <p:cNvPr id="13" name="Arrow: Right 12">
            <a:extLst>
              <a:ext uri="{FF2B5EF4-FFF2-40B4-BE49-F238E27FC236}">
                <a16:creationId xmlns:a16="http://schemas.microsoft.com/office/drawing/2014/main" id="{CCB8084B-97FA-4E4F-96F6-72CB62C296AF}"/>
              </a:ext>
            </a:extLst>
          </p:cNvPr>
          <p:cNvSpPr/>
          <p:nvPr/>
        </p:nvSpPr>
        <p:spPr>
          <a:xfrm>
            <a:off x="107504" y="2241203"/>
            <a:ext cx="1728192" cy="690588"/>
          </a:xfrm>
          <a:prstGeom prst="rightArrow">
            <a:avLst/>
          </a:prstGeom>
          <a:solidFill>
            <a:srgbClr val="FFFF00"/>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b="1" dirty="0"/>
              <a:t>T-1</a:t>
            </a:r>
            <a:endParaRPr lang="en-ID" sz="2400" b="1" dirty="0"/>
          </a:p>
        </p:txBody>
      </p:sp>
      <p:sp>
        <p:nvSpPr>
          <p:cNvPr id="15" name="Arrow: Right 14">
            <a:extLst>
              <a:ext uri="{FF2B5EF4-FFF2-40B4-BE49-F238E27FC236}">
                <a16:creationId xmlns:a16="http://schemas.microsoft.com/office/drawing/2014/main" id="{BB86B620-89DA-4337-B454-49AEBB2D3CC9}"/>
              </a:ext>
            </a:extLst>
          </p:cNvPr>
          <p:cNvSpPr/>
          <p:nvPr/>
        </p:nvSpPr>
        <p:spPr>
          <a:xfrm>
            <a:off x="1907704" y="2211710"/>
            <a:ext cx="1512168" cy="720080"/>
          </a:xfrm>
          <a:prstGeom prst="rightArrow">
            <a:avLst>
              <a:gd name="adj1" fmla="val 50000"/>
              <a:gd name="adj2" fmla="val 32525"/>
            </a:avLst>
          </a:prstGeom>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b="1" dirty="0">
                <a:solidFill>
                  <a:schemeClr val="bg1"/>
                </a:solidFill>
              </a:rPr>
              <a:t>T</a:t>
            </a:r>
            <a:endParaRPr lang="en-ID" sz="2800" b="1" dirty="0">
              <a:solidFill>
                <a:schemeClr val="bg1"/>
              </a:solidFill>
            </a:endParaRPr>
          </a:p>
        </p:txBody>
      </p:sp>
      <p:sp>
        <p:nvSpPr>
          <p:cNvPr id="16" name="Arrow: Right 15">
            <a:extLst>
              <a:ext uri="{FF2B5EF4-FFF2-40B4-BE49-F238E27FC236}">
                <a16:creationId xmlns:a16="http://schemas.microsoft.com/office/drawing/2014/main" id="{032BC48F-7C9A-4ED6-9A8A-35C8BE2CEC06}"/>
              </a:ext>
            </a:extLst>
          </p:cNvPr>
          <p:cNvSpPr/>
          <p:nvPr/>
        </p:nvSpPr>
        <p:spPr>
          <a:xfrm>
            <a:off x="3563888" y="2211710"/>
            <a:ext cx="5255568" cy="720080"/>
          </a:xfrm>
          <a:prstGeom prst="rightArrow">
            <a:avLst>
              <a:gd name="adj1" fmla="val 50000"/>
              <a:gd name="adj2" fmla="val 32525"/>
            </a:avLst>
          </a:prstGeom>
          <a:solidFill>
            <a:srgbClr val="00B0F0"/>
          </a:solidFill>
          <a:ln/>
        </p:spPr>
        <p:style>
          <a:lnRef idx="1">
            <a:schemeClr val="accent2"/>
          </a:lnRef>
          <a:fillRef idx="2">
            <a:schemeClr val="accent2"/>
          </a:fillRef>
          <a:effectRef idx="1">
            <a:schemeClr val="accent2"/>
          </a:effectRef>
          <a:fontRef idx="minor">
            <a:schemeClr val="dk1"/>
          </a:fontRef>
        </p:style>
        <p:txBody>
          <a:bodyPr rtlCol="0" anchor="ctr"/>
          <a:lstStyle/>
          <a:p>
            <a:r>
              <a:rPr lang="en-US" sz="2800" b="1" dirty="0" err="1"/>
              <a:t>sekitar</a:t>
            </a:r>
            <a:r>
              <a:rPr lang="en-US" sz="2800" b="1" dirty="0"/>
              <a:t>  T+1 </a:t>
            </a:r>
            <a:r>
              <a:rPr lang="en-US" sz="2800" b="1" dirty="0" err="1"/>
              <a:t>dst</a:t>
            </a:r>
            <a:endParaRPr lang="en-ID" sz="2800" b="1" dirty="0"/>
          </a:p>
        </p:txBody>
      </p:sp>
      <p:sp>
        <p:nvSpPr>
          <p:cNvPr id="17" name="Arrow: Right 16">
            <a:extLst>
              <a:ext uri="{FF2B5EF4-FFF2-40B4-BE49-F238E27FC236}">
                <a16:creationId xmlns:a16="http://schemas.microsoft.com/office/drawing/2014/main" id="{EB61083A-6648-4CBE-9BA8-5EBE5FA5CC4E}"/>
              </a:ext>
            </a:extLst>
          </p:cNvPr>
          <p:cNvSpPr/>
          <p:nvPr/>
        </p:nvSpPr>
        <p:spPr>
          <a:xfrm>
            <a:off x="1619672" y="4515966"/>
            <a:ext cx="7488832" cy="720080"/>
          </a:xfrm>
          <a:prstGeom prst="rightArrow">
            <a:avLst>
              <a:gd name="adj1" fmla="val 50000"/>
              <a:gd name="adj2" fmla="val 32525"/>
            </a:avLst>
          </a:prstGeom>
          <a:solidFill>
            <a:srgbClr val="00B0F0"/>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b="1" dirty="0" err="1"/>
              <a:t>sekitar</a:t>
            </a:r>
            <a:r>
              <a:rPr lang="en-US" sz="2800" b="1" dirty="0"/>
              <a:t>  T+1 </a:t>
            </a:r>
            <a:r>
              <a:rPr lang="en-US" sz="2800" b="1" dirty="0" err="1"/>
              <a:t>dst</a:t>
            </a:r>
            <a:endParaRPr lang="en-ID" sz="2800" b="1" dirty="0"/>
          </a:p>
        </p:txBody>
      </p:sp>
      <p:sp>
        <p:nvSpPr>
          <p:cNvPr id="12" name="Arrow: Right 11">
            <a:extLst>
              <a:ext uri="{FF2B5EF4-FFF2-40B4-BE49-F238E27FC236}">
                <a16:creationId xmlns:a16="http://schemas.microsoft.com/office/drawing/2014/main" id="{ACF002B8-AEA2-4E14-9A9E-DB3448BAACDF}"/>
              </a:ext>
            </a:extLst>
          </p:cNvPr>
          <p:cNvSpPr/>
          <p:nvPr/>
        </p:nvSpPr>
        <p:spPr>
          <a:xfrm>
            <a:off x="6876256" y="2283718"/>
            <a:ext cx="1656184" cy="576064"/>
          </a:xfrm>
          <a:prstGeom prst="rightArrow">
            <a:avLst>
              <a:gd name="adj1" fmla="val 50000"/>
              <a:gd name="adj2" fmla="val 32525"/>
            </a:avLst>
          </a:prstGeom>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dirty="0">
                <a:solidFill>
                  <a:schemeClr val="bg1"/>
                </a:solidFill>
              </a:rPr>
              <a:t>T</a:t>
            </a:r>
            <a:endParaRPr lang="en-ID" sz="2400" b="1" dirty="0">
              <a:solidFill>
                <a:schemeClr val="bg1"/>
              </a:solidFill>
            </a:endParaRPr>
          </a:p>
        </p:txBody>
      </p:sp>
      <p:sp>
        <p:nvSpPr>
          <p:cNvPr id="14" name="Arrow: Right 13">
            <a:extLst>
              <a:ext uri="{FF2B5EF4-FFF2-40B4-BE49-F238E27FC236}">
                <a16:creationId xmlns:a16="http://schemas.microsoft.com/office/drawing/2014/main" id="{36318073-F84C-43F7-A22D-03B8DDF663A6}"/>
              </a:ext>
            </a:extLst>
          </p:cNvPr>
          <p:cNvSpPr/>
          <p:nvPr/>
        </p:nvSpPr>
        <p:spPr>
          <a:xfrm>
            <a:off x="6948264" y="4619074"/>
            <a:ext cx="1152128" cy="544964"/>
          </a:xfrm>
          <a:prstGeom prst="rightArrow">
            <a:avLst>
              <a:gd name="adj1" fmla="val 50000"/>
              <a:gd name="adj2" fmla="val 32525"/>
            </a:avLst>
          </a:prstGeom>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dirty="0">
                <a:solidFill>
                  <a:schemeClr val="bg1"/>
                </a:solidFill>
              </a:rPr>
              <a:t>T</a:t>
            </a:r>
            <a:endParaRPr lang="en-ID" sz="2400" b="1" dirty="0">
              <a:solidFill>
                <a:schemeClr val="bg1"/>
              </a:solidFill>
            </a:endParaRPr>
          </a:p>
        </p:txBody>
      </p:sp>
      <mc:AlternateContent xmlns:mc="http://schemas.openxmlformats.org/markup-compatibility/2006" xmlns:p14="http://schemas.microsoft.com/office/powerpoint/2010/main">
        <mc:Choice Requires="p14">
          <p:contentPart p14:bwMode="auto" r:id="rId12">
            <p14:nvContentPartPr>
              <p14:cNvPr id="3" name="Ink 2">
                <a:extLst>
                  <a:ext uri="{FF2B5EF4-FFF2-40B4-BE49-F238E27FC236}">
                    <a16:creationId xmlns:a16="http://schemas.microsoft.com/office/drawing/2014/main" id="{A9E2C22F-704E-49AC-BA5B-38E817B632D9}"/>
                  </a:ext>
                </a:extLst>
              </p14:cNvPr>
              <p14:cNvContentPartPr/>
              <p14:nvPr/>
            </p14:nvContentPartPr>
            <p14:xfrm>
              <a:off x="8186760" y="1362240"/>
              <a:ext cx="333720" cy="204840"/>
            </p14:xfrm>
          </p:contentPart>
        </mc:Choice>
        <mc:Fallback xmlns="">
          <p:pic>
            <p:nvPicPr>
              <p:cNvPr id="3" name="Ink 2">
                <a:extLst>
                  <a:ext uri="{FF2B5EF4-FFF2-40B4-BE49-F238E27FC236}">
                    <a16:creationId xmlns:a16="http://schemas.microsoft.com/office/drawing/2014/main" id="{A9E2C22F-704E-49AC-BA5B-38E817B632D9}"/>
                  </a:ext>
                </a:extLst>
              </p:cNvPr>
              <p:cNvPicPr/>
              <p:nvPr/>
            </p:nvPicPr>
            <p:blipFill>
              <a:blip r:embed="rId13"/>
              <a:stretch>
                <a:fillRect/>
              </a:stretch>
            </p:blipFill>
            <p:spPr>
              <a:xfrm>
                <a:off x="8177400" y="1352880"/>
                <a:ext cx="352440" cy="223560"/>
              </a:xfrm>
              <a:prstGeom prst="rect">
                <a:avLst/>
              </a:prstGeom>
            </p:spPr>
          </p:pic>
        </mc:Fallback>
      </mc:AlternateContent>
    </p:spTree>
    <p:extLst>
      <p:ext uri="{BB962C8B-B14F-4D97-AF65-F5344CB8AC3E}">
        <p14:creationId xmlns:p14="http://schemas.microsoft.com/office/powerpoint/2010/main" val="2199587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5" grpId="0" animBg="1"/>
      <p:bldP spid="16" grpId="0" animBg="1"/>
      <p:bldP spid="17" grpId="0" animBg="1"/>
      <p:bldP spid="12" grpId="0" animBg="1"/>
      <p:bldP spid="1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8EABFD3-A13C-422F-9D97-2D8092779220}"/>
              </a:ext>
            </a:extLst>
          </p:cNvPr>
          <p:cNvPicPr>
            <a:picLocks noChangeAspect="1"/>
          </p:cNvPicPr>
          <p:nvPr/>
        </p:nvPicPr>
        <p:blipFill>
          <a:blip r:embed="rId2"/>
          <a:stretch>
            <a:fillRect/>
          </a:stretch>
        </p:blipFill>
        <p:spPr>
          <a:xfrm>
            <a:off x="107504" y="20538"/>
            <a:ext cx="8856984" cy="5143500"/>
          </a:xfrm>
          <a:prstGeom prst="rect">
            <a:avLst/>
          </a:prstGeom>
        </p:spPr>
      </p:pic>
      <p:sp>
        <p:nvSpPr>
          <p:cNvPr id="14" name="Rectangle: Rounded Corners 13">
            <a:extLst>
              <a:ext uri="{FF2B5EF4-FFF2-40B4-BE49-F238E27FC236}">
                <a16:creationId xmlns:a16="http://schemas.microsoft.com/office/drawing/2014/main" id="{5C48A4B9-2AE8-4765-AF9A-95C218DC2AD1}"/>
              </a:ext>
            </a:extLst>
          </p:cNvPr>
          <p:cNvSpPr/>
          <p:nvPr/>
        </p:nvSpPr>
        <p:spPr>
          <a:xfrm>
            <a:off x="5436096" y="2548294"/>
            <a:ext cx="3024336" cy="1080120"/>
          </a:xfrm>
          <a:prstGeom prst="round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Speech Bubble: Rectangle with Corners Rounded 6">
            <a:extLst>
              <a:ext uri="{FF2B5EF4-FFF2-40B4-BE49-F238E27FC236}">
                <a16:creationId xmlns:a16="http://schemas.microsoft.com/office/drawing/2014/main" id="{43966C13-1D73-4B94-A8CD-AE81874DC674}"/>
              </a:ext>
            </a:extLst>
          </p:cNvPr>
          <p:cNvSpPr/>
          <p:nvPr/>
        </p:nvSpPr>
        <p:spPr>
          <a:xfrm>
            <a:off x="539552" y="3651870"/>
            <a:ext cx="792088" cy="432048"/>
          </a:xfrm>
          <a:prstGeom prst="wedgeRoundRectCallout">
            <a:avLst>
              <a:gd name="adj1" fmla="val 41098"/>
              <a:gd name="adj2" fmla="val -109076"/>
              <a:gd name="adj3" fmla="val 16667"/>
            </a:avLst>
          </a:prstGeom>
          <a:solidFill>
            <a:srgbClr val="0070C0"/>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BMN</a:t>
            </a:r>
            <a:endParaRPr lang="en-ID" dirty="0"/>
          </a:p>
        </p:txBody>
      </p:sp>
      <p:sp>
        <p:nvSpPr>
          <p:cNvPr id="8" name="Speech Bubble: Rectangle with Corners Rounded 7">
            <a:extLst>
              <a:ext uri="{FF2B5EF4-FFF2-40B4-BE49-F238E27FC236}">
                <a16:creationId xmlns:a16="http://schemas.microsoft.com/office/drawing/2014/main" id="{7302E4CB-3CC7-424E-BADA-B25A9A533821}"/>
              </a:ext>
            </a:extLst>
          </p:cNvPr>
          <p:cNvSpPr/>
          <p:nvPr/>
        </p:nvSpPr>
        <p:spPr>
          <a:xfrm>
            <a:off x="1403648" y="3651870"/>
            <a:ext cx="792088" cy="432048"/>
          </a:xfrm>
          <a:prstGeom prst="wedgeRoundRectCallout">
            <a:avLst>
              <a:gd name="adj1" fmla="val 23731"/>
              <a:gd name="adj2" fmla="val -109076"/>
              <a:gd name="adj3" fmla="val 16667"/>
            </a:avLst>
          </a:prstGeom>
          <a:solidFill>
            <a:srgbClr val="0070C0"/>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BMN</a:t>
            </a:r>
            <a:endParaRPr lang="en-ID" dirty="0"/>
          </a:p>
        </p:txBody>
      </p:sp>
      <p:sp>
        <p:nvSpPr>
          <p:cNvPr id="9" name="Speech Bubble: Rectangle with Corners Rounded 8">
            <a:extLst>
              <a:ext uri="{FF2B5EF4-FFF2-40B4-BE49-F238E27FC236}">
                <a16:creationId xmlns:a16="http://schemas.microsoft.com/office/drawing/2014/main" id="{69FC68A5-D6BD-47EA-98D4-7CA1E117ED35}"/>
              </a:ext>
            </a:extLst>
          </p:cNvPr>
          <p:cNvSpPr/>
          <p:nvPr/>
        </p:nvSpPr>
        <p:spPr>
          <a:xfrm>
            <a:off x="2267744" y="3651870"/>
            <a:ext cx="792088" cy="432048"/>
          </a:xfrm>
          <a:prstGeom prst="wedgeRoundRectCallout">
            <a:avLst>
              <a:gd name="adj1" fmla="val 23731"/>
              <a:gd name="adj2" fmla="val -109076"/>
              <a:gd name="adj3" fmla="val 16667"/>
            </a:avLst>
          </a:prstGeom>
          <a:solidFill>
            <a:srgbClr val="0070C0"/>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BMN</a:t>
            </a:r>
            <a:endParaRPr lang="en-ID" dirty="0"/>
          </a:p>
        </p:txBody>
      </p:sp>
      <p:sp>
        <p:nvSpPr>
          <p:cNvPr id="10" name="Speech Bubble: Rectangle with Corners Rounded 9">
            <a:extLst>
              <a:ext uri="{FF2B5EF4-FFF2-40B4-BE49-F238E27FC236}">
                <a16:creationId xmlns:a16="http://schemas.microsoft.com/office/drawing/2014/main" id="{A5572A20-AE43-402E-92DD-7EE84FD2C45F}"/>
              </a:ext>
            </a:extLst>
          </p:cNvPr>
          <p:cNvSpPr/>
          <p:nvPr/>
        </p:nvSpPr>
        <p:spPr>
          <a:xfrm>
            <a:off x="3131840" y="3651870"/>
            <a:ext cx="720080" cy="432048"/>
          </a:xfrm>
          <a:prstGeom prst="wedgeRoundRectCallout">
            <a:avLst>
              <a:gd name="adj1" fmla="val -24285"/>
              <a:gd name="adj2" fmla="val -120314"/>
              <a:gd name="adj3" fmla="val 16667"/>
            </a:avLst>
          </a:prstGeom>
          <a:solidFill>
            <a:srgbClr val="0070C0"/>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BMN</a:t>
            </a:r>
            <a:endParaRPr lang="en-ID" dirty="0"/>
          </a:p>
        </p:txBody>
      </p:sp>
      <p:sp>
        <p:nvSpPr>
          <p:cNvPr id="11" name="Speech Bubble: Rectangle with Corners Rounded 10">
            <a:extLst>
              <a:ext uri="{FF2B5EF4-FFF2-40B4-BE49-F238E27FC236}">
                <a16:creationId xmlns:a16="http://schemas.microsoft.com/office/drawing/2014/main" id="{E718BCAA-3B6D-4D40-BBE3-73651E903E41}"/>
              </a:ext>
            </a:extLst>
          </p:cNvPr>
          <p:cNvSpPr/>
          <p:nvPr/>
        </p:nvSpPr>
        <p:spPr>
          <a:xfrm>
            <a:off x="3851920" y="3651870"/>
            <a:ext cx="720080" cy="432048"/>
          </a:xfrm>
          <a:prstGeom prst="wedgeRoundRectCallout">
            <a:avLst>
              <a:gd name="adj1" fmla="val -686"/>
              <a:gd name="adj2" fmla="val -120314"/>
              <a:gd name="adj3" fmla="val 16667"/>
            </a:avLst>
          </a:prstGeom>
          <a:solidFill>
            <a:srgbClr val="0070C0"/>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BMN</a:t>
            </a:r>
            <a:endParaRPr lang="en-ID" dirty="0"/>
          </a:p>
        </p:txBody>
      </p:sp>
      <p:sp>
        <p:nvSpPr>
          <p:cNvPr id="12" name="Speech Bubble: Rectangle with Corners Rounded 11">
            <a:extLst>
              <a:ext uri="{FF2B5EF4-FFF2-40B4-BE49-F238E27FC236}">
                <a16:creationId xmlns:a16="http://schemas.microsoft.com/office/drawing/2014/main" id="{9A8A723B-D3FD-4F03-9AD5-2FB748148967}"/>
              </a:ext>
            </a:extLst>
          </p:cNvPr>
          <p:cNvSpPr/>
          <p:nvPr/>
        </p:nvSpPr>
        <p:spPr>
          <a:xfrm>
            <a:off x="4572000" y="3651870"/>
            <a:ext cx="720080" cy="432048"/>
          </a:xfrm>
          <a:prstGeom prst="wedgeRoundRectCallout">
            <a:avLst>
              <a:gd name="adj1" fmla="val -4057"/>
              <a:gd name="adj2" fmla="val -120314"/>
              <a:gd name="adj3" fmla="val 16667"/>
            </a:avLst>
          </a:prstGeom>
          <a:solidFill>
            <a:srgbClr val="0070C0"/>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BMN</a:t>
            </a:r>
            <a:endParaRPr lang="en-ID" dirty="0"/>
          </a:p>
        </p:txBody>
      </p:sp>
      <p:sp>
        <p:nvSpPr>
          <p:cNvPr id="13" name="Speech Bubble: Rectangle with Corners Rounded 12">
            <a:extLst>
              <a:ext uri="{FF2B5EF4-FFF2-40B4-BE49-F238E27FC236}">
                <a16:creationId xmlns:a16="http://schemas.microsoft.com/office/drawing/2014/main" id="{FE224A18-812D-407D-8C93-E823DAEA1479}"/>
              </a:ext>
            </a:extLst>
          </p:cNvPr>
          <p:cNvSpPr/>
          <p:nvPr/>
        </p:nvSpPr>
        <p:spPr>
          <a:xfrm>
            <a:off x="4572000" y="3651870"/>
            <a:ext cx="720080" cy="432048"/>
          </a:xfrm>
          <a:prstGeom prst="wedgeRoundRectCallout">
            <a:avLst>
              <a:gd name="adj1" fmla="val 71235"/>
              <a:gd name="adj2" fmla="val -80982"/>
              <a:gd name="adj3" fmla="val 16667"/>
            </a:avLst>
          </a:prstGeom>
          <a:solidFill>
            <a:srgbClr val="0070C0"/>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BMN</a:t>
            </a:r>
            <a:endParaRPr lang="en-ID" dirty="0"/>
          </a:p>
        </p:txBody>
      </p:sp>
      <p:sp>
        <p:nvSpPr>
          <p:cNvPr id="15" name="Speech Bubble: Rectangle with Corners Rounded 14">
            <a:extLst>
              <a:ext uri="{FF2B5EF4-FFF2-40B4-BE49-F238E27FC236}">
                <a16:creationId xmlns:a16="http://schemas.microsoft.com/office/drawing/2014/main" id="{C0D7AC63-E038-4744-BC14-B492EE5971C4}"/>
              </a:ext>
            </a:extLst>
          </p:cNvPr>
          <p:cNvSpPr/>
          <p:nvPr/>
        </p:nvSpPr>
        <p:spPr>
          <a:xfrm>
            <a:off x="4572000" y="3651870"/>
            <a:ext cx="720080" cy="432048"/>
          </a:xfrm>
          <a:prstGeom prst="wedgeRoundRectCallout">
            <a:avLst>
              <a:gd name="adj1" fmla="val 99329"/>
              <a:gd name="adj2" fmla="val 31395"/>
              <a:gd name="adj3" fmla="val 16667"/>
            </a:avLst>
          </a:prstGeom>
          <a:solidFill>
            <a:srgbClr val="0070C0"/>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BMN</a:t>
            </a:r>
            <a:endParaRPr lang="en-ID" dirty="0"/>
          </a:p>
        </p:txBody>
      </p:sp>
      <p:sp>
        <p:nvSpPr>
          <p:cNvPr id="16" name="Explosion: 14 Points 15">
            <a:extLst>
              <a:ext uri="{FF2B5EF4-FFF2-40B4-BE49-F238E27FC236}">
                <a16:creationId xmlns:a16="http://schemas.microsoft.com/office/drawing/2014/main" id="{0E6247BB-B038-4C18-8EAE-28F45CE0D845}"/>
              </a:ext>
            </a:extLst>
          </p:cNvPr>
          <p:cNvSpPr/>
          <p:nvPr/>
        </p:nvSpPr>
        <p:spPr>
          <a:xfrm>
            <a:off x="-108520" y="627534"/>
            <a:ext cx="3024336" cy="1152128"/>
          </a:xfrm>
          <a:prstGeom prst="irregularSeal2">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Posisi</a:t>
            </a:r>
            <a:r>
              <a:rPr lang="en-US" dirty="0"/>
              <a:t> BMN </a:t>
            </a:r>
            <a:r>
              <a:rPr lang="en-US" dirty="0" err="1"/>
              <a:t>dimana</a:t>
            </a:r>
            <a:r>
              <a:rPr lang="en-US" dirty="0"/>
              <a:t>?</a:t>
            </a:r>
            <a:endParaRPr lang="en-ID" dirty="0"/>
          </a:p>
        </p:txBody>
      </p:sp>
      <p:sp>
        <p:nvSpPr>
          <p:cNvPr id="17" name="Speech Bubble: Rectangle with Corners Rounded 16">
            <a:extLst>
              <a:ext uri="{FF2B5EF4-FFF2-40B4-BE49-F238E27FC236}">
                <a16:creationId xmlns:a16="http://schemas.microsoft.com/office/drawing/2014/main" id="{A3649914-0A50-4C70-AF76-EA90B6953F0D}"/>
              </a:ext>
            </a:extLst>
          </p:cNvPr>
          <p:cNvSpPr/>
          <p:nvPr/>
        </p:nvSpPr>
        <p:spPr>
          <a:xfrm>
            <a:off x="539552" y="3651870"/>
            <a:ext cx="792088" cy="432048"/>
          </a:xfrm>
          <a:prstGeom prst="wedgeRoundRectCallout">
            <a:avLst>
              <a:gd name="adj1" fmla="val -62084"/>
              <a:gd name="adj2" fmla="val -116568"/>
              <a:gd name="adj3" fmla="val 16667"/>
            </a:avLst>
          </a:prstGeom>
          <a:solidFill>
            <a:srgbClr val="0070C0"/>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BMN</a:t>
            </a:r>
            <a:endParaRPr lang="en-ID" dirty="0"/>
          </a:p>
        </p:txBody>
      </p:sp>
    </p:spTree>
    <p:extLst>
      <p:ext uri="{BB962C8B-B14F-4D97-AF65-F5344CB8AC3E}">
        <p14:creationId xmlns:p14="http://schemas.microsoft.com/office/powerpoint/2010/main" val="1889963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7" grpId="0" animBg="1"/>
      <p:bldP spid="8" grpId="0" animBg="1"/>
      <p:bldP spid="9" grpId="0" animBg="1"/>
      <p:bldP spid="10" grpId="0" animBg="1"/>
      <p:bldP spid="11" grpId="0" animBg="1"/>
      <p:bldP spid="12" grpId="0" animBg="1"/>
      <p:bldP spid="13" grpId="0" animBg="1"/>
      <p:bldP spid="15"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8112" y="205979"/>
            <a:ext cx="8028384" cy="781595"/>
          </a:xfrm>
        </p:spPr>
        <p:txBody>
          <a:bodyPr>
            <a:noAutofit/>
          </a:bodyPr>
          <a:lstStyle/>
          <a:p>
            <a:r>
              <a:rPr lang="nl-NL" sz="2800" dirty="0"/>
              <a:t>PERENCANAAN KEBUTUHAN </a:t>
            </a:r>
            <a:r>
              <a:rPr lang="id-ID" sz="2800" dirty="0"/>
              <a:t>&amp; </a:t>
            </a:r>
            <a:r>
              <a:rPr lang="nl-NL" sz="2800" dirty="0"/>
              <a:t>PENGANGGARAN </a:t>
            </a:r>
            <a:r>
              <a:rPr lang="id-ID" sz="2800" dirty="0"/>
              <a:t>   </a:t>
            </a:r>
            <a:r>
              <a:rPr lang="id-ID" sz="1800" dirty="0">
                <a:solidFill>
                  <a:srgbClr val="FFFF00"/>
                </a:solidFill>
              </a:rPr>
              <a:t>[1]</a:t>
            </a:r>
            <a:endParaRPr lang="nl-NL" sz="2800" dirty="0">
              <a:solidFill>
                <a:srgbClr val="FFFF00"/>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250" y="1131590"/>
            <a:ext cx="8699500" cy="2000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AutoShape 33"/>
          <p:cNvSpPr>
            <a:spLocks noChangeArrowheads="1"/>
          </p:cNvSpPr>
          <p:nvPr/>
        </p:nvSpPr>
        <p:spPr bwMode="auto">
          <a:xfrm>
            <a:off x="107504" y="3147814"/>
            <a:ext cx="8610600" cy="1872209"/>
          </a:xfrm>
          <a:prstGeom prst="flowChartProcess">
            <a:avLst/>
          </a:prstGeom>
          <a:noFill/>
          <a:ln>
            <a:noFill/>
            <a:headEnd/>
            <a:tailEnd/>
          </a:ln>
        </p:spPr>
        <p:style>
          <a:lnRef idx="3">
            <a:schemeClr val="lt1"/>
          </a:lnRef>
          <a:fillRef idx="1">
            <a:schemeClr val="accent6"/>
          </a:fillRef>
          <a:effectRef idx="1">
            <a:schemeClr val="accent6"/>
          </a:effectRef>
          <a:fontRef idx="minor">
            <a:schemeClr val="lt1"/>
          </a:fontRef>
        </p:style>
        <p:txBody>
          <a:bodyPr lIns="74402" tIns="37201" rIns="74402" bIns="37201" anchor="ctr"/>
          <a:lstStyle/>
          <a:p>
            <a:pPr marL="285652" indent="-285652" defTabSz="913828" eaLnBrk="0" hangingPunct="0">
              <a:spcBef>
                <a:spcPts val="600"/>
              </a:spcBef>
              <a:defRPr/>
            </a:pPr>
            <a:r>
              <a:rPr lang="en-US" sz="1600" u="sng" dirty="0" err="1">
                <a:solidFill>
                  <a:schemeClr val="tx1"/>
                </a:solidFill>
                <a:latin typeface="Calibri" pitchFamily="34" charset="0"/>
              </a:rPr>
              <a:t>Pengembangan</a:t>
            </a:r>
            <a:r>
              <a:rPr lang="en-US" sz="1600" u="sng" dirty="0">
                <a:solidFill>
                  <a:schemeClr val="tx1"/>
                </a:solidFill>
                <a:latin typeface="Calibri" pitchFamily="34" charset="0"/>
              </a:rPr>
              <a:t> </a:t>
            </a:r>
            <a:r>
              <a:rPr lang="en-US" sz="1600" u="sng" dirty="0" err="1">
                <a:solidFill>
                  <a:schemeClr val="tx1"/>
                </a:solidFill>
                <a:latin typeface="Calibri" pitchFamily="34" charset="0"/>
              </a:rPr>
              <a:t>manajemen</a:t>
            </a:r>
            <a:r>
              <a:rPr lang="en-US" sz="1600" u="sng" dirty="0">
                <a:solidFill>
                  <a:schemeClr val="tx1"/>
                </a:solidFill>
                <a:latin typeface="Calibri" pitchFamily="34" charset="0"/>
              </a:rPr>
              <a:t> </a:t>
            </a:r>
            <a:r>
              <a:rPr lang="en-US" sz="1600" u="sng" dirty="0" err="1">
                <a:solidFill>
                  <a:schemeClr val="tx1"/>
                </a:solidFill>
                <a:latin typeface="Calibri" pitchFamily="34" charset="0"/>
              </a:rPr>
              <a:t>aset</a:t>
            </a:r>
            <a:r>
              <a:rPr lang="en-US" sz="1600" u="sng" dirty="0">
                <a:solidFill>
                  <a:schemeClr val="tx1"/>
                </a:solidFill>
                <a:latin typeface="Calibri" pitchFamily="34" charset="0"/>
              </a:rPr>
              <a:t> </a:t>
            </a:r>
            <a:r>
              <a:rPr lang="en-US" sz="1600" u="sng" dirty="0" err="1">
                <a:solidFill>
                  <a:schemeClr val="tx1"/>
                </a:solidFill>
                <a:latin typeface="Calibri" pitchFamily="34" charset="0"/>
              </a:rPr>
              <a:t>negara</a:t>
            </a:r>
            <a:endParaRPr lang="en-US" sz="1600" u="sng" dirty="0">
              <a:solidFill>
                <a:schemeClr val="tx1"/>
              </a:solidFill>
              <a:latin typeface="Calibri" pitchFamily="34" charset="0"/>
            </a:endParaRPr>
          </a:p>
          <a:p>
            <a:pPr marL="285750" indent="-285750" defTabSz="913828" eaLnBrk="0" hangingPunct="0">
              <a:spcBef>
                <a:spcPts val="600"/>
              </a:spcBef>
              <a:buFont typeface="Arial" pitchFamily="34" charset="0"/>
              <a:buChar char="•"/>
              <a:defRPr/>
            </a:pPr>
            <a:r>
              <a:rPr lang="id-ID" sz="1400" dirty="0">
                <a:solidFill>
                  <a:schemeClr val="tx1"/>
                </a:solidFill>
                <a:latin typeface="Calibri" pitchFamily="34" charset="0"/>
              </a:rPr>
              <a:t>Perencanaan Kebutuhan BMN meliputi perencanaan pengadaan, pemeliharaan, Pemanfaatan, Pemindahtanganan, dan Penghapusan BMN. </a:t>
            </a:r>
            <a:endParaRPr lang="en-US" sz="1400" dirty="0">
              <a:solidFill>
                <a:schemeClr val="tx1"/>
              </a:solidFill>
              <a:latin typeface="Calibri" pitchFamily="34" charset="0"/>
            </a:endParaRPr>
          </a:p>
          <a:p>
            <a:pPr marL="285750" indent="-285750" defTabSz="913828" eaLnBrk="0" hangingPunct="0">
              <a:spcBef>
                <a:spcPts val="600"/>
              </a:spcBef>
              <a:buFont typeface="Arial" pitchFamily="34" charset="0"/>
              <a:buChar char="•"/>
              <a:defRPr/>
            </a:pPr>
            <a:r>
              <a:rPr lang="id-ID" sz="1400" dirty="0">
                <a:solidFill>
                  <a:schemeClr val="tx1"/>
                </a:solidFill>
                <a:latin typeface="Calibri" pitchFamily="34" charset="0"/>
              </a:rPr>
              <a:t>Perencanaan pengadaan dibuat dengan mempertimbangkan pengadaan barang melalui mekanisme pembelian, Pinjam Pakai, Sewa, sewa beli (</a:t>
            </a:r>
            <a:r>
              <a:rPr lang="id-ID" sz="1400" i="1" dirty="0">
                <a:solidFill>
                  <a:schemeClr val="tx1"/>
                </a:solidFill>
                <a:latin typeface="Calibri" pitchFamily="34" charset="0"/>
              </a:rPr>
              <a:t>leasing</a:t>
            </a:r>
            <a:r>
              <a:rPr lang="id-ID" sz="1400" dirty="0">
                <a:solidFill>
                  <a:schemeClr val="tx1"/>
                </a:solidFill>
                <a:latin typeface="Calibri" pitchFamily="34" charset="0"/>
              </a:rPr>
              <a:t>), atau mekanisme lainnya yang lebih efektif dan efisien sesuai kebutuhan penyelenggaraan pemerintahan Negara </a:t>
            </a:r>
            <a:endParaRPr lang="en-US" sz="1400" dirty="0">
              <a:solidFill>
                <a:schemeClr val="tx1"/>
              </a:solidFill>
              <a:latin typeface="Calibri" pitchFamily="34" charset="0"/>
            </a:endParaRPr>
          </a:p>
          <a:p>
            <a:pPr marL="285750" indent="-285750" defTabSz="913828" eaLnBrk="0" hangingPunct="0">
              <a:spcBef>
                <a:spcPts val="600"/>
              </a:spcBef>
              <a:buFont typeface="Arial" pitchFamily="34" charset="0"/>
              <a:buChar char="•"/>
              <a:defRPr/>
            </a:pPr>
            <a:r>
              <a:rPr lang="id-ID" sz="1400" dirty="0">
                <a:solidFill>
                  <a:schemeClr val="tx1"/>
                </a:solidFill>
                <a:latin typeface="Calibri" pitchFamily="34" charset="0"/>
              </a:rPr>
              <a:t>Perencanaan pemeliharaan, Pemanfaatan, Pemindahtanganan, dan Penghapusan BMN dapat dilakukan untuk periode 1 (satu) tahun dan 3 (tiga) tahun. </a:t>
            </a:r>
            <a:endParaRPr lang="en-US" sz="1400" dirty="0">
              <a:solidFill>
                <a:schemeClr val="tx1"/>
              </a:solidFill>
              <a:latin typeface="Calibri" pitchFamily="34" charset="0"/>
            </a:endParaRPr>
          </a:p>
        </p:txBody>
      </p:sp>
      <p:pic>
        <p:nvPicPr>
          <p:cNvPr id="25" name="Picture 2" descr="C:\Users\dkjn\Downloads\planning(1).png"/>
          <p:cNvPicPr>
            <a:picLocks noChangeAspect="1" noChangeArrowheads="1"/>
          </p:cNvPicPr>
          <p:nvPr/>
        </p:nvPicPr>
        <p:blipFill>
          <a:blip r:embed="rId3" cstate="print">
            <a:biLevel thresh="25000"/>
            <a:extLst>
              <a:ext uri="{28A0092B-C50C-407E-A947-70E740481C1C}">
                <a14:useLocalDpi xmlns:a14="http://schemas.microsoft.com/office/drawing/2010/main" val="0"/>
              </a:ext>
            </a:extLst>
          </a:blip>
          <a:srcRect/>
          <a:stretch>
            <a:fillRect/>
          </a:stretch>
        </p:blipFill>
        <p:spPr bwMode="auto">
          <a:xfrm>
            <a:off x="179512" y="195486"/>
            <a:ext cx="720080" cy="720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36559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B6244-9F90-4638-92B7-3BF18B2907BB}"/>
              </a:ext>
            </a:extLst>
          </p:cNvPr>
          <p:cNvSpPr>
            <a:spLocks noGrp="1"/>
          </p:cNvSpPr>
          <p:nvPr>
            <p:ph type="title"/>
          </p:nvPr>
        </p:nvSpPr>
        <p:spPr/>
        <p:txBody>
          <a:bodyPr/>
          <a:lstStyle/>
          <a:p>
            <a:r>
              <a:rPr lang="en-US" dirty="0" err="1"/>
              <a:t>Operasional</a:t>
            </a:r>
            <a:r>
              <a:rPr lang="en-US" dirty="0"/>
              <a:t> </a:t>
            </a:r>
            <a:r>
              <a:rPr lang="en-US" dirty="0" err="1"/>
              <a:t>pengadilan</a:t>
            </a:r>
            <a:endParaRPr lang="en-ID" dirty="0"/>
          </a:p>
        </p:txBody>
      </p:sp>
      <p:graphicFrame>
        <p:nvGraphicFramePr>
          <p:cNvPr id="4" name="Table 4">
            <a:extLst>
              <a:ext uri="{FF2B5EF4-FFF2-40B4-BE49-F238E27FC236}">
                <a16:creationId xmlns:a16="http://schemas.microsoft.com/office/drawing/2014/main" id="{E9599446-4CBC-471B-8D11-8BB7CC166BC2}"/>
              </a:ext>
            </a:extLst>
          </p:cNvPr>
          <p:cNvGraphicFramePr>
            <a:graphicFrameLocks noGrp="1"/>
          </p:cNvGraphicFramePr>
          <p:nvPr>
            <p:ph idx="1"/>
            <p:extLst>
              <p:ext uri="{D42A27DB-BD31-4B8C-83A1-F6EECF244321}">
                <p14:modId xmlns:p14="http://schemas.microsoft.com/office/powerpoint/2010/main" val="1261448064"/>
              </p:ext>
            </p:extLst>
          </p:nvPr>
        </p:nvGraphicFramePr>
        <p:xfrm>
          <a:off x="457200" y="1200150"/>
          <a:ext cx="8229600" cy="3037840"/>
        </p:xfrm>
        <a:graphic>
          <a:graphicData uri="http://schemas.openxmlformats.org/drawingml/2006/table">
            <a:tbl>
              <a:tblPr firstRow="1" bandRow="1">
                <a:tableStyleId>{5C22544A-7EE6-4342-B048-85BDC9FD1C3A}</a:tableStyleId>
              </a:tblPr>
              <a:tblGrid>
                <a:gridCol w="2314600">
                  <a:extLst>
                    <a:ext uri="{9D8B030D-6E8A-4147-A177-3AD203B41FA5}">
                      <a16:colId xmlns:a16="http://schemas.microsoft.com/office/drawing/2014/main" val="1791561334"/>
                    </a:ext>
                  </a:extLst>
                </a:gridCol>
                <a:gridCol w="2160240">
                  <a:extLst>
                    <a:ext uri="{9D8B030D-6E8A-4147-A177-3AD203B41FA5}">
                      <a16:colId xmlns:a16="http://schemas.microsoft.com/office/drawing/2014/main" val="4213508606"/>
                    </a:ext>
                  </a:extLst>
                </a:gridCol>
                <a:gridCol w="3754760">
                  <a:extLst>
                    <a:ext uri="{9D8B030D-6E8A-4147-A177-3AD203B41FA5}">
                      <a16:colId xmlns:a16="http://schemas.microsoft.com/office/drawing/2014/main" val="2116651291"/>
                    </a:ext>
                  </a:extLst>
                </a:gridCol>
              </a:tblGrid>
              <a:tr h="370840">
                <a:tc>
                  <a:txBody>
                    <a:bodyPr/>
                    <a:lstStyle/>
                    <a:p>
                      <a:r>
                        <a:rPr lang="en-US" dirty="0"/>
                        <a:t>Std </a:t>
                      </a:r>
                      <a:r>
                        <a:rPr lang="en-US" dirty="0" err="1"/>
                        <a:t>kebutuhan</a:t>
                      </a:r>
                      <a:endParaRPr lang="en-ID" dirty="0"/>
                    </a:p>
                  </a:txBody>
                  <a:tcPr/>
                </a:tc>
                <a:tc>
                  <a:txBody>
                    <a:bodyPr/>
                    <a:lstStyle/>
                    <a:p>
                      <a:r>
                        <a:rPr lang="en-US" dirty="0"/>
                        <a:t>Existing </a:t>
                      </a:r>
                      <a:endParaRPr lang="en-ID" dirty="0"/>
                    </a:p>
                  </a:txBody>
                  <a:tcPr/>
                </a:tc>
                <a:tc>
                  <a:txBody>
                    <a:bodyPr/>
                    <a:lstStyle/>
                    <a:p>
                      <a:r>
                        <a:rPr lang="en-US" dirty="0" err="1"/>
                        <a:t>Analisis</a:t>
                      </a:r>
                      <a:r>
                        <a:rPr lang="en-US" dirty="0"/>
                        <a:t> </a:t>
                      </a:r>
                      <a:r>
                        <a:rPr lang="en-US" dirty="0" err="1"/>
                        <a:t>kesesuaian</a:t>
                      </a:r>
                      <a:r>
                        <a:rPr lang="en-US" dirty="0"/>
                        <a:t> (gap)</a:t>
                      </a:r>
                      <a:endParaRPr lang="en-ID" dirty="0"/>
                    </a:p>
                  </a:txBody>
                  <a:tcPr/>
                </a:tc>
                <a:extLst>
                  <a:ext uri="{0D108BD9-81ED-4DB2-BD59-A6C34878D82A}">
                    <a16:rowId xmlns:a16="http://schemas.microsoft.com/office/drawing/2014/main" val="3346940923"/>
                  </a:ext>
                </a:extLst>
              </a:tr>
              <a:tr h="370840">
                <a:tc>
                  <a:txBody>
                    <a:bodyPr/>
                    <a:lstStyle/>
                    <a:p>
                      <a:r>
                        <a:rPr lang="en-US" dirty="0"/>
                        <a:t>2 laptop</a:t>
                      </a:r>
                      <a:endParaRPr lang="en-ID" dirty="0"/>
                    </a:p>
                  </a:txBody>
                  <a:tcPr/>
                </a:tc>
                <a:tc>
                  <a:txBody>
                    <a:bodyPr/>
                    <a:lstStyle/>
                    <a:p>
                      <a:r>
                        <a:rPr lang="en-US" dirty="0"/>
                        <a:t>2 laptop (1 RB, 1 RR)</a:t>
                      </a:r>
                      <a:endParaRPr lang="en-ID" dirty="0"/>
                    </a:p>
                  </a:txBody>
                  <a:tcPr/>
                </a:tc>
                <a:tc>
                  <a:txBody>
                    <a:bodyPr/>
                    <a:lstStyle/>
                    <a:p>
                      <a:r>
                        <a:rPr lang="en-US" dirty="0"/>
                        <a:t>1 </a:t>
                      </a:r>
                      <a:r>
                        <a:rPr lang="en-US" dirty="0" err="1"/>
                        <a:t>beli</a:t>
                      </a:r>
                      <a:r>
                        <a:rPr lang="en-US" dirty="0"/>
                        <a:t>, 1 </a:t>
                      </a:r>
                      <a:r>
                        <a:rPr lang="en-US" dirty="0" err="1"/>
                        <a:t>servis</a:t>
                      </a:r>
                      <a:r>
                        <a:rPr lang="en-US" dirty="0"/>
                        <a:t>, 1 </a:t>
                      </a:r>
                      <a:r>
                        <a:rPr lang="en-US" dirty="0" err="1"/>
                        <a:t>dihapus</a:t>
                      </a:r>
                      <a:endParaRPr lang="en-ID" dirty="0"/>
                    </a:p>
                  </a:txBody>
                  <a:tcPr/>
                </a:tc>
                <a:extLst>
                  <a:ext uri="{0D108BD9-81ED-4DB2-BD59-A6C34878D82A}">
                    <a16:rowId xmlns:a16="http://schemas.microsoft.com/office/drawing/2014/main" val="1053073539"/>
                  </a:ext>
                </a:extLst>
              </a:tr>
              <a:tr h="370840">
                <a:tc>
                  <a:txBody>
                    <a:bodyPr/>
                    <a:lstStyle/>
                    <a:p>
                      <a:r>
                        <a:rPr lang="en-US" dirty="0"/>
                        <a:t>5 mic</a:t>
                      </a:r>
                      <a:endParaRPr lang="en-ID" dirty="0"/>
                    </a:p>
                  </a:txBody>
                  <a:tcPr/>
                </a:tc>
                <a:tc>
                  <a:txBody>
                    <a:bodyPr/>
                    <a:lstStyle/>
                    <a:p>
                      <a:r>
                        <a:rPr lang="en-US" dirty="0"/>
                        <a:t>4 (2 RB)</a:t>
                      </a:r>
                      <a:endParaRPr lang="en-ID" dirty="0"/>
                    </a:p>
                  </a:txBody>
                  <a:tcPr/>
                </a:tc>
                <a:tc>
                  <a:txBody>
                    <a:bodyPr/>
                    <a:lstStyle/>
                    <a:p>
                      <a:r>
                        <a:rPr lang="en-US" dirty="0"/>
                        <a:t>3 </a:t>
                      </a:r>
                      <a:r>
                        <a:rPr lang="en-US" dirty="0" err="1"/>
                        <a:t>beli</a:t>
                      </a:r>
                      <a:r>
                        <a:rPr lang="en-US" dirty="0"/>
                        <a:t>, 2 </a:t>
                      </a:r>
                      <a:r>
                        <a:rPr lang="en-US" dirty="0" err="1"/>
                        <a:t>dihapus</a:t>
                      </a:r>
                      <a:endParaRPr lang="en-ID" dirty="0"/>
                    </a:p>
                  </a:txBody>
                  <a:tcPr/>
                </a:tc>
                <a:extLst>
                  <a:ext uri="{0D108BD9-81ED-4DB2-BD59-A6C34878D82A}">
                    <a16:rowId xmlns:a16="http://schemas.microsoft.com/office/drawing/2014/main" val="3384266357"/>
                  </a:ext>
                </a:extLst>
              </a:tr>
              <a:tr h="370840">
                <a:tc>
                  <a:txBody>
                    <a:bodyPr/>
                    <a:lstStyle/>
                    <a:p>
                      <a:r>
                        <a:rPr lang="en-US" dirty="0"/>
                        <a:t>4 </a:t>
                      </a:r>
                      <a:r>
                        <a:rPr lang="en-US" dirty="0" err="1"/>
                        <a:t>cctv</a:t>
                      </a:r>
                      <a:r>
                        <a:rPr lang="en-US" dirty="0"/>
                        <a:t> (std </a:t>
                      </a:r>
                      <a:r>
                        <a:rPr lang="en-US" dirty="0" err="1"/>
                        <a:t>rekam</a:t>
                      </a:r>
                      <a:r>
                        <a:rPr lang="en-US" dirty="0"/>
                        <a:t> </a:t>
                      </a:r>
                      <a:r>
                        <a:rPr lang="en-US" dirty="0" err="1"/>
                        <a:t>suara</a:t>
                      </a:r>
                      <a:r>
                        <a:rPr lang="en-US" dirty="0"/>
                        <a:t> &amp; </a:t>
                      </a:r>
                      <a:r>
                        <a:rPr lang="en-US" dirty="0" err="1"/>
                        <a:t>gbr</a:t>
                      </a:r>
                      <a:r>
                        <a:rPr lang="en-US" dirty="0"/>
                        <a:t>)</a:t>
                      </a:r>
                      <a:endParaRPr lang="en-ID" dirty="0"/>
                    </a:p>
                  </a:txBody>
                  <a:tcPr/>
                </a:tc>
                <a:tc>
                  <a:txBody>
                    <a:bodyPr/>
                    <a:lstStyle/>
                    <a:p>
                      <a:r>
                        <a:rPr lang="en-US" dirty="0"/>
                        <a:t>4 (2 </a:t>
                      </a:r>
                      <a:r>
                        <a:rPr lang="en-US" dirty="0" err="1"/>
                        <a:t>Hny</a:t>
                      </a:r>
                      <a:r>
                        <a:rPr lang="en-US" dirty="0"/>
                        <a:t> </a:t>
                      </a:r>
                      <a:r>
                        <a:rPr lang="en-US" dirty="0" err="1"/>
                        <a:t>rekam</a:t>
                      </a:r>
                      <a:r>
                        <a:rPr lang="en-US" dirty="0"/>
                        <a:t> </a:t>
                      </a:r>
                      <a:r>
                        <a:rPr lang="en-US" dirty="0" err="1"/>
                        <a:t>gbr</a:t>
                      </a:r>
                      <a:r>
                        <a:rPr lang="en-US" dirty="0"/>
                        <a:t>)</a:t>
                      </a:r>
                      <a:endParaRPr lang="en-ID" dirty="0"/>
                    </a:p>
                  </a:txBody>
                  <a:tcPr/>
                </a:tc>
                <a:tc>
                  <a:txBody>
                    <a:bodyPr/>
                    <a:lstStyle/>
                    <a:p>
                      <a:r>
                        <a:rPr lang="en-US" dirty="0"/>
                        <a:t>2 </a:t>
                      </a:r>
                      <a:r>
                        <a:rPr lang="en-US" dirty="0" err="1"/>
                        <a:t>beli</a:t>
                      </a:r>
                      <a:r>
                        <a:rPr lang="en-US" dirty="0"/>
                        <a:t> (</a:t>
                      </a:r>
                      <a:r>
                        <a:rPr lang="en-US" dirty="0" err="1"/>
                        <a:t>yg</a:t>
                      </a:r>
                      <a:r>
                        <a:rPr lang="en-US" dirty="0"/>
                        <a:t> </a:t>
                      </a:r>
                      <a:r>
                        <a:rPr lang="en-US" dirty="0" err="1"/>
                        <a:t>bisa</a:t>
                      </a:r>
                      <a:r>
                        <a:rPr lang="en-US" dirty="0"/>
                        <a:t> </a:t>
                      </a:r>
                      <a:r>
                        <a:rPr lang="en-US" dirty="0" err="1"/>
                        <a:t>rekam</a:t>
                      </a:r>
                      <a:r>
                        <a:rPr lang="en-US" dirty="0"/>
                        <a:t> </a:t>
                      </a:r>
                      <a:r>
                        <a:rPr lang="en-US" dirty="0" err="1"/>
                        <a:t>gbr</a:t>
                      </a:r>
                      <a:r>
                        <a:rPr lang="en-US" dirty="0"/>
                        <a:t> &amp; </a:t>
                      </a:r>
                      <a:r>
                        <a:rPr lang="en-US" dirty="0" err="1"/>
                        <a:t>suara</a:t>
                      </a:r>
                      <a:r>
                        <a:rPr lang="en-US" dirty="0"/>
                        <a:t>) , 2 </a:t>
                      </a:r>
                      <a:r>
                        <a:rPr lang="en-US" dirty="0" err="1"/>
                        <a:t>hapus</a:t>
                      </a:r>
                      <a:endParaRPr lang="en-ID" dirty="0"/>
                    </a:p>
                  </a:txBody>
                  <a:tcPr/>
                </a:tc>
                <a:extLst>
                  <a:ext uri="{0D108BD9-81ED-4DB2-BD59-A6C34878D82A}">
                    <a16:rowId xmlns:a16="http://schemas.microsoft.com/office/drawing/2014/main" val="3370841608"/>
                  </a:ext>
                </a:extLst>
              </a:tr>
              <a:tr h="370840">
                <a:tc>
                  <a:txBody>
                    <a:bodyPr/>
                    <a:lstStyle/>
                    <a:p>
                      <a:r>
                        <a:rPr lang="en-US" dirty="0"/>
                        <a:t>Ruang Gedung 50 m2</a:t>
                      </a:r>
                      <a:endParaRPr lang="en-ID" dirty="0"/>
                    </a:p>
                  </a:txBody>
                  <a:tcPr/>
                </a:tc>
                <a:tc>
                  <a:txBody>
                    <a:bodyPr/>
                    <a:lstStyle/>
                    <a:p>
                      <a:r>
                        <a:rPr lang="en-US" dirty="0"/>
                        <a:t>2 </a:t>
                      </a:r>
                      <a:r>
                        <a:rPr lang="en-US" dirty="0" err="1"/>
                        <a:t>ruang</a:t>
                      </a:r>
                      <a:r>
                        <a:rPr lang="en-US" dirty="0"/>
                        <a:t> (60 m2 &amp; 200 m2; lap </a:t>
                      </a:r>
                      <a:r>
                        <a:rPr lang="en-US" dirty="0" err="1"/>
                        <a:t>bulu</a:t>
                      </a:r>
                      <a:r>
                        <a:rPr lang="en-US" dirty="0"/>
                        <a:t> </a:t>
                      </a:r>
                      <a:r>
                        <a:rPr lang="en-US" dirty="0" err="1"/>
                        <a:t>tangkis</a:t>
                      </a:r>
                      <a:r>
                        <a:rPr lang="en-US" dirty="0"/>
                        <a:t>)</a:t>
                      </a:r>
                      <a:endParaRPr lang="en-ID" dirty="0"/>
                    </a:p>
                  </a:txBody>
                  <a:tcPr/>
                </a:tc>
                <a:tc>
                  <a:txBody>
                    <a:bodyPr/>
                    <a:lstStyle/>
                    <a:p>
                      <a:r>
                        <a:rPr lang="en-US" dirty="0"/>
                        <a:t>Lap </a:t>
                      </a:r>
                      <a:r>
                        <a:rPr lang="en-US" dirty="0" err="1"/>
                        <a:t>bulu</a:t>
                      </a:r>
                      <a:r>
                        <a:rPr lang="en-US" dirty="0"/>
                        <a:t> </a:t>
                      </a:r>
                      <a:r>
                        <a:rPr lang="en-US" dirty="0" err="1"/>
                        <a:t>tangkis</a:t>
                      </a:r>
                      <a:r>
                        <a:rPr lang="en-US" dirty="0"/>
                        <a:t> (200m2) </a:t>
                      </a:r>
                      <a:r>
                        <a:rPr lang="en-US" dirty="0" err="1"/>
                        <a:t>perlu</a:t>
                      </a:r>
                      <a:r>
                        <a:rPr lang="en-US" dirty="0"/>
                        <a:t> </a:t>
                      </a:r>
                      <a:r>
                        <a:rPr lang="en-US" dirty="0" err="1"/>
                        <a:t>dimanfaatkan</a:t>
                      </a:r>
                      <a:endParaRPr lang="en-ID" dirty="0"/>
                    </a:p>
                  </a:txBody>
                  <a:tcPr/>
                </a:tc>
                <a:extLst>
                  <a:ext uri="{0D108BD9-81ED-4DB2-BD59-A6C34878D82A}">
                    <a16:rowId xmlns:a16="http://schemas.microsoft.com/office/drawing/2014/main" val="3354959047"/>
                  </a:ext>
                </a:extLst>
              </a:tr>
              <a:tr h="370840">
                <a:tc>
                  <a:txBody>
                    <a:bodyPr/>
                    <a:lstStyle/>
                    <a:p>
                      <a:endParaRPr lang="en-ID"/>
                    </a:p>
                  </a:txBody>
                  <a:tcPr/>
                </a:tc>
                <a:tc>
                  <a:txBody>
                    <a:bodyPr/>
                    <a:lstStyle/>
                    <a:p>
                      <a:endParaRPr lang="en-ID"/>
                    </a:p>
                  </a:txBody>
                  <a:tcPr/>
                </a:tc>
                <a:tc>
                  <a:txBody>
                    <a:bodyPr/>
                    <a:lstStyle/>
                    <a:p>
                      <a:endParaRPr lang="en-ID" dirty="0"/>
                    </a:p>
                  </a:txBody>
                  <a:tcPr/>
                </a:tc>
                <a:extLst>
                  <a:ext uri="{0D108BD9-81ED-4DB2-BD59-A6C34878D82A}">
                    <a16:rowId xmlns:a16="http://schemas.microsoft.com/office/drawing/2014/main" val="3795705601"/>
                  </a:ext>
                </a:extLst>
              </a:tr>
            </a:tbl>
          </a:graphicData>
        </a:graphic>
      </p:graphicFrame>
    </p:spTree>
    <p:extLst>
      <p:ext uri="{BB962C8B-B14F-4D97-AF65-F5344CB8AC3E}">
        <p14:creationId xmlns:p14="http://schemas.microsoft.com/office/powerpoint/2010/main" val="9367853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76B4D-F238-4A4A-82E3-093490D64511}"/>
              </a:ext>
            </a:extLst>
          </p:cNvPr>
          <p:cNvSpPr>
            <a:spLocks noGrp="1"/>
          </p:cNvSpPr>
          <p:nvPr>
            <p:ph type="title"/>
          </p:nvPr>
        </p:nvSpPr>
        <p:spPr/>
        <p:txBody>
          <a:bodyPr/>
          <a:lstStyle/>
          <a:p>
            <a:r>
              <a:rPr lang="en-US" dirty="0" err="1"/>
              <a:t>Operasional</a:t>
            </a:r>
            <a:r>
              <a:rPr lang="en-US" dirty="0"/>
              <a:t> </a:t>
            </a:r>
            <a:r>
              <a:rPr lang="en-US" dirty="0" err="1"/>
              <a:t>sidang</a:t>
            </a:r>
            <a:endParaRPr lang="en-ID" dirty="0"/>
          </a:p>
        </p:txBody>
      </p:sp>
      <p:sp>
        <p:nvSpPr>
          <p:cNvPr id="3" name="Content Placeholder 2">
            <a:extLst>
              <a:ext uri="{FF2B5EF4-FFF2-40B4-BE49-F238E27FC236}">
                <a16:creationId xmlns:a16="http://schemas.microsoft.com/office/drawing/2014/main" id="{2E8E26B0-5B40-48F7-A93C-C9D5C6B59F7F}"/>
              </a:ext>
            </a:extLst>
          </p:cNvPr>
          <p:cNvSpPr>
            <a:spLocks noGrp="1"/>
          </p:cNvSpPr>
          <p:nvPr>
            <p:ph idx="1"/>
          </p:nvPr>
        </p:nvSpPr>
        <p:spPr>
          <a:xfrm>
            <a:off x="457200" y="1200151"/>
            <a:ext cx="4330824" cy="3394472"/>
          </a:xfrm>
        </p:spPr>
        <p:txBody>
          <a:bodyPr>
            <a:normAutofit lnSpcReduction="10000"/>
          </a:bodyPr>
          <a:lstStyle/>
          <a:p>
            <a:pPr marL="0" indent="0">
              <a:buNone/>
            </a:pPr>
            <a:r>
              <a:rPr lang="en-US" dirty="0" err="1"/>
              <a:t>Sumberdaya</a:t>
            </a:r>
            <a:r>
              <a:rPr lang="en-US" dirty="0"/>
              <a:t> </a:t>
            </a:r>
            <a:r>
              <a:rPr lang="en-US" dirty="0" err="1"/>
              <a:t>yg</a:t>
            </a:r>
            <a:r>
              <a:rPr lang="en-US" dirty="0"/>
              <a:t> </a:t>
            </a:r>
            <a:r>
              <a:rPr lang="en-US" dirty="0" err="1"/>
              <a:t>dibutuhkan</a:t>
            </a:r>
            <a:r>
              <a:rPr lang="en-US" dirty="0"/>
              <a:t> </a:t>
            </a:r>
          </a:p>
          <a:p>
            <a:r>
              <a:rPr lang="en-US" dirty="0"/>
              <a:t>SDM</a:t>
            </a:r>
          </a:p>
          <a:p>
            <a:r>
              <a:rPr lang="en-US" dirty="0"/>
              <a:t>Alat</a:t>
            </a:r>
          </a:p>
          <a:p>
            <a:r>
              <a:rPr lang="en-US" dirty="0" err="1"/>
              <a:t>Persediaan</a:t>
            </a:r>
            <a:r>
              <a:rPr lang="en-US" dirty="0"/>
              <a:t> </a:t>
            </a:r>
          </a:p>
          <a:p>
            <a:r>
              <a:rPr lang="en-US" dirty="0"/>
              <a:t>Overhead </a:t>
            </a:r>
            <a:endParaRPr lang="en-ID" dirty="0"/>
          </a:p>
        </p:txBody>
      </p:sp>
      <p:sp>
        <p:nvSpPr>
          <p:cNvPr id="4" name="Content Placeholder 2">
            <a:extLst>
              <a:ext uri="{FF2B5EF4-FFF2-40B4-BE49-F238E27FC236}">
                <a16:creationId xmlns:a16="http://schemas.microsoft.com/office/drawing/2014/main" id="{72781A63-1FAE-4F65-9B07-41247A8C24D7}"/>
              </a:ext>
            </a:extLst>
          </p:cNvPr>
          <p:cNvSpPr txBox="1">
            <a:spLocks/>
          </p:cNvSpPr>
          <p:nvPr/>
        </p:nvSpPr>
        <p:spPr>
          <a:xfrm>
            <a:off x="5339308" y="1177318"/>
            <a:ext cx="4330824" cy="3394472"/>
          </a:xfrm>
          <a:prstGeom prst="rect">
            <a:avLst/>
          </a:prstGeom>
        </p:spPr>
        <p:txBody>
          <a:bodyPr vert="horz" lIns="91440" tIns="45720" rIns="91440" bIns="45720" rtlCol="0">
            <a:normAutofit lnSpcReduction="10000"/>
          </a:bodyPr>
          <a:lstStyle>
            <a:lvl1pPr indent="0">
              <a:spcBef>
                <a:spcPct val="20000"/>
              </a:spcBef>
              <a:buFont typeface="Arial" pitchFamily="34" charset="0"/>
              <a:buNone/>
              <a:defRPr sz="3200"/>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dirty="0" err="1"/>
              <a:t>Sumberdaya</a:t>
            </a:r>
            <a:r>
              <a:rPr lang="en-US" dirty="0"/>
              <a:t> </a:t>
            </a:r>
            <a:r>
              <a:rPr lang="en-US" dirty="0" err="1"/>
              <a:t>yg</a:t>
            </a:r>
            <a:r>
              <a:rPr lang="en-US" dirty="0"/>
              <a:t> </a:t>
            </a:r>
          </a:p>
          <a:p>
            <a:r>
              <a:rPr lang="en-US" dirty="0"/>
              <a:t>Ada (Existing)</a:t>
            </a:r>
          </a:p>
          <a:p>
            <a:pPr marL="457200" indent="-457200">
              <a:buFont typeface="Arial" panose="020B0604020202020204" pitchFamily="34" charset="0"/>
              <a:buChar char="•"/>
            </a:pPr>
            <a:r>
              <a:rPr lang="en-US" dirty="0"/>
              <a:t>SDM</a:t>
            </a:r>
          </a:p>
          <a:p>
            <a:pPr marL="457200" indent="-457200">
              <a:buFont typeface="Arial" panose="020B0604020202020204" pitchFamily="34" charset="0"/>
              <a:buChar char="•"/>
            </a:pPr>
            <a:r>
              <a:rPr lang="en-US" dirty="0"/>
              <a:t>Alat</a:t>
            </a:r>
          </a:p>
          <a:p>
            <a:pPr marL="457200" indent="-457200">
              <a:buFont typeface="Arial" panose="020B0604020202020204" pitchFamily="34" charset="0"/>
              <a:buChar char="•"/>
            </a:pPr>
            <a:r>
              <a:rPr lang="en-US" dirty="0" err="1"/>
              <a:t>Persediaan</a:t>
            </a:r>
            <a:r>
              <a:rPr lang="en-US" dirty="0"/>
              <a:t> </a:t>
            </a:r>
          </a:p>
          <a:p>
            <a:pPr marL="457200" indent="-457200">
              <a:buFont typeface="Arial" panose="020B0604020202020204" pitchFamily="34" charset="0"/>
              <a:buChar char="•"/>
            </a:pPr>
            <a:r>
              <a:rPr lang="en-US" dirty="0"/>
              <a:t>Overhead </a:t>
            </a:r>
            <a:endParaRPr lang="en-ID" dirty="0"/>
          </a:p>
        </p:txBody>
      </p:sp>
      <p:sp>
        <p:nvSpPr>
          <p:cNvPr id="5" name="Arrow: Left-Right 4">
            <a:extLst>
              <a:ext uri="{FF2B5EF4-FFF2-40B4-BE49-F238E27FC236}">
                <a16:creationId xmlns:a16="http://schemas.microsoft.com/office/drawing/2014/main" id="{8D239D5C-32C3-472F-8E60-A59CE9AAC125}"/>
              </a:ext>
            </a:extLst>
          </p:cNvPr>
          <p:cNvSpPr/>
          <p:nvPr/>
        </p:nvSpPr>
        <p:spPr>
          <a:xfrm>
            <a:off x="3019372" y="2252170"/>
            <a:ext cx="2232248" cy="1944216"/>
          </a:xfrm>
          <a:prstGeom prst="leftRightArrow">
            <a:avLst>
              <a:gd name="adj1" fmla="val 50000"/>
              <a:gd name="adj2" fmla="val 221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7920513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205979"/>
            <a:ext cx="8100392" cy="781595"/>
          </a:xfrm>
        </p:spPr>
        <p:txBody>
          <a:bodyPr>
            <a:noAutofit/>
          </a:bodyPr>
          <a:lstStyle/>
          <a:p>
            <a:r>
              <a:rPr lang="nl-NL" sz="2800" dirty="0"/>
              <a:t>PERENCANAAN KEBUTUHAN </a:t>
            </a:r>
            <a:r>
              <a:rPr lang="id-ID" sz="2800" dirty="0"/>
              <a:t>&amp; </a:t>
            </a:r>
            <a:r>
              <a:rPr lang="nl-NL" sz="2800" dirty="0"/>
              <a:t>PENGANGGARAN </a:t>
            </a:r>
            <a:r>
              <a:rPr lang="id-ID" sz="2800" dirty="0"/>
              <a:t>   </a:t>
            </a:r>
            <a:r>
              <a:rPr lang="id-ID" sz="1800" dirty="0">
                <a:solidFill>
                  <a:srgbClr val="FFFF00"/>
                </a:solidFill>
              </a:rPr>
              <a:t>[2]</a:t>
            </a:r>
            <a:br>
              <a:rPr lang="id-ID" sz="1800" dirty="0">
                <a:solidFill>
                  <a:srgbClr val="FFFF00"/>
                </a:solidFill>
              </a:rPr>
            </a:br>
            <a:r>
              <a:rPr lang="id-ID" sz="2800" dirty="0">
                <a:solidFill>
                  <a:srgbClr val="FFFF00"/>
                </a:solidFill>
              </a:rPr>
              <a:t>Ruang Lingkup dan Objek</a:t>
            </a:r>
            <a:endParaRPr lang="nl-NL" sz="2800" dirty="0">
              <a:solidFill>
                <a:srgbClr val="FFFF00"/>
              </a:solidFill>
            </a:endParaRPr>
          </a:p>
        </p:txBody>
      </p:sp>
      <p:graphicFrame>
        <p:nvGraphicFramePr>
          <p:cNvPr id="3" name="Diagram 2"/>
          <p:cNvGraphicFramePr/>
          <p:nvPr>
            <p:extLst>
              <p:ext uri="{D42A27DB-BD31-4B8C-83A1-F6EECF244321}">
                <p14:modId xmlns:p14="http://schemas.microsoft.com/office/powerpoint/2010/main" val="747814376"/>
              </p:ext>
            </p:extLst>
          </p:nvPr>
        </p:nvGraphicFramePr>
        <p:xfrm>
          <a:off x="107504" y="1172046"/>
          <a:ext cx="9036496" cy="39199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4644008" y="4227934"/>
            <a:ext cx="1440160" cy="738664"/>
          </a:xfrm>
          <a:prstGeom prst="rect">
            <a:avLst/>
          </a:prstGeom>
        </p:spPr>
        <p:txBody>
          <a:bodyPr wrap="square">
            <a:spAutoFit/>
          </a:bodyPr>
          <a:lstStyle/>
          <a:p>
            <a:pPr>
              <a:defRPr/>
            </a:pPr>
            <a:r>
              <a:rPr lang="en-US" sz="1050" i="1" dirty="0">
                <a:cs typeface="Aharoni" pitchFamily="2" charset="-79"/>
              </a:rPr>
              <a:t>yang </a:t>
            </a:r>
            <a:r>
              <a:rPr lang="en-US" sz="1050" i="1" dirty="0" err="1">
                <a:cs typeface="Aharoni" pitchFamily="2" charset="-79"/>
              </a:rPr>
              <a:t>telah</a:t>
            </a:r>
            <a:r>
              <a:rPr lang="en-US" sz="1050" i="1" dirty="0">
                <a:cs typeface="Aharoni" pitchFamily="2" charset="-79"/>
              </a:rPr>
              <a:t> </a:t>
            </a:r>
            <a:r>
              <a:rPr lang="en-US" sz="1050" i="1" dirty="0" err="1">
                <a:cs typeface="Aharoni" pitchFamily="2" charset="-79"/>
              </a:rPr>
              <a:t>terdapat</a:t>
            </a:r>
            <a:r>
              <a:rPr lang="en-US" sz="1050" i="1" dirty="0">
                <a:cs typeface="Aharoni" pitchFamily="2" charset="-79"/>
              </a:rPr>
              <a:t> SBSK-</a:t>
            </a:r>
            <a:r>
              <a:rPr lang="en-US" sz="1050" i="1" dirty="0" err="1">
                <a:cs typeface="Aharoni" pitchFamily="2" charset="-79"/>
              </a:rPr>
              <a:t>nya</a:t>
            </a:r>
            <a:r>
              <a:rPr lang="id-ID" sz="1050" i="1" dirty="0">
                <a:cs typeface="Aharoni" pitchFamily="2" charset="-79"/>
              </a:rPr>
              <a:t>:</a:t>
            </a:r>
          </a:p>
          <a:p>
            <a:pPr>
              <a:defRPr/>
            </a:pPr>
            <a:r>
              <a:rPr lang="en-US" sz="1050" dirty="0"/>
              <a:t>PMK 7 </a:t>
            </a:r>
            <a:r>
              <a:rPr lang="en-US" sz="1050" dirty="0" err="1"/>
              <a:t>tahun</a:t>
            </a:r>
            <a:r>
              <a:rPr lang="en-US" sz="1050" dirty="0"/>
              <a:t> 2016 </a:t>
            </a:r>
            <a:r>
              <a:rPr lang="id-ID" sz="1050" i="1" dirty="0">
                <a:cs typeface="Aharoni" pitchFamily="2" charset="-79"/>
              </a:rPr>
              <a:t>PMK 76/2015 </a:t>
            </a:r>
            <a:r>
              <a:rPr lang="id-ID" sz="1050" i="1" dirty="0">
                <a:cs typeface="Aharoni" pitchFamily="2" charset="-79"/>
                <a:sym typeface="Wingdings" pitchFamily="2" charset="2"/>
              </a:rPr>
              <a:t> AADB</a:t>
            </a:r>
            <a:r>
              <a:rPr lang="en-US" sz="1050" i="1" dirty="0">
                <a:cs typeface="Aharoni" pitchFamily="2" charset="-79"/>
              </a:rPr>
              <a:t>     </a:t>
            </a:r>
            <a:endParaRPr lang="en-US" sz="1050" i="1" dirty="0"/>
          </a:p>
        </p:txBody>
      </p:sp>
      <p:pic>
        <p:nvPicPr>
          <p:cNvPr id="8" name="Picture 2" descr="C:\Users\dkjn\Downloads\planning(1).png"/>
          <p:cNvPicPr>
            <a:picLocks noChangeAspect="1" noChangeArrowheads="1"/>
          </p:cNvPicPr>
          <p:nvPr/>
        </p:nvPicPr>
        <p:blipFill>
          <a:blip r:embed="rId7" cstate="print">
            <a:biLevel thresh="25000"/>
            <a:extLst>
              <a:ext uri="{28A0092B-C50C-407E-A947-70E740481C1C}">
                <a14:useLocalDpi xmlns:a14="http://schemas.microsoft.com/office/drawing/2010/main" val="0"/>
              </a:ext>
            </a:extLst>
          </a:blip>
          <a:srcRect/>
          <a:stretch>
            <a:fillRect/>
          </a:stretch>
        </p:blipFill>
        <p:spPr bwMode="auto">
          <a:xfrm>
            <a:off x="179512" y="195486"/>
            <a:ext cx="720080" cy="720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29956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PENGGUNAAN BMN    </a:t>
            </a:r>
            <a:r>
              <a:rPr lang="id-ID" sz="2400" dirty="0">
                <a:solidFill>
                  <a:srgbClr val="FFFF00"/>
                </a:solidFill>
              </a:rPr>
              <a:t>[1]</a:t>
            </a:r>
            <a:endParaRPr lang="id-ID" dirty="0">
              <a:solidFill>
                <a:srgbClr val="FFFF00"/>
              </a:solidFill>
            </a:endParaRPr>
          </a:p>
        </p:txBody>
      </p:sp>
      <p:sp>
        <p:nvSpPr>
          <p:cNvPr id="5" name="Content Placeholder 4"/>
          <p:cNvSpPr>
            <a:spLocks noGrp="1"/>
          </p:cNvSpPr>
          <p:nvPr>
            <p:ph idx="1"/>
          </p:nvPr>
        </p:nvSpPr>
        <p:spPr>
          <a:xfrm>
            <a:off x="107504" y="1131590"/>
            <a:ext cx="8928992" cy="3747863"/>
          </a:xfrm>
        </p:spPr>
        <p:txBody>
          <a:bodyPr numCol="2">
            <a:noAutofit/>
          </a:bodyPr>
          <a:lstStyle/>
          <a:p>
            <a:pPr indent="-254000">
              <a:spcBef>
                <a:spcPts val="600"/>
              </a:spcBef>
            </a:pPr>
            <a:r>
              <a:rPr lang="id-ID" sz="1400" dirty="0"/>
              <a:t>Penetapan Status Penggunaan (PSP): Setiap BMN di-PSP-kan, kecuali barang persediaan, Konstruksi dalam Pengerjaan (KDP), barang yang dari awal pengadaannya direncanakan untuk dihibahkan, BMN yang berasal dari DK/TP (penunjang) yang direncanakan untuk diserahkan, BMN lain yang ditetapkan oleh Pengelola BMN.</a:t>
            </a:r>
          </a:p>
          <a:p>
            <a:pPr indent="-254000">
              <a:spcBef>
                <a:spcPts val="600"/>
              </a:spcBef>
            </a:pPr>
            <a:r>
              <a:rPr lang="id-ID" sz="1400" dirty="0"/>
              <a:t>Penggunaan Sementara: BMN yang telah di PSP kan pada Pengguna Barang dapat digunakan sementara oleh Pengguna Barang lain dalam jangka waktu tertentu.</a:t>
            </a:r>
          </a:p>
          <a:p>
            <a:pPr indent="-254000">
              <a:spcBef>
                <a:spcPts val="600"/>
              </a:spcBef>
            </a:pPr>
            <a:r>
              <a:rPr lang="id-ID" sz="1400" dirty="0"/>
              <a:t>Alih Status Penggunaan: BMN dapat dialihkan status penggunaannya dari Pengguna Barang kepada Pengguna Barang lainnya untuk menjalankan tusi </a:t>
            </a:r>
          </a:p>
          <a:p>
            <a:pPr indent="-254000">
              <a:spcBef>
                <a:spcPts val="600"/>
              </a:spcBef>
            </a:pPr>
            <a:r>
              <a:rPr lang="id-ID" sz="1400" dirty="0"/>
              <a:t>BMN/D dioperasikan oleh Pihak Lain dalam rangka menjalankan pelayanan umum sesuai tugas dan fungsi K/L yang bersangkutan.</a:t>
            </a:r>
          </a:p>
          <a:p>
            <a:pPr indent="-254000" defTabSz="913828" eaLnBrk="0" hangingPunct="0">
              <a:spcBef>
                <a:spcPts val="600"/>
              </a:spcBef>
              <a:defRPr/>
            </a:pPr>
            <a:r>
              <a:rPr lang="id-ID" sz="1400" dirty="0">
                <a:solidFill>
                  <a:prstClr val="black"/>
                </a:solidFill>
              </a:rPr>
              <a:t>BMN berupa tanah dan bangunan yang tidak digunakan untuk menyelenggarakan tusi (idle) wajib diserahkan kepada Pengelola Barang. </a:t>
            </a:r>
          </a:p>
          <a:p>
            <a:pPr indent="-254000" defTabSz="913828" eaLnBrk="0" hangingPunct="0">
              <a:spcBef>
                <a:spcPts val="600"/>
              </a:spcBef>
              <a:defRPr/>
            </a:pPr>
            <a:r>
              <a:rPr lang="id-ID" sz="1400" dirty="0">
                <a:solidFill>
                  <a:prstClr val="black"/>
                </a:solidFill>
              </a:rPr>
              <a:t>Kriteria BMN Idle dikecualikan untuk BMN yg telah direncanakan untuk digunakan/ dimanfaatkan dalam jangka waktu tertentu yg ditetapkan</a:t>
            </a:r>
          </a:p>
          <a:p>
            <a:pPr indent="-254000" defTabSz="913828" eaLnBrk="0" hangingPunct="0">
              <a:spcBef>
                <a:spcPts val="600"/>
              </a:spcBef>
              <a:defRPr/>
            </a:pPr>
            <a:r>
              <a:rPr lang="id-ID" sz="1400" dirty="0">
                <a:solidFill>
                  <a:prstClr val="black"/>
                </a:solidFill>
              </a:rPr>
              <a:t>Penggunaan untuk dioperasikan oleh pihak lain, Penggunaan sementara, pengalihan status Penggunaan, pemanfaatan, atau pemindahtanganan, hanya dapat dilakukan terhadap BMN yang telah memperoleh penetapan status Penggunaan, kecuali ditetapkan lain menurut peraturan.</a:t>
            </a:r>
          </a:p>
          <a:p>
            <a:pPr indent="-254000" defTabSz="913828" eaLnBrk="0" hangingPunct="0">
              <a:spcBef>
                <a:spcPts val="600"/>
              </a:spcBef>
              <a:defRPr/>
            </a:pPr>
            <a:r>
              <a:rPr lang="id-ID" sz="1400" dirty="0">
                <a:solidFill>
                  <a:prstClr val="black"/>
                </a:solidFill>
              </a:rPr>
              <a:t>PSP atas BMN dilakukan oleh Pengelola Barang, kecuali untuk BMN selain tanah dan/atau bangunan yang tidak memiliki dokumen kepemilikan dengan nilai perolehan di atas Rp100.000.000, dan alat utama sistem persenjataan.</a:t>
            </a:r>
            <a:endParaRPr lang="id-ID" sz="1400" dirty="0"/>
          </a:p>
        </p:txBody>
      </p:sp>
      <p:pic>
        <p:nvPicPr>
          <p:cNvPr id="4" name="Picture 3" descr="C:\Users\dkjn\Downloads\consumer.png"/>
          <p:cNvPicPr>
            <a:picLocks noChangeAspect="1" noChangeArrowheads="1"/>
          </p:cNvPicPr>
          <p:nvPr/>
        </p:nvPicPr>
        <p:blipFill>
          <a:blip r:embed="rId2" cstate="print">
            <a:lum bright="70000" contrast="-70000"/>
            <a:extLst>
              <a:ext uri="{28A0092B-C50C-407E-A947-70E740481C1C}">
                <a14:useLocalDpi xmlns:a14="http://schemas.microsoft.com/office/drawing/2010/main" val="0"/>
              </a:ext>
            </a:extLst>
          </a:blip>
          <a:srcRect/>
          <a:stretch>
            <a:fillRect/>
          </a:stretch>
        </p:blipFill>
        <p:spPr bwMode="auto">
          <a:xfrm>
            <a:off x="683568" y="83838"/>
            <a:ext cx="936104" cy="936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20729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3478"/>
            <a:ext cx="8229600" cy="781595"/>
          </a:xfrm>
        </p:spPr>
        <p:txBody>
          <a:bodyPr>
            <a:normAutofit fontScale="90000"/>
          </a:bodyPr>
          <a:lstStyle/>
          <a:p>
            <a:r>
              <a:rPr lang="id-ID" dirty="0"/>
              <a:t>PENGGUNAAN BMN    </a:t>
            </a:r>
            <a:r>
              <a:rPr lang="id-ID" sz="2400" dirty="0">
                <a:solidFill>
                  <a:srgbClr val="FFFF00"/>
                </a:solidFill>
              </a:rPr>
              <a:t>[2]</a:t>
            </a:r>
            <a:br>
              <a:rPr lang="id-ID" sz="2400" dirty="0">
                <a:solidFill>
                  <a:srgbClr val="FFFF00"/>
                </a:solidFill>
              </a:rPr>
            </a:br>
            <a:r>
              <a:rPr lang="fi-FI" sz="3600" dirty="0">
                <a:solidFill>
                  <a:srgbClr val="FFFF00"/>
                </a:solidFill>
              </a:rPr>
              <a:t>BMN Dioperasikan oleh Pihak Lain</a:t>
            </a:r>
            <a:endParaRPr lang="id-ID" dirty="0">
              <a:solidFill>
                <a:srgbClr val="FFFF00"/>
              </a:solidFill>
            </a:endParaRPr>
          </a:p>
        </p:txBody>
      </p:sp>
      <p:sp>
        <p:nvSpPr>
          <p:cNvPr id="5" name="Content Placeholder 4"/>
          <p:cNvSpPr>
            <a:spLocks noGrp="1"/>
          </p:cNvSpPr>
          <p:nvPr>
            <p:ph idx="1"/>
          </p:nvPr>
        </p:nvSpPr>
        <p:spPr>
          <a:xfrm>
            <a:off x="31080" y="1131590"/>
            <a:ext cx="3456384" cy="4011910"/>
          </a:xfrm>
        </p:spPr>
        <p:txBody>
          <a:bodyPr numCol="1">
            <a:noAutofit/>
          </a:bodyPr>
          <a:lstStyle/>
          <a:p>
            <a:pPr indent="-254000">
              <a:spcBef>
                <a:spcPts val="600"/>
              </a:spcBef>
            </a:pPr>
            <a:r>
              <a:rPr lang="id-ID" sz="1300" dirty="0"/>
              <a:t>Dapat dilakukan terhadap BMN yang telah ditetapkan status penggunaannya pada Pengguna Barang.</a:t>
            </a:r>
          </a:p>
          <a:p>
            <a:pPr indent="-254000">
              <a:spcBef>
                <a:spcPts val="600"/>
              </a:spcBef>
            </a:pPr>
            <a:r>
              <a:rPr lang="id-ID" sz="1300" dirty="0"/>
              <a:t>Penggunaan BMN oleh pihak lain dilakukan dalam rangka menjalankan pelayanan umum sesuai tugas dan fungsi.</a:t>
            </a:r>
          </a:p>
          <a:p>
            <a:pPr indent="-254000">
              <a:spcBef>
                <a:spcPts val="600"/>
              </a:spcBef>
            </a:pPr>
            <a:r>
              <a:rPr lang="id-ID" sz="1300" dirty="0"/>
              <a:t>Biaya pemeliharaan BMN selama jangka waktu Penggunaan untuk dioperasikan oleh pihak lain dibebankan pada pihak lain yang mengoperasikan.</a:t>
            </a:r>
          </a:p>
          <a:p>
            <a:pPr indent="-254000">
              <a:spcBef>
                <a:spcPts val="600"/>
              </a:spcBef>
            </a:pPr>
            <a:r>
              <a:rPr lang="id-ID" sz="1300" dirty="0"/>
              <a:t>Pihak yang mengoperasikan BMN, dilarang melakukan pengalihan atas pengoperasian BMN  kepada pihak lainnya.</a:t>
            </a:r>
          </a:p>
          <a:p>
            <a:pPr indent="-254000">
              <a:spcBef>
                <a:spcPts val="600"/>
              </a:spcBef>
            </a:pPr>
            <a:r>
              <a:rPr lang="id-ID" sz="1300" dirty="0"/>
              <a:t>Dalam hal dihasilkan keuntungan bagi pihak lain yang mengoperasikan BMN, keuntungan dimaksud disetor seluruhnya ke rekening Kas Umum Negara sebagai PNBP.</a:t>
            </a:r>
          </a:p>
        </p:txBody>
      </p:sp>
      <p:pic>
        <p:nvPicPr>
          <p:cNvPr id="4" name="Picture 3" descr="C:\Users\dkjn\Downloads\consumer.png"/>
          <p:cNvPicPr>
            <a:picLocks noChangeAspect="1" noChangeArrowheads="1"/>
          </p:cNvPicPr>
          <p:nvPr/>
        </p:nvPicPr>
        <p:blipFill>
          <a:blip r:embed="rId2" cstate="print">
            <a:lum bright="70000" contrast="-70000"/>
            <a:extLst>
              <a:ext uri="{28A0092B-C50C-407E-A947-70E740481C1C}">
                <a14:useLocalDpi xmlns:a14="http://schemas.microsoft.com/office/drawing/2010/main" val="0"/>
              </a:ext>
            </a:extLst>
          </a:blip>
          <a:srcRect/>
          <a:stretch>
            <a:fillRect/>
          </a:stretch>
        </p:blipFill>
        <p:spPr bwMode="auto">
          <a:xfrm>
            <a:off x="467544" y="83838"/>
            <a:ext cx="936104" cy="93610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Diagram 5"/>
          <p:cNvGraphicFramePr/>
          <p:nvPr>
            <p:extLst>
              <p:ext uri="{D42A27DB-BD31-4B8C-83A1-F6EECF244321}">
                <p14:modId xmlns:p14="http://schemas.microsoft.com/office/powerpoint/2010/main" val="2142169143"/>
              </p:ext>
            </p:extLst>
          </p:nvPr>
        </p:nvGraphicFramePr>
        <p:xfrm>
          <a:off x="3419872" y="1152128"/>
          <a:ext cx="5616624" cy="39399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020598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971"/>
            <a:ext cx="8229600" cy="709587"/>
          </a:xfrm>
        </p:spPr>
        <p:txBody>
          <a:bodyPr>
            <a:normAutofit fontScale="90000"/>
          </a:bodyPr>
          <a:lstStyle/>
          <a:p>
            <a:r>
              <a:rPr lang="id-ID" dirty="0"/>
              <a:t>PENGGUNAAN BMN    </a:t>
            </a:r>
            <a:r>
              <a:rPr lang="id-ID" sz="2400" dirty="0">
                <a:solidFill>
                  <a:srgbClr val="FFFF00"/>
                </a:solidFill>
              </a:rPr>
              <a:t>[3]</a:t>
            </a:r>
            <a:br>
              <a:rPr lang="id-ID" sz="2400" dirty="0">
                <a:solidFill>
                  <a:srgbClr val="FFFF00"/>
                </a:solidFill>
              </a:rPr>
            </a:br>
            <a:r>
              <a:rPr lang="fi-FI" sz="3600" dirty="0">
                <a:solidFill>
                  <a:srgbClr val="FFFF00"/>
                </a:solidFill>
              </a:rPr>
              <a:t>Penggunaan Sementara</a:t>
            </a:r>
            <a:endParaRPr lang="id-ID" dirty="0">
              <a:solidFill>
                <a:srgbClr val="FFFF00"/>
              </a:solidFill>
            </a:endParaRPr>
          </a:p>
        </p:txBody>
      </p:sp>
      <p:sp>
        <p:nvSpPr>
          <p:cNvPr id="5" name="Content Placeholder 4"/>
          <p:cNvSpPr>
            <a:spLocks noGrp="1"/>
          </p:cNvSpPr>
          <p:nvPr>
            <p:ph idx="1"/>
          </p:nvPr>
        </p:nvSpPr>
        <p:spPr>
          <a:xfrm>
            <a:off x="179512" y="1131590"/>
            <a:ext cx="8784976" cy="4011910"/>
          </a:xfrm>
        </p:spPr>
        <p:txBody>
          <a:bodyPr numCol="1">
            <a:normAutofit lnSpcReduction="10000"/>
          </a:bodyPr>
          <a:lstStyle/>
          <a:p>
            <a:pPr marL="231775" indent="-231775" algn="just"/>
            <a:r>
              <a:rPr lang="en-US" sz="1800" dirty="0"/>
              <a:t>BMN yang </a:t>
            </a:r>
            <a:r>
              <a:rPr lang="en-US" sz="1800" dirty="0" err="1"/>
              <a:t>telah</a:t>
            </a:r>
            <a:r>
              <a:rPr lang="en-US" sz="1800" dirty="0"/>
              <a:t> </a:t>
            </a:r>
            <a:r>
              <a:rPr lang="en-US" sz="1800" dirty="0" err="1"/>
              <a:t>ditetapkan</a:t>
            </a:r>
            <a:r>
              <a:rPr lang="en-US" sz="1800" dirty="0"/>
              <a:t> </a:t>
            </a:r>
            <a:r>
              <a:rPr lang="en-US" sz="1800" dirty="0" err="1"/>
              <a:t>statusnya</a:t>
            </a:r>
            <a:r>
              <a:rPr lang="en-US" sz="1800" dirty="0"/>
              <a:t> </a:t>
            </a:r>
            <a:r>
              <a:rPr lang="en-US" sz="1800" dirty="0" err="1"/>
              <a:t>dapat</a:t>
            </a:r>
            <a:r>
              <a:rPr lang="en-US" sz="1800" dirty="0"/>
              <a:t> </a:t>
            </a:r>
            <a:r>
              <a:rPr lang="en-US" sz="1800" dirty="0" err="1"/>
              <a:t>digunakan</a:t>
            </a:r>
            <a:r>
              <a:rPr lang="en-US" sz="1800" dirty="0"/>
              <a:t> </a:t>
            </a:r>
            <a:r>
              <a:rPr lang="en-US" sz="1800" dirty="0" err="1"/>
              <a:t>sementara</a:t>
            </a:r>
            <a:r>
              <a:rPr lang="en-US" sz="1800" dirty="0"/>
              <a:t> </a:t>
            </a:r>
            <a:r>
              <a:rPr lang="en-US" sz="1800" dirty="0" err="1"/>
              <a:t>oleh</a:t>
            </a:r>
            <a:r>
              <a:rPr lang="en-US" sz="1800" dirty="0"/>
              <a:t> </a:t>
            </a:r>
            <a:r>
              <a:rPr lang="en-US" sz="1800" dirty="0" err="1"/>
              <a:t>Pengguna</a:t>
            </a:r>
            <a:r>
              <a:rPr lang="en-US" sz="1800" dirty="0"/>
              <a:t> </a:t>
            </a:r>
            <a:r>
              <a:rPr lang="en-US" sz="1800" dirty="0" err="1"/>
              <a:t>Barang</a:t>
            </a:r>
            <a:r>
              <a:rPr lang="en-US" sz="1800" dirty="0"/>
              <a:t> lain </a:t>
            </a:r>
            <a:r>
              <a:rPr lang="en-US" sz="1800" dirty="0" err="1"/>
              <a:t>tanpa</a:t>
            </a:r>
            <a:r>
              <a:rPr lang="en-US" sz="1800" dirty="0"/>
              <a:t> me</a:t>
            </a:r>
            <a:r>
              <a:rPr lang="id-ID" sz="1800" dirty="0"/>
              <a:t>n</a:t>
            </a:r>
            <a:r>
              <a:rPr lang="en-US" sz="1800" dirty="0" err="1"/>
              <a:t>gubah</a:t>
            </a:r>
            <a:r>
              <a:rPr lang="en-US" sz="1800" dirty="0"/>
              <a:t> </a:t>
            </a:r>
            <a:r>
              <a:rPr lang="en-US" sz="1800" dirty="0" err="1"/>
              <a:t>kepemilikan</a:t>
            </a:r>
            <a:r>
              <a:rPr lang="en-US" sz="1800" dirty="0"/>
              <a:t> </a:t>
            </a:r>
            <a:r>
              <a:rPr lang="en-US" sz="1800" dirty="0" err="1"/>
              <a:t>dan</a:t>
            </a:r>
            <a:r>
              <a:rPr lang="en-US" sz="1800" dirty="0"/>
              <a:t> status </a:t>
            </a:r>
            <a:r>
              <a:rPr lang="en-US" sz="1800" dirty="0" err="1"/>
              <a:t>Penggunaan</a:t>
            </a:r>
            <a:r>
              <a:rPr lang="en-US" sz="1800" dirty="0"/>
              <a:t> BMN.</a:t>
            </a:r>
          </a:p>
          <a:p>
            <a:pPr marL="231775" indent="-231775" algn="just"/>
            <a:r>
              <a:rPr lang="en-US" sz="1800" dirty="0" err="1"/>
              <a:t>Dilakukan</a:t>
            </a:r>
            <a:r>
              <a:rPr lang="en-US" sz="1800" dirty="0"/>
              <a:t> </a:t>
            </a:r>
            <a:r>
              <a:rPr lang="en-US" sz="1800" dirty="0" err="1"/>
              <a:t>setelah</a:t>
            </a:r>
            <a:r>
              <a:rPr lang="en-US" sz="1800" dirty="0"/>
              <a:t> </a:t>
            </a:r>
            <a:r>
              <a:rPr lang="en-US" sz="1800" dirty="0" err="1"/>
              <a:t>mendapatkan</a:t>
            </a:r>
            <a:r>
              <a:rPr lang="en-US" sz="1800" dirty="0"/>
              <a:t> </a:t>
            </a:r>
            <a:r>
              <a:rPr lang="en-US" sz="1800" dirty="0" err="1"/>
              <a:t>persetujuan</a:t>
            </a:r>
            <a:r>
              <a:rPr lang="en-US" sz="1800" dirty="0"/>
              <a:t> </a:t>
            </a:r>
            <a:r>
              <a:rPr lang="en-US" sz="1800" dirty="0" err="1"/>
              <a:t>Pengelola</a:t>
            </a:r>
            <a:r>
              <a:rPr lang="en-US" sz="1800" dirty="0"/>
              <a:t> </a:t>
            </a:r>
            <a:r>
              <a:rPr lang="en-US" sz="1800" dirty="0" err="1"/>
              <a:t>Barang</a:t>
            </a:r>
            <a:r>
              <a:rPr lang="en-US" sz="1800" dirty="0"/>
              <a:t>.</a:t>
            </a:r>
          </a:p>
          <a:p>
            <a:pPr marL="231775" indent="-231775" algn="just"/>
            <a:r>
              <a:rPr lang="en-US" sz="1800" dirty="0" err="1"/>
              <a:t>Biaya</a:t>
            </a:r>
            <a:r>
              <a:rPr lang="en-US" sz="1800" dirty="0"/>
              <a:t> </a:t>
            </a:r>
            <a:r>
              <a:rPr lang="en-US" sz="1800" dirty="0" err="1"/>
              <a:t>pemeliharaan</a:t>
            </a:r>
            <a:r>
              <a:rPr lang="en-US" sz="1800" dirty="0"/>
              <a:t> BMN </a:t>
            </a:r>
            <a:r>
              <a:rPr lang="en-US" sz="1800" dirty="0" err="1"/>
              <a:t>selama</a:t>
            </a:r>
            <a:r>
              <a:rPr lang="en-US" sz="1800" dirty="0"/>
              <a:t> </a:t>
            </a:r>
            <a:r>
              <a:rPr lang="en-US" sz="1800" dirty="0" err="1"/>
              <a:t>jangka</a:t>
            </a:r>
            <a:r>
              <a:rPr lang="en-US" sz="1800" dirty="0"/>
              <a:t> </a:t>
            </a:r>
            <a:r>
              <a:rPr lang="en-US" sz="1800" dirty="0" err="1"/>
              <a:t>waktu</a:t>
            </a:r>
            <a:r>
              <a:rPr lang="en-US" sz="1800" dirty="0"/>
              <a:t> </a:t>
            </a:r>
            <a:r>
              <a:rPr lang="en-US" sz="1800" dirty="0" err="1"/>
              <a:t>dibebankan</a:t>
            </a:r>
            <a:r>
              <a:rPr lang="en-US" sz="1800" dirty="0"/>
              <a:t> </a:t>
            </a:r>
            <a:r>
              <a:rPr lang="en-US" sz="1800" dirty="0" err="1"/>
              <a:t>kepada</a:t>
            </a:r>
            <a:r>
              <a:rPr lang="en-US" sz="1800" dirty="0"/>
              <a:t> K/L yang </a:t>
            </a:r>
            <a:r>
              <a:rPr lang="en-US" sz="1800" dirty="0" err="1"/>
              <a:t>menggunakan</a:t>
            </a:r>
            <a:r>
              <a:rPr lang="en-US" sz="1800" dirty="0"/>
              <a:t> </a:t>
            </a:r>
            <a:r>
              <a:rPr lang="en-US" sz="1800" dirty="0" err="1"/>
              <a:t>sementara</a:t>
            </a:r>
            <a:r>
              <a:rPr lang="en-US" sz="1800" dirty="0"/>
              <a:t> BMN </a:t>
            </a:r>
            <a:r>
              <a:rPr lang="en-US" sz="1800" dirty="0" err="1"/>
              <a:t>bersangkutan</a:t>
            </a:r>
            <a:r>
              <a:rPr lang="en-US" sz="1800" dirty="0"/>
              <a:t>.</a:t>
            </a:r>
          </a:p>
          <a:p>
            <a:pPr marL="231775" indent="-231775" algn="just"/>
            <a:r>
              <a:rPr lang="en-US" sz="1800" dirty="0" err="1"/>
              <a:t>Dituangkan</a:t>
            </a:r>
            <a:r>
              <a:rPr lang="en-US" sz="1800" dirty="0"/>
              <a:t> </a:t>
            </a:r>
            <a:r>
              <a:rPr lang="en-US" sz="1800" dirty="0" err="1"/>
              <a:t>dalam</a:t>
            </a:r>
            <a:r>
              <a:rPr lang="en-US" sz="1800" dirty="0"/>
              <a:t> </a:t>
            </a:r>
            <a:r>
              <a:rPr lang="en-US" sz="1800" dirty="0" err="1"/>
              <a:t>perjanjian</a:t>
            </a:r>
            <a:r>
              <a:rPr lang="en-US" sz="1800" dirty="0"/>
              <a:t> </a:t>
            </a:r>
            <a:r>
              <a:rPr lang="en-US" sz="1800" dirty="0" err="1"/>
              <a:t>antara</a:t>
            </a:r>
            <a:r>
              <a:rPr lang="en-US" sz="1800" dirty="0"/>
              <a:t> </a:t>
            </a:r>
            <a:r>
              <a:rPr lang="en-US" sz="1800" dirty="0" err="1"/>
              <a:t>Pengguna</a:t>
            </a:r>
            <a:r>
              <a:rPr lang="en-US" sz="1800" dirty="0"/>
              <a:t> </a:t>
            </a:r>
            <a:r>
              <a:rPr lang="en-US" sz="1800" dirty="0" err="1"/>
              <a:t>Barang</a:t>
            </a:r>
            <a:r>
              <a:rPr lang="en-US" sz="1800" dirty="0"/>
              <a:t>.</a:t>
            </a:r>
          </a:p>
          <a:p>
            <a:pPr marL="231775" indent="-231775" algn="just"/>
            <a:r>
              <a:rPr lang="en-US" sz="1800" dirty="0" err="1"/>
              <a:t>Pada</a:t>
            </a:r>
            <a:r>
              <a:rPr lang="en-US" sz="1800" dirty="0"/>
              <a:t> </a:t>
            </a:r>
            <a:r>
              <a:rPr lang="en-US" sz="1800" dirty="0" err="1"/>
              <a:t>saat</a:t>
            </a:r>
            <a:r>
              <a:rPr lang="en-US" sz="1800" dirty="0"/>
              <a:t> </a:t>
            </a:r>
            <a:r>
              <a:rPr lang="en-US" sz="1800" dirty="0" err="1"/>
              <a:t>Penggunaan</a:t>
            </a:r>
            <a:r>
              <a:rPr lang="en-US" sz="1800" dirty="0"/>
              <a:t> </a:t>
            </a:r>
            <a:r>
              <a:rPr lang="en-US" sz="1800" dirty="0" err="1"/>
              <a:t>sementara</a:t>
            </a:r>
            <a:r>
              <a:rPr lang="en-US" sz="1800" dirty="0"/>
              <a:t> </a:t>
            </a:r>
            <a:r>
              <a:rPr lang="en-US" sz="1800" dirty="0" err="1"/>
              <a:t>berakhir</a:t>
            </a:r>
            <a:r>
              <a:rPr lang="en-US" sz="1800" dirty="0"/>
              <a:t>:</a:t>
            </a:r>
          </a:p>
          <a:p>
            <a:pPr marL="631825" lvl="1" indent="-231775" algn="just"/>
            <a:r>
              <a:rPr lang="en-US" sz="1800" dirty="0"/>
              <a:t>BMN </a:t>
            </a:r>
            <a:r>
              <a:rPr lang="en-US" sz="1800" dirty="0" err="1"/>
              <a:t>dikembalikan</a:t>
            </a:r>
            <a:r>
              <a:rPr lang="en-US" sz="1800" dirty="0"/>
              <a:t> </a:t>
            </a:r>
            <a:r>
              <a:rPr lang="en-US" sz="1800" dirty="0" err="1"/>
              <a:t>kepada</a:t>
            </a:r>
            <a:r>
              <a:rPr lang="en-US" sz="1800" dirty="0"/>
              <a:t> </a:t>
            </a:r>
            <a:r>
              <a:rPr lang="en-US" sz="1800" dirty="0" err="1"/>
              <a:t>Pengguna</a:t>
            </a:r>
            <a:r>
              <a:rPr lang="en-US" sz="1800" dirty="0"/>
              <a:t> </a:t>
            </a:r>
            <a:r>
              <a:rPr lang="en-US" sz="1800" dirty="0" err="1"/>
              <a:t>Barang</a:t>
            </a:r>
            <a:r>
              <a:rPr lang="en-US" sz="1800" dirty="0"/>
              <a:t>; </a:t>
            </a:r>
            <a:r>
              <a:rPr lang="en-US" sz="1800" dirty="0" err="1"/>
              <a:t>atau</a:t>
            </a:r>
            <a:endParaRPr lang="en-US" sz="1800" dirty="0"/>
          </a:p>
          <a:p>
            <a:pPr marL="631825" lvl="1" indent="-231775" algn="just"/>
            <a:r>
              <a:rPr lang="en-US" sz="1800" dirty="0" err="1"/>
              <a:t>Dialihkan</a:t>
            </a:r>
            <a:r>
              <a:rPr lang="en-US" sz="1800" dirty="0"/>
              <a:t> status </a:t>
            </a:r>
            <a:r>
              <a:rPr lang="en-US" sz="1800" dirty="0" err="1"/>
              <a:t>Penggunaannya</a:t>
            </a:r>
            <a:r>
              <a:rPr lang="en-US" sz="1800" dirty="0"/>
              <a:t> </a:t>
            </a:r>
            <a:r>
              <a:rPr lang="en-US" sz="1800" dirty="0" err="1"/>
              <a:t>kepada</a:t>
            </a:r>
            <a:r>
              <a:rPr lang="en-US" sz="1800" dirty="0"/>
              <a:t> </a:t>
            </a:r>
            <a:r>
              <a:rPr lang="en-US" sz="1800" dirty="0" err="1"/>
              <a:t>Pengguna</a:t>
            </a:r>
            <a:r>
              <a:rPr lang="en-US" sz="1800" dirty="0"/>
              <a:t> </a:t>
            </a:r>
            <a:r>
              <a:rPr lang="en-US" sz="1800" dirty="0" err="1"/>
              <a:t>Barang</a:t>
            </a:r>
            <a:r>
              <a:rPr lang="en-US" sz="1800" dirty="0"/>
              <a:t> yang </a:t>
            </a:r>
            <a:r>
              <a:rPr lang="en-US" sz="1800" dirty="0" err="1"/>
              <a:t>menggunakan</a:t>
            </a:r>
            <a:r>
              <a:rPr lang="en-US" sz="1800" dirty="0"/>
              <a:t> </a:t>
            </a:r>
            <a:r>
              <a:rPr lang="en-US" sz="1800" dirty="0" err="1"/>
              <a:t>sementara</a:t>
            </a:r>
            <a:r>
              <a:rPr lang="en-US" sz="1800" dirty="0"/>
              <a:t> BMN, </a:t>
            </a:r>
            <a:r>
              <a:rPr lang="en-US" sz="1800" dirty="0" err="1"/>
              <a:t>setelah</a:t>
            </a:r>
            <a:r>
              <a:rPr lang="en-US" sz="1800" dirty="0"/>
              <a:t> </a:t>
            </a:r>
            <a:r>
              <a:rPr lang="en-US" sz="1800" dirty="0" err="1"/>
              <a:t>mendapat</a:t>
            </a:r>
            <a:r>
              <a:rPr lang="en-US" sz="1800" dirty="0"/>
              <a:t> </a:t>
            </a:r>
            <a:r>
              <a:rPr lang="en-US" sz="1800" dirty="0" err="1"/>
              <a:t>persetujuan</a:t>
            </a:r>
            <a:r>
              <a:rPr lang="en-US" sz="1800" dirty="0"/>
              <a:t> </a:t>
            </a:r>
            <a:r>
              <a:rPr lang="en-US" sz="1800" dirty="0" err="1"/>
              <a:t>Pengelola</a:t>
            </a:r>
            <a:r>
              <a:rPr lang="en-US" sz="1800" dirty="0"/>
              <a:t> </a:t>
            </a:r>
            <a:r>
              <a:rPr lang="en-US" sz="1800" dirty="0" err="1"/>
              <a:t>Barang</a:t>
            </a:r>
            <a:endParaRPr lang="en-US" sz="1800" dirty="0"/>
          </a:p>
          <a:p>
            <a:pPr marL="231775" indent="-231775" algn="just"/>
            <a:r>
              <a:rPr lang="en-US" sz="1800" dirty="0" err="1"/>
              <a:t>Dalam</a:t>
            </a:r>
            <a:r>
              <a:rPr lang="en-US" sz="1800" dirty="0"/>
              <a:t> </a:t>
            </a:r>
            <a:r>
              <a:rPr lang="en-US" sz="1800" dirty="0" err="1"/>
              <a:t>hal</a:t>
            </a:r>
            <a:r>
              <a:rPr lang="en-US" sz="1800" dirty="0"/>
              <a:t> </a:t>
            </a:r>
            <a:r>
              <a:rPr lang="en-US" sz="1800" dirty="0" err="1"/>
              <a:t>penggunaan</a:t>
            </a:r>
            <a:r>
              <a:rPr lang="en-US" sz="1800" dirty="0"/>
              <a:t> </a:t>
            </a:r>
            <a:r>
              <a:rPr lang="en-US" sz="1800" dirty="0" err="1"/>
              <a:t>sementara</a:t>
            </a:r>
            <a:r>
              <a:rPr lang="en-US" sz="1800" dirty="0"/>
              <a:t> </a:t>
            </a:r>
            <a:r>
              <a:rPr lang="en-US" sz="1800" dirty="0" err="1"/>
              <a:t>akan</a:t>
            </a:r>
            <a:r>
              <a:rPr lang="en-US" sz="1800" dirty="0"/>
              <a:t> </a:t>
            </a:r>
            <a:r>
              <a:rPr lang="en-US" sz="1800" dirty="0" err="1"/>
              <a:t>diperpanjang</a:t>
            </a:r>
            <a:r>
              <a:rPr lang="en-US" sz="1800" dirty="0"/>
              <a:t>, </a:t>
            </a:r>
            <a:r>
              <a:rPr lang="en-US" sz="1800" dirty="0" err="1"/>
              <a:t>permohonan</a:t>
            </a:r>
            <a:r>
              <a:rPr lang="en-US" sz="1800" dirty="0"/>
              <a:t> </a:t>
            </a:r>
            <a:r>
              <a:rPr lang="en-US" sz="1800" dirty="0" err="1"/>
              <a:t>diajukan</a:t>
            </a:r>
            <a:r>
              <a:rPr lang="en-US" sz="1800" dirty="0"/>
              <a:t> </a:t>
            </a:r>
            <a:r>
              <a:rPr lang="en-US" sz="1800" dirty="0" err="1"/>
              <a:t>kepada</a:t>
            </a:r>
            <a:r>
              <a:rPr lang="en-US" sz="1800" dirty="0"/>
              <a:t> </a:t>
            </a:r>
            <a:r>
              <a:rPr lang="en-US" sz="1800" dirty="0" err="1"/>
              <a:t>Pengelola</a:t>
            </a:r>
            <a:r>
              <a:rPr lang="en-US" sz="1800" dirty="0"/>
              <a:t> </a:t>
            </a:r>
            <a:r>
              <a:rPr lang="en-US" sz="1800" dirty="0" err="1"/>
              <a:t>Barang</a:t>
            </a:r>
            <a:r>
              <a:rPr lang="en-US" sz="1800" dirty="0"/>
              <a:t> paling </a:t>
            </a:r>
            <a:r>
              <a:rPr lang="en-US" sz="1800" dirty="0" err="1"/>
              <a:t>lambat</a:t>
            </a:r>
            <a:r>
              <a:rPr lang="en-US" sz="1800" dirty="0"/>
              <a:t> 3 </a:t>
            </a:r>
            <a:r>
              <a:rPr lang="en-US" sz="1800" dirty="0" err="1"/>
              <a:t>bulan</a:t>
            </a:r>
            <a:r>
              <a:rPr lang="en-US" sz="1800" dirty="0"/>
              <a:t> </a:t>
            </a:r>
            <a:r>
              <a:rPr lang="en-US" sz="1800" dirty="0" err="1"/>
              <a:t>sebelum</a:t>
            </a:r>
            <a:r>
              <a:rPr lang="en-US" sz="1800" dirty="0"/>
              <a:t> </a:t>
            </a:r>
            <a:r>
              <a:rPr lang="en-US" sz="1800" dirty="0" err="1"/>
              <a:t>jangka</a:t>
            </a:r>
            <a:r>
              <a:rPr lang="en-US" sz="1800" dirty="0"/>
              <a:t> </a:t>
            </a:r>
            <a:r>
              <a:rPr lang="en-US" sz="1800" dirty="0" err="1"/>
              <a:t>waktu</a:t>
            </a:r>
            <a:r>
              <a:rPr lang="en-US" sz="1800" dirty="0"/>
              <a:t> </a:t>
            </a:r>
            <a:r>
              <a:rPr lang="en-US" sz="1800" dirty="0" err="1"/>
              <a:t>Penggunaan</a:t>
            </a:r>
            <a:r>
              <a:rPr lang="en-US" sz="1800" dirty="0"/>
              <a:t> </a:t>
            </a:r>
            <a:r>
              <a:rPr lang="en-US" sz="1800" dirty="0" err="1"/>
              <a:t>sementara</a:t>
            </a:r>
            <a:r>
              <a:rPr lang="en-US" sz="1800" dirty="0"/>
              <a:t> </a:t>
            </a:r>
            <a:r>
              <a:rPr lang="en-US" sz="1800" dirty="0" err="1"/>
              <a:t>berakhir</a:t>
            </a:r>
            <a:r>
              <a:rPr lang="en-US" sz="1800" dirty="0"/>
              <a:t>.</a:t>
            </a:r>
          </a:p>
        </p:txBody>
      </p:sp>
      <p:pic>
        <p:nvPicPr>
          <p:cNvPr id="4" name="Picture 3" descr="C:\Users\dkjn\Downloads\consumer.png"/>
          <p:cNvPicPr>
            <a:picLocks noChangeAspect="1" noChangeArrowheads="1"/>
          </p:cNvPicPr>
          <p:nvPr/>
        </p:nvPicPr>
        <p:blipFill>
          <a:blip r:embed="rId2" cstate="print">
            <a:lum bright="70000" contrast="-70000"/>
            <a:extLst>
              <a:ext uri="{28A0092B-C50C-407E-A947-70E740481C1C}">
                <a14:useLocalDpi xmlns:a14="http://schemas.microsoft.com/office/drawing/2010/main" val="0"/>
              </a:ext>
            </a:extLst>
          </a:blip>
          <a:srcRect/>
          <a:stretch>
            <a:fillRect/>
          </a:stretch>
        </p:blipFill>
        <p:spPr bwMode="auto">
          <a:xfrm>
            <a:off x="467544" y="83838"/>
            <a:ext cx="936104" cy="936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3962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971"/>
            <a:ext cx="8229600" cy="709587"/>
          </a:xfrm>
        </p:spPr>
        <p:txBody>
          <a:bodyPr>
            <a:normAutofit fontScale="90000"/>
          </a:bodyPr>
          <a:lstStyle/>
          <a:p>
            <a:r>
              <a:rPr lang="id-ID" dirty="0"/>
              <a:t>PENGGUNAAN BMN    </a:t>
            </a:r>
            <a:r>
              <a:rPr lang="id-ID" sz="2400" dirty="0">
                <a:solidFill>
                  <a:srgbClr val="FFFF00"/>
                </a:solidFill>
              </a:rPr>
              <a:t>[4]</a:t>
            </a:r>
            <a:br>
              <a:rPr lang="id-ID" sz="2400" dirty="0">
                <a:solidFill>
                  <a:srgbClr val="FFFF00"/>
                </a:solidFill>
              </a:rPr>
            </a:br>
            <a:r>
              <a:rPr lang="fi-FI" sz="3600" dirty="0">
                <a:solidFill>
                  <a:srgbClr val="FFFF00"/>
                </a:solidFill>
              </a:rPr>
              <a:t>Alih Status Penggunaan</a:t>
            </a:r>
            <a:endParaRPr lang="id-ID" dirty="0">
              <a:solidFill>
                <a:srgbClr val="FFFF00"/>
              </a:solidFill>
            </a:endParaRPr>
          </a:p>
        </p:txBody>
      </p:sp>
      <p:sp>
        <p:nvSpPr>
          <p:cNvPr id="5" name="Content Placeholder 4"/>
          <p:cNvSpPr>
            <a:spLocks noGrp="1"/>
          </p:cNvSpPr>
          <p:nvPr>
            <p:ph idx="1"/>
          </p:nvPr>
        </p:nvSpPr>
        <p:spPr>
          <a:xfrm>
            <a:off x="179512" y="1131590"/>
            <a:ext cx="8784976" cy="4011910"/>
          </a:xfrm>
        </p:spPr>
        <p:txBody>
          <a:bodyPr numCol="1">
            <a:normAutofit/>
          </a:bodyPr>
          <a:lstStyle/>
          <a:p>
            <a:pPr marL="231775" indent="-231775" algn="just"/>
            <a:r>
              <a:rPr lang="en-US" sz="1800" dirty="0"/>
              <a:t>BMN </a:t>
            </a:r>
            <a:r>
              <a:rPr lang="en-US" sz="1800" dirty="0" err="1"/>
              <a:t>dapat</a:t>
            </a:r>
            <a:r>
              <a:rPr lang="en-US" sz="1800" dirty="0"/>
              <a:t> </a:t>
            </a:r>
            <a:r>
              <a:rPr lang="en-US" sz="1800" dirty="0" err="1"/>
              <a:t>dialihkan</a:t>
            </a:r>
            <a:r>
              <a:rPr lang="en-US" sz="1800" dirty="0"/>
              <a:t> status </a:t>
            </a:r>
            <a:r>
              <a:rPr lang="en-US" sz="1800" dirty="0" err="1"/>
              <a:t>penggunaannya</a:t>
            </a:r>
            <a:r>
              <a:rPr lang="en-US" sz="1800" dirty="0"/>
              <a:t> </a:t>
            </a:r>
            <a:r>
              <a:rPr lang="en-US" sz="1800" dirty="0" err="1"/>
              <a:t>dari</a:t>
            </a:r>
            <a:r>
              <a:rPr lang="en-US" sz="1800" dirty="0"/>
              <a:t> </a:t>
            </a:r>
            <a:r>
              <a:rPr lang="en-US" sz="1800" dirty="0" err="1"/>
              <a:t>Pengguna</a:t>
            </a:r>
            <a:r>
              <a:rPr lang="en-US" sz="1800" dirty="0"/>
              <a:t> </a:t>
            </a:r>
            <a:r>
              <a:rPr lang="en-US" sz="1800" dirty="0" err="1"/>
              <a:t>Barang</a:t>
            </a:r>
            <a:r>
              <a:rPr lang="en-US" sz="1800" dirty="0"/>
              <a:t> </a:t>
            </a:r>
            <a:r>
              <a:rPr lang="en-US" sz="1800" dirty="0" err="1"/>
              <a:t>kepada</a:t>
            </a:r>
            <a:r>
              <a:rPr lang="en-US" sz="1800" dirty="0"/>
              <a:t> </a:t>
            </a:r>
            <a:r>
              <a:rPr lang="en-US" sz="1800" dirty="0" err="1"/>
              <a:t>Pengguna</a:t>
            </a:r>
            <a:r>
              <a:rPr lang="en-US" sz="1800" dirty="0"/>
              <a:t> </a:t>
            </a:r>
            <a:r>
              <a:rPr lang="en-US" sz="1800" dirty="0" err="1"/>
              <a:t>Barang</a:t>
            </a:r>
            <a:r>
              <a:rPr lang="en-US" sz="1800" dirty="0"/>
              <a:t> </a:t>
            </a:r>
            <a:r>
              <a:rPr lang="en-US" sz="1800" dirty="0" err="1"/>
              <a:t>lainnya</a:t>
            </a:r>
            <a:r>
              <a:rPr lang="en-US" sz="1800" dirty="0"/>
              <a:t> </a:t>
            </a:r>
            <a:r>
              <a:rPr lang="en-US" sz="1800" dirty="0" err="1"/>
              <a:t>untuk</a:t>
            </a:r>
            <a:r>
              <a:rPr lang="en-US" sz="1800" dirty="0"/>
              <a:t> </a:t>
            </a:r>
            <a:r>
              <a:rPr lang="en-US" sz="1800" dirty="0" err="1"/>
              <a:t>penyelenggaraan</a:t>
            </a:r>
            <a:r>
              <a:rPr lang="en-US" sz="1800" dirty="0"/>
              <a:t> </a:t>
            </a:r>
            <a:r>
              <a:rPr lang="en-US" sz="1800" dirty="0" err="1"/>
              <a:t>tusi</a:t>
            </a:r>
            <a:r>
              <a:rPr lang="en-US" sz="1800" dirty="0"/>
              <a:t>.</a:t>
            </a:r>
          </a:p>
          <a:p>
            <a:pPr marL="231775" indent="-231775" algn="just"/>
            <a:r>
              <a:rPr lang="en-US" sz="1800" dirty="0" err="1"/>
              <a:t>Dilakukan</a:t>
            </a:r>
            <a:r>
              <a:rPr lang="en-US" sz="1800" dirty="0"/>
              <a:t> </a:t>
            </a:r>
            <a:r>
              <a:rPr lang="en-US" sz="1800" dirty="0" err="1"/>
              <a:t>antar</a:t>
            </a:r>
            <a:r>
              <a:rPr lang="en-US" sz="1800" dirty="0"/>
              <a:t> </a:t>
            </a:r>
            <a:r>
              <a:rPr lang="en-US" sz="1800" dirty="0" err="1"/>
              <a:t>Pengguna</a:t>
            </a:r>
            <a:r>
              <a:rPr lang="en-US" sz="1800" dirty="0"/>
              <a:t> </a:t>
            </a:r>
            <a:r>
              <a:rPr lang="en-US" sz="1800" dirty="0" err="1"/>
              <a:t>Barang</a:t>
            </a:r>
            <a:r>
              <a:rPr lang="en-US" sz="1800" dirty="0"/>
              <a:t> </a:t>
            </a:r>
            <a:r>
              <a:rPr lang="en-US" sz="1800" dirty="0" err="1"/>
              <a:t>setelah</a:t>
            </a:r>
            <a:r>
              <a:rPr lang="en-US" sz="1800" dirty="0"/>
              <a:t> </a:t>
            </a:r>
            <a:r>
              <a:rPr lang="en-US" sz="1800" dirty="0" err="1"/>
              <a:t>permohonan</a:t>
            </a:r>
            <a:r>
              <a:rPr lang="en-US" sz="1800" dirty="0"/>
              <a:t> </a:t>
            </a:r>
            <a:r>
              <a:rPr lang="en-US" sz="1800" dirty="0" err="1"/>
              <a:t>dari</a:t>
            </a:r>
            <a:r>
              <a:rPr lang="en-US" sz="1800" dirty="0"/>
              <a:t> </a:t>
            </a:r>
            <a:r>
              <a:rPr lang="en-US" sz="1800" dirty="0" err="1"/>
              <a:t>Pengguna</a:t>
            </a:r>
            <a:r>
              <a:rPr lang="en-US" sz="1800" dirty="0"/>
              <a:t> </a:t>
            </a:r>
            <a:r>
              <a:rPr lang="en-US" sz="1800" dirty="0" err="1"/>
              <a:t>Barang</a:t>
            </a:r>
            <a:r>
              <a:rPr lang="en-US" sz="1800" dirty="0"/>
              <a:t> lama </a:t>
            </a:r>
            <a:r>
              <a:rPr lang="en-US" sz="1800" dirty="0" err="1"/>
              <a:t>dan</a:t>
            </a:r>
            <a:r>
              <a:rPr lang="en-US" sz="1800" dirty="0"/>
              <a:t> </a:t>
            </a:r>
            <a:r>
              <a:rPr lang="en-US" sz="1800" dirty="0" err="1"/>
              <a:t>disetujui</a:t>
            </a:r>
            <a:r>
              <a:rPr lang="en-US" sz="1800" dirty="0"/>
              <a:t> </a:t>
            </a:r>
            <a:r>
              <a:rPr lang="en-US" sz="1800" dirty="0" err="1"/>
              <a:t>oleh</a:t>
            </a:r>
            <a:r>
              <a:rPr lang="en-US" sz="1800" dirty="0"/>
              <a:t> </a:t>
            </a:r>
            <a:r>
              <a:rPr lang="en-US" sz="1800" dirty="0" err="1"/>
              <a:t>Pengelola</a:t>
            </a:r>
            <a:r>
              <a:rPr lang="en-US" sz="1800" dirty="0"/>
              <a:t> </a:t>
            </a:r>
            <a:r>
              <a:rPr lang="en-US" sz="1800" dirty="0" err="1"/>
              <a:t>Barang</a:t>
            </a:r>
            <a:r>
              <a:rPr lang="en-US" sz="1800" dirty="0"/>
              <a:t>.</a:t>
            </a:r>
          </a:p>
          <a:p>
            <a:pPr marL="231775" indent="-231775" algn="just"/>
            <a:r>
              <a:rPr lang="en-US" sz="1800" dirty="0" err="1"/>
              <a:t>Pengalihan</a:t>
            </a:r>
            <a:r>
              <a:rPr lang="en-US" sz="1800" dirty="0"/>
              <a:t> status </a:t>
            </a:r>
            <a:r>
              <a:rPr lang="en-US" sz="1800" dirty="0" err="1"/>
              <a:t>Penggunaan</a:t>
            </a:r>
            <a:r>
              <a:rPr lang="en-US" sz="1800" dirty="0"/>
              <a:t> BMN </a:t>
            </a:r>
            <a:r>
              <a:rPr lang="en-US" sz="1800" dirty="0" err="1"/>
              <a:t>dapat</a:t>
            </a:r>
            <a:r>
              <a:rPr lang="en-US" sz="1800" dirty="0"/>
              <a:t> </a:t>
            </a:r>
            <a:r>
              <a:rPr lang="en-US" sz="1800" dirty="0" err="1"/>
              <a:t>dilakukan</a:t>
            </a:r>
            <a:r>
              <a:rPr lang="en-US" sz="1800" dirty="0"/>
              <a:t> </a:t>
            </a:r>
            <a:r>
              <a:rPr lang="en-US" sz="1800" dirty="0" err="1"/>
              <a:t>berdasarkan</a:t>
            </a:r>
            <a:r>
              <a:rPr lang="en-US" sz="1800" dirty="0"/>
              <a:t> </a:t>
            </a:r>
            <a:r>
              <a:rPr lang="en-US" sz="1800" dirty="0" err="1"/>
              <a:t>inisiatif</a:t>
            </a:r>
            <a:r>
              <a:rPr lang="en-US" sz="1800" dirty="0"/>
              <a:t> </a:t>
            </a:r>
            <a:r>
              <a:rPr lang="en-US" sz="1800" dirty="0" err="1"/>
              <a:t>dari</a:t>
            </a:r>
            <a:r>
              <a:rPr lang="en-US" sz="1800" dirty="0"/>
              <a:t> </a:t>
            </a:r>
            <a:r>
              <a:rPr lang="en-US" sz="1800" dirty="0" err="1"/>
              <a:t>Pengelola</a:t>
            </a:r>
            <a:r>
              <a:rPr lang="en-US" sz="1800" dirty="0"/>
              <a:t> </a:t>
            </a:r>
            <a:r>
              <a:rPr lang="en-US" sz="1800" dirty="0" err="1"/>
              <a:t>Barang</a:t>
            </a:r>
            <a:r>
              <a:rPr lang="en-US" sz="1800" dirty="0"/>
              <a:t> </a:t>
            </a:r>
            <a:r>
              <a:rPr lang="en-US" sz="1800" dirty="0" err="1"/>
              <a:t>dengan</a:t>
            </a:r>
            <a:r>
              <a:rPr lang="en-US" sz="1800" dirty="0"/>
              <a:t> </a:t>
            </a:r>
            <a:r>
              <a:rPr lang="en-US" sz="1800" dirty="0" err="1"/>
              <a:t>terlebih</a:t>
            </a:r>
            <a:r>
              <a:rPr lang="en-US" sz="1800" dirty="0"/>
              <a:t> </a:t>
            </a:r>
            <a:r>
              <a:rPr lang="en-US" sz="1800" dirty="0" err="1"/>
              <a:t>dahulu</a:t>
            </a:r>
            <a:r>
              <a:rPr lang="en-US" sz="1800" dirty="0"/>
              <a:t> </a:t>
            </a:r>
            <a:r>
              <a:rPr lang="en-US" sz="1800" dirty="0" err="1"/>
              <a:t>memberitahukan</a:t>
            </a:r>
            <a:r>
              <a:rPr lang="en-US" sz="1800" dirty="0"/>
              <a:t> </a:t>
            </a:r>
            <a:r>
              <a:rPr lang="en-US" sz="1800" dirty="0" err="1"/>
              <a:t>maksudnya</a:t>
            </a:r>
            <a:r>
              <a:rPr lang="en-US" sz="1800" dirty="0"/>
              <a:t> </a:t>
            </a:r>
            <a:r>
              <a:rPr lang="en-US" sz="1800" dirty="0" err="1"/>
              <a:t>kepada</a:t>
            </a:r>
            <a:r>
              <a:rPr lang="en-US" sz="1800" dirty="0"/>
              <a:t> </a:t>
            </a:r>
            <a:r>
              <a:rPr lang="en-US" sz="1800" dirty="0" err="1"/>
              <a:t>Pengguna</a:t>
            </a:r>
            <a:r>
              <a:rPr lang="en-US" sz="1800" dirty="0"/>
              <a:t> </a:t>
            </a:r>
            <a:r>
              <a:rPr lang="en-US" sz="1800" dirty="0" err="1"/>
              <a:t>Barang</a:t>
            </a:r>
            <a:r>
              <a:rPr lang="en-US" sz="1800" dirty="0"/>
              <a:t>.</a:t>
            </a:r>
          </a:p>
          <a:p>
            <a:pPr marL="231775" indent="-231775" algn="just"/>
            <a:r>
              <a:rPr lang="en-US" sz="1800" dirty="0" err="1"/>
              <a:t>Pengalihan</a:t>
            </a:r>
            <a:r>
              <a:rPr lang="en-US" sz="1800" dirty="0"/>
              <a:t> status </a:t>
            </a:r>
            <a:r>
              <a:rPr lang="en-US" sz="1800" dirty="0" err="1"/>
              <a:t>Penggunaan</a:t>
            </a:r>
            <a:r>
              <a:rPr lang="en-US" sz="1800" dirty="0"/>
              <a:t> BMN </a:t>
            </a:r>
            <a:r>
              <a:rPr lang="en-US" sz="1800" dirty="0" err="1"/>
              <a:t>dilakukan</a:t>
            </a:r>
            <a:r>
              <a:rPr lang="en-US" sz="1800" dirty="0"/>
              <a:t> </a:t>
            </a:r>
            <a:r>
              <a:rPr lang="en-US" sz="1800" dirty="0" err="1"/>
              <a:t>terhadap</a:t>
            </a:r>
            <a:r>
              <a:rPr lang="en-US" sz="1800" dirty="0"/>
              <a:t> BMN yang </a:t>
            </a:r>
            <a:r>
              <a:rPr lang="en-US" sz="1800" dirty="0" err="1"/>
              <a:t>masih</a:t>
            </a:r>
            <a:r>
              <a:rPr lang="en-US" sz="1800" dirty="0"/>
              <a:t> </a:t>
            </a:r>
            <a:r>
              <a:rPr lang="en-US" sz="1800" dirty="0" err="1"/>
              <a:t>berada</a:t>
            </a:r>
            <a:r>
              <a:rPr lang="en-US" sz="1800" dirty="0"/>
              <a:t> </a:t>
            </a:r>
            <a:r>
              <a:rPr lang="en-US" sz="1800" dirty="0" err="1"/>
              <a:t>dalam</a:t>
            </a:r>
            <a:r>
              <a:rPr lang="en-US" sz="1800" dirty="0"/>
              <a:t> </a:t>
            </a:r>
            <a:r>
              <a:rPr lang="en-US" sz="1800" dirty="0" err="1"/>
              <a:t>penguasaan</a:t>
            </a:r>
            <a:r>
              <a:rPr lang="en-US" sz="1800" dirty="0"/>
              <a:t> </a:t>
            </a:r>
            <a:r>
              <a:rPr lang="en-US" sz="1800" dirty="0" err="1"/>
              <a:t>Pengguna</a:t>
            </a:r>
            <a:r>
              <a:rPr lang="en-US" sz="1800" dirty="0"/>
              <a:t> </a:t>
            </a:r>
            <a:r>
              <a:rPr lang="en-US" sz="1800" dirty="0" err="1"/>
              <a:t>Barang</a:t>
            </a:r>
            <a:r>
              <a:rPr lang="en-US" sz="1800" dirty="0"/>
              <a:t> yang </a:t>
            </a:r>
            <a:r>
              <a:rPr lang="en-US" sz="1800" dirty="0" err="1"/>
              <a:t>tidak</a:t>
            </a:r>
            <a:r>
              <a:rPr lang="en-US" sz="1800" dirty="0"/>
              <a:t> </a:t>
            </a:r>
            <a:r>
              <a:rPr lang="en-US" sz="1800" dirty="0" err="1"/>
              <a:t>digu</a:t>
            </a:r>
            <a:r>
              <a:rPr lang="id-ID" sz="1800" dirty="0"/>
              <a:t>n</a:t>
            </a:r>
            <a:r>
              <a:rPr lang="en-US" sz="1800" dirty="0" err="1"/>
              <a:t>akan</a:t>
            </a:r>
            <a:r>
              <a:rPr lang="en-US" sz="1800" dirty="0"/>
              <a:t> </a:t>
            </a:r>
            <a:r>
              <a:rPr lang="en-US" sz="1800" dirty="0" err="1"/>
              <a:t>lagi</a:t>
            </a:r>
            <a:r>
              <a:rPr lang="en-US" sz="1800" dirty="0"/>
              <a:t>.</a:t>
            </a:r>
          </a:p>
          <a:p>
            <a:pPr marL="231775" indent="-231775" algn="just"/>
            <a:r>
              <a:rPr lang="en-US" sz="1800" dirty="0" err="1"/>
              <a:t>Pengalihan</a:t>
            </a:r>
            <a:r>
              <a:rPr lang="en-US" sz="1800" dirty="0"/>
              <a:t> status </a:t>
            </a:r>
            <a:r>
              <a:rPr lang="en-US" sz="1800" dirty="0" err="1"/>
              <a:t>Penggunaan</a:t>
            </a:r>
            <a:r>
              <a:rPr lang="en-US" sz="1800" dirty="0"/>
              <a:t> </a:t>
            </a:r>
            <a:r>
              <a:rPr lang="en-US" sz="1800" dirty="0" err="1"/>
              <a:t>dilakukan</a:t>
            </a:r>
            <a:r>
              <a:rPr lang="en-US" sz="1800" dirty="0"/>
              <a:t> </a:t>
            </a:r>
            <a:r>
              <a:rPr lang="en-US" sz="1800" dirty="0" err="1"/>
              <a:t>tanpa</a:t>
            </a:r>
            <a:r>
              <a:rPr lang="en-US" sz="1800" dirty="0"/>
              <a:t> </a:t>
            </a:r>
            <a:r>
              <a:rPr lang="en-US" sz="1800" dirty="0" err="1"/>
              <a:t>kompensasi</a:t>
            </a:r>
            <a:r>
              <a:rPr lang="en-US" sz="1800" dirty="0"/>
              <a:t> </a:t>
            </a:r>
            <a:r>
              <a:rPr lang="en-US" sz="1800" dirty="0" err="1"/>
              <a:t>dan</a:t>
            </a:r>
            <a:r>
              <a:rPr lang="en-US" sz="1800" dirty="0"/>
              <a:t> </a:t>
            </a:r>
            <a:r>
              <a:rPr lang="en-US" sz="1800" dirty="0" err="1"/>
              <a:t>tidak</a:t>
            </a:r>
            <a:r>
              <a:rPr lang="en-US" sz="1800" dirty="0"/>
              <a:t> </a:t>
            </a:r>
            <a:r>
              <a:rPr lang="en-US" sz="1800" dirty="0" err="1"/>
              <a:t>diikuti</a:t>
            </a:r>
            <a:r>
              <a:rPr lang="en-US" sz="1800" dirty="0"/>
              <a:t> </a:t>
            </a:r>
            <a:r>
              <a:rPr lang="en-US" sz="1800" dirty="0" err="1"/>
              <a:t>dengan</a:t>
            </a:r>
            <a:r>
              <a:rPr lang="en-US" sz="1800" dirty="0"/>
              <a:t> </a:t>
            </a:r>
            <a:r>
              <a:rPr lang="en-US" sz="1800" dirty="0" err="1"/>
              <a:t>pengadaan</a:t>
            </a:r>
            <a:r>
              <a:rPr lang="en-US" sz="1800" dirty="0"/>
              <a:t> BMN </a:t>
            </a:r>
            <a:r>
              <a:rPr lang="en-US" sz="1800" dirty="0" err="1"/>
              <a:t>pengganti</a:t>
            </a:r>
            <a:r>
              <a:rPr lang="en-US" sz="1800" dirty="0"/>
              <a:t>.</a:t>
            </a:r>
          </a:p>
          <a:p>
            <a:pPr marL="231775" indent="-231775" algn="just"/>
            <a:r>
              <a:rPr lang="en-US" sz="1800" dirty="0"/>
              <a:t>BMN yang </a:t>
            </a:r>
            <a:r>
              <a:rPr lang="en-US" sz="1800" dirty="0" err="1"/>
              <a:t>dialihkan</a:t>
            </a:r>
            <a:r>
              <a:rPr lang="en-US" sz="1800" dirty="0"/>
              <a:t> status </a:t>
            </a:r>
            <a:r>
              <a:rPr lang="en-US" sz="1800" dirty="0" err="1"/>
              <a:t>penggunaanya</a:t>
            </a:r>
            <a:r>
              <a:rPr lang="en-US" sz="1800" dirty="0"/>
              <a:t> </a:t>
            </a:r>
            <a:r>
              <a:rPr lang="en-US" sz="1800" dirty="0" err="1"/>
              <a:t>ditatatusahakan</a:t>
            </a:r>
            <a:r>
              <a:rPr lang="en-US" sz="1800" dirty="0"/>
              <a:t> </a:t>
            </a:r>
            <a:r>
              <a:rPr lang="en-US" sz="1800" dirty="0" err="1"/>
              <a:t>dan</a:t>
            </a:r>
            <a:r>
              <a:rPr lang="en-US" sz="1800" dirty="0"/>
              <a:t> </a:t>
            </a:r>
            <a:r>
              <a:rPr lang="en-US" sz="1800" dirty="0" err="1"/>
              <a:t>dipelihara</a:t>
            </a:r>
            <a:r>
              <a:rPr lang="en-US" sz="1800" dirty="0"/>
              <a:t> </a:t>
            </a:r>
            <a:r>
              <a:rPr lang="en-US" sz="1800" dirty="0" err="1"/>
              <a:t>oleh</a:t>
            </a:r>
            <a:r>
              <a:rPr lang="en-US" sz="1800" dirty="0"/>
              <a:t> </a:t>
            </a:r>
            <a:r>
              <a:rPr lang="en-US" sz="1800" dirty="0" err="1"/>
              <a:t>Pengguna</a:t>
            </a:r>
            <a:r>
              <a:rPr lang="en-US" sz="1800" dirty="0"/>
              <a:t> </a:t>
            </a:r>
            <a:r>
              <a:rPr lang="en-US" sz="1800" dirty="0" err="1"/>
              <a:t>Barang</a:t>
            </a:r>
            <a:r>
              <a:rPr lang="en-US" sz="1800" dirty="0"/>
              <a:t> </a:t>
            </a:r>
            <a:r>
              <a:rPr lang="en-US" sz="1800" dirty="0" err="1"/>
              <a:t>baru</a:t>
            </a:r>
            <a:r>
              <a:rPr lang="en-US" sz="1800" dirty="0"/>
              <a:t>.</a:t>
            </a:r>
          </a:p>
        </p:txBody>
      </p:sp>
      <p:pic>
        <p:nvPicPr>
          <p:cNvPr id="4" name="Picture 3" descr="C:\Users\dkjn\Downloads\consumer.png"/>
          <p:cNvPicPr>
            <a:picLocks noChangeAspect="1" noChangeArrowheads="1"/>
          </p:cNvPicPr>
          <p:nvPr/>
        </p:nvPicPr>
        <p:blipFill>
          <a:blip r:embed="rId2" cstate="print">
            <a:lum bright="70000" contrast="-70000"/>
            <a:extLst>
              <a:ext uri="{28A0092B-C50C-407E-A947-70E740481C1C}">
                <a14:useLocalDpi xmlns:a14="http://schemas.microsoft.com/office/drawing/2010/main" val="0"/>
              </a:ext>
            </a:extLst>
          </a:blip>
          <a:srcRect/>
          <a:stretch>
            <a:fillRect/>
          </a:stretch>
        </p:blipFill>
        <p:spPr bwMode="auto">
          <a:xfrm>
            <a:off x="467544" y="83838"/>
            <a:ext cx="936104" cy="936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533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2071D-9385-4543-9137-3F15808D2BC4}"/>
              </a:ext>
            </a:extLst>
          </p:cNvPr>
          <p:cNvSpPr>
            <a:spLocks noGrp="1"/>
          </p:cNvSpPr>
          <p:nvPr>
            <p:ph type="title"/>
          </p:nvPr>
        </p:nvSpPr>
        <p:spPr>
          <a:xfrm>
            <a:off x="0" y="0"/>
            <a:ext cx="9144000" cy="1275606"/>
          </a:xfrm>
        </p:spPr>
        <p:txBody>
          <a:bodyPr>
            <a:normAutofit fontScale="90000"/>
          </a:bodyPr>
          <a:lstStyle/>
          <a:p>
            <a:pPr algn="ctr"/>
            <a:r>
              <a:rPr lang="en-US" dirty="0">
                <a:solidFill>
                  <a:schemeClr val="tx1"/>
                </a:solidFill>
              </a:rPr>
              <a:t>Ada </a:t>
            </a:r>
            <a:r>
              <a:rPr lang="en-US" dirty="0" err="1">
                <a:solidFill>
                  <a:schemeClr val="tx1"/>
                </a:solidFill>
              </a:rPr>
              <a:t>kaitan</a:t>
            </a:r>
            <a:r>
              <a:rPr lang="en-US" dirty="0">
                <a:solidFill>
                  <a:schemeClr val="tx1"/>
                </a:solidFill>
              </a:rPr>
              <a:t> </a:t>
            </a:r>
            <a:r>
              <a:rPr lang="en-US" dirty="0" err="1">
                <a:solidFill>
                  <a:schemeClr val="tx1"/>
                </a:solidFill>
              </a:rPr>
              <a:t>apa</a:t>
            </a:r>
            <a:r>
              <a:rPr lang="en-US" dirty="0">
                <a:solidFill>
                  <a:schemeClr val="tx1"/>
                </a:solidFill>
              </a:rPr>
              <a:t> </a:t>
            </a:r>
            <a:r>
              <a:rPr lang="en-US" dirty="0" err="1">
                <a:solidFill>
                  <a:schemeClr val="tx1"/>
                </a:solidFill>
              </a:rPr>
              <a:t>peristiwa</a:t>
            </a:r>
            <a:r>
              <a:rPr lang="en-US" dirty="0">
                <a:solidFill>
                  <a:schemeClr val="tx1"/>
                </a:solidFill>
              </a:rPr>
              <a:t> </a:t>
            </a:r>
            <a:r>
              <a:rPr lang="en-US" dirty="0" err="1">
                <a:solidFill>
                  <a:schemeClr val="tx1"/>
                </a:solidFill>
              </a:rPr>
              <a:t>berikut</a:t>
            </a:r>
            <a:r>
              <a:rPr lang="en-US" dirty="0">
                <a:solidFill>
                  <a:schemeClr val="tx1"/>
                </a:solidFill>
              </a:rPr>
              <a:t> </a:t>
            </a:r>
            <a:r>
              <a:rPr lang="en-US" dirty="0" err="1">
                <a:solidFill>
                  <a:schemeClr val="tx1"/>
                </a:solidFill>
              </a:rPr>
              <a:t>ini</a:t>
            </a:r>
            <a:r>
              <a:rPr lang="en-US" dirty="0">
                <a:solidFill>
                  <a:schemeClr val="tx1"/>
                </a:solidFill>
              </a:rPr>
              <a:t> dg </a:t>
            </a:r>
            <a:r>
              <a:rPr lang="en-US" dirty="0" err="1">
                <a:solidFill>
                  <a:schemeClr val="tx1"/>
                </a:solidFill>
              </a:rPr>
              <a:t>Masalah</a:t>
            </a:r>
            <a:r>
              <a:rPr lang="en-US" dirty="0">
                <a:solidFill>
                  <a:schemeClr val="tx1"/>
                </a:solidFill>
              </a:rPr>
              <a:t> </a:t>
            </a:r>
            <a:r>
              <a:rPr lang="en-US" dirty="0" err="1">
                <a:solidFill>
                  <a:schemeClr val="tx1"/>
                </a:solidFill>
              </a:rPr>
              <a:t>Manajemen</a:t>
            </a:r>
            <a:r>
              <a:rPr lang="en-US" dirty="0">
                <a:solidFill>
                  <a:schemeClr val="tx1"/>
                </a:solidFill>
              </a:rPr>
              <a:t> BMN/D?</a:t>
            </a:r>
            <a:endParaRPr lang="en-ID" dirty="0">
              <a:solidFill>
                <a:schemeClr val="tx1"/>
              </a:solidFill>
            </a:endParaRPr>
          </a:p>
        </p:txBody>
      </p:sp>
      <p:sp>
        <p:nvSpPr>
          <p:cNvPr id="4" name="Content Placeholder 3">
            <a:extLst>
              <a:ext uri="{FF2B5EF4-FFF2-40B4-BE49-F238E27FC236}">
                <a16:creationId xmlns:a16="http://schemas.microsoft.com/office/drawing/2014/main" id="{E7C26D75-30A5-481E-B2E8-6193D6DE3C43}"/>
              </a:ext>
            </a:extLst>
          </p:cNvPr>
          <p:cNvSpPr>
            <a:spLocks noGrp="1"/>
          </p:cNvSpPr>
          <p:nvPr>
            <p:ph idx="10"/>
          </p:nvPr>
        </p:nvSpPr>
        <p:spPr>
          <a:xfrm>
            <a:off x="4283968" y="1347614"/>
            <a:ext cx="4824536" cy="3672408"/>
          </a:xfrm>
        </p:spPr>
        <p:txBody>
          <a:bodyPr>
            <a:normAutofit/>
          </a:bodyPr>
          <a:lstStyle/>
          <a:p>
            <a:r>
              <a:rPr lang="en-US" sz="2400" b="1" dirty="0">
                <a:solidFill>
                  <a:schemeClr val="tx1"/>
                </a:solidFill>
              </a:rPr>
              <a:t>INSIDEN/PERISTIWA</a:t>
            </a:r>
          </a:p>
          <a:p>
            <a:pPr marL="514350" indent="-514350">
              <a:buFont typeface="+mj-lt"/>
              <a:buAutoNum type="arabicPeriod"/>
            </a:pPr>
            <a:r>
              <a:rPr lang="en-US" sz="2400" dirty="0" err="1">
                <a:solidFill>
                  <a:srgbClr val="0070C0"/>
                </a:solidFill>
              </a:rPr>
              <a:t>Jebolnya</a:t>
            </a:r>
            <a:r>
              <a:rPr lang="en-US" sz="2400" dirty="0">
                <a:solidFill>
                  <a:srgbClr val="0070C0"/>
                </a:solidFill>
              </a:rPr>
              <a:t> </a:t>
            </a:r>
            <a:r>
              <a:rPr lang="en-US" sz="2400" dirty="0" err="1">
                <a:solidFill>
                  <a:srgbClr val="0070C0"/>
                </a:solidFill>
              </a:rPr>
              <a:t>bendungan</a:t>
            </a:r>
            <a:r>
              <a:rPr lang="en-US" sz="2400" dirty="0">
                <a:solidFill>
                  <a:srgbClr val="0070C0"/>
                </a:solidFill>
              </a:rPr>
              <a:t> situ </a:t>
            </a:r>
            <a:r>
              <a:rPr lang="en-US" sz="2400" dirty="0" err="1">
                <a:solidFill>
                  <a:srgbClr val="0070C0"/>
                </a:solidFill>
              </a:rPr>
              <a:t>gintung</a:t>
            </a:r>
            <a:r>
              <a:rPr lang="en-US" sz="2400" dirty="0">
                <a:solidFill>
                  <a:srgbClr val="0070C0"/>
                </a:solidFill>
              </a:rPr>
              <a:t>?</a:t>
            </a:r>
          </a:p>
          <a:p>
            <a:pPr marL="514350" indent="-514350">
              <a:buFont typeface="+mj-lt"/>
              <a:buAutoNum type="arabicPeriod"/>
            </a:pPr>
            <a:r>
              <a:rPr lang="en-US" sz="2400" dirty="0" err="1"/>
              <a:t>Tenggelamnya</a:t>
            </a:r>
            <a:r>
              <a:rPr lang="en-US" sz="2400" dirty="0"/>
              <a:t> </a:t>
            </a:r>
            <a:r>
              <a:rPr lang="en-US" sz="2400" dirty="0" err="1"/>
              <a:t>porong</a:t>
            </a:r>
            <a:r>
              <a:rPr lang="en-US" sz="2400" dirty="0"/>
              <a:t> </a:t>
            </a:r>
            <a:r>
              <a:rPr lang="en-US" sz="2400" dirty="0" err="1"/>
              <a:t>sidoarjo</a:t>
            </a:r>
            <a:r>
              <a:rPr lang="en-US" sz="2400" dirty="0"/>
              <a:t> oleh </a:t>
            </a:r>
            <a:r>
              <a:rPr lang="en-US" sz="2400" dirty="0" err="1"/>
              <a:t>lumpur</a:t>
            </a:r>
            <a:r>
              <a:rPr lang="en-US" sz="2400" dirty="0"/>
              <a:t> Lapindo?</a:t>
            </a:r>
          </a:p>
          <a:p>
            <a:pPr marL="514350" indent="-514350">
              <a:buFont typeface="+mj-lt"/>
              <a:buAutoNum type="arabicPeriod"/>
            </a:pPr>
            <a:r>
              <a:rPr lang="en-US" sz="2400" dirty="0" err="1">
                <a:solidFill>
                  <a:srgbClr val="FF0000"/>
                </a:solidFill>
              </a:rPr>
              <a:t>Kecelakaan</a:t>
            </a:r>
            <a:r>
              <a:rPr lang="en-US" sz="2400" dirty="0">
                <a:solidFill>
                  <a:srgbClr val="FF0000"/>
                </a:solidFill>
              </a:rPr>
              <a:t> helicopter TNI?</a:t>
            </a:r>
          </a:p>
          <a:p>
            <a:pPr marL="514350" indent="-514350">
              <a:buFont typeface="+mj-lt"/>
              <a:buAutoNum type="arabicPeriod"/>
            </a:pPr>
            <a:r>
              <a:rPr lang="en-US" sz="2400" dirty="0" err="1"/>
              <a:t>Penyergapan</a:t>
            </a:r>
            <a:r>
              <a:rPr lang="en-US" sz="2400" dirty="0"/>
              <a:t> </a:t>
            </a:r>
            <a:r>
              <a:rPr lang="en-US" sz="2400" dirty="0" err="1"/>
              <a:t>teroris</a:t>
            </a:r>
            <a:r>
              <a:rPr lang="en-US" sz="2400" dirty="0"/>
              <a:t>?</a:t>
            </a:r>
          </a:p>
          <a:p>
            <a:pPr marL="514350" indent="-514350">
              <a:buFont typeface="+mj-lt"/>
              <a:buAutoNum type="arabicPeriod"/>
            </a:pPr>
            <a:r>
              <a:rPr lang="en-US" sz="2400" dirty="0" err="1">
                <a:solidFill>
                  <a:srgbClr val="00B050"/>
                </a:solidFill>
              </a:rPr>
              <a:t>Penggusuran</a:t>
            </a:r>
            <a:r>
              <a:rPr lang="en-US" sz="2400" dirty="0">
                <a:solidFill>
                  <a:srgbClr val="00B050"/>
                </a:solidFill>
              </a:rPr>
              <a:t> </a:t>
            </a:r>
            <a:r>
              <a:rPr lang="en-US" sz="2400" dirty="0" err="1">
                <a:solidFill>
                  <a:srgbClr val="00B050"/>
                </a:solidFill>
              </a:rPr>
              <a:t>kalijodo</a:t>
            </a:r>
            <a:r>
              <a:rPr lang="en-US" sz="2400" dirty="0">
                <a:solidFill>
                  <a:srgbClr val="00B050"/>
                </a:solidFill>
              </a:rPr>
              <a:t>?</a:t>
            </a:r>
            <a:endParaRPr lang="en-ID" sz="2400" dirty="0">
              <a:solidFill>
                <a:srgbClr val="00B050"/>
              </a:solidFill>
            </a:endParaRPr>
          </a:p>
        </p:txBody>
      </p:sp>
      <p:sp>
        <p:nvSpPr>
          <p:cNvPr id="5" name="Content Placeholder 3">
            <a:extLst>
              <a:ext uri="{FF2B5EF4-FFF2-40B4-BE49-F238E27FC236}">
                <a16:creationId xmlns:a16="http://schemas.microsoft.com/office/drawing/2014/main" id="{85A2449F-8ADC-4084-B00D-E0E3B19B0AFE}"/>
              </a:ext>
            </a:extLst>
          </p:cNvPr>
          <p:cNvSpPr txBox="1">
            <a:spLocks/>
          </p:cNvSpPr>
          <p:nvPr/>
        </p:nvSpPr>
        <p:spPr>
          <a:xfrm>
            <a:off x="0" y="1563638"/>
            <a:ext cx="4572000" cy="3528392"/>
          </a:xfrm>
          <a:prstGeom prst="rect">
            <a:avLst/>
          </a:prstGeom>
          <a:solidFill>
            <a:schemeClr val="bg1"/>
          </a:solidFill>
        </p:spPr>
        <p:txBody>
          <a:bodyPr vert="horz" lIns="396000" tIns="45720" rIns="91440" bIns="45720" rtlCol="0" anchor="t">
            <a:noAutofit/>
          </a:bodyPr>
          <a:lstStyle>
            <a:lvl1pPr marL="0" indent="0" algn="l" defTabSz="914400" rtl="0" eaLnBrk="1" latinLnBrk="0" hangingPunct="1">
              <a:spcBef>
                <a:spcPct val="20000"/>
              </a:spcBef>
              <a:buFont typeface="Arial" pitchFamily="34" charset="0"/>
              <a:buNone/>
              <a:defRPr sz="1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2000" b="1" dirty="0"/>
              <a:t>BMN/D</a:t>
            </a:r>
          </a:p>
          <a:p>
            <a:pPr marL="177800" indent="-177800" algn="r">
              <a:buFont typeface="+mj-lt"/>
              <a:buAutoNum type="arabicPeriod"/>
            </a:pPr>
            <a:r>
              <a:rPr lang="en-US" sz="2000" dirty="0" err="1">
                <a:solidFill>
                  <a:srgbClr val="0070C0"/>
                </a:solidFill>
              </a:rPr>
              <a:t>Penyusutan</a:t>
            </a:r>
            <a:r>
              <a:rPr lang="en-US" sz="2000" dirty="0">
                <a:solidFill>
                  <a:srgbClr val="0070C0"/>
                </a:solidFill>
              </a:rPr>
              <a:t>, </a:t>
            </a:r>
            <a:r>
              <a:rPr lang="en-US" sz="2000" dirty="0" err="1">
                <a:solidFill>
                  <a:srgbClr val="0070C0"/>
                </a:solidFill>
              </a:rPr>
              <a:t>inventarisasi</a:t>
            </a:r>
            <a:r>
              <a:rPr lang="en-US" sz="2000" dirty="0">
                <a:solidFill>
                  <a:srgbClr val="0070C0"/>
                </a:solidFill>
              </a:rPr>
              <a:t>, </a:t>
            </a:r>
            <a:r>
              <a:rPr lang="en-US" sz="2000" dirty="0" err="1">
                <a:solidFill>
                  <a:srgbClr val="0070C0"/>
                </a:solidFill>
              </a:rPr>
              <a:t>pemeliharaan</a:t>
            </a:r>
            <a:endParaRPr lang="en-US" sz="2000" dirty="0">
              <a:solidFill>
                <a:srgbClr val="0070C0"/>
              </a:solidFill>
            </a:endParaRPr>
          </a:p>
          <a:p>
            <a:pPr marL="177800" indent="-177800" algn="r">
              <a:buFont typeface="+mj-lt"/>
              <a:buAutoNum type="arabicPeriod"/>
            </a:pPr>
            <a:r>
              <a:rPr lang="en-US" sz="2000" dirty="0" err="1"/>
              <a:t>Penatausahaan</a:t>
            </a:r>
            <a:r>
              <a:rPr lang="en-US" sz="2000" dirty="0"/>
              <a:t>, </a:t>
            </a:r>
            <a:r>
              <a:rPr lang="en-US" sz="2000" dirty="0" err="1"/>
              <a:t>pengamanan</a:t>
            </a:r>
            <a:endParaRPr lang="en-US" sz="2000" dirty="0"/>
          </a:p>
          <a:p>
            <a:pPr marL="177800" indent="-177800" algn="r">
              <a:buFont typeface="+mj-lt"/>
              <a:buAutoNum type="arabicPeriod"/>
            </a:pPr>
            <a:r>
              <a:rPr lang="en-US" sz="2000" dirty="0" err="1">
                <a:solidFill>
                  <a:srgbClr val="FF0000"/>
                </a:solidFill>
              </a:rPr>
              <a:t>Penyusutan</a:t>
            </a:r>
            <a:r>
              <a:rPr lang="en-US" sz="2000" dirty="0">
                <a:solidFill>
                  <a:srgbClr val="FF0000"/>
                </a:solidFill>
              </a:rPr>
              <a:t>, </a:t>
            </a:r>
            <a:r>
              <a:rPr lang="en-US" sz="2000" dirty="0" err="1">
                <a:solidFill>
                  <a:srgbClr val="FF0000"/>
                </a:solidFill>
              </a:rPr>
              <a:t>pemanfaatan</a:t>
            </a:r>
            <a:r>
              <a:rPr lang="en-US" sz="2000" dirty="0">
                <a:solidFill>
                  <a:srgbClr val="FF0000"/>
                </a:solidFill>
              </a:rPr>
              <a:t>, </a:t>
            </a:r>
            <a:r>
              <a:rPr lang="en-US" sz="2000" dirty="0" err="1">
                <a:solidFill>
                  <a:srgbClr val="FF0000"/>
                </a:solidFill>
              </a:rPr>
              <a:t>pemeliharaan</a:t>
            </a:r>
            <a:r>
              <a:rPr lang="en-US" sz="2000" dirty="0">
                <a:solidFill>
                  <a:srgbClr val="FF0000"/>
                </a:solidFill>
              </a:rPr>
              <a:t> </a:t>
            </a:r>
          </a:p>
          <a:p>
            <a:pPr marL="177800" indent="-177800" algn="r">
              <a:buFont typeface="+mj-lt"/>
              <a:buAutoNum type="arabicPeriod"/>
            </a:pPr>
            <a:r>
              <a:rPr lang="en-US" sz="2000" dirty="0" err="1"/>
              <a:t>Penggunaan</a:t>
            </a:r>
            <a:r>
              <a:rPr lang="en-US" sz="2000" dirty="0"/>
              <a:t>, </a:t>
            </a:r>
            <a:r>
              <a:rPr lang="en-US" sz="2000" dirty="0" err="1"/>
              <a:t>penatausahaan</a:t>
            </a:r>
            <a:r>
              <a:rPr lang="en-US" sz="2000" dirty="0"/>
              <a:t>, </a:t>
            </a:r>
            <a:r>
              <a:rPr lang="en-US" sz="2000" dirty="0" err="1"/>
              <a:t>penilaian</a:t>
            </a:r>
            <a:endParaRPr lang="en-US" sz="2000" dirty="0"/>
          </a:p>
          <a:p>
            <a:pPr marL="177800" indent="-177800" algn="r">
              <a:buFont typeface="+mj-lt"/>
              <a:buAutoNum type="arabicPeriod"/>
            </a:pPr>
            <a:r>
              <a:rPr lang="en-US" sz="2000" dirty="0">
                <a:solidFill>
                  <a:srgbClr val="00B050"/>
                </a:solidFill>
              </a:rPr>
              <a:t>Idle, </a:t>
            </a:r>
            <a:r>
              <a:rPr lang="en-US" sz="2000" dirty="0" err="1">
                <a:solidFill>
                  <a:srgbClr val="00B050"/>
                </a:solidFill>
              </a:rPr>
              <a:t>pengamanan</a:t>
            </a:r>
            <a:endParaRPr lang="en-US" sz="2000" dirty="0">
              <a:solidFill>
                <a:srgbClr val="00B050"/>
              </a:solidFill>
            </a:endParaRPr>
          </a:p>
        </p:txBody>
      </p:sp>
      <p:sp>
        <p:nvSpPr>
          <p:cNvPr id="6" name="Rectangle 5">
            <a:extLst>
              <a:ext uri="{FF2B5EF4-FFF2-40B4-BE49-F238E27FC236}">
                <a16:creationId xmlns:a16="http://schemas.microsoft.com/office/drawing/2014/main" id="{5014E3C7-5DD4-42FF-84FC-5941E91AEA36}"/>
              </a:ext>
            </a:extLst>
          </p:cNvPr>
          <p:cNvSpPr/>
          <p:nvPr/>
        </p:nvSpPr>
        <p:spPr>
          <a:xfrm>
            <a:off x="35496" y="4794706"/>
            <a:ext cx="9108504" cy="369332"/>
          </a:xfrm>
          <a:prstGeom prst="rect">
            <a:avLst/>
          </a:prstGeom>
          <a:solidFill>
            <a:srgbClr val="FFFF00"/>
          </a:solidFill>
        </p:spPr>
        <p:txBody>
          <a:bodyPr wrap="square">
            <a:spAutoFit/>
          </a:bodyPr>
          <a:lstStyle/>
          <a:p>
            <a:pPr algn="ctr"/>
            <a:r>
              <a:rPr lang="en-US" b="1" dirty="0" err="1"/>
              <a:t>Hampir</a:t>
            </a:r>
            <a:r>
              <a:rPr lang="en-US" b="1" dirty="0"/>
              <a:t> </a:t>
            </a:r>
            <a:r>
              <a:rPr lang="en-US" b="1" dirty="0" err="1"/>
              <a:t>semua</a:t>
            </a:r>
            <a:r>
              <a:rPr lang="en-US" b="1" dirty="0"/>
              <a:t> juga </a:t>
            </a:r>
            <a:r>
              <a:rPr lang="en-US" b="1" dirty="0" err="1"/>
              <a:t>terkait</a:t>
            </a:r>
            <a:r>
              <a:rPr lang="en-US" b="1" dirty="0"/>
              <a:t> </a:t>
            </a:r>
            <a:r>
              <a:rPr lang="en-US" b="1" dirty="0" err="1"/>
              <a:t>dengan</a:t>
            </a:r>
            <a:r>
              <a:rPr lang="en-US" b="1" dirty="0"/>
              <a:t> </a:t>
            </a:r>
            <a:r>
              <a:rPr lang="en-US" b="1" dirty="0" err="1"/>
              <a:t>perencanaan</a:t>
            </a:r>
            <a:r>
              <a:rPr lang="en-US" b="1" dirty="0"/>
              <a:t> </a:t>
            </a:r>
            <a:endParaRPr lang="en-ID" b="1" dirty="0"/>
          </a:p>
        </p:txBody>
      </p:sp>
    </p:spTree>
    <p:extLst>
      <p:ext uri="{BB962C8B-B14F-4D97-AF65-F5344CB8AC3E}">
        <p14:creationId xmlns:p14="http://schemas.microsoft.com/office/powerpoint/2010/main" val="1289258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971"/>
            <a:ext cx="8229600" cy="709587"/>
          </a:xfrm>
        </p:spPr>
        <p:txBody>
          <a:bodyPr>
            <a:normAutofit fontScale="90000"/>
          </a:bodyPr>
          <a:lstStyle/>
          <a:p>
            <a:r>
              <a:rPr lang="id-ID" dirty="0"/>
              <a:t>PEMANFAATAN BMN    </a:t>
            </a:r>
            <a:r>
              <a:rPr lang="id-ID" sz="2400" dirty="0">
                <a:solidFill>
                  <a:srgbClr val="FFFF00"/>
                </a:solidFill>
              </a:rPr>
              <a:t>[1]</a:t>
            </a:r>
            <a:endParaRPr lang="id-ID" dirty="0">
              <a:solidFill>
                <a:srgbClr val="FFFF00"/>
              </a:solidFill>
            </a:endParaRPr>
          </a:p>
        </p:txBody>
      </p:sp>
      <p:pic>
        <p:nvPicPr>
          <p:cNvPr id="6" name="Picture 4" descr="C:\Users\dkjn\Downloads\rent(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755576" y="195486"/>
            <a:ext cx="792088" cy="79208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Diagram 7"/>
          <p:cNvGraphicFramePr/>
          <p:nvPr>
            <p:extLst>
              <p:ext uri="{D42A27DB-BD31-4B8C-83A1-F6EECF244321}">
                <p14:modId xmlns:p14="http://schemas.microsoft.com/office/powerpoint/2010/main" val="1405672440"/>
              </p:ext>
            </p:extLst>
          </p:nvPr>
        </p:nvGraphicFramePr>
        <p:xfrm>
          <a:off x="-288032" y="1295400"/>
          <a:ext cx="9684568" cy="37246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551166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971"/>
            <a:ext cx="8229600" cy="709587"/>
          </a:xfrm>
        </p:spPr>
        <p:txBody>
          <a:bodyPr>
            <a:normAutofit fontScale="90000"/>
          </a:bodyPr>
          <a:lstStyle/>
          <a:p>
            <a:r>
              <a:rPr lang="id-ID" dirty="0"/>
              <a:t>PEMANFAATAN BMN    </a:t>
            </a:r>
            <a:r>
              <a:rPr lang="id-ID" sz="2400" dirty="0">
                <a:solidFill>
                  <a:srgbClr val="FFFF00"/>
                </a:solidFill>
              </a:rPr>
              <a:t>[2]</a:t>
            </a:r>
            <a:endParaRPr lang="id-ID" dirty="0">
              <a:solidFill>
                <a:srgbClr val="FFFF00"/>
              </a:solidFill>
            </a:endParaRPr>
          </a:p>
        </p:txBody>
      </p:sp>
      <p:pic>
        <p:nvPicPr>
          <p:cNvPr id="6" name="Picture 4" descr="C:\Users\dkjn\Downloads\rent(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755576" y="195486"/>
            <a:ext cx="792088" cy="79208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Diagram 4"/>
          <p:cNvGraphicFramePr/>
          <p:nvPr>
            <p:extLst>
              <p:ext uri="{D42A27DB-BD31-4B8C-83A1-F6EECF244321}">
                <p14:modId xmlns:p14="http://schemas.microsoft.com/office/powerpoint/2010/main" val="43847532"/>
              </p:ext>
            </p:extLst>
          </p:nvPr>
        </p:nvGraphicFramePr>
        <p:xfrm>
          <a:off x="0" y="1295400"/>
          <a:ext cx="9144000" cy="37246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200816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133971"/>
            <a:ext cx="7499176" cy="709587"/>
          </a:xfrm>
        </p:spPr>
        <p:txBody>
          <a:bodyPr>
            <a:normAutofit fontScale="90000"/>
          </a:bodyPr>
          <a:lstStyle/>
          <a:p>
            <a:r>
              <a:rPr lang="id-ID" dirty="0"/>
              <a:t>PEMINDAHTANGANAN BMN    </a:t>
            </a:r>
            <a:r>
              <a:rPr lang="id-ID" sz="2400" dirty="0">
                <a:solidFill>
                  <a:srgbClr val="FFFF00"/>
                </a:solidFill>
              </a:rPr>
              <a:t>[1]</a:t>
            </a:r>
            <a:endParaRPr lang="id-ID" dirty="0">
              <a:solidFill>
                <a:srgbClr val="FFFF00"/>
              </a:solidFill>
            </a:endParaRPr>
          </a:p>
        </p:txBody>
      </p:sp>
      <p:pic>
        <p:nvPicPr>
          <p:cNvPr id="7" name="Picture 5" descr="C:\Users\dkjn\Downloads\hand.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306000" y="195486"/>
            <a:ext cx="792088" cy="792088"/>
          </a:xfrm>
          <a:prstGeom prst="rect">
            <a:avLst/>
          </a:prstGeom>
          <a:noFill/>
          <a:extLst>
            <a:ext uri="{909E8E84-426E-40DD-AFC4-6F175D3DCCD1}">
              <a14:hiddenFill xmlns:a14="http://schemas.microsoft.com/office/drawing/2010/main">
                <a:solidFill>
                  <a:srgbClr val="FFFFFF"/>
                </a:solidFill>
              </a14:hiddenFill>
            </a:ext>
          </a:extLst>
        </p:spPr>
      </p:pic>
      <p:sp>
        <p:nvSpPr>
          <p:cNvPr id="8" name="AutoShape 33"/>
          <p:cNvSpPr>
            <a:spLocks noChangeArrowheads="1"/>
          </p:cNvSpPr>
          <p:nvPr/>
        </p:nvSpPr>
        <p:spPr bwMode="auto">
          <a:xfrm>
            <a:off x="204158" y="1206520"/>
            <a:ext cx="8635042" cy="3669486"/>
          </a:xfrm>
          <a:prstGeom prst="flowChartProcess">
            <a:avLst/>
          </a:prstGeom>
          <a:noFill/>
          <a:ln>
            <a:noFill/>
            <a:headEnd/>
            <a:tailEnd/>
          </a:ln>
        </p:spPr>
        <p:style>
          <a:lnRef idx="3">
            <a:schemeClr val="lt1"/>
          </a:lnRef>
          <a:fillRef idx="1">
            <a:schemeClr val="accent6"/>
          </a:fillRef>
          <a:effectRef idx="1">
            <a:schemeClr val="accent6"/>
          </a:effectRef>
          <a:fontRef idx="minor">
            <a:schemeClr val="lt1"/>
          </a:fontRef>
        </p:style>
        <p:txBody>
          <a:bodyPr lIns="74402" tIns="37201" rIns="74402" bIns="37201" anchor="t" anchorCtr="0"/>
          <a:lstStyle/>
          <a:p>
            <a:pPr algn="just" defTabSz="913828" eaLnBrk="0" hangingPunct="0">
              <a:spcBef>
                <a:spcPts val="600"/>
              </a:spcBef>
              <a:defRPr/>
            </a:pPr>
            <a:r>
              <a:rPr lang="id-ID" sz="1600" dirty="0">
                <a:solidFill>
                  <a:prstClr val="black"/>
                </a:solidFill>
                <a:sym typeface="Wingdings" pitchFamily="2" charset="2"/>
              </a:rPr>
              <a:t>BMN yang tidak diperlukan dalam pelaksanaan tusi dapat dipindahtangankan, dengan cara:</a:t>
            </a:r>
          </a:p>
          <a:p>
            <a:pPr marL="803275" indent="-441325" algn="just" defTabSz="913828" eaLnBrk="0" hangingPunct="0">
              <a:spcBef>
                <a:spcPts val="600"/>
              </a:spcBef>
              <a:buAutoNum type="arabicPeriod"/>
              <a:tabLst>
                <a:tab pos="361950" algn="l"/>
              </a:tabLst>
              <a:defRPr/>
            </a:pPr>
            <a:r>
              <a:rPr lang="id-ID" sz="1600" b="1" dirty="0">
                <a:solidFill>
                  <a:srgbClr val="7030A0"/>
                </a:solidFill>
                <a:sym typeface="Wingdings" pitchFamily="2" charset="2"/>
              </a:rPr>
              <a:t>Penjualan:</a:t>
            </a:r>
          </a:p>
          <a:p>
            <a:pPr marL="801688" algn="just" defTabSz="913828" eaLnBrk="0" hangingPunct="0">
              <a:spcBef>
                <a:spcPts val="600"/>
              </a:spcBef>
              <a:defRPr/>
            </a:pPr>
            <a:r>
              <a:rPr lang="id-ID" sz="1600" dirty="0">
                <a:solidFill>
                  <a:prstClr val="black"/>
                </a:solidFill>
                <a:sym typeface="Wingdings" pitchFamily="2" charset="2"/>
              </a:rPr>
              <a:t>Prinsip penjualan BMN dilakukan dengan lelang, kecuali hal-hal tertentu meliputi BMN bersifat khusus dan BMN yang ditetapkan lebih lanjut oleh Pengelola Barang.</a:t>
            </a:r>
          </a:p>
          <a:p>
            <a:pPr marL="803275" indent="-441325" algn="just" defTabSz="913828" eaLnBrk="0" hangingPunct="0">
              <a:spcBef>
                <a:spcPts val="600"/>
              </a:spcBef>
              <a:buFont typeface="+mj-lt"/>
              <a:buAutoNum type="arabicPeriod" startAt="2"/>
              <a:tabLst>
                <a:tab pos="361950" algn="l"/>
              </a:tabLst>
              <a:defRPr/>
            </a:pPr>
            <a:r>
              <a:rPr lang="id-ID" sz="1600" b="1" dirty="0">
                <a:solidFill>
                  <a:srgbClr val="7030A0"/>
                </a:solidFill>
                <a:sym typeface="Wingdings" pitchFamily="2" charset="2"/>
              </a:rPr>
              <a:t>Tukar-menukar:</a:t>
            </a:r>
          </a:p>
          <a:p>
            <a:pPr marL="801688" algn="just" defTabSz="913828" eaLnBrk="0" hangingPunct="0">
              <a:spcBef>
                <a:spcPts val="600"/>
              </a:spcBef>
              <a:tabLst>
                <a:tab pos="801688" algn="l"/>
              </a:tabLst>
              <a:defRPr/>
            </a:pPr>
            <a:r>
              <a:rPr lang="id-ID" sz="1600" dirty="0">
                <a:solidFill>
                  <a:prstClr val="black"/>
                </a:solidFill>
                <a:sym typeface="Wingdings" pitchFamily="2" charset="2"/>
              </a:rPr>
              <a:t>Tukar-menukar dapat dilakukan dengan pihak Pemda, BUMN/BUMD/Badan hukum negara lainnya, Swasta, dan </a:t>
            </a:r>
            <a:r>
              <a:rPr lang="id-ID" sz="1600" u="sng" dirty="0">
                <a:solidFill>
                  <a:schemeClr val="tx2"/>
                </a:solidFill>
                <a:sym typeface="Wingdings" pitchFamily="2" charset="2"/>
              </a:rPr>
              <a:t>Pemerintah negara lain</a:t>
            </a:r>
          </a:p>
          <a:p>
            <a:pPr marL="803275" indent="-441325" algn="just" defTabSz="913828" eaLnBrk="0" hangingPunct="0">
              <a:spcBef>
                <a:spcPts val="600"/>
              </a:spcBef>
              <a:buFont typeface="+mj-lt"/>
              <a:buAutoNum type="arabicPeriod" startAt="3"/>
              <a:tabLst>
                <a:tab pos="361950" algn="l"/>
              </a:tabLst>
              <a:defRPr/>
            </a:pPr>
            <a:r>
              <a:rPr lang="id-ID" sz="1600" b="1" dirty="0">
                <a:solidFill>
                  <a:srgbClr val="7030A0"/>
                </a:solidFill>
                <a:sym typeface="Wingdings" pitchFamily="2" charset="2"/>
              </a:rPr>
              <a:t>Hibah:</a:t>
            </a:r>
          </a:p>
          <a:p>
            <a:pPr marL="801688" algn="just" defTabSz="913828" eaLnBrk="0" hangingPunct="0">
              <a:spcBef>
                <a:spcPts val="600"/>
              </a:spcBef>
              <a:tabLst>
                <a:tab pos="801688" algn="l"/>
              </a:tabLst>
              <a:defRPr/>
            </a:pPr>
            <a:r>
              <a:rPr lang="id-ID" sz="1600" dirty="0">
                <a:solidFill>
                  <a:prstClr val="black"/>
                </a:solidFill>
                <a:sym typeface="Wingdings" pitchFamily="2" charset="2"/>
              </a:rPr>
              <a:t>Pertimbangan hibah BMN adalah untuk kepentingan Sosial, </a:t>
            </a:r>
            <a:r>
              <a:rPr lang="id-ID" sz="1600" u="sng" dirty="0">
                <a:solidFill>
                  <a:schemeClr val="tx2"/>
                </a:solidFill>
                <a:sym typeface="Wingdings" pitchFamily="2" charset="2"/>
              </a:rPr>
              <a:t>Budaya</a:t>
            </a:r>
            <a:r>
              <a:rPr lang="id-ID" sz="1600" dirty="0">
                <a:solidFill>
                  <a:prstClr val="black"/>
                </a:solidFill>
                <a:sym typeface="Wingdings" pitchFamily="2" charset="2"/>
              </a:rPr>
              <a:t>, Keagamaan, Kemanusiaan, </a:t>
            </a:r>
            <a:r>
              <a:rPr lang="id-ID" sz="1600" u="sng" dirty="0">
                <a:solidFill>
                  <a:schemeClr val="tx2"/>
                </a:solidFill>
                <a:sym typeface="Wingdings" pitchFamily="2" charset="2"/>
              </a:rPr>
              <a:t>Pendidikan non komersil</a:t>
            </a:r>
            <a:r>
              <a:rPr lang="id-ID" sz="1600" dirty="0">
                <a:solidFill>
                  <a:prstClr val="black"/>
                </a:solidFill>
                <a:sym typeface="Wingdings" pitchFamily="2" charset="2"/>
              </a:rPr>
              <a:t>, Penyelenggaraan pemerintahan negara/daerah</a:t>
            </a:r>
          </a:p>
          <a:p>
            <a:pPr marL="803275" indent="-441325" algn="just" defTabSz="913828" eaLnBrk="0" hangingPunct="0">
              <a:spcBef>
                <a:spcPts val="600"/>
              </a:spcBef>
              <a:buFont typeface="+mj-lt"/>
              <a:buAutoNum type="arabicPeriod" startAt="4"/>
              <a:tabLst>
                <a:tab pos="361950" algn="l"/>
              </a:tabLst>
              <a:defRPr/>
            </a:pPr>
            <a:r>
              <a:rPr lang="id-ID" sz="1600" b="1" dirty="0">
                <a:solidFill>
                  <a:srgbClr val="7030A0"/>
                </a:solidFill>
                <a:sym typeface="Wingdings" pitchFamily="2" charset="2"/>
              </a:rPr>
              <a:t>Penyertaan Modal Pemerintah:</a:t>
            </a:r>
          </a:p>
          <a:p>
            <a:pPr marL="801688" algn="just" defTabSz="913828" eaLnBrk="0" hangingPunct="0">
              <a:spcBef>
                <a:spcPts val="600"/>
              </a:spcBef>
              <a:tabLst>
                <a:tab pos="801688" algn="l"/>
              </a:tabLst>
              <a:defRPr/>
            </a:pPr>
            <a:r>
              <a:rPr lang="id-ID" sz="1600" dirty="0">
                <a:solidFill>
                  <a:prstClr val="black"/>
                </a:solidFill>
                <a:sym typeface="Wingdings" pitchFamily="2" charset="2"/>
              </a:rPr>
              <a:t>PMP atas BMN dilakukan dalam rangka pendirian, memperbaiki struktur permodalan dan/atau meningkatkan kapasitas BUMN/BUMD/badan hukum lainnya yang dimiliki negara</a:t>
            </a:r>
          </a:p>
          <a:p>
            <a:pPr marL="801688" algn="just" defTabSz="913828" eaLnBrk="0" hangingPunct="0">
              <a:spcBef>
                <a:spcPts val="600"/>
              </a:spcBef>
              <a:tabLst>
                <a:tab pos="801688" algn="l"/>
              </a:tabLst>
              <a:defRPr/>
            </a:pPr>
            <a:endParaRPr lang="id-ID" sz="1600" dirty="0">
              <a:solidFill>
                <a:prstClr val="black"/>
              </a:solidFill>
              <a:sym typeface="Wingdings" pitchFamily="2" charset="2"/>
            </a:endParaRPr>
          </a:p>
          <a:p>
            <a:pPr marL="361950" algn="just" defTabSz="913828" eaLnBrk="0" hangingPunct="0">
              <a:spcBef>
                <a:spcPts val="600"/>
              </a:spcBef>
              <a:tabLst>
                <a:tab pos="361950" algn="l"/>
              </a:tabLst>
              <a:defRPr/>
            </a:pPr>
            <a:endParaRPr lang="id-ID" sz="1600" dirty="0">
              <a:solidFill>
                <a:prstClr val="black"/>
              </a:solidFill>
              <a:sym typeface="Wingdings" pitchFamily="2" charset="2"/>
            </a:endParaRPr>
          </a:p>
          <a:p>
            <a:pPr marL="803275" indent="-441325" algn="just" defTabSz="913828" eaLnBrk="0" hangingPunct="0">
              <a:spcBef>
                <a:spcPts val="600"/>
              </a:spcBef>
              <a:buAutoNum type="arabicPeriod"/>
              <a:tabLst>
                <a:tab pos="361950" algn="l"/>
              </a:tabLst>
              <a:defRPr/>
            </a:pPr>
            <a:endParaRPr lang="id-ID" sz="1600" dirty="0">
              <a:solidFill>
                <a:prstClr val="black"/>
              </a:solidFill>
              <a:sym typeface="Wingdings" pitchFamily="2" charset="2"/>
            </a:endParaRPr>
          </a:p>
          <a:p>
            <a:pPr marL="342900" indent="-342900" algn="just" defTabSz="913828" eaLnBrk="0" hangingPunct="0">
              <a:spcBef>
                <a:spcPts val="600"/>
              </a:spcBef>
              <a:buFont typeface="Courier New" pitchFamily="49" charset="0"/>
              <a:buChar char="o"/>
              <a:defRPr/>
            </a:pPr>
            <a:endParaRPr lang="id-ID" sz="1600" dirty="0">
              <a:solidFill>
                <a:prstClr val="black"/>
              </a:solidFill>
              <a:sym typeface="Wingdings" pitchFamily="2" charset="2"/>
            </a:endParaRPr>
          </a:p>
          <a:p>
            <a:pPr marL="342900" indent="-342900" algn="just" defTabSz="913828" eaLnBrk="0" hangingPunct="0">
              <a:spcBef>
                <a:spcPts val="600"/>
              </a:spcBef>
              <a:buFont typeface="Courier New" pitchFamily="49" charset="0"/>
              <a:buChar char="o"/>
              <a:defRPr/>
            </a:pPr>
            <a:endParaRPr lang="id-ID" sz="1600" dirty="0">
              <a:solidFill>
                <a:prstClr val="black"/>
              </a:solidFill>
              <a:sym typeface="Wingdings" pitchFamily="2" charset="2"/>
            </a:endParaRPr>
          </a:p>
          <a:p>
            <a:pPr marL="803275" indent="-441325" algn="just" defTabSz="913828" eaLnBrk="0" hangingPunct="0">
              <a:spcBef>
                <a:spcPts val="600"/>
              </a:spcBef>
              <a:buFontTx/>
              <a:buAutoNum type="arabicPeriod"/>
              <a:defRPr/>
            </a:pPr>
            <a:endParaRPr lang="id-ID" sz="1600" dirty="0">
              <a:solidFill>
                <a:prstClr val="black"/>
              </a:solidFill>
              <a:sym typeface="Wingdings" pitchFamily="2" charset="2"/>
            </a:endParaRPr>
          </a:p>
          <a:p>
            <a:pPr marL="803275" indent="-441325" algn="just" defTabSz="913828" eaLnBrk="0" hangingPunct="0">
              <a:spcBef>
                <a:spcPts val="600"/>
              </a:spcBef>
              <a:buFontTx/>
              <a:buAutoNum type="arabicPeriod"/>
              <a:defRPr/>
            </a:pPr>
            <a:endParaRPr lang="id-ID" sz="1600" dirty="0">
              <a:solidFill>
                <a:prstClr val="black"/>
              </a:solidFill>
              <a:sym typeface="Wingdings" pitchFamily="2" charset="2"/>
            </a:endParaRPr>
          </a:p>
          <a:p>
            <a:pPr marL="803275" indent="-441325" algn="just" defTabSz="913828" eaLnBrk="0" hangingPunct="0">
              <a:spcBef>
                <a:spcPts val="600"/>
              </a:spcBef>
              <a:buFontTx/>
              <a:buAutoNum type="arabicPeriod"/>
              <a:defRPr/>
            </a:pPr>
            <a:endParaRPr lang="id-ID" sz="1600" dirty="0">
              <a:solidFill>
                <a:prstClr val="black"/>
              </a:solidFill>
              <a:sym typeface="Wingdings" pitchFamily="2" charset="2"/>
            </a:endParaRPr>
          </a:p>
          <a:p>
            <a:pPr algn="just" defTabSz="913828" eaLnBrk="0" hangingPunct="0">
              <a:spcBef>
                <a:spcPts val="600"/>
              </a:spcBef>
              <a:defRPr/>
            </a:pPr>
            <a:endParaRPr lang="id-ID" sz="1600" dirty="0">
              <a:solidFill>
                <a:prstClr val="black"/>
              </a:solidFill>
              <a:sym typeface="Wingdings" pitchFamily="2" charset="2"/>
            </a:endParaRPr>
          </a:p>
        </p:txBody>
      </p:sp>
    </p:spTree>
    <p:extLst>
      <p:ext uri="{BB962C8B-B14F-4D97-AF65-F5344CB8AC3E}">
        <p14:creationId xmlns:p14="http://schemas.microsoft.com/office/powerpoint/2010/main" val="40322827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133971"/>
            <a:ext cx="7499176" cy="709587"/>
          </a:xfrm>
        </p:spPr>
        <p:txBody>
          <a:bodyPr>
            <a:normAutofit fontScale="90000"/>
          </a:bodyPr>
          <a:lstStyle/>
          <a:p>
            <a:r>
              <a:rPr lang="id-ID" dirty="0"/>
              <a:t>PEMINDAHTANGANAN BMN    </a:t>
            </a:r>
            <a:r>
              <a:rPr lang="id-ID" sz="2400" dirty="0">
                <a:solidFill>
                  <a:srgbClr val="FFFF00"/>
                </a:solidFill>
              </a:rPr>
              <a:t>[2]</a:t>
            </a:r>
            <a:endParaRPr lang="id-ID" dirty="0">
              <a:solidFill>
                <a:srgbClr val="FFFF00"/>
              </a:solidFill>
            </a:endParaRPr>
          </a:p>
        </p:txBody>
      </p:sp>
      <p:pic>
        <p:nvPicPr>
          <p:cNvPr id="7" name="Picture 5" descr="C:\Users\dkjn\Downloads\hand.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306000" y="195486"/>
            <a:ext cx="792088" cy="792088"/>
          </a:xfrm>
          <a:prstGeom prst="rect">
            <a:avLst/>
          </a:prstGeom>
          <a:noFill/>
          <a:extLst>
            <a:ext uri="{909E8E84-426E-40DD-AFC4-6F175D3DCCD1}">
              <a14:hiddenFill xmlns:a14="http://schemas.microsoft.com/office/drawing/2010/main">
                <a:solidFill>
                  <a:srgbClr val="FFFFFF"/>
                </a:solidFill>
              </a14:hiddenFill>
            </a:ext>
          </a:extLst>
        </p:spPr>
      </p:pic>
      <p:sp>
        <p:nvSpPr>
          <p:cNvPr id="8" name="AutoShape 33"/>
          <p:cNvSpPr>
            <a:spLocks noChangeArrowheads="1"/>
          </p:cNvSpPr>
          <p:nvPr/>
        </p:nvSpPr>
        <p:spPr bwMode="auto">
          <a:xfrm>
            <a:off x="204158" y="1206520"/>
            <a:ext cx="5952018" cy="3669486"/>
          </a:xfrm>
          <a:prstGeom prst="flowChartProcess">
            <a:avLst/>
          </a:prstGeom>
          <a:noFill/>
          <a:ln>
            <a:noFill/>
            <a:headEnd/>
            <a:tailEnd/>
          </a:ln>
        </p:spPr>
        <p:style>
          <a:lnRef idx="3">
            <a:schemeClr val="lt1"/>
          </a:lnRef>
          <a:fillRef idx="1">
            <a:schemeClr val="accent6"/>
          </a:fillRef>
          <a:effectRef idx="1">
            <a:schemeClr val="accent6"/>
          </a:effectRef>
          <a:fontRef idx="minor">
            <a:schemeClr val="lt1"/>
          </a:fontRef>
        </p:style>
        <p:txBody>
          <a:bodyPr lIns="74402" tIns="37201" rIns="74402" bIns="37201" anchor="t" anchorCtr="0"/>
          <a:lstStyle/>
          <a:p>
            <a:pPr defTabSz="913828" eaLnBrk="0" hangingPunct="0">
              <a:spcBef>
                <a:spcPts val="600"/>
              </a:spcBef>
              <a:defRPr/>
            </a:pPr>
            <a:r>
              <a:rPr lang="id-ID" sz="1600" b="1" dirty="0">
                <a:solidFill>
                  <a:prstClr val="black"/>
                </a:solidFill>
                <a:sym typeface="Wingdings" pitchFamily="2" charset="2"/>
              </a:rPr>
              <a:t>Pemindahtanganan tanah dan/atau bangunan: </a:t>
            </a:r>
          </a:p>
          <a:p>
            <a:pPr defTabSz="913828" eaLnBrk="0" hangingPunct="0">
              <a:spcBef>
                <a:spcPts val="600"/>
              </a:spcBef>
              <a:defRPr/>
            </a:pPr>
            <a:r>
              <a:rPr lang="id-ID" sz="1600" dirty="0">
                <a:solidFill>
                  <a:prstClr val="black"/>
                </a:solidFill>
                <a:sym typeface="Wingdings" pitchFamily="2" charset="2"/>
              </a:rPr>
              <a:t>Dilakukan setelah mendapat ijin DPR, kecuali:</a:t>
            </a:r>
          </a:p>
          <a:p>
            <a:pPr marL="266700" lvl="1" indent="-266700" defTabSz="913828" eaLnBrk="0" hangingPunct="0">
              <a:spcBef>
                <a:spcPts val="600"/>
              </a:spcBef>
              <a:buAutoNum type="arabicPeriod"/>
              <a:defRPr/>
            </a:pPr>
            <a:r>
              <a:rPr lang="id-ID" sz="1600" dirty="0">
                <a:solidFill>
                  <a:prstClr val="black"/>
                </a:solidFill>
                <a:sym typeface="Wingdings" pitchFamily="2" charset="2"/>
              </a:rPr>
              <a:t>Sudah tidak sesuai tata ruang wilayah atau penataan kota</a:t>
            </a:r>
          </a:p>
          <a:p>
            <a:pPr marL="266700" lvl="1" indent="-266700" defTabSz="913828" eaLnBrk="0" hangingPunct="0">
              <a:spcBef>
                <a:spcPts val="600"/>
              </a:spcBef>
              <a:buAutoNum type="arabicPeriod"/>
              <a:defRPr/>
            </a:pPr>
            <a:r>
              <a:rPr lang="id-ID" sz="1600" dirty="0">
                <a:solidFill>
                  <a:prstClr val="black"/>
                </a:solidFill>
                <a:sym typeface="Wingdings" pitchFamily="2" charset="2"/>
              </a:rPr>
              <a:t>Harus dihapus karena anggaran untuk bangunan pengganti telah tersedia</a:t>
            </a:r>
          </a:p>
          <a:p>
            <a:pPr marL="266700" lvl="1" indent="-266700" defTabSz="913828" eaLnBrk="0" hangingPunct="0">
              <a:spcBef>
                <a:spcPts val="600"/>
              </a:spcBef>
              <a:buAutoNum type="arabicPeriod"/>
              <a:defRPr/>
            </a:pPr>
            <a:r>
              <a:rPr lang="id-ID" sz="1600" dirty="0">
                <a:solidFill>
                  <a:prstClr val="black"/>
                </a:solidFill>
                <a:sym typeface="Wingdings" pitchFamily="2" charset="2"/>
              </a:rPr>
              <a:t>Diperuntukan bagi PNS</a:t>
            </a:r>
          </a:p>
          <a:p>
            <a:pPr marL="266700" lvl="1" indent="-266700" defTabSz="913828" eaLnBrk="0" hangingPunct="0">
              <a:spcBef>
                <a:spcPts val="600"/>
              </a:spcBef>
              <a:buAutoNum type="arabicPeriod"/>
              <a:defRPr/>
            </a:pPr>
            <a:r>
              <a:rPr lang="id-ID" sz="1600" dirty="0">
                <a:solidFill>
                  <a:prstClr val="black"/>
                </a:solidFill>
                <a:sym typeface="Wingdings" pitchFamily="2" charset="2"/>
              </a:rPr>
              <a:t>Diperuntukan bagi kepentingan umum</a:t>
            </a:r>
          </a:p>
          <a:p>
            <a:pPr marL="266700" lvl="1" indent="-266700" defTabSz="913828" eaLnBrk="0" hangingPunct="0">
              <a:spcBef>
                <a:spcPts val="600"/>
              </a:spcBef>
              <a:buAutoNum type="arabicPeriod"/>
              <a:defRPr/>
            </a:pPr>
            <a:r>
              <a:rPr lang="id-ID" sz="1600" dirty="0">
                <a:solidFill>
                  <a:prstClr val="black"/>
                </a:solidFill>
                <a:sym typeface="Wingdings" pitchFamily="2" charset="2"/>
              </a:rPr>
              <a:t>Dikuasai negara berdasar putusan pengadilan atau peraturan perUUan, namun tidak layak secara ekonomis bila dipertahankan</a:t>
            </a:r>
          </a:p>
          <a:p>
            <a:pPr marL="0" lvl="1" defTabSz="913828" eaLnBrk="0" hangingPunct="0">
              <a:defRPr/>
            </a:pPr>
            <a:endParaRPr lang="id-ID" sz="1600" dirty="0">
              <a:solidFill>
                <a:prstClr val="black"/>
              </a:solidFill>
              <a:sym typeface="Wingdings" pitchFamily="2" charset="2"/>
            </a:endParaRPr>
          </a:p>
          <a:p>
            <a:pPr marL="0" lvl="1" defTabSz="913828" eaLnBrk="0" hangingPunct="0">
              <a:defRPr/>
            </a:pPr>
            <a:r>
              <a:rPr lang="id-ID" sz="1600" dirty="0">
                <a:solidFill>
                  <a:prstClr val="black"/>
                </a:solidFill>
                <a:sym typeface="Wingdings" pitchFamily="2" charset="2"/>
              </a:rPr>
              <a:t>Dilakukan oleh Pengelola Barang setelah mendapat persetujuan:</a:t>
            </a:r>
          </a:p>
          <a:p>
            <a:pPr marL="266700" lvl="2" indent="-266700" defTabSz="913828" eaLnBrk="0" hangingPunct="0">
              <a:spcBef>
                <a:spcPts val="600"/>
              </a:spcBef>
              <a:buFont typeface="Arial" pitchFamily="34" charset="0"/>
              <a:buChar char="•"/>
              <a:defRPr/>
            </a:pPr>
            <a:r>
              <a:rPr lang="id-ID" sz="1600" dirty="0">
                <a:solidFill>
                  <a:prstClr val="black"/>
                </a:solidFill>
                <a:sym typeface="Wingdings" pitchFamily="2" charset="2"/>
              </a:rPr>
              <a:t>Presiden: dengan nilai lebih dari Rp10 miliar</a:t>
            </a:r>
          </a:p>
          <a:p>
            <a:pPr marL="266700" lvl="2" indent="-266700" defTabSz="913828" eaLnBrk="0" hangingPunct="0">
              <a:spcBef>
                <a:spcPts val="600"/>
              </a:spcBef>
              <a:buFont typeface="Arial" pitchFamily="34" charset="0"/>
              <a:buChar char="•"/>
              <a:defRPr/>
            </a:pPr>
            <a:r>
              <a:rPr lang="id-ID" sz="1600" dirty="0">
                <a:solidFill>
                  <a:prstClr val="black"/>
                </a:solidFill>
                <a:sym typeface="Wingdings" pitchFamily="2" charset="2"/>
              </a:rPr>
              <a:t>Pengelola Barang: dengan nilai s.d. Rp10 miliar</a:t>
            </a:r>
          </a:p>
        </p:txBody>
      </p:sp>
      <p:sp>
        <p:nvSpPr>
          <p:cNvPr id="3" name="Rectangle 2"/>
          <p:cNvSpPr/>
          <p:nvPr/>
        </p:nvSpPr>
        <p:spPr>
          <a:xfrm>
            <a:off x="6012160" y="1206520"/>
            <a:ext cx="2987824" cy="3277820"/>
          </a:xfrm>
          <a:prstGeom prst="rect">
            <a:avLst/>
          </a:prstGeom>
        </p:spPr>
        <p:txBody>
          <a:bodyPr wrap="square">
            <a:spAutoFit/>
          </a:bodyPr>
          <a:lstStyle/>
          <a:p>
            <a:pPr defTabSz="913828" eaLnBrk="0" hangingPunct="0">
              <a:spcBef>
                <a:spcPts val="600"/>
              </a:spcBef>
              <a:defRPr/>
            </a:pPr>
            <a:r>
              <a:rPr lang="id-ID" sz="1600" b="1" dirty="0">
                <a:solidFill>
                  <a:prstClr val="black"/>
                </a:solidFill>
                <a:sym typeface="Wingdings" pitchFamily="2" charset="2"/>
              </a:rPr>
              <a:t>Pemindahtanganan selain tanah dan/atau bangunan:</a:t>
            </a:r>
          </a:p>
          <a:p>
            <a:pPr marL="266700" lvl="1" indent="-266700" defTabSz="913828" eaLnBrk="0" hangingPunct="0">
              <a:spcBef>
                <a:spcPts val="600"/>
              </a:spcBef>
              <a:buFontTx/>
              <a:buAutoNum type="arabicPeriod"/>
              <a:defRPr/>
            </a:pPr>
            <a:r>
              <a:rPr lang="id-ID" sz="1600" dirty="0">
                <a:solidFill>
                  <a:prstClr val="black"/>
                </a:solidFill>
                <a:sym typeface="Wingdings" pitchFamily="2" charset="2"/>
              </a:rPr>
              <a:t>s.d. Rp10 miliar </a:t>
            </a:r>
            <a:r>
              <a:rPr lang="sv-SE" sz="1600" dirty="0">
                <a:solidFill>
                  <a:prstClr val="black"/>
                </a:solidFill>
                <a:sym typeface="Wingdings" pitchFamily="2" charset="2"/>
              </a:rPr>
              <a:t>dilakukan setelah mendapat persetujuan </a:t>
            </a:r>
            <a:r>
              <a:rPr lang="id-ID" sz="1600" dirty="0">
                <a:solidFill>
                  <a:prstClr val="black"/>
                </a:solidFill>
                <a:sym typeface="Wingdings" pitchFamily="2" charset="2"/>
              </a:rPr>
              <a:t>Pengelola Barang.</a:t>
            </a:r>
          </a:p>
          <a:p>
            <a:pPr marL="266700" lvl="1" indent="-266700" defTabSz="913828" eaLnBrk="0" hangingPunct="0">
              <a:spcBef>
                <a:spcPts val="600"/>
              </a:spcBef>
              <a:buFontTx/>
              <a:buAutoNum type="arabicPeriod"/>
              <a:defRPr/>
            </a:pPr>
            <a:r>
              <a:rPr lang="id-ID" sz="1600" dirty="0">
                <a:solidFill>
                  <a:prstClr val="black"/>
                </a:solidFill>
                <a:sym typeface="Wingdings" pitchFamily="2" charset="2"/>
              </a:rPr>
              <a:t>Lebih dari Rp10 miliar s.d. Rp100 miliar dilakukan setelah mendapat persetujuan Presiden.</a:t>
            </a:r>
          </a:p>
          <a:p>
            <a:pPr marL="266700" lvl="1" indent="-266700" defTabSz="913828" eaLnBrk="0" hangingPunct="0">
              <a:spcBef>
                <a:spcPts val="600"/>
              </a:spcBef>
              <a:buFontTx/>
              <a:buAutoNum type="arabicPeriod"/>
              <a:defRPr/>
            </a:pPr>
            <a:r>
              <a:rPr lang="id-ID" sz="1600" dirty="0">
                <a:solidFill>
                  <a:prstClr val="black"/>
                </a:solidFill>
                <a:sym typeface="Wingdings" pitchFamily="2" charset="2"/>
              </a:rPr>
              <a:t>Lebih dari Rp100 miliar dilakukan setelah mendapat persetujuan DPR.</a:t>
            </a:r>
          </a:p>
        </p:txBody>
      </p:sp>
    </p:spTree>
    <p:extLst>
      <p:ext uri="{BB962C8B-B14F-4D97-AF65-F5344CB8AC3E}">
        <p14:creationId xmlns:p14="http://schemas.microsoft.com/office/powerpoint/2010/main" val="4095852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205979"/>
            <a:ext cx="7499176" cy="709587"/>
          </a:xfrm>
        </p:spPr>
        <p:txBody>
          <a:bodyPr>
            <a:normAutofit fontScale="90000"/>
          </a:bodyPr>
          <a:lstStyle/>
          <a:p>
            <a:r>
              <a:rPr lang="id-ID" sz="4900" dirty="0"/>
              <a:t>PEMUSNAHAN</a:t>
            </a:r>
            <a:r>
              <a:rPr lang="id-ID" dirty="0"/>
              <a:t> BMN</a:t>
            </a:r>
            <a:endParaRPr lang="id-ID" dirty="0">
              <a:solidFill>
                <a:srgbClr val="FFFF00"/>
              </a:solidFill>
            </a:endParaRPr>
          </a:p>
        </p:txBody>
      </p:sp>
      <p:pic>
        <p:nvPicPr>
          <p:cNvPr id="6" name="Picture 6" descr="C:\Users\dkjn\Downloads\waste-disposal.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15616" y="123478"/>
            <a:ext cx="864096" cy="864096"/>
          </a:xfrm>
          <a:prstGeom prst="rect">
            <a:avLst/>
          </a:prstGeom>
          <a:noFill/>
          <a:extLst>
            <a:ext uri="{909E8E84-426E-40DD-AFC4-6F175D3DCCD1}">
              <a14:hiddenFill xmlns:a14="http://schemas.microsoft.com/office/drawing/2010/main">
                <a:solidFill>
                  <a:srgbClr val="FFFFFF"/>
                </a:solidFill>
              </a14:hiddenFill>
            </a:ext>
          </a:extLst>
        </p:spPr>
      </p:pic>
      <p:sp>
        <p:nvSpPr>
          <p:cNvPr id="9" name="AutoShape 33"/>
          <p:cNvSpPr>
            <a:spLocks noChangeArrowheads="1"/>
          </p:cNvSpPr>
          <p:nvPr/>
        </p:nvSpPr>
        <p:spPr bwMode="auto">
          <a:xfrm>
            <a:off x="304924" y="1203598"/>
            <a:ext cx="8515548" cy="3733800"/>
          </a:xfrm>
          <a:prstGeom prst="flowChartProcess">
            <a:avLst/>
          </a:prstGeom>
          <a:solidFill>
            <a:schemeClr val="bg1"/>
          </a:solidFill>
          <a:ln>
            <a:solidFill>
              <a:schemeClr val="tx2"/>
            </a:solidFill>
            <a:headEnd/>
            <a:tailEnd/>
          </a:ln>
        </p:spPr>
        <p:style>
          <a:lnRef idx="2">
            <a:schemeClr val="accent6"/>
          </a:lnRef>
          <a:fillRef idx="1">
            <a:schemeClr val="lt1"/>
          </a:fillRef>
          <a:effectRef idx="0">
            <a:schemeClr val="accent6"/>
          </a:effectRef>
          <a:fontRef idx="minor">
            <a:schemeClr val="dk1"/>
          </a:fontRef>
        </p:style>
        <p:txBody>
          <a:bodyPr lIns="74402" tIns="37201" rIns="74402" bIns="37201" anchor="t" anchorCtr="0"/>
          <a:lstStyle/>
          <a:p>
            <a:pPr marL="342900" indent="-342900" defTabSz="913828" eaLnBrk="0" hangingPunct="0">
              <a:spcBef>
                <a:spcPts val="600"/>
              </a:spcBef>
              <a:buFont typeface="Courier New" pitchFamily="49" charset="0"/>
              <a:buChar char="o"/>
              <a:defRPr/>
            </a:pPr>
            <a:r>
              <a:rPr lang="id-ID" sz="2000" dirty="0">
                <a:solidFill>
                  <a:schemeClr val="tx1"/>
                </a:solidFill>
                <a:sym typeface="Wingdings" pitchFamily="2" charset="2"/>
              </a:rPr>
              <a:t>Pertimbangan pemusnahan BMN:</a:t>
            </a:r>
          </a:p>
          <a:p>
            <a:pPr marL="803275" indent="-441325" defTabSz="913828" eaLnBrk="0" hangingPunct="0">
              <a:spcBef>
                <a:spcPts val="600"/>
              </a:spcBef>
              <a:buFontTx/>
              <a:buAutoNum type="arabicPeriod"/>
              <a:defRPr/>
            </a:pPr>
            <a:r>
              <a:rPr lang="id-ID" sz="2000" dirty="0">
                <a:solidFill>
                  <a:schemeClr val="tx1"/>
                </a:solidFill>
                <a:sym typeface="Wingdings" pitchFamily="2" charset="2"/>
              </a:rPr>
              <a:t>BMN tidak dapat digunakan/dimanfaatkan/dipindahtangankan</a:t>
            </a:r>
          </a:p>
          <a:p>
            <a:pPr marL="803275" indent="-441325" defTabSz="913828" eaLnBrk="0" hangingPunct="0">
              <a:spcBef>
                <a:spcPts val="600"/>
              </a:spcBef>
              <a:buFontTx/>
              <a:buAutoNum type="arabicPeriod"/>
              <a:defRPr/>
            </a:pPr>
            <a:r>
              <a:rPr lang="id-ID" sz="2000" dirty="0">
                <a:solidFill>
                  <a:schemeClr val="tx1"/>
                </a:solidFill>
                <a:sym typeface="Wingdings" pitchFamily="2" charset="2"/>
              </a:rPr>
              <a:t>Terdapat alasan lain sesuai peraturan perUUan</a:t>
            </a:r>
          </a:p>
          <a:p>
            <a:pPr marL="361950" defTabSz="913828" eaLnBrk="0" hangingPunct="0">
              <a:spcBef>
                <a:spcPts val="600"/>
              </a:spcBef>
              <a:defRPr/>
            </a:pPr>
            <a:endParaRPr lang="id-ID" sz="2000" dirty="0">
              <a:solidFill>
                <a:schemeClr val="tx1"/>
              </a:solidFill>
              <a:sym typeface="Wingdings" pitchFamily="2" charset="2"/>
            </a:endParaRPr>
          </a:p>
          <a:p>
            <a:pPr marL="361950" indent="-361950" defTabSz="913828" eaLnBrk="0" hangingPunct="0">
              <a:spcBef>
                <a:spcPts val="600"/>
              </a:spcBef>
              <a:buFont typeface="Courier New" pitchFamily="49" charset="0"/>
              <a:buChar char="o"/>
              <a:defRPr/>
            </a:pPr>
            <a:r>
              <a:rPr lang="id-ID" sz="2000" dirty="0">
                <a:solidFill>
                  <a:schemeClr val="tx1"/>
                </a:solidFill>
                <a:sym typeface="Wingdings" pitchFamily="2" charset="2"/>
              </a:rPr>
              <a:t>Pemusnahan dilakukan dengan dibakar, dihancurkan, ditimbun, ditenggelamkan, atau cara lain sesuai ketentuan peraturan perUUan</a:t>
            </a:r>
          </a:p>
          <a:p>
            <a:pPr marL="361950" indent="-361950" defTabSz="913828" eaLnBrk="0" hangingPunct="0">
              <a:spcBef>
                <a:spcPts val="600"/>
              </a:spcBef>
              <a:buFont typeface="Courier New" pitchFamily="49" charset="0"/>
              <a:buChar char="o"/>
              <a:defRPr/>
            </a:pPr>
            <a:r>
              <a:rPr lang="id-ID" sz="2000" dirty="0">
                <a:solidFill>
                  <a:schemeClr val="tx1"/>
                </a:solidFill>
                <a:sym typeface="Wingdings" pitchFamily="2" charset="2"/>
              </a:rPr>
              <a:t>Penyederhanaan birokrasi: Pendelegasian sebagian kewenangan Pengelola kepada Pengguna </a:t>
            </a:r>
          </a:p>
          <a:p>
            <a:pPr marL="361950" indent="-361950" defTabSz="913828" eaLnBrk="0" hangingPunct="0">
              <a:spcBef>
                <a:spcPts val="600"/>
              </a:spcBef>
              <a:buFont typeface="Courier New" pitchFamily="49" charset="0"/>
              <a:buChar char="o"/>
              <a:defRPr/>
            </a:pPr>
            <a:r>
              <a:rPr lang="id-ID" sz="2000" dirty="0">
                <a:solidFill>
                  <a:schemeClr val="tx1"/>
                </a:solidFill>
                <a:sym typeface="Wingdings" pitchFamily="2" charset="2"/>
              </a:rPr>
              <a:t>Subyek pelaksana pemusnahan: Pemusnahan dilaksanakan oleh Pengguna Barang setelah mendapat persetujuan Pengelola Barang</a:t>
            </a:r>
          </a:p>
          <a:p>
            <a:pPr marL="803275" indent="-441325" defTabSz="913828" eaLnBrk="0" hangingPunct="0">
              <a:spcBef>
                <a:spcPts val="600"/>
              </a:spcBef>
              <a:buFontTx/>
              <a:buAutoNum type="arabicPeriod"/>
              <a:defRPr/>
            </a:pPr>
            <a:endParaRPr lang="id-ID" sz="2000" dirty="0">
              <a:solidFill>
                <a:schemeClr val="tx1"/>
              </a:solidFill>
              <a:sym typeface="Wingdings" pitchFamily="2" charset="2"/>
            </a:endParaRPr>
          </a:p>
          <a:p>
            <a:pPr marL="803275" indent="-441325" defTabSz="913828" eaLnBrk="0" hangingPunct="0">
              <a:spcBef>
                <a:spcPts val="600"/>
              </a:spcBef>
              <a:buFontTx/>
              <a:buAutoNum type="arabicPeriod"/>
              <a:defRPr/>
            </a:pPr>
            <a:endParaRPr lang="id-ID" sz="2000" dirty="0">
              <a:solidFill>
                <a:schemeClr val="tx1"/>
              </a:solidFill>
              <a:sym typeface="Wingdings" pitchFamily="2" charset="2"/>
            </a:endParaRPr>
          </a:p>
          <a:p>
            <a:pPr defTabSz="913828" eaLnBrk="0" hangingPunct="0">
              <a:spcBef>
                <a:spcPts val="600"/>
              </a:spcBef>
              <a:defRPr/>
            </a:pPr>
            <a:endParaRPr lang="id-ID" sz="2000" dirty="0">
              <a:solidFill>
                <a:schemeClr val="tx1"/>
              </a:solidFill>
              <a:sym typeface="Wingdings" pitchFamily="2" charset="2"/>
            </a:endParaRPr>
          </a:p>
        </p:txBody>
      </p:sp>
    </p:spTree>
    <p:extLst>
      <p:ext uri="{BB962C8B-B14F-4D97-AF65-F5344CB8AC3E}">
        <p14:creationId xmlns:p14="http://schemas.microsoft.com/office/powerpoint/2010/main" val="15225501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205979"/>
            <a:ext cx="7499176" cy="709587"/>
          </a:xfrm>
        </p:spPr>
        <p:txBody>
          <a:bodyPr>
            <a:normAutofit fontScale="90000"/>
          </a:bodyPr>
          <a:lstStyle/>
          <a:p>
            <a:r>
              <a:rPr lang="id-ID" sz="4900" dirty="0"/>
              <a:t>PENGHAPUSAN</a:t>
            </a:r>
            <a:r>
              <a:rPr lang="id-ID" dirty="0"/>
              <a:t> BMN</a:t>
            </a:r>
            <a:endParaRPr lang="id-ID" dirty="0">
              <a:solidFill>
                <a:srgbClr val="FFFF00"/>
              </a:solidFill>
            </a:endParaRPr>
          </a:p>
        </p:txBody>
      </p:sp>
      <p:sp>
        <p:nvSpPr>
          <p:cNvPr id="9" name="AutoShape 33"/>
          <p:cNvSpPr>
            <a:spLocks noChangeArrowheads="1"/>
          </p:cNvSpPr>
          <p:nvPr/>
        </p:nvSpPr>
        <p:spPr bwMode="auto">
          <a:xfrm>
            <a:off x="323528" y="1203598"/>
            <a:ext cx="8515548" cy="3733800"/>
          </a:xfrm>
          <a:prstGeom prst="flowChartProcess">
            <a:avLst/>
          </a:prstGeom>
          <a:solidFill>
            <a:schemeClr val="bg1"/>
          </a:solidFill>
          <a:ln>
            <a:solidFill>
              <a:schemeClr val="tx2"/>
            </a:solidFill>
            <a:headEnd/>
            <a:tailEnd/>
          </a:ln>
        </p:spPr>
        <p:style>
          <a:lnRef idx="2">
            <a:schemeClr val="accent6"/>
          </a:lnRef>
          <a:fillRef idx="1">
            <a:schemeClr val="lt1"/>
          </a:fillRef>
          <a:effectRef idx="0">
            <a:schemeClr val="accent6"/>
          </a:effectRef>
          <a:fontRef idx="minor">
            <a:schemeClr val="dk1"/>
          </a:fontRef>
        </p:style>
        <p:txBody>
          <a:bodyPr lIns="74402" tIns="37201" rIns="74402" bIns="37201" numCol="1" anchor="t" anchorCtr="0"/>
          <a:lstStyle/>
          <a:p>
            <a:pPr marL="361950" indent="-361950" defTabSz="913828" eaLnBrk="0" hangingPunct="0">
              <a:spcBef>
                <a:spcPts val="600"/>
              </a:spcBef>
              <a:buFont typeface="Courier New" pitchFamily="49" charset="0"/>
              <a:buChar char="o"/>
              <a:defRPr/>
            </a:pPr>
            <a:r>
              <a:rPr lang="id-ID" sz="1600" dirty="0">
                <a:solidFill>
                  <a:schemeClr val="tx1"/>
                </a:solidFill>
                <a:sym typeface="Wingdings" pitchFamily="2" charset="2"/>
              </a:rPr>
              <a:t>Penghapusan dari daftar barang Pengelola/Pengguna/Kuasa Pengguna dilakukan dalam hal BMN sudah tidak dalam penguasaan Pengelola/Pengguna Barang/Kuasa Pengguna Barang.</a:t>
            </a:r>
          </a:p>
          <a:p>
            <a:pPr marL="342900" indent="-342900" defTabSz="913828" eaLnBrk="0" hangingPunct="0">
              <a:spcBef>
                <a:spcPts val="600"/>
              </a:spcBef>
              <a:buFont typeface="Courier New" pitchFamily="49" charset="0"/>
              <a:buChar char="o"/>
              <a:defRPr/>
            </a:pPr>
            <a:r>
              <a:rPr lang="id-ID" sz="1600" dirty="0">
                <a:solidFill>
                  <a:schemeClr val="tx1"/>
                </a:solidFill>
                <a:sym typeface="Wingdings" pitchFamily="2" charset="2"/>
              </a:rPr>
              <a:t>BMN sudah tidak berada dalam penguasaan Pengguna Barang dan/atau Kuasa Pengguna Barang disebabkan:</a:t>
            </a:r>
          </a:p>
          <a:p>
            <a:pPr marL="800100" lvl="1" indent="-342900" defTabSz="913828" eaLnBrk="0" hangingPunct="0">
              <a:spcBef>
                <a:spcPts val="300"/>
              </a:spcBef>
              <a:buFont typeface="+mj-lt"/>
              <a:buAutoNum type="alphaLcPeriod"/>
              <a:defRPr/>
            </a:pPr>
            <a:r>
              <a:rPr lang="id-ID" sz="1600" dirty="0">
                <a:solidFill>
                  <a:schemeClr val="tx1"/>
                </a:solidFill>
                <a:sym typeface="Wingdings" pitchFamily="2" charset="2"/>
              </a:rPr>
              <a:t>penyerahan kepada Pengelola Barang;</a:t>
            </a:r>
          </a:p>
          <a:p>
            <a:pPr marL="800100" lvl="1" indent="-342900" defTabSz="913828" eaLnBrk="0" hangingPunct="0">
              <a:spcBef>
                <a:spcPts val="300"/>
              </a:spcBef>
              <a:buFont typeface="+mj-lt"/>
              <a:buAutoNum type="alphaLcPeriod"/>
              <a:defRPr/>
            </a:pPr>
            <a:r>
              <a:rPr lang="id-ID" sz="1600" dirty="0">
                <a:solidFill>
                  <a:schemeClr val="tx1"/>
                </a:solidFill>
                <a:sym typeface="Wingdings" pitchFamily="2" charset="2"/>
              </a:rPr>
              <a:t>pengalihan status Penggunaan BMN selain tanah dan/atau bangunan kepada Pengguna Barang lain</a:t>
            </a:r>
          </a:p>
          <a:p>
            <a:pPr marL="800100" lvl="1" indent="-342900" defTabSz="913828" eaLnBrk="0" hangingPunct="0">
              <a:spcBef>
                <a:spcPts val="300"/>
              </a:spcBef>
              <a:buFont typeface="+mj-lt"/>
              <a:buAutoNum type="alphaLcPeriod"/>
              <a:defRPr/>
            </a:pPr>
            <a:r>
              <a:rPr lang="id-ID" sz="1600" dirty="0">
                <a:solidFill>
                  <a:schemeClr val="tx1"/>
                </a:solidFill>
                <a:sym typeface="Wingdings" pitchFamily="2" charset="2"/>
              </a:rPr>
              <a:t>Pemindahtanganan atas BMN selain tanah dan/atau bangunan kepada Pihak Lain;</a:t>
            </a:r>
          </a:p>
          <a:p>
            <a:pPr marL="800100" lvl="1" indent="-342900" defTabSz="913828" eaLnBrk="0" hangingPunct="0">
              <a:spcBef>
                <a:spcPts val="300"/>
              </a:spcBef>
              <a:buFont typeface="+mj-lt"/>
              <a:buAutoNum type="alphaLcPeriod"/>
              <a:defRPr/>
            </a:pPr>
            <a:r>
              <a:rPr lang="id-ID" sz="1600" dirty="0">
                <a:solidFill>
                  <a:schemeClr val="tx1"/>
                </a:solidFill>
                <a:sym typeface="Wingdings" pitchFamily="2" charset="2"/>
              </a:rPr>
              <a:t>putusan pengadilan yang telah berkekuatan hukum tetap dan sudah tidak ada upaya hukum lainnya;</a:t>
            </a:r>
          </a:p>
          <a:p>
            <a:pPr marL="800100" lvl="1" indent="-342900" defTabSz="913828" eaLnBrk="0" hangingPunct="0">
              <a:spcBef>
                <a:spcPts val="300"/>
              </a:spcBef>
              <a:buFont typeface="+mj-lt"/>
              <a:buAutoNum type="alphaLcPeriod"/>
              <a:defRPr/>
            </a:pPr>
            <a:r>
              <a:rPr lang="id-ID" sz="1600" dirty="0">
                <a:solidFill>
                  <a:schemeClr val="tx1"/>
                </a:solidFill>
                <a:sym typeface="Wingdings" pitchFamily="2" charset="2"/>
              </a:rPr>
              <a:t>menjalankan ketentuan undang-undang;</a:t>
            </a:r>
          </a:p>
          <a:p>
            <a:pPr marL="800100" lvl="1" indent="-342900" defTabSz="913828" eaLnBrk="0" hangingPunct="0">
              <a:spcBef>
                <a:spcPts val="300"/>
              </a:spcBef>
              <a:buFont typeface="+mj-lt"/>
              <a:buAutoNum type="alphaLcPeriod"/>
              <a:defRPr/>
            </a:pPr>
            <a:r>
              <a:rPr lang="id-ID" sz="1600" dirty="0">
                <a:solidFill>
                  <a:schemeClr val="tx1"/>
                </a:solidFill>
                <a:sym typeface="Wingdings" pitchFamily="2" charset="2"/>
              </a:rPr>
              <a:t>Pemusnahan; atau</a:t>
            </a:r>
          </a:p>
          <a:p>
            <a:pPr marL="800100" lvl="1" indent="-342900" defTabSz="913828" eaLnBrk="0" hangingPunct="0">
              <a:spcBef>
                <a:spcPts val="300"/>
              </a:spcBef>
              <a:buFont typeface="+mj-lt"/>
              <a:buAutoNum type="alphaLcPeriod"/>
              <a:defRPr/>
            </a:pPr>
            <a:r>
              <a:rPr lang="id-ID" sz="1600" dirty="0">
                <a:solidFill>
                  <a:schemeClr val="tx1"/>
                </a:solidFill>
                <a:sym typeface="Wingdings" pitchFamily="2" charset="2"/>
              </a:rPr>
              <a:t>sebab lain antara lain karena hilang, kecurian, terbakar, susut, menguap, dan mencair</a:t>
            </a:r>
          </a:p>
        </p:txBody>
      </p:sp>
      <p:pic>
        <p:nvPicPr>
          <p:cNvPr id="5" name="Picture 7" descr="C:\Users\dkjn\Downloads\recycle-bin.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043608" y="123478"/>
            <a:ext cx="864096" cy="864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93272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6184" y="205979"/>
            <a:ext cx="7020272" cy="709587"/>
          </a:xfrm>
        </p:spPr>
        <p:txBody>
          <a:bodyPr>
            <a:normAutofit fontScale="90000"/>
          </a:bodyPr>
          <a:lstStyle/>
          <a:p>
            <a:r>
              <a:rPr lang="id-ID" sz="4000" dirty="0"/>
              <a:t>PENGAMANAN &amp; PEMELIHARAAN</a:t>
            </a:r>
          </a:p>
        </p:txBody>
      </p:sp>
      <p:sp>
        <p:nvSpPr>
          <p:cNvPr id="9" name="AutoShape 33"/>
          <p:cNvSpPr>
            <a:spLocks noChangeArrowheads="1"/>
          </p:cNvSpPr>
          <p:nvPr/>
        </p:nvSpPr>
        <p:spPr bwMode="auto">
          <a:xfrm>
            <a:off x="323528" y="3651870"/>
            <a:ext cx="8515548" cy="1285528"/>
          </a:xfrm>
          <a:prstGeom prst="flowChartProcess">
            <a:avLst/>
          </a:prstGeom>
          <a:solidFill>
            <a:schemeClr val="bg1"/>
          </a:solidFill>
          <a:ln>
            <a:solidFill>
              <a:schemeClr val="tx2"/>
            </a:solidFill>
            <a:headEnd/>
            <a:tailEnd/>
          </a:ln>
        </p:spPr>
        <p:style>
          <a:lnRef idx="2">
            <a:schemeClr val="accent6"/>
          </a:lnRef>
          <a:fillRef idx="1">
            <a:schemeClr val="lt1"/>
          </a:fillRef>
          <a:effectRef idx="0">
            <a:schemeClr val="accent6"/>
          </a:effectRef>
          <a:fontRef idx="minor">
            <a:schemeClr val="dk1"/>
          </a:fontRef>
        </p:style>
        <p:txBody>
          <a:bodyPr lIns="74402" tIns="37201" rIns="74402" bIns="37201" numCol="1" anchor="t" anchorCtr="0"/>
          <a:lstStyle/>
          <a:p>
            <a:pPr defTabSz="913828" eaLnBrk="0" hangingPunct="0">
              <a:spcBef>
                <a:spcPts val="600"/>
              </a:spcBef>
              <a:defRPr/>
            </a:pPr>
            <a:r>
              <a:rPr lang="id-ID" b="1" dirty="0">
                <a:solidFill>
                  <a:schemeClr val="tx1"/>
                </a:solidFill>
                <a:sym typeface="Wingdings" pitchFamily="2" charset="2"/>
              </a:rPr>
              <a:t>Pengembangan manajemen aset negara</a:t>
            </a:r>
          </a:p>
          <a:p>
            <a:pPr marL="361950" indent="-361950" defTabSz="913828" eaLnBrk="0" hangingPunct="0">
              <a:spcBef>
                <a:spcPts val="600"/>
              </a:spcBef>
              <a:buFont typeface="Courier New" pitchFamily="49" charset="0"/>
              <a:buChar char="o"/>
              <a:defRPr/>
            </a:pPr>
            <a:r>
              <a:rPr lang="id-ID" dirty="0">
                <a:solidFill>
                  <a:schemeClr val="tx1"/>
                </a:solidFill>
                <a:sym typeface="Wingdings" pitchFamily="2" charset="2"/>
              </a:rPr>
              <a:t>Pengelola BMN/Gubernur/Bupati/Walikota dapat menetapkan kebijakan asuransi atau pertanggungan dalam rangka pengamanan BMN/D tertentu dengan mempertimbangkan kemampuan keuangan negara/daerah.</a:t>
            </a:r>
          </a:p>
        </p:txBody>
      </p:sp>
      <p:pic>
        <p:nvPicPr>
          <p:cNvPr id="6146" name="Picture 2" descr="C:\Users\dkjn\Downloads\shield.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504056" y="51470"/>
            <a:ext cx="940668" cy="940668"/>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7" y="1203598"/>
            <a:ext cx="8515549" cy="2300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02991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5979"/>
            <a:ext cx="9144000" cy="709587"/>
          </a:xfrm>
        </p:spPr>
        <p:txBody>
          <a:bodyPr>
            <a:normAutofit fontScale="90000"/>
          </a:bodyPr>
          <a:lstStyle/>
          <a:p>
            <a:r>
              <a:rPr lang="id-ID" sz="4000" dirty="0"/>
              <a:t>PENDELEGASIAN KEWENANGAN PENGELOLA BARANG KEPADA PENGGUNA BARANG</a:t>
            </a:r>
          </a:p>
        </p:txBody>
      </p:sp>
      <p:graphicFrame>
        <p:nvGraphicFramePr>
          <p:cNvPr id="6" name="Table 5"/>
          <p:cNvGraphicFramePr>
            <a:graphicFrameLocks noGrp="1"/>
          </p:cNvGraphicFramePr>
          <p:nvPr>
            <p:extLst>
              <p:ext uri="{D42A27DB-BD31-4B8C-83A1-F6EECF244321}">
                <p14:modId xmlns:p14="http://schemas.microsoft.com/office/powerpoint/2010/main" val="3234458581"/>
              </p:ext>
            </p:extLst>
          </p:nvPr>
        </p:nvGraphicFramePr>
        <p:xfrm>
          <a:off x="214281" y="1203598"/>
          <a:ext cx="8715437" cy="3816427"/>
        </p:xfrm>
        <a:graphic>
          <a:graphicData uri="http://schemas.openxmlformats.org/drawingml/2006/table">
            <a:tbl>
              <a:tblPr firstRow="1" bandRow="1">
                <a:tableStyleId>{5C22544A-7EE6-4342-B048-85BDC9FD1C3A}</a:tableStyleId>
              </a:tblPr>
              <a:tblGrid>
                <a:gridCol w="1643075">
                  <a:extLst>
                    <a:ext uri="{9D8B030D-6E8A-4147-A177-3AD203B41FA5}">
                      <a16:colId xmlns:a16="http://schemas.microsoft.com/office/drawing/2014/main" val="20000"/>
                    </a:ext>
                  </a:extLst>
                </a:gridCol>
                <a:gridCol w="7072362">
                  <a:extLst>
                    <a:ext uri="{9D8B030D-6E8A-4147-A177-3AD203B41FA5}">
                      <a16:colId xmlns:a16="http://schemas.microsoft.com/office/drawing/2014/main" val="20001"/>
                    </a:ext>
                  </a:extLst>
                </a:gridCol>
              </a:tblGrid>
              <a:tr h="279251">
                <a:tc>
                  <a:txBody>
                    <a:bodyPr/>
                    <a:lstStyle/>
                    <a:p>
                      <a:pPr algn="ctr"/>
                      <a:r>
                        <a:rPr lang="id-ID" sz="1200" dirty="0"/>
                        <a:t>Kewenangan</a:t>
                      </a:r>
                    </a:p>
                  </a:txBody>
                  <a:tcPr>
                    <a:solidFill>
                      <a:schemeClr val="tx2"/>
                    </a:solidFill>
                  </a:tcPr>
                </a:tc>
                <a:tc>
                  <a:txBody>
                    <a:bodyPr/>
                    <a:lstStyle/>
                    <a:p>
                      <a:pPr algn="ctr"/>
                      <a:r>
                        <a:rPr lang="id-ID" sz="1200" dirty="0"/>
                        <a:t>Objek BMN</a:t>
                      </a:r>
                    </a:p>
                  </a:txBody>
                  <a:tcPr>
                    <a:solidFill>
                      <a:schemeClr val="tx2"/>
                    </a:solidFill>
                  </a:tcPr>
                </a:tc>
                <a:extLst>
                  <a:ext uri="{0D108BD9-81ED-4DB2-BD59-A6C34878D82A}">
                    <a16:rowId xmlns:a16="http://schemas.microsoft.com/office/drawing/2014/main" val="10000"/>
                  </a:ext>
                </a:extLst>
              </a:tr>
              <a:tr h="465418">
                <a:tc>
                  <a:txBody>
                    <a:bodyPr/>
                    <a:lstStyle/>
                    <a:p>
                      <a:r>
                        <a:rPr lang="id-ID" sz="1200" dirty="0"/>
                        <a:t>Penetapan</a:t>
                      </a:r>
                      <a:r>
                        <a:rPr lang="id-ID" sz="1200" baseline="0" dirty="0"/>
                        <a:t> Status Penggunaan</a:t>
                      </a:r>
                      <a:endParaRPr lang="id-ID" sz="1200" dirty="0"/>
                    </a:p>
                  </a:txBody>
                  <a:tcPr/>
                </a:tc>
                <a:tc>
                  <a:txBody>
                    <a:bodyPr/>
                    <a:lstStyle/>
                    <a:p>
                      <a:pPr marL="177800" indent="-177800">
                        <a:buFont typeface="Arial" pitchFamily="34" charset="0"/>
                        <a:buChar char="•"/>
                      </a:pPr>
                      <a:r>
                        <a:rPr lang="id-ID" sz="1200" dirty="0"/>
                        <a:t>STB yang tidak memiliki dokumen kepemilikan dengan nilai perolehan s.d. 100 juta per unit/satuan</a:t>
                      </a:r>
                    </a:p>
                    <a:p>
                      <a:pPr marL="177800" indent="-177800">
                        <a:buFont typeface="Arial" pitchFamily="34" charset="0"/>
                        <a:buChar char="•"/>
                      </a:pPr>
                      <a:r>
                        <a:rPr lang="id-ID" sz="1200" dirty="0"/>
                        <a:t>Alutsista</a:t>
                      </a:r>
                    </a:p>
                  </a:txBody>
                  <a:tcPr/>
                </a:tc>
                <a:extLst>
                  <a:ext uri="{0D108BD9-81ED-4DB2-BD59-A6C34878D82A}">
                    <a16:rowId xmlns:a16="http://schemas.microsoft.com/office/drawing/2014/main" val="10001"/>
                  </a:ext>
                </a:extLst>
              </a:tr>
              <a:tr h="465418">
                <a:tc>
                  <a:txBody>
                    <a:bodyPr/>
                    <a:lstStyle/>
                    <a:p>
                      <a:r>
                        <a:rPr lang="id-ID" sz="1200" dirty="0"/>
                        <a:t>Penggunaan sementara</a:t>
                      </a:r>
                    </a:p>
                  </a:txBody>
                  <a:tcPr/>
                </a:tc>
                <a:tc>
                  <a:txBody>
                    <a:bodyPr/>
                    <a:lstStyle/>
                    <a:p>
                      <a:pPr marL="177800" indent="-177800">
                        <a:buFont typeface="Arial" pitchFamily="34" charset="0"/>
                        <a:buChar char="•"/>
                      </a:pPr>
                      <a:r>
                        <a:rPr lang="id-ID" sz="1200" dirty="0"/>
                        <a:t>STB yang tidak memiliki dokumen kepemilikan dengan nilai perolehan s.d. 100 juta per unit/satuan</a:t>
                      </a:r>
                    </a:p>
                    <a:p>
                      <a:pPr marL="177800" indent="-177800">
                        <a:buFont typeface="Arial" pitchFamily="34" charset="0"/>
                        <a:buChar char="•"/>
                      </a:pPr>
                      <a:r>
                        <a:rPr lang="id-ID" sz="1200" dirty="0"/>
                        <a:t>Alutsista</a:t>
                      </a:r>
                    </a:p>
                  </a:txBody>
                  <a:tcPr/>
                </a:tc>
                <a:extLst>
                  <a:ext uri="{0D108BD9-81ED-4DB2-BD59-A6C34878D82A}">
                    <a16:rowId xmlns:a16="http://schemas.microsoft.com/office/drawing/2014/main" val="10002"/>
                  </a:ext>
                </a:extLst>
              </a:tr>
              <a:tr h="465418">
                <a:tc>
                  <a:txBody>
                    <a:bodyPr/>
                    <a:lstStyle/>
                    <a:p>
                      <a:r>
                        <a:rPr lang="id-ID" sz="1200" dirty="0"/>
                        <a:t>Penjualan</a:t>
                      </a:r>
                    </a:p>
                  </a:txBody>
                  <a:tcPr/>
                </a:tc>
                <a:tc>
                  <a:txBody>
                    <a:bodyPr/>
                    <a:lstStyle/>
                    <a:p>
                      <a:pPr marL="177800" indent="-177800">
                        <a:buFont typeface="Arial" pitchFamily="34" charset="0"/>
                        <a:buChar char="•"/>
                      </a:pPr>
                      <a:r>
                        <a:rPr lang="id-ID" sz="1200" dirty="0"/>
                        <a:t>STB yang tidak memiliki dokumen kepemilikan dengan nilai perolehan s.d. 100 juta per unit/satuan</a:t>
                      </a:r>
                    </a:p>
                    <a:p>
                      <a:pPr marL="177800" indent="-177800">
                        <a:buFont typeface="Arial" pitchFamily="34" charset="0"/>
                        <a:buChar char="•"/>
                      </a:pPr>
                      <a:r>
                        <a:rPr lang="id-ID" sz="1200" dirty="0"/>
                        <a:t>Bongkaran</a:t>
                      </a:r>
                      <a:r>
                        <a:rPr lang="id-ID" sz="1200" baseline="0" dirty="0"/>
                        <a:t> BMN karena perbaikan</a:t>
                      </a:r>
                      <a:endParaRPr lang="id-ID" sz="1200" dirty="0"/>
                    </a:p>
                  </a:txBody>
                  <a:tcPr/>
                </a:tc>
                <a:extLst>
                  <a:ext uri="{0D108BD9-81ED-4DB2-BD59-A6C34878D82A}">
                    <a16:rowId xmlns:a16="http://schemas.microsoft.com/office/drawing/2014/main" val="10003"/>
                  </a:ext>
                </a:extLst>
              </a:tr>
              <a:tr h="651585">
                <a:tc>
                  <a:txBody>
                    <a:bodyPr/>
                    <a:lstStyle/>
                    <a:p>
                      <a:r>
                        <a:rPr lang="id-ID" sz="1200" dirty="0"/>
                        <a:t>Hibah</a:t>
                      </a:r>
                    </a:p>
                  </a:txBody>
                  <a:tcPr/>
                </a:tc>
                <a:tc>
                  <a:txBody>
                    <a:bodyPr/>
                    <a:lstStyle/>
                    <a:p>
                      <a:pPr marL="177800" indent="-177800">
                        <a:buFont typeface="Arial" pitchFamily="34" charset="0"/>
                        <a:buChar char="•"/>
                      </a:pPr>
                      <a:r>
                        <a:rPr lang="id-ID" sz="1200" dirty="0"/>
                        <a:t>STB yang tidak memiliki dokumen kepemilikan dengan nilai perolehan s.d. 100 juta per unit/satuan</a:t>
                      </a:r>
                    </a:p>
                    <a:p>
                      <a:pPr marL="177800" indent="-177800">
                        <a:buFont typeface="Arial" pitchFamily="34" charset="0"/>
                        <a:buChar char="•"/>
                      </a:pPr>
                      <a:r>
                        <a:rPr lang="id-ID" sz="1200" dirty="0"/>
                        <a:t>BMN yang dari awal perolehan dimaksudkan untuk dihibahkan</a:t>
                      </a:r>
                    </a:p>
                    <a:p>
                      <a:pPr marL="177800" marR="0" indent="-177800" algn="l" defTabSz="914400" rtl="0" eaLnBrk="1" fontAlgn="auto" latinLnBrk="0" hangingPunct="1">
                        <a:lnSpc>
                          <a:spcPct val="100000"/>
                        </a:lnSpc>
                        <a:spcBef>
                          <a:spcPts val="0"/>
                        </a:spcBef>
                        <a:spcAft>
                          <a:spcPts val="0"/>
                        </a:spcAft>
                        <a:buClrTx/>
                        <a:buSzTx/>
                        <a:buFont typeface="Arial" pitchFamily="34" charset="0"/>
                        <a:buChar char="•"/>
                        <a:tabLst/>
                        <a:defRPr/>
                      </a:pPr>
                      <a:r>
                        <a:rPr lang="id-ID" sz="1200" dirty="0"/>
                        <a:t>Bongkaran</a:t>
                      </a:r>
                      <a:r>
                        <a:rPr lang="id-ID" sz="1200" baseline="0" dirty="0"/>
                        <a:t> BMN karena perbaikan</a:t>
                      </a:r>
                      <a:endParaRPr lang="id-ID" sz="1200" dirty="0"/>
                    </a:p>
                  </a:txBody>
                  <a:tcPr/>
                </a:tc>
                <a:extLst>
                  <a:ext uri="{0D108BD9-81ED-4DB2-BD59-A6C34878D82A}">
                    <a16:rowId xmlns:a16="http://schemas.microsoft.com/office/drawing/2014/main" val="10004"/>
                  </a:ext>
                </a:extLst>
              </a:tr>
              <a:tr h="837752">
                <a:tc>
                  <a:txBody>
                    <a:bodyPr/>
                    <a:lstStyle/>
                    <a:p>
                      <a:r>
                        <a:rPr lang="id-ID" sz="1200" dirty="0"/>
                        <a:t>Pemusnahan</a:t>
                      </a:r>
                    </a:p>
                  </a:txBody>
                  <a:tcPr/>
                </a:tc>
                <a:tc>
                  <a:txBody>
                    <a:bodyPr/>
                    <a:lstStyle/>
                    <a:p>
                      <a:pPr marL="177800" marR="0" indent="-177800" algn="l" defTabSz="914400" rtl="0" eaLnBrk="1" fontAlgn="auto" latinLnBrk="0" hangingPunct="1">
                        <a:lnSpc>
                          <a:spcPct val="100000"/>
                        </a:lnSpc>
                        <a:spcBef>
                          <a:spcPts val="0"/>
                        </a:spcBef>
                        <a:spcAft>
                          <a:spcPts val="0"/>
                        </a:spcAft>
                        <a:buClrTx/>
                        <a:buSzTx/>
                        <a:buFont typeface="Arial" pitchFamily="34" charset="0"/>
                        <a:buChar char="•"/>
                        <a:tabLst/>
                        <a:defRPr/>
                      </a:pPr>
                      <a:r>
                        <a:rPr lang="id-ID" sz="1200" dirty="0"/>
                        <a:t>STB yang tidak memiliki dokumen kepemilikan dengan nilai perolehan s.d. 100 juta per unit/satuan</a:t>
                      </a:r>
                    </a:p>
                    <a:p>
                      <a:pPr marL="177800" marR="0" indent="-177800" algn="l" defTabSz="914400" rtl="0" eaLnBrk="1" fontAlgn="auto" latinLnBrk="0" hangingPunct="1">
                        <a:lnSpc>
                          <a:spcPct val="100000"/>
                        </a:lnSpc>
                        <a:spcBef>
                          <a:spcPts val="0"/>
                        </a:spcBef>
                        <a:spcAft>
                          <a:spcPts val="0"/>
                        </a:spcAft>
                        <a:buClrTx/>
                        <a:buSzTx/>
                        <a:buFont typeface="Arial" pitchFamily="34" charset="0"/>
                        <a:buChar char="•"/>
                        <a:tabLst/>
                        <a:defRPr/>
                      </a:pPr>
                      <a:r>
                        <a:rPr lang="id-ID" sz="1200" dirty="0"/>
                        <a:t>Bongkaran</a:t>
                      </a:r>
                      <a:r>
                        <a:rPr lang="id-ID" sz="1200" baseline="0" dirty="0"/>
                        <a:t> BMN karena perbaikan</a:t>
                      </a:r>
                      <a:endParaRPr lang="id-ID" sz="1200" dirty="0"/>
                    </a:p>
                    <a:p>
                      <a:pPr marL="177800" marR="0" indent="-177800" algn="l" defTabSz="914400" rtl="0" eaLnBrk="1" fontAlgn="auto" latinLnBrk="0" hangingPunct="1">
                        <a:lnSpc>
                          <a:spcPct val="100000"/>
                        </a:lnSpc>
                        <a:spcBef>
                          <a:spcPts val="0"/>
                        </a:spcBef>
                        <a:spcAft>
                          <a:spcPts val="0"/>
                        </a:spcAft>
                        <a:buClrTx/>
                        <a:buSzTx/>
                        <a:buFont typeface="Arial" pitchFamily="34" charset="0"/>
                        <a:buChar char="•"/>
                        <a:tabLst/>
                        <a:defRPr/>
                      </a:pPr>
                      <a:r>
                        <a:rPr lang="id-ID" sz="1200" dirty="0"/>
                        <a:t>Persediaan</a:t>
                      </a:r>
                    </a:p>
                    <a:p>
                      <a:pPr marL="177800" marR="0" indent="-177800" algn="l" defTabSz="914400" rtl="0" eaLnBrk="1" fontAlgn="auto" latinLnBrk="0" hangingPunct="1">
                        <a:lnSpc>
                          <a:spcPct val="100000"/>
                        </a:lnSpc>
                        <a:spcBef>
                          <a:spcPts val="0"/>
                        </a:spcBef>
                        <a:spcAft>
                          <a:spcPts val="0"/>
                        </a:spcAft>
                        <a:buClrTx/>
                        <a:buSzTx/>
                        <a:buFont typeface="Arial" pitchFamily="34" charset="0"/>
                        <a:buChar char="•"/>
                        <a:tabLst/>
                        <a:defRPr/>
                      </a:pPr>
                      <a:r>
                        <a:rPr lang="id-ID" sz="1200" dirty="0"/>
                        <a:t>Aset Tetap Lainnya berupa hewan, ikan, tanaman</a:t>
                      </a:r>
                    </a:p>
                  </a:txBody>
                  <a:tcPr/>
                </a:tc>
                <a:extLst>
                  <a:ext uri="{0D108BD9-81ED-4DB2-BD59-A6C34878D82A}">
                    <a16:rowId xmlns:a16="http://schemas.microsoft.com/office/drawing/2014/main" val="10005"/>
                  </a:ext>
                </a:extLst>
              </a:tr>
              <a:tr h="651585">
                <a:tc>
                  <a:txBody>
                    <a:bodyPr/>
                    <a:lstStyle/>
                    <a:p>
                      <a:r>
                        <a:rPr lang="id-ID" sz="1200" dirty="0"/>
                        <a:t>Penghapusan</a:t>
                      </a:r>
                    </a:p>
                  </a:txBody>
                  <a:tcPr/>
                </a:tc>
                <a:tc>
                  <a:txBody>
                    <a:bodyPr/>
                    <a:lstStyle/>
                    <a:p>
                      <a:pPr marL="177800" marR="0" indent="-177800" algn="l" defTabSz="914400" rtl="0" eaLnBrk="1" fontAlgn="auto" latinLnBrk="0" hangingPunct="1">
                        <a:lnSpc>
                          <a:spcPct val="100000"/>
                        </a:lnSpc>
                        <a:spcBef>
                          <a:spcPts val="0"/>
                        </a:spcBef>
                        <a:spcAft>
                          <a:spcPts val="0"/>
                        </a:spcAft>
                        <a:buClrTx/>
                        <a:buSzTx/>
                        <a:buFont typeface="Arial" pitchFamily="34" charset="0"/>
                        <a:buChar char="•"/>
                        <a:tabLst/>
                        <a:defRPr/>
                      </a:pPr>
                      <a:r>
                        <a:rPr lang="id-ID" sz="1200" dirty="0"/>
                        <a:t>STB yang tidak memiliki dokumen kepemilikan dengan nilai perolehan s.d. 100 juta per unit/satuan</a:t>
                      </a:r>
                    </a:p>
                    <a:p>
                      <a:pPr marL="177800" marR="0" indent="-177800" algn="l" defTabSz="914400" rtl="0" eaLnBrk="1" fontAlgn="auto" latinLnBrk="0" hangingPunct="1">
                        <a:lnSpc>
                          <a:spcPct val="100000"/>
                        </a:lnSpc>
                        <a:spcBef>
                          <a:spcPts val="0"/>
                        </a:spcBef>
                        <a:spcAft>
                          <a:spcPts val="0"/>
                        </a:spcAft>
                        <a:buClrTx/>
                        <a:buSzTx/>
                        <a:buFont typeface="Arial" pitchFamily="34" charset="0"/>
                        <a:buChar char="•"/>
                        <a:tabLst/>
                        <a:defRPr/>
                      </a:pPr>
                      <a:r>
                        <a:rPr lang="id-ID" sz="1200" dirty="0"/>
                        <a:t>Persediaan</a:t>
                      </a:r>
                    </a:p>
                    <a:p>
                      <a:pPr marL="177800" marR="0" indent="-177800" algn="l" defTabSz="914400" rtl="0" eaLnBrk="1" fontAlgn="auto" latinLnBrk="0" hangingPunct="1">
                        <a:lnSpc>
                          <a:spcPct val="100000"/>
                        </a:lnSpc>
                        <a:spcBef>
                          <a:spcPts val="0"/>
                        </a:spcBef>
                        <a:spcAft>
                          <a:spcPts val="0"/>
                        </a:spcAft>
                        <a:buClrTx/>
                        <a:buSzTx/>
                        <a:buFont typeface="Arial" pitchFamily="34" charset="0"/>
                        <a:buChar char="•"/>
                        <a:tabLst/>
                        <a:defRPr/>
                      </a:pPr>
                      <a:r>
                        <a:rPr lang="id-ID" sz="1200" dirty="0"/>
                        <a:t>Aset Tetap Lainnya berupa hewan, ikan, tanaman</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5732653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9752" y="221270"/>
            <a:ext cx="5652120" cy="709587"/>
          </a:xfrm>
        </p:spPr>
        <p:txBody>
          <a:bodyPr>
            <a:normAutofit/>
          </a:bodyPr>
          <a:lstStyle/>
          <a:p>
            <a:r>
              <a:rPr lang="id-ID" sz="4000" dirty="0"/>
              <a:t>PENILAIAN BMN</a:t>
            </a:r>
          </a:p>
        </p:txBody>
      </p:sp>
      <p:sp>
        <p:nvSpPr>
          <p:cNvPr id="9" name="AutoShape 33"/>
          <p:cNvSpPr>
            <a:spLocks noChangeArrowheads="1"/>
          </p:cNvSpPr>
          <p:nvPr/>
        </p:nvSpPr>
        <p:spPr bwMode="auto">
          <a:xfrm>
            <a:off x="323528" y="1203598"/>
            <a:ext cx="8515548" cy="3733800"/>
          </a:xfrm>
          <a:prstGeom prst="flowChartProcess">
            <a:avLst/>
          </a:prstGeom>
          <a:solidFill>
            <a:schemeClr val="bg1"/>
          </a:solidFill>
          <a:ln>
            <a:solidFill>
              <a:schemeClr val="tx2"/>
            </a:solidFill>
            <a:headEnd/>
            <a:tailEnd/>
          </a:ln>
        </p:spPr>
        <p:style>
          <a:lnRef idx="2">
            <a:schemeClr val="accent6"/>
          </a:lnRef>
          <a:fillRef idx="1">
            <a:schemeClr val="lt1"/>
          </a:fillRef>
          <a:effectRef idx="0">
            <a:schemeClr val="accent6"/>
          </a:effectRef>
          <a:fontRef idx="minor">
            <a:schemeClr val="dk1"/>
          </a:fontRef>
        </p:style>
        <p:txBody>
          <a:bodyPr lIns="74402" tIns="37201" rIns="74402" bIns="37201" numCol="1" anchor="t" anchorCtr="0"/>
          <a:lstStyle/>
          <a:p>
            <a:pPr marL="342900" indent="-342900" defTabSz="913828" eaLnBrk="0" hangingPunct="0">
              <a:spcAft>
                <a:spcPts val="600"/>
              </a:spcAft>
              <a:buFont typeface="Courier New" pitchFamily="49" charset="0"/>
              <a:buChar char="o"/>
              <a:defRPr/>
            </a:pPr>
            <a:r>
              <a:rPr lang="id-ID" sz="1600" dirty="0">
                <a:solidFill>
                  <a:prstClr val="black"/>
                </a:solidFill>
                <a:sym typeface="Wingdings" pitchFamily="2" charset="2"/>
              </a:rPr>
              <a:t>Penilaian dilakukan dalam rangka:</a:t>
            </a:r>
          </a:p>
          <a:p>
            <a:pPr marL="800100" lvl="1" indent="-342900" defTabSz="913828" eaLnBrk="0" hangingPunct="0">
              <a:spcAft>
                <a:spcPts val="600"/>
              </a:spcAft>
              <a:buFont typeface="Wingdings" pitchFamily="2" charset="2"/>
              <a:buChar char="Ø"/>
              <a:defRPr/>
            </a:pPr>
            <a:r>
              <a:rPr lang="id-ID" sz="1600" dirty="0">
                <a:solidFill>
                  <a:prstClr val="black"/>
                </a:solidFill>
                <a:sym typeface="Wingdings" pitchFamily="2" charset="2"/>
              </a:rPr>
              <a:t>penyusunan neraca pemerintah: dilaksanakan berdasar ketentuan pemerintah yang berlaku secara nasional (program nasional)</a:t>
            </a:r>
          </a:p>
          <a:p>
            <a:pPr marL="800100" lvl="1" indent="-342900" defTabSz="913828" eaLnBrk="0" hangingPunct="0">
              <a:spcAft>
                <a:spcPts val="600"/>
              </a:spcAft>
              <a:buFont typeface="Wingdings" pitchFamily="2" charset="2"/>
              <a:buChar char="Ø"/>
              <a:defRPr/>
            </a:pPr>
            <a:r>
              <a:rPr lang="id-ID" sz="1600" dirty="0">
                <a:solidFill>
                  <a:prstClr val="black"/>
                </a:solidFill>
                <a:sym typeface="Wingdings" pitchFamily="2" charset="2"/>
              </a:rPr>
              <a:t>Pemanfaatan, kecuali pinjam pakai;</a:t>
            </a:r>
          </a:p>
          <a:p>
            <a:pPr marL="800100" lvl="1" indent="-342900" defTabSz="913828" eaLnBrk="0" hangingPunct="0">
              <a:spcAft>
                <a:spcPts val="600"/>
              </a:spcAft>
              <a:buFont typeface="Wingdings" pitchFamily="2" charset="2"/>
              <a:buChar char="Ø"/>
              <a:defRPr/>
            </a:pPr>
            <a:r>
              <a:rPr lang="id-ID" sz="1600" dirty="0">
                <a:solidFill>
                  <a:prstClr val="black"/>
                </a:solidFill>
                <a:sym typeface="Wingdings" pitchFamily="2" charset="2"/>
              </a:rPr>
              <a:t>Pemindahtanganan, kecuali hibah.</a:t>
            </a:r>
          </a:p>
          <a:p>
            <a:pPr marL="342900" indent="-342900" defTabSz="913828" eaLnBrk="0" hangingPunct="0">
              <a:spcAft>
                <a:spcPts val="600"/>
              </a:spcAft>
              <a:buFont typeface="Courier New" pitchFamily="49" charset="0"/>
              <a:buChar char="o"/>
              <a:defRPr/>
            </a:pPr>
            <a:r>
              <a:rPr lang="id-ID" sz="1600" dirty="0">
                <a:solidFill>
                  <a:prstClr val="black"/>
                </a:solidFill>
                <a:sym typeface="Wingdings" pitchFamily="2" charset="2"/>
              </a:rPr>
              <a:t>Penilaian BMN berupa tanah dan/atau bangunan dalam rangka pemanfaatan dan pemindahtanganan dilakukan oleh:</a:t>
            </a:r>
          </a:p>
          <a:p>
            <a:pPr marL="725488" indent="-363538" defTabSz="913828" eaLnBrk="0" hangingPunct="0">
              <a:spcAft>
                <a:spcPts val="600"/>
              </a:spcAft>
              <a:buAutoNum type="arabicPeriod"/>
              <a:defRPr/>
            </a:pPr>
            <a:r>
              <a:rPr lang="id-ID" sz="1600" dirty="0">
                <a:solidFill>
                  <a:prstClr val="black"/>
                </a:solidFill>
                <a:sym typeface="Wingdings" pitchFamily="2" charset="2"/>
              </a:rPr>
              <a:t>Penilai pemerintah</a:t>
            </a:r>
          </a:p>
          <a:p>
            <a:pPr marL="725488" indent="-363538" defTabSz="913828" eaLnBrk="0" hangingPunct="0">
              <a:spcAft>
                <a:spcPts val="600"/>
              </a:spcAft>
              <a:buAutoNum type="arabicPeriod"/>
              <a:defRPr/>
            </a:pPr>
            <a:r>
              <a:rPr lang="id-ID" sz="1600" dirty="0">
                <a:solidFill>
                  <a:prstClr val="black"/>
                </a:solidFill>
                <a:sym typeface="Wingdings" pitchFamily="2" charset="2"/>
              </a:rPr>
              <a:t>Penilai publik yang ditetapkan Pengelola Barang</a:t>
            </a:r>
          </a:p>
          <a:p>
            <a:pPr marL="342900" indent="-342900" defTabSz="913828" eaLnBrk="0" hangingPunct="0">
              <a:spcAft>
                <a:spcPts val="600"/>
              </a:spcAft>
              <a:buFont typeface="Courier New" pitchFamily="49" charset="0"/>
              <a:buChar char="o"/>
              <a:defRPr/>
            </a:pPr>
            <a:r>
              <a:rPr lang="id-ID" sz="1600" dirty="0">
                <a:solidFill>
                  <a:prstClr val="black"/>
                </a:solidFill>
                <a:sym typeface="Wingdings" pitchFamily="2" charset="2"/>
              </a:rPr>
              <a:t>Penilaian dilakukan untuk mendapat nilai wajar, kecuali untuk penjualan BMN berupa tanah untuk pembangunan rumah susun sederhana, dimana nilai jualnya ditetapkan Menkeu berdasarkan perhitungan MenPU</a:t>
            </a:r>
          </a:p>
        </p:txBody>
      </p:sp>
      <p:pic>
        <p:nvPicPr>
          <p:cNvPr id="8194" name="Picture 2" descr="C:\Users\dkjn\Downloads\currency-value.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043608" y="-12700"/>
            <a:ext cx="1152128" cy="1152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47009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3728" y="205979"/>
            <a:ext cx="6480720" cy="709587"/>
          </a:xfrm>
        </p:spPr>
        <p:txBody>
          <a:bodyPr>
            <a:normAutofit/>
          </a:bodyPr>
          <a:lstStyle/>
          <a:p>
            <a:r>
              <a:rPr lang="id-ID" sz="4000" dirty="0"/>
              <a:t>PENATAUSAHAAN BMN</a:t>
            </a:r>
          </a:p>
        </p:txBody>
      </p:sp>
      <p:sp>
        <p:nvSpPr>
          <p:cNvPr id="9" name="AutoShape 33"/>
          <p:cNvSpPr>
            <a:spLocks noChangeArrowheads="1"/>
          </p:cNvSpPr>
          <p:nvPr/>
        </p:nvSpPr>
        <p:spPr bwMode="auto">
          <a:xfrm>
            <a:off x="323528" y="1203598"/>
            <a:ext cx="8515548" cy="3733800"/>
          </a:xfrm>
          <a:prstGeom prst="flowChartProcess">
            <a:avLst/>
          </a:prstGeom>
          <a:solidFill>
            <a:schemeClr val="bg1"/>
          </a:solidFill>
          <a:ln>
            <a:solidFill>
              <a:schemeClr val="tx2"/>
            </a:solidFill>
            <a:headEnd/>
            <a:tailEnd/>
          </a:ln>
        </p:spPr>
        <p:style>
          <a:lnRef idx="2">
            <a:schemeClr val="accent6"/>
          </a:lnRef>
          <a:fillRef idx="1">
            <a:schemeClr val="lt1"/>
          </a:fillRef>
          <a:effectRef idx="0">
            <a:schemeClr val="accent6"/>
          </a:effectRef>
          <a:fontRef idx="minor">
            <a:schemeClr val="dk1"/>
          </a:fontRef>
        </p:style>
        <p:txBody>
          <a:bodyPr lIns="74402" tIns="37201" rIns="74402" bIns="37201" numCol="1" anchor="t" anchorCtr="0"/>
          <a:lstStyle/>
          <a:p>
            <a:pPr marL="342900" indent="-342900" defTabSz="913828" eaLnBrk="0" hangingPunct="0">
              <a:spcAft>
                <a:spcPts val="600"/>
              </a:spcAft>
              <a:buFont typeface="Wingdings" pitchFamily="2" charset="2"/>
              <a:buChar char="§"/>
              <a:defRPr/>
            </a:pPr>
            <a:r>
              <a:rPr lang="id-ID" dirty="0">
                <a:solidFill>
                  <a:schemeClr val="tx1"/>
                </a:solidFill>
                <a:sym typeface="Wingdings" pitchFamily="2" charset="2"/>
              </a:rPr>
              <a:t>Pengelola Barang/Pengguna Barang/Kuasa Pengguna Barang wajib </a:t>
            </a:r>
            <a:r>
              <a:rPr lang="id-ID" b="1" dirty="0">
                <a:solidFill>
                  <a:schemeClr val="tx1"/>
                </a:solidFill>
                <a:sym typeface="Wingdings" pitchFamily="2" charset="2"/>
              </a:rPr>
              <a:t>mendaftarkan dan mencatat </a:t>
            </a:r>
            <a:r>
              <a:rPr lang="id-ID" dirty="0">
                <a:solidFill>
                  <a:schemeClr val="tx1"/>
                </a:solidFill>
                <a:sym typeface="Wingdings" pitchFamily="2" charset="2"/>
              </a:rPr>
              <a:t>BMN dalam penguasaannya ke dalam Daftar Barang menurut golongan dan kodefikasi barang.</a:t>
            </a:r>
          </a:p>
          <a:p>
            <a:pPr marL="342900" indent="-342900" defTabSz="913828" eaLnBrk="0" hangingPunct="0">
              <a:spcAft>
                <a:spcPts val="600"/>
              </a:spcAft>
              <a:buFont typeface="Wingdings" pitchFamily="2" charset="2"/>
              <a:buChar char="§"/>
              <a:defRPr/>
            </a:pPr>
            <a:r>
              <a:rPr lang="id-ID" b="1" dirty="0">
                <a:solidFill>
                  <a:schemeClr val="tx1"/>
                </a:solidFill>
                <a:sym typeface="Wingdings" pitchFamily="2" charset="2"/>
              </a:rPr>
              <a:t>Inventarisasi: </a:t>
            </a:r>
            <a:r>
              <a:rPr lang="id-ID" dirty="0">
                <a:solidFill>
                  <a:schemeClr val="tx1"/>
                </a:solidFill>
                <a:sym typeface="Wingdings" pitchFamily="2" charset="2"/>
              </a:rPr>
              <a:t>Inventarisasi BMN berupa tanah dan/atau bangunan dilakukan minimal 1x dalam 5 tahun, kecuali untuk persediaan dan KDP yang dilakukan setiap tahun.</a:t>
            </a:r>
          </a:p>
          <a:p>
            <a:pPr marL="342900" indent="-342900" defTabSz="913828" eaLnBrk="0" hangingPunct="0">
              <a:spcAft>
                <a:spcPts val="600"/>
              </a:spcAft>
              <a:buFont typeface="Wingdings" pitchFamily="2" charset="2"/>
              <a:buChar char="§"/>
              <a:defRPr/>
            </a:pPr>
            <a:r>
              <a:rPr lang="id-ID" b="1" dirty="0">
                <a:solidFill>
                  <a:schemeClr val="tx1"/>
                </a:solidFill>
                <a:sym typeface="Wingdings" pitchFamily="2" charset="2"/>
              </a:rPr>
              <a:t>Pemutakhiran data dan Rekonsiliasi BMN</a:t>
            </a:r>
            <a:r>
              <a:rPr lang="id-ID" dirty="0">
                <a:solidFill>
                  <a:schemeClr val="tx1"/>
                </a:solidFill>
                <a:sym typeface="Wingdings" pitchFamily="2" charset="2"/>
              </a:rPr>
              <a:t>: dilakukan oleh satuan kerja dengan KPKNL, </a:t>
            </a:r>
            <a:r>
              <a:rPr lang="id-ID" dirty="0">
                <a:solidFill>
                  <a:schemeClr val="tx1"/>
                </a:solidFill>
              </a:rPr>
              <a:t>UAPPB-W dengan Kanwil DJKN, </a:t>
            </a:r>
            <a:r>
              <a:rPr lang="id-ID" dirty="0">
                <a:solidFill>
                  <a:schemeClr val="tx1"/>
                </a:solidFill>
                <a:sym typeface="Wingdings" pitchFamily="2" charset="2"/>
              </a:rPr>
              <a:t>UAPB dengan Kantor Pusat DJKN setiap semester. Satuan Kerja yang tidak melakukan Pemutakhiran Data dan Rekonsiliasi Data BMN dikenakan sanksi sesuai ketentuan yang berlaku.</a:t>
            </a:r>
          </a:p>
          <a:p>
            <a:pPr marL="342900" indent="-342900" defTabSz="913828" eaLnBrk="0" hangingPunct="0">
              <a:spcAft>
                <a:spcPts val="600"/>
              </a:spcAft>
              <a:buFont typeface="Wingdings" pitchFamily="2" charset="2"/>
              <a:buChar char="§"/>
              <a:defRPr/>
            </a:pPr>
            <a:r>
              <a:rPr lang="id-ID" b="1" dirty="0">
                <a:solidFill>
                  <a:schemeClr val="tx1"/>
                </a:solidFill>
                <a:sym typeface="Wingdings" pitchFamily="2" charset="2"/>
              </a:rPr>
              <a:t>Penyusunan Laporan Barang Kuasa Pengguna/Laporan Barang Pengguna</a:t>
            </a:r>
            <a:r>
              <a:rPr lang="id-ID" dirty="0">
                <a:solidFill>
                  <a:schemeClr val="tx1"/>
                </a:solidFill>
                <a:sym typeface="Wingdings" pitchFamily="2" charset="2"/>
              </a:rPr>
              <a:t>: dilakukan setiap semesteran/tahunan sebagai bahan menyusun </a:t>
            </a:r>
            <a:r>
              <a:rPr lang="id-ID" b="1" dirty="0">
                <a:solidFill>
                  <a:schemeClr val="tx1"/>
                </a:solidFill>
                <a:sym typeface="Wingdings" pitchFamily="2" charset="2"/>
              </a:rPr>
              <a:t>neraca.</a:t>
            </a:r>
            <a:endParaRPr lang="id-ID" dirty="0">
              <a:solidFill>
                <a:schemeClr val="tx1"/>
              </a:solidFill>
              <a:sym typeface="Wingdings" pitchFamily="2" charset="2"/>
            </a:endParaRPr>
          </a:p>
        </p:txBody>
      </p:sp>
      <p:pic>
        <p:nvPicPr>
          <p:cNvPr id="6" name="Picture 8" descr="C:\Users\dkjn\Downloads\medical-history.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87624" y="123478"/>
            <a:ext cx="864096" cy="864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6635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a:t>DASAR HUKUM PENGELOLAAN BMN</a:t>
            </a:r>
          </a:p>
        </p:txBody>
      </p:sp>
      <p:pic>
        <p:nvPicPr>
          <p:cNvPr id="1026" name="Picture 2" descr="C:\Users\dkjn\Downloads\law.png"/>
          <p:cNvPicPr>
            <a:picLocks noChangeAspect="1" noChangeArrowheads="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08520" y="1203598"/>
            <a:ext cx="1286272" cy="128627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Content Placeholder 4"/>
          <p:cNvGraphicFramePr>
            <a:graphicFrameLocks noGrp="1"/>
          </p:cNvGraphicFramePr>
          <p:nvPr>
            <p:ph idx="1"/>
            <p:extLst>
              <p:ext uri="{D42A27DB-BD31-4B8C-83A1-F6EECF244321}">
                <p14:modId xmlns:p14="http://schemas.microsoft.com/office/powerpoint/2010/main" val="468422467"/>
              </p:ext>
            </p:extLst>
          </p:nvPr>
        </p:nvGraphicFramePr>
        <p:xfrm>
          <a:off x="1177752" y="1203598"/>
          <a:ext cx="7714728" cy="36792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378735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endParaRPr lang="id-ID"/>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4499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TUJUAN</a:t>
            </a:r>
            <a:r>
              <a:rPr lang="id-ID" dirty="0"/>
              <a:t> PENGELOLAAN BMN</a:t>
            </a:r>
          </a:p>
        </p:txBody>
      </p:sp>
      <p:pic>
        <p:nvPicPr>
          <p:cNvPr id="1026" name="Picture 2" descr="C:\Users\dkjn\Downloads\law.png"/>
          <p:cNvPicPr>
            <a:picLocks noChangeAspect="1" noChangeArrowheads="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08520" y="205979"/>
            <a:ext cx="1286272" cy="1286272"/>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13536CD4-EEC8-47DB-B75F-78032BBF643B}"/>
              </a:ext>
            </a:extLst>
          </p:cNvPr>
          <p:cNvSpPr>
            <a:spLocks noGrp="1"/>
          </p:cNvSpPr>
          <p:nvPr>
            <p:ph idx="1"/>
          </p:nvPr>
        </p:nvSpPr>
        <p:spPr>
          <a:xfrm>
            <a:off x="683568" y="1347614"/>
            <a:ext cx="8229600" cy="3394472"/>
          </a:xfrm>
        </p:spPr>
        <p:txBody>
          <a:bodyPr>
            <a:normAutofit fontScale="92500" lnSpcReduction="10000"/>
          </a:bodyPr>
          <a:lstStyle/>
          <a:p>
            <a:r>
              <a:rPr lang="en-ID" dirty="0" err="1"/>
              <a:t>pemanfaatan</a:t>
            </a:r>
            <a:r>
              <a:rPr lang="en-ID" dirty="0"/>
              <a:t> BMN yang </a:t>
            </a:r>
            <a:r>
              <a:rPr lang="en-ID" dirty="0" err="1"/>
              <a:t>sebesar-besarnya</a:t>
            </a:r>
            <a:r>
              <a:rPr lang="en-ID" dirty="0"/>
              <a:t> </a:t>
            </a:r>
            <a:r>
              <a:rPr lang="en-ID" dirty="0" err="1"/>
              <a:t>bagi</a:t>
            </a:r>
            <a:r>
              <a:rPr lang="en-ID" dirty="0"/>
              <a:t> </a:t>
            </a:r>
            <a:r>
              <a:rPr lang="en-ID" dirty="0" err="1"/>
              <a:t>kemakmuran</a:t>
            </a:r>
            <a:r>
              <a:rPr lang="en-ID" dirty="0"/>
              <a:t> </a:t>
            </a:r>
            <a:r>
              <a:rPr lang="en-ID" dirty="0" err="1"/>
              <a:t>bangsa</a:t>
            </a:r>
            <a:r>
              <a:rPr lang="en-ID" dirty="0"/>
              <a:t> dan negara Indonesia </a:t>
            </a:r>
            <a:r>
              <a:rPr lang="en-ID" dirty="0" err="1"/>
              <a:t>secara</a:t>
            </a:r>
            <a:r>
              <a:rPr lang="en-ID" dirty="0"/>
              <a:t> </a:t>
            </a:r>
            <a:r>
              <a:rPr lang="en-ID" dirty="0" err="1"/>
              <a:t>terbuka</a:t>
            </a:r>
            <a:r>
              <a:rPr lang="en-ID" dirty="0"/>
              <a:t> dan </a:t>
            </a:r>
            <a:r>
              <a:rPr lang="en-ID" dirty="0" err="1"/>
              <a:t>bertanggung</a:t>
            </a:r>
            <a:r>
              <a:rPr lang="en-ID" dirty="0"/>
              <a:t> </a:t>
            </a:r>
            <a:r>
              <a:rPr lang="en-ID" dirty="0" err="1"/>
              <a:t>jawab</a:t>
            </a:r>
            <a:r>
              <a:rPr lang="en-ID" dirty="0"/>
              <a:t>.</a:t>
            </a:r>
          </a:p>
          <a:p>
            <a:pPr lvl="1"/>
            <a:r>
              <a:rPr lang="en-ID" dirty="0" err="1"/>
              <a:t>Pengelolaan</a:t>
            </a:r>
            <a:r>
              <a:rPr lang="en-ID" dirty="0"/>
              <a:t> BMN </a:t>
            </a:r>
            <a:r>
              <a:rPr lang="en-ID" dirty="0" err="1"/>
              <a:t>adalah</a:t>
            </a:r>
            <a:r>
              <a:rPr lang="en-ID" dirty="0"/>
              <a:t> </a:t>
            </a:r>
            <a:r>
              <a:rPr lang="en-ID" dirty="0" err="1"/>
              <a:t>bagian</a:t>
            </a:r>
            <a:r>
              <a:rPr lang="en-ID" dirty="0"/>
              <a:t> </a:t>
            </a:r>
            <a:r>
              <a:rPr lang="en-ID" dirty="0" err="1"/>
              <a:t>dari</a:t>
            </a:r>
            <a:r>
              <a:rPr lang="en-ID" dirty="0"/>
              <a:t> </a:t>
            </a:r>
            <a:r>
              <a:rPr lang="en-ID" dirty="0" err="1"/>
              <a:t>pengelolaan</a:t>
            </a:r>
            <a:r>
              <a:rPr lang="en-ID" dirty="0"/>
              <a:t> </a:t>
            </a:r>
            <a:r>
              <a:rPr lang="en-ID" dirty="0" err="1"/>
              <a:t>keuangan</a:t>
            </a:r>
            <a:r>
              <a:rPr lang="en-ID" dirty="0"/>
              <a:t> negara.  </a:t>
            </a:r>
          </a:p>
          <a:p>
            <a:pPr lvl="1"/>
            <a:r>
              <a:rPr lang="en-ID" dirty="0" err="1"/>
              <a:t>Asas</a:t>
            </a:r>
            <a:r>
              <a:rPr lang="en-ID" dirty="0"/>
              <a:t>: </a:t>
            </a:r>
            <a:r>
              <a:rPr lang="en-ID" dirty="0" err="1"/>
              <a:t>Asas</a:t>
            </a:r>
            <a:r>
              <a:rPr lang="en-ID" dirty="0"/>
              <a:t> </a:t>
            </a:r>
            <a:r>
              <a:rPr lang="en-ID" dirty="0" err="1"/>
              <a:t>Fungsional</a:t>
            </a:r>
            <a:r>
              <a:rPr lang="en-ID" dirty="0"/>
              <a:t>, </a:t>
            </a:r>
            <a:r>
              <a:rPr lang="en-ID" dirty="0" err="1"/>
              <a:t>Asas</a:t>
            </a:r>
            <a:r>
              <a:rPr lang="en-ID" dirty="0"/>
              <a:t> </a:t>
            </a:r>
            <a:r>
              <a:rPr lang="en-ID" dirty="0" err="1"/>
              <a:t>Kepastian</a:t>
            </a:r>
            <a:r>
              <a:rPr lang="en-ID" dirty="0"/>
              <a:t> Hukum, </a:t>
            </a:r>
            <a:r>
              <a:rPr lang="en-ID" dirty="0" err="1"/>
              <a:t>Asas</a:t>
            </a:r>
            <a:r>
              <a:rPr lang="en-ID" dirty="0"/>
              <a:t> </a:t>
            </a:r>
            <a:r>
              <a:rPr lang="en-ID" dirty="0" err="1"/>
              <a:t>Transparansi</a:t>
            </a:r>
            <a:r>
              <a:rPr lang="en-ID" dirty="0"/>
              <a:t> (</a:t>
            </a:r>
            <a:r>
              <a:rPr lang="en-ID" dirty="0" err="1"/>
              <a:t>Keterbukaan</a:t>
            </a:r>
            <a:r>
              <a:rPr lang="en-ID" dirty="0"/>
              <a:t>), </a:t>
            </a:r>
            <a:r>
              <a:rPr lang="en-ID" dirty="0" err="1"/>
              <a:t>Efisiensi</a:t>
            </a:r>
            <a:r>
              <a:rPr lang="en-ID" dirty="0"/>
              <a:t>, </a:t>
            </a:r>
            <a:r>
              <a:rPr lang="en-ID" dirty="0" err="1"/>
              <a:t>Akuntabilitas</a:t>
            </a:r>
            <a:r>
              <a:rPr lang="en-ID" dirty="0"/>
              <a:t> </a:t>
            </a:r>
            <a:r>
              <a:rPr lang="en-ID" dirty="0" err="1"/>
              <a:t>Publik</a:t>
            </a:r>
            <a:r>
              <a:rPr lang="en-ID" dirty="0"/>
              <a:t>, </a:t>
            </a:r>
            <a:r>
              <a:rPr lang="en-ID" dirty="0" err="1"/>
              <a:t>Kepastian</a:t>
            </a:r>
            <a:r>
              <a:rPr lang="en-ID" dirty="0"/>
              <a:t> Nilai</a:t>
            </a:r>
          </a:p>
          <a:p>
            <a:pPr lvl="1"/>
            <a:endParaRPr lang="en-ID" dirty="0"/>
          </a:p>
        </p:txBody>
      </p:sp>
    </p:spTree>
    <p:extLst>
      <p:ext uri="{BB962C8B-B14F-4D97-AF65-F5344CB8AC3E}">
        <p14:creationId xmlns:p14="http://schemas.microsoft.com/office/powerpoint/2010/main" val="1303710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670"/>
            <a:ext cx="9180512"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91EC723B-0BDF-495E-A1DA-941DAF50DCD0}"/>
              </a:ext>
            </a:extLst>
          </p:cNvPr>
          <p:cNvSpPr txBox="1"/>
          <p:nvPr/>
        </p:nvSpPr>
        <p:spPr>
          <a:xfrm>
            <a:off x="5940152" y="-13252"/>
            <a:ext cx="3096344" cy="307777"/>
          </a:xfrm>
          <a:prstGeom prst="rect">
            <a:avLst/>
          </a:prstGeom>
          <a:solidFill>
            <a:schemeClr val="bg1"/>
          </a:solidFill>
        </p:spPr>
        <p:txBody>
          <a:bodyPr wrap="square" rtlCol="0">
            <a:spAutoFit/>
          </a:bodyPr>
          <a:lstStyle/>
          <a:p>
            <a:r>
              <a:rPr lang="en-US" sz="1400" b="1" dirty="0" err="1"/>
              <a:t>Perpres</a:t>
            </a:r>
            <a:r>
              <a:rPr lang="en-US" sz="1400" b="1" dirty="0"/>
              <a:t> 16/2018 (+12 </a:t>
            </a:r>
            <a:r>
              <a:rPr lang="en-US" sz="1400" b="1" dirty="0" err="1"/>
              <a:t>tahun</a:t>
            </a:r>
            <a:r>
              <a:rPr lang="en-US" sz="1400" b="1" dirty="0"/>
              <a:t> 2021)</a:t>
            </a:r>
            <a:endParaRPr lang="en-ID" sz="1400" b="1" dirty="0"/>
          </a:p>
        </p:txBody>
      </p:sp>
    </p:spTree>
    <p:extLst>
      <p:ext uri="{BB962C8B-B14F-4D97-AF65-F5344CB8AC3E}">
        <p14:creationId xmlns:p14="http://schemas.microsoft.com/office/powerpoint/2010/main" val="139179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57E88C-9574-4447-8CAC-299B3F857423}"/>
              </a:ext>
            </a:extLst>
          </p:cNvPr>
          <p:cNvPicPr>
            <a:picLocks noChangeAspect="1"/>
          </p:cNvPicPr>
          <p:nvPr/>
        </p:nvPicPr>
        <p:blipFill rotWithShape="1">
          <a:blip r:embed="rId2"/>
          <a:srcRect b="6601"/>
          <a:stretch/>
        </p:blipFill>
        <p:spPr>
          <a:xfrm>
            <a:off x="2195736" y="333772"/>
            <a:ext cx="6822281" cy="4803998"/>
          </a:xfrm>
          <a:prstGeom prst="rect">
            <a:avLst/>
          </a:prstGeom>
        </p:spPr>
      </p:pic>
      <p:sp>
        <p:nvSpPr>
          <p:cNvPr id="4" name="Rectangle 3">
            <a:extLst>
              <a:ext uri="{FF2B5EF4-FFF2-40B4-BE49-F238E27FC236}">
                <a16:creationId xmlns:a16="http://schemas.microsoft.com/office/drawing/2014/main" id="{67984A01-C5DB-4BD9-A9B7-0C9967C07707}"/>
              </a:ext>
            </a:extLst>
          </p:cNvPr>
          <p:cNvSpPr/>
          <p:nvPr/>
        </p:nvSpPr>
        <p:spPr>
          <a:xfrm>
            <a:off x="35496" y="771550"/>
            <a:ext cx="2166491" cy="1815882"/>
          </a:xfrm>
          <a:prstGeom prst="rect">
            <a:avLst/>
          </a:prstGeom>
          <a:noFill/>
        </p:spPr>
        <p:txBody>
          <a:bodyPr wrap="none" lIns="91440" tIns="45720" rIns="91440" bIns="45720">
            <a:spAutoFit/>
          </a:bodyPr>
          <a:lstStyle/>
          <a:p>
            <a:r>
              <a:rPr lang="en-US" sz="2800" b="0" cap="none" spc="0" dirty="0" err="1">
                <a:ln w="0"/>
                <a:solidFill>
                  <a:schemeClr val="tx1"/>
                </a:solidFill>
                <a:effectLst>
                  <a:outerShdw blurRad="38100" dist="19050" dir="2700000" algn="tl" rotWithShape="0">
                    <a:schemeClr val="dk1">
                      <a:alpha val="40000"/>
                    </a:schemeClr>
                  </a:outerShdw>
                </a:effectLst>
              </a:rPr>
              <a:t>Tiga</a:t>
            </a:r>
            <a:r>
              <a:rPr lang="en-US" sz="2800" b="0" cap="none" spc="0" dirty="0">
                <a:ln w="0"/>
                <a:solidFill>
                  <a:schemeClr val="tx1"/>
                </a:solidFill>
                <a:effectLst>
                  <a:outerShdw blurRad="38100" dist="19050" dir="2700000" algn="tl" rotWithShape="0">
                    <a:schemeClr val="dk1">
                      <a:alpha val="40000"/>
                    </a:schemeClr>
                  </a:outerShdw>
                </a:effectLst>
              </a:rPr>
              <a:t> </a:t>
            </a:r>
            <a:r>
              <a:rPr lang="en-US" sz="2800" b="0" cap="none" spc="0" dirty="0" err="1">
                <a:ln w="0"/>
                <a:solidFill>
                  <a:schemeClr val="tx1"/>
                </a:solidFill>
                <a:effectLst>
                  <a:outerShdw blurRad="38100" dist="19050" dir="2700000" algn="tl" rotWithShape="0">
                    <a:schemeClr val="dk1">
                      <a:alpha val="40000"/>
                    </a:schemeClr>
                  </a:outerShdw>
                </a:effectLst>
              </a:rPr>
              <a:t>Tahapan</a:t>
            </a:r>
            <a:r>
              <a:rPr lang="en-US" sz="2800" b="0" cap="none" spc="0" dirty="0">
                <a:ln w="0"/>
                <a:solidFill>
                  <a:schemeClr val="tx1"/>
                </a:solidFill>
                <a:effectLst>
                  <a:outerShdw blurRad="38100" dist="19050" dir="2700000" algn="tl" rotWithShape="0">
                    <a:schemeClr val="dk1">
                      <a:alpha val="40000"/>
                    </a:schemeClr>
                  </a:outerShdw>
                </a:effectLst>
              </a:rPr>
              <a:t> </a:t>
            </a:r>
          </a:p>
          <a:p>
            <a:r>
              <a:rPr lang="en-US" sz="2800" b="0" cap="none" spc="0" dirty="0" err="1">
                <a:ln w="0"/>
                <a:solidFill>
                  <a:schemeClr val="tx1"/>
                </a:solidFill>
                <a:effectLst>
                  <a:outerShdw blurRad="38100" dist="19050" dir="2700000" algn="tl" rotWithShape="0">
                    <a:schemeClr val="dk1">
                      <a:alpha val="40000"/>
                    </a:schemeClr>
                  </a:outerShdw>
                </a:effectLst>
              </a:rPr>
              <a:t>Siklus</a:t>
            </a:r>
            <a:r>
              <a:rPr lang="en-US" sz="2800" b="0" cap="none" spc="0" dirty="0">
                <a:ln w="0"/>
                <a:solidFill>
                  <a:schemeClr val="tx1"/>
                </a:solidFill>
                <a:effectLst>
                  <a:outerShdw blurRad="38100" dist="19050" dir="2700000" algn="tl" rotWithShape="0">
                    <a:schemeClr val="dk1">
                      <a:alpha val="40000"/>
                    </a:schemeClr>
                  </a:outerShdw>
                </a:effectLst>
              </a:rPr>
              <a:t> </a:t>
            </a:r>
          </a:p>
          <a:p>
            <a:r>
              <a:rPr lang="en-US" sz="2800" b="0" cap="none" spc="0" dirty="0" err="1">
                <a:ln w="0"/>
                <a:solidFill>
                  <a:schemeClr val="tx1"/>
                </a:solidFill>
                <a:effectLst>
                  <a:outerShdw blurRad="38100" dist="19050" dir="2700000" algn="tl" rotWithShape="0">
                    <a:schemeClr val="dk1">
                      <a:alpha val="40000"/>
                    </a:schemeClr>
                  </a:outerShdw>
                </a:effectLst>
              </a:rPr>
              <a:t>Pengelolaan</a:t>
            </a:r>
            <a:r>
              <a:rPr lang="en-US" sz="2800" b="0" cap="none" spc="0" dirty="0">
                <a:ln w="0"/>
                <a:solidFill>
                  <a:schemeClr val="tx1"/>
                </a:solidFill>
                <a:effectLst>
                  <a:outerShdw blurRad="38100" dist="19050" dir="2700000" algn="tl" rotWithShape="0">
                    <a:schemeClr val="dk1">
                      <a:alpha val="40000"/>
                    </a:schemeClr>
                  </a:outerShdw>
                </a:effectLst>
              </a:rPr>
              <a:t> </a:t>
            </a:r>
          </a:p>
          <a:p>
            <a:r>
              <a:rPr lang="en-US" sz="2800" b="0" cap="none" spc="0" dirty="0">
                <a:ln w="0"/>
                <a:solidFill>
                  <a:schemeClr val="tx1"/>
                </a:solidFill>
                <a:effectLst>
                  <a:outerShdw blurRad="38100" dist="19050" dir="2700000" algn="tl" rotWithShape="0">
                    <a:schemeClr val="dk1">
                      <a:alpha val="40000"/>
                    </a:schemeClr>
                  </a:outerShdw>
                </a:effectLst>
              </a:rPr>
              <a:t>BMN</a:t>
            </a:r>
          </a:p>
        </p:txBody>
      </p:sp>
    </p:spTree>
    <p:extLst>
      <p:ext uri="{BB962C8B-B14F-4D97-AF65-F5344CB8AC3E}">
        <p14:creationId xmlns:p14="http://schemas.microsoft.com/office/powerpoint/2010/main" val="135483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2E8FB-004C-4F5D-A08B-B1A1666C42DD}"/>
              </a:ext>
            </a:extLst>
          </p:cNvPr>
          <p:cNvSpPr>
            <a:spLocks noGrp="1"/>
          </p:cNvSpPr>
          <p:nvPr>
            <p:ph type="title"/>
          </p:nvPr>
        </p:nvSpPr>
        <p:spPr/>
        <p:txBody>
          <a:bodyPr/>
          <a:lstStyle/>
          <a:p>
            <a:r>
              <a:rPr lang="en-US" dirty="0" err="1"/>
              <a:t>Beli</a:t>
            </a:r>
            <a:r>
              <a:rPr lang="en-US" dirty="0"/>
              <a:t> </a:t>
            </a:r>
            <a:r>
              <a:rPr lang="en-US" dirty="0" err="1"/>
              <a:t>inova</a:t>
            </a:r>
            <a:endParaRPr lang="en-ID" dirty="0"/>
          </a:p>
        </p:txBody>
      </p:sp>
      <p:sp>
        <p:nvSpPr>
          <p:cNvPr id="3" name="Content Placeholder 2">
            <a:extLst>
              <a:ext uri="{FF2B5EF4-FFF2-40B4-BE49-F238E27FC236}">
                <a16:creationId xmlns:a16="http://schemas.microsoft.com/office/drawing/2014/main" id="{99E569AD-2E5B-4F16-8D94-D4C8173B9329}"/>
              </a:ext>
            </a:extLst>
          </p:cNvPr>
          <p:cNvSpPr>
            <a:spLocks noGrp="1"/>
          </p:cNvSpPr>
          <p:nvPr>
            <p:ph idx="1"/>
          </p:nvPr>
        </p:nvSpPr>
        <p:spPr/>
        <p:txBody>
          <a:bodyPr/>
          <a:lstStyle/>
          <a:p>
            <a:r>
              <a:rPr lang="en-US" dirty="0"/>
              <a:t>Cost of purchasing = hg invoice </a:t>
            </a:r>
            <a:r>
              <a:rPr lang="en-US" dirty="0" err="1"/>
              <a:t>inova</a:t>
            </a:r>
            <a:endParaRPr lang="en-US" dirty="0"/>
          </a:p>
          <a:p>
            <a:r>
              <a:rPr lang="en-US" dirty="0">
                <a:solidFill>
                  <a:srgbClr val="FF0000"/>
                </a:solidFill>
              </a:rPr>
              <a:t>Cost of acquisition (</a:t>
            </a:r>
            <a:r>
              <a:rPr lang="en-US" dirty="0" err="1">
                <a:solidFill>
                  <a:srgbClr val="FF0000"/>
                </a:solidFill>
              </a:rPr>
              <a:t>CoAc</a:t>
            </a:r>
            <a:r>
              <a:rPr lang="en-US" dirty="0">
                <a:solidFill>
                  <a:srgbClr val="FF0000"/>
                </a:solidFill>
              </a:rPr>
              <a:t>)= hg invoice </a:t>
            </a:r>
            <a:r>
              <a:rPr lang="en-US" dirty="0" err="1">
                <a:solidFill>
                  <a:srgbClr val="FF0000"/>
                </a:solidFill>
              </a:rPr>
              <a:t>inova</a:t>
            </a:r>
            <a:r>
              <a:rPr lang="en-US" dirty="0">
                <a:solidFill>
                  <a:srgbClr val="FF0000"/>
                </a:solidFill>
              </a:rPr>
              <a:t> + (by </a:t>
            </a:r>
            <a:r>
              <a:rPr lang="en-US" dirty="0" err="1">
                <a:solidFill>
                  <a:srgbClr val="FF0000"/>
                </a:solidFill>
              </a:rPr>
              <a:t>survai</a:t>
            </a:r>
            <a:r>
              <a:rPr lang="en-US" dirty="0">
                <a:solidFill>
                  <a:srgbClr val="FF0000"/>
                </a:solidFill>
              </a:rPr>
              <a:t> + by </a:t>
            </a:r>
            <a:r>
              <a:rPr lang="en-US" dirty="0" err="1">
                <a:solidFill>
                  <a:srgbClr val="FF0000"/>
                </a:solidFill>
              </a:rPr>
              <a:t>lelang</a:t>
            </a:r>
            <a:r>
              <a:rPr lang="en-US" dirty="0">
                <a:solidFill>
                  <a:srgbClr val="FF0000"/>
                </a:solidFill>
              </a:rPr>
              <a:t> + </a:t>
            </a:r>
            <a:r>
              <a:rPr lang="en-US" dirty="0" err="1">
                <a:solidFill>
                  <a:srgbClr val="FF0000"/>
                </a:solidFill>
              </a:rPr>
              <a:t>dll</a:t>
            </a:r>
            <a:r>
              <a:rPr lang="en-US" dirty="0">
                <a:solidFill>
                  <a:srgbClr val="FF0000"/>
                </a:solidFill>
              </a:rPr>
              <a:t>)</a:t>
            </a:r>
          </a:p>
          <a:p>
            <a:r>
              <a:rPr lang="en-US" dirty="0"/>
              <a:t>Cost of ownership = </a:t>
            </a:r>
            <a:r>
              <a:rPr lang="en-US" dirty="0" err="1"/>
              <a:t>CoAc</a:t>
            </a:r>
            <a:r>
              <a:rPr lang="en-US" dirty="0"/>
              <a:t> + (</a:t>
            </a:r>
            <a:r>
              <a:rPr lang="en-US" dirty="0" err="1"/>
              <a:t>biaya</a:t>
            </a:r>
            <a:r>
              <a:rPr lang="en-US" dirty="0"/>
              <a:t> </a:t>
            </a:r>
            <a:r>
              <a:rPr lang="en-US" dirty="0" err="1"/>
              <a:t>yg</a:t>
            </a:r>
            <a:r>
              <a:rPr lang="en-US" dirty="0"/>
              <a:t> </a:t>
            </a:r>
            <a:r>
              <a:rPr lang="en-US" dirty="0" err="1"/>
              <a:t>dikeluarkan</a:t>
            </a:r>
            <a:r>
              <a:rPr lang="en-US" dirty="0"/>
              <a:t> </a:t>
            </a:r>
            <a:r>
              <a:rPr lang="en-US" dirty="0" err="1"/>
              <a:t>selama</a:t>
            </a:r>
            <a:r>
              <a:rPr lang="en-US" dirty="0"/>
              <a:t> </a:t>
            </a:r>
            <a:r>
              <a:rPr lang="en-US" dirty="0" err="1"/>
              <a:t>umur</a:t>
            </a:r>
            <a:r>
              <a:rPr lang="en-US" dirty="0"/>
              <a:t> </a:t>
            </a:r>
            <a:r>
              <a:rPr lang="en-US" dirty="0" err="1"/>
              <a:t>ekonomis</a:t>
            </a:r>
            <a:r>
              <a:rPr lang="en-US" dirty="0"/>
              <a:t> asset)</a:t>
            </a:r>
            <a:endParaRPr lang="en-ID" dirty="0"/>
          </a:p>
        </p:txBody>
      </p:sp>
    </p:spTree>
    <p:extLst>
      <p:ext uri="{BB962C8B-B14F-4D97-AF65-F5344CB8AC3E}">
        <p14:creationId xmlns:p14="http://schemas.microsoft.com/office/powerpoint/2010/main" val="274277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t>PENGERTIAN BMN</a:t>
            </a:r>
          </a:p>
        </p:txBody>
      </p:sp>
      <p:sp>
        <p:nvSpPr>
          <p:cNvPr id="3" name="Content Placeholder 2"/>
          <p:cNvSpPr>
            <a:spLocks noGrp="1"/>
          </p:cNvSpPr>
          <p:nvPr>
            <p:ph idx="1"/>
          </p:nvPr>
        </p:nvSpPr>
        <p:spPr>
          <a:xfrm>
            <a:off x="1005834" y="1203598"/>
            <a:ext cx="7958654" cy="792088"/>
          </a:xfrm>
        </p:spPr>
        <p:txBody>
          <a:bodyPr>
            <a:noAutofit/>
          </a:bodyPr>
          <a:lstStyle/>
          <a:p>
            <a:pPr marL="0" indent="0">
              <a:buNone/>
            </a:pPr>
            <a:r>
              <a:rPr lang="id-ID" sz="2200" i="1" dirty="0"/>
              <a:t>BMN adalah semua barang yang dibeli atau diperoleh atas beban APBN atau berasal dari perolehan lainnya yang sah.</a:t>
            </a:r>
          </a:p>
        </p:txBody>
      </p:sp>
      <p:pic>
        <p:nvPicPr>
          <p:cNvPr id="2050" name="Picture 2" descr="C:\Users\dkjn\Downloads\building.png"/>
          <p:cNvPicPr>
            <a:picLocks noChangeAspect="1" noChangeArrowheads="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79512" y="1203598"/>
            <a:ext cx="792088" cy="792088"/>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a:off x="4355976" y="2265758"/>
            <a:ext cx="0" cy="2965954"/>
          </a:xfrm>
          <a:prstGeom prst="line">
            <a:avLst/>
          </a:prstGeom>
          <a:ln>
            <a:solidFill>
              <a:schemeClr val="tx2"/>
            </a:solidFill>
          </a:ln>
        </p:spPr>
        <p:style>
          <a:lnRef idx="3">
            <a:schemeClr val="accent1"/>
          </a:lnRef>
          <a:fillRef idx="0">
            <a:schemeClr val="accent1"/>
          </a:fillRef>
          <a:effectRef idx="2">
            <a:schemeClr val="accent1"/>
          </a:effectRef>
          <a:fontRef idx="minor">
            <a:schemeClr val="tx1"/>
          </a:fontRef>
        </p:style>
      </p:cxnSp>
      <p:sp>
        <p:nvSpPr>
          <p:cNvPr id="9" name="Rectangle 8"/>
          <p:cNvSpPr/>
          <p:nvPr/>
        </p:nvSpPr>
        <p:spPr>
          <a:xfrm>
            <a:off x="0" y="2067694"/>
            <a:ext cx="4355976" cy="369332"/>
          </a:xfrm>
          <a:prstGeom prst="rect">
            <a:avLst/>
          </a:prstGeom>
          <a:solidFill>
            <a:schemeClr val="tx2"/>
          </a:solidFill>
        </p:spPr>
        <p:txBody>
          <a:bodyPr wrap="square">
            <a:spAutoFit/>
          </a:bodyPr>
          <a:lstStyle/>
          <a:p>
            <a:pPr algn="ctr">
              <a:defRPr/>
            </a:pPr>
            <a:r>
              <a:rPr lang="id-ID" b="1" dirty="0">
                <a:solidFill>
                  <a:schemeClr val="bg1"/>
                </a:solidFill>
              </a:rPr>
              <a:t>ASAL PEROLEHAN</a:t>
            </a:r>
          </a:p>
        </p:txBody>
      </p:sp>
      <p:sp>
        <p:nvSpPr>
          <p:cNvPr id="12" name="TextBox 11"/>
          <p:cNvSpPr txBox="1">
            <a:spLocks noChangeArrowheads="1"/>
          </p:cNvSpPr>
          <p:nvPr/>
        </p:nvSpPr>
        <p:spPr bwMode="auto">
          <a:xfrm>
            <a:off x="4355976" y="2067694"/>
            <a:ext cx="4788024" cy="369332"/>
          </a:xfrm>
          <a:prstGeom prst="rect">
            <a:avLst/>
          </a:prstGeom>
          <a:solidFill>
            <a:schemeClr val="tx2"/>
          </a:solidFill>
          <a:ln>
            <a:noFill/>
          </a:ln>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id-ID" b="1" cap="all" dirty="0">
                <a:solidFill>
                  <a:schemeClr val="bg1"/>
                </a:solidFill>
                <a:latin typeface="+mn-lt"/>
              </a:rPr>
              <a:t>Jenis BMN</a:t>
            </a:r>
            <a:r>
              <a:rPr lang="en-US" b="1" cap="all" dirty="0">
                <a:solidFill>
                  <a:schemeClr val="bg1"/>
                </a:solidFill>
                <a:latin typeface="+mn-lt"/>
              </a:rPr>
              <a:t> (SAP)</a:t>
            </a:r>
            <a:endParaRPr lang="id-ID" b="1" cap="all" dirty="0">
              <a:solidFill>
                <a:schemeClr val="bg1"/>
              </a:solidFill>
              <a:latin typeface="+mn-lt"/>
            </a:endParaRPr>
          </a:p>
        </p:txBody>
      </p:sp>
      <p:sp>
        <p:nvSpPr>
          <p:cNvPr id="13" name="Rectangle 12"/>
          <p:cNvSpPr/>
          <p:nvPr/>
        </p:nvSpPr>
        <p:spPr>
          <a:xfrm>
            <a:off x="160625" y="2504700"/>
            <a:ext cx="668773" cy="338554"/>
          </a:xfrm>
          <a:prstGeom prst="rect">
            <a:avLst/>
          </a:prstGeom>
        </p:spPr>
        <p:txBody>
          <a:bodyPr wrap="none">
            <a:spAutoFit/>
          </a:bodyPr>
          <a:lstStyle/>
          <a:p>
            <a:pPr>
              <a:defRPr/>
            </a:pPr>
            <a:r>
              <a:rPr lang="id-ID" sz="1600" b="1" dirty="0">
                <a:solidFill>
                  <a:schemeClr val="accent2">
                    <a:lumMod val="10000"/>
                  </a:schemeClr>
                </a:solidFill>
              </a:rPr>
              <a:t>APBN</a:t>
            </a:r>
          </a:p>
        </p:txBody>
      </p:sp>
      <p:sp>
        <p:nvSpPr>
          <p:cNvPr id="15" name="Rectangle 14"/>
          <p:cNvSpPr/>
          <p:nvPr/>
        </p:nvSpPr>
        <p:spPr>
          <a:xfrm>
            <a:off x="1907704" y="2504700"/>
            <a:ext cx="2234010" cy="338554"/>
          </a:xfrm>
          <a:prstGeom prst="rect">
            <a:avLst/>
          </a:prstGeom>
        </p:spPr>
        <p:txBody>
          <a:bodyPr wrap="none">
            <a:spAutoFit/>
          </a:bodyPr>
          <a:lstStyle/>
          <a:p>
            <a:pPr>
              <a:defRPr/>
            </a:pPr>
            <a:r>
              <a:rPr lang="id-ID" sz="1600" b="1" dirty="0">
                <a:solidFill>
                  <a:schemeClr val="accent2">
                    <a:lumMod val="10000"/>
                  </a:schemeClr>
                </a:solidFill>
              </a:rPr>
              <a:t>Perolehan Lain yang sah</a:t>
            </a:r>
          </a:p>
        </p:txBody>
      </p:sp>
      <p:sp>
        <p:nvSpPr>
          <p:cNvPr id="16" name="Rectangle 15"/>
          <p:cNvSpPr/>
          <p:nvPr/>
        </p:nvSpPr>
        <p:spPr>
          <a:xfrm>
            <a:off x="2052445" y="2874032"/>
            <a:ext cx="2339850" cy="2227290"/>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anchor="t"/>
          <a:lstStyle/>
          <a:p>
            <a:pPr marL="174625" indent="-174625">
              <a:buFont typeface="Arial" pitchFamily="34" charset="0"/>
              <a:buChar char="•"/>
              <a:defRPr/>
            </a:pPr>
            <a:r>
              <a:rPr lang="id-ID" sz="1600" dirty="0">
                <a:solidFill>
                  <a:schemeClr val="accent2">
                    <a:lumMod val="10000"/>
                  </a:schemeClr>
                </a:solidFill>
              </a:rPr>
              <a:t>Hibah/sumbangan</a:t>
            </a:r>
          </a:p>
          <a:p>
            <a:pPr marL="174625" indent="-174625">
              <a:buFont typeface="Arial" pitchFamily="34" charset="0"/>
              <a:buChar char="•"/>
              <a:defRPr/>
            </a:pPr>
            <a:r>
              <a:rPr lang="id-ID" sz="1600" dirty="0">
                <a:solidFill>
                  <a:schemeClr val="accent2">
                    <a:lumMod val="10000"/>
                  </a:schemeClr>
                </a:solidFill>
              </a:rPr>
              <a:t>Perjanjian/kontrak</a:t>
            </a:r>
          </a:p>
          <a:p>
            <a:pPr marL="174625" indent="-174625">
              <a:buFont typeface="Arial" pitchFamily="34" charset="0"/>
              <a:buChar char="•"/>
              <a:defRPr/>
            </a:pPr>
            <a:r>
              <a:rPr lang="id-ID" sz="1600" dirty="0">
                <a:solidFill>
                  <a:schemeClr val="accent2">
                    <a:lumMod val="10000"/>
                  </a:schemeClr>
                </a:solidFill>
              </a:rPr>
              <a:t>Peraturan perundang-undangan</a:t>
            </a:r>
          </a:p>
          <a:p>
            <a:pPr marL="174625" indent="-174625">
              <a:buFont typeface="Arial" pitchFamily="34" charset="0"/>
              <a:buChar char="•"/>
              <a:defRPr/>
            </a:pPr>
            <a:r>
              <a:rPr lang="id-ID" sz="1600" dirty="0">
                <a:solidFill>
                  <a:schemeClr val="accent2">
                    <a:lumMod val="10000"/>
                  </a:schemeClr>
                </a:solidFill>
              </a:rPr>
              <a:t>Putusan pengadilan</a:t>
            </a:r>
          </a:p>
        </p:txBody>
      </p:sp>
      <p:sp>
        <p:nvSpPr>
          <p:cNvPr id="17" name="Rectangle 16"/>
          <p:cNvSpPr/>
          <p:nvPr/>
        </p:nvSpPr>
        <p:spPr>
          <a:xfrm>
            <a:off x="24385" y="2874032"/>
            <a:ext cx="2552394" cy="2227290"/>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anchor="t"/>
          <a:lstStyle/>
          <a:p>
            <a:pPr>
              <a:defRPr/>
            </a:pPr>
            <a:r>
              <a:rPr lang="id-ID" sz="1600" b="1" u="sng" dirty="0">
                <a:solidFill>
                  <a:schemeClr val="accent2">
                    <a:lumMod val="10000"/>
                  </a:schemeClr>
                </a:solidFill>
              </a:rPr>
              <a:t>Jenis belanja</a:t>
            </a:r>
            <a:r>
              <a:rPr lang="id-ID" sz="1600" b="1" dirty="0">
                <a:solidFill>
                  <a:schemeClr val="accent2">
                    <a:lumMod val="10000"/>
                  </a:schemeClr>
                </a:solidFill>
              </a:rPr>
              <a:t>:</a:t>
            </a:r>
          </a:p>
          <a:p>
            <a:pPr marL="87313" indent="-87313">
              <a:buFont typeface="Arial" pitchFamily="34" charset="0"/>
              <a:buChar char="•"/>
              <a:defRPr/>
            </a:pPr>
            <a:r>
              <a:rPr lang="id-ID" sz="1600" dirty="0">
                <a:solidFill>
                  <a:schemeClr val="accent2">
                    <a:lumMod val="10000"/>
                  </a:schemeClr>
                </a:solidFill>
              </a:rPr>
              <a:t>Belanja </a:t>
            </a:r>
            <a:r>
              <a:rPr lang="en-US" sz="1600" dirty="0">
                <a:solidFill>
                  <a:schemeClr val="accent2">
                    <a:lumMod val="10000"/>
                  </a:schemeClr>
                </a:solidFill>
              </a:rPr>
              <a:t>B</a:t>
            </a:r>
            <a:r>
              <a:rPr lang="id-ID" sz="1600" dirty="0">
                <a:solidFill>
                  <a:schemeClr val="accent2">
                    <a:lumMod val="10000"/>
                  </a:schemeClr>
                </a:solidFill>
              </a:rPr>
              <a:t>arang (52)</a:t>
            </a:r>
          </a:p>
          <a:p>
            <a:pPr marL="87313" indent="-87313">
              <a:buFont typeface="Arial" pitchFamily="34" charset="0"/>
              <a:buChar char="•"/>
              <a:defRPr/>
            </a:pPr>
            <a:r>
              <a:rPr lang="id-ID" sz="1600" dirty="0">
                <a:solidFill>
                  <a:schemeClr val="accent2">
                    <a:lumMod val="10000"/>
                  </a:schemeClr>
                </a:solidFill>
              </a:rPr>
              <a:t>Belanja </a:t>
            </a:r>
            <a:r>
              <a:rPr lang="en-US" sz="1600" dirty="0">
                <a:solidFill>
                  <a:schemeClr val="accent2">
                    <a:lumMod val="10000"/>
                  </a:schemeClr>
                </a:solidFill>
              </a:rPr>
              <a:t>M</a:t>
            </a:r>
            <a:r>
              <a:rPr lang="id-ID" sz="1600" dirty="0">
                <a:solidFill>
                  <a:schemeClr val="accent2">
                    <a:lumMod val="10000"/>
                  </a:schemeClr>
                </a:solidFill>
              </a:rPr>
              <a:t>odal (53)</a:t>
            </a:r>
          </a:p>
          <a:p>
            <a:pPr marL="87313" indent="-87313">
              <a:buFont typeface="Arial" pitchFamily="34" charset="0"/>
              <a:buChar char="•"/>
              <a:defRPr/>
            </a:pPr>
            <a:r>
              <a:rPr lang="id-ID" sz="1600" dirty="0">
                <a:solidFill>
                  <a:schemeClr val="accent2">
                    <a:lumMod val="10000"/>
                  </a:schemeClr>
                </a:solidFill>
              </a:rPr>
              <a:t>Belanja </a:t>
            </a:r>
            <a:r>
              <a:rPr lang="en-US" sz="1600" dirty="0">
                <a:solidFill>
                  <a:schemeClr val="accent2">
                    <a:lumMod val="10000"/>
                  </a:schemeClr>
                </a:solidFill>
              </a:rPr>
              <a:t>H</a:t>
            </a:r>
            <a:r>
              <a:rPr lang="id-ID" sz="1600" dirty="0">
                <a:solidFill>
                  <a:schemeClr val="accent2">
                    <a:lumMod val="10000"/>
                  </a:schemeClr>
                </a:solidFill>
              </a:rPr>
              <a:t>ibah (56)</a:t>
            </a:r>
          </a:p>
          <a:p>
            <a:pPr marL="87313" indent="-87313">
              <a:buFont typeface="Arial" pitchFamily="34" charset="0"/>
              <a:buChar char="•"/>
              <a:defRPr/>
            </a:pPr>
            <a:r>
              <a:rPr lang="id-ID" sz="1600" dirty="0">
                <a:solidFill>
                  <a:schemeClr val="accent2">
                    <a:lumMod val="10000"/>
                  </a:schemeClr>
                </a:solidFill>
              </a:rPr>
              <a:t>Bantuan </a:t>
            </a:r>
            <a:r>
              <a:rPr lang="en-US" sz="1600" dirty="0">
                <a:solidFill>
                  <a:schemeClr val="accent2">
                    <a:lumMod val="10000"/>
                  </a:schemeClr>
                </a:solidFill>
              </a:rPr>
              <a:t>S</a:t>
            </a:r>
            <a:r>
              <a:rPr lang="id-ID" sz="1600" dirty="0">
                <a:solidFill>
                  <a:schemeClr val="accent2">
                    <a:lumMod val="10000"/>
                  </a:schemeClr>
                </a:solidFill>
              </a:rPr>
              <a:t>osial (57)</a:t>
            </a:r>
          </a:p>
          <a:p>
            <a:pPr marL="87313" indent="-87313">
              <a:buFont typeface="Arial" pitchFamily="34" charset="0"/>
              <a:buChar char="•"/>
              <a:defRPr/>
            </a:pPr>
            <a:r>
              <a:rPr lang="id-ID" sz="1600" dirty="0">
                <a:solidFill>
                  <a:schemeClr val="accent2">
                    <a:lumMod val="10000"/>
                  </a:schemeClr>
                </a:solidFill>
              </a:rPr>
              <a:t>Belanja Lain-lain (58)</a:t>
            </a:r>
          </a:p>
        </p:txBody>
      </p:sp>
      <p:sp>
        <p:nvSpPr>
          <p:cNvPr id="18" name="TextBox 17"/>
          <p:cNvSpPr txBox="1"/>
          <p:nvPr/>
        </p:nvSpPr>
        <p:spPr>
          <a:xfrm>
            <a:off x="4421768" y="2423400"/>
            <a:ext cx="4614728" cy="2812646"/>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square" numCol="2">
            <a:noAutofit/>
          </a:bodyPr>
          <a:lstStyle/>
          <a:p>
            <a:pPr>
              <a:defRPr/>
            </a:pPr>
            <a:r>
              <a:rPr lang="id-ID" sz="1600" b="1" u="sng" dirty="0">
                <a:solidFill>
                  <a:srgbClr val="C0504D">
                    <a:lumMod val="10000"/>
                  </a:srgbClr>
                </a:solidFill>
                <a:cs typeface="Arial" pitchFamily="34" charset="0"/>
              </a:rPr>
              <a:t>Aset Lancar</a:t>
            </a:r>
          </a:p>
          <a:p>
            <a:pPr marL="87313" indent="-87313">
              <a:buFont typeface="Arial" pitchFamily="34" charset="0"/>
              <a:buChar char="•"/>
              <a:defRPr/>
            </a:pPr>
            <a:r>
              <a:rPr lang="id-ID" sz="1600" dirty="0">
                <a:solidFill>
                  <a:srgbClr val="C0504D">
                    <a:lumMod val="10000"/>
                  </a:srgbClr>
                </a:solidFill>
                <a:cs typeface="Arial" pitchFamily="34" charset="0"/>
                <a:sym typeface="Wingdings" pitchFamily="2" charset="2"/>
              </a:rPr>
              <a:t>Persediaan</a:t>
            </a:r>
            <a:endParaRPr lang="id-ID" sz="1600" dirty="0">
              <a:solidFill>
                <a:srgbClr val="C0504D">
                  <a:lumMod val="10000"/>
                </a:srgbClr>
              </a:solidFill>
              <a:cs typeface="Arial" pitchFamily="34" charset="0"/>
            </a:endParaRPr>
          </a:p>
          <a:p>
            <a:pPr>
              <a:defRPr/>
            </a:pPr>
            <a:endParaRPr lang="id-ID" sz="1100" b="1" u="sng" dirty="0">
              <a:solidFill>
                <a:srgbClr val="C0504D">
                  <a:lumMod val="10000"/>
                </a:srgbClr>
              </a:solidFill>
              <a:cs typeface="Arial" pitchFamily="34" charset="0"/>
            </a:endParaRPr>
          </a:p>
          <a:p>
            <a:pPr>
              <a:defRPr/>
            </a:pPr>
            <a:r>
              <a:rPr lang="id-ID" sz="1600" b="1" u="sng" dirty="0">
                <a:solidFill>
                  <a:srgbClr val="C0504D">
                    <a:lumMod val="10000"/>
                  </a:srgbClr>
                </a:solidFill>
                <a:cs typeface="Arial" pitchFamily="34" charset="0"/>
              </a:rPr>
              <a:t>Aset Tetap</a:t>
            </a:r>
          </a:p>
          <a:p>
            <a:pPr marL="87313" indent="-87313">
              <a:buFont typeface="Arial" pitchFamily="34" charset="0"/>
              <a:buChar char="•"/>
              <a:defRPr/>
            </a:pPr>
            <a:r>
              <a:rPr lang="id-ID" sz="1600" dirty="0">
                <a:solidFill>
                  <a:srgbClr val="C0504D">
                    <a:lumMod val="10000"/>
                  </a:srgbClr>
                </a:solidFill>
                <a:cs typeface="Arial" pitchFamily="34" charset="0"/>
                <a:sym typeface="Wingdings" pitchFamily="2" charset="2"/>
              </a:rPr>
              <a:t> Tanah</a:t>
            </a:r>
          </a:p>
          <a:p>
            <a:pPr marL="87313" indent="-87313">
              <a:buFont typeface="Arial" pitchFamily="34" charset="0"/>
              <a:buChar char="•"/>
              <a:defRPr/>
            </a:pPr>
            <a:r>
              <a:rPr lang="id-ID" sz="1600" dirty="0">
                <a:solidFill>
                  <a:srgbClr val="C0504D">
                    <a:lumMod val="10000"/>
                  </a:srgbClr>
                </a:solidFill>
                <a:cs typeface="Arial" pitchFamily="34" charset="0"/>
                <a:sym typeface="Wingdings" pitchFamily="2" charset="2"/>
              </a:rPr>
              <a:t> Peralatan dan </a:t>
            </a:r>
            <a:r>
              <a:rPr lang="en-US" sz="1600" dirty="0">
                <a:solidFill>
                  <a:srgbClr val="C0504D">
                    <a:lumMod val="10000"/>
                  </a:srgbClr>
                </a:solidFill>
                <a:cs typeface="Arial" pitchFamily="34" charset="0"/>
                <a:sym typeface="Wingdings" pitchFamily="2" charset="2"/>
              </a:rPr>
              <a:t>M</a:t>
            </a:r>
            <a:r>
              <a:rPr lang="id-ID" sz="1600" dirty="0">
                <a:solidFill>
                  <a:srgbClr val="C0504D">
                    <a:lumMod val="10000"/>
                  </a:srgbClr>
                </a:solidFill>
                <a:cs typeface="Arial" pitchFamily="34" charset="0"/>
                <a:sym typeface="Wingdings" pitchFamily="2" charset="2"/>
              </a:rPr>
              <a:t>esin</a:t>
            </a:r>
          </a:p>
          <a:p>
            <a:pPr marL="87313" indent="-87313">
              <a:buFont typeface="Arial" pitchFamily="34" charset="0"/>
              <a:buChar char="•"/>
              <a:defRPr/>
            </a:pPr>
            <a:r>
              <a:rPr lang="id-ID" sz="1600" dirty="0">
                <a:solidFill>
                  <a:srgbClr val="C0504D">
                    <a:lumMod val="10000"/>
                  </a:srgbClr>
                </a:solidFill>
                <a:cs typeface="Arial" pitchFamily="34" charset="0"/>
                <a:sym typeface="Wingdings" pitchFamily="2" charset="2"/>
              </a:rPr>
              <a:t> Gedung dan </a:t>
            </a:r>
            <a:r>
              <a:rPr lang="en-US" sz="1600" dirty="0">
                <a:solidFill>
                  <a:srgbClr val="C0504D">
                    <a:lumMod val="10000"/>
                  </a:srgbClr>
                </a:solidFill>
                <a:cs typeface="Arial" pitchFamily="34" charset="0"/>
                <a:sym typeface="Wingdings" pitchFamily="2" charset="2"/>
              </a:rPr>
              <a:t>B</a:t>
            </a:r>
            <a:r>
              <a:rPr lang="id-ID" sz="1600" dirty="0">
                <a:solidFill>
                  <a:srgbClr val="C0504D">
                    <a:lumMod val="10000"/>
                  </a:srgbClr>
                </a:solidFill>
                <a:cs typeface="Arial" pitchFamily="34" charset="0"/>
                <a:sym typeface="Wingdings" pitchFamily="2" charset="2"/>
              </a:rPr>
              <a:t>angunan</a:t>
            </a:r>
          </a:p>
          <a:p>
            <a:pPr marL="87313" indent="-87313">
              <a:buFont typeface="Arial" pitchFamily="34" charset="0"/>
              <a:buChar char="•"/>
              <a:defRPr/>
            </a:pPr>
            <a:r>
              <a:rPr lang="id-ID" sz="1600" dirty="0">
                <a:solidFill>
                  <a:srgbClr val="C0504D">
                    <a:lumMod val="10000"/>
                  </a:srgbClr>
                </a:solidFill>
                <a:cs typeface="Arial" pitchFamily="34" charset="0"/>
                <a:sym typeface="Wingdings" pitchFamily="2" charset="2"/>
              </a:rPr>
              <a:t> Jalan, </a:t>
            </a:r>
            <a:r>
              <a:rPr lang="en-US" sz="1600" dirty="0">
                <a:solidFill>
                  <a:srgbClr val="C0504D">
                    <a:lumMod val="10000"/>
                  </a:srgbClr>
                </a:solidFill>
                <a:cs typeface="Arial" pitchFamily="34" charset="0"/>
                <a:sym typeface="Wingdings" pitchFamily="2" charset="2"/>
              </a:rPr>
              <a:t>I</a:t>
            </a:r>
            <a:r>
              <a:rPr lang="id-ID" sz="1600" dirty="0">
                <a:solidFill>
                  <a:srgbClr val="C0504D">
                    <a:lumMod val="10000"/>
                  </a:srgbClr>
                </a:solidFill>
                <a:cs typeface="Arial" pitchFamily="34" charset="0"/>
                <a:sym typeface="Wingdings" pitchFamily="2" charset="2"/>
              </a:rPr>
              <a:t>rigasi &amp;  </a:t>
            </a:r>
            <a:r>
              <a:rPr lang="en-US" sz="1600" dirty="0">
                <a:solidFill>
                  <a:srgbClr val="C0504D">
                    <a:lumMod val="10000"/>
                  </a:srgbClr>
                </a:solidFill>
                <a:cs typeface="Arial" pitchFamily="34" charset="0"/>
                <a:sym typeface="Wingdings" pitchFamily="2" charset="2"/>
              </a:rPr>
              <a:t>J</a:t>
            </a:r>
            <a:r>
              <a:rPr lang="id-ID" sz="1600" dirty="0">
                <a:solidFill>
                  <a:srgbClr val="C0504D">
                    <a:lumMod val="10000"/>
                  </a:srgbClr>
                </a:solidFill>
                <a:cs typeface="Arial" pitchFamily="34" charset="0"/>
                <a:sym typeface="Wingdings" pitchFamily="2" charset="2"/>
              </a:rPr>
              <a:t>aringan</a:t>
            </a:r>
          </a:p>
          <a:p>
            <a:pPr marL="87313" indent="-87313">
              <a:buFont typeface="Arial" pitchFamily="34" charset="0"/>
              <a:buChar char="•"/>
              <a:defRPr/>
            </a:pPr>
            <a:r>
              <a:rPr lang="id-ID" sz="1600" dirty="0">
                <a:solidFill>
                  <a:srgbClr val="C0504D">
                    <a:lumMod val="10000"/>
                  </a:srgbClr>
                </a:solidFill>
                <a:cs typeface="Arial" pitchFamily="34" charset="0"/>
                <a:sym typeface="Wingdings" pitchFamily="2" charset="2"/>
              </a:rPr>
              <a:t> Aset </a:t>
            </a:r>
            <a:r>
              <a:rPr lang="en-US" sz="1600" dirty="0">
                <a:solidFill>
                  <a:srgbClr val="C0504D">
                    <a:lumMod val="10000"/>
                  </a:srgbClr>
                </a:solidFill>
                <a:cs typeface="Arial" pitchFamily="34" charset="0"/>
                <a:sym typeface="Wingdings" pitchFamily="2" charset="2"/>
              </a:rPr>
              <a:t>T</a:t>
            </a:r>
            <a:r>
              <a:rPr lang="id-ID" sz="1600" dirty="0">
                <a:solidFill>
                  <a:srgbClr val="C0504D">
                    <a:lumMod val="10000"/>
                  </a:srgbClr>
                </a:solidFill>
                <a:cs typeface="Arial" pitchFamily="34" charset="0"/>
                <a:sym typeface="Wingdings" pitchFamily="2" charset="2"/>
              </a:rPr>
              <a:t>etap </a:t>
            </a:r>
            <a:r>
              <a:rPr lang="en-US" sz="1600" dirty="0">
                <a:solidFill>
                  <a:srgbClr val="C0504D">
                    <a:lumMod val="10000"/>
                  </a:srgbClr>
                </a:solidFill>
                <a:cs typeface="Arial" pitchFamily="34" charset="0"/>
                <a:sym typeface="Wingdings" pitchFamily="2" charset="2"/>
              </a:rPr>
              <a:t>L</a:t>
            </a:r>
            <a:r>
              <a:rPr lang="id-ID" sz="1600" dirty="0">
                <a:solidFill>
                  <a:srgbClr val="C0504D">
                    <a:lumMod val="10000"/>
                  </a:srgbClr>
                </a:solidFill>
                <a:cs typeface="Arial" pitchFamily="34" charset="0"/>
                <a:sym typeface="Wingdings" pitchFamily="2" charset="2"/>
              </a:rPr>
              <a:t>ainnya</a:t>
            </a:r>
          </a:p>
          <a:p>
            <a:pPr marL="87313" indent="-87313">
              <a:buFont typeface="Arial" pitchFamily="34" charset="0"/>
              <a:buChar char="•"/>
              <a:defRPr/>
            </a:pPr>
            <a:r>
              <a:rPr lang="id-ID" sz="1600" dirty="0">
                <a:solidFill>
                  <a:srgbClr val="C0504D">
                    <a:lumMod val="10000"/>
                  </a:srgbClr>
                </a:solidFill>
                <a:cs typeface="Arial" pitchFamily="34" charset="0"/>
                <a:sym typeface="Wingdings" pitchFamily="2" charset="2"/>
              </a:rPr>
              <a:t> Konstruksi Dalam Pengerjaan</a:t>
            </a:r>
          </a:p>
          <a:p>
            <a:pPr>
              <a:defRPr/>
            </a:pPr>
            <a:r>
              <a:rPr lang="id-ID" sz="1600" b="1" u="sng" dirty="0">
                <a:solidFill>
                  <a:srgbClr val="C0504D">
                    <a:lumMod val="10000"/>
                  </a:srgbClr>
                </a:solidFill>
                <a:cs typeface="Arial" pitchFamily="34" charset="0"/>
              </a:rPr>
              <a:t>Aset Lainnya</a:t>
            </a:r>
          </a:p>
          <a:p>
            <a:pPr marL="87313" indent="-87313">
              <a:buFont typeface="Arial" pitchFamily="34" charset="0"/>
              <a:buChar char="•"/>
              <a:defRPr/>
            </a:pPr>
            <a:r>
              <a:rPr lang="id-ID" sz="1600" dirty="0">
                <a:solidFill>
                  <a:srgbClr val="C0504D">
                    <a:lumMod val="10000"/>
                  </a:srgbClr>
                </a:solidFill>
                <a:cs typeface="Arial" pitchFamily="34" charset="0"/>
                <a:sym typeface="Wingdings" pitchFamily="2" charset="2"/>
              </a:rPr>
              <a:t> Aset Tidak Berwujud</a:t>
            </a:r>
          </a:p>
          <a:p>
            <a:pPr marL="87313" indent="-87313">
              <a:buFont typeface="Arial" pitchFamily="34" charset="0"/>
              <a:buChar char="•"/>
              <a:defRPr/>
            </a:pPr>
            <a:r>
              <a:rPr lang="id-ID" sz="1600" dirty="0">
                <a:solidFill>
                  <a:srgbClr val="C0504D">
                    <a:lumMod val="10000"/>
                  </a:srgbClr>
                </a:solidFill>
                <a:cs typeface="Arial" pitchFamily="34" charset="0"/>
                <a:sym typeface="Wingdings" pitchFamily="2" charset="2"/>
              </a:rPr>
              <a:t> Kerjasama Pihak Ketiga</a:t>
            </a:r>
          </a:p>
          <a:p>
            <a:pPr marL="87313" indent="-87313">
              <a:buFont typeface="Arial" pitchFamily="34" charset="0"/>
              <a:buChar char="•"/>
              <a:defRPr/>
            </a:pPr>
            <a:r>
              <a:rPr lang="id-ID" sz="1600" dirty="0">
                <a:solidFill>
                  <a:srgbClr val="C0504D">
                    <a:lumMod val="10000"/>
                  </a:srgbClr>
                </a:solidFill>
                <a:cs typeface="Arial" pitchFamily="34" charset="0"/>
                <a:sym typeface="Wingdings" pitchFamily="2" charset="2"/>
              </a:rPr>
              <a:t> Aset yang tidak digunakan</a:t>
            </a:r>
            <a:endParaRPr lang="id-ID" sz="1600" dirty="0">
              <a:solidFill>
                <a:srgbClr val="C0504D">
                  <a:lumMod val="10000"/>
                </a:srgbClr>
              </a:solidFill>
              <a:cs typeface="Arial" pitchFamily="34" charset="0"/>
            </a:endParaRPr>
          </a:p>
        </p:txBody>
      </p:sp>
      <p:sp>
        <p:nvSpPr>
          <p:cNvPr id="19" name="TextBox 18">
            <a:extLst>
              <a:ext uri="{FF2B5EF4-FFF2-40B4-BE49-F238E27FC236}">
                <a16:creationId xmlns:a16="http://schemas.microsoft.com/office/drawing/2014/main" id="{08A2336C-4277-47F6-9779-763F657EA7AE}"/>
              </a:ext>
            </a:extLst>
          </p:cNvPr>
          <p:cNvSpPr txBox="1"/>
          <p:nvPr/>
        </p:nvSpPr>
        <p:spPr>
          <a:xfrm>
            <a:off x="245304" y="4515966"/>
            <a:ext cx="4038664" cy="600164"/>
          </a:xfrm>
          <a:prstGeom prst="rect">
            <a:avLst/>
          </a:prstGeom>
          <a:solidFill>
            <a:schemeClr val="accent1"/>
          </a:solidFill>
        </p:spPr>
        <p:txBody>
          <a:bodyPr wrap="square">
            <a:spAutoFit/>
          </a:bodyPr>
          <a:lstStyle/>
          <a:p>
            <a:r>
              <a:rPr lang="en-ID" sz="1100" b="1" i="1" dirty="0" err="1">
                <a:solidFill>
                  <a:schemeClr val="bg1"/>
                </a:solidFill>
              </a:rPr>
              <a:t>Tidak</a:t>
            </a:r>
            <a:r>
              <a:rPr lang="en-ID" sz="1100" b="1" i="1" dirty="0">
                <a:solidFill>
                  <a:schemeClr val="bg1"/>
                </a:solidFill>
              </a:rPr>
              <a:t> </a:t>
            </a:r>
            <a:r>
              <a:rPr lang="en-ID" sz="1100" b="1" i="1" dirty="0" err="1">
                <a:solidFill>
                  <a:schemeClr val="bg1"/>
                </a:solidFill>
              </a:rPr>
              <a:t>termasuk</a:t>
            </a:r>
            <a:r>
              <a:rPr lang="en-ID" sz="1100" b="1" i="1" dirty="0">
                <a:solidFill>
                  <a:schemeClr val="bg1"/>
                </a:solidFill>
              </a:rPr>
              <a:t> BMN, </a:t>
            </a:r>
            <a:r>
              <a:rPr lang="en-ID" sz="1100" b="1" i="1" dirty="0" err="1">
                <a:solidFill>
                  <a:schemeClr val="bg1"/>
                </a:solidFill>
              </a:rPr>
              <a:t>yaitu</a:t>
            </a:r>
            <a:r>
              <a:rPr lang="en-ID" sz="1100" b="1" i="1" dirty="0">
                <a:solidFill>
                  <a:schemeClr val="bg1"/>
                </a:solidFill>
              </a:rPr>
              <a:t> uang dan </a:t>
            </a:r>
            <a:r>
              <a:rPr lang="en-ID" sz="1100" b="1" i="1" dirty="0" err="1">
                <a:solidFill>
                  <a:schemeClr val="bg1"/>
                </a:solidFill>
              </a:rPr>
              <a:t>surat</a:t>
            </a:r>
            <a:r>
              <a:rPr lang="en-ID" sz="1100" b="1" i="1" dirty="0">
                <a:solidFill>
                  <a:schemeClr val="bg1"/>
                </a:solidFill>
              </a:rPr>
              <a:t> </a:t>
            </a:r>
            <a:r>
              <a:rPr lang="en-ID" sz="1100" b="1" i="1" dirty="0" err="1">
                <a:solidFill>
                  <a:schemeClr val="bg1"/>
                </a:solidFill>
              </a:rPr>
              <a:t>berharga</a:t>
            </a:r>
            <a:r>
              <a:rPr lang="en-ID" sz="1100" b="1" i="1" dirty="0">
                <a:solidFill>
                  <a:schemeClr val="bg1"/>
                </a:solidFill>
              </a:rPr>
              <a:t> </a:t>
            </a:r>
            <a:r>
              <a:rPr lang="en-ID" sz="1100" b="1" i="1" dirty="0" err="1">
                <a:solidFill>
                  <a:schemeClr val="bg1"/>
                </a:solidFill>
              </a:rPr>
              <a:t>serta</a:t>
            </a:r>
            <a:r>
              <a:rPr lang="en-ID" sz="1100" b="1" i="1" dirty="0">
                <a:solidFill>
                  <a:schemeClr val="bg1"/>
                </a:solidFill>
              </a:rPr>
              <a:t> BMN yang </a:t>
            </a:r>
            <a:r>
              <a:rPr lang="en-ID" sz="1100" b="1" i="1" dirty="0" err="1">
                <a:solidFill>
                  <a:schemeClr val="bg1"/>
                </a:solidFill>
              </a:rPr>
              <a:t>statusnya</a:t>
            </a:r>
            <a:r>
              <a:rPr lang="en-ID" sz="1100" b="1" i="1" dirty="0">
                <a:solidFill>
                  <a:schemeClr val="bg1"/>
                </a:solidFill>
              </a:rPr>
              <a:t> </a:t>
            </a:r>
            <a:r>
              <a:rPr lang="en-ID" sz="1100" b="1" i="1" dirty="0" err="1">
                <a:solidFill>
                  <a:schemeClr val="bg1"/>
                </a:solidFill>
              </a:rPr>
              <a:t>sudah</a:t>
            </a:r>
            <a:r>
              <a:rPr lang="en-ID" sz="1100" b="1" i="1" dirty="0">
                <a:solidFill>
                  <a:schemeClr val="bg1"/>
                </a:solidFill>
              </a:rPr>
              <a:t> </a:t>
            </a:r>
            <a:r>
              <a:rPr lang="en-ID" sz="1100" b="1" i="1" dirty="0" err="1">
                <a:solidFill>
                  <a:schemeClr val="bg1"/>
                </a:solidFill>
              </a:rPr>
              <a:t>ditetapkan</a:t>
            </a:r>
            <a:r>
              <a:rPr lang="en-ID" sz="1100" b="1" i="1" dirty="0">
                <a:solidFill>
                  <a:schemeClr val="bg1"/>
                </a:solidFill>
              </a:rPr>
              <a:t> </a:t>
            </a:r>
            <a:r>
              <a:rPr lang="en-ID" sz="1100" b="1" i="1" dirty="0" err="1">
                <a:solidFill>
                  <a:schemeClr val="bg1"/>
                </a:solidFill>
              </a:rPr>
              <a:t>menjadi</a:t>
            </a:r>
            <a:r>
              <a:rPr lang="en-ID" sz="1100" b="1" i="1" dirty="0">
                <a:solidFill>
                  <a:schemeClr val="bg1"/>
                </a:solidFill>
              </a:rPr>
              <a:t> </a:t>
            </a:r>
            <a:r>
              <a:rPr lang="en-ID" sz="1100" b="1" i="1" dirty="0" err="1">
                <a:solidFill>
                  <a:schemeClr val="bg1"/>
                </a:solidFill>
              </a:rPr>
              <a:t>kekayaan</a:t>
            </a:r>
            <a:r>
              <a:rPr lang="en-ID" sz="1100" b="1" i="1" dirty="0">
                <a:solidFill>
                  <a:schemeClr val="bg1"/>
                </a:solidFill>
              </a:rPr>
              <a:t> negara yang </a:t>
            </a:r>
            <a:r>
              <a:rPr lang="en-ID" sz="1100" b="1" i="1" dirty="0" err="1">
                <a:solidFill>
                  <a:schemeClr val="bg1"/>
                </a:solidFill>
              </a:rPr>
              <a:t>dipisahkan</a:t>
            </a:r>
            <a:r>
              <a:rPr lang="en-ID" sz="1100" b="1" i="1" dirty="0">
                <a:solidFill>
                  <a:schemeClr val="bg1"/>
                </a:solidFill>
              </a:rPr>
              <a:t> (</a:t>
            </a:r>
            <a:r>
              <a:rPr lang="en-ID" sz="1100" b="1" i="1" dirty="0" err="1">
                <a:solidFill>
                  <a:schemeClr val="bg1"/>
                </a:solidFill>
              </a:rPr>
              <a:t>diatur</a:t>
            </a:r>
            <a:r>
              <a:rPr lang="en-ID" sz="1100" b="1" i="1" dirty="0">
                <a:solidFill>
                  <a:schemeClr val="bg1"/>
                </a:solidFill>
              </a:rPr>
              <a:t> </a:t>
            </a:r>
            <a:r>
              <a:rPr lang="en-ID" sz="1100" b="1" i="1" dirty="0" err="1">
                <a:solidFill>
                  <a:schemeClr val="bg1"/>
                </a:solidFill>
              </a:rPr>
              <a:t>dalam</a:t>
            </a:r>
            <a:r>
              <a:rPr lang="en-ID" sz="1100" b="1" i="1" dirty="0">
                <a:solidFill>
                  <a:schemeClr val="bg1"/>
                </a:solidFill>
              </a:rPr>
              <a:t> </a:t>
            </a:r>
            <a:r>
              <a:rPr lang="en-ID" sz="1100" b="1" i="1" dirty="0" err="1">
                <a:solidFill>
                  <a:schemeClr val="bg1"/>
                </a:solidFill>
              </a:rPr>
              <a:t>ketentuan</a:t>
            </a:r>
            <a:r>
              <a:rPr lang="en-ID" sz="1100" b="1" i="1" dirty="0">
                <a:solidFill>
                  <a:schemeClr val="bg1"/>
                </a:solidFill>
              </a:rPr>
              <a:t> </a:t>
            </a:r>
            <a:r>
              <a:rPr lang="en-ID" sz="1100" b="1" i="1" dirty="0" err="1">
                <a:solidFill>
                  <a:schemeClr val="bg1"/>
                </a:solidFill>
              </a:rPr>
              <a:t>tersendiri</a:t>
            </a:r>
            <a:r>
              <a:rPr lang="en-ID" sz="1100" b="1" i="1" dirty="0">
                <a:solidFill>
                  <a:schemeClr val="bg1"/>
                </a:solidFill>
              </a:rPr>
              <a:t>).</a:t>
            </a:r>
          </a:p>
        </p:txBody>
      </p:sp>
    </p:spTree>
    <p:extLst>
      <p:ext uri="{BB962C8B-B14F-4D97-AF65-F5344CB8AC3E}">
        <p14:creationId xmlns:p14="http://schemas.microsoft.com/office/powerpoint/2010/main" val="39130340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2482</TotalTime>
  <Words>3594</Words>
  <Application>Microsoft Office PowerPoint</Application>
  <PresentationFormat>On-screen Show (16:9)</PresentationFormat>
  <Paragraphs>413</Paragraphs>
  <Slides>40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Courier New</vt:lpstr>
      <vt:lpstr>Wingdings</vt:lpstr>
      <vt:lpstr>Office Theme</vt:lpstr>
      <vt:lpstr>PowerPoint Presentation</vt:lpstr>
      <vt:lpstr>Apakah sama?</vt:lpstr>
      <vt:lpstr>Ada kaitan apa peristiwa berikut ini dg Masalah Manajemen BMN/D?</vt:lpstr>
      <vt:lpstr>DASAR HUKUM PENGELOLAAN BMN</vt:lpstr>
      <vt:lpstr>TUJUAN PENGELOLAAN BMN</vt:lpstr>
      <vt:lpstr>PowerPoint Presentation</vt:lpstr>
      <vt:lpstr>PowerPoint Presentation</vt:lpstr>
      <vt:lpstr>Beli inova</vt:lpstr>
      <vt:lpstr>PENGERTIAN BMN</vt:lpstr>
      <vt:lpstr>JENIS BMN</vt:lpstr>
      <vt:lpstr>PENDAYAGUNAAN BMN</vt:lpstr>
      <vt:lpstr>KEWENANGAN &amp; TANGGUNG JAWAB</vt:lpstr>
      <vt:lpstr>KEWENANGAN &amp; TANGGUNG JAWAB</vt:lpstr>
      <vt:lpstr>KEWENANGAN &amp; TANGGUNG JAWAB</vt:lpstr>
      <vt:lpstr>KEWENANGAN &amp; TANGGUNG JAWAB</vt:lpstr>
      <vt:lpstr>KEWENANGAN &amp; TANGGUNG JAWAB</vt:lpstr>
      <vt:lpstr>SIKLUS PENGELOLAAN BMN/BMD    [1]</vt:lpstr>
      <vt:lpstr>Ilustrasi: Tujuan  bahagia</vt:lpstr>
      <vt:lpstr>SIKLUS PENGELOLAAN BMN/BMD    [2]</vt:lpstr>
      <vt:lpstr>Kerangka Waktu Pengelolaan BMN </vt:lpstr>
      <vt:lpstr>PowerPoint Presentation</vt:lpstr>
      <vt:lpstr>PERENCANAAN KEBUTUHAN &amp; PENGANGGARAN    [1]</vt:lpstr>
      <vt:lpstr>Operasional pengadilan</vt:lpstr>
      <vt:lpstr>Operasional sidang</vt:lpstr>
      <vt:lpstr>PERENCANAAN KEBUTUHAN &amp; PENGANGGARAN    [2] Ruang Lingkup dan Objek</vt:lpstr>
      <vt:lpstr>PENGGUNAAN BMN    [1]</vt:lpstr>
      <vt:lpstr>PENGGUNAAN BMN    [2] BMN Dioperasikan oleh Pihak Lain</vt:lpstr>
      <vt:lpstr>PENGGUNAAN BMN    [3] Penggunaan Sementara</vt:lpstr>
      <vt:lpstr>PENGGUNAAN BMN    [4] Alih Status Penggunaan</vt:lpstr>
      <vt:lpstr>PEMANFAATAN BMN    [1]</vt:lpstr>
      <vt:lpstr>PEMANFAATAN BMN    [2]</vt:lpstr>
      <vt:lpstr>PEMINDAHTANGANAN BMN    [1]</vt:lpstr>
      <vt:lpstr>PEMINDAHTANGANAN BMN    [2]</vt:lpstr>
      <vt:lpstr>PEMUSNAHAN BMN</vt:lpstr>
      <vt:lpstr>PENGHAPUSAN BMN</vt:lpstr>
      <vt:lpstr>PENGAMANAN &amp; PEMELIHARAAN</vt:lpstr>
      <vt:lpstr>PENDELEGASIAN KEWENANGAN PENGELOLA BARANG KEPADA PENGGUNA BARANG</vt:lpstr>
      <vt:lpstr>PENILAIAN BMN</vt:lpstr>
      <vt:lpstr>PENATAUSAHAAN BMN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GEBER BUMN, gerakan pekerja/buruh di  BUMN yang berbasis pada data, pemikiran serta kesadaran kolektif guna menghadapi permasalahan-permasalahan  (khususnya)  ketenagakerjaan yang terjadi  di lingkungan perusahaan BUMN.</dc:title>
  <dc:creator>dkjn</dc:creator>
  <cp:lastModifiedBy>Hans</cp:lastModifiedBy>
  <cp:revision>73</cp:revision>
  <dcterms:created xsi:type="dcterms:W3CDTF">2018-02-06T03:43:51Z</dcterms:created>
  <dcterms:modified xsi:type="dcterms:W3CDTF">2021-08-02T06:16:05Z</dcterms:modified>
</cp:coreProperties>
</file>