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313" r:id="rId2"/>
    <p:sldId id="306" r:id="rId3"/>
    <p:sldId id="297" r:id="rId4"/>
    <p:sldId id="305" r:id="rId5"/>
    <p:sldId id="274" r:id="rId6"/>
    <p:sldId id="307" r:id="rId7"/>
    <p:sldId id="308" r:id="rId8"/>
    <p:sldId id="303" r:id="rId9"/>
    <p:sldId id="310" r:id="rId10"/>
    <p:sldId id="311" r:id="rId11"/>
    <p:sldId id="314" r:id="rId12"/>
    <p:sldId id="315" r:id="rId13"/>
    <p:sldId id="316" r:id="rId14"/>
    <p:sldId id="287" r:id="rId15"/>
    <p:sldId id="288" r:id="rId16"/>
    <p:sldId id="304" r:id="rId17"/>
    <p:sldId id="294" r:id="rId18"/>
    <p:sldId id="295" r:id="rId19"/>
    <p:sldId id="317" r:id="rId20"/>
    <p:sldId id="318" r:id="rId21"/>
    <p:sldId id="319" r:id="rId22"/>
    <p:sldId id="320" r:id="rId23"/>
    <p:sldId id="321" r:id="rId24"/>
    <p:sldId id="322" r:id="rId25"/>
    <p:sldId id="323" r:id="rId26"/>
    <p:sldId id="324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68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oleObject" Target="Book1" TargetMode="External"/><Relationship Id="rId1" Type="http://schemas.openxmlformats.org/officeDocument/2006/relationships/themeOverride" Target="../theme/themeOverride1.xm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oleObject" Target="Book1" TargetMode="External"/><Relationship Id="rId1" Type="http://schemas.openxmlformats.org/officeDocument/2006/relationships/themeOverride" Target="../theme/themeOverrid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29"/>
    </mc:Choice>
    <mc:Fallback>
      <c:style val="29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clustered"/>
        <c:varyColors val="0"/>
        <c:ser>
          <c:idx val="1"/>
          <c:order val="1"/>
          <c:tx>
            <c:strRef>
              <c:f>Sheet1!$E$1</c:f>
              <c:strCache>
                <c:ptCount val="1"/>
                <c:pt idx="0">
                  <c:v>usulan pengadan (m2) dlm ribu</c:v>
                </c:pt>
              </c:strCache>
            </c:strRef>
          </c:tx>
          <c:spPr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</c:spPr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multiLvlStrRef>
              <c:f>Sheet1!$A$2:$C$12</c:f>
              <c:multiLvlStrCache>
                <c:ptCount val="11"/>
                <c:lvl>
                  <c:pt idx="1">
                    <c:v>KEMENAG</c:v>
                  </c:pt>
                  <c:pt idx="2">
                    <c:v>KEJAGUNG</c:v>
                  </c:pt>
                  <c:pt idx="3">
                    <c:v>KEMHAN</c:v>
                  </c:pt>
                  <c:pt idx="4">
                    <c:v>BAWASLU</c:v>
                  </c:pt>
                  <c:pt idx="5">
                    <c:v>POLRI</c:v>
                  </c:pt>
                  <c:pt idx="6">
                    <c:v>KEMENKEU</c:v>
                  </c:pt>
                  <c:pt idx="7">
                    <c:v>RISTEK DIKTI</c:v>
                  </c:pt>
                  <c:pt idx="8">
                    <c:v>PUPR</c:v>
                  </c:pt>
                  <c:pt idx="9">
                    <c:v>KKP</c:v>
                  </c:pt>
                  <c:pt idx="10">
                    <c:v>KEMENDIKBUD</c:v>
                  </c:pt>
                </c:lvl>
                <c:lvl>
                  <c:pt idx="1">
                    <c:v>025</c:v>
                  </c:pt>
                  <c:pt idx="2">
                    <c:v>006</c:v>
                  </c:pt>
                  <c:pt idx="3">
                    <c:v>012</c:v>
                  </c:pt>
                  <c:pt idx="4">
                    <c:v>115</c:v>
                  </c:pt>
                  <c:pt idx="5">
                    <c:v>060</c:v>
                  </c:pt>
                  <c:pt idx="6">
                    <c:v>015</c:v>
                  </c:pt>
                  <c:pt idx="7">
                    <c:v>042</c:v>
                  </c:pt>
                  <c:pt idx="8">
                    <c:v>033</c:v>
                  </c:pt>
                  <c:pt idx="9">
                    <c:v>032</c:v>
                  </c:pt>
                  <c:pt idx="10">
                    <c:v>023</c:v>
                  </c:pt>
                </c:lvl>
              </c:multiLvlStrCache>
            </c:multiLvlStrRef>
          </c:cat>
          <c:val>
            <c:numRef>
              <c:f>Sheet1!$E$2:$E$12</c:f>
              <c:numCache>
                <c:formatCode>_(* #,##0_);_(* \(#,##0\);_(* "-"_);_(@_)</c:formatCode>
                <c:ptCount val="11"/>
                <c:pt idx="1">
                  <c:v>3670</c:v>
                </c:pt>
                <c:pt idx="2">
                  <c:v>1884</c:v>
                </c:pt>
                <c:pt idx="3">
                  <c:v>1660</c:v>
                </c:pt>
                <c:pt idx="4">
                  <c:v>1565</c:v>
                </c:pt>
                <c:pt idx="5">
                  <c:v>1287</c:v>
                </c:pt>
                <c:pt idx="6">
                  <c:v>662</c:v>
                </c:pt>
                <c:pt idx="7">
                  <c:v>610</c:v>
                </c:pt>
                <c:pt idx="8">
                  <c:v>473</c:v>
                </c:pt>
                <c:pt idx="9">
                  <c:v>399</c:v>
                </c:pt>
                <c:pt idx="10">
                  <c:v>326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5FD-4EDC-9904-B210E0D25CF9}"/>
            </c:ext>
          </c:extLst>
        </c:ser>
        <c:ser>
          <c:idx val="0"/>
          <c:order val="0"/>
          <c:tx>
            <c:strRef>
              <c:f>Sheet1!$D$1</c:f>
              <c:strCache>
                <c:ptCount val="1"/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multiLvlStrRef>
              <c:f>Sheet1!$A$2:$C$12</c:f>
              <c:multiLvlStrCache>
                <c:ptCount val="11"/>
                <c:lvl>
                  <c:pt idx="1">
                    <c:v>KEMENAG</c:v>
                  </c:pt>
                  <c:pt idx="2">
                    <c:v>KEJAGUNG</c:v>
                  </c:pt>
                  <c:pt idx="3">
                    <c:v>KEMHAN</c:v>
                  </c:pt>
                  <c:pt idx="4">
                    <c:v>BAWASLU</c:v>
                  </c:pt>
                  <c:pt idx="5">
                    <c:v>POLRI</c:v>
                  </c:pt>
                  <c:pt idx="6">
                    <c:v>KEMENKEU</c:v>
                  </c:pt>
                  <c:pt idx="7">
                    <c:v>RISTEK DIKTI</c:v>
                  </c:pt>
                  <c:pt idx="8">
                    <c:v>PUPR</c:v>
                  </c:pt>
                  <c:pt idx="9">
                    <c:v>KKP</c:v>
                  </c:pt>
                  <c:pt idx="10">
                    <c:v>KEMENDIKBUD</c:v>
                  </c:pt>
                </c:lvl>
                <c:lvl>
                  <c:pt idx="1">
                    <c:v>025</c:v>
                  </c:pt>
                  <c:pt idx="2">
                    <c:v>006</c:v>
                  </c:pt>
                  <c:pt idx="3">
                    <c:v>012</c:v>
                  </c:pt>
                  <c:pt idx="4">
                    <c:v>115</c:v>
                  </c:pt>
                  <c:pt idx="5">
                    <c:v>060</c:v>
                  </c:pt>
                  <c:pt idx="6">
                    <c:v>015</c:v>
                  </c:pt>
                  <c:pt idx="7">
                    <c:v>042</c:v>
                  </c:pt>
                  <c:pt idx="8">
                    <c:v>033</c:v>
                  </c:pt>
                  <c:pt idx="9">
                    <c:v>032</c:v>
                  </c:pt>
                  <c:pt idx="10">
                    <c:v>023</c:v>
                  </c:pt>
                </c:lvl>
              </c:multiLvlStrCache>
            </c:multiLvlStrRef>
          </c:cat>
          <c:val>
            <c:numRef>
              <c:f>Sheet1!$D$2:$D$12</c:f>
            </c:numRef>
          </c:val>
          <c:extLst>
            <c:ext xmlns:c16="http://schemas.microsoft.com/office/drawing/2014/chart" uri="{C3380CC4-5D6E-409C-BE32-E72D297353CC}">
              <c16:uniqueId val="{00000001-05FD-4EDC-9904-B210E0D25CF9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171314176"/>
        <c:axId val="171324160"/>
        <c:axId val="0"/>
      </c:bar3DChart>
      <c:catAx>
        <c:axId val="171314176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crossAx val="171324160"/>
        <c:crosses val="autoZero"/>
        <c:auto val="0"/>
        <c:lblAlgn val="ctr"/>
        <c:lblOffset val="100"/>
        <c:noMultiLvlLbl val="0"/>
      </c:catAx>
      <c:valAx>
        <c:axId val="171324160"/>
        <c:scaling>
          <c:orientation val="minMax"/>
        </c:scaling>
        <c:delete val="1"/>
        <c:axPos val="l"/>
        <c:numFmt formatCode="_(* #,##0_);_(* \(#,##0\);_(* &quot;-&quot;_);_(@_)" sourceLinked="1"/>
        <c:majorTickMark val="none"/>
        <c:minorTickMark val="none"/>
        <c:tickLblPos val="nextTo"/>
        <c:crossAx val="171314176"/>
        <c:crosses val="autoZero"/>
        <c:crossBetween val="between"/>
      </c:valAx>
    </c:plotArea>
    <c:legend>
      <c:legendPos val="t"/>
      <c:overlay val="0"/>
    </c:legend>
    <c:plotVisOnly val="1"/>
    <c:dispBlanksAs val="gap"/>
    <c:showDLblsOverMax val="0"/>
  </c:chart>
  <c:spPr>
    <a:gradFill rotWithShape="1">
      <a:gsLst>
        <a:gs pos="28000">
          <a:schemeClr val="accent3">
            <a:tint val="18000"/>
            <a:satMod val="120000"/>
            <a:lumMod val="88000"/>
          </a:schemeClr>
        </a:gs>
        <a:gs pos="100000">
          <a:schemeClr val="accent3">
            <a:tint val="40000"/>
            <a:satMod val="100000"/>
            <a:lumMod val="78000"/>
          </a:schemeClr>
        </a:gs>
      </a:gsLst>
      <a:lin ang="5400000" scaled="0"/>
    </a:gradFill>
    <a:ln w="9525" cap="flat" cmpd="sng" algn="ctr">
      <a:solidFill>
        <a:schemeClr val="accent3"/>
      </a:solidFill>
      <a:prstDash val="solid"/>
    </a:ln>
    <a:effectLst>
      <a:outerShdw blurRad="63500" dist="50800" dir="5400000" sx="98000" sy="98000" rotWithShape="0">
        <a:srgbClr val="000000">
          <a:alpha val="20000"/>
        </a:srgbClr>
      </a:outerShdw>
    </a:effectLst>
  </c:spPr>
  <c:txPr>
    <a:bodyPr/>
    <a:lstStyle/>
    <a:p>
      <a:pPr>
        <a:defRPr sz="1600">
          <a:solidFill>
            <a:schemeClr val="dk1"/>
          </a:solidFill>
          <a:latin typeface="+mn-lt"/>
          <a:ea typeface="+mn-ea"/>
          <a:cs typeface="+mn-cs"/>
        </a:defRPr>
      </a:pPr>
      <a:endParaRPr lang="en-US"/>
    </a:p>
  </c:txPr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23"/>
    </mc:Choice>
    <mc:Fallback>
      <c:style val="23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Sheet1!$D$22</c:f>
              <c:strCache>
                <c:ptCount val="1"/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multiLvlStrRef>
              <c:f>Sheet1!$A$23:$C$33</c:f>
              <c:multiLvlStrCache>
                <c:ptCount val="11"/>
                <c:lvl>
                  <c:pt idx="1">
                    <c:v>POLRI</c:v>
                  </c:pt>
                  <c:pt idx="2">
                    <c:v>KEMHAN</c:v>
                  </c:pt>
                  <c:pt idx="3">
                    <c:v>BAWASLU</c:v>
                  </c:pt>
                  <c:pt idx="4">
                    <c:v>KEMENAG</c:v>
                  </c:pt>
                  <c:pt idx="5">
                    <c:v>MA</c:v>
                  </c:pt>
                  <c:pt idx="6">
                    <c:v>KEMENKEU</c:v>
                  </c:pt>
                  <c:pt idx="7">
                    <c:v>KEJAGUNG</c:v>
                  </c:pt>
                  <c:pt idx="8">
                    <c:v>BPN</c:v>
                  </c:pt>
                  <c:pt idx="9">
                    <c:v>KEMENKUMHAM</c:v>
                  </c:pt>
                  <c:pt idx="10">
                    <c:v>PUPR</c:v>
                  </c:pt>
                </c:lvl>
                <c:lvl>
                  <c:pt idx="1">
                    <c:v>060</c:v>
                  </c:pt>
                  <c:pt idx="2">
                    <c:v>012</c:v>
                  </c:pt>
                  <c:pt idx="3">
                    <c:v>115</c:v>
                  </c:pt>
                  <c:pt idx="4">
                    <c:v>025</c:v>
                  </c:pt>
                  <c:pt idx="5">
                    <c:v>005</c:v>
                  </c:pt>
                  <c:pt idx="6">
                    <c:v>015</c:v>
                  </c:pt>
                  <c:pt idx="7">
                    <c:v>006</c:v>
                  </c:pt>
                  <c:pt idx="8">
                    <c:v>056</c:v>
                  </c:pt>
                  <c:pt idx="9">
                    <c:v>013</c:v>
                  </c:pt>
                  <c:pt idx="10">
                    <c:v>033</c:v>
                  </c:pt>
                </c:lvl>
              </c:multiLvlStrCache>
            </c:multiLvlStrRef>
          </c:cat>
          <c:val>
            <c:numRef>
              <c:f>Sheet1!$D$23:$D$33</c:f>
            </c:numRef>
          </c:val>
          <c:extLst>
            <c:ext xmlns:c16="http://schemas.microsoft.com/office/drawing/2014/chart" uri="{C3380CC4-5D6E-409C-BE32-E72D297353CC}">
              <c16:uniqueId val="{00000000-9FBD-4196-8C5B-C620E4A2DAED}"/>
            </c:ext>
          </c:extLst>
        </c:ser>
        <c:ser>
          <c:idx val="1"/>
          <c:order val="1"/>
          <c:tx>
            <c:strRef>
              <c:f>Sheet1!$E$22</c:f>
              <c:strCache>
                <c:ptCount val="1"/>
                <c:pt idx="0">
                  <c:v>usulan pengadan (unit)</c:v>
                </c:pt>
              </c:strCache>
            </c:strRef>
          </c:tx>
          <c:spPr>
            <a:gradFill rotWithShape="1">
              <a:gsLst>
                <a:gs pos="28000">
                  <a:schemeClr val="accent2">
                    <a:tint val="18000"/>
                    <a:satMod val="120000"/>
                    <a:lumMod val="88000"/>
                  </a:schemeClr>
                </a:gs>
                <a:gs pos="100000">
                  <a:schemeClr val="accent2">
                    <a:tint val="40000"/>
                    <a:satMod val="100000"/>
                    <a:lumMod val="78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2"/>
              </a:solidFill>
              <a:prstDash val="solid"/>
            </a:ln>
            <a:effectLst>
              <a:outerShdw blurRad="63500" dist="50800" dir="5400000" sx="98000" sy="98000" rotWithShape="0">
                <a:srgbClr val="000000">
                  <a:alpha val="20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multiLvlStrRef>
              <c:f>Sheet1!$A$23:$C$33</c:f>
              <c:multiLvlStrCache>
                <c:ptCount val="11"/>
                <c:lvl>
                  <c:pt idx="1">
                    <c:v>POLRI</c:v>
                  </c:pt>
                  <c:pt idx="2">
                    <c:v>KEMHAN</c:v>
                  </c:pt>
                  <c:pt idx="3">
                    <c:v>BAWASLU</c:v>
                  </c:pt>
                  <c:pt idx="4">
                    <c:v>KEMENAG</c:v>
                  </c:pt>
                  <c:pt idx="5">
                    <c:v>MA</c:v>
                  </c:pt>
                  <c:pt idx="6">
                    <c:v>KEMENKEU</c:v>
                  </c:pt>
                  <c:pt idx="7">
                    <c:v>KEJAGUNG</c:v>
                  </c:pt>
                  <c:pt idx="8">
                    <c:v>BPN</c:v>
                  </c:pt>
                  <c:pt idx="9">
                    <c:v>KEMENKUMHAM</c:v>
                  </c:pt>
                  <c:pt idx="10">
                    <c:v>PUPR</c:v>
                  </c:pt>
                </c:lvl>
                <c:lvl>
                  <c:pt idx="1">
                    <c:v>060</c:v>
                  </c:pt>
                  <c:pt idx="2">
                    <c:v>012</c:v>
                  </c:pt>
                  <c:pt idx="3">
                    <c:v>115</c:v>
                  </c:pt>
                  <c:pt idx="4">
                    <c:v>025</c:v>
                  </c:pt>
                  <c:pt idx="5">
                    <c:v>005</c:v>
                  </c:pt>
                  <c:pt idx="6">
                    <c:v>015</c:v>
                  </c:pt>
                  <c:pt idx="7">
                    <c:v>006</c:v>
                  </c:pt>
                  <c:pt idx="8">
                    <c:v>056</c:v>
                  </c:pt>
                  <c:pt idx="9">
                    <c:v>013</c:v>
                  </c:pt>
                  <c:pt idx="10">
                    <c:v>033</c:v>
                  </c:pt>
                </c:lvl>
              </c:multiLvlStrCache>
            </c:multiLvlStrRef>
          </c:cat>
          <c:val>
            <c:numRef>
              <c:f>Sheet1!$E$23:$E$33</c:f>
              <c:numCache>
                <c:formatCode>_(* #,##0_);_(* \(#,##0\);_(* "-"_);_(@_)</c:formatCode>
                <c:ptCount val="11"/>
                <c:pt idx="1">
                  <c:v>23939</c:v>
                </c:pt>
                <c:pt idx="2">
                  <c:v>10385</c:v>
                </c:pt>
                <c:pt idx="3">
                  <c:v>7176</c:v>
                </c:pt>
                <c:pt idx="4">
                  <c:v>5610</c:v>
                </c:pt>
                <c:pt idx="5">
                  <c:v>3257</c:v>
                </c:pt>
                <c:pt idx="6">
                  <c:v>2618</c:v>
                </c:pt>
                <c:pt idx="7">
                  <c:v>844</c:v>
                </c:pt>
                <c:pt idx="8">
                  <c:v>842</c:v>
                </c:pt>
                <c:pt idx="9">
                  <c:v>839</c:v>
                </c:pt>
                <c:pt idx="10">
                  <c:v>805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FBD-4196-8C5B-C620E4A2DAED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171517056"/>
        <c:axId val="171518592"/>
        <c:axId val="0"/>
      </c:bar3DChart>
      <c:catAx>
        <c:axId val="171517056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crossAx val="171518592"/>
        <c:crosses val="autoZero"/>
        <c:auto val="1"/>
        <c:lblAlgn val="ctr"/>
        <c:lblOffset val="100"/>
        <c:noMultiLvlLbl val="0"/>
      </c:catAx>
      <c:valAx>
        <c:axId val="171518592"/>
        <c:scaling>
          <c:orientation val="minMax"/>
        </c:scaling>
        <c:delete val="1"/>
        <c:axPos val="l"/>
        <c:numFmt formatCode="_(* #,##0_);_(* \(#,##0\);_(* &quot;-&quot;_);_(@_)" sourceLinked="1"/>
        <c:majorTickMark val="none"/>
        <c:minorTickMark val="none"/>
        <c:tickLblPos val="nextTo"/>
        <c:crossAx val="171517056"/>
        <c:crosses val="autoZero"/>
        <c:crossBetween val="between"/>
      </c:valAx>
    </c:plotArea>
    <c:legend>
      <c:legendPos val="t"/>
      <c:overlay val="0"/>
    </c:legend>
    <c:plotVisOnly val="1"/>
    <c:dispBlanksAs val="gap"/>
    <c:showDLblsOverMax val="0"/>
  </c:chart>
  <c:spPr>
    <a:gradFill rotWithShape="1">
      <a:gsLst>
        <a:gs pos="28000">
          <a:schemeClr val="accent3">
            <a:tint val="18000"/>
            <a:satMod val="120000"/>
            <a:lumMod val="88000"/>
          </a:schemeClr>
        </a:gs>
        <a:gs pos="100000">
          <a:schemeClr val="accent3">
            <a:tint val="40000"/>
            <a:satMod val="100000"/>
            <a:lumMod val="78000"/>
          </a:schemeClr>
        </a:gs>
      </a:gsLst>
      <a:lin ang="5400000" scaled="0"/>
    </a:gradFill>
    <a:ln w="9525" cap="flat" cmpd="sng" algn="ctr">
      <a:solidFill>
        <a:schemeClr val="accent3"/>
      </a:solidFill>
      <a:prstDash val="solid"/>
    </a:ln>
    <a:effectLst>
      <a:outerShdw blurRad="63500" dist="50800" dir="5400000" sx="98000" sy="98000" rotWithShape="0">
        <a:srgbClr val="000000">
          <a:alpha val="20000"/>
        </a:srgbClr>
      </a:outerShdw>
    </a:effectLst>
  </c:spPr>
  <c:txPr>
    <a:bodyPr/>
    <a:lstStyle/>
    <a:p>
      <a:pPr>
        <a:defRPr sz="1600">
          <a:solidFill>
            <a:schemeClr val="dk1"/>
          </a:solidFill>
          <a:latin typeface="+mn-lt"/>
          <a:ea typeface="+mn-ea"/>
          <a:cs typeface="+mn-cs"/>
        </a:defRPr>
      </a:pPr>
      <a:endParaRPr lang="en-US"/>
    </a:p>
  </c:txPr>
  <c:externalData r:id="rId2">
    <c:autoUpdate val="0"/>
  </c:externalData>
</c:chartSpace>
</file>

<file path=ppt/diagrams/_rels/data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image" Target="../media/image13.jpeg"/></Relationships>
</file>

<file path=ppt/diagrams/_rels/data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image" Target="../media/image15.jpeg"/></Relationships>
</file>

<file path=ppt/diagrams/_rels/data7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jpeg"/></Relationships>
</file>

<file path=ppt/diagrams/_rels/data8.x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diagrams/_rels/data9.x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diagrams/_rels/drawing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image" Target="../media/image13.jpeg"/></Relationships>
</file>

<file path=ppt/diagrams/_rels/drawing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image" Target="../media/image15.jpeg"/></Relationships>
</file>

<file path=ppt/diagrams/_rels/drawing7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jpeg"/></Relationships>
</file>

<file path=ppt/diagrams/_rels/drawing8.x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diagrams/_rels/drawing9.x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1298B63-4A99-4CD3-AC0B-3032A3AB623D}" type="doc">
      <dgm:prSet loTypeId="urn:microsoft.com/office/officeart/2005/8/layout/vList3#13" loCatId="list" qsTypeId="urn:microsoft.com/office/officeart/2005/8/quickstyle/simple1" qsCatId="simple" csTypeId="urn:microsoft.com/office/officeart/2005/8/colors/accent1_2" csCatId="accent1" phldr="1"/>
      <dgm:spPr/>
    </dgm:pt>
    <dgm:pt modelId="{4A142EB8-FBCA-4816-B3C1-B6CC8E0D5BBB}" type="pres">
      <dgm:prSet presAssocID="{A1298B63-4A99-4CD3-AC0B-3032A3AB623D}" presName="linearFlow" presStyleCnt="0">
        <dgm:presLayoutVars>
          <dgm:dir/>
          <dgm:resizeHandles val="exact"/>
        </dgm:presLayoutVars>
      </dgm:prSet>
      <dgm:spPr/>
    </dgm:pt>
  </dgm:ptLst>
  <dgm:cxnLst>
    <dgm:cxn modelId="{DA7F2516-62A4-40FC-86DA-9DAE99A85897}" type="presOf" srcId="{A1298B63-4A99-4CD3-AC0B-3032A3AB623D}" destId="{4A142EB8-FBCA-4816-B3C1-B6CC8E0D5BBB}" srcOrd="0" destOrd="0" presId="urn:microsoft.com/office/officeart/2005/8/layout/vList3#1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86180517-36A1-4785-B020-9EC45B45D699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0377E6A-FD2B-4480-BF7A-389F7F889FC9}">
      <dgm:prSet phldrT="[Text]" custT="1"/>
      <dgm:spPr>
        <a:solidFill>
          <a:schemeClr val="bg2"/>
        </a:solidFill>
        <a:ln>
          <a:solidFill>
            <a:srgbClr val="FFFF00"/>
          </a:solidFill>
        </a:ln>
      </dgm:spPr>
      <dgm:t>
        <a:bodyPr/>
        <a:lstStyle/>
        <a:p>
          <a:pPr algn="just"/>
          <a:r>
            <a:rPr lang="en-US" sz="1400" b="1" dirty="0" err="1">
              <a:solidFill>
                <a:srgbClr val="002060"/>
              </a:solidFill>
              <a:latin typeface="Aharoni" pitchFamily="2" charset="-79"/>
              <a:cs typeface="Aharoni" pitchFamily="2" charset="-79"/>
            </a:rPr>
            <a:t>Surat</a:t>
          </a:r>
          <a:r>
            <a:rPr lang="en-US" sz="1400" b="1" dirty="0">
              <a:solidFill>
                <a:srgbClr val="002060"/>
              </a:solidFill>
              <a:latin typeface="Aharoni" pitchFamily="2" charset="-79"/>
              <a:cs typeface="Aharoni" pitchFamily="2" charset="-79"/>
            </a:rPr>
            <a:t> </a:t>
          </a:r>
          <a:r>
            <a:rPr lang="en-US" sz="1400" b="1" dirty="0" err="1">
              <a:solidFill>
                <a:srgbClr val="002060"/>
              </a:solidFill>
              <a:latin typeface="Aharoni" pitchFamily="2" charset="-79"/>
              <a:cs typeface="Aharoni" pitchFamily="2" charset="-79"/>
            </a:rPr>
            <a:t>Pengantar</a:t>
          </a:r>
          <a:r>
            <a:rPr lang="id-ID" sz="1400" b="1" dirty="0">
              <a:solidFill>
                <a:srgbClr val="002060"/>
              </a:solidFill>
              <a:latin typeface="Aharoni" pitchFamily="2" charset="-79"/>
              <a:cs typeface="Aharoni" pitchFamily="2" charset="-79"/>
            </a:rPr>
            <a:t> ditandatangani oleh pelaksana fungsional Menteri/ Pimpinan Lembaga yaitu Sekretaris Jenderal/ Sestama/ Jaksa Agung Muda Pembinaan/ Piminan Kesekretaiatan/ Kepaniteraan ATAU pejabat yang didelegasikan.</a:t>
          </a:r>
          <a:endParaRPr lang="en-US" sz="1400" b="1" dirty="0">
            <a:solidFill>
              <a:srgbClr val="002060"/>
            </a:solidFill>
            <a:latin typeface="Aharoni" pitchFamily="2" charset="-79"/>
            <a:cs typeface="Aharoni" pitchFamily="2" charset="-79"/>
          </a:endParaRPr>
        </a:p>
      </dgm:t>
    </dgm:pt>
    <dgm:pt modelId="{8160D32B-E462-43DF-9AB2-827BAF6C43B0}" type="parTrans" cxnId="{FE1DC118-BCF3-4310-A61D-F11D3A293364}">
      <dgm:prSet/>
      <dgm:spPr/>
      <dgm:t>
        <a:bodyPr/>
        <a:lstStyle/>
        <a:p>
          <a:endParaRPr lang="en-US"/>
        </a:p>
      </dgm:t>
    </dgm:pt>
    <dgm:pt modelId="{B2DAFD85-C250-43F9-83DA-92E0615091FA}" type="sibTrans" cxnId="{FE1DC118-BCF3-4310-A61D-F11D3A293364}">
      <dgm:prSet/>
      <dgm:spPr/>
      <dgm:t>
        <a:bodyPr/>
        <a:lstStyle/>
        <a:p>
          <a:endParaRPr lang="en-US"/>
        </a:p>
      </dgm:t>
    </dgm:pt>
    <dgm:pt modelId="{AB7F09D8-E405-48BC-B07D-C4F4036CD7AD}">
      <dgm:prSet phldrT="[Text]" custT="1"/>
      <dgm:spPr>
        <a:solidFill>
          <a:schemeClr val="bg2"/>
        </a:solidFill>
        <a:ln>
          <a:solidFill>
            <a:srgbClr val="FFFF00"/>
          </a:solidFill>
        </a:ln>
      </dgm:spPr>
      <dgm:t>
        <a:bodyPr/>
        <a:lstStyle/>
        <a:p>
          <a:r>
            <a:rPr lang="en-US" sz="2000" b="1" dirty="0">
              <a:solidFill>
                <a:srgbClr val="002060"/>
              </a:solidFill>
              <a:latin typeface="Aharoni" pitchFamily="2" charset="-79"/>
              <a:cs typeface="Aharoni" pitchFamily="2" charset="-79"/>
            </a:rPr>
            <a:t>RKBMN </a:t>
          </a:r>
          <a:r>
            <a:rPr lang="en-US" sz="2000" b="1" dirty="0" err="1">
              <a:solidFill>
                <a:srgbClr val="002060"/>
              </a:solidFill>
              <a:latin typeface="Aharoni" pitchFamily="2" charset="-79"/>
              <a:cs typeface="Aharoni" pitchFamily="2" charset="-79"/>
            </a:rPr>
            <a:t>tingkat</a:t>
          </a:r>
          <a:r>
            <a:rPr lang="en-US" sz="2000" b="1" dirty="0">
              <a:solidFill>
                <a:srgbClr val="002060"/>
              </a:solidFill>
              <a:latin typeface="Aharoni" pitchFamily="2" charset="-79"/>
              <a:cs typeface="Aharoni" pitchFamily="2" charset="-79"/>
            </a:rPr>
            <a:t> </a:t>
          </a:r>
          <a:r>
            <a:rPr lang="en-US" sz="2000" b="1" dirty="0" err="1">
              <a:solidFill>
                <a:srgbClr val="002060"/>
              </a:solidFill>
              <a:latin typeface="Aharoni" pitchFamily="2" charset="-79"/>
              <a:cs typeface="Aharoni" pitchFamily="2" charset="-79"/>
            </a:rPr>
            <a:t>Kuasa</a:t>
          </a:r>
          <a:r>
            <a:rPr lang="en-US" sz="2000" b="1" dirty="0">
              <a:solidFill>
                <a:srgbClr val="002060"/>
              </a:solidFill>
              <a:latin typeface="Aharoni" pitchFamily="2" charset="-79"/>
              <a:cs typeface="Aharoni" pitchFamily="2" charset="-79"/>
            </a:rPr>
            <a:t> </a:t>
          </a:r>
          <a:r>
            <a:rPr lang="en-US" sz="2000" b="1" dirty="0" err="1">
              <a:solidFill>
                <a:srgbClr val="002060"/>
              </a:solidFill>
              <a:latin typeface="Aharoni" pitchFamily="2" charset="-79"/>
              <a:cs typeface="Aharoni" pitchFamily="2" charset="-79"/>
            </a:rPr>
            <a:t>Pengguna</a:t>
          </a:r>
          <a:r>
            <a:rPr lang="en-US" sz="2000" b="1" dirty="0">
              <a:solidFill>
                <a:srgbClr val="002060"/>
              </a:solidFill>
              <a:latin typeface="Aharoni" pitchFamily="2" charset="-79"/>
              <a:cs typeface="Aharoni" pitchFamily="2" charset="-79"/>
            </a:rPr>
            <a:t> </a:t>
          </a:r>
          <a:r>
            <a:rPr lang="en-US" sz="2000" b="1" dirty="0" err="1">
              <a:solidFill>
                <a:srgbClr val="002060"/>
              </a:solidFill>
              <a:latin typeface="Aharoni" pitchFamily="2" charset="-79"/>
              <a:cs typeface="Aharoni" pitchFamily="2" charset="-79"/>
            </a:rPr>
            <a:t>Barang</a:t>
          </a:r>
          <a:endParaRPr lang="en-US" sz="2000" b="1" dirty="0">
            <a:solidFill>
              <a:srgbClr val="002060"/>
            </a:solidFill>
            <a:latin typeface="Aharoni" pitchFamily="2" charset="-79"/>
            <a:cs typeface="Aharoni" pitchFamily="2" charset="-79"/>
          </a:endParaRPr>
        </a:p>
      </dgm:t>
    </dgm:pt>
    <dgm:pt modelId="{9FD74EE4-CE89-4716-809F-8FBB64A3FB8D}" type="parTrans" cxnId="{858FD7EE-58C5-485C-8375-FB8077B5F24D}">
      <dgm:prSet/>
      <dgm:spPr/>
      <dgm:t>
        <a:bodyPr/>
        <a:lstStyle/>
        <a:p>
          <a:endParaRPr lang="en-US"/>
        </a:p>
      </dgm:t>
    </dgm:pt>
    <dgm:pt modelId="{F3800BD8-D6F6-4612-8563-58AA16FEB944}" type="sibTrans" cxnId="{858FD7EE-58C5-485C-8375-FB8077B5F24D}">
      <dgm:prSet/>
      <dgm:spPr/>
      <dgm:t>
        <a:bodyPr/>
        <a:lstStyle/>
        <a:p>
          <a:endParaRPr lang="en-US"/>
        </a:p>
      </dgm:t>
    </dgm:pt>
    <dgm:pt modelId="{DFC0EA1F-0E4E-44DE-B857-8B092562C617}">
      <dgm:prSet phldrT="[Text]" custT="1"/>
      <dgm:spPr>
        <a:solidFill>
          <a:schemeClr val="bg2"/>
        </a:solidFill>
        <a:ln>
          <a:solidFill>
            <a:srgbClr val="FFFF00"/>
          </a:solidFill>
        </a:ln>
      </dgm:spPr>
      <dgm:t>
        <a:bodyPr/>
        <a:lstStyle/>
        <a:p>
          <a:r>
            <a:rPr lang="en-US" sz="2000" b="1" dirty="0" err="1">
              <a:solidFill>
                <a:srgbClr val="002060"/>
              </a:solidFill>
              <a:latin typeface="Aharoni" pitchFamily="2" charset="-79"/>
              <a:cs typeface="Aharoni" pitchFamily="2" charset="-79"/>
            </a:rPr>
            <a:t>Surat</a:t>
          </a:r>
          <a:r>
            <a:rPr lang="en-US" sz="2000" b="1" dirty="0">
              <a:solidFill>
                <a:srgbClr val="002060"/>
              </a:solidFill>
              <a:latin typeface="Aharoni" pitchFamily="2" charset="-79"/>
              <a:cs typeface="Aharoni" pitchFamily="2" charset="-79"/>
            </a:rPr>
            <a:t> </a:t>
          </a:r>
          <a:r>
            <a:rPr lang="en-US" sz="2000" b="1" dirty="0" err="1">
              <a:solidFill>
                <a:srgbClr val="002060"/>
              </a:solidFill>
              <a:latin typeface="Aharoni" pitchFamily="2" charset="-79"/>
              <a:cs typeface="Aharoni" pitchFamily="2" charset="-79"/>
            </a:rPr>
            <a:t>Pernyataan</a:t>
          </a:r>
          <a:r>
            <a:rPr lang="en-US" sz="2000" b="1" dirty="0">
              <a:solidFill>
                <a:srgbClr val="002060"/>
              </a:solidFill>
              <a:latin typeface="Aharoni" pitchFamily="2" charset="-79"/>
              <a:cs typeface="Aharoni" pitchFamily="2" charset="-79"/>
            </a:rPr>
            <a:t> </a:t>
          </a:r>
          <a:r>
            <a:rPr lang="en-US" sz="2000" b="1" dirty="0" err="1">
              <a:solidFill>
                <a:srgbClr val="002060"/>
              </a:solidFill>
              <a:latin typeface="Aharoni" pitchFamily="2" charset="-79"/>
              <a:cs typeface="Aharoni" pitchFamily="2" charset="-79"/>
            </a:rPr>
            <a:t>Tanggung</a:t>
          </a:r>
          <a:r>
            <a:rPr lang="en-US" sz="2000" b="1" dirty="0">
              <a:solidFill>
                <a:srgbClr val="002060"/>
              </a:solidFill>
              <a:latin typeface="Aharoni" pitchFamily="2" charset="-79"/>
              <a:cs typeface="Aharoni" pitchFamily="2" charset="-79"/>
            </a:rPr>
            <a:t> </a:t>
          </a:r>
          <a:r>
            <a:rPr lang="en-US" sz="2000" b="1" dirty="0" err="1">
              <a:solidFill>
                <a:srgbClr val="002060"/>
              </a:solidFill>
              <a:latin typeface="Aharoni" pitchFamily="2" charset="-79"/>
              <a:cs typeface="Aharoni" pitchFamily="2" charset="-79"/>
            </a:rPr>
            <a:t>Jawab</a:t>
          </a:r>
          <a:r>
            <a:rPr lang="en-US" sz="2000" b="1" dirty="0">
              <a:solidFill>
                <a:srgbClr val="002060"/>
              </a:solidFill>
              <a:latin typeface="Aharoni" pitchFamily="2" charset="-79"/>
              <a:cs typeface="Aharoni" pitchFamily="2" charset="-79"/>
            </a:rPr>
            <a:t> </a:t>
          </a:r>
          <a:r>
            <a:rPr lang="en-US" sz="2000" b="1" dirty="0" err="1">
              <a:solidFill>
                <a:srgbClr val="002060"/>
              </a:solidFill>
              <a:latin typeface="Aharoni" pitchFamily="2" charset="-79"/>
              <a:cs typeface="Aharoni" pitchFamily="2" charset="-79"/>
            </a:rPr>
            <a:t>Mutlak</a:t>
          </a:r>
          <a:r>
            <a:rPr lang="en-US" sz="2000" b="1" dirty="0">
              <a:solidFill>
                <a:srgbClr val="002060"/>
              </a:solidFill>
              <a:latin typeface="Aharoni" pitchFamily="2" charset="-79"/>
              <a:cs typeface="Aharoni" pitchFamily="2" charset="-79"/>
            </a:rPr>
            <a:t> </a:t>
          </a:r>
        </a:p>
      </dgm:t>
    </dgm:pt>
    <dgm:pt modelId="{8774BE29-55A3-4EDD-BC1F-2796221E0690}" type="parTrans" cxnId="{E2703A26-E598-4CDA-B469-78E100FA702B}">
      <dgm:prSet/>
      <dgm:spPr/>
      <dgm:t>
        <a:bodyPr/>
        <a:lstStyle/>
        <a:p>
          <a:endParaRPr lang="en-US"/>
        </a:p>
      </dgm:t>
    </dgm:pt>
    <dgm:pt modelId="{5B73B79C-27A4-4D25-B745-5927B47AB301}" type="sibTrans" cxnId="{E2703A26-E598-4CDA-B469-78E100FA702B}">
      <dgm:prSet/>
      <dgm:spPr/>
      <dgm:t>
        <a:bodyPr/>
        <a:lstStyle/>
        <a:p>
          <a:endParaRPr lang="en-US"/>
        </a:p>
      </dgm:t>
    </dgm:pt>
    <dgm:pt modelId="{CAB84AF6-6D26-4C87-BF6B-376A715B42FC}">
      <dgm:prSet phldrT="[Text]" custT="1"/>
      <dgm:spPr>
        <a:solidFill>
          <a:schemeClr val="bg2"/>
        </a:solidFill>
        <a:ln>
          <a:solidFill>
            <a:srgbClr val="FFFF00"/>
          </a:solidFill>
        </a:ln>
      </dgm:spPr>
      <dgm:t>
        <a:bodyPr/>
        <a:lstStyle/>
        <a:p>
          <a:r>
            <a:rPr lang="en-US" sz="1800" b="1" dirty="0" err="1">
              <a:solidFill>
                <a:srgbClr val="002060"/>
              </a:solidFill>
              <a:latin typeface="Aharoni" pitchFamily="2" charset="-79"/>
              <a:cs typeface="Aharoni" pitchFamily="2" charset="-79"/>
            </a:rPr>
            <a:t>Laporan</a:t>
          </a:r>
          <a:r>
            <a:rPr lang="en-US" sz="1800" b="1" dirty="0">
              <a:solidFill>
                <a:srgbClr val="002060"/>
              </a:solidFill>
              <a:latin typeface="Aharoni" pitchFamily="2" charset="-79"/>
              <a:cs typeface="Aharoni" pitchFamily="2" charset="-79"/>
            </a:rPr>
            <a:t> </a:t>
          </a:r>
          <a:r>
            <a:rPr lang="en-US" sz="1800" b="1" dirty="0" err="1">
              <a:solidFill>
                <a:srgbClr val="002060"/>
              </a:solidFill>
              <a:latin typeface="Aharoni" pitchFamily="2" charset="-79"/>
              <a:cs typeface="Aharoni" pitchFamily="2" charset="-79"/>
            </a:rPr>
            <a:t>hasil</a:t>
          </a:r>
          <a:r>
            <a:rPr lang="en-US" sz="1800" b="1" dirty="0">
              <a:solidFill>
                <a:srgbClr val="002060"/>
              </a:solidFill>
              <a:latin typeface="Aharoni" pitchFamily="2" charset="-79"/>
              <a:cs typeface="Aharoni" pitchFamily="2" charset="-79"/>
            </a:rPr>
            <a:t> review APIP K/L</a:t>
          </a:r>
          <a:r>
            <a:rPr lang="id-ID" sz="1800" b="1" dirty="0">
              <a:solidFill>
                <a:srgbClr val="002060"/>
              </a:solidFill>
              <a:latin typeface="Aharoni" pitchFamily="2" charset="-79"/>
              <a:cs typeface="Aharoni" pitchFamily="2" charset="-79"/>
            </a:rPr>
            <a:t>. Laporan hasil review merujuk pada Catatan Hasil Review, Pernyataan Telah Direview dan/atau Laporan Hasil Review</a:t>
          </a:r>
          <a:endParaRPr lang="en-US" sz="1800" b="1" dirty="0">
            <a:solidFill>
              <a:srgbClr val="002060"/>
            </a:solidFill>
            <a:latin typeface="Aharoni" pitchFamily="2" charset="-79"/>
            <a:cs typeface="Aharoni" pitchFamily="2" charset="-79"/>
          </a:endParaRPr>
        </a:p>
      </dgm:t>
    </dgm:pt>
    <dgm:pt modelId="{A5FAD839-8A8C-4F5C-8160-21F34F8518F7}" type="parTrans" cxnId="{9FFD9270-F172-4368-A1E1-C32DC80F42E5}">
      <dgm:prSet/>
      <dgm:spPr/>
      <dgm:t>
        <a:bodyPr/>
        <a:lstStyle/>
        <a:p>
          <a:endParaRPr lang="en-US"/>
        </a:p>
      </dgm:t>
    </dgm:pt>
    <dgm:pt modelId="{D0C47805-7A22-4247-A6F9-0AF843CB983F}" type="sibTrans" cxnId="{9FFD9270-F172-4368-A1E1-C32DC80F42E5}">
      <dgm:prSet/>
      <dgm:spPr/>
      <dgm:t>
        <a:bodyPr/>
        <a:lstStyle/>
        <a:p>
          <a:endParaRPr lang="en-US"/>
        </a:p>
      </dgm:t>
    </dgm:pt>
    <dgm:pt modelId="{231FF645-3784-4545-86B0-6C7D8A3E233E}">
      <dgm:prSet phldrT="[Text]" custT="1"/>
      <dgm:spPr>
        <a:solidFill>
          <a:schemeClr val="bg2"/>
        </a:solidFill>
        <a:ln>
          <a:solidFill>
            <a:srgbClr val="FFFF00"/>
          </a:solidFill>
        </a:ln>
      </dgm:spPr>
      <dgm:t>
        <a:bodyPr/>
        <a:lstStyle/>
        <a:p>
          <a:pPr algn="just"/>
          <a:r>
            <a:rPr lang="en-US" sz="1800" b="1" dirty="0" err="1">
              <a:solidFill>
                <a:srgbClr val="002060"/>
              </a:solidFill>
              <a:latin typeface="Aharoni" pitchFamily="2" charset="-79"/>
              <a:cs typeface="Aharoni" pitchFamily="2" charset="-79"/>
            </a:rPr>
            <a:t>Arsip</a:t>
          </a:r>
          <a:r>
            <a:rPr lang="en-US" sz="1800" b="1" dirty="0">
              <a:solidFill>
                <a:srgbClr val="002060"/>
              </a:solidFill>
              <a:latin typeface="Aharoni" pitchFamily="2" charset="-79"/>
              <a:cs typeface="Aharoni" pitchFamily="2" charset="-79"/>
            </a:rPr>
            <a:t> Data </a:t>
          </a:r>
          <a:r>
            <a:rPr lang="en-US" sz="1800" b="1" dirty="0" err="1">
              <a:solidFill>
                <a:srgbClr val="002060"/>
              </a:solidFill>
              <a:latin typeface="Aharoni" pitchFamily="2" charset="-79"/>
              <a:cs typeface="Aharoni" pitchFamily="2" charset="-79"/>
            </a:rPr>
            <a:t>Komputer</a:t>
          </a:r>
          <a:r>
            <a:rPr lang="en-US" sz="1800" b="1" dirty="0">
              <a:solidFill>
                <a:srgbClr val="002060"/>
              </a:solidFill>
              <a:latin typeface="Aharoni" pitchFamily="2" charset="-79"/>
              <a:cs typeface="Aharoni" pitchFamily="2" charset="-79"/>
            </a:rPr>
            <a:t> RKBMN</a:t>
          </a:r>
          <a:r>
            <a:rPr lang="id-ID" sz="1800" b="1" dirty="0">
              <a:solidFill>
                <a:srgbClr val="002060"/>
              </a:solidFill>
              <a:latin typeface="Aharoni" pitchFamily="2" charset="-79"/>
              <a:cs typeface="Aharoni" pitchFamily="2" charset="-79"/>
            </a:rPr>
            <a:t>. Saat ini penyusunan RKBMN dilaksanakan menggunakan aplikasi SIMAN dengan basis </a:t>
          </a:r>
          <a:r>
            <a:rPr lang="id-ID" sz="1800" b="1" i="1" dirty="0">
              <a:solidFill>
                <a:srgbClr val="002060"/>
              </a:solidFill>
              <a:latin typeface="Aharoni" pitchFamily="2" charset="-79"/>
              <a:cs typeface="Aharoni" pitchFamily="2" charset="-79"/>
            </a:rPr>
            <a:t>web, </a:t>
          </a:r>
          <a:r>
            <a:rPr lang="id-ID" sz="1800" b="1" i="0" dirty="0">
              <a:solidFill>
                <a:srgbClr val="002060"/>
              </a:solidFill>
              <a:latin typeface="Aharoni" pitchFamily="2" charset="-79"/>
              <a:cs typeface="Aharoni" pitchFamily="2" charset="-79"/>
            </a:rPr>
            <a:t>sehingga tidak diperlukan ADK.</a:t>
          </a:r>
          <a:endParaRPr lang="en-US" sz="1800" b="1" i="0" dirty="0">
            <a:solidFill>
              <a:srgbClr val="002060"/>
            </a:solidFill>
            <a:latin typeface="Aharoni" pitchFamily="2" charset="-79"/>
            <a:cs typeface="Aharoni" pitchFamily="2" charset="-79"/>
          </a:endParaRPr>
        </a:p>
      </dgm:t>
    </dgm:pt>
    <dgm:pt modelId="{A4A57E2D-C271-40F7-A662-4F1D772B389C}" type="parTrans" cxnId="{D02BDE0F-B465-4F4B-8C02-C700FFA7DDA7}">
      <dgm:prSet/>
      <dgm:spPr/>
      <dgm:t>
        <a:bodyPr/>
        <a:lstStyle/>
        <a:p>
          <a:endParaRPr lang="en-US"/>
        </a:p>
      </dgm:t>
    </dgm:pt>
    <dgm:pt modelId="{3EBACF18-372F-4180-B081-6D11D6F95A4D}" type="sibTrans" cxnId="{D02BDE0F-B465-4F4B-8C02-C700FFA7DDA7}">
      <dgm:prSet/>
      <dgm:spPr/>
      <dgm:t>
        <a:bodyPr/>
        <a:lstStyle/>
        <a:p>
          <a:endParaRPr lang="en-US"/>
        </a:p>
      </dgm:t>
    </dgm:pt>
    <dgm:pt modelId="{0B712545-C68D-4C37-AA79-8EA3A8D1D70E}" type="pres">
      <dgm:prSet presAssocID="{86180517-36A1-4785-B020-9EC45B45D699}" presName="linear" presStyleCnt="0">
        <dgm:presLayoutVars>
          <dgm:dir/>
          <dgm:animLvl val="lvl"/>
          <dgm:resizeHandles val="exact"/>
        </dgm:presLayoutVars>
      </dgm:prSet>
      <dgm:spPr/>
    </dgm:pt>
    <dgm:pt modelId="{F8D2FF4E-8AA2-42FA-A8C7-BFB3EF2762A4}" type="pres">
      <dgm:prSet presAssocID="{60377E6A-FD2B-4480-BF7A-389F7F889FC9}" presName="parentLin" presStyleCnt="0"/>
      <dgm:spPr/>
    </dgm:pt>
    <dgm:pt modelId="{EDEF1200-3D69-4993-904E-85B1B583EB6F}" type="pres">
      <dgm:prSet presAssocID="{60377E6A-FD2B-4480-BF7A-389F7F889FC9}" presName="parentLeftMargin" presStyleLbl="node1" presStyleIdx="0" presStyleCnt="5"/>
      <dgm:spPr/>
    </dgm:pt>
    <dgm:pt modelId="{51F5858A-5C65-4938-B4A5-D86E552A3E89}" type="pres">
      <dgm:prSet presAssocID="{60377E6A-FD2B-4480-BF7A-389F7F889FC9}" presName="parentText" presStyleLbl="node1" presStyleIdx="0" presStyleCnt="5" custScaleX="142857" custScaleY="249480">
        <dgm:presLayoutVars>
          <dgm:chMax val="0"/>
          <dgm:bulletEnabled val="1"/>
        </dgm:presLayoutVars>
      </dgm:prSet>
      <dgm:spPr/>
    </dgm:pt>
    <dgm:pt modelId="{C841DB9C-9166-41AE-9ABF-5DDD51C605A9}" type="pres">
      <dgm:prSet presAssocID="{60377E6A-FD2B-4480-BF7A-389F7F889FC9}" presName="negativeSpace" presStyleCnt="0"/>
      <dgm:spPr/>
    </dgm:pt>
    <dgm:pt modelId="{146D7089-F212-4CB2-A16C-C95824F8DD0F}" type="pres">
      <dgm:prSet presAssocID="{60377E6A-FD2B-4480-BF7A-389F7F889FC9}" presName="childText" presStyleLbl="conFgAcc1" presStyleIdx="0" presStyleCnt="5">
        <dgm:presLayoutVars>
          <dgm:bulletEnabled val="1"/>
        </dgm:presLayoutVars>
      </dgm:prSet>
      <dgm:spPr>
        <a:ln>
          <a:solidFill>
            <a:srgbClr val="FFFF00"/>
          </a:solidFill>
        </a:ln>
      </dgm:spPr>
    </dgm:pt>
    <dgm:pt modelId="{CE220F3E-19BB-4CD2-8B1C-F519D31B0B55}" type="pres">
      <dgm:prSet presAssocID="{B2DAFD85-C250-43F9-83DA-92E0615091FA}" presName="spaceBetweenRectangles" presStyleCnt="0"/>
      <dgm:spPr/>
    </dgm:pt>
    <dgm:pt modelId="{ADDF2351-94AF-437B-AFC2-C70728A9DC6E}" type="pres">
      <dgm:prSet presAssocID="{AB7F09D8-E405-48BC-B07D-C4F4036CD7AD}" presName="parentLin" presStyleCnt="0"/>
      <dgm:spPr/>
    </dgm:pt>
    <dgm:pt modelId="{24758628-59B6-49A4-8481-D3ED81B3BF89}" type="pres">
      <dgm:prSet presAssocID="{AB7F09D8-E405-48BC-B07D-C4F4036CD7AD}" presName="parentLeftMargin" presStyleLbl="node1" presStyleIdx="0" presStyleCnt="5"/>
      <dgm:spPr/>
    </dgm:pt>
    <dgm:pt modelId="{223686C3-2AE4-46AB-ADEA-CB73B8DCA849}" type="pres">
      <dgm:prSet presAssocID="{AB7F09D8-E405-48BC-B07D-C4F4036CD7AD}" presName="parentText" presStyleLbl="node1" presStyleIdx="1" presStyleCnt="5" custScaleX="142857" custScaleY="216633">
        <dgm:presLayoutVars>
          <dgm:chMax val="0"/>
          <dgm:bulletEnabled val="1"/>
        </dgm:presLayoutVars>
      </dgm:prSet>
      <dgm:spPr/>
    </dgm:pt>
    <dgm:pt modelId="{30BCE4A6-0AC5-4011-ACBA-B4ACC5840148}" type="pres">
      <dgm:prSet presAssocID="{AB7F09D8-E405-48BC-B07D-C4F4036CD7AD}" presName="negativeSpace" presStyleCnt="0"/>
      <dgm:spPr/>
    </dgm:pt>
    <dgm:pt modelId="{60E57810-A4BA-4CE6-9BD2-CC4CD1B245EC}" type="pres">
      <dgm:prSet presAssocID="{AB7F09D8-E405-48BC-B07D-C4F4036CD7AD}" presName="childText" presStyleLbl="conFgAcc1" presStyleIdx="1" presStyleCnt="5">
        <dgm:presLayoutVars>
          <dgm:bulletEnabled val="1"/>
        </dgm:presLayoutVars>
      </dgm:prSet>
      <dgm:spPr>
        <a:ln>
          <a:solidFill>
            <a:srgbClr val="FFFF00"/>
          </a:solidFill>
        </a:ln>
      </dgm:spPr>
    </dgm:pt>
    <dgm:pt modelId="{DED8DE79-DB50-482C-A26D-0FE9D3D4E900}" type="pres">
      <dgm:prSet presAssocID="{F3800BD8-D6F6-4612-8563-58AA16FEB944}" presName="spaceBetweenRectangles" presStyleCnt="0"/>
      <dgm:spPr/>
    </dgm:pt>
    <dgm:pt modelId="{785F6AA7-2F31-48BF-BDC7-7E3077D0357C}" type="pres">
      <dgm:prSet presAssocID="{DFC0EA1F-0E4E-44DE-B857-8B092562C617}" presName="parentLin" presStyleCnt="0"/>
      <dgm:spPr/>
    </dgm:pt>
    <dgm:pt modelId="{0EBC1714-BC0B-4234-B9E0-9B0961D4658D}" type="pres">
      <dgm:prSet presAssocID="{DFC0EA1F-0E4E-44DE-B857-8B092562C617}" presName="parentLeftMargin" presStyleLbl="node1" presStyleIdx="1" presStyleCnt="5"/>
      <dgm:spPr/>
    </dgm:pt>
    <dgm:pt modelId="{897D5F90-5D14-4AB7-87EC-C3650500EA22}" type="pres">
      <dgm:prSet presAssocID="{DFC0EA1F-0E4E-44DE-B857-8B092562C617}" presName="parentText" presStyleLbl="node1" presStyleIdx="2" presStyleCnt="5" custScaleX="142857" custScaleY="216633">
        <dgm:presLayoutVars>
          <dgm:chMax val="0"/>
          <dgm:bulletEnabled val="1"/>
        </dgm:presLayoutVars>
      </dgm:prSet>
      <dgm:spPr/>
    </dgm:pt>
    <dgm:pt modelId="{5F602803-E12F-47C5-A969-3E0E44087E41}" type="pres">
      <dgm:prSet presAssocID="{DFC0EA1F-0E4E-44DE-B857-8B092562C617}" presName="negativeSpace" presStyleCnt="0"/>
      <dgm:spPr/>
    </dgm:pt>
    <dgm:pt modelId="{87ACA3F5-74CA-4DFA-860D-468BAA01B544}" type="pres">
      <dgm:prSet presAssocID="{DFC0EA1F-0E4E-44DE-B857-8B092562C617}" presName="childText" presStyleLbl="conFgAcc1" presStyleIdx="2" presStyleCnt="5">
        <dgm:presLayoutVars>
          <dgm:bulletEnabled val="1"/>
        </dgm:presLayoutVars>
      </dgm:prSet>
      <dgm:spPr>
        <a:ln>
          <a:solidFill>
            <a:srgbClr val="FFFF00"/>
          </a:solidFill>
        </a:ln>
      </dgm:spPr>
    </dgm:pt>
    <dgm:pt modelId="{1B34B61F-F2A5-4975-8937-EC18053C0909}" type="pres">
      <dgm:prSet presAssocID="{5B73B79C-27A4-4D25-B745-5927B47AB301}" presName="spaceBetweenRectangles" presStyleCnt="0"/>
      <dgm:spPr/>
    </dgm:pt>
    <dgm:pt modelId="{5363F41A-F595-4DF4-9EE2-70D458C68A15}" type="pres">
      <dgm:prSet presAssocID="{CAB84AF6-6D26-4C87-BF6B-376A715B42FC}" presName="parentLin" presStyleCnt="0"/>
      <dgm:spPr/>
    </dgm:pt>
    <dgm:pt modelId="{34CE37C8-452D-4B9D-901B-12B6D11596BD}" type="pres">
      <dgm:prSet presAssocID="{CAB84AF6-6D26-4C87-BF6B-376A715B42FC}" presName="parentLeftMargin" presStyleLbl="node1" presStyleIdx="2" presStyleCnt="5"/>
      <dgm:spPr/>
    </dgm:pt>
    <dgm:pt modelId="{DF9E4ED4-5EDE-4BF8-B624-4A6D0E0352C6}" type="pres">
      <dgm:prSet presAssocID="{CAB84AF6-6D26-4C87-BF6B-376A715B42FC}" presName="parentText" presStyleLbl="node1" presStyleIdx="3" presStyleCnt="5" custScaleX="142857" custScaleY="216633">
        <dgm:presLayoutVars>
          <dgm:chMax val="0"/>
          <dgm:bulletEnabled val="1"/>
        </dgm:presLayoutVars>
      </dgm:prSet>
      <dgm:spPr/>
    </dgm:pt>
    <dgm:pt modelId="{D0A8F1DD-4571-4765-97C2-BF4A680B3DF4}" type="pres">
      <dgm:prSet presAssocID="{CAB84AF6-6D26-4C87-BF6B-376A715B42FC}" presName="negativeSpace" presStyleCnt="0"/>
      <dgm:spPr/>
    </dgm:pt>
    <dgm:pt modelId="{CB1F8076-C8B8-4D8E-84BD-FD958F1F3DCF}" type="pres">
      <dgm:prSet presAssocID="{CAB84AF6-6D26-4C87-BF6B-376A715B42FC}" presName="childText" presStyleLbl="conFgAcc1" presStyleIdx="3" presStyleCnt="5">
        <dgm:presLayoutVars>
          <dgm:bulletEnabled val="1"/>
        </dgm:presLayoutVars>
      </dgm:prSet>
      <dgm:spPr>
        <a:ln>
          <a:solidFill>
            <a:srgbClr val="FFFF00"/>
          </a:solidFill>
        </a:ln>
      </dgm:spPr>
    </dgm:pt>
    <dgm:pt modelId="{16404D46-15BA-4119-B106-5481BBBCC4D6}" type="pres">
      <dgm:prSet presAssocID="{D0C47805-7A22-4247-A6F9-0AF843CB983F}" presName="spaceBetweenRectangles" presStyleCnt="0"/>
      <dgm:spPr/>
    </dgm:pt>
    <dgm:pt modelId="{D601D6D8-C1EE-4CF1-8073-7EF9E6604B96}" type="pres">
      <dgm:prSet presAssocID="{231FF645-3784-4545-86B0-6C7D8A3E233E}" presName="parentLin" presStyleCnt="0"/>
      <dgm:spPr/>
    </dgm:pt>
    <dgm:pt modelId="{435B1FEF-5375-4AE0-8A09-CF7B65CE69EB}" type="pres">
      <dgm:prSet presAssocID="{231FF645-3784-4545-86B0-6C7D8A3E233E}" presName="parentLeftMargin" presStyleLbl="node1" presStyleIdx="3" presStyleCnt="5"/>
      <dgm:spPr/>
    </dgm:pt>
    <dgm:pt modelId="{AA8097B4-BAE0-47A7-B3E2-57B29CF5030D}" type="pres">
      <dgm:prSet presAssocID="{231FF645-3784-4545-86B0-6C7D8A3E233E}" presName="parentText" presStyleLbl="node1" presStyleIdx="4" presStyleCnt="5" custScaleX="142857" custScaleY="216633">
        <dgm:presLayoutVars>
          <dgm:chMax val="0"/>
          <dgm:bulletEnabled val="1"/>
        </dgm:presLayoutVars>
      </dgm:prSet>
      <dgm:spPr/>
    </dgm:pt>
    <dgm:pt modelId="{A7055EF9-8EB2-4903-975F-23248147B5BB}" type="pres">
      <dgm:prSet presAssocID="{231FF645-3784-4545-86B0-6C7D8A3E233E}" presName="negativeSpace" presStyleCnt="0"/>
      <dgm:spPr/>
    </dgm:pt>
    <dgm:pt modelId="{0F044FA5-904F-4660-BD75-9B453DD6059A}" type="pres">
      <dgm:prSet presAssocID="{231FF645-3784-4545-86B0-6C7D8A3E233E}" presName="childText" presStyleLbl="conFgAcc1" presStyleIdx="4" presStyleCnt="5">
        <dgm:presLayoutVars>
          <dgm:bulletEnabled val="1"/>
        </dgm:presLayoutVars>
      </dgm:prSet>
      <dgm:spPr>
        <a:ln>
          <a:solidFill>
            <a:srgbClr val="FFFF00"/>
          </a:solidFill>
        </a:ln>
      </dgm:spPr>
    </dgm:pt>
  </dgm:ptLst>
  <dgm:cxnLst>
    <dgm:cxn modelId="{286C9C04-A5CA-42FB-B14C-25320E01BED4}" type="presOf" srcId="{DFC0EA1F-0E4E-44DE-B857-8B092562C617}" destId="{0EBC1714-BC0B-4234-B9E0-9B0961D4658D}" srcOrd="0" destOrd="0" presId="urn:microsoft.com/office/officeart/2005/8/layout/list1"/>
    <dgm:cxn modelId="{D02BDE0F-B465-4F4B-8C02-C700FFA7DDA7}" srcId="{86180517-36A1-4785-B020-9EC45B45D699}" destId="{231FF645-3784-4545-86B0-6C7D8A3E233E}" srcOrd="4" destOrd="0" parTransId="{A4A57E2D-C271-40F7-A662-4F1D772B389C}" sibTransId="{3EBACF18-372F-4180-B081-6D11D6F95A4D}"/>
    <dgm:cxn modelId="{DC6ABB14-90B0-4052-9132-4884AF759399}" type="presOf" srcId="{CAB84AF6-6D26-4C87-BF6B-376A715B42FC}" destId="{DF9E4ED4-5EDE-4BF8-B624-4A6D0E0352C6}" srcOrd="1" destOrd="0" presId="urn:microsoft.com/office/officeart/2005/8/layout/list1"/>
    <dgm:cxn modelId="{FE1DC118-BCF3-4310-A61D-F11D3A293364}" srcId="{86180517-36A1-4785-B020-9EC45B45D699}" destId="{60377E6A-FD2B-4480-BF7A-389F7F889FC9}" srcOrd="0" destOrd="0" parTransId="{8160D32B-E462-43DF-9AB2-827BAF6C43B0}" sibTransId="{B2DAFD85-C250-43F9-83DA-92E0615091FA}"/>
    <dgm:cxn modelId="{E2703A26-E598-4CDA-B469-78E100FA702B}" srcId="{86180517-36A1-4785-B020-9EC45B45D699}" destId="{DFC0EA1F-0E4E-44DE-B857-8B092562C617}" srcOrd="2" destOrd="0" parTransId="{8774BE29-55A3-4EDD-BC1F-2796221E0690}" sibTransId="{5B73B79C-27A4-4D25-B745-5927B47AB301}"/>
    <dgm:cxn modelId="{43751350-C86D-463A-BEB5-D6F3C1DE3E7F}" type="presOf" srcId="{DFC0EA1F-0E4E-44DE-B857-8B092562C617}" destId="{897D5F90-5D14-4AB7-87EC-C3650500EA22}" srcOrd="1" destOrd="0" presId="urn:microsoft.com/office/officeart/2005/8/layout/list1"/>
    <dgm:cxn modelId="{9FFD9270-F172-4368-A1E1-C32DC80F42E5}" srcId="{86180517-36A1-4785-B020-9EC45B45D699}" destId="{CAB84AF6-6D26-4C87-BF6B-376A715B42FC}" srcOrd="3" destOrd="0" parTransId="{A5FAD839-8A8C-4F5C-8160-21F34F8518F7}" sibTransId="{D0C47805-7A22-4247-A6F9-0AF843CB983F}"/>
    <dgm:cxn modelId="{7C5AAD52-9E27-44A3-928D-D0AAF400135D}" type="presOf" srcId="{CAB84AF6-6D26-4C87-BF6B-376A715B42FC}" destId="{34CE37C8-452D-4B9D-901B-12B6D11596BD}" srcOrd="0" destOrd="0" presId="urn:microsoft.com/office/officeart/2005/8/layout/list1"/>
    <dgm:cxn modelId="{79820D74-35E8-457F-AFD4-CD4AA2AE4533}" type="presOf" srcId="{231FF645-3784-4545-86B0-6C7D8A3E233E}" destId="{AA8097B4-BAE0-47A7-B3E2-57B29CF5030D}" srcOrd="1" destOrd="0" presId="urn:microsoft.com/office/officeart/2005/8/layout/list1"/>
    <dgm:cxn modelId="{C1291385-D9A7-4B8B-8C11-5B633B64EFFA}" type="presOf" srcId="{231FF645-3784-4545-86B0-6C7D8A3E233E}" destId="{435B1FEF-5375-4AE0-8A09-CF7B65CE69EB}" srcOrd="0" destOrd="0" presId="urn:microsoft.com/office/officeart/2005/8/layout/list1"/>
    <dgm:cxn modelId="{29A50D94-74D6-4A6C-8135-EB4285DF2062}" type="presOf" srcId="{AB7F09D8-E405-48BC-B07D-C4F4036CD7AD}" destId="{24758628-59B6-49A4-8481-D3ED81B3BF89}" srcOrd="0" destOrd="0" presId="urn:microsoft.com/office/officeart/2005/8/layout/list1"/>
    <dgm:cxn modelId="{C0749D96-1B0F-44DA-9766-B177EE5E7CEE}" type="presOf" srcId="{60377E6A-FD2B-4480-BF7A-389F7F889FC9}" destId="{EDEF1200-3D69-4993-904E-85B1B583EB6F}" srcOrd="0" destOrd="0" presId="urn:microsoft.com/office/officeart/2005/8/layout/list1"/>
    <dgm:cxn modelId="{3EBEF7A6-0069-44F6-A2C1-12D14F8ADBFD}" type="presOf" srcId="{86180517-36A1-4785-B020-9EC45B45D699}" destId="{0B712545-C68D-4C37-AA79-8EA3A8D1D70E}" srcOrd="0" destOrd="0" presId="urn:microsoft.com/office/officeart/2005/8/layout/list1"/>
    <dgm:cxn modelId="{5C7F66C0-54B5-45AB-B822-1CB5718672FF}" type="presOf" srcId="{AB7F09D8-E405-48BC-B07D-C4F4036CD7AD}" destId="{223686C3-2AE4-46AB-ADEA-CB73B8DCA849}" srcOrd="1" destOrd="0" presId="urn:microsoft.com/office/officeart/2005/8/layout/list1"/>
    <dgm:cxn modelId="{99F814EC-EDB5-4318-AA20-A823CE29F566}" type="presOf" srcId="{60377E6A-FD2B-4480-BF7A-389F7F889FC9}" destId="{51F5858A-5C65-4938-B4A5-D86E552A3E89}" srcOrd="1" destOrd="0" presId="urn:microsoft.com/office/officeart/2005/8/layout/list1"/>
    <dgm:cxn modelId="{858FD7EE-58C5-485C-8375-FB8077B5F24D}" srcId="{86180517-36A1-4785-B020-9EC45B45D699}" destId="{AB7F09D8-E405-48BC-B07D-C4F4036CD7AD}" srcOrd="1" destOrd="0" parTransId="{9FD74EE4-CE89-4716-809F-8FBB64A3FB8D}" sibTransId="{F3800BD8-D6F6-4612-8563-58AA16FEB944}"/>
    <dgm:cxn modelId="{060C13A8-F1CC-4D69-9BB2-DBC6F093CB22}" type="presParOf" srcId="{0B712545-C68D-4C37-AA79-8EA3A8D1D70E}" destId="{F8D2FF4E-8AA2-42FA-A8C7-BFB3EF2762A4}" srcOrd="0" destOrd="0" presId="urn:microsoft.com/office/officeart/2005/8/layout/list1"/>
    <dgm:cxn modelId="{424F1734-D8E0-446C-AF3D-FA64BBD7E401}" type="presParOf" srcId="{F8D2FF4E-8AA2-42FA-A8C7-BFB3EF2762A4}" destId="{EDEF1200-3D69-4993-904E-85B1B583EB6F}" srcOrd="0" destOrd="0" presId="urn:microsoft.com/office/officeart/2005/8/layout/list1"/>
    <dgm:cxn modelId="{8205DF6D-9A49-4DEA-90ED-381082108B7B}" type="presParOf" srcId="{F8D2FF4E-8AA2-42FA-A8C7-BFB3EF2762A4}" destId="{51F5858A-5C65-4938-B4A5-D86E552A3E89}" srcOrd="1" destOrd="0" presId="urn:microsoft.com/office/officeart/2005/8/layout/list1"/>
    <dgm:cxn modelId="{D19964F5-6778-4680-8752-7A6191FB9D2B}" type="presParOf" srcId="{0B712545-C68D-4C37-AA79-8EA3A8D1D70E}" destId="{C841DB9C-9166-41AE-9ABF-5DDD51C605A9}" srcOrd="1" destOrd="0" presId="urn:microsoft.com/office/officeart/2005/8/layout/list1"/>
    <dgm:cxn modelId="{24FF635C-3E98-4A98-8DC7-A1737ED551E7}" type="presParOf" srcId="{0B712545-C68D-4C37-AA79-8EA3A8D1D70E}" destId="{146D7089-F212-4CB2-A16C-C95824F8DD0F}" srcOrd="2" destOrd="0" presId="urn:microsoft.com/office/officeart/2005/8/layout/list1"/>
    <dgm:cxn modelId="{95709EF7-3F10-468C-9A4A-48BCD727DD8A}" type="presParOf" srcId="{0B712545-C68D-4C37-AA79-8EA3A8D1D70E}" destId="{CE220F3E-19BB-4CD2-8B1C-F519D31B0B55}" srcOrd="3" destOrd="0" presId="urn:microsoft.com/office/officeart/2005/8/layout/list1"/>
    <dgm:cxn modelId="{CDDD44FA-B423-4051-9AB2-1C53284F5C8A}" type="presParOf" srcId="{0B712545-C68D-4C37-AA79-8EA3A8D1D70E}" destId="{ADDF2351-94AF-437B-AFC2-C70728A9DC6E}" srcOrd="4" destOrd="0" presId="urn:microsoft.com/office/officeart/2005/8/layout/list1"/>
    <dgm:cxn modelId="{3BB54E5F-7F93-4D2E-A83F-E77914E07134}" type="presParOf" srcId="{ADDF2351-94AF-437B-AFC2-C70728A9DC6E}" destId="{24758628-59B6-49A4-8481-D3ED81B3BF89}" srcOrd="0" destOrd="0" presId="urn:microsoft.com/office/officeart/2005/8/layout/list1"/>
    <dgm:cxn modelId="{3C94B620-04E8-4B03-AE8D-F75A5806FF1F}" type="presParOf" srcId="{ADDF2351-94AF-437B-AFC2-C70728A9DC6E}" destId="{223686C3-2AE4-46AB-ADEA-CB73B8DCA849}" srcOrd="1" destOrd="0" presId="urn:microsoft.com/office/officeart/2005/8/layout/list1"/>
    <dgm:cxn modelId="{AA8207EF-DF4D-4AD2-9B3C-CD489D3A3477}" type="presParOf" srcId="{0B712545-C68D-4C37-AA79-8EA3A8D1D70E}" destId="{30BCE4A6-0AC5-4011-ACBA-B4ACC5840148}" srcOrd="5" destOrd="0" presId="urn:microsoft.com/office/officeart/2005/8/layout/list1"/>
    <dgm:cxn modelId="{FA2488BE-6D86-479D-BEB0-608CC3FA06CD}" type="presParOf" srcId="{0B712545-C68D-4C37-AA79-8EA3A8D1D70E}" destId="{60E57810-A4BA-4CE6-9BD2-CC4CD1B245EC}" srcOrd="6" destOrd="0" presId="urn:microsoft.com/office/officeart/2005/8/layout/list1"/>
    <dgm:cxn modelId="{5F789317-DC94-4224-A436-5EC758404ED2}" type="presParOf" srcId="{0B712545-C68D-4C37-AA79-8EA3A8D1D70E}" destId="{DED8DE79-DB50-482C-A26D-0FE9D3D4E900}" srcOrd="7" destOrd="0" presId="urn:microsoft.com/office/officeart/2005/8/layout/list1"/>
    <dgm:cxn modelId="{AD828260-799E-4EEF-9D48-39CE99201CAD}" type="presParOf" srcId="{0B712545-C68D-4C37-AA79-8EA3A8D1D70E}" destId="{785F6AA7-2F31-48BF-BDC7-7E3077D0357C}" srcOrd="8" destOrd="0" presId="urn:microsoft.com/office/officeart/2005/8/layout/list1"/>
    <dgm:cxn modelId="{12CA2AF0-30DE-4641-B4A3-B7313BD1F4CB}" type="presParOf" srcId="{785F6AA7-2F31-48BF-BDC7-7E3077D0357C}" destId="{0EBC1714-BC0B-4234-B9E0-9B0961D4658D}" srcOrd="0" destOrd="0" presId="urn:microsoft.com/office/officeart/2005/8/layout/list1"/>
    <dgm:cxn modelId="{C165D567-F3E9-44BF-8369-E6A928F2DF83}" type="presParOf" srcId="{785F6AA7-2F31-48BF-BDC7-7E3077D0357C}" destId="{897D5F90-5D14-4AB7-87EC-C3650500EA22}" srcOrd="1" destOrd="0" presId="urn:microsoft.com/office/officeart/2005/8/layout/list1"/>
    <dgm:cxn modelId="{D6186B21-CA11-4EC2-BD9B-CAF3E369B009}" type="presParOf" srcId="{0B712545-C68D-4C37-AA79-8EA3A8D1D70E}" destId="{5F602803-E12F-47C5-A969-3E0E44087E41}" srcOrd="9" destOrd="0" presId="urn:microsoft.com/office/officeart/2005/8/layout/list1"/>
    <dgm:cxn modelId="{41EA11B4-3AF2-4A22-A20D-3E75EC7F3765}" type="presParOf" srcId="{0B712545-C68D-4C37-AA79-8EA3A8D1D70E}" destId="{87ACA3F5-74CA-4DFA-860D-468BAA01B544}" srcOrd="10" destOrd="0" presId="urn:microsoft.com/office/officeart/2005/8/layout/list1"/>
    <dgm:cxn modelId="{52BCB906-7022-4862-84C2-6C5A937D1F1F}" type="presParOf" srcId="{0B712545-C68D-4C37-AA79-8EA3A8D1D70E}" destId="{1B34B61F-F2A5-4975-8937-EC18053C0909}" srcOrd="11" destOrd="0" presId="urn:microsoft.com/office/officeart/2005/8/layout/list1"/>
    <dgm:cxn modelId="{1F75E66D-5ADD-4427-9146-7C49E356B115}" type="presParOf" srcId="{0B712545-C68D-4C37-AA79-8EA3A8D1D70E}" destId="{5363F41A-F595-4DF4-9EE2-70D458C68A15}" srcOrd="12" destOrd="0" presId="urn:microsoft.com/office/officeart/2005/8/layout/list1"/>
    <dgm:cxn modelId="{ECD543CF-9B6C-43C1-8855-16B4638FA1F5}" type="presParOf" srcId="{5363F41A-F595-4DF4-9EE2-70D458C68A15}" destId="{34CE37C8-452D-4B9D-901B-12B6D11596BD}" srcOrd="0" destOrd="0" presId="urn:microsoft.com/office/officeart/2005/8/layout/list1"/>
    <dgm:cxn modelId="{6E783AC4-E589-44AB-BC65-D4E8F16C25AD}" type="presParOf" srcId="{5363F41A-F595-4DF4-9EE2-70D458C68A15}" destId="{DF9E4ED4-5EDE-4BF8-B624-4A6D0E0352C6}" srcOrd="1" destOrd="0" presId="urn:microsoft.com/office/officeart/2005/8/layout/list1"/>
    <dgm:cxn modelId="{0849FECE-64B3-47B7-A7D9-E2D343816E00}" type="presParOf" srcId="{0B712545-C68D-4C37-AA79-8EA3A8D1D70E}" destId="{D0A8F1DD-4571-4765-97C2-BF4A680B3DF4}" srcOrd="13" destOrd="0" presId="urn:microsoft.com/office/officeart/2005/8/layout/list1"/>
    <dgm:cxn modelId="{384A962F-E669-4BA6-B324-02ABC98CE4FF}" type="presParOf" srcId="{0B712545-C68D-4C37-AA79-8EA3A8D1D70E}" destId="{CB1F8076-C8B8-4D8E-84BD-FD958F1F3DCF}" srcOrd="14" destOrd="0" presId="urn:microsoft.com/office/officeart/2005/8/layout/list1"/>
    <dgm:cxn modelId="{F9884094-3ADB-4422-B6DC-2DDB9ECAB2B2}" type="presParOf" srcId="{0B712545-C68D-4C37-AA79-8EA3A8D1D70E}" destId="{16404D46-15BA-4119-B106-5481BBBCC4D6}" srcOrd="15" destOrd="0" presId="urn:microsoft.com/office/officeart/2005/8/layout/list1"/>
    <dgm:cxn modelId="{D4C6107E-5A67-4B06-855F-A57A8535F316}" type="presParOf" srcId="{0B712545-C68D-4C37-AA79-8EA3A8D1D70E}" destId="{D601D6D8-C1EE-4CF1-8073-7EF9E6604B96}" srcOrd="16" destOrd="0" presId="urn:microsoft.com/office/officeart/2005/8/layout/list1"/>
    <dgm:cxn modelId="{9B845E2A-1EFA-40A0-8D5C-B1DF1DD567F8}" type="presParOf" srcId="{D601D6D8-C1EE-4CF1-8073-7EF9E6604B96}" destId="{435B1FEF-5375-4AE0-8A09-CF7B65CE69EB}" srcOrd="0" destOrd="0" presId="urn:microsoft.com/office/officeart/2005/8/layout/list1"/>
    <dgm:cxn modelId="{4E049B67-1767-41AE-B8E0-A69191967CF0}" type="presParOf" srcId="{D601D6D8-C1EE-4CF1-8073-7EF9E6604B96}" destId="{AA8097B4-BAE0-47A7-B3E2-57B29CF5030D}" srcOrd="1" destOrd="0" presId="urn:microsoft.com/office/officeart/2005/8/layout/list1"/>
    <dgm:cxn modelId="{15F226C3-4453-48C5-BEA1-1BD45B113DCB}" type="presParOf" srcId="{0B712545-C68D-4C37-AA79-8EA3A8D1D70E}" destId="{A7055EF9-8EB2-4903-975F-23248147B5BB}" srcOrd="17" destOrd="0" presId="urn:microsoft.com/office/officeart/2005/8/layout/list1"/>
    <dgm:cxn modelId="{0B6FAD57-D875-4E5A-B4DE-6DF78041CCD4}" type="presParOf" srcId="{0B712545-C68D-4C37-AA79-8EA3A8D1D70E}" destId="{0F044FA5-904F-4660-BD75-9B453DD6059A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86180517-36A1-4785-B020-9EC45B45D699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0377E6A-FD2B-4480-BF7A-389F7F889FC9}">
      <dgm:prSet phldrT="[Text]" custT="1"/>
      <dgm:spPr>
        <a:solidFill>
          <a:schemeClr val="bg2"/>
        </a:solidFill>
        <a:ln>
          <a:solidFill>
            <a:srgbClr val="FFFF00"/>
          </a:solidFill>
        </a:ln>
      </dgm:spPr>
      <dgm:t>
        <a:bodyPr/>
        <a:lstStyle/>
        <a:p>
          <a:r>
            <a:rPr lang="en-US" sz="1800" b="1" dirty="0">
              <a:solidFill>
                <a:srgbClr val="CC0099"/>
              </a:solidFill>
              <a:latin typeface="Aharoni" pitchFamily="2" charset="-79"/>
              <a:cs typeface="Aharoni" pitchFamily="2" charset="-79"/>
            </a:rPr>
            <a:t>RKBMN</a:t>
          </a:r>
        </a:p>
        <a:p>
          <a:r>
            <a:rPr lang="en-US" sz="1800" b="1" dirty="0">
              <a:solidFill>
                <a:srgbClr val="CC0099"/>
              </a:solidFill>
              <a:latin typeface="Aharoni" pitchFamily="2" charset="-79"/>
              <a:cs typeface="Aharoni" pitchFamily="2" charset="-79"/>
            </a:rPr>
            <a:t>Paling </a:t>
          </a:r>
          <a:r>
            <a:rPr lang="en-US" sz="1800" b="1" dirty="0" err="1">
              <a:solidFill>
                <a:srgbClr val="CC0099"/>
              </a:solidFill>
              <a:latin typeface="Aharoni" pitchFamily="2" charset="-79"/>
              <a:cs typeface="Aharoni" pitchFamily="2" charset="-79"/>
            </a:rPr>
            <a:t>lambat</a:t>
          </a:r>
          <a:r>
            <a:rPr lang="en-US" sz="1800" b="1" dirty="0">
              <a:solidFill>
                <a:srgbClr val="CC0099"/>
              </a:solidFill>
              <a:latin typeface="Aharoni" pitchFamily="2" charset="-79"/>
              <a:cs typeface="Aharoni" pitchFamily="2" charset="-79"/>
            </a:rPr>
            <a:t> </a:t>
          </a:r>
          <a:r>
            <a:rPr lang="en-US" sz="1800" b="1" dirty="0" err="1">
              <a:solidFill>
                <a:srgbClr val="CC0099"/>
              </a:solidFill>
              <a:latin typeface="Aharoni" pitchFamily="2" charset="-79"/>
              <a:cs typeface="Aharoni" pitchFamily="2" charset="-79"/>
            </a:rPr>
            <a:t>minggu</a:t>
          </a:r>
          <a:r>
            <a:rPr lang="en-US" sz="1800" b="1" dirty="0">
              <a:solidFill>
                <a:srgbClr val="CC0099"/>
              </a:solidFill>
              <a:latin typeface="Aharoni" pitchFamily="2" charset="-79"/>
              <a:cs typeface="Aharoni" pitchFamily="2" charset="-79"/>
            </a:rPr>
            <a:t> I </a:t>
          </a:r>
          <a:r>
            <a:rPr lang="en-US" sz="1800" b="1" dirty="0" err="1">
              <a:solidFill>
                <a:srgbClr val="CC0099"/>
              </a:solidFill>
              <a:latin typeface="Aharoni" pitchFamily="2" charset="-79"/>
              <a:cs typeface="Aharoni" pitchFamily="2" charset="-79"/>
            </a:rPr>
            <a:t>bulan</a:t>
          </a:r>
          <a:r>
            <a:rPr lang="en-US" sz="1800" b="1" dirty="0">
              <a:solidFill>
                <a:srgbClr val="CC0099"/>
              </a:solidFill>
              <a:latin typeface="Aharoni" pitchFamily="2" charset="-79"/>
              <a:cs typeface="Aharoni" pitchFamily="2" charset="-79"/>
            </a:rPr>
            <a:t> </a:t>
          </a:r>
          <a:r>
            <a:rPr lang="en-US" sz="1800" b="1" dirty="0" err="1">
              <a:solidFill>
                <a:srgbClr val="CC0099"/>
              </a:solidFill>
              <a:latin typeface="Aharoni" pitchFamily="2" charset="-79"/>
              <a:cs typeface="Aharoni" pitchFamily="2" charset="-79"/>
            </a:rPr>
            <a:t>Januari</a:t>
          </a:r>
          <a:r>
            <a:rPr lang="en-US" sz="1800" b="1" dirty="0">
              <a:solidFill>
                <a:srgbClr val="CC0099"/>
              </a:solidFill>
              <a:latin typeface="Aharoni" pitchFamily="2" charset="-79"/>
              <a:cs typeface="Aharoni" pitchFamily="2" charset="-79"/>
            </a:rPr>
            <a:t> TA </a:t>
          </a:r>
          <a:r>
            <a:rPr lang="en-US" sz="1800" b="1" dirty="0" err="1">
              <a:solidFill>
                <a:srgbClr val="CC0099"/>
              </a:solidFill>
              <a:latin typeface="Aharoni" pitchFamily="2" charset="-79"/>
              <a:cs typeface="Aharoni" pitchFamily="2" charset="-79"/>
            </a:rPr>
            <a:t>sebelumnya</a:t>
          </a:r>
          <a:endParaRPr lang="en-US" sz="1800" b="1" dirty="0">
            <a:solidFill>
              <a:srgbClr val="CC0099"/>
            </a:solidFill>
            <a:latin typeface="Aharoni" pitchFamily="2" charset="-79"/>
            <a:cs typeface="Aharoni" pitchFamily="2" charset="-79"/>
          </a:endParaRPr>
        </a:p>
      </dgm:t>
    </dgm:pt>
    <dgm:pt modelId="{8160D32B-E462-43DF-9AB2-827BAF6C43B0}" type="parTrans" cxnId="{FE1DC118-BCF3-4310-A61D-F11D3A293364}">
      <dgm:prSet/>
      <dgm:spPr/>
      <dgm:t>
        <a:bodyPr/>
        <a:lstStyle/>
        <a:p>
          <a:endParaRPr lang="en-US"/>
        </a:p>
      </dgm:t>
    </dgm:pt>
    <dgm:pt modelId="{B2DAFD85-C250-43F9-83DA-92E0615091FA}" type="sibTrans" cxnId="{FE1DC118-BCF3-4310-A61D-F11D3A293364}">
      <dgm:prSet/>
      <dgm:spPr/>
      <dgm:t>
        <a:bodyPr/>
        <a:lstStyle/>
        <a:p>
          <a:endParaRPr lang="en-US"/>
        </a:p>
      </dgm:t>
    </dgm:pt>
    <dgm:pt modelId="{AB7F09D8-E405-48BC-B07D-C4F4036CD7AD}">
      <dgm:prSet phldrT="[Text]" custT="1"/>
      <dgm:spPr>
        <a:solidFill>
          <a:schemeClr val="bg2"/>
        </a:solidFill>
        <a:ln>
          <a:solidFill>
            <a:srgbClr val="FFFF00"/>
          </a:solidFill>
        </a:ln>
      </dgm:spPr>
      <dgm:t>
        <a:bodyPr/>
        <a:lstStyle/>
        <a:p>
          <a:r>
            <a:rPr lang="en-US" sz="2000" b="1" dirty="0" err="1">
              <a:solidFill>
                <a:srgbClr val="CC0099"/>
              </a:solidFill>
              <a:latin typeface="Aharoni" pitchFamily="2" charset="-79"/>
              <a:cs typeface="Aharoni" pitchFamily="2" charset="-79"/>
            </a:rPr>
            <a:t>Usulan</a:t>
          </a:r>
          <a:r>
            <a:rPr lang="en-US" sz="2000" b="1" dirty="0">
              <a:solidFill>
                <a:srgbClr val="CC0099"/>
              </a:solidFill>
              <a:latin typeface="Aharoni" pitchFamily="2" charset="-79"/>
              <a:cs typeface="Aharoni" pitchFamily="2" charset="-79"/>
            </a:rPr>
            <a:t> </a:t>
          </a:r>
          <a:r>
            <a:rPr lang="en-US" sz="2000" b="1" dirty="0" err="1">
              <a:solidFill>
                <a:srgbClr val="CC0099"/>
              </a:solidFill>
              <a:latin typeface="Aharoni" pitchFamily="2" charset="-79"/>
              <a:cs typeface="Aharoni" pitchFamily="2" charset="-79"/>
            </a:rPr>
            <a:t>Perubahan</a:t>
          </a:r>
          <a:r>
            <a:rPr lang="en-US" sz="2000" b="1" dirty="0">
              <a:solidFill>
                <a:srgbClr val="CC0099"/>
              </a:solidFill>
              <a:latin typeface="Aharoni" pitchFamily="2" charset="-79"/>
              <a:cs typeface="Aharoni" pitchFamily="2" charset="-79"/>
            </a:rPr>
            <a:t> </a:t>
          </a:r>
          <a:r>
            <a:rPr lang="en-US" sz="2000" b="1" dirty="0" err="1">
              <a:solidFill>
                <a:srgbClr val="CC0099"/>
              </a:solidFill>
              <a:latin typeface="Aharoni" pitchFamily="2" charset="-79"/>
              <a:cs typeface="Aharoni" pitchFamily="2" charset="-79"/>
            </a:rPr>
            <a:t>Hasil</a:t>
          </a:r>
          <a:r>
            <a:rPr lang="en-US" sz="2000" b="1" dirty="0">
              <a:solidFill>
                <a:srgbClr val="CC0099"/>
              </a:solidFill>
              <a:latin typeface="Aharoni" pitchFamily="2" charset="-79"/>
              <a:cs typeface="Aharoni" pitchFamily="2" charset="-79"/>
            </a:rPr>
            <a:t> </a:t>
          </a:r>
          <a:r>
            <a:rPr lang="en-US" sz="2000" b="1" dirty="0" err="1">
              <a:solidFill>
                <a:srgbClr val="CC0099"/>
              </a:solidFill>
              <a:latin typeface="Aharoni" pitchFamily="2" charset="-79"/>
              <a:cs typeface="Aharoni" pitchFamily="2" charset="-79"/>
            </a:rPr>
            <a:t>Penelaahan</a:t>
          </a:r>
          <a:r>
            <a:rPr lang="en-US" sz="2000" b="1" dirty="0">
              <a:solidFill>
                <a:srgbClr val="CC0099"/>
              </a:solidFill>
              <a:latin typeface="Aharoni" pitchFamily="2" charset="-79"/>
              <a:cs typeface="Aharoni" pitchFamily="2" charset="-79"/>
            </a:rPr>
            <a:t> RKBMN</a:t>
          </a:r>
        </a:p>
        <a:p>
          <a:r>
            <a:rPr lang="en-US" sz="1800" b="1" dirty="0">
              <a:solidFill>
                <a:srgbClr val="CC0099"/>
              </a:solidFill>
              <a:latin typeface="Aharoni" pitchFamily="2" charset="-79"/>
              <a:cs typeface="Aharoni" pitchFamily="2" charset="-79"/>
            </a:rPr>
            <a:t>Paling </a:t>
          </a:r>
          <a:r>
            <a:rPr lang="en-US" sz="1800" b="1" dirty="0" err="1">
              <a:solidFill>
                <a:srgbClr val="CC0099"/>
              </a:solidFill>
              <a:latin typeface="Aharoni" pitchFamily="2" charset="-79"/>
              <a:cs typeface="Aharoni" pitchFamily="2" charset="-79"/>
            </a:rPr>
            <a:t>lambat</a:t>
          </a:r>
          <a:r>
            <a:rPr lang="en-US" sz="1800" b="1" dirty="0">
              <a:solidFill>
                <a:srgbClr val="CC0099"/>
              </a:solidFill>
              <a:latin typeface="Aharoni" pitchFamily="2" charset="-79"/>
              <a:cs typeface="Aharoni" pitchFamily="2" charset="-79"/>
            </a:rPr>
            <a:t> 1 </a:t>
          </a:r>
          <a:r>
            <a:rPr lang="en-US" sz="1800" b="1" dirty="0" err="1">
              <a:solidFill>
                <a:srgbClr val="CC0099"/>
              </a:solidFill>
              <a:latin typeface="Aharoni" pitchFamily="2" charset="-79"/>
              <a:cs typeface="Aharoni" pitchFamily="2" charset="-79"/>
            </a:rPr>
            <a:t>bulan</a:t>
          </a:r>
          <a:r>
            <a:rPr lang="en-US" sz="1800" b="1" dirty="0">
              <a:solidFill>
                <a:srgbClr val="CC0099"/>
              </a:solidFill>
              <a:latin typeface="Aharoni" pitchFamily="2" charset="-79"/>
              <a:cs typeface="Aharoni" pitchFamily="2" charset="-79"/>
            </a:rPr>
            <a:t> </a:t>
          </a:r>
          <a:r>
            <a:rPr lang="en-US" sz="1800" b="1" dirty="0" err="1">
              <a:solidFill>
                <a:srgbClr val="CC0099"/>
              </a:solidFill>
              <a:latin typeface="Aharoni" pitchFamily="2" charset="-79"/>
              <a:cs typeface="Aharoni" pitchFamily="2" charset="-79"/>
            </a:rPr>
            <a:t>sebelum</a:t>
          </a:r>
          <a:r>
            <a:rPr lang="en-US" sz="1800" b="1" dirty="0">
              <a:solidFill>
                <a:srgbClr val="CC0099"/>
              </a:solidFill>
              <a:latin typeface="Aharoni" pitchFamily="2" charset="-79"/>
              <a:cs typeface="Aharoni" pitchFamily="2" charset="-79"/>
            </a:rPr>
            <a:t> </a:t>
          </a:r>
          <a:r>
            <a:rPr lang="en-US" sz="1800" b="1" dirty="0" err="1">
              <a:solidFill>
                <a:srgbClr val="CC0099"/>
              </a:solidFill>
              <a:latin typeface="Aharoni" pitchFamily="2" charset="-79"/>
              <a:cs typeface="Aharoni" pitchFamily="2" charset="-79"/>
            </a:rPr>
            <a:t>batas</a:t>
          </a:r>
          <a:r>
            <a:rPr lang="en-US" sz="1800" b="1" dirty="0">
              <a:solidFill>
                <a:srgbClr val="CC0099"/>
              </a:solidFill>
              <a:latin typeface="Aharoni" pitchFamily="2" charset="-79"/>
              <a:cs typeface="Aharoni" pitchFamily="2" charset="-79"/>
            </a:rPr>
            <a:t> </a:t>
          </a:r>
          <a:r>
            <a:rPr lang="en-US" sz="1800" b="1" dirty="0" err="1">
              <a:solidFill>
                <a:srgbClr val="CC0099"/>
              </a:solidFill>
              <a:latin typeface="Aharoni" pitchFamily="2" charset="-79"/>
              <a:cs typeface="Aharoni" pitchFamily="2" charset="-79"/>
            </a:rPr>
            <a:t>waktu</a:t>
          </a:r>
          <a:r>
            <a:rPr lang="en-US" sz="1800" b="1" dirty="0">
              <a:solidFill>
                <a:srgbClr val="CC0099"/>
              </a:solidFill>
              <a:latin typeface="Aharoni" pitchFamily="2" charset="-79"/>
              <a:cs typeface="Aharoni" pitchFamily="2" charset="-79"/>
            </a:rPr>
            <a:t> </a:t>
          </a:r>
          <a:r>
            <a:rPr lang="en-US" sz="1800" b="1" dirty="0" err="1">
              <a:solidFill>
                <a:srgbClr val="CC0099"/>
              </a:solidFill>
              <a:latin typeface="Aharoni" pitchFamily="2" charset="-79"/>
              <a:cs typeface="Aharoni" pitchFamily="2" charset="-79"/>
            </a:rPr>
            <a:t>penyampaian</a:t>
          </a:r>
          <a:r>
            <a:rPr lang="en-US" sz="1800" b="1" dirty="0">
              <a:solidFill>
                <a:srgbClr val="CC0099"/>
              </a:solidFill>
              <a:latin typeface="Aharoni" pitchFamily="2" charset="-79"/>
              <a:cs typeface="Aharoni" pitchFamily="2" charset="-79"/>
            </a:rPr>
            <a:t> </a:t>
          </a:r>
          <a:r>
            <a:rPr lang="en-US" sz="1800" b="1" dirty="0" err="1">
              <a:solidFill>
                <a:srgbClr val="CC0099"/>
              </a:solidFill>
              <a:latin typeface="Aharoni" pitchFamily="2" charset="-79"/>
              <a:cs typeface="Aharoni" pitchFamily="2" charset="-79"/>
            </a:rPr>
            <a:t>revisi</a:t>
          </a:r>
          <a:r>
            <a:rPr lang="en-US" sz="1800" b="1" dirty="0">
              <a:solidFill>
                <a:srgbClr val="CC0099"/>
              </a:solidFill>
              <a:latin typeface="Aharoni" pitchFamily="2" charset="-79"/>
              <a:cs typeface="Aharoni" pitchFamily="2" charset="-79"/>
            </a:rPr>
            <a:t> </a:t>
          </a:r>
          <a:r>
            <a:rPr lang="en-US" sz="1800" b="1" dirty="0" err="1">
              <a:solidFill>
                <a:srgbClr val="CC0099"/>
              </a:solidFill>
              <a:latin typeface="Aharoni" pitchFamily="2" charset="-79"/>
              <a:cs typeface="Aharoni" pitchFamily="2" charset="-79"/>
            </a:rPr>
            <a:t>anggaran</a:t>
          </a:r>
          <a:r>
            <a:rPr lang="en-US" sz="1800" b="1" dirty="0">
              <a:solidFill>
                <a:srgbClr val="CC0099"/>
              </a:solidFill>
              <a:latin typeface="Aharoni" pitchFamily="2" charset="-79"/>
              <a:cs typeface="Aharoni" pitchFamily="2" charset="-79"/>
            </a:rPr>
            <a:t> K/L</a:t>
          </a:r>
          <a:r>
            <a:rPr lang="id-ID" sz="1800" b="1" dirty="0">
              <a:solidFill>
                <a:srgbClr val="CC0099"/>
              </a:solidFill>
              <a:latin typeface="Aharoni" pitchFamily="2" charset="-79"/>
              <a:cs typeface="Aharoni" pitchFamily="2" charset="-79"/>
            </a:rPr>
            <a:t>.  Revisi anggaran telah dapat disampaikan setelah ditetapkannya DIPA Petikan.</a:t>
          </a:r>
          <a:endParaRPr lang="en-US" sz="1800" b="1" dirty="0">
            <a:solidFill>
              <a:srgbClr val="CC0099"/>
            </a:solidFill>
            <a:latin typeface="Aharoni" pitchFamily="2" charset="-79"/>
            <a:cs typeface="Aharoni" pitchFamily="2" charset="-79"/>
          </a:endParaRPr>
        </a:p>
      </dgm:t>
    </dgm:pt>
    <dgm:pt modelId="{9FD74EE4-CE89-4716-809F-8FBB64A3FB8D}" type="parTrans" cxnId="{858FD7EE-58C5-485C-8375-FB8077B5F24D}">
      <dgm:prSet/>
      <dgm:spPr/>
      <dgm:t>
        <a:bodyPr/>
        <a:lstStyle/>
        <a:p>
          <a:endParaRPr lang="en-US"/>
        </a:p>
      </dgm:t>
    </dgm:pt>
    <dgm:pt modelId="{F3800BD8-D6F6-4612-8563-58AA16FEB944}" type="sibTrans" cxnId="{858FD7EE-58C5-485C-8375-FB8077B5F24D}">
      <dgm:prSet/>
      <dgm:spPr/>
      <dgm:t>
        <a:bodyPr/>
        <a:lstStyle/>
        <a:p>
          <a:endParaRPr lang="en-US"/>
        </a:p>
      </dgm:t>
    </dgm:pt>
    <dgm:pt modelId="{0B712545-C68D-4C37-AA79-8EA3A8D1D70E}" type="pres">
      <dgm:prSet presAssocID="{86180517-36A1-4785-B020-9EC45B45D699}" presName="linear" presStyleCnt="0">
        <dgm:presLayoutVars>
          <dgm:dir/>
          <dgm:animLvl val="lvl"/>
          <dgm:resizeHandles val="exact"/>
        </dgm:presLayoutVars>
      </dgm:prSet>
      <dgm:spPr/>
    </dgm:pt>
    <dgm:pt modelId="{F8D2FF4E-8AA2-42FA-A8C7-BFB3EF2762A4}" type="pres">
      <dgm:prSet presAssocID="{60377E6A-FD2B-4480-BF7A-389F7F889FC9}" presName="parentLin" presStyleCnt="0"/>
      <dgm:spPr/>
    </dgm:pt>
    <dgm:pt modelId="{EDEF1200-3D69-4993-904E-85B1B583EB6F}" type="pres">
      <dgm:prSet presAssocID="{60377E6A-FD2B-4480-BF7A-389F7F889FC9}" presName="parentLeftMargin" presStyleLbl="node1" presStyleIdx="0" presStyleCnt="2"/>
      <dgm:spPr/>
    </dgm:pt>
    <dgm:pt modelId="{51F5858A-5C65-4938-B4A5-D86E552A3E89}" type="pres">
      <dgm:prSet presAssocID="{60377E6A-FD2B-4480-BF7A-389F7F889FC9}" presName="parentText" presStyleLbl="node1" presStyleIdx="0" presStyleCnt="2" custScaleX="142857" custScaleY="60876" custLinFactNeighborY="20403">
        <dgm:presLayoutVars>
          <dgm:chMax val="0"/>
          <dgm:bulletEnabled val="1"/>
        </dgm:presLayoutVars>
      </dgm:prSet>
      <dgm:spPr/>
    </dgm:pt>
    <dgm:pt modelId="{C841DB9C-9166-41AE-9ABF-5DDD51C605A9}" type="pres">
      <dgm:prSet presAssocID="{60377E6A-FD2B-4480-BF7A-389F7F889FC9}" presName="negativeSpace" presStyleCnt="0"/>
      <dgm:spPr/>
    </dgm:pt>
    <dgm:pt modelId="{146D7089-F212-4CB2-A16C-C95824F8DD0F}" type="pres">
      <dgm:prSet presAssocID="{60377E6A-FD2B-4480-BF7A-389F7F889FC9}" presName="childText" presStyleLbl="conFgAcc1" presStyleIdx="0" presStyleCnt="2">
        <dgm:presLayoutVars>
          <dgm:bulletEnabled val="1"/>
        </dgm:presLayoutVars>
      </dgm:prSet>
      <dgm:spPr>
        <a:ln>
          <a:solidFill>
            <a:srgbClr val="FFFF00"/>
          </a:solidFill>
        </a:ln>
      </dgm:spPr>
    </dgm:pt>
    <dgm:pt modelId="{CE220F3E-19BB-4CD2-8B1C-F519D31B0B55}" type="pres">
      <dgm:prSet presAssocID="{B2DAFD85-C250-43F9-83DA-92E0615091FA}" presName="spaceBetweenRectangles" presStyleCnt="0"/>
      <dgm:spPr/>
    </dgm:pt>
    <dgm:pt modelId="{ADDF2351-94AF-437B-AFC2-C70728A9DC6E}" type="pres">
      <dgm:prSet presAssocID="{AB7F09D8-E405-48BC-B07D-C4F4036CD7AD}" presName="parentLin" presStyleCnt="0"/>
      <dgm:spPr/>
    </dgm:pt>
    <dgm:pt modelId="{24758628-59B6-49A4-8481-D3ED81B3BF89}" type="pres">
      <dgm:prSet presAssocID="{AB7F09D8-E405-48BC-B07D-C4F4036CD7AD}" presName="parentLeftMargin" presStyleLbl="node1" presStyleIdx="0" presStyleCnt="2"/>
      <dgm:spPr/>
    </dgm:pt>
    <dgm:pt modelId="{223686C3-2AE4-46AB-ADEA-CB73B8DCA849}" type="pres">
      <dgm:prSet presAssocID="{AB7F09D8-E405-48BC-B07D-C4F4036CD7AD}" presName="parentText" presStyleLbl="node1" presStyleIdx="1" presStyleCnt="2" custScaleX="140508" custScaleY="130762" custLinFactY="14363" custLinFactNeighborX="1575" custLinFactNeighborY="100000">
        <dgm:presLayoutVars>
          <dgm:chMax val="0"/>
          <dgm:bulletEnabled val="1"/>
        </dgm:presLayoutVars>
      </dgm:prSet>
      <dgm:spPr/>
    </dgm:pt>
    <dgm:pt modelId="{30BCE4A6-0AC5-4011-ACBA-B4ACC5840148}" type="pres">
      <dgm:prSet presAssocID="{AB7F09D8-E405-48BC-B07D-C4F4036CD7AD}" presName="negativeSpace" presStyleCnt="0"/>
      <dgm:spPr/>
    </dgm:pt>
    <dgm:pt modelId="{60E57810-A4BA-4CE6-9BD2-CC4CD1B245EC}" type="pres">
      <dgm:prSet presAssocID="{AB7F09D8-E405-48BC-B07D-C4F4036CD7AD}" presName="childText" presStyleLbl="conFgAcc1" presStyleIdx="1" presStyleCnt="2" custScaleY="222200">
        <dgm:presLayoutVars>
          <dgm:bulletEnabled val="1"/>
        </dgm:presLayoutVars>
      </dgm:prSet>
      <dgm:spPr>
        <a:ln>
          <a:solidFill>
            <a:srgbClr val="FFFF00"/>
          </a:solidFill>
        </a:ln>
      </dgm:spPr>
    </dgm:pt>
  </dgm:ptLst>
  <dgm:cxnLst>
    <dgm:cxn modelId="{FE1DC118-BCF3-4310-A61D-F11D3A293364}" srcId="{86180517-36A1-4785-B020-9EC45B45D699}" destId="{60377E6A-FD2B-4480-BF7A-389F7F889FC9}" srcOrd="0" destOrd="0" parTransId="{8160D32B-E462-43DF-9AB2-827BAF6C43B0}" sibTransId="{B2DAFD85-C250-43F9-83DA-92E0615091FA}"/>
    <dgm:cxn modelId="{35922E26-C71D-4235-85C8-6B54601EE97A}" type="presOf" srcId="{AB7F09D8-E405-48BC-B07D-C4F4036CD7AD}" destId="{223686C3-2AE4-46AB-ADEA-CB73B8DCA849}" srcOrd="1" destOrd="0" presId="urn:microsoft.com/office/officeart/2005/8/layout/list1"/>
    <dgm:cxn modelId="{F9817845-410E-4708-9858-A1CD16AE5F25}" type="presOf" srcId="{86180517-36A1-4785-B020-9EC45B45D699}" destId="{0B712545-C68D-4C37-AA79-8EA3A8D1D70E}" srcOrd="0" destOrd="0" presId="urn:microsoft.com/office/officeart/2005/8/layout/list1"/>
    <dgm:cxn modelId="{0546256D-B153-4FB6-9654-F5D1CEA1417C}" type="presOf" srcId="{AB7F09D8-E405-48BC-B07D-C4F4036CD7AD}" destId="{24758628-59B6-49A4-8481-D3ED81B3BF89}" srcOrd="0" destOrd="0" presId="urn:microsoft.com/office/officeart/2005/8/layout/list1"/>
    <dgm:cxn modelId="{9971C3D1-8F6F-47C1-8F5C-27D827EBD1DB}" type="presOf" srcId="{60377E6A-FD2B-4480-BF7A-389F7F889FC9}" destId="{51F5858A-5C65-4938-B4A5-D86E552A3E89}" srcOrd="1" destOrd="0" presId="urn:microsoft.com/office/officeart/2005/8/layout/list1"/>
    <dgm:cxn modelId="{454C3DD5-3C3A-4FB3-8B32-0792F78BB805}" type="presOf" srcId="{60377E6A-FD2B-4480-BF7A-389F7F889FC9}" destId="{EDEF1200-3D69-4993-904E-85B1B583EB6F}" srcOrd="0" destOrd="0" presId="urn:microsoft.com/office/officeart/2005/8/layout/list1"/>
    <dgm:cxn modelId="{858FD7EE-58C5-485C-8375-FB8077B5F24D}" srcId="{86180517-36A1-4785-B020-9EC45B45D699}" destId="{AB7F09D8-E405-48BC-B07D-C4F4036CD7AD}" srcOrd="1" destOrd="0" parTransId="{9FD74EE4-CE89-4716-809F-8FBB64A3FB8D}" sibTransId="{F3800BD8-D6F6-4612-8563-58AA16FEB944}"/>
    <dgm:cxn modelId="{D2164C23-162E-4185-A15F-DA11152F1D85}" type="presParOf" srcId="{0B712545-C68D-4C37-AA79-8EA3A8D1D70E}" destId="{F8D2FF4E-8AA2-42FA-A8C7-BFB3EF2762A4}" srcOrd="0" destOrd="0" presId="urn:microsoft.com/office/officeart/2005/8/layout/list1"/>
    <dgm:cxn modelId="{DF526E2F-81F8-422E-AD88-84B87BDAB78E}" type="presParOf" srcId="{F8D2FF4E-8AA2-42FA-A8C7-BFB3EF2762A4}" destId="{EDEF1200-3D69-4993-904E-85B1B583EB6F}" srcOrd="0" destOrd="0" presId="urn:microsoft.com/office/officeart/2005/8/layout/list1"/>
    <dgm:cxn modelId="{66145C1A-D532-47F5-B0A8-B9AF330014A2}" type="presParOf" srcId="{F8D2FF4E-8AA2-42FA-A8C7-BFB3EF2762A4}" destId="{51F5858A-5C65-4938-B4A5-D86E552A3E89}" srcOrd="1" destOrd="0" presId="urn:microsoft.com/office/officeart/2005/8/layout/list1"/>
    <dgm:cxn modelId="{4FE8783A-ABB1-4A97-A349-428217B31403}" type="presParOf" srcId="{0B712545-C68D-4C37-AA79-8EA3A8D1D70E}" destId="{C841DB9C-9166-41AE-9ABF-5DDD51C605A9}" srcOrd="1" destOrd="0" presId="urn:microsoft.com/office/officeart/2005/8/layout/list1"/>
    <dgm:cxn modelId="{FC728E25-8398-479A-A431-89163E0AACF6}" type="presParOf" srcId="{0B712545-C68D-4C37-AA79-8EA3A8D1D70E}" destId="{146D7089-F212-4CB2-A16C-C95824F8DD0F}" srcOrd="2" destOrd="0" presId="urn:microsoft.com/office/officeart/2005/8/layout/list1"/>
    <dgm:cxn modelId="{574A7955-B3A6-481E-BA0D-6A9CB410E560}" type="presParOf" srcId="{0B712545-C68D-4C37-AA79-8EA3A8D1D70E}" destId="{CE220F3E-19BB-4CD2-8B1C-F519D31B0B55}" srcOrd="3" destOrd="0" presId="urn:microsoft.com/office/officeart/2005/8/layout/list1"/>
    <dgm:cxn modelId="{0354DC09-4800-41DE-95E3-0C8E26197356}" type="presParOf" srcId="{0B712545-C68D-4C37-AA79-8EA3A8D1D70E}" destId="{ADDF2351-94AF-437B-AFC2-C70728A9DC6E}" srcOrd="4" destOrd="0" presId="urn:microsoft.com/office/officeart/2005/8/layout/list1"/>
    <dgm:cxn modelId="{D0B76593-F95B-44A8-B20A-91BF7307291E}" type="presParOf" srcId="{ADDF2351-94AF-437B-AFC2-C70728A9DC6E}" destId="{24758628-59B6-49A4-8481-D3ED81B3BF89}" srcOrd="0" destOrd="0" presId="urn:microsoft.com/office/officeart/2005/8/layout/list1"/>
    <dgm:cxn modelId="{ED9C5E70-DB68-4A93-90A3-2C556C8D114D}" type="presParOf" srcId="{ADDF2351-94AF-437B-AFC2-C70728A9DC6E}" destId="{223686C3-2AE4-46AB-ADEA-CB73B8DCA849}" srcOrd="1" destOrd="0" presId="urn:microsoft.com/office/officeart/2005/8/layout/list1"/>
    <dgm:cxn modelId="{19E54968-FA3E-4015-A021-2F01747CA2E8}" type="presParOf" srcId="{0B712545-C68D-4C37-AA79-8EA3A8D1D70E}" destId="{30BCE4A6-0AC5-4011-ACBA-B4ACC5840148}" srcOrd="5" destOrd="0" presId="urn:microsoft.com/office/officeart/2005/8/layout/list1"/>
    <dgm:cxn modelId="{579F2447-9432-406E-AE60-258226C93D62}" type="presParOf" srcId="{0B712545-C68D-4C37-AA79-8EA3A8D1D70E}" destId="{60E57810-A4BA-4CE6-9BD2-CC4CD1B245EC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86180517-36A1-4785-B020-9EC45B45D699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0377E6A-FD2B-4480-BF7A-389F7F889FC9}">
      <dgm:prSet phldrT="[Text]" custT="1"/>
      <dgm:spPr>
        <a:solidFill>
          <a:schemeClr val="bg2"/>
        </a:solidFill>
      </dgm:spPr>
      <dgm:t>
        <a:bodyPr/>
        <a:lstStyle/>
        <a:p>
          <a:r>
            <a:rPr lang="en-US" sz="2000" b="1" dirty="0" err="1">
              <a:solidFill>
                <a:srgbClr val="CC0099"/>
              </a:solidFill>
              <a:latin typeface="Aharoni" pitchFamily="2" charset="-79"/>
              <a:cs typeface="Aharoni" pitchFamily="2" charset="-79"/>
            </a:rPr>
            <a:t>Hasil</a:t>
          </a:r>
          <a:r>
            <a:rPr lang="en-US" sz="2000" b="1" dirty="0">
              <a:solidFill>
                <a:srgbClr val="CC0099"/>
              </a:solidFill>
              <a:latin typeface="Aharoni" pitchFamily="2" charset="-79"/>
              <a:cs typeface="Aharoni" pitchFamily="2" charset="-79"/>
            </a:rPr>
            <a:t> </a:t>
          </a:r>
          <a:r>
            <a:rPr lang="en-US" sz="2000" b="1" dirty="0" err="1">
              <a:solidFill>
                <a:srgbClr val="CC0099"/>
              </a:solidFill>
              <a:latin typeface="Aharoni" pitchFamily="2" charset="-79"/>
              <a:cs typeface="Aharoni" pitchFamily="2" charset="-79"/>
            </a:rPr>
            <a:t>Penelaahan</a:t>
          </a:r>
          <a:r>
            <a:rPr lang="en-US" sz="2000" b="1" dirty="0">
              <a:solidFill>
                <a:srgbClr val="CC0099"/>
              </a:solidFill>
              <a:latin typeface="Aharoni" pitchFamily="2" charset="-79"/>
              <a:cs typeface="Aharoni" pitchFamily="2" charset="-79"/>
            </a:rPr>
            <a:t> RKBMN</a:t>
          </a:r>
        </a:p>
        <a:p>
          <a:r>
            <a:rPr lang="en-US" sz="1800" b="1" dirty="0">
              <a:solidFill>
                <a:srgbClr val="CC0099"/>
              </a:solidFill>
              <a:latin typeface="Aharoni" pitchFamily="2" charset="-79"/>
              <a:cs typeface="Aharoni" pitchFamily="2" charset="-79"/>
            </a:rPr>
            <a:t>Paling </a:t>
          </a:r>
          <a:r>
            <a:rPr lang="en-US" sz="1800" b="1" dirty="0" err="1">
              <a:solidFill>
                <a:srgbClr val="CC0099"/>
              </a:solidFill>
              <a:latin typeface="Aharoni" pitchFamily="2" charset="-79"/>
              <a:cs typeface="Aharoni" pitchFamily="2" charset="-79"/>
            </a:rPr>
            <a:t>lambat</a:t>
          </a:r>
          <a:r>
            <a:rPr lang="en-US" sz="1800" b="1" dirty="0">
              <a:solidFill>
                <a:srgbClr val="CC0099"/>
              </a:solidFill>
              <a:latin typeface="Aharoni" pitchFamily="2" charset="-79"/>
              <a:cs typeface="Aharoni" pitchFamily="2" charset="-79"/>
            </a:rPr>
            <a:t> </a:t>
          </a:r>
          <a:r>
            <a:rPr lang="en-US" sz="1800" b="1" dirty="0" err="1">
              <a:solidFill>
                <a:srgbClr val="CC0099"/>
              </a:solidFill>
              <a:latin typeface="Aharoni" pitchFamily="2" charset="-79"/>
              <a:cs typeface="Aharoni" pitchFamily="2" charset="-79"/>
            </a:rPr>
            <a:t>minggu</a:t>
          </a:r>
          <a:r>
            <a:rPr lang="en-US" sz="1800" b="1" dirty="0">
              <a:solidFill>
                <a:srgbClr val="CC0099"/>
              </a:solidFill>
              <a:latin typeface="Aharoni" pitchFamily="2" charset="-79"/>
              <a:cs typeface="Aharoni" pitchFamily="2" charset="-79"/>
            </a:rPr>
            <a:t> III </a:t>
          </a:r>
          <a:r>
            <a:rPr lang="en-US" sz="1800" b="1" dirty="0" err="1">
              <a:solidFill>
                <a:srgbClr val="CC0099"/>
              </a:solidFill>
              <a:latin typeface="Aharoni" pitchFamily="2" charset="-79"/>
              <a:cs typeface="Aharoni" pitchFamily="2" charset="-79"/>
            </a:rPr>
            <a:t>bulan</a:t>
          </a:r>
          <a:r>
            <a:rPr lang="en-US" sz="1800" b="1" dirty="0">
              <a:solidFill>
                <a:srgbClr val="CC0099"/>
              </a:solidFill>
              <a:latin typeface="Aharoni" pitchFamily="2" charset="-79"/>
              <a:cs typeface="Aharoni" pitchFamily="2" charset="-79"/>
            </a:rPr>
            <a:t> </a:t>
          </a:r>
          <a:r>
            <a:rPr lang="en-US" sz="1800" b="1" dirty="0" err="1">
              <a:solidFill>
                <a:srgbClr val="CC0099"/>
              </a:solidFill>
              <a:latin typeface="Aharoni" pitchFamily="2" charset="-79"/>
              <a:cs typeface="Aharoni" pitchFamily="2" charset="-79"/>
            </a:rPr>
            <a:t>Februari</a:t>
          </a:r>
          <a:r>
            <a:rPr lang="en-US" sz="1800" b="1" dirty="0">
              <a:solidFill>
                <a:srgbClr val="CC0099"/>
              </a:solidFill>
              <a:latin typeface="Aharoni" pitchFamily="2" charset="-79"/>
              <a:cs typeface="Aharoni" pitchFamily="2" charset="-79"/>
            </a:rPr>
            <a:t> TA </a:t>
          </a:r>
          <a:r>
            <a:rPr lang="en-US" sz="1800" b="1" dirty="0" err="1">
              <a:solidFill>
                <a:srgbClr val="CC0099"/>
              </a:solidFill>
              <a:latin typeface="Aharoni" pitchFamily="2" charset="-79"/>
              <a:cs typeface="Aharoni" pitchFamily="2" charset="-79"/>
            </a:rPr>
            <a:t>sebelumnya</a:t>
          </a:r>
          <a:endParaRPr lang="en-US" sz="1800" b="1" dirty="0">
            <a:solidFill>
              <a:srgbClr val="CC0099"/>
            </a:solidFill>
            <a:latin typeface="Aharoni" pitchFamily="2" charset="-79"/>
            <a:cs typeface="Aharoni" pitchFamily="2" charset="-79"/>
          </a:endParaRPr>
        </a:p>
      </dgm:t>
    </dgm:pt>
    <dgm:pt modelId="{8160D32B-E462-43DF-9AB2-827BAF6C43B0}" type="parTrans" cxnId="{FE1DC118-BCF3-4310-A61D-F11D3A293364}">
      <dgm:prSet/>
      <dgm:spPr/>
      <dgm:t>
        <a:bodyPr/>
        <a:lstStyle/>
        <a:p>
          <a:endParaRPr lang="en-US"/>
        </a:p>
      </dgm:t>
    </dgm:pt>
    <dgm:pt modelId="{B2DAFD85-C250-43F9-83DA-92E0615091FA}" type="sibTrans" cxnId="{FE1DC118-BCF3-4310-A61D-F11D3A293364}">
      <dgm:prSet/>
      <dgm:spPr/>
      <dgm:t>
        <a:bodyPr/>
        <a:lstStyle/>
        <a:p>
          <a:endParaRPr lang="en-US"/>
        </a:p>
      </dgm:t>
    </dgm:pt>
    <dgm:pt modelId="{AB7F09D8-E405-48BC-B07D-C4F4036CD7AD}">
      <dgm:prSet phldrT="[Text]" custT="1"/>
      <dgm:spPr>
        <a:solidFill>
          <a:schemeClr val="bg2"/>
        </a:solidFill>
      </dgm:spPr>
      <dgm:t>
        <a:bodyPr/>
        <a:lstStyle/>
        <a:p>
          <a:r>
            <a:rPr lang="en-US" sz="2000" b="1" dirty="0" err="1">
              <a:solidFill>
                <a:srgbClr val="CC0099"/>
              </a:solidFill>
              <a:latin typeface="Aharoni" pitchFamily="2" charset="-79"/>
              <a:cs typeface="Aharoni" pitchFamily="2" charset="-79"/>
            </a:rPr>
            <a:t>Perubahan</a:t>
          </a:r>
          <a:r>
            <a:rPr lang="en-US" sz="2000" b="1" dirty="0">
              <a:solidFill>
                <a:srgbClr val="CC0099"/>
              </a:solidFill>
              <a:latin typeface="Aharoni" pitchFamily="2" charset="-79"/>
              <a:cs typeface="Aharoni" pitchFamily="2" charset="-79"/>
            </a:rPr>
            <a:t> </a:t>
          </a:r>
          <a:r>
            <a:rPr lang="en-US" sz="2000" b="1" dirty="0" err="1">
              <a:solidFill>
                <a:srgbClr val="CC0099"/>
              </a:solidFill>
              <a:latin typeface="Aharoni" pitchFamily="2" charset="-79"/>
              <a:cs typeface="Aharoni" pitchFamily="2" charset="-79"/>
            </a:rPr>
            <a:t>Hasil</a:t>
          </a:r>
          <a:r>
            <a:rPr lang="en-US" sz="2000" b="1" dirty="0">
              <a:solidFill>
                <a:srgbClr val="CC0099"/>
              </a:solidFill>
              <a:latin typeface="Aharoni" pitchFamily="2" charset="-79"/>
              <a:cs typeface="Aharoni" pitchFamily="2" charset="-79"/>
            </a:rPr>
            <a:t> </a:t>
          </a:r>
          <a:r>
            <a:rPr lang="en-US" sz="2000" b="1" dirty="0" err="1">
              <a:solidFill>
                <a:srgbClr val="CC0099"/>
              </a:solidFill>
              <a:latin typeface="Aharoni" pitchFamily="2" charset="-79"/>
              <a:cs typeface="Aharoni" pitchFamily="2" charset="-79"/>
            </a:rPr>
            <a:t>Penelaahan</a:t>
          </a:r>
          <a:r>
            <a:rPr lang="en-US" sz="2000" b="1" dirty="0">
              <a:solidFill>
                <a:srgbClr val="CC0099"/>
              </a:solidFill>
              <a:latin typeface="Aharoni" pitchFamily="2" charset="-79"/>
              <a:cs typeface="Aharoni" pitchFamily="2" charset="-79"/>
            </a:rPr>
            <a:t> RKBMN</a:t>
          </a:r>
        </a:p>
        <a:p>
          <a:r>
            <a:rPr lang="en-US" sz="1800" b="1" dirty="0">
              <a:solidFill>
                <a:srgbClr val="CC0099"/>
              </a:solidFill>
              <a:latin typeface="Aharoni" pitchFamily="2" charset="-79"/>
              <a:cs typeface="Aharoni" pitchFamily="2" charset="-79"/>
            </a:rPr>
            <a:t>Paling </a:t>
          </a:r>
          <a:r>
            <a:rPr lang="en-US" sz="1800" b="1" dirty="0" err="1">
              <a:solidFill>
                <a:srgbClr val="CC0099"/>
              </a:solidFill>
              <a:latin typeface="Aharoni" pitchFamily="2" charset="-79"/>
              <a:cs typeface="Aharoni" pitchFamily="2" charset="-79"/>
            </a:rPr>
            <a:t>lambat</a:t>
          </a:r>
          <a:r>
            <a:rPr lang="en-US" sz="1800" b="1" dirty="0">
              <a:solidFill>
                <a:srgbClr val="CC0099"/>
              </a:solidFill>
              <a:latin typeface="Aharoni" pitchFamily="2" charset="-79"/>
              <a:cs typeface="Aharoni" pitchFamily="2" charset="-79"/>
            </a:rPr>
            <a:t> 1 </a:t>
          </a:r>
          <a:r>
            <a:rPr lang="en-US" sz="1800" b="1" dirty="0" err="1">
              <a:solidFill>
                <a:srgbClr val="CC0099"/>
              </a:solidFill>
              <a:latin typeface="Aharoni" pitchFamily="2" charset="-79"/>
              <a:cs typeface="Aharoni" pitchFamily="2" charset="-79"/>
            </a:rPr>
            <a:t>minggu</a:t>
          </a:r>
          <a:r>
            <a:rPr lang="en-US" sz="1800" b="1" dirty="0">
              <a:solidFill>
                <a:srgbClr val="CC0099"/>
              </a:solidFill>
              <a:latin typeface="Aharoni" pitchFamily="2" charset="-79"/>
              <a:cs typeface="Aharoni" pitchFamily="2" charset="-79"/>
            </a:rPr>
            <a:t> </a:t>
          </a:r>
          <a:r>
            <a:rPr lang="en-US" sz="1800" b="1" dirty="0" err="1">
              <a:solidFill>
                <a:srgbClr val="CC0099"/>
              </a:solidFill>
              <a:latin typeface="Aharoni" pitchFamily="2" charset="-79"/>
              <a:cs typeface="Aharoni" pitchFamily="2" charset="-79"/>
            </a:rPr>
            <a:t>sebelum</a:t>
          </a:r>
          <a:r>
            <a:rPr lang="en-US" sz="1800" b="1" dirty="0">
              <a:solidFill>
                <a:srgbClr val="CC0099"/>
              </a:solidFill>
              <a:latin typeface="Aharoni" pitchFamily="2" charset="-79"/>
              <a:cs typeface="Aharoni" pitchFamily="2" charset="-79"/>
            </a:rPr>
            <a:t> </a:t>
          </a:r>
          <a:r>
            <a:rPr lang="en-US" sz="1800" b="1" dirty="0" err="1">
              <a:solidFill>
                <a:srgbClr val="CC0099"/>
              </a:solidFill>
              <a:latin typeface="Aharoni" pitchFamily="2" charset="-79"/>
              <a:cs typeface="Aharoni" pitchFamily="2" charset="-79"/>
            </a:rPr>
            <a:t>batas</a:t>
          </a:r>
          <a:r>
            <a:rPr lang="en-US" sz="1800" b="1" dirty="0">
              <a:solidFill>
                <a:srgbClr val="CC0099"/>
              </a:solidFill>
              <a:latin typeface="Aharoni" pitchFamily="2" charset="-79"/>
              <a:cs typeface="Aharoni" pitchFamily="2" charset="-79"/>
            </a:rPr>
            <a:t> </a:t>
          </a:r>
          <a:r>
            <a:rPr lang="en-US" sz="1800" b="1" dirty="0" err="1">
              <a:solidFill>
                <a:srgbClr val="CC0099"/>
              </a:solidFill>
              <a:latin typeface="Aharoni" pitchFamily="2" charset="-79"/>
              <a:cs typeface="Aharoni" pitchFamily="2" charset="-79"/>
            </a:rPr>
            <a:t>waktu</a:t>
          </a:r>
          <a:r>
            <a:rPr lang="en-US" sz="1800" b="1" dirty="0">
              <a:solidFill>
                <a:srgbClr val="CC0099"/>
              </a:solidFill>
              <a:latin typeface="Aharoni" pitchFamily="2" charset="-79"/>
              <a:cs typeface="Aharoni" pitchFamily="2" charset="-79"/>
            </a:rPr>
            <a:t> </a:t>
          </a:r>
          <a:r>
            <a:rPr lang="en-US" sz="1800" b="1" dirty="0" err="1">
              <a:solidFill>
                <a:srgbClr val="CC0099"/>
              </a:solidFill>
              <a:latin typeface="Aharoni" pitchFamily="2" charset="-79"/>
              <a:cs typeface="Aharoni" pitchFamily="2" charset="-79"/>
            </a:rPr>
            <a:t>penyampaian</a:t>
          </a:r>
          <a:r>
            <a:rPr lang="en-US" sz="1800" b="1" dirty="0">
              <a:solidFill>
                <a:srgbClr val="CC0099"/>
              </a:solidFill>
              <a:latin typeface="Aharoni" pitchFamily="2" charset="-79"/>
              <a:cs typeface="Aharoni" pitchFamily="2" charset="-79"/>
            </a:rPr>
            <a:t> </a:t>
          </a:r>
          <a:r>
            <a:rPr lang="en-US" sz="1800" b="1" dirty="0" err="1">
              <a:solidFill>
                <a:srgbClr val="CC0099"/>
              </a:solidFill>
              <a:latin typeface="Aharoni" pitchFamily="2" charset="-79"/>
              <a:cs typeface="Aharoni" pitchFamily="2" charset="-79"/>
            </a:rPr>
            <a:t>revisi</a:t>
          </a:r>
          <a:r>
            <a:rPr lang="en-US" sz="1800" b="1" dirty="0">
              <a:solidFill>
                <a:srgbClr val="CC0099"/>
              </a:solidFill>
              <a:latin typeface="Aharoni" pitchFamily="2" charset="-79"/>
              <a:cs typeface="Aharoni" pitchFamily="2" charset="-79"/>
            </a:rPr>
            <a:t> </a:t>
          </a:r>
          <a:r>
            <a:rPr lang="en-US" sz="1800" b="1" dirty="0" err="1">
              <a:solidFill>
                <a:srgbClr val="CC0099"/>
              </a:solidFill>
              <a:latin typeface="Aharoni" pitchFamily="2" charset="-79"/>
              <a:cs typeface="Aharoni" pitchFamily="2" charset="-79"/>
            </a:rPr>
            <a:t>anggaran</a:t>
          </a:r>
          <a:r>
            <a:rPr lang="en-US" sz="1800" b="1" dirty="0">
              <a:solidFill>
                <a:srgbClr val="CC0099"/>
              </a:solidFill>
              <a:latin typeface="Aharoni" pitchFamily="2" charset="-79"/>
              <a:cs typeface="Aharoni" pitchFamily="2" charset="-79"/>
            </a:rPr>
            <a:t> K/L</a:t>
          </a:r>
        </a:p>
      </dgm:t>
    </dgm:pt>
    <dgm:pt modelId="{9FD74EE4-CE89-4716-809F-8FBB64A3FB8D}" type="parTrans" cxnId="{858FD7EE-58C5-485C-8375-FB8077B5F24D}">
      <dgm:prSet/>
      <dgm:spPr/>
      <dgm:t>
        <a:bodyPr/>
        <a:lstStyle/>
        <a:p>
          <a:endParaRPr lang="en-US"/>
        </a:p>
      </dgm:t>
    </dgm:pt>
    <dgm:pt modelId="{F3800BD8-D6F6-4612-8563-58AA16FEB944}" type="sibTrans" cxnId="{858FD7EE-58C5-485C-8375-FB8077B5F24D}">
      <dgm:prSet/>
      <dgm:spPr/>
      <dgm:t>
        <a:bodyPr/>
        <a:lstStyle/>
        <a:p>
          <a:endParaRPr lang="en-US"/>
        </a:p>
      </dgm:t>
    </dgm:pt>
    <dgm:pt modelId="{0B712545-C68D-4C37-AA79-8EA3A8D1D70E}" type="pres">
      <dgm:prSet presAssocID="{86180517-36A1-4785-B020-9EC45B45D699}" presName="linear" presStyleCnt="0">
        <dgm:presLayoutVars>
          <dgm:dir/>
          <dgm:animLvl val="lvl"/>
          <dgm:resizeHandles val="exact"/>
        </dgm:presLayoutVars>
      </dgm:prSet>
      <dgm:spPr/>
    </dgm:pt>
    <dgm:pt modelId="{F8D2FF4E-8AA2-42FA-A8C7-BFB3EF2762A4}" type="pres">
      <dgm:prSet presAssocID="{60377E6A-FD2B-4480-BF7A-389F7F889FC9}" presName="parentLin" presStyleCnt="0"/>
      <dgm:spPr/>
    </dgm:pt>
    <dgm:pt modelId="{EDEF1200-3D69-4993-904E-85B1B583EB6F}" type="pres">
      <dgm:prSet presAssocID="{60377E6A-FD2B-4480-BF7A-389F7F889FC9}" presName="parentLeftMargin" presStyleLbl="node1" presStyleIdx="0" presStyleCnt="2"/>
      <dgm:spPr/>
    </dgm:pt>
    <dgm:pt modelId="{51F5858A-5C65-4938-B4A5-D86E552A3E89}" type="pres">
      <dgm:prSet presAssocID="{60377E6A-FD2B-4480-BF7A-389F7F889FC9}" presName="parentText" presStyleLbl="node1" presStyleIdx="0" presStyleCnt="2" custScaleX="142857" custScaleY="60876" custLinFactNeighborX="24116" custLinFactNeighborY="20403">
        <dgm:presLayoutVars>
          <dgm:chMax val="0"/>
          <dgm:bulletEnabled val="1"/>
        </dgm:presLayoutVars>
      </dgm:prSet>
      <dgm:spPr/>
    </dgm:pt>
    <dgm:pt modelId="{C841DB9C-9166-41AE-9ABF-5DDD51C605A9}" type="pres">
      <dgm:prSet presAssocID="{60377E6A-FD2B-4480-BF7A-389F7F889FC9}" presName="negativeSpace" presStyleCnt="0"/>
      <dgm:spPr/>
    </dgm:pt>
    <dgm:pt modelId="{146D7089-F212-4CB2-A16C-C95824F8DD0F}" type="pres">
      <dgm:prSet presAssocID="{60377E6A-FD2B-4480-BF7A-389F7F889FC9}" presName="childText" presStyleLbl="conFgAcc1" presStyleIdx="0" presStyleCnt="2">
        <dgm:presLayoutVars>
          <dgm:bulletEnabled val="1"/>
        </dgm:presLayoutVars>
      </dgm:prSet>
      <dgm:spPr/>
    </dgm:pt>
    <dgm:pt modelId="{CE220F3E-19BB-4CD2-8B1C-F519D31B0B55}" type="pres">
      <dgm:prSet presAssocID="{B2DAFD85-C250-43F9-83DA-92E0615091FA}" presName="spaceBetweenRectangles" presStyleCnt="0"/>
      <dgm:spPr/>
    </dgm:pt>
    <dgm:pt modelId="{ADDF2351-94AF-437B-AFC2-C70728A9DC6E}" type="pres">
      <dgm:prSet presAssocID="{AB7F09D8-E405-48BC-B07D-C4F4036CD7AD}" presName="parentLin" presStyleCnt="0"/>
      <dgm:spPr/>
    </dgm:pt>
    <dgm:pt modelId="{24758628-59B6-49A4-8481-D3ED81B3BF89}" type="pres">
      <dgm:prSet presAssocID="{AB7F09D8-E405-48BC-B07D-C4F4036CD7AD}" presName="parentLeftMargin" presStyleLbl="node1" presStyleIdx="0" presStyleCnt="2"/>
      <dgm:spPr/>
    </dgm:pt>
    <dgm:pt modelId="{223686C3-2AE4-46AB-ADEA-CB73B8DCA849}" type="pres">
      <dgm:prSet presAssocID="{AB7F09D8-E405-48BC-B07D-C4F4036CD7AD}" presName="parentText" presStyleLbl="node1" presStyleIdx="1" presStyleCnt="2" custScaleX="140508" custScaleY="80395" custLinFactNeighborX="24819" custLinFactNeighborY="44377">
        <dgm:presLayoutVars>
          <dgm:chMax val="0"/>
          <dgm:bulletEnabled val="1"/>
        </dgm:presLayoutVars>
      </dgm:prSet>
      <dgm:spPr/>
    </dgm:pt>
    <dgm:pt modelId="{30BCE4A6-0AC5-4011-ACBA-B4ACC5840148}" type="pres">
      <dgm:prSet presAssocID="{AB7F09D8-E405-48BC-B07D-C4F4036CD7AD}" presName="negativeSpace" presStyleCnt="0"/>
      <dgm:spPr/>
    </dgm:pt>
    <dgm:pt modelId="{60E57810-A4BA-4CE6-9BD2-CC4CD1B245EC}" type="pres">
      <dgm:prSet presAssocID="{AB7F09D8-E405-48BC-B07D-C4F4036CD7AD}" presName="childText" presStyleLbl="conFgAcc1" presStyleIdx="1" presStyleCnt="2" custScaleY="292694">
        <dgm:presLayoutVars>
          <dgm:bulletEnabled val="1"/>
        </dgm:presLayoutVars>
      </dgm:prSet>
      <dgm:spPr/>
    </dgm:pt>
  </dgm:ptLst>
  <dgm:cxnLst>
    <dgm:cxn modelId="{5BDD6809-E877-414D-A2D1-851C4013F828}" type="presOf" srcId="{AB7F09D8-E405-48BC-B07D-C4F4036CD7AD}" destId="{223686C3-2AE4-46AB-ADEA-CB73B8DCA849}" srcOrd="1" destOrd="0" presId="urn:microsoft.com/office/officeart/2005/8/layout/list1"/>
    <dgm:cxn modelId="{FE1DC118-BCF3-4310-A61D-F11D3A293364}" srcId="{86180517-36A1-4785-B020-9EC45B45D699}" destId="{60377E6A-FD2B-4480-BF7A-389F7F889FC9}" srcOrd="0" destOrd="0" parTransId="{8160D32B-E462-43DF-9AB2-827BAF6C43B0}" sibTransId="{B2DAFD85-C250-43F9-83DA-92E0615091FA}"/>
    <dgm:cxn modelId="{E2B6133A-A78D-48F5-B1BF-AE4C4AA50946}" type="presOf" srcId="{86180517-36A1-4785-B020-9EC45B45D699}" destId="{0B712545-C68D-4C37-AA79-8EA3A8D1D70E}" srcOrd="0" destOrd="0" presId="urn:microsoft.com/office/officeart/2005/8/layout/list1"/>
    <dgm:cxn modelId="{2BF9ABC1-E35C-4398-96A2-473C2EE35E4A}" type="presOf" srcId="{AB7F09D8-E405-48BC-B07D-C4F4036CD7AD}" destId="{24758628-59B6-49A4-8481-D3ED81B3BF89}" srcOrd="0" destOrd="0" presId="urn:microsoft.com/office/officeart/2005/8/layout/list1"/>
    <dgm:cxn modelId="{9EE02ACD-E625-441B-BD03-E17FD8DF2B7D}" type="presOf" srcId="{60377E6A-FD2B-4480-BF7A-389F7F889FC9}" destId="{51F5858A-5C65-4938-B4A5-D86E552A3E89}" srcOrd="1" destOrd="0" presId="urn:microsoft.com/office/officeart/2005/8/layout/list1"/>
    <dgm:cxn modelId="{CC7B25D3-61A2-459A-9405-3D95FF2261E8}" type="presOf" srcId="{60377E6A-FD2B-4480-BF7A-389F7F889FC9}" destId="{EDEF1200-3D69-4993-904E-85B1B583EB6F}" srcOrd="0" destOrd="0" presId="urn:microsoft.com/office/officeart/2005/8/layout/list1"/>
    <dgm:cxn modelId="{858FD7EE-58C5-485C-8375-FB8077B5F24D}" srcId="{86180517-36A1-4785-B020-9EC45B45D699}" destId="{AB7F09D8-E405-48BC-B07D-C4F4036CD7AD}" srcOrd="1" destOrd="0" parTransId="{9FD74EE4-CE89-4716-809F-8FBB64A3FB8D}" sibTransId="{F3800BD8-D6F6-4612-8563-58AA16FEB944}"/>
    <dgm:cxn modelId="{20886424-A5E2-475E-9A4A-FDE0A5F4CD0A}" type="presParOf" srcId="{0B712545-C68D-4C37-AA79-8EA3A8D1D70E}" destId="{F8D2FF4E-8AA2-42FA-A8C7-BFB3EF2762A4}" srcOrd="0" destOrd="0" presId="urn:microsoft.com/office/officeart/2005/8/layout/list1"/>
    <dgm:cxn modelId="{3A38F188-1790-4AAB-97BF-B6E1CE6D936C}" type="presParOf" srcId="{F8D2FF4E-8AA2-42FA-A8C7-BFB3EF2762A4}" destId="{EDEF1200-3D69-4993-904E-85B1B583EB6F}" srcOrd="0" destOrd="0" presId="urn:microsoft.com/office/officeart/2005/8/layout/list1"/>
    <dgm:cxn modelId="{7FB6F4B8-F23B-49C0-A717-7C701E9BB499}" type="presParOf" srcId="{F8D2FF4E-8AA2-42FA-A8C7-BFB3EF2762A4}" destId="{51F5858A-5C65-4938-B4A5-D86E552A3E89}" srcOrd="1" destOrd="0" presId="urn:microsoft.com/office/officeart/2005/8/layout/list1"/>
    <dgm:cxn modelId="{A968C9EE-92A6-45E6-B889-DE5A631D0EA3}" type="presParOf" srcId="{0B712545-C68D-4C37-AA79-8EA3A8D1D70E}" destId="{C841DB9C-9166-41AE-9ABF-5DDD51C605A9}" srcOrd="1" destOrd="0" presId="urn:microsoft.com/office/officeart/2005/8/layout/list1"/>
    <dgm:cxn modelId="{56EA4AD1-51F4-41F6-869F-29FF0C91DDF7}" type="presParOf" srcId="{0B712545-C68D-4C37-AA79-8EA3A8D1D70E}" destId="{146D7089-F212-4CB2-A16C-C95824F8DD0F}" srcOrd="2" destOrd="0" presId="urn:microsoft.com/office/officeart/2005/8/layout/list1"/>
    <dgm:cxn modelId="{F46285E7-55A4-4C3D-88B3-CFAE36CC3C4F}" type="presParOf" srcId="{0B712545-C68D-4C37-AA79-8EA3A8D1D70E}" destId="{CE220F3E-19BB-4CD2-8B1C-F519D31B0B55}" srcOrd="3" destOrd="0" presId="urn:microsoft.com/office/officeart/2005/8/layout/list1"/>
    <dgm:cxn modelId="{A80F0E77-3E97-447C-97C8-EC2846EB0E2C}" type="presParOf" srcId="{0B712545-C68D-4C37-AA79-8EA3A8D1D70E}" destId="{ADDF2351-94AF-437B-AFC2-C70728A9DC6E}" srcOrd="4" destOrd="0" presId="urn:microsoft.com/office/officeart/2005/8/layout/list1"/>
    <dgm:cxn modelId="{F3ECCFB3-4EE1-49C9-99C5-85FA3B3BBBA0}" type="presParOf" srcId="{ADDF2351-94AF-437B-AFC2-C70728A9DC6E}" destId="{24758628-59B6-49A4-8481-D3ED81B3BF89}" srcOrd="0" destOrd="0" presId="urn:microsoft.com/office/officeart/2005/8/layout/list1"/>
    <dgm:cxn modelId="{E5234759-0467-4AA2-A7DE-9F7984B9FF4F}" type="presParOf" srcId="{ADDF2351-94AF-437B-AFC2-C70728A9DC6E}" destId="{223686C3-2AE4-46AB-ADEA-CB73B8DCA849}" srcOrd="1" destOrd="0" presId="urn:microsoft.com/office/officeart/2005/8/layout/list1"/>
    <dgm:cxn modelId="{C1CB69D3-7D26-4B8A-9E7B-D027D628B4BE}" type="presParOf" srcId="{0B712545-C68D-4C37-AA79-8EA3A8D1D70E}" destId="{30BCE4A6-0AC5-4011-ACBA-B4ACC5840148}" srcOrd="5" destOrd="0" presId="urn:microsoft.com/office/officeart/2005/8/layout/list1"/>
    <dgm:cxn modelId="{A35F4EC1-7554-4B5A-A574-F8B81F87B950}" type="presParOf" srcId="{0B712545-C68D-4C37-AA79-8EA3A8D1D70E}" destId="{60E57810-A4BA-4CE6-9BD2-CC4CD1B245EC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D934A0DA-74EF-4556-91FD-FF27F8BB3804}" type="doc">
      <dgm:prSet loTypeId="urn:microsoft.com/office/officeart/2005/8/layout/hList9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F7EC3E1-27BF-48FD-A922-7D64C5D3FB3A}">
      <dgm:prSet phldrT="[Text]" phldr="1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en-US" dirty="0"/>
        </a:p>
      </dgm:t>
    </dgm:pt>
    <dgm:pt modelId="{AD1A2462-DC02-4579-B984-4B967CA078F8}" type="parTrans" cxnId="{64544851-6784-4763-B606-9E7A5F8309B0}">
      <dgm:prSet/>
      <dgm:spPr/>
      <dgm:t>
        <a:bodyPr/>
        <a:lstStyle/>
        <a:p>
          <a:endParaRPr lang="en-US"/>
        </a:p>
      </dgm:t>
    </dgm:pt>
    <dgm:pt modelId="{168A8B5A-B9C8-4CC4-9C92-BCF02DACA44A}" type="sibTrans" cxnId="{64544851-6784-4763-B606-9E7A5F8309B0}">
      <dgm:prSet/>
      <dgm:spPr/>
      <dgm:t>
        <a:bodyPr/>
        <a:lstStyle/>
        <a:p>
          <a:endParaRPr lang="en-US"/>
        </a:p>
      </dgm:t>
    </dgm:pt>
    <dgm:pt modelId="{43C761FA-09DC-4B77-982E-60424B9AD944}">
      <dgm:prSet phldrT="[Text]" custT="1"/>
      <dgm:spPr/>
      <dgm:t>
        <a:bodyPr/>
        <a:lstStyle/>
        <a:p>
          <a:pPr algn="ctr"/>
          <a:r>
            <a:rPr lang="en-US" sz="2000" dirty="0" err="1">
              <a:latin typeface="Bauhaus 93" pitchFamily="82" charset="0"/>
            </a:rPr>
            <a:t>Pengelola</a:t>
          </a:r>
          <a:r>
            <a:rPr lang="en-US" sz="2000" dirty="0">
              <a:latin typeface="Bauhaus 93" pitchFamily="82" charset="0"/>
            </a:rPr>
            <a:t> </a:t>
          </a:r>
          <a:r>
            <a:rPr lang="en-US" sz="2000" dirty="0" err="1">
              <a:latin typeface="Bauhaus 93" pitchFamily="82" charset="0"/>
            </a:rPr>
            <a:t>Barang</a:t>
          </a:r>
          <a:endParaRPr lang="en-US" sz="2000" dirty="0">
            <a:latin typeface="Bauhaus 93" pitchFamily="82" charset="0"/>
          </a:endParaRPr>
        </a:p>
      </dgm:t>
    </dgm:pt>
    <dgm:pt modelId="{64F8655D-8157-4D85-B1EB-E824E1880DBA}" type="parTrans" cxnId="{3E421F89-A0E8-4DBE-8E56-DB3682A2D1CF}">
      <dgm:prSet/>
      <dgm:spPr/>
      <dgm:t>
        <a:bodyPr/>
        <a:lstStyle/>
        <a:p>
          <a:endParaRPr lang="en-US"/>
        </a:p>
      </dgm:t>
    </dgm:pt>
    <dgm:pt modelId="{9A406F74-40A4-44B0-A969-170F4A2CB799}" type="sibTrans" cxnId="{3E421F89-A0E8-4DBE-8E56-DB3682A2D1CF}">
      <dgm:prSet/>
      <dgm:spPr/>
      <dgm:t>
        <a:bodyPr/>
        <a:lstStyle/>
        <a:p>
          <a:endParaRPr lang="en-US"/>
        </a:p>
      </dgm:t>
    </dgm:pt>
    <dgm:pt modelId="{1E0A5AFE-7222-4BD3-8797-76C43FFEBB4B}">
      <dgm:prSet phldrT="[Text]" custT="1"/>
      <dgm:spPr/>
      <dgm:t>
        <a:bodyPr/>
        <a:lstStyle/>
        <a:p>
          <a:pPr>
            <a:lnSpc>
              <a:spcPct val="100000"/>
            </a:lnSpc>
            <a:spcAft>
              <a:spcPts val="600"/>
            </a:spcAft>
          </a:pPr>
          <a:r>
            <a:rPr lang="id-ID" sz="1600" dirty="0">
              <a:latin typeface="Berlin Sans FB" pitchFamily="34" charset="0"/>
            </a:rPr>
            <a:t>m</a:t>
          </a:r>
          <a:r>
            <a:rPr lang="en-US" sz="1600" dirty="0" err="1">
              <a:latin typeface="Berlin Sans FB" pitchFamily="34" charset="0"/>
            </a:rPr>
            <a:t>enelaah</a:t>
          </a:r>
          <a:r>
            <a:rPr lang="en-US" sz="1600" dirty="0">
              <a:latin typeface="Berlin Sans FB" pitchFamily="34" charset="0"/>
            </a:rPr>
            <a:t> </a:t>
          </a:r>
          <a:r>
            <a:rPr lang="id-ID" sz="1600" dirty="0">
              <a:latin typeface="Berlin Sans FB" pitchFamily="34" charset="0"/>
            </a:rPr>
            <a:t>RKBMN</a:t>
          </a:r>
          <a:r>
            <a:rPr lang="en-US" sz="1600" dirty="0">
              <a:latin typeface="Berlin Sans FB" pitchFamily="34" charset="0"/>
            </a:rPr>
            <a:t>;</a:t>
          </a:r>
        </a:p>
        <a:p>
          <a:pPr>
            <a:lnSpc>
              <a:spcPct val="100000"/>
            </a:lnSpc>
            <a:spcAft>
              <a:spcPts val="600"/>
            </a:spcAft>
          </a:pPr>
          <a:r>
            <a:rPr lang="id-ID" sz="1600" dirty="0">
              <a:latin typeface="Berlin Sans FB" pitchFamily="34" charset="0"/>
            </a:rPr>
            <a:t>m</a:t>
          </a:r>
          <a:r>
            <a:rPr lang="en-US" sz="1600" dirty="0" err="1">
              <a:latin typeface="Berlin Sans FB" pitchFamily="34" charset="0"/>
            </a:rPr>
            <a:t>enandatangani</a:t>
          </a:r>
          <a:r>
            <a:rPr lang="en-US" sz="1600" dirty="0">
              <a:latin typeface="Berlin Sans FB" pitchFamily="34" charset="0"/>
            </a:rPr>
            <a:t> </a:t>
          </a:r>
          <a:r>
            <a:rPr lang="en-US" sz="1600" dirty="0" err="1">
              <a:latin typeface="Berlin Sans FB" pitchFamily="34" charset="0"/>
            </a:rPr>
            <a:t>Hasil</a:t>
          </a:r>
          <a:r>
            <a:rPr lang="en-US" sz="1600" dirty="0">
              <a:latin typeface="Berlin Sans FB" pitchFamily="34" charset="0"/>
            </a:rPr>
            <a:t> </a:t>
          </a:r>
          <a:r>
            <a:rPr lang="en-US" sz="1600" dirty="0" err="1">
              <a:latin typeface="Berlin Sans FB" pitchFamily="34" charset="0"/>
            </a:rPr>
            <a:t>Penelaahan</a:t>
          </a:r>
          <a:r>
            <a:rPr lang="en-US" sz="1600" dirty="0">
              <a:latin typeface="Berlin Sans FB" pitchFamily="34" charset="0"/>
            </a:rPr>
            <a:t> RKBMN;</a:t>
          </a:r>
        </a:p>
        <a:p>
          <a:pPr>
            <a:lnSpc>
              <a:spcPct val="100000"/>
            </a:lnSpc>
            <a:spcAft>
              <a:spcPts val="600"/>
            </a:spcAft>
          </a:pPr>
          <a:r>
            <a:rPr lang="id-ID" sz="1600" dirty="0">
              <a:latin typeface="Berlin Sans FB" pitchFamily="34" charset="0"/>
            </a:rPr>
            <a:t>m</a:t>
          </a:r>
          <a:r>
            <a:rPr lang="en-US" sz="1600" dirty="0" err="1">
              <a:latin typeface="Berlin Sans FB" pitchFamily="34" charset="0"/>
            </a:rPr>
            <a:t>enyampaikan</a:t>
          </a:r>
          <a:r>
            <a:rPr lang="en-US" sz="1600" dirty="0">
              <a:latin typeface="Berlin Sans FB" pitchFamily="34" charset="0"/>
            </a:rPr>
            <a:t> </a:t>
          </a:r>
          <a:r>
            <a:rPr lang="en-US" sz="1600" dirty="0" err="1">
              <a:latin typeface="Berlin Sans FB" pitchFamily="34" charset="0"/>
            </a:rPr>
            <a:t>Hasil</a:t>
          </a:r>
          <a:r>
            <a:rPr lang="en-US" sz="1600" dirty="0">
              <a:latin typeface="Berlin Sans FB" pitchFamily="34" charset="0"/>
            </a:rPr>
            <a:t> </a:t>
          </a:r>
          <a:r>
            <a:rPr lang="en-US" sz="1600" dirty="0" err="1">
              <a:latin typeface="Berlin Sans FB" pitchFamily="34" charset="0"/>
            </a:rPr>
            <a:t>Penelaahan</a:t>
          </a:r>
          <a:r>
            <a:rPr lang="en-US" sz="1600" dirty="0">
              <a:latin typeface="Berlin Sans FB" pitchFamily="34" charset="0"/>
            </a:rPr>
            <a:t> RKBMN </a:t>
          </a:r>
          <a:r>
            <a:rPr lang="en-US" sz="1600" dirty="0" err="1">
              <a:latin typeface="Berlin Sans FB" pitchFamily="34" charset="0"/>
            </a:rPr>
            <a:t>kepada</a:t>
          </a:r>
          <a:r>
            <a:rPr lang="en-US" sz="1600" dirty="0">
              <a:latin typeface="Berlin Sans FB" pitchFamily="34" charset="0"/>
            </a:rPr>
            <a:t> </a:t>
          </a:r>
          <a:r>
            <a:rPr lang="en-US" sz="1600" dirty="0" err="1">
              <a:latin typeface="Berlin Sans FB" pitchFamily="34" charset="0"/>
            </a:rPr>
            <a:t>Pengguna</a:t>
          </a:r>
          <a:r>
            <a:rPr lang="en-US" sz="1600" dirty="0">
              <a:latin typeface="Berlin Sans FB" pitchFamily="34" charset="0"/>
            </a:rPr>
            <a:t> </a:t>
          </a:r>
          <a:r>
            <a:rPr lang="en-US" sz="1600" dirty="0" err="1">
              <a:latin typeface="Berlin Sans FB" pitchFamily="34" charset="0"/>
            </a:rPr>
            <a:t>Barang</a:t>
          </a:r>
          <a:r>
            <a:rPr lang="en-US" sz="1600" dirty="0">
              <a:latin typeface="Berlin Sans FB" pitchFamily="34" charset="0"/>
            </a:rPr>
            <a:t>;</a:t>
          </a:r>
        </a:p>
        <a:p>
          <a:pPr>
            <a:lnSpc>
              <a:spcPct val="100000"/>
            </a:lnSpc>
            <a:spcAft>
              <a:spcPts val="600"/>
            </a:spcAft>
          </a:pPr>
          <a:r>
            <a:rPr lang="id-ID" sz="1600" dirty="0">
              <a:latin typeface="Berlin Sans FB" pitchFamily="34" charset="0"/>
            </a:rPr>
            <a:t>m</a:t>
          </a:r>
          <a:r>
            <a:rPr lang="en-US" sz="1600" dirty="0" err="1">
              <a:latin typeface="Berlin Sans FB" pitchFamily="34" charset="0"/>
            </a:rPr>
            <a:t>emproses</a:t>
          </a:r>
          <a:r>
            <a:rPr lang="en-US" sz="1600" dirty="0">
              <a:latin typeface="Berlin Sans FB" pitchFamily="34" charset="0"/>
            </a:rPr>
            <a:t> </a:t>
          </a:r>
          <a:r>
            <a:rPr lang="en-US" sz="1600" dirty="0" err="1">
              <a:latin typeface="Berlin Sans FB" pitchFamily="34" charset="0"/>
            </a:rPr>
            <a:t>atau</a:t>
          </a:r>
          <a:r>
            <a:rPr lang="en-US" sz="1600" dirty="0">
              <a:latin typeface="Berlin Sans FB" pitchFamily="34" charset="0"/>
            </a:rPr>
            <a:t> </a:t>
          </a:r>
          <a:r>
            <a:rPr lang="en-US" sz="1600" dirty="0" err="1">
              <a:latin typeface="Berlin Sans FB" pitchFamily="34" charset="0"/>
            </a:rPr>
            <a:t>tidak</a:t>
          </a:r>
          <a:r>
            <a:rPr lang="en-US" sz="1600" dirty="0">
              <a:latin typeface="Berlin Sans FB" pitchFamily="34" charset="0"/>
            </a:rPr>
            <a:t> </a:t>
          </a:r>
          <a:r>
            <a:rPr lang="en-US" sz="1600" dirty="0" err="1">
              <a:latin typeface="Berlin Sans FB" pitchFamily="34" charset="0"/>
            </a:rPr>
            <a:t>memproses</a:t>
          </a:r>
          <a:r>
            <a:rPr lang="en-US" sz="1600" dirty="0">
              <a:latin typeface="Berlin Sans FB" pitchFamily="34" charset="0"/>
            </a:rPr>
            <a:t> </a:t>
          </a:r>
          <a:r>
            <a:rPr lang="en-US" sz="1600" dirty="0" err="1">
              <a:latin typeface="Berlin Sans FB" pitchFamily="34" charset="0"/>
            </a:rPr>
            <a:t>usulan</a:t>
          </a:r>
          <a:r>
            <a:rPr lang="en-US" sz="1600" dirty="0">
              <a:latin typeface="Berlin Sans FB" pitchFamily="34" charset="0"/>
            </a:rPr>
            <a:t> </a:t>
          </a:r>
          <a:r>
            <a:rPr lang="en-US" sz="1600" dirty="0" err="1">
              <a:latin typeface="Berlin Sans FB" pitchFamily="34" charset="0"/>
            </a:rPr>
            <a:t>perubahan</a:t>
          </a:r>
          <a:r>
            <a:rPr lang="en-US" sz="1600" dirty="0">
              <a:latin typeface="Berlin Sans FB" pitchFamily="34" charset="0"/>
            </a:rPr>
            <a:t> RKBMN; </a:t>
          </a:r>
          <a:r>
            <a:rPr lang="en-US" sz="1600" dirty="0" err="1">
              <a:latin typeface="Berlin Sans FB" pitchFamily="34" charset="0"/>
            </a:rPr>
            <a:t>dan</a:t>
          </a:r>
          <a:endParaRPr lang="en-US" sz="1600" dirty="0">
            <a:latin typeface="Berlin Sans FB" pitchFamily="34" charset="0"/>
          </a:endParaRPr>
        </a:p>
        <a:p>
          <a:pPr>
            <a:lnSpc>
              <a:spcPct val="100000"/>
            </a:lnSpc>
            <a:spcAft>
              <a:spcPts val="600"/>
            </a:spcAft>
          </a:pPr>
          <a:r>
            <a:rPr lang="en-US" sz="1600" dirty="0" err="1">
              <a:latin typeface="Berlin Sans FB" pitchFamily="34" charset="0"/>
            </a:rPr>
            <a:t>menandatangani</a:t>
          </a:r>
          <a:r>
            <a:rPr lang="en-US" sz="1600" dirty="0">
              <a:latin typeface="Berlin Sans FB" pitchFamily="34" charset="0"/>
            </a:rPr>
            <a:t> </a:t>
          </a:r>
          <a:r>
            <a:rPr lang="en-US" sz="1600" dirty="0" err="1">
              <a:latin typeface="Berlin Sans FB" pitchFamily="34" charset="0"/>
            </a:rPr>
            <a:t>Perubahan</a:t>
          </a:r>
          <a:r>
            <a:rPr lang="en-US" sz="1600" dirty="0">
              <a:latin typeface="Berlin Sans FB" pitchFamily="34" charset="0"/>
            </a:rPr>
            <a:t> </a:t>
          </a:r>
          <a:r>
            <a:rPr lang="en-US" sz="1600" dirty="0" err="1">
              <a:latin typeface="Berlin Sans FB" pitchFamily="34" charset="0"/>
            </a:rPr>
            <a:t>Hasil</a:t>
          </a:r>
          <a:r>
            <a:rPr lang="en-US" sz="1600" dirty="0">
              <a:latin typeface="Berlin Sans FB" pitchFamily="34" charset="0"/>
            </a:rPr>
            <a:t> </a:t>
          </a:r>
          <a:r>
            <a:rPr lang="en-US" sz="1600" dirty="0" err="1">
              <a:latin typeface="Berlin Sans FB" pitchFamily="34" charset="0"/>
            </a:rPr>
            <a:t>Penelaahan</a:t>
          </a:r>
          <a:r>
            <a:rPr lang="en-US" sz="1600" dirty="0">
              <a:latin typeface="Berlin Sans FB" pitchFamily="34" charset="0"/>
            </a:rPr>
            <a:t> RKBMN; </a:t>
          </a:r>
          <a:r>
            <a:rPr lang="en-US" sz="1600" dirty="0" err="1">
              <a:latin typeface="Berlin Sans FB" pitchFamily="34" charset="0"/>
            </a:rPr>
            <a:t>dan</a:t>
          </a:r>
          <a:endParaRPr lang="en-US" sz="1600" dirty="0">
            <a:latin typeface="Berlin Sans FB" pitchFamily="34" charset="0"/>
          </a:endParaRPr>
        </a:p>
        <a:p>
          <a:pPr>
            <a:lnSpc>
              <a:spcPct val="90000"/>
            </a:lnSpc>
            <a:spcAft>
              <a:spcPct val="35000"/>
            </a:spcAft>
          </a:pPr>
          <a:r>
            <a:rPr lang="en-US" sz="1600" dirty="0" err="1">
              <a:latin typeface="Berlin Sans FB" pitchFamily="34" charset="0"/>
            </a:rPr>
            <a:t>menyampaikan</a:t>
          </a:r>
          <a:r>
            <a:rPr lang="en-US" sz="1600" dirty="0">
              <a:latin typeface="Berlin Sans FB" pitchFamily="34" charset="0"/>
            </a:rPr>
            <a:t> </a:t>
          </a:r>
          <a:r>
            <a:rPr lang="en-US" sz="1600" dirty="0" err="1">
              <a:latin typeface="Berlin Sans FB" pitchFamily="34" charset="0"/>
            </a:rPr>
            <a:t>Perubahan</a:t>
          </a:r>
          <a:r>
            <a:rPr lang="en-US" sz="1600" dirty="0">
              <a:latin typeface="Berlin Sans FB" pitchFamily="34" charset="0"/>
            </a:rPr>
            <a:t> </a:t>
          </a:r>
          <a:r>
            <a:rPr lang="en-US" sz="1600" dirty="0" err="1">
              <a:latin typeface="Berlin Sans FB" pitchFamily="34" charset="0"/>
            </a:rPr>
            <a:t>Hasil</a:t>
          </a:r>
          <a:r>
            <a:rPr lang="en-US" sz="1600" dirty="0">
              <a:latin typeface="Berlin Sans FB" pitchFamily="34" charset="0"/>
            </a:rPr>
            <a:t> </a:t>
          </a:r>
          <a:r>
            <a:rPr lang="en-US" sz="1600" dirty="0" err="1">
              <a:latin typeface="Berlin Sans FB" pitchFamily="34" charset="0"/>
            </a:rPr>
            <a:t>Penelaahan</a:t>
          </a:r>
          <a:r>
            <a:rPr lang="en-US" sz="1600" dirty="0">
              <a:latin typeface="Berlin Sans FB" pitchFamily="34" charset="0"/>
            </a:rPr>
            <a:t> RKBMN </a:t>
          </a:r>
          <a:r>
            <a:rPr lang="en-US" sz="1600" dirty="0" err="1">
              <a:latin typeface="Berlin Sans FB" pitchFamily="34" charset="0"/>
            </a:rPr>
            <a:t>kepada</a:t>
          </a:r>
          <a:r>
            <a:rPr lang="en-US" sz="1600" dirty="0">
              <a:latin typeface="Berlin Sans FB" pitchFamily="34" charset="0"/>
            </a:rPr>
            <a:t> </a:t>
          </a:r>
          <a:r>
            <a:rPr lang="en-US" sz="1600" dirty="0" err="1">
              <a:latin typeface="Berlin Sans FB" pitchFamily="34" charset="0"/>
            </a:rPr>
            <a:t>Pengguna</a:t>
          </a:r>
          <a:r>
            <a:rPr lang="en-US" sz="1600" dirty="0">
              <a:latin typeface="Berlin Sans FB" pitchFamily="34" charset="0"/>
            </a:rPr>
            <a:t> </a:t>
          </a:r>
          <a:r>
            <a:rPr lang="en-US" sz="1600" dirty="0" err="1">
              <a:latin typeface="Berlin Sans FB" pitchFamily="34" charset="0"/>
            </a:rPr>
            <a:t>Barang</a:t>
          </a:r>
          <a:r>
            <a:rPr lang="en-US" sz="1600" dirty="0">
              <a:latin typeface="Berlin Sans FB" pitchFamily="34" charset="0"/>
            </a:rPr>
            <a:t>.</a:t>
          </a:r>
        </a:p>
        <a:p>
          <a:pPr>
            <a:lnSpc>
              <a:spcPct val="90000"/>
            </a:lnSpc>
            <a:spcAft>
              <a:spcPct val="35000"/>
            </a:spcAft>
          </a:pPr>
          <a:endParaRPr lang="en-US" sz="1600" dirty="0"/>
        </a:p>
      </dgm:t>
    </dgm:pt>
    <dgm:pt modelId="{B1B05A8F-5707-4C16-9235-1698EBCED298}" type="parTrans" cxnId="{C4747847-A48F-491B-AFBA-A4F383809724}">
      <dgm:prSet/>
      <dgm:spPr/>
      <dgm:t>
        <a:bodyPr/>
        <a:lstStyle/>
        <a:p>
          <a:endParaRPr lang="en-US"/>
        </a:p>
      </dgm:t>
    </dgm:pt>
    <dgm:pt modelId="{14EB1DF8-FA69-40C6-A452-E4D56977C86C}" type="sibTrans" cxnId="{C4747847-A48F-491B-AFBA-A4F383809724}">
      <dgm:prSet/>
      <dgm:spPr/>
      <dgm:t>
        <a:bodyPr/>
        <a:lstStyle/>
        <a:p>
          <a:endParaRPr lang="en-US"/>
        </a:p>
      </dgm:t>
    </dgm:pt>
    <dgm:pt modelId="{FD9B98EE-9A25-4CE3-A38C-5C5360B186AB}">
      <dgm:prSet phldrT="[Text]" phldr="1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endParaRPr lang="en-US" dirty="0"/>
        </a:p>
      </dgm:t>
    </dgm:pt>
    <dgm:pt modelId="{B06DFF30-1888-470B-948A-CC8E6936BDE0}" type="parTrans" cxnId="{FC7223AD-7B88-4E2F-BFAA-F92E05F447CC}">
      <dgm:prSet/>
      <dgm:spPr/>
      <dgm:t>
        <a:bodyPr/>
        <a:lstStyle/>
        <a:p>
          <a:endParaRPr lang="en-US"/>
        </a:p>
      </dgm:t>
    </dgm:pt>
    <dgm:pt modelId="{954E6EEE-D97B-4243-8856-DE6A0FF95757}" type="sibTrans" cxnId="{FC7223AD-7B88-4E2F-BFAA-F92E05F447CC}">
      <dgm:prSet/>
      <dgm:spPr/>
      <dgm:t>
        <a:bodyPr/>
        <a:lstStyle/>
        <a:p>
          <a:endParaRPr lang="en-US"/>
        </a:p>
      </dgm:t>
    </dgm:pt>
    <dgm:pt modelId="{F255C298-F0CC-4E8A-95C8-2A9D79861AA4}">
      <dgm:prSet phldrT="[Text]" custT="1"/>
      <dgm:spPr/>
      <dgm:t>
        <a:bodyPr/>
        <a:lstStyle/>
        <a:p>
          <a:pPr algn="ctr">
            <a:lnSpc>
              <a:spcPct val="100000"/>
            </a:lnSpc>
            <a:spcAft>
              <a:spcPts val="0"/>
            </a:spcAft>
          </a:pPr>
          <a:r>
            <a:rPr lang="en-US" sz="2000" dirty="0" err="1">
              <a:latin typeface="Bauhaus 93" pitchFamily="82" charset="0"/>
            </a:rPr>
            <a:t>Pengguna</a:t>
          </a:r>
          <a:r>
            <a:rPr lang="en-US" sz="2000" dirty="0">
              <a:latin typeface="Bauhaus 93" pitchFamily="82" charset="0"/>
            </a:rPr>
            <a:t> / </a:t>
          </a:r>
        </a:p>
        <a:p>
          <a:pPr algn="ctr">
            <a:lnSpc>
              <a:spcPct val="100000"/>
            </a:lnSpc>
            <a:spcAft>
              <a:spcPts val="0"/>
            </a:spcAft>
          </a:pPr>
          <a:r>
            <a:rPr lang="en-US" sz="2000" dirty="0" err="1">
              <a:latin typeface="Bauhaus 93" pitchFamily="82" charset="0"/>
            </a:rPr>
            <a:t>Kuasa</a:t>
          </a:r>
          <a:r>
            <a:rPr lang="en-US" sz="2000" dirty="0">
              <a:latin typeface="Bauhaus 93" pitchFamily="82" charset="0"/>
            </a:rPr>
            <a:t> </a:t>
          </a:r>
          <a:r>
            <a:rPr lang="en-US" sz="2000" dirty="0" err="1">
              <a:latin typeface="Bauhaus 93" pitchFamily="82" charset="0"/>
            </a:rPr>
            <a:t>Pengguna</a:t>
          </a:r>
          <a:r>
            <a:rPr lang="en-US" sz="2000" dirty="0">
              <a:latin typeface="Bauhaus 93" pitchFamily="82" charset="0"/>
            </a:rPr>
            <a:t> </a:t>
          </a:r>
          <a:r>
            <a:rPr lang="en-US" sz="2000" dirty="0" err="1">
              <a:latin typeface="Bauhaus 93" pitchFamily="82" charset="0"/>
            </a:rPr>
            <a:t>Barang</a:t>
          </a:r>
          <a:endParaRPr lang="en-US" sz="2000" dirty="0">
            <a:latin typeface="Bauhaus 93" pitchFamily="82" charset="0"/>
          </a:endParaRPr>
        </a:p>
      </dgm:t>
    </dgm:pt>
    <dgm:pt modelId="{FFABD24A-920C-434D-8372-C269ECC52374}" type="parTrans" cxnId="{334DC2BF-6447-4411-A0D1-BA3515C53FFC}">
      <dgm:prSet/>
      <dgm:spPr/>
      <dgm:t>
        <a:bodyPr/>
        <a:lstStyle/>
        <a:p>
          <a:endParaRPr lang="en-US"/>
        </a:p>
      </dgm:t>
    </dgm:pt>
    <dgm:pt modelId="{FB6000E1-E3EA-4704-80B7-3BBD79F48C9D}" type="sibTrans" cxnId="{334DC2BF-6447-4411-A0D1-BA3515C53FFC}">
      <dgm:prSet/>
      <dgm:spPr/>
      <dgm:t>
        <a:bodyPr/>
        <a:lstStyle/>
        <a:p>
          <a:endParaRPr lang="en-US"/>
        </a:p>
      </dgm:t>
    </dgm:pt>
    <dgm:pt modelId="{525E4CC4-8D67-4AF4-AD87-57E6DB7FA447}">
      <dgm:prSet phldrT="[Text]" custT="1"/>
      <dgm:spPr/>
      <dgm:t>
        <a:bodyPr/>
        <a:lstStyle/>
        <a:p>
          <a:pPr>
            <a:spcBef>
              <a:spcPts val="600"/>
            </a:spcBef>
          </a:pPr>
          <a:r>
            <a:rPr lang="en-US" sz="1600" b="1" dirty="0" err="1">
              <a:solidFill>
                <a:srgbClr val="FF0000"/>
              </a:solidFill>
              <a:latin typeface="Aharoni" pitchFamily="2" charset="-79"/>
              <a:cs typeface="Aharoni" pitchFamily="2" charset="-79"/>
            </a:rPr>
            <a:t>Pengguna</a:t>
          </a:r>
          <a:r>
            <a:rPr lang="en-US" sz="1600" b="1" dirty="0">
              <a:solidFill>
                <a:srgbClr val="FF0000"/>
              </a:solidFill>
              <a:latin typeface="Aharoni" pitchFamily="2" charset="-79"/>
              <a:cs typeface="Aharoni" pitchFamily="2" charset="-79"/>
            </a:rPr>
            <a:t> </a:t>
          </a:r>
          <a:r>
            <a:rPr lang="en-US" sz="1600" b="1" dirty="0" err="1">
              <a:solidFill>
                <a:srgbClr val="FF0000"/>
              </a:solidFill>
              <a:latin typeface="Aharoni" pitchFamily="2" charset="-79"/>
              <a:cs typeface="Aharoni" pitchFamily="2" charset="-79"/>
            </a:rPr>
            <a:t>Barang</a:t>
          </a:r>
          <a:r>
            <a:rPr lang="en-US" sz="1600" b="1" dirty="0">
              <a:solidFill>
                <a:srgbClr val="FF0000"/>
              </a:solidFill>
              <a:latin typeface="Aharoni" pitchFamily="2" charset="-79"/>
              <a:cs typeface="Aharoni" pitchFamily="2" charset="-79"/>
            </a:rPr>
            <a:t>:</a:t>
          </a:r>
        </a:p>
        <a:p>
          <a:pPr>
            <a:spcBef>
              <a:spcPct val="0"/>
            </a:spcBef>
          </a:pPr>
          <a:r>
            <a:rPr lang="en-US" sz="1300" dirty="0" err="1">
              <a:latin typeface="Berlin Sans FB" pitchFamily="34" charset="0"/>
            </a:rPr>
            <a:t>melakukan</a:t>
          </a:r>
          <a:r>
            <a:rPr lang="en-US" sz="1300" dirty="0">
              <a:latin typeface="Berlin Sans FB" pitchFamily="34" charset="0"/>
            </a:rPr>
            <a:t> </a:t>
          </a:r>
          <a:r>
            <a:rPr lang="en-US" sz="1300" dirty="0" err="1">
              <a:latin typeface="Berlin Sans FB" pitchFamily="34" charset="0"/>
            </a:rPr>
            <a:t>penelitian</a:t>
          </a:r>
          <a:r>
            <a:rPr lang="en-US" sz="1300" dirty="0">
              <a:latin typeface="Berlin Sans FB" pitchFamily="34" charset="0"/>
            </a:rPr>
            <a:t> RKBMN KPB;</a:t>
          </a:r>
        </a:p>
        <a:p>
          <a:pPr>
            <a:spcBef>
              <a:spcPct val="0"/>
            </a:spcBef>
          </a:pPr>
          <a:r>
            <a:rPr lang="en-US" sz="1300" dirty="0" err="1">
              <a:latin typeface="Berlin Sans FB" pitchFamily="34" charset="0"/>
            </a:rPr>
            <a:t>menyampaikan</a:t>
          </a:r>
          <a:r>
            <a:rPr lang="en-US" sz="1300" dirty="0">
              <a:latin typeface="Berlin Sans FB" pitchFamily="34" charset="0"/>
            </a:rPr>
            <a:t> RKBMN K/L </a:t>
          </a:r>
          <a:r>
            <a:rPr lang="en-US" sz="1300" dirty="0" err="1">
              <a:latin typeface="Berlin Sans FB" pitchFamily="34" charset="0"/>
            </a:rPr>
            <a:t>kepada</a:t>
          </a:r>
          <a:r>
            <a:rPr lang="en-US" sz="1300" dirty="0">
              <a:latin typeface="Berlin Sans FB" pitchFamily="34" charset="0"/>
            </a:rPr>
            <a:t> </a:t>
          </a:r>
          <a:r>
            <a:rPr lang="en-US" sz="1300" dirty="0" err="1">
              <a:latin typeface="Berlin Sans FB" pitchFamily="34" charset="0"/>
            </a:rPr>
            <a:t>Pengelola</a:t>
          </a:r>
          <a:r>
            <a:rPr lang="en-US" sz="1300" dirty="0">
              <a:latin typeface="Berlin Sans FB" pitchFamily="34" charset="0"/>
            </a:rPr>
            <a:t> </a:t>
          </a:r>
          <a:r>
            <a:rPr lang="en-US" sz="1300" dirty="0" err="1">
              <a:latin typeface="Berlin Sans FB" pitchFamily="34" charset="0"/>
            </a:rPr>
            <a:t>Barang</a:t>
          </a:r>
          <a:r>
            <a:rPr lang="en-US" sz="1300" dirty="0">
              <a:latin typeface="Berlin Sans FB" pitchFamily="34" charset="0"/>
            </a:rPr>
            <a:t>;</a:t>
          </a:r>
        </a:p>
        <a:p>
          <a:pPr>
            <a:spcBef>
              <a:spcPct val="0"/>
            </a:spcBef>
          </a:pPr>
          <a:r>
            <a:rPr lang="en-US" sz="1300" dirty="0" err="1">
              <a:latin typeface="Berlin Sans FB" pitchFamily="34" charset="0"/>
            </a:rPr>
            <a:t>memberikan</a:t>
          </a:r>
          <a:r>
            <a:rPr lang="en-US" sz="1300" dirty="0">
              <a:latin typeface="Berlin Sans FB" pitchFamily="34" charset="0"/>
            </a:rPr>
            <a:t> </a:t>
          </a:r>
          <a:r>
            <a:rPr lang="en-US" sz="1300" dirty="0" err="1">
              <a:latin typeface="Berlin Sans FB" pitchFamily="34" charset="0"/>
            </a:rPr>
            <a:t>penjelasan</a:t>
          </a:r>
          <a:r>
            <a:rPr lang="en-US" sz="1300" dirty="0">
              <a:latin typeface="Berlin Sans FB" pitchFamily="34" charset="0"/>
            </a:rPr>
            <a:t>, </a:t>
          </a:r>
          <a:r>
            <a:rPr lang="en-US" sz="1300" dirty="0" err="1">
              <a:latin typeface="Berlin Sans FB" pitchFamily="34" charset="0"/>
            </a:rPr>
            <a:t>klarifikasi</a:t>
          </a:r>
          <a:r>
            <a:rPr lang="en-US" sz="1300" dirty="0">
              <a:latin typeface="Berlin Sans FB" pitchFamily="34" charset="0"/>
            </a:rPr>
            <a:t>, </a:t>
          </a:r>
          <a:r>
            <a:rPr lang="en-US" sz="1300" dirty="0" err="1">
              <a:latin typeface="Berlin Sans FB" pitchFamily="34" charset="0"/>
            </a:rPr>
            <a:t>dan</a:t>
          </a:r>
          <a:r>
            <a:rPr lang="en-US" sz="1300" dirty="0">
              <a:latin typeface="Berlin Sans FB" pitchFamily="34" charset="0"/>
            </a:rPr>
            <a:t>/</a:t>
          </a:r>
          <a:r>
            <a:rPr lang="en-US" sz="1300" dirty="0" err="1">
              <a:latin typeface="Berlin Sans FB" pitchFamily="34" charset="0"/>
            </a:rPr>
            <a:t>atau</a:t>
          </a:r>
          <a:r>
            <a:rPr lang="en-US" sz="1300" dirty="0">
              <a:latin typeface="Berlin Sans FB" pitchFamily="34" charset="0"/>
            </a:rPr>
            <a:t> </a:t>
          </a:r>
          <a:r>
            <a:rPr lang="en-US" sz="1300" dirty="0" err="1">
              <a:latin typeface="Berlin Sans FB" pitchFamily="34" charset="0"/>
            </a:rPr>
            <a:t>keterangan</a:t>
          </a:r>
          <a:r>
            <a:rPr lang="en-US" sz="1300" dirty="0">
              <a:latin typeface="Berlin Sans FB" pitchFamily="34" charset="0"/>
            </a:rPr>
            <a:t> lain yang </a:t>
          </a:r>
          <a:r>
            <a:rPr lang="en-US" sz="1300" dirty="0" err="1">
              <a:latin typeface="Berlin Sans FB" pitchFamily="34" charset="0"/>
            </a:rPr>
            <a:t>diperlukan</a:t>
          </a:r>
          <a:r>
            <a:rPr lang="en-US" sz="1300" dirty="0">
              <a:latin typeface="Berlin Sans FB" pitchFamily="34" charset="0"/>
            </a:rPr>
            <a:t> </a:t>
          </a:r>
          <a:r>
            <a:rPr lang="en-US" sz="1300" dirty="0" err="1">
              <a:latin typeface="Berlin Sans FB" pitchFamily="34" charset="0"/>
            </a:rPr>
            <a:t>oleh</a:t>
          </a:r>
          <a:r>
            <a:rPr lang="en-US" sz="1300" dirty="0">
              <a:latin typeface="Berlin Sans FB" pitchFamily="34" charset="0"/>
            </a:rPr>
            <a:t> </a:t>
          </a:r>
          <a:r>
            <a:rPr lang="en-US" sz="1300" dirty="0" err="1">
              <a:latin typeface="Berlin Sans FB" pitchFamily="34" charset="0"/>
            </a:rPr>
            <a:t>Pengelola</a:t>
          </a:r>
          <a:r>
            <a:rPr lang="en-US" sz="1300" dirty="0">
              <a:latin typeface="Berlin Sans FB" pitchFamily="34" charset="0"/>
            </a:rPr>
            <a:t> </a:t>
          </a:r>
          <a:r>
            <a:rPr lang="en-US" sz="1300" dirty="0" err="1">
              <a:latin typeface="Berlin Sans FB" pitchFamily="34" charset="0"/>
            </a:rPr>
            <a:t>Barang</a:t>
          </a:r>
          <a:r>
            <a:rPr lang="en-US" sz="1300" dirty="0">
              <a:latin typeface="Berlin Sans FB" pitchFamily="34" charset="0"/>
            </a:rPr>
            <a:t> </a:t>
          </a:r>
          <a:r>
            <a:rPr lang="en-US" sz="1300" dirty="0" err="1">
              <a:latin typeface="Berlin Sans FB" pitchFamily="34" charset="0"/>
            </a:rPr>
            <a:t>terkait</a:t>
          </a:r>
          <a:r>
            <a:rPr lang="en-US" sz="1300" dirty="0">
              <a:latin typeface="Berlin Sans FB" pitchFamily="34" charset="0"/>
            </a:rPr>
            <a:t> </a:t>
          </a:r>
          <a:r>
            <a:rPr lang="en-US" sz="1300" dirty="0" err="1">
              <a:latin typeface="Berlin Sans FB" pitchFamily="34" charset="0"/>
            </a:rPr>
            <a:t>dengan</a:t>
          </a:r>
          <a:r>
            <a:rPr lang="en-US" sz="1300" dirty="0">
              <a:latin typeface="Berlin Sans FB" pitchFamily="34" charset="0"/>
            </a:rPr>
            <a:t> RKBMN yang </a:t>
          </a:r>
          <a:r>
            <a:rPr lang="en-US" sz="1300" dirty="0" err="1">
              <a:latin typeface="Berlin Sans FB" pitchFamily="34" charset="0"/>
            </a:rPr>
            <a:t>diusulkan</a:t>
          </a:r>
          <a:r>
            <a:rPr lang="en-US" sz="1300" dirty="0">
              <a:latin typeface="Berlin Sans FB" pitchFamily="34" charset="0"/>
            </a:rPr>
            <a:t>;</a:t>
          </a:r>
        </a:p>
        <a:p>
          <a:pPr>
            <a:spcBef>
              <a:spcPct val="0"/>
            </a:spcBef>
          </a:pPr>
          <a:r>
            <a:rPr lang="en-US" sz="1300" dirty="0" err="1">
              <a:latin typeface="Berlin Sans FB" pitchFamily="34" charset="0"/>
            </a:rPr>
            <a:t>menandatangani</a:t>
          </a:r>
          <a:r>
            <a:rPr lang="en-US" sz="1300" dirty="0">
              <a:latin typeface="Berlin Sans FB" pitchFamily="34" charset="0"/>
            </a:rPr>
            <a:t> </a:t>
          </a:r>
          <a:r>
            <a:rPr lang="en-US" sz="1300" dirty="0" err="1">
              <a:latin typeface="Berlin Sans FB" pitchFamily="34" charset="0"/>
            </a:rPr>
            <a:t>Hasil</a:t>
          </a:r>
          <a:r>
            <a:rPr lang="en-US" sz="1300" dirty="0">
              <a:latin typeface="Berlin Sans FB" pitchFamily="34" charset="0"/>
            </a:rPr>
            <a:t> </a:t>
          </a:r>
          <a:r>
            <a:rPr lang="en-US" sz="1300" dirty="0" err="1">
              <a:latin typeface="Berlin Sans FB" pitchFamily="34" charset="0"/>
            </a:rPr>
            <a:t>Penelaahan</a:t>
          </a:r>
          <a:r>
            <a:rPr lang="en-US" sz="1300" dirty="0">
              <a:latin typeface="Berlin Sans FB" pitchFamily="34" charset="0"/>
            </a:rPr>
            <a:t> RKBMN; </a:t>
          </a:r>
          <a:r>
            <a:rPr lang="en-US" sz="1300" dirty="0" err="1">
              <a:latin typeface="Berlin Sans FB" pitchFamily="34" charset="0"/>
            </a:rPr>
            <a:t>dan</a:t>
          </a:r>
          <a:endParaRPr lang="en-US" sz="1300" dirty="0">
            <a:latin typeface="Berlin Sans FB" pitchFamily="34" charset="0"/>
          </a:endParaRPr>
        </a:p>
        <a:p>
          <a:pPr>
            <a:spcBef>
              <a:spcPct val="0"/>
            </a:spcBef>
          </a:pPr>
          <a:r>
            <a:rPr lang="en-US" sz="1300" dirty="0" err="1">
              <a:latin typeface="Berlin Sans FB" pitchFamily="34" charset="0"/>
            </a:rPr>
            <a:t>menandatangani</a:t>
          </a:r>
          <a:r>
            <a:rPr lang="en-US" sz="1300" dirty="0">
              <a:latin typeface="Berlin Sans FB" pitchFamily="34" charset="0"/>
            </a:rPr>
            <a:t> </a:t>
          </a:r>
          <a:r>
            <a:rPr lang="en-US" sz="1300" dirty="0" err="1">
              <a:latin typeface="Berlin Sans FB" pitchFamily="34" charset="0"/>
            </a:rPr>
            <a:t>Perubahan</a:t>
          </a:r>
          <a:r>
            <a:rPr lang="en-US" sz="1300" dirty="0">
              <a:latin typeface="Berlin Sans FB" pitchFamily="34" charset="0"/>
            </a:rPr>
            <a:t> </a:t>
          </a:r>
          <a:r>
            <a:rPr lang="en-US" sz="1300" dirty="0" err="1">
              <a:latin typeface="Berlin Sans FB" pitchFamily="34" charset="0"/>
            </a:rPr>
            <a:t>Hasil</a:t>
          </a:r>
          <a:r>
            <a:rPr lang="en-US" sz="1300" dirty="0">
              <a:latin typeface="Berlin Sans FB" pitchFamily="34" charset="0"/>
            </a:rPr>
            <a:t> </a:t>
          </a:r>
          <a:r>
            <a:rPr lang="en-US" sz="1300" dirty="0" err="1">
              <a:latin typeface="Berlin Sans FB" pitchFamily="34" charset="0"/>
            </a:rPr>
            <a:t>Penelaahan</a:t>
          </a:r>
          <a:r>
            <a:rPr lang="en-US" sz="1300" dirty="0">
              <a:latin typeface="Berlin Sans FB" pitchFamily="34" charset="0"/>
            </a:rPr>
            <a:t> RKBMN.</a:t>
          </a:r>
        </a:p>
        <a:p>
          <a:pPr>
            <a:spcBef>
              <a:spcPct val="0"/>
            </a:spcBef>
          </a:pPr>
          <a:r>
            <a:rPr lang="en-US" sz="1300" dirty="0" err="1">
              <a:latin typeface="Berlin Sans FB" pitchFamily="34" charset="0"/>
            </a:rPr>
            <a:t>bertanggung</a:t>
          </a:r>
          <a:r>
            <a:rPr lang="en-US" sz="1300" dirty="0">
              <a:latin typeface="Berlin Sans FB" pitchFamily="34" charset="0"/>
            </a:rPr>
            <a:t> </a:t>
          </a:r>
          <a:r>
            <a:rPr lang="en-US" sz="1300" dirty="0" err="1">
              <a:latin typeface="Berlin Sans FB" pitchFamily="34" charset="0"/>
            </a:rPr>
            <a:t>jawab</a:t>
          </a:r>
          <a:r>
            <a:rPr lang="en-US" sz="1300" dirty="0">
              <a:latin typeface="Berlin Sans FB" pitchFamily="34" charset="0"/>
            </a:rPr>
            <a:t> </a:t>
          </a:r>
          <a:r>
            <a:rPr lang="en-US" sz="1300" dirty="0" err="1">
              <a:latin typeface="Berlin Sans FB" pitchFamily="34" charset="0"/>
            </a:rPr>
            <a:t>atas</a:t>
          </a:r>
          <a:r>
            <a:rPr lang="en-US" sz="1300" dirty="0">
              <a:latin typeface="Berlin Sans FB" pitchFamily="34" charset="0"/>
            </a:rPr>
            <a:t> </a:t>
          </a:r>
          <a:r>
            <a:rPr lang="en-US" sz="1300" dirty="0" err="1">
              <a:latin typeface="Berlin Sans FB" pitchFamily="34" charset="0"/>
            </a:rPr>
            <a:t>kebenaran</a:t>
          </a:r>
          <a:r>
            <a:rPr lang="en-US" sz="1300" dirty="0">
              <a:latin typeface="Berlin Sans FB" pitchFamily="34" charset="0"/>
            </a:rPr>
            <a:t>, </a:t>
          </a:r>
          <a:r>
            <a:rPr lang="en-US" sz="1300" dirty="0" err="1">
              <a:latin typeface="Berlin Sans FB" pitchFamily="34" charset="0"/>
            </a:rPr>
            <a:t>kelengkapan</a:t>
          </a:r>
          <a:r>
            <a:rPr lang="en-US" sz="1300" dirty="0">
              <a:latin typeface="Berlin Sans FB" pitchFamily="34" charset="0"/>
            </a:rPr>
            <a:t>, </a:t>
          </a:r>
          <a:r>
            <a:rPr lang="en-US" sz="1300" dirty="0" err="1">
              <a:latin typeface="Berlin Sans FB" pitchFamily="34" charset="0"/>
            </a:rPr>
            <a:t>dan</a:t>
          </a:r>
          <a:r>
            <a:rPr lang="en-US" sz="1300" dirty="0">
              <a:latin typeface="Berlin Sans FB" pitchFamily="34" charset="0"/>
            </a:rPr>
            <a:t> </a:t>
          </a:r>
          <a:r>
            <a:rPr lang="en-US" sz="1300" dirty="0" err="1">
              <a:latin typeface="Berlin Sans FB" pitchFamily="34" charset="0"/>
            </a:rPr>
            <a:t>kepatuhan</a:t>
          </a:r>
          <a:r>
            <a:rPr lang="en-US" sz="1300" dirty="0">
              <a:latin typeface="Berlin Sans FB" pitchFamily="34" charset="0"/>
            </a:rPr>
            <a:t> </a:t>
          </a:r>
          <a:r>
            <a:rPr lang="en-US" sz="1300" dirty="0" err="1">
              <a:latin typeface="Berlin Sans FB" pitchFamily="34" charset="0"/>
            </a:rPr>
            <a:t>penerapan</a:t>
          </a:r>
          <a:r>
            <a:rPr lang="en-US" sz="1300" dirty="0">
              <a:latin typeface="Berlin Sans FB" pitchFamily="34" charset="0"/>
            </a:rPr>
            <a:t> </a:t>
          </a:r>
          <a:r>
            <a:rPr lang="en-US" sz="1300" dirty="0" err="1">
              <a:latin typeface="Berlin Sans FB" pitchFamily="34" charset="0"/>
            </a:rPr>
            <a:t>kaidah</a:t>
          </a:r>
          <a:r>
            <a:rPr lang="en-US" sz="1300" dirty="0">
              <a:latin typeface="Berlin Sans FB" pitchFamily="34" charset="0"/>
            </a:rPr>
            <a:t> </a:t>
          </a:r>
          <a:r>
            <a:rPr lang="en-US" sz="1300" dirty="0" err="1">
              <a:latin typeface="Berlin Sans FB" pitchFamily="34" charset="0"/>
            </a:rPr>
            <a:t>Perencanaan</a:t>
          </a:r>
          <a:r>
            <a:rPr lang="en-US" sz="1300" dirty="0">
              <a:latin typeface="Berlin Sans FB" pitchFamily="34" charset="0"/>
            </a:rPr>
            <a:t> </a:t>
          </a:r>
          <a:r>
            <a:rPr lang="en-US" sz="1300" dirty="0" err="1">
              <a:latin typeface="Berlin Sans FB" pitchFamily="34" charset="0"/>
            </a:rPr>
            <a:t>Kebutuhan</a:t>
          </a:r>
          <a:r>
            <a:rPr lang="en-US" sz="1300" dirty="0">
              <a:latin typeface="Berlin Sans FB" pitchFamily="34" charset="0"/>
            </a:rPr>
            <a:t> BMN </a:t>
          </a:r>
          <a:r>
            <a:rPr lang="en-US" sz="1300" dirty="0" err="1">
              <a:latin typeface="Berlin Sans FB" pitchFamily="34" charset="0"/>
            </a:rPr>
            <a:t>dalam</a:t>
          </a:r>
          <a:r>
            <a:rPr lang="en-US" sz="1300" dirty="0">
              <a:latin typeface="Berlin Sans FB" pitchFamily="34" charset="0"/>
            </a:rPr>
            <a:t> </a:t>
          </a:r>
          <a:r>
            <a:rPr lang="en-US" sz="1300" dirty="0" err="1">
              <a:latin typeface="Berlin Sans FB" pitchFamily="34" charset="0"/>
            </a:rPr>
            <a:t>usulan</a:t>
          </a:r>
          <a:r>
            <a:rPr lang="en-US" sz="1300" dirty="0">
              <a:latin typeface="Berlin Sans FB" pitchFamily="34" charset="0"/>
            </a:rPr>
            <a:t> RKBMN.</a:t>
          </a:r>
        </a:p>
        <a:p>
          <a:pPr>
            <a:spcBef>
              <a:spcPct val="0"/>
            </a:spcBef>
          </a:pPr>
          <a:r>
            <a:rPr lang="en-US" sz="1600" b="1" dirty="0" err="1">
              <a:solidFill>
                <a:srgbClr val="FF0000"/>
              </a:solidFill>
              <a:latin typeface="Aharoni" pitchFamily="2" charset="-79"/>
              <a:cs typeface="Aharoni" pitchFamily="2" charset="-79"/>
            </a:rPr>
            <a:t>Kuasa</a:t>
          </a:r>
          <a:r>
            <a:rPr lang="en-US" sz="1600" b="1" dirty="0">
              <a:solidFill>
                <a:srgbClr val="FF0000"/>
              </a:solidFill>
              <a:latin typeface="Aharoni" pitchFamily="2" charset="-79"/>
              <a:cs typeface="Aharoni" pitchFamily="2" charset="-79"/>
            </a:rPr>
            <a:t> </a:t>
          </a:r>
          <a:r>
            <a:rPr lang="en-US" sz="1600" b="1" dirty="0" err="1">
              <a:solidFill>
                <a:srgbClr val="FF0000"/>
              </a:solidFill>
              <a:latin typeface="Aharoni" pitchFamily="2" charset="-79"/>
              <a:cs typeface="Aharoni" pitchFamily="2" charset="-79"/>
            </a:rPr>
            <a:t>Pengguna</a:t>
          </a:r>
          <a:r>
            <a:rPr lang="en-US" sz="1600" b="1" dirty="0">
              <a:solidFill>
                <a:srgbClr val="FF0000"/>
              </a:solidFill>
              <a:latin typeface="Aharoni" pitchFamily="2" charset="-79"/>
              <a:cs typeface="Aharoni" pitchFamily="2" charset="-79"/>
            </a:rPr>
            <a:t> </a:t>
          </a:r>
          <a:r>
            <a:rPr lang="en-US" sz="1600" b="1" dirty="0" err="1">
              <a:solidFill>
                <a:srgbClr val="FF0000"/>
              </a:solidFill>
              <a:latin typeface="Aharoni" pitchFamily="2" charset="-79"/>
              <a:cs typeface="Aharoni" pitchFamily="2" charset="-79"/>
            </a:rPr>
            <a:t>Barang</a:t>
          </a:r>
          <a:r>
            <a:rPr lang="en-US" sz="1600" b="1" dirty="0">
              <a:solidFill>
                <a:srgbClr val="FF0000"/>
              </a:solidFill>
              <a:latin typeface="Aharoni" pitchFamily="2" charset="-79"/>
              <a:cs typeface="Aharoni" pitchFamily="2" charset="-79"/>
            </a:rPr>
            <a:t>:</a:t>
          </a:r>
        </a:p>
        <a:p>
          <a:pPr>
            <a:spcBef>
              <a:spcPct val="0"/>
            </a:spcBef>
          </a:pPr>
          <a:r>
            <a:rPr lang="en-US" sz="1300" dirty="0" err="1">
              <a:latin typeface="Berlin Sans FB" pitchFamily="34" charset="0"/>
            </a:rPr>
            <a:t>mengajukan</a:t>
          </a:r>
          <a:r>
            <a:rPr lang="en-US" sz="1300" dirty="0">
              <a:latin typeface="Berlin Sans FB" pitchFamily="34" charset="0"/>
            </a:rPr>
            <a:t> RKBMN </a:t>
          </a:r>
          <a:r>
            <a:rPr lang="en-US" sz="1300" dirty="0" err="1">
              <a:latin typeface="Berlin Sans FB" pitchFamily="34" charset="0"/>
            </a:rPr>
            <a:t>untuk</a:t>
          </a:r>
          <a:r>
            <a:rPr lang="en-US" sz="1300" dirty="0">
              <a:latin typeface="Berlin Sans FB" pitchFamily="34" charset="0"/>
            </a:rPr>
            <a:t> </a:t>
          </a:r>
          <a:r>
            <a:rPr lang="en-US" sz="1300" dirty="0" err="1">
              <a:latin typeface="Berlin Sans FB" pitchFamily="34" charset="0"/>
            </a:rPr>
            <a:t>lingkungan</a:t>
          </a:r>
          <a:r>
            <a:rPr lang="en-US" sz="1300" dirty="0">
              <a:latin typeface="Berlin Sans FB" pitchFamily="34" charset="0"/>
            </a:rPr>
            <a:t> </a:t>
          </a:r>
          <a:r>
            <a:rPr lang="en-US" sz="1300" dirty="0" err="1">
              <a:latin typeface="Berlin Sans FB" pitchFamily="34" charset="0"/>
            </a:rPr>
            <a:t>kantor</a:t>
          </a:r>
          <a:r>
            <a:rPr lang="en-US" sz="1300" dirty="0">
              <a:latin typeface="Berlin Sans FB" pitchFamily="34" charset="0"/>
            </a:rPr>
            <a:t> yang </a:t>
          </a:r>
          <a:r>
            <a:rPr lang="en-US" sz="1300" dirty="0" err="1">
              <a:latin typeface="Berlin Sans FB" pitchFamily="34" charset="0"/>
            </a:rPr>
            <a:t>dipimpinnya</a:t>
          </a:r>
          <a:r>
            <a:rPr lang="en-US" sz="1300" dirty="0">
              <a:latin typeface="Berlin Sans FB" pitchFamily="34" charset="0"/>
            </a:rPr>
            <a:t> </a:t>
          </a:r>
          <a:r>
            <a:rPr lang="en-US" sz="1300" dirty="0" err="1">
              <a:latin typeface="Berlin Sans FB" pitchFamily="34" charset="0"/>
            </a:rPr>
            <a:t>kepada</a:t>
          </a:r>
          <a:r>
            <a:rPr lang="en-US" sz="1300" dirty="0">
              <a:latin typeface="Berlin Sans FB" pitchFamily="34" charset="0"/>
            </a:rPr>
            <a:t> </a:t>
          </a:r>
          <a:r>
            <a:rPr lang="en-US" sz="1300" dirty="0" err="1">
              <a:latin typeface="Berlin Sans FB" pitchFamily="34" charset="0"/>
            </a:rPr>
            <a:t>Pengguna</a:t>
          </a:r>
          <a:r>
            <a:rPr lang="en-US" sz="1300" dirty="0">
              <a:latin typeface="Berlin Sans FB" pitchFamily="34" charset="0"/>
            </a:rPr>
            <a:t> </a:t>
          </a:r>
          <a:r>
            <a:rPr lang="en-US" sz="1300" dirty="0" err="1">
              <a:latin typeface="Berlin Sans FB" pitchFamily="34" charset="0"/>
            </a:rPr>
            <a:t>Barang</a:t>
          </a:r>
          <a:r>
            <a:rPr lang="en-US" sz="1300" dirty="0">
              <a:latin typeface="Berlin Sans FB" pitchFamily="34" charset="0"/>
            </a:rPr>
            <a:t>.</a:t>
          </a:r>
        </a:p>
      </dgm:t>
    </dgm:pt>
    <dgm:pt modelId="{DE1685C3-8D53-457F-886A-3B4FA5DBF2CD}" type="parTrans" cxnId="{A68EF476-6B76-4B6A-8D8A-A9AFC0F930D7}">
      <dgm:prSet/>
      <dgm:spPr/>
      <dgm:t>
        <a:bodyPr/>
        <a:lstStyle/>
        <a:p>
          <a:endParaRPr lang="en-US"/>
        </a:p>
      </dgm:t>
    </dgm:pt>
    <dgm:pt modelId="{1AC0F248-BE84-46B9-B97D-C794014FDED8}" type="sibTrans" cxnId="{A68EF476-6B76-4B6A-8D8A-A9AFC0F930D7}">
      <dgm:prSet/>
      <dgm:spPr/>
      <dgm:t>
        <a:bodyPr/>
        <a:lstStyle/>
        <a:p>
          <a:endParaRPr lang="en-US"/>
        </a:p>
      </dgm:t>
    </dgm:pt>
    <dgm:pt modelId="{716D2252-89B6-45A1-A9A7-7C5B74AB8EC6}" type="pres">
      <dgm:prSet presAssocID="{D934A0DA-74EF-4556-91FD-FF27F8BB3804}" presName="list" presStyleCnt="0">
        <dgm:presLayoutVars>
          <dgm:dir/>
          <dgm:animLvl val="lvl"/>
        </dgm:presLayoutVars>
      </dgm:prSet>
      <dgm:spPr/>
    </dgm:pt>
    <dgm:pt modelId="{053BB0F8-FEAA-428F-89E2-86827C0BC1E8}" type="pres">
      <dgm:prSet presAssocID="{1F7EC3E1-27BF-48FD-A922-7D64C5D3FB3A}" presName="posSpace" presStyleCnt="0"/>
      <dgm:spPr/>
    </dgm:pt>
    <dgm:pt modelId="{AFA77983-8175-4BC0-81BD-3275B3E21557}" type="pres">
      <dgm:prSet presAssocID="{1F7EC3E1-27BF-48FD-A922-7D64C5D3FB3A}" presName="vertFlow" presStyleCnt="0"/>
      <dgm:spPr/>
    </dgm:pt>
    <dgm:pt modelId="{42CB6FBC-73E8-4F64-8B1B-6C9C64B80EA6}" type="pres">
      <dgm:prSet presAssocID="{1F7EC3E1-27BF-48FD-A922-7D64C5D3FB3A}" presName="topSpace" presStyleCnt="0"/>
      <dgm:spPr/>
    </dgm:pt>
    <dgm:pt modelId="{051F4FAD-9E19-465A-86BB-F68DFEE0DE05}" type="pres">
      <dgm:prSet presAssocID="{1F7EC3E1-27BF-48FD-A922-7D64C5D3FB3A}" presName="firstComp" presStyleCnt="0"/>
      <dgm:spPr/>
    </dgm:pt>
    <dgm:pt modelId="{C08B68EE-63E8-407F-9F90-A102FF536764}" type="pres">
      <dgm:prSet presAssocID="{1F7EC3E1-27BF-48FD-A922-7D64C5D3FB3A}" presName="firstChild" presStyleLbl="bgAccFollowNode1" presStyleIdx="0" presStyleCnt="4" custScaleX="129796" custScaleY="54039" custLinFactNeighborX="2117" custLinFactNeighborY="-8347"/>
      <dgm:spPr/>
    </dgm:pt>
    <dgm:pt modelId="{A44085F6-8EB9-4A00-9BD8-803E8E62FAF9}" type="pres">
      <dgm:prSet presAssocID="{1F7EC3E1-27BF-48FD-A922-7D64C5D3FB3A}" presName="firstChildTx" presStyleLbl="bgAccFollowNode1" presStyleIdx="0" presStyleCnt="4">
        <dgm:presLayoutVars>
          <dgm:bulletEnabled val="1"/>
        </dgm:presLayoutVars>
      </dgm:prSet>
      <dgm:spPr/>
    </dgm:pt>
    <dgm:pt modelId="{2E64AB05-7A5B-487D-A2E9-43D427A0E4C9}" type="pres">
      <dgm:prSet presAssocID="{1E0A5AFE-7222-4BD3-8797-76C43FFEBB4B}" presName="comp" presStyleCnt="0"/>
      <dgm:spPr/>
    </dgm:pt>
    <dgm:pt modelId="{F858277D-EF68-4737-B6EA-474014C45E65}" type="pres">
      <dgm:prSet presAssocID="{1E0A5AFE-7222-4BD3-8797-76C43FFEBB4B}" presName="child" presStyleLbl="bgAccFollowNode1" presStyleIdx="1" presStyleCnt="4" custScaleX="137626" custScaleY="305452" custLinFactNeighborX="-1723" custLinFactNeighborY="2289"/>
      <dgm:spPr/>
    </dgm:pt>
    <dgm:pt modelId="{DD1BFF67-25E6-438C-8EEA-B96ACFD8E26A}" type="pres">
      <dgm:prSet presAssocID="{1E0A5AFE-7222-4BD3-8797-76C43FFEBB4B}" presName="childTx" presStyleLbl="bgAccFollowNode1" presStyleIdx="1" presStyleCnt="4">
        <dgm:presLayoutVars>
          <dgm:bulletEnabled val="1"/>
        </dgm:presLayoutVars>
      </dgm:prSet>
      <dgm:spPr/>
    </dgm:pt>
    <dgm:pt modelId="{7A5DBABB-082C-4DB6-893F-84F220706831}" type="pres">
      <dgm:prSet presAssocID="{1F7EC3E1-27BF-48FD-A922-7D64C5D3FB3A}" presName="negSpace" presStyleCnt="0"/>
      <dgm:spPr/>
    </dgm:pt>
    <dgm:pt modelId="{3A9A0F65-4B3E-4B23-AFE2-B2072D4E0829}" type="pres">
      <dgm:prSet presAssocID="{1F7EC3E1-27BF-48FD-A922-7D64C5D3FB3A}" presName="circle" presStyleLbl="node1" presStyleIdx="0" presStyleCnt="2" custScaleX="72593" custScaleY="62876" custLinFactNeighborX="-48909" custLinFactNeighborY="26342"/>
      <dgm:spPr/>
    </dgm:pt>
    <dgm:pt modelId="{9C346CB3-B69B-482B-8055-86C3428DAD38}" type="pres">
      <dgm:prSet presAssocID="{168A8B5A-B9C8-4CC4-9C92-BCF02DACA44A}" presName="transSpace" presStyleCnt="0"/>
      <dgm:spPr/>
    </dgm:pt>
    <dgm:pt modelId="{9DB4E856-EE3A-4246-AC70-1192AD4110B8}" type="pres">
      <dgm:prSet presAssocID="{FD9B98EE-9A25-4CE3-A38C-5C5360B186AB}" presName="posSpace" presStyleCnt="0"/>
      <dgm:spPr/>
    </dgm:pt>
    <dgm:pt modelId="{CF44C740-941B-45B3-85A8-CD00F65B1013}" type="pres">
      <dgm:prSet presAssocID="{FD9B98EE-9A25-4CE3-A38C-5C5360B186AB}" presName="vertFlow" presStyleCnt="0"/>
      <dgm:spPr/>
    </dgm:pt>
    <dgm:pt modelId="{4E0AEE75-A6F1-42F9-B14D-447D2125E4A1}" type="pres">
      <dgm:prSet presAssocID="{FD9B98EE-9A25-4CE3-A38C-5C5360B186AB}" presName="topSpace" presStyleCnt="0"/>
      <dgm:spPr/>
    </dgm:pt>
    <dgm:pt modelId="{18A87681-28EE-49D1-A478-F04B65CDB4A0}" type="pres">
      <dgm:prSet presAssocID="{FD9B98EE-9A25-4CE3-A38C-5C5360B186AB}" presName="firstComp" presStyleCnt="0"/>
      <dgm:spPr/>
    </dgm:pt>
    <dgm:pt modelId="{FFCD6AE8-3FC7-4970-AA94-9F08CFD3C809}" type="pres">
      <dgm:prSet presAssocID="{FD9B98EE-9A25-4CE3-A38C-5C5360B186AB}" presName="firstChild" presStyleLbl="bgAccFollowNode1" presStyleIdx="2" presStyleCnt="4" custScaleX="135673" custScaleY="54039" custLinFactNeighborX="-20845" custLinFactNeighborY="-8346"/>
      <dgm:spPr/>
    </dgm:pt>
    <dgm:pt modelId="{FFC61839-5243-4086-B681-5F677A589B6F}" type="pres">
      <dgm:prSet presAssocID="{FD9B98EE-9A25-4CE3-A38C-5C5360B186AB}" presName="firstChildTx" presStyleLbl="bgAccFollowNode1" presStyleIdx="2" presStyleCnt="4">
        <dgm:presLayoutVars>
          <dgm:bulletEnabled val="1"/>
        </dgm:presLayoutVars>
      </dgm:prSet>
      <dgm:spPr/>
    </dgm:pt>
    <dgm:pt modelId="{0956EBA0-D40C-44CC-AD2E-F81F2E7492C6}" type="pres">
      <dgm:prSet presAssocID="{525E4CC4-8D67-4AF4-AD87-57E6DB7FA447}" presName="comp" presStyleCnt="0"/>
      <dgm:spPr/>
    </dgm:pt>
    <dgm:pt modelId="{63470952-9F85-45C2-A23E-44BEAC37C9BB}" type="pres">
      <dgm:prSet presAssocID="{525E4CC4-8D67-4AF4-AD87-57E6DB7FA447}" presName="child" presStyleLbl="bgAccFollowNode1" presStyleIdx="3" presStyleCnt="4" custScaleX="146765" custScaleY="305452" custLinFactNeighborX="-26019" custLinFactNeighborY="2289"/>
      <dgm:spPr/>
    </dgm:pt>
    <dgm:pt modelId="{7FE887DD-5401-4003-A092-874491933C41}" type="pres">
      <dgm:prSet presAssocID="{525E4CC4-8D67-4AF4-AD87-57E6DB7FA447}" presName="childTx" presStyleLbl="bgAccFollowNode1" presStyleIdx="3" presStyleCnt="4">
        <dgm:presLayoutVars>
          <dgm:bulletEnabled val="1"/>
        </dgm:presLayoutVars>
      </dgm:prSet>
      <dgm:spPr/>
    </dgm:pt>
    <dgm:pt modelId="{75AE7FD6-E292-49FA-88E8-C5879405792F}" type="pres">
      <dgm:prSet presAssocID="{FD9B98EE-9A25-4CE3-A38C-5C5360B186AB}" presName="negSpace" presStyleCnt="0"/>
      <dgm:spPr/>
    </dgm:pt>
    <dgm:pt modelId="{C1813F46-517C-42B0-842C-B5DB501E2087}" type="pres">
      <dgm:prSet presAssocID="{FD9B98EE-9A25-4CE3-A38C-5C5360B186AB}" presName="circle" presStyleLbl="node1" presStyleIdx="1" presStyleCnt="2" custScaleX="72593" custScaleY="62876" custLinFactNeighborX="-69270" custLinFactNeighborY="24916"/>
      <dgm:spPr/>
    </dgm:pt>
  </dgm:ptLst>
  <dgm:cxnLst>
    <dgm:cxn modelId="{7D071A3C-1B3E-4C95-B885-293A50D04976}" type="presOf" srcId="{43C761FA-09DC-4B77-982E-60424B9AD944}" destId="{C08B68EE-63E8-407F-9F90-A102FF536764}" srcOrd="0" destOrd="0" presId="urn:microsoft.com/office/officeart/2005/8/layout/hList9"/>
    <dgm:cxn modelId="{C0B3C266-3664-4A3C-B0F9-4A938F6F70A5}" type="presOf" srcId="{525E4CC4-8D67-4AF4-AD87-57E6DB7FA447}" destId="{63470952-9F85-45C2-A23E-44BEAC37C9BB}" srcOrd="0" destOrd="0" presId="urn:microsoft.com/office/officeart/2005/8/layout/hList9"/>
    <dgm:cxn modelId="{C4747847-A48F-491B-AFBA-A4F383809724}" srcId="{1F7EC3E1-27BF-48FD-A922-7D64C5D3FB3A}" destId="{1E0A5AFE-7222-4BD3-8797-76C43FFEBB4B}" srcOrd="1" destOrd="0" parTransId="{B1B05A8F-5707-4C16-9235-1698EBCED298}" sibTransId="{14EB1DF8-FA69-40C6-A452-E4D56977C86C}"/>
    <dgm:cxn modelId="{64544851-6784-4763-B606-9E7A5F8309B0}" srcId="{D934A0DA-74EF-4556-91FD-FF27F8BB3804}" destId="{1F7EC3E1-27BF-48FD-A922-7D64C5D3FB3A}" srcOrd="0" destOrd="0" parTransId="{AD1A2462-DC02-4579-B984-4B967CA078F8}" sibTransId="{168A8B5A-B9C8-4CC4-9C92-BCF02DACA44A}"/>
    <dgm:cxn modelId="{1098D071-214A-427D-BA22-03E369CC6D95}" type="presOf" srcId="{D934A0DA-74EF-4556-91FD-FF27F8BB3804}" destId="{716D2252-89B6-45A1-A9A7-7C5B74AB8EC6}" srcOrd="0" destOrd="0" presId="urn:microsoft.com/office/officeart/2005/8/layout/hList9"/>
    <dgm:cxn modelId="{A68EF476-6B76-4B6A-8D8A-A9AFC0F930D7}" srcId="{FD9B98EE-9A25-4CE3-A38C-5C5360B186AB}" destId="{525E4CC4-8D67-4AF4-AD87-57E6DB7FA447}" srcOrd="1" destOrd="0" parTransId="{DE1685C3-8D53-457F-886A-3B4FA5DBF2CD}" sibTransId="{1AC0F248-BE84-46B9-B97D-C794014FDED8}"/>
    <dgm:cxn modelId="{3E421F89-A0E8-4DBE-8E56-DB3682A2D1CF}" srcId="{1F7EC3E1-27BF-48FD-A922-7D64C5D3FB3A}" destId="{43C761FA-09DC-4B77-982E-60424B9AD944}" srcOrd="0" destOrd="0" parTransId="{64F8655D-8157-4D85-B1EB-E824E1880DBA}" sibTransId="{9A406F74-40A4-44B0-A969-170F4A2CB799}"/>
    <dgm:cxn modelId="{D4E49191-3A57-469B-B99C-D6EE576964B2}" type="presOf" srcId="{1E0A5AFE-7222-4BD3-8797-76C43FFEBB4B}" destId="{F858277D-EF68-4737-B6EA-474014C45E65}" srcOrd="0" destOrd="0" presId="urn:microsoft.com/office/officeart/2005/8/layout/hList9"/>
    <dgm:cxn modelId="{6FFD9C98-CE6A-4D05-BF5C-EBFD963D92FD}" type="presOf" srcId="{F255C298-F0CC-4E8A-95C8-2A9D79861AA4}" destId="{FFC61839-5243-4086-B681-5F677A589B6F}" srcOrd="1" destOrd="0" presId="urn:microsoft.com/office/officeart/2005/8/layout/hList9"/>
    <dgm:cxn modelId="{FC7223AD-7B88-4E2F-BFAA-F92E05F447CC}" srcId="{D934A0DA-74EF-4556-91FD-FF27F8BB3804}" destId="{FD9B98EE-9A25-4CE3-A38C-5C5360B186AB}" srcOrd="1" destOrd="0" parTransId="{B06DFF30-1888-470B-948A-CC8E6936BDE0}" sibTransId="{954E6EEE-D97B-4243-8856-DE6A0FF95757}"/>
    <dgm:cxn modelId="{CB9940AE-94DE-42A0-BF17-14B5B7B673DC}" type="presOf" srcId="{FD9B98EE-9A25-4CE3-A38C-5C5360B186AB}" destId="{C1813F46-517C-42B0-842C-B5DB501E2087}" srcOrd="0" destOrd="0" presId="urn:microsoft.com/office/officeart/2005/8/layout/hList9"/>
    <dgm:cxn modelId="{D003DAB6-D85C-4818-98EE-9496030F8CC8}" type="presOf" srcId="{525E4CC4-8D67-4AF4-AD87-57E6DB7FA447}" destId="{7FE887DD-5401-4003-A092-874491933C41}" srcOrd="1" destOrd="0" presId="urn:microsoft.com/office/officeart/2005/8/layout/hList9"/>
    <dgm:cxn modelId="{334DC2BF-6447-4411-A0D1-BA3515C53FFC}" srcId="{FD9B98EE-9A25-4CE3-A38C-5C5360B186AB}" destId="{F255C298-F0CC-4E8A-95C8-2A9D79861AA4}" srcOrd="0" destOrd="0" parTransId="{FFABD24A-920C-434D-8372-C269ECC52374}" sibTransId="{FB6000E1-E3EA-4704-80B7-3BBD79F48C9D}"/>
    <dgm:cxn modelId="{D3E298CA-3848-4A1B-B554-486E024838B5}" type="presOf" srcId="{1F7EC3E1-27BF-48FD-A922-7D64C5D3FB3A}" destId="{3A9A0F65-4B3E-4B23-AFE2-B2072D4E0829}" srcOrd="0" destOrd="0" presId="urn:microsoft.com/office/officeart/2005/8/layout/hList9"/>
    <dgm:cxn modelId="{1AC993D4-5513-46D4-B9A9-C1D3E904124D}" type="presOf" srcId="{F255C298-F0CC-4E8A-95C8-2A9D79861AA4}" destId="{FFCD6AE8-3FC7-4970-AA94-9F08CFD3C809}" srcOrd="0" destOrd="0" presId="urn:microsoft.com/office/officeart/2005/8/layout/hList9"/>
    <dgm:cxn modelId="{E1B0FBF5-66EB-4325-9356-B8721B7C779B}" type="presOf" srcId="{43C761FA-09DC-4B77-982E-60424B9AD944}" destId="{A44085F6-8EB9-4A00-9BD8-803E8E62FAF9}" srcOrd="1" destOrd="0" presId="urn:microsoft.com/office/officeart/2005/8/layout/hList9"/>
    <dgm:cxn modelId="{B126D8FB-86CD-4283-823D-E41252A1AF1D}" type="presOf" srcId="{1E0A5AFE-7222-4BD3-8797-76C43FFEBB4B}" destId="{DD1BFF67-25E6-438C-8EEA-B96ACFD8E26A}" srcOrd="1" destOrd="0" presId="urn:microsoft.com/office/officeart/2005/8/layout/hList9"/>
    <dgm:cxn modelId="{624FBA31-7F50-4624-B759-BFF4E3B5CE8D}" type="presParOf" srcId="{716D2252-89B6-45A1-A9A7-7C5B74AB8EC6}" destId="{053BB0F8-FEAA-428F-89E2-86827C0BC1E8}" srcOrd="0" destOrd="0" presId="urn:microsoft.com/office/officeart/2005/8/layout/hList9"/>
    <dgm:cxn modelId="{D9632692-3BE5-4CB4-9D08-9EDE2B83716F}" type="presParOf" srcId="{716D2252-89B6-45A1-A9A7-7C5B74AB8EC6}" destId="{AFA77983-8175-4BC0-81BD-3275B3E21557}" srcOrd="1" destOrd="0" presId="urn:microsoft.com/office/officeart/2005/8/layout/hList9"/>
    <dgm:cxn modelId="{610D27C1-AF9B-41AD-9538-A38A42B791E4}" type="presParOf" srcId="{AFA77983-8175-4BC0-81BD-3275B3E21557}" destId="{42CB6FBC-73E8-4F64-8B1B-6C9C64B80EA6}" srcOrd="0" destOrd="0" presId="urn:microsoft.com/office/officeart/2005/8/layout/hList9"/>
    <dgm:cxn modelId="{2CF1BB44-A23B-4080-B31C-D57FC3656D1C}" type="presParOf" srcId="{AFA77983-8175-4BC0-81BD-3275B3E21557}" destId="{051F4FAD-9E19-465A-86BB-F68DFEE0DE05}" srcOrd="1" destOrd="0" presId="urn:microsoft.com/office/officeart/2005/8/layout/hList9"/>
    <dgm:cxn modelId="{76E96BF0-8180-4BA1-9ACB-F6553DADDBA6}" type="presParOf" srcId="{051F4FAD-9E19-465A-86BB-F68DFEE0DE05}" destId="{C08B68EE-63E8-407F-9F90-A102FF536764}" srcOrd="0" destOrd="0" presId="urn:microsoft.com/office/officeart/2005/8/layout/hList9"/>
    <dgm:cxn modelId="{36355124-EA93-4CFD-8451-D4A3977CB442}" type="presParOf" srcId="{051F4FAD-9E19-465A-86BB-F68DFEE0DE05}" destId="{A44085F6-8EB9-4A00-9BD8-803E8E62FAF9}" srcOrd="1" destOrd="0" presId="urn:microsoft.com/office/officeart/2005/8/layout/hList9"/>
    <dgm:cxn modelId="{AC898199-AA0C-4F18-8C76-713BA5A79A46}" type="presParOf" srcId="{AFA77983-8175-4BC0-81BD-3275B3E21557}" destId="{2E64AB05-7A5B-487D-A2E9-43D427A0E4C9}" srcOrd="2" destOrd="0" presId="urn:microsoft.com/office/officeart/2005/8/layout/hList9"/>
    <dgm:cxn modelId="{71041A51-DBC4-4509-9A6D-ED6CE917E82B}" type="presParOf" srcId="{2E64AB05-7A5B-487D-A2E9-43D427A0E4C9}" destId="{F858277D-EF68-4737-B6EA-474014C45E65}" srcOrd="0" destOrd="0" presId="urn:microsoft.com/office/officeart/2005/8/layout/hList9"/>
    <dgm:cxn modelId="{7B9F3EDA-BE8B-4B1E-9B81-6AD9E0D56248}" type="presParOf" srcId="{2E64AB05-7A5B-487D-A2E9-43D427A0E4C9}" destId="{DD1BFF67-25E6-438C-8EEA-B96ACFD8E26A}" srcOrd="1" destOrd="0" presId="urn:microsoft.com/office/officeart/2005/8/layout/hList9"/>
    <dgm:cxn modelId="{B9D23AC9-20FE-4494-96E0-D23C017675B1}" type="presParOf" srcId="{716D2252-89B6-45A1-A9A7-7C5B74AB8EC6}" destId="{7A5DBABB-082C-4DB6-893F-84F220706831}" srcOrd="2" destOrd="0" presId="urn:microsoft.com/office/officeart/2005/8/layout/hList9"/>
    <dgm:cxn modelId="{F351151B-86B5-4BFF-B990-576DDAA49806}" type="presParOf" srcId="{716D2252-89B6-45A1-A9A7-7C5B74AB8EC6}" destId="{3A9A0F65-4B3E-4B23-AFE2-B2072D4E0829}" srcOrd="3" destOrd="0" presId="urn:microsoft.com/office/officeart/2005/8/layout/hList9"/>
    <dgm:cxn modelId="{57CB5003-9338-4716-AF76-594FF0260CD6}" type="presParOf" srcId="{716D2252-89B6-45A1-A9A7-7C5B74AB8EC6}" destId="{9C346CB3-B69B-482B-8055-86C3428DAD38}" srcOrd="4" destOrd="0" presId="urn:microsoft.com/office/officeart/2005/8/layout/hList9"/>
    <dgm:cxn modelId="{98B6398B-44EF-4BD8-9E77-B0FAEB35D3D8}" type="presParOf" srcId="{716D2252-89B6-45A1-A9A7-7C5B74AB8EC6}" destId="{9DB4E856-EE3A-4246-AC70-1192AD4110B8}" srcOrd="5" destOrd="0" presId="urn:microsoft.com/office/officeart/2005/8/layout/hList9"/>
    <dgm:cxn modelId="{412F8901-C646-4C88-A39D-027A8A686E35}" type="presParOf" srcId="{716D2252-89B6-45A1-A9A7-7C5B74AB8EC6}" destId="{CF44C740-941B-45B3-85A8-CD00F65B1013}" srcOrd="6" destOrd="0" presId="urn:microsoft.com/office/officeart/2005/8/layout/hList9"/>
    <dgm:cxn modelId="{6A37C8FA-490B-4510-A320-AF1F2B313AA2}" type="presParOf" srcId="{CF44C740-941B-45B3-85A8-CD00F65B1013}" destId="{4E0AEE75-A6F1-42F9-B14D-447D2125E4A1}" srcOrd="0" destOrd="0" presId="urn:microsoft.com/office/officeart/2005/8/layout/hList9"/>
    <dgm:cxn modelId="{CE994DE6-06FD-4908-B854-632E500C5569}" type="presParOf" srcId="{CF44C740-941B-45B3-85A8-CD00F65B1013}" destId="{18A87681-28EE-49D1-A478-F04B65CDB4A0}" srcOrd="1" destOrd="0" presId="urn:microsoft.com/office/officeart/2005/8/layout/hList9"/>
    <dgm:cxn modelId="{8C944B6A-2705-499D-AEF0-A298F1C222C6}" type="presParOf" srcId="{18A87681-28EE-49D1-A478-F04B65CDB4A0}" destId="{FFCD6AE8-3FC7-4970-AA94-9F08CFD3C809}" srcOrd="0" destOrd="0" presId="urn:microsoft.com/office/officeart/2005/8/layout/hList9"/>
    <dgm:cxn modelId="{2CA3100A-7BAF-4A80-8CFE-313AA40AA5D6}" type="presParOf" srcId="{18A87681-28EE-49D1-A478-F04B65CDB4A0}" destId="{FFC61839-5243-4086-B681-5F677A589B6F}" srcOrd="1" destOrd="0" presId="urn:microsoft.com/office/officeart/2005/8/layout/hList9"/>
    <dgm:cxn modelId="{711DEABD-B23C-4FC4-BE36-7FE956903F86}" type="presParOf" srcId="{CF44C740-941B-45B3-85A8-CD00F65B1013}" destId="{0956EBA0-D40C-44CC-AD2E-F81F2E7492C6}" srcOrd="2" destOrd="0" presId="urn:microsoft.com/office/officeart/2005/8/layout/hList9"/>
    <dgm:cxn modelId="{D6182C6C-E3A3-4DB4-B440-FB9461FBB898}" type="presParOf" srcId="{0956EBA0-D40C-44CC-AD2E-F81F2E7492C6}" destId="{63470952-9F85-45C2-A23E-44BEAC37C9BB}" srcOrd="0" destOrd="0" presId="urn:microsoft.com/office/officeart/2005/8/layout/hList9"/>
    <dgm:cxn modelId="{1F20303F-C6EA-438F-9002-0D9EBF7C4961}" type="presParOf" srcId="{0956EBA0-D40C-44CC-AD2E-F81F2E7492C6}" destId="{7FE887DD-5401-4003-A092-874491933C41}" srcOrd="1" destOrd="0" presId="urn:microsoft.com/office/officeart/2005/8/layout/hList9"/>
    <dgm:cxn modelId="{92A5C388-8DBC-4B44-91B0-82F1FE16356C}" type="presParOf" srcId="{716D2252-89B6-45A1-A9A7-7C5B74AB8EC6}" destId="{75AE7FD6-E292-49FA-88E8-C5879405792F}" srcOrd="7" destOrd="0" presId="urn:microsoft.com/office/officeart/2005/8/layout/hList9"/>
    <dgm:cxn modelId="{7440AABB-9767-4569-AAB3-6144802FAAB8}" type="presParOf" srcId="{716D2252-89B6-45A1-A9A7-7C5B74AB8EC6}" destId="{C1813F46-517C-42B0-842C-B5DB501E2087}" srcOrd="8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D31A74B3-E9D9-463F-908E-1806DDE1F02C}" type="doc">
      <dgm:prSet loTypeId="urn:microsoft.com/office/officeart/2005/8/layout/hList9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E8D8466-A231-4B6E-84ED-F5157C939D2C}">
      <dgm:prSet phldrT="[Text]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en-US" dirty="0"/>
        </a:p>
      </dgm:t>
    </dgm:pt>
    <dgm:pt modelId="{090EAAF2-E7D3-43BF-9014-A38C9848A78B}" type="parTrans" cxnId="{CE66221E-DDB2-451D-BF2C-6E5BB96A3280}">
      <dgm:prSet/>
      <dgm:spPr/>
      <dgm:t>
        <a:bodyPr/>
        <a:lstStyle/>
        <a:p>
          <a:endParaRPr lang="en-US"/>
        </a:p>
      </dgm:t>
    </dgm:pt>
    <dgm:pt modelId="{A32FC6B9-89BC-432E-99C2-C83E02963176}" type="sibTrans" cxnId="{CE66221E-DDB2-451D-BF2C-6E5BB96A3280}">
      <dgm:prSet/>
      <dgm:spPr/>
      <dgm:t>
        <a:bodyPr/>
        <a:lstStyle/>
        <a:p>
          <a:endParaRPr lang="en-US"/>
        </a:p>
      </dgm:t>
    </dgm:pt>
    <dgm:pt modelId="{023F0C4A-B7D5-4960-B540-32B3BF353C32}">
      <dgm:prSet phldrT="[Text]" custT="1"/>
      <dgm:spPr>
        <a:solidFill>
          <a:srgbClr val="002060">
            <a:alpha val="90000"/>
          </a:srgbClr>
        </a:solidFill>
        <a:ln>
          <a:solidFill>
            <a:srgbClr val="0070C0">
              <a:alpha val="90000"/>
            </a:srgbClr>
          </a:solidFill>
        </a:ln>
      </dgm:spPr>
      <dgm:t>
        <a:bodyPr/>
        <a:lstStyle/>
        <a:p>
          <a:pPr algn="ctr" rtl="0"/>
          <a:r>
            <a:rPr lang="id-ID" sz="2400" b="1" dirty="0">
              <a:solidFill>
                <a:srgbClr val="FFFF00"/>
              </a:solidFill>
              <a:latin typeface="AR CENA" pitchFamily="2" charset="0"/>
            </a:rPr>
            <a:t>RKBMN Untuk </a:t>
          </a:r>
          <a:r>
            <a:rPr lang="en-US" sz="2400" b="1" dirty="0">
              <a:solidFill>
                <a:srgbClr val="FFFF00"/>
              </a:solidFill>
              <a:latin typeface="AR CENA" pitchFamily="2" charset="0"/>
            </a:rPr>
            <a:t>PENGADAAN</a:t>
          </a:r>
        </a:p>
      </dgm:t>
    </dgm:pt>
    <dgm:pt modelId="{6CD2089C-D2F7-496C-B244-73439D0679DB}" type="parTrans" cxnId="{30A39537-CBEA-4D00-9D24-BDC1D8BB3090}">
      <dgm:prSet/>
      <dgm:spPr/>
      <dgm:t>
        <a:bodyPr/>
        <a:lstStyle/>
        <a:p>
          <a:endParaRPr lang="en-US"/>
        </a:p>
      </dgm:t>
    </dgm:pt>
    <dgm:pt modelId="{7F5BA953-5BE8-427E-9A52-DE77A63076D0}" type="sibTrans" cxnId="{30A39537-CBEA-4D00-9D24-BDC1D8BB3090}">
      <dgm:prSet/>
      <dgm:spPr/>
      <dgm:t>
        <a:bodyPr/>
        <a:lstStyle/>
        <a:p>
          <a:endParaRPr lang="en-US"/>
        </a:p>
      </dgm:t>
    </dgm:pt>
    <dgm:pt modelId="{BBEEC3CE-AFF3-4428-8E71-2D2C2A5E0B08}">
      <dgm:prSet phldrT="[Text]" custT="1"/>
      <dgm:spPr>
        <a:solidFill>
          <a:schemeClr val="accent3">
            <a:lumMod val="60000"/>
            <a:lumOff val="40000"/>
            <a:alpha val="90000"/>
          </a:schemeClr>
        </a:solidFill>
        <a:ln>
          <a:solidFill>
            <a:srgbClr val="0070C0">
              <a:alpha val="90000"/>
            </a:srgbClr>
          </a:solidFill>
        </a:ln>
      </dgm:spPr>
      <dgm:t>
        <a:bodyPr/>
        <a:lstStyle/>
        <a:p>
          <a:pPr algn="l"/>
          <a:endParaRPr lang="en-US" sz="1400" b="0" dirty="0">
            <a:solidFill>
              <a:schemeClr val="tx1"/>
            </a:solidFill>
            <a:latin typeface="Berlin Sans FB" pitchFamily="34" charset="0"/>
            <a:cs typeface="Aharoni" pitchFamily="2" charset="-79"/>
          </a:endParaRPr>
        </a:p>
        <a:p>
          <a:pPr algn="just"/>
          <a:r>
            <a:rPr lang="en-US" sz="1400" b="0" dirty="0" err="1">
              <a:solidFill>
                <a:schemeClr val="tx1"/>
              </a:solidFill>
              <a:latin typeface="Berlin Sans FB" pitchFamily="34" charset="0"/>
              <a:cs typeface="Aharoni" pitchFamily="2" charset="-79"/>
            </a:rPr>
            <a:t>Kesesuaian</a:t>
          </a:r>
          <a:r>
            <a:rPr lang="en-US" sz="1400" b="0" dirty="0">
              <a:solidFill>
                <a:schemeClr val="tx1"/>
              </a:solidFill>
              <a:latin typeface="Berlin Sans FB" pitchFamily="34" charset="0"/>
              <a:cs typeface="Aharoni" pitchFamily="2" charset="-79"/>
            </a:rPr>
            <a:t> program, </a:t>
          </a:r>
          <a:r>
            <a:rPr lang="en-US" sz="1400" b="0" dirty="0" err="1">
              <a:solidFill>
                <a:schemeClr val="tx1"/>
              </a:solidFill>
              <a:latin typeface="Berlin Sans FB" pitchFamily="34" charset="0"/>
              <a:cs typeface="Aharoni" pitchFamily="2" charset="-79"/>
            </a:rPr>
            <a:t>kegiatan</a:t>
          </a:r>
          <a:r>
            <a:rPr lang="en-US" sz="1400" b="0" dirty="0">
              <a:solidFill>
                <a:schemeClr val="tx1"/>
              </a:solidFill>
              <a:latin typeface="Berlin Sans FB" pitchFamily="34" charset="0"/>
              <a:cs typeface="Aharoni" pitchFamily="2" charset="-79"/>
            </a:rPr>
            <a:t>, output </a:t>
          </a:r>
          <a:r>
            <a:rPr lang="en-US" sz="1400" b="0" dirty="0" err="1">
              <a:solidFill>
                <a:schemeClr val="tx1"/>
              </a:solidFill>
              <a:latin typeface="Berlin Sans FB" pitchFamily="34" charset="0"/>
              <a:cs typeface="Aharoni" pitchFamily="2" charset="-79"/>
            </a:rPr>
            <a:t>dengan</a:t>
          </a:r>
          <a:r>
            <a:rPr lang="en-US" sz="1400" b="0" dirty="0">
              <a:solidFill>
                <a:schemeClr val="tx1"/>
              </a:solidFill>
              <a:latin typeface="Berlin Sans FB" pitchFamily="34" charset="0"/>
              <a:cs typeface="Aharoni" pitchFamily="2" charset="-79"/>
            </a:rPr>
            <a:t> </a:t>
          </a:r>
          <a:r>
            <a:rPr lang="en-US" sz="1400" b="0" dirty="0" err="1">
              <a:solidFill>
                <a:schemeClr val="tx1"/>
              </a:solidFill>
              <a:latin typeface="Berlin Sans FB" pitchFamily="34" charset="0"/>
              <a:cs typeface="Aharoni" pitchFamily="2" charset="-79"/>
            </a:rPr>
            <a:t>Renstra</a:t>
          </a:r>
          <a:r>
            <a:rPr lang="en-US" sz="1400" b="0" dirty="0">
              <a:solidFill>
                <a:schemeClr val="tx1"/>
              </a:solidFill>
              <a:latin typeface="Berlin Sans FB" pitchFamily="34" charset="0"/>
              <a:cs typeface="Aharoni" pitchFamily="2" charset="-79"/>
            </a:rPr>
            <a:t>-K/L;</a:t>
          </a:r>
        </a:p>
        <a:p>
          <a:pPr algn="just"/>
          <a:r>
            <a:rPr lang="en-US" sz="1400" b="0" dirty="0" err="1">
              <a:solidFill>
                <a:schemeClr val="tx1"/>
              </a:solidFill>
              <a:latin typeface="Berlin Sans FB" pitchFamily="34" charset="0"/>
              <a:cs typeface="Aharoni" pitchFamily="2" charset="-79"/>
            </a:rPr>
            <a:t>Kesesuaian</a:t>
          </a:r>
          <a:r>
            <a:rPr lang="en-US" sz="1400" b="0" dirty="0">
              <a:solidFill>
                <a:schemeClr val="tx1"/>
              </a:solidFill>
              <a:latin typeface="Berlin Sans FB" pitchFamily="34" charset="0"/>
              <a:cs typeface="Aharoni" pitchFamily="2" charset="-79"/>
            </a:rPr>
            <a:t> </a:t>
          </a:r>
          <a:r>
            <a:rPr lang="en-US" sz="1400" b="0" dirty="0" err="1">
              <a:solidFill>
                <a:schemeClr val="tx1"/>
              </a:solidFill>
              <a:latin typeface="Berlin Sans FB" pitchFamily="34" charset="0"/>
              <a:cs typeface="Aharoni" pitchFamily="2" charset="-79"/>
            </a:rPr>
            <a:t>kebutuhan</a:t>
          </a:r>
          <a:r>
            <a:rPr lang="en-US" sz="1400" b="0" dirty="0">
              <a:solidFill>
                <a:schemeClr val="tx1"/>
              </a:solidFill>
              <a:latin typeface="Berlin Sans FB" pitchFamily="34" charset="0"/>
              <a:cs typeface="Aharoni" pitchFamily="2" charset="-79"/>
            </a:rPr>
            <a:t> BMN </a:t>
          </a:r>
          <a:r>
            <a:rPr lang="en-US" sz="1400" b="0" dirty="0" err="1">
              <a:solidFill>
                <a:schemeClr val="tx1"/>
              </a:solidFill>
              <a:latin typeface="Berlin Sans FB" pitchFamily="34" charset="0"/>
              <a:cs typeface="Aharoni" pitchFamily="2" charset="-79"/>
            </a:rPr>
            <a:t>dengan</a:t>
          </a:r>
          <a:r>
            <a:rPr lang="en-US" sz="1400" b="0" dirty="0">
              <a:solidFill>
                <a:schemeClr val="tx1"/>
              </a:solidFill>
              <a:latin typeface="Berlin Sans FB" pitchFamily="34" charset="0"/>
              <a:cs typeface="Aharoni" pitchFamily="2" charset="-79"/>
            </a:rPr>
            <a:t> SBSK;</a:t>
          </a:r>
        </a:p>
        <a:p>
          <a:pPr algn="just" rtl="0"/>
          <a:r>
            <a:rPr lang="en-US" sz="1400" b="0" dirty="0" err="1">
              <a:solidFill>
                <a:schemeClr val="tx1"/>
              </a:solidFill>
              <a:latin typeface="Berlin Sans FB" pitchFamily="34" charset="0"/>
              <a:cs typeface="Aharoni" pitchFamily="2" charset="-79"/>
            </a:rPr>
            <a:t>Ketersediaan</a:t>
          </a:r>
          <a:r>
            <a:rPr lang="en-US" sz="1400" b="0" dirty="0">
              <a:solidFill>
                <a:schemeClr val="tx1"/>
              </a:solidFill>
              <a:latin typeface="Berlin Sans FB" pitchFamily="34" charset="0"/>
              <a:cs typeface="Aharoni" pitchFamily="2" charset="-79"/>
            </a:rPr>
            <a:t> BMN;</a:t>
          </a:r>
        </a:p>
        <a:p>
          <a:pPr marL="228600" indent="0" algn="just" rtl="0"/>
          <a:r>
            <a:rPr lang="en-US" sz="1400" i="0" dirty="0" err="1">
              <a:latin typeface="Berlin Sans FB" pitchFamily="34" charset="0"/>
            </a:rPr>
            <a:t>sebagian</a:t>
          </a:r>
          <a:r>
            <a:rPr lang="en-US" sz="1400" i="0" dirty="0">
              <a:latin typeface="Berlin Sans FB" pitchFamily="34" charset="0"/>
            </a:rPr>
            <a:t> </a:t>
          </a:r>
          <a:r>
            <a:rPr lang="en-US" sz="1400" i="0" dirty="0" err="1">
              <a:latin typeface="Berlin Sans FB" pitchFamily="34" charset="0"/>
            </a:rPr>
            <a:t>tanah</a:t>
          </a:r>
          <a:r>
            <a:rPr lang="en-US" sz="1400" i="0" dirty="0">
              <a:latin typeface="Berlin Sans FB" pitchFamily="34" charset="0"/>
            </a:rPr>
            <a:t> </a:t>
          </a:r>
          <a:r>
            <a:rPr lang="en-US" sz="1400" i="0" dirty="0" err="1">
              <a:latin typeface="Berlin Sans FB" pitchFamily="34" charset="0"/>
            </a:rPr>
            <a:t>dan</a:t>
          </a:r>
          <a:r>
            <a:rPr lang="en-US" sz="1400" i="0" dirty="0">
              <a:latin typeface="Berlin Sans FB" pitchFamily="34" charset="0"/>
            </a:rPr>
            <a:t>/</a:t>
          </a:r>
          <a:r>
            <a:rPr lang="en-US" sz="1400" i="0" dirty="0" err="1">
              <a:latin typeface="Berlin Sans FB" pitchFamily="34" charset="0"/>
            </a:rPr>
            <a:t>atau</a:t>
          </a:r>
          <a:r>
            <a:rPr lang="en-US" sz="1400" i="0" dirty="0">
              <a:latin typeface="Berlin Sans FB" pitchFamily="34" charset="0"/>
            </a:rPr>
            <a:t> </a:t>
          </a:r>
          <a:r>
            <a:rPr lang="en-US" sz="1400" i="0" dirty="0" err="1">
              <a:latin typeface="Berlin Sans FB" pitchFamily="34" charset="0"/>
            </a:rPr>
            <a:t>bangunan</a:t>
          </a:r>
          <a:r>
            <a:rPr lang="en-US" sz="1400" i="0" dirty="0">
              <a:latin typeface="Berlin Sans FB" pitchFamily="34" charset="0"/>
            </a:rPr>
            <a:t> </a:t>
          </a:r>
          <a:r>
            <a:rPr lang="en-US" sz="1400" i="0" dirty="0" err="1">
              <a:latin typeface="Berlin Sans FB" pitchFamily="34" charset="0"/>
            </a:rPr>
            <a:t>sedang</a:t>
          </a:r>
          <a:r>
            <a:rPr lang="en-US" sz="1400" i="0" dirty="0">
              <a:latin typeface="Berlin Sans FB" pitchFamily="34" charset="0"/>
            </a:rPr>
            <a:t> </a:t>
          </a:r>
          <a:r>
            <a:rPr lang="en-US" sz="1400" i="0" dirty="0" err="1">
              <a:latin typeface="Berlin Sans FB" pitchFamily="34" charset="0"/>
            </a:rPr>
            <a:t>tidak</a:t>
          </a:r>
          <a:r>
            <a:rPr lang="en-US" sz="1400" i="0" dirty="0">
              <a:latin typeface="Berlin Sans FB" pitchFamily="34" charset="0"/>
            </a:rPr>
            <a:t> </a:t>
          </a:r>
          <a:r>
            <a:rPr lang="en-US" sz="1400" i="0" dirty="0" err="1">
              <a:latin typeface="Berlin Sans FB" pitchFamily="34" charset="0"/>
            </a:rPr>
            <a:t>digunakan</a:t>
          </a:r>
          <a:r>
            <a:rPr lang="en-US" sz="1400" i="0" dirty="0">
              <a:latin typeface="Berlin Sans FB" pitchFamily="34" charset="0"/>
            </a:rPr>
            <a:t> </a:t>
          </a:r>
          <a:r>
            <a:rPr lang="en-US" sz="1400" i="0" dirty="0" err="1">
              <a:latin typeface="Berlin Sans FB" pitchFamily="34" charset="0"/>
            </a:rPr>
            <a:t>dan</a:t>
          </a:r>
          <a:r>
            <a:rPr lang="en-US" sz="1400" i="0" dirty="0">
              <a:latin typeface="Berlin Sans FB" pitchFamily="34" charset="0"/>
            </a:rPr>
            <a:t>/</a:t>
          </a:r>
          <a:r>
            <a:rPr lang="en-US" sz="1400" i="0" dirty="0" err="1">
              <a:latin typeface="Berlin Sans FB" pitchFamily="34" charset="0"/>
            </a:rPr>
            <a:t>atau</a:t>
          </a:r>
          <a:r>
            <a:rPr lang="en-US" sz="1400" i="0" dirty="0">
              <a:latin typeface="Berlin Sans FB" pitchFamily="34" charset="0"/>
            </a:rPr>
            <a:t> </a:t>
          </a:r>
          <a:r>
            <a:rPr lang="en-US" sz="1400" i="0" dirty="0" err="1">
              <a:latin typeface="Berlin Sans FB" pitchFamily="34" charset="0"/>
            </a:rPr>
            <a:t>tidak</a:t>
          </a:r>
          <a:r>
            <a:rPr lang="en-US" sz="1400" i="0" dirty="0">
              <a:latin typeface="Berlin Sans FB" pitchFamily="34" charset="0"/>
            </a:rPr>
            <a:t> </a:t>
          </a:r>
          <a:r>
            <a:rPr lang="en-US" sz="1400" i="0" dirty="0" err="1">
              <a:latin typeface="Berlin Sans FB" pitchFamily="34" charset="0"/>
            </a:rPr>
            <a:t>direncanakan</a:t>
          </a:r>
          <a:r>
            <a:rPr lang="en-US" sz="1400" i="0" dirty="0">
              <a:latin typeface="Berlin Sans FB" pitchFamily="34" charset="0"/>
            </a:rPr>
            <a:t> </a:t>
          </a:r>
          <a:r>
            <a:rPr lang="en-US" sz="1400" i="0" dirty="0" err="1">
              <a:latin typeface="Berlin Sans FB" pitchFamily="34" charset="0"/>
            </a:rPr>
            <a:t>digunakan</a:t>
          </a:r>
          <a:r>
            <a:rPr lang="en-US" sz="1400" i="0" dirty="0">
              <a:latin typeface="Berlin Sans FB" pitchFamily="34" charset="0"/>
            </a:rPr>
            <a:t> </a:t>
          </a:r>
          <a:r>
            <a:rPr lang="en-US" sz="1400" i="0" dirty="0" err="1">
              <a:latin typeface="Berlin Sans FB" pitchFamily="34" charset="0"/>
            </a:rPr>
            <a:t>sebelum</a:t>
          </a:r>
          <a:r>
            <a:rPr lang="en-US" sz="1400" i="0" dirty="0">
              <a:latin typeface="Berlin Sans FB" pitchFamily="34" charset="0"/>
            </a:rPr>
            <a:t> </a:t>
          </a:r>
          <a:r>
            <a:rPr lang="en-US" sz="1400" i="0" dirty="0" err="1">
              <a:latin typeface="Berlin Sans FB" pitchFamily="34" charset="0"/>
            </a:rPr>
            <a:t>berakhirnya</a:t>
          </a:r>
          <a:r>
            <a:rPr lang="en-US" sz="1400" i="0" dirty="0">
              <a:latin typeface="Berlin Sans FB" pitchFamily="34" charset="0"/>
            </a:rPr>
            <a:t> </a:t>
          </a:r>
          <a:r>
            <a:rPr lang="en-US" sz="1400" i="0" dirty="0" err="1">
              <a:latin typeface="Berlin Sans FB" pitchFamily="34" charset="0"/>
            </a:rPr>
            <a:t>tahun</a:t>
          </a:r>
          <a:r>
            <a:rPr lang="en-US" sz="1400" i="0" dirty="0">
              <a:latin typeface="Berlin Sans FB" pitchFamily="34" charset="0"/>
            </a:rPr>
            <a:t> </a:t>
          </a:r>
          <a:r>
            <a:rPr lang="en-US" sz="1400" i="0" dirty="0" err="1">
              <a:latin typeface="Berlin Sans FB" pitchFamily="34" charset="0"/>
            </a:rPr>
            <a:t>ketiga</a:t>
          </a:r>
          <a:r>
            <a:rPr lang="en-US" sz="1400" i="0" dirty="0">
              <a:latin typeface="Berlin Sans FB" pitchFamily="34" charset="0"/>
            </a:rPr>
            <a:t> </a:t>
          </a:r>
          <a:r>
            <a:rPr lang="en-US" sz="1400" i="0" dirty="0" err="1">
              <a:latin typeface="Berlin Sans FB" pitchFamily="34" charset="0"/>
            </a:rPr>
            <a:t>dan</a:t>
          </a:r>
          <a:r>
            <a:rPr lang="en-US" sz="1400" i="0" dirty="0">
              <a:latin typeface="Berlin Sans FB" pitchFamily="34" charset="0"/>
            </a:rPr>
            <a:t>/</a:t>
          </a:r>
          <a:r>
            <a:rPr lang="en-US" sz="1400" i="0" dirty="0" err="1">
              <a:latin typeface="Berlin Sans FB" pitchFamily="34" charset="0"/>
            </a:rPr>
            <a:t>atau</a:t>
          </a:r>
          <a:r>
            <a:rPr lang="en-US" sz="1400" i="0" dirty="0">
              <a:latin typeface="Berlin Sans FB" pitchFamily="34" charset="0"/>
            </a:rPr>
            <a:t> </a:t>
          </a:r>
          <a:r>
            <a:rPr lang="en-US" sz="1400" i="0" dirty="0" err="1">
              <a:latin typeface="Berlin Sans FB" pitchFamily="34" charset="0"/>
            </a:rPr>
            <a:t>tidak</a:t>
          </a:r>
          <a:r>
            <a:rPr lang="en-US" sz="1400" i="0" dirty="0">
              <a:latin typeface="Berlin Sans FB" pitchFamily="34" charset="0"/>
            </a:rPr>
            <a:t> </a:t>
          </a:r>
          <a:r>
            <a:rPr lang="en-US" sz="1400" i="0" dirty="0" err="1">
              <a:latin typeface="Berlin Sans FB" pitchFamily="34" charset="0"/>
            </a:rPr>
            <a:t>direncanakan</a:t>
          </a:r>
          <a:r>
            <a:rPr lang="en-US" sz="1400" i="0" dirty="0">
              <a:latin typeface="Berlin Sans FB" pitchFamily="34" charset="0"/>
            </a:rPr>
            <a:t> </a:t>
          </a:r>
          <a:r>
            <a:rPr lang="en-US" sz="1400" i="0" dirty="0" err="1">
              <a:latin typeface="Berlin Sans FB" pitchFamily="34" charset="0"/>
            </a:rPr>
            <a:t>untuk</a:t>
          </a:r>
          <a:r>
            <a:rPr lang="en-US" sz="1400" i="0" dirty="0">
              <a:latin typeface="Berlin Sans FB" pitchFamily="34" charset="0"/>
            </a:rPr>
            <a:t> </a:t>
          </a:r>
          <a:r>
            <a:rPr lang="en-US" sz="1400" i="0" dirty="0" err="1">
              <a:latin typeface="Berlin Sans FB" pitchFamily="34" charset="0"/>
            </a:rPr>
            <a:t>dimanfaatkan</a:t>
          </a:r>
          <a:r>
            <a:rPr lang="en-US" sz="1400" i="0" dirty="0">
              <a:latin typeface="Berlin Sans FB" pitchFamily="34" charset="0"/>
            </a:rPr>
            <a:t> </a:t>
          </a:r>
          <a:r>
            <a:rPr lang="en-US" sz="1400" i="0" dirty="0" err="1">
              <a:latin typeface="Berlin Sans FB" pitchFamily="34" charset="0"/>
            </a:rPr>
            <a:t>sebelum</a:t>
          </a:r>
          <a:r>
            <a:rPr lang="en-US" sz="1400" i="0" dirty="0">
              <a:latin typeface="Berlin Sans FB" pitchFamily="34" charset="0"/>
            </a:rPr>
            <a:t> </a:t>
          </a:r>
          <a:r>
            <a:rPr lang="en-US" sz="1400" i="0" dirty="0" err="1">
              <a:latin typeface="Berlin Sans FB" pitchFamily="34" charset="0"/>
            </a:rPr>
            <a:t>berakhirnya</a:t>
          </a:r>
          <a:r>
            <a:rPr lang="en-US" sz="1400" i="0" dirty="0">
              <a:latin typeface="Berlin Sans FB" pitchFamily="34" charset="0"/>
            </a:rPr>
            <a:t> </a:t>
          </a:r>
          <a:r>
            <a:rPr lang="en-US" sz="1400" i="0" dirty="0" err="1">
              <a:latin typeface="Berlin Sans FB" pitchFamily="34" charset="0"/>
            </a:rPr>
            <a:t>tahun</a:t>
          </a:r>
          <a:r>
            <a:rPr lang="en-US" sz="1400" i="0" dirty="0">
              <a:latin typeface="Berlin Sans FB" pitchFamily="34" charset="0"/>
            </a:rPr>
            <a:t> </a:t>
          </a:r>
          <a:r>
            <a:rPr lang="en-US" sz="1400" i="0" dirty="0" err="1">
              <a:latin typeface="Berlin Sans FB" pitchFamily="34" charset="0"/>
            </a:rPr>
            <a:t>kedua</a:t>
          </a:r>
          <a:r>
            <a:rPr lang="en-US" sz="1400" i="0" dirty="0">
              <a:latin typeface="Berlin Sans FB" pitchFamily="34" charset="0"/>
            </a:rPr>
            <a:t>.</a:t>
          </a:r>
        </a:p>
        <a:p>
          <a:pPr marL="228600" indent="0" algn="just"/>
          <a:r>
            <a:rPr lang="en-US" sz="1400" i="0" dirty="0">
              <a:latin typeface="Berlin Sans FB" pitchFamily="34" charset="0"/>
            </a:rPr>
            <a:t>BMN </a:t>
          </a:r>
          <a:r>
            <a:rPr lang="en-US" sz="1400" i="0" dirty="0" err="1">
              <a:latin typeface="Berlin Sans FB" pitchFamily="34" charset="0"/>
            </a:rPr>
            <a:t>selain</a:t>
          </a:r>
          <a:r>
            <a:rPr lang="en-US" sz="1400" i="0" dirty="0">
              <a:latin typeface="Berlin Sans FB" pitchFamily="34" charset="0"/>
            </a:rPr>
            <a:t> </a:t>
          </a:r>
          <a:r>
            <a:rPr lang="en-US" sz="1400" i="0" dirty="0" err="1">
              <a:latin typeface="Berlin Sans FB" pitchFamily="34" charset="0"/>
            </a:rPr>
            <a:t>tanah</a:t>
          </a:r>
          <a:r>
            <a:rPr lang="en-US" sz="1400" i="0" dirty="0">
              <a:latin typeface="Berlin Sans FB" pitchFamily="34" charset="0"/>
            </a:rPr>
            <a:t> </a:t>
          </a:r>
          <a:r>
            <a:rPr lang="en-US" sz="1400" i="0" dirty="0" err="1">
              <a:latin typeface="Berlin Sans FB" pitchFamily="34" charset="0"/>
            </a:rPr>
            <a:t>dan</a:t>
          </a:r>
          <a:r>
            <a:rPr lang="en-US" sz="1400" i="0" dirty="0">
              <a:latin typeface="Berlin Sans FB" pitchFamily="34" charset="0"/>
            </a:rPr>
            <a:t>/</a:t>
          </a:r>
          <a:r>
            <a:rPr lang="en-US" sz="1400" i="0" dirty="0" err="1">
              <a:latin typeface="Berlin Sans FB" pitchFamily="34" charset="0"/>
            </a:rPr>
            <a:t>atau</a:t>
          </a:r>
          <a:r>
            <a:rPr lang="en-US" sz="1400" i="0" dirty="0">
              <a:latin typeface="Berlin Sans FB" pitchFamily="34" charset="0"/>
            </a:rPr>
            <a:t> </a:t>
          </a:r>
          <a:r>
            <a:rPr lang="en-US" sz="1400" i="0" dirty="0" err="1">
              <a:latin typeface="Berlin Sans FB" pitchFamily="34" charset="0"/>
            </a:rPr>
            <a:t>bangunan</a:t>
          </a:r>
          <a:r>
            <a:rPr lang="en-US" sz="1400" i="0" dirty="0">
              <a:latin typeface="Berlin Sans FB" pitchFamily="34" charset="0"/>
            </a:rPr>
            <a:t> </a:t>
          </a:r>
          <a:r>
            <a:rPr lang="en-US" sz="1400" i="0" dirty="0" err="1">
              <a:latin typeface="Berlin Sans FB" pitchFamily="34" charset="0"/>
            </a:rPr>
            <a:t>sedang</a:t>
          </a:r>
          <a:r>
            <a:rPr lang="en-US" sz="1400" i="0" dirty="0">
              <a:latin typeface="Berlin Sans FB" pitchFamily="34" charset="0"/>
            </a:rPr>
            <a:t> </a:t>
          </a:r>
          <a:r>
            <a:rPr lang="en-US" sz="1400" i="0" dirty="0" err="1">
              <a:latin typeface="Berlin Sans FB" pitchFamily="34" charset="0"/>
            </a:rPr>
            <a:t>tidak</a:t>
          </a:r>
          <a:r>
            <a:rPr lang="en-US" sz="1400" i="0" dirty="0">
              <a:latin typeface="Berlin Sans FB" pitchFamily="34" charset="0"/>
            </a:rPr>
            <a:t> </a:t>
          </a:r>
          <a:r>
            <a:rPr lang="en-US" sz="1400" i="0" dirty="0" err="1">
              <a:latin typeface="Berlin Sans FB" pitchFamily="34" charset="0"/>
            </a:rPr>
            <a:t>digunakan</a:t>
          </a:r>
          <a:r>
            <a:rPr lang="en-US" sz="1400" i="0" dirty="0">
              <a:latin typeface="Berlin Sans FB" pitchFamily="34" charset="0"/>
            </a:rPr>
            <a:t> </a:t>
          </a:r>
          <a:r>
            <a:rPr lang="en-US" sz="1400" i="0" dirty="0" err="1">
              <a:latin typeface="Berlin Sans FB" pitchFamily="34" charset="0"/>
            </a:rPr>
            <a:t>untuk</a:t>
          </a:r>
          <a:r>
            <a:rPr lang="en-US" sz="1400" i="0" dirty="0">
              <a:latin typeface="Berlin Sans FB" pitchFamily="34" charset="0"/>
            </a:rPr>
            <a:t> </a:t>
          </a:r>
          <a:r>
            <a:rPr lang="en-US" sz="1400" i="0" dirty="0" err="1">
              <a:latin typeface="Berlin Sans FB" pitchFamily="34" charset="0"/>
            </a:rPr>
            <a:t>menyelenggarakan</a:t>
          </a:r>
          <a:r>
            <a:rPr lang="en-US" sz="1400" i="0" dirty="0">
              <a:latin typeface="Berlin Sans FB" pitchFamily="34" charset="0"/>
            </a:rPr>
            <a:t> </a:t>
          </a:r>
          <a:r>
            <a:rPr lang="en-US" sz="1400" i="0" dirty="0" err="1">
              <a:latin typeface="Berlin Sans FB" pitchFamily="34" charset="0"/>
            </a:rPr>
            <a:t>tusi</a:t>
          </a:r>
          <a:r>
            <a:rPr lang="en-US" sz="1400" i="0" dirty="0">
              <a:latin typeface="Berlin Sans FB" pitchFamily="34" charset="0"/>
            </a:rPr>
            <a:t>.</a:t>
          </a:r>
        </a:p>
        <a:p>
          <a:pPr marL="228600" indent="0" algn="just"/>
          <a:r>
            <a:rPr lang="en-US" sz="1400" i="0" dirty="0" err="1">
              <a:latin typeface="Berlin Sans FB" pitchFamily="34" charset="0"/>
            </a:rPr>
            <a:t>Jangka</a:t>
          </a:r>
          <a:r>
            <a:rPr lang="en-US" sz="1400" i="0" dirty="0">
              <a:latin typeface="Berlin Sans FB" pitchFamily="34" charset="0"/>
            </a:rPr>
            <a:t> </a:t>
          </a:r>
          <a:r>
            <a:rPr lang="en-US" sz="1400" i="0" dirty="0" err="1">
              <a:latin typeface="Berlin Sans FB" pitchFamily="34" charset="0"/>
            </a:rPr>
            <a:t>waktu</a:t>
          </a:r>
          <a:r>
            <a:rPr lang="en-US" sz="1400" i="0" dirty="0">
              <a:latin typeface="Berlin Sans FB" pitchFamily="34" charset="0"/>
            </a:rPr>
            <a:t> </a:t>
          </a:r>
          <a:r>
            <a:rPr lang="en-US" sz="1400" i="0" dirty="0" err="1">
              <a:latin typeface="Berlin Sans FB" pitchFamily="34" charset="0"/>
            </a:rPr>
            <a:t>pemanfaatan</a:t>
          </a:r>
          <a:r>
            <a:rPr lang="en-US" sz="1400" i="0" dirty="0">
              <a:latin typeface="Berlin Sans FB" pitchFamily="34" charset="0"/>
            </a:rPr>
            <a:t> BMN </a:t>
          </a:r>
          <a:r>
            <a:rPr lang="en-US" sz="1400" i="0" dirty="0" err="1">
              <a:latin typeface="Berlin Sans FB" pitchFamily="34" charset="0"/>
            </a:rPr>
            <a:t>berakhir</a:t>
          </a:r>
          <a:r>
            <a:rPr lang="en-US" sz="1400" i="0" dirty="0">
              <a:latin typeface="Berlin Sans FB" pitchFamily="34" charset="0"/>
            </a:rPr>
            <a:t> </a:t>
          </a:r>
          <a:r>
            <a:rPr lang="en-US" sz="1400" i="0" dirty="0" err="1">
              <a:latin typeface="Berlin Sans FB" pitchFamily="34" charset="0"/>
            </a:rPr>
            <a:t>dalam</a:t>
          </a:r>
          <a:r>
            <a:rPr lang="en-US" sz="1400" i="0" dirty="0">
              <a:latin typeface="Berlin Sans FB" pitchFamily="34" charset="0"/>
            </a:rPr>
            <a:t> </a:t>
          </a:r>
          <a:r>
            <a:rPr lang="en-US" sz="1400" i="0" dirty="0" err="1">
              <a:latin typeface="Berlin Sans FB" pitchFamily="34" charset="0"/>
            </a:rPr>
            <a:t>jangka</a:t>
          </a:r>
          <a:r>
            <a:rPr lang="en-US" sz="1400" i="0" dirty="0">
              <a:latin typeface="Berlin Sans FB" pitchFamily="34" charset="0"/>
            </a:rPr>
            <a:t> </a:t>
          </a:r>
          <a:r>
            <a:rPr lang="en-US" sz="1400" i="0" dirty="0" err="1">
              <a:latin typeface="Berlin Sans FB" pitchFamily="34" charset="0"/>
            </a:rPr>
            <a:t>waktu</a:t>
          </a:r>
          <a:r>
            <a:rPr lang="en-US" sz="1400" i="0" dirty="0">
              <a:latin typeface="Berlin Sans FB" pitchFamily="34" charset="0"/>
            </a:rPr>
            <a:t> </a:t>
          </a:r>
          <a:r>
            <a:rPr lang="en-US" sz="1400" i="0" dirty="0" err="1">
              <a:latin typeface="Berlin Sans FB" pitchFamily="34" charset="0"/>
            </a:rPr>
            <a:t>maksimal</a:t>
          </a:r>
          <a:r>
            <a:rPr lang="en-US" sz="1400" i="0" dirty="0">
              <a:latin typeface="Berlin Sans FB" pitchFamily="34" charset="0"/>
            </a:rPr>
            <a:t> 5 </a:t>
          </a:r>
          <a:r>
            <a:rPr lang="en-US" sz="1400" i="0" dirty="0" err="1">
              <a:latin typeface="Berlin Sans FB" pitchFamily="34" charset="0"/>
            </a:rPr>
            <a:t>tahun</a:t>
          </a:r>
          <a:endParaRPr lang="id-ID" sz="1400" i="0" dirty="0">
            <a:latin typeface="Berlin Sans FB" pitchFamily="34" charset="0"/>
          </a:endParaRPr>
        </a:p>
        <a:p>
          <a:pPr marL="228600" indent="0" algn="just"/>
          <a:endParaRPr lang="en-US" sz="1400" b="0" dirty="0">
            <a:solidFill>
              <a:schemeClr val="tx1"/>
            </a:solidFill>
            <a:latin typeface="Berlin Sans FB" pitchFamily="34" charset="0"/>
          </a:endParaRPr>
        </a:p>
        <a:p>
          <a:pPr marL="0" indent="0" algn="just" rtl="0"/>
          <a:r>
            <a:rPr lang="en-US" sz="1600" b="1" dirty="0">
              <a:solidFill>
                <a:srgbClr val="FF0000"/>
              </a:solidFill>
              <a:latin typeface="Berlin Sans FB" pitchFamily="34" charset="0"/>
            </a:rPr>
            <a:t>APIP K/L</a:t>
          </a:r>
          <a:r>
            <a:rPr lang="en-US" sz="1400" dirty="0">
              <a:latin typeface="Berlin Sans FB" pitchFamily="34" charset="0"/>
            </a:rPr>
            <a:t> </a:t>
          </a:r>
          <a:r>
            <a:rPr lang="en-US" sz="1400" dirty="0" err="1">
              <a:latin typeface="Berlin Sans FB" pitchFamily="34" charset="0"/>
            </a:rPr>
            <a:t>mereview</a:t>
          </a:r>
          <a:r>
            <a:rPr lang="en-US" sz="1400" dirty="0">
              <a:latin typeface="Berlin Sans FB" pitchFamily="34" charset="0"/>
            </a:rPr>
            <a:t> </a:t>
          </a:r>
          <a:r>
            <a:rPr lang="en-US" sz="1400" dirty="0" err="1">
              <a:latin typeface="Berlin Sans FB" pitchFamily="34" charset="0"/>
            </a:rPr>
            <a:t>kebenaran</a:t>
          </a:r>
          <a:r>
            <a:rPr lang="en-US" sz="1400" dirty="0">
              <a:latin typeface="Berlin Sans FB" pitchFamily="34" charset="0"/>
            </a:rPr>
            <a:t>, </a:t>
          </a:r>
          <a:r>
            <a:rPr lang="en-US" sz="1400" dirty="0" err="1">
              <a:latin typeface="Berlin Sans FB" pitchFamily="34" charset="0"/>
            </a:rPr>
            <a:t>kelengkapan</a:t>
          </a:r>
          <a:r>
            <a:rPr lang="en-US" sz="1400" dirty="0">
              <a:latin typeface="Berlin Sans FB" pitchFamily="34" charset="0"/>
            </a:rPr>
            <a:t>, </a:t>
          </a:r>
          <a:r>
            <a:rPr lang="en-US" sz="1400" dirty="0" err="1">
              <a:latin typeface="Berlin Sans FB" pitchFamily="34" charset="0"/>
            </a:rPr>
            <a:t>dan</a:t>
          </a:r>
          <a:r>
            <a:rPr lang="en-US" sz="1400" dirty="0">
              <a:latin typeface="Berlin Sans FB" pitchFamily="34" charset="0"/>
            </a:rPr>
            <a:t> </a:t>
          </a:r>
          <a:r>
            <a:rPr lang="en-US" sz="1400" dirty="0" err="1">
              <a:latin typeface="Berlin Sans FB" pitchFamily="34" charset="0"/>
            </a:rPr>
            <a:t>kepatuhan</a:t>
          </a:r>
          <a:r>
            <a:rPr lang="en-US" sz="1400" dirty="0">
              <a:latin typeface="Berlin Sans FB" pitchFamily="34" charset="0"/>
            </a:rPr>
            <a:t> </a:t>
          </a:r>
          <a:r>
            <a:rPr lang="en-US" sz="1400" dirty="0" err="1">
              <a:latin typeface="Berlin Sans FB" pitchFamily="34" charset="0"/>
            </a:rPr>
            <a:t>penerapan</a:t>
          </a:r>
          <a:r>
            <a:rPr lang="en-US" sz="1400" dirty="0">
              <a:latin typeface="Berlin Sans FB" pitchFamily="34" charset="0"/>
            </a:rPr>
            <a:t> </a:t>
          </a:r>
          <a:r>
            <a:rPr lang="en-US" sz="1400" dirty="0" err="1">
              <a:latin typeface="Berlin Sans FB" pitchFamily="34" charset="0"/>
            </a:rPr>
            <a:t>kaidah</a:t>
          </a:r>
          <a:r>
            <a:rPr lang="en-US" sz="1400" dirty="0">
              <a:latin typeface="Berlin Sans FB" pitchFamily="34" charset="0"/>
            </a:rPr>
            <a:t> </a:t>
          </a:r>
          <a:r>
            <a:rPr lang="en-US" sz="1400" dirty="0" err="1">
              <a:latin typeface="Berlin Sans FB" pitchFamily="34" charset="0"/>
            </a:rPr>
            <a:t>Perencanaan</a:t>
          </a:r>
          <a:r>
            <a:rPr lang="en-US" sz="1400" dirty="0">
              <a:latin typeface="Berlin Sans FB" pitchFamily="34" charset="0"/>
            </a:rPr>
            <a:t> </a:t>
          </a:r>
          <a:r>
            <a:rPr lang="en-US" sz="1400" dirty="0" err="1">
              <a:latin typeface="Berlin Sans FB" pitchFamily="34" charset="0"/>
            </a:rPr>
            <a:t>Kebutuhan</a:t>
          </a:r>
          <a:r>
            <a:rPr lang="en-US" sz="1400" dirty="0">
              <a:latin typeface="Berlin Sans FB" pitchFamily="34" charset="0"/>
            </a:rPr>
            <a:t> BMN.</a:t>
          </a:r>
        </a:p>
        <a:p>
          <a:pPr marL="0" indent="0" algn="just" rtl="0"/>
          <a:endParaRPr lang="en-US" sz="1400" b="0" dirty="0">
            <a:solidFill>
              <a:schemeClr val="tx1"/>
            </a:solidFill>
            <a:latin typeface="Berlin Sans FB" pitchFamily="34" charset="0"/>
          </a:endParaRPr>
        </a:p>
      </dgm:t>
    </dgm:pt>
    <dgm:pt modelId="{FAE80163-D97F-4524-A9EF-36E81FBB7EF3}" type="parTrans" cxnId="{582D115C-F7F3-43CB-B017-79FCB10F424D}">
      <dgm:prSet/>
      <dgm:spPr/>
      <dgm:t>
        <a:bodyPr/>
        <a:lstStyle/>
        <a:p>
          <a:endParaRPr lang="en-US"/>
        </a:p>
      </dgm:t>
    </dgm:pt>
    <dgm:pt modelId="{1EFF3417-606E-4CFF-8A46-CDC539DDBC04}" type="sibTrans" cxnId="{582D115C-F7F3-43CB-B017-79FCB10F424D}">
      <dgm:prSet/>
      <dgm:spPr/>
      <dgm:t>
        <a:bodyPr/>
        <a:lstStyle/>
        <a:p>
          <a:endParaRPr lang="en-US"/>
        </a:p>
      </dgm:t>
    </dgm:pt>
    <dgm:pt modelId="{747C7CD1-B470-49EE-9EBB-D06CCE774D05}">
      <dgm:prSet phldrT="[Text]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pPr rtl="0"/>
          <a:endParaRPr lang="en-US" dirty="0"/>
        </a:p>
      </dgm:t>
    </dgm:pt>
    <dgm:pt modelId="{AA91DEEB-BFBE-4343-BE62-5383EF578D6E}" type="parTrans" cxnId="{343A5791-9078-4635-B727-60926B8897B0}">
      <dgm:prSet/>
      <dgm:spPr/>
      <dgm:t>
        <a:bodyPr/>
        <a:lstStyle/>
        <a:p>
          <a:endParaRPr lang="en-US"/>
        </a:p>
      </dgm:t>
    </dgm:pt>
    <dgm:pt modelId="{BABD5E2F-8380-4341-8188-048B026517CB}" type="sibTrans" cxnId="{343A5791-9078-4635-B727-60926B8897B0}">
      <dgm:prSet/>
      <dgm:spPr/>
      <dgm:t>
        <a:bodyPr/>
        <a:lstStyle/>
        <a:p>
          <a:endParaRPr lang="en-US"/>
        </a:p>
      </dgm:t>
    </dgm:pt>
    <dgm:pt modelId="{E8808917-6C68-4501-A2EE-79AAA0BCFE60}">
      <dgm:prSet phldrT="[Text]" custT="1"/>
      <dgm:spPr>
        <a:solidFill>
          <a:srgbClr val="FFC000">
            <a:alpha val="90000"/>
          </a:srgbClr>
        </a:solidFill>
        <a:ln>
          <a:solidFill>
            <a:schemeClr val="accent1">
              <a:lumMod val="75000"/>
              <a:alpha val="90000"/>
            </a:schemeClr>
          </a:solidFill>
        </a:ln>
      </dgm:spPr>
      <dgm:t>
        <a:bodyPr/>
        <a:lstStyle/>
        <a:p>
          <a:pPr algn="ctr" rtl="0">
            <a:lnSpc>
              <a:spcPct val="100000"/>
            </a:lnSpc>
            <a:spcBef>
              <a:spcPts val="600"/>
            </a:spcBef>
            <a:spcAft>
              <a:spcPts val="0"/>
            </a:spcAft>
          </a:pPr>
          <a:r>
            <a:rPr lang="id-ID" sz="2000" b="1" dirty="0">
              <a:solidFill>
                <a:srgbClr val="0070C0"/>
              </a:solidFill>
              <a:latin typeface="AR CENA" pitchFamily="2" charset="0"/>
            </a:rPr>
            <a:t>RKBMN Untuk PEMELIHARAAN</a:t>
          </a:r>
          <a:endParaRPr lang="en-US" sz="2000" b="1" dirty="0">
            <a:solidFill>
              <a:srgbClr val="0070C0"/>
            </a:solidFill>
            <a:latin typeface="AR CENA" pitchFamily="2" charset="0"/>
          </a:endParaRPr>
        </a:p>
      </dgm:t>
    </dgm:pt>
    <dgm:pt modelId="{50BFC27C-F790-4FBC-BD99-03B772CE77CD}" type="parTrans" cxnId="{CB475CB0-63A5-473B-8768-A9EDF0951345}">
      <dgm:prSet/>
      <dgm:spPr/>
      <dgm:t>
        <a:bodyPr/>
        <a:lstStyle/>
        <a:p>
          <a:endParaRPr lang="en-US"/>
        </a:p>
      </dgm:t>
    </dgm:pt>
    <dgm:pt modelId="{E122216D-6B36-4B18-B088-F303A249A412}" type="sibTrans" cxnId="{CB475CB0-63A5-473B-8768-A9EDF0951345}">
      <dgm:prSet/>
      <dgm:spPr/>
      <dgm:t>
        <a:bodyPr/>
        <a:lstStyle/>
        <a:p>
          <a:endParaRPr lang="en-US"/>
        </a:p>
      </dgm:t>
    </dgm:pt>
    <dgm:pt modelId="{185E128E-1BD3-4720-B0A8-07C79A5ED905}">
      <dgm:prSet phldrT="[Text]" custT="1"/>
      <dgm:spPr>
        <a:solidFill>
          <a:srgbClr val="FFE9A3">
            <a:alpha val="89804"/>
          </a:srgbClr>
        </a:solidFill>
        <a:ln>
          <a:solidFill>
            <a:schemeClr val="accent5">
              <a:lumMod val="75000"/>
              <a:alpha val="90000"/>
            </a:schemeClr>
          </a:solidFill>
        </a:ln>
      </dgm:spPr>
      <dgm:t>
        <a:bodyPr/>
        <a:lstStyle/>
        <a:p>
          <a:pPr marL="0" indent="0" rtl="0">
            <a:lnSpc>
              <a:spcPct val="100000"/>
            </a:lnSpc>
            <a:spcAft>
              <a:spcPts val="1200"/>
            </a:spcAft>
          </a:pPr>
          <a:r>
            <a:rPr lang="en-US" sz="1400" b="0" dirty="0" err="1">
              <a:solidFill>
                <a:schemeClr val="tx1"/>
              </a:solidFill>
              <a:latin typeface="Berlin Sans FB" pitchFamily="34" charset="0"/>
            </a:rPr>
            <a:t>Disusun</a:t>
          </a:r>
          <a:r>
            <a:rPr lang="en-US" sz="1400" b="0" dirty="0">
              <a:solidFill>
                <a:schemeClr val="tx1"/>
              </a:solidFill>
              <a:latin typeface="Berlin Sans FB" pitchFamily="34" charset="0"/>
            </a:rPr>
            <a:t> </a:t>
          </a:r>
          <a:r>
            <a:rPr lang="en-US" sz="1400" b="0" dirty="0" err="1">
              <a:solidFill>
                <a:schemeClr val="tx1"/>
              </a:solidFill>
              <a:latin typeface="Berlin Sans FB" pitchFamily="34" charset="0"/>
            </a:rPr>
            <a:t>berdasarkan</a:t>
          </a:r>
          <a:r>
            <a:rPr lang="en-US" sz="1400" b="0" dirty="0">
              <a:solidFill>
                <a:schemeClr val="tx1"/>
              </a:solidFill>
              <a:latin typeface="Berlin Sans FB" pitchFamily="34" charset="0"/>
            </a:rPr>
            <a:t> DAFTAR BARANG yang </a:t>
          </a:r>
          <a:r>
            <a:rPr lang="en-US" sz="1400" b="0" dirty="0" err="1">
              <a:solidFill>
                <a:schemeClr val="tx1"/>
              </a:solidFill>
              <a:latin typeface="Berlin Sans FB" pitchFamily="34" charset="0"/>
            </a:rPr>
            <a:t>memuat</a:t>
          </a:r>
          <a:r>
            <a:rPr lang="en-US" sz="1400" b="0" dirty="0">
              <a:solidFill>
                <a:schemeClr val="tx1"/>
              </a:solidFill>
              <a:latin typeface="Berlin Sans FB" pitchFamily="34" charset="0"/>
            </a:rPr>
            <a:t> </a:t>
          </a:r>
          <a:r>
            <a:rPr lang="en-US" sz="1400" b="0" dirty="0" err="1">
              <a:solidFill>
                <a:schemeClr val="tx1"/>
              </a:solidFill>
              <a:latin typeface="Berlin Sans FB" pitchFamily="34" charset="0"/>
            </a:rPr>
            <a:t>informasi</a:t>
          </a:r>
          <a:r>
            <a:rPr lang="en-US" sz="1400" b="0" dirty="0">
              <a:solidFill>
                <a:schemeClr val="tx1"/>
              </a:solidFill>
              <a:latin typeface="Berlin Sans FB" pitchFamily="34" charset="0"/>
            </a:rPr>
            <a:t> STATUS PENGGUNAAN </a:t>
          </a:r>
          <a:r>
            <a:rPr lang="en-US" sz="1400" b="0" dirty="0" err="1">
              <a:solidFill>
                <a:schemeClr val="tx1"/>
              </a:solidFill>
              <a:latin typeface="Berlin Sans FB" pitchFamily="34" charset="0"/>
            </a:rPr>
            <a:t>dan</a:t>
          </a:r>
          <a:r>
            <a:rPr lang="en-US" sz="1400" b="0" dirty="0">
              <a:solidFill>
                <a:schemeClr val="tx1"/>
              </a:solidFill>
              <a:latin typeface="Berlin Sans FB" pitchFamily="34" charset="0"/>
            </a:rPr>
            <a:t> </a:t>
          </a:r>
          <a:r>
            <a:rPr lang="en-US" sz="1400" b="0" u="none" dirty="0">
              <a:solidFill>
                <a:schemeClr val="tx1"/>
              </a:solidFill>
              <a:latin typeface="Berlin Sans FB" pitchFamily="34" charset="0"/>
            </a:rPr>
            <a:t>KONDISI BARANG.</a:t>
          </a:r>
          <a:r>
            <a:rPr lang="x-none" sz="1400" b="0" u="none">
              <a:solidFill>
                <a:schemeClr val="tx1"/>
              </a:solidFill>
              <a:latin typeface="Berlin Sans FB" pitchFamily="34" charset="0"/>
            </a:rPr>
            <a:t> </a:t>
          </a:r>
          <a:endParaRPr lang="en-US" sz="1400" b="0" u="none" dirty="0">
            <a:solidFill>
              <a:schemeClr val="tx1"/>
            </a:solidFill>
            <a:latin typeface="Berlin Sans FB" pitchFamily="34" charset="0"/>
          </a:endParaRPr>
        </a:p>
        <a:p>
          <a:pPr marL="0" indent="0" rtl="0">
            <a:lnSpc>
              <a:spcPct val="90000"/>
            </a:lnSpc>
            <a:spcAft>
              <a:spcPct val="35000"/>
            </a:spcAft>
          </a:pPr>
          <a:r>
            <a:rPr lang="en-US" sz="1400" b="1" dirty="0">
              <a:solidFill>
                <a:schemeClr val="tx1"/>
              </a:solidFill>
              <a:latin typeface="Berlin Sans FB" pitchFamily="34" charset="0"/>
            </a:rPr>
            <a:t>TIDAK</a:t>
          </a:r>
          <a:r>
            <a:rPr lang="en-US" sz="1400" b="0" dirty="0">
              <a:solidFill>
                <a:schemeClr val="tx1"/>
              </a:solidFill>
              <a:latin typeface="Berlin Sans FB" pitchFamily="34" charset="0"/>
            </a:rPr>
            <a:t> </a:t>
          </a:r>
          <a:r>
            <a:rPr lang="en-US" sz="1400" b="0" dirty="0" err="1">
              <a:solidFill>
                <a:schemeClr val="tx1"/>
              </a:solidFill>
              <a:latin typeface="Berlin Sans FB" pitchFamily="34" charset="0"/>
            </a:rPr>
            <a:t>dapat</a:t>
          </a:r>
          <a:r>
            <a:rPr lang="en-US" sz="1400" b="0" dirty="0">
              <a:solidFill>
                <a:schemeClr val="tx1"/>
              </a:solidFill>
              <a:latin typeface="Berlin Sans FB" pitchFamily="34" charset="0"/>
            </a:rPr>
            <a:t> </a:t>
          </a:r>
          <a:r>
            <a:rPr lang="en-US" sz="1400" b="0" dirty="0" err="1">
              <a:solidFill>
                <a:schemeClr val="tx1"/>
              </a:solidFill>
              <a:latin typeface="Berlin Sans FB" pitchFamily="34" charset="0"/>
            </a:rPr>
            <a:t>diusulkan</a:t>
          </a:r>
          <a:r>
            <a:rPr lang="en-US" sz="1400" b="0" dirty="0">
              <a:solidFill>
                <a:schemeClr val="tx1"/>
              </a:solidFill>
              <a:latin typeface="Berlin Sans FB" pitchFamily="34" charset="0"/>
            </a:rPr>
            <a:t> </a:t>
          </a:r>
          <a:r>
            <a:rPr lang="en-US" sz="1400" b="0" dirty="0" err="1">
              <a:solidFill>
                <a:schemeClr val="tx1"/>
              </a:solidFill>
              <a:latin typeface="Berlin Sans FB" pitchFamily="34" charset="0"/>
            </a:rPr>
            <a:t>atas</a:t>
          </a:r>
          <a:r>
            <a:rPr lang="en-US" sz="1400" b="0" dirty="0">
              <a:solidFill>
                <a:schemeClr val="tx1"/>
              </a:solidFill>
              <a:latin typeface="Berlin Sans FB" pitchFamily="34" charset="0"/>
            </a:rPr>
            <a:t> BMN:</a:t>
          </a:r>
        </a:p>
        <a:p>
          <a:pPr marL="228600" indent="0">
            <a:lnSpc>
              <a:spcPct val="90000"/>
            </a:lnSpc>
            <a:spcAft>
              <a:spcPct val="35000"/>
            </a:spcAft>
          </a:pPr>
          <a:r>
            <a:rPr lang="en-US" sz="1400" b="0" dirty="0" err="1">
              <a:solidFill>
                <a:schemeClr val="tx1"/>
              </a:solidFill>
              <a:latin typeface="Berlin Sans FB" pitchFamily="34" charset="0"/>
            </a:rPr>
            <a:t>dalam</a:t>
          </a:r>
          <a:r>
            <a:rPr lang="en-US" sz="1400" b="0" dirty="0">
              <a:solidFill>
                <a:schemeClr val="tx1"/>
              </a:solidFill>
              <a:latin typeface="Berlin Sans FB" pitchFamily="34" charset="0"/>
            </a:rPr>
            <a:t> </a:t>
          </a:r>
          <a:r>
            <a:rPr lang="en-US" sz="1400" b="0" dirty="0" err="1">
              <a:solidFill>
                <a:schemeClr val="tx1"/>
              </a:solidFill>
              <a:latin typeface="Berlin Sans FB" pitchFamily="34" charset="0"/>
            </a:rPr>
            <a:t>kondisi</a:t>
          </a:r>
          <a:r>
            <a:rPr lang="en-US" sz="1400" b="0" dirty="0">
              <a:solidFill>
                <a:schemeClr val="tx1"/>
              </a:solidFill>
              <a:latin typeface="Berlin Sans FB" pitchFamily="34" charset="0"/>
            </a:rPr>
            <a:t> RUSAK BERAT;</a:t>
          </a:r>
        </a:p>
        <a:p>
          <a:pPr marL="228600" indent="0">
            <a:lnSpc>
              <a:spcPct val="90000"/>
            </a:lnSpc>
            <a:spcAft>
              <a:spcPct val="35000"/>
            </a:spcAft>
          </a:pPr>
          <a:r>
            <a:rPr lang="en-US" sz="1400" b="0" dirty="0" err="1">
              <a:solidFill>
                <a:schemeClr val="tx1"/>
              </a:solidFill>
              <a:latin typeface="Berlin Sans FB" pitchFamily="34" charset="0"/>
            </a:rPr>
            <a:t>dalam</a:t>
          </a:r>
          <a:r>
            <a:rPr lang="en-US" sz="1400" b="0" dirty="0">
              <a:solidFill>
                <a:schemeClr val="tx1"/>
              </a:solidFill>
              <a:latin typeface="Berlin Sans FB" pitchFamily="34" charset="0"/>
            </a:rPr>
            <a:t> status PENGGUNAAN SEMENTARA;</a:t>
          </a:r>
        </a:p>
        <a:p>
          <a:pPr marL="228600" indent="0">
            <a:lnSpc>
              <a:spcPct val="90000"/>
            </a:lnSpc>
            <a:spcAft>
              <a:spcPct val="35000"/>
            </a:spcAft>
          </a:pPr>
          <a:r>
            <a:rPr lang="en-US" sz="1400" b="0" dirty="0" err="1">
              <a:solidFill>
                <a:schemeClr val="tx1"/>
              </a:solidFill>
              <a:latin typeface="Berlin Sans FB" pitchFamily="34" charset="0"/>
            </a:rPr>
            <a:t>dalam</a:t>
          </a:r>
          <a:r>
            <a:rPr lang="en-US" sz="1400" b="0" dirty="0">
              <a:solidFill>
                <a:schemeClr val="tx1"/>
              </a:solidFill>
              <a:latin typeface="Berlin Sans FB" pitchFamily="34" charset="0"/>
            </a:rPr>
            <a:t> status DIOPERASIKAN PIHAK LAIN; </a:t>
          </a:r>
          <a:r>
            <a:rPr lang="en-US" sz="1400" b="0" dirty="0" err="1">
              <a:solidFill>
                <a:schemeClr val="tx1"/>
              </a:solidFill>
              <a:latin typeface="Berlin Sans FB" pitchFamily="34" charset="0"/>
            </a:rPr>
            <a:t>dan</a:t>
          </a:r>
          <a:r>
            <a:rPr lang="en-US" sz="1400" b="0" dirty="0">
              <a:solidFill>
                <a:schemeClr val="tx1"/>
              </a:solidFill>
              <a:latin typeface="Berlin Sans FB" pitchFamily="34" charset="0"/>
            </a:rPr>
            <a:t>/</a:t>
          </a:r>
          <a:r>
            <a:rPr lang="en-US" sz="1400" b="0" dirty="0" err="1">
              <a:solidFill>
                <a:schemeClr val="tx1"/>
              </a:solidFill>
              <a:latin typeface="Berlin Sans FB" pitchFamily="34" charset="0"/>
            </a:rPr>
            <a:t>atau</a:t>
          </a:r>
          <a:endParaRPr lang="en-US" sz="1400" b="0" dirty="0">
            <a:solidFill>
              <a:schemeClr val="tx1"/>
            </a:solidFill>
            <a:latin typeface="Berlin Sans FB" pitchFamily="34" charset="0"/>
          </a:endParaRPr>
        </a:p>
        <a:p>
          <a:pPr marL="228600" indent="0">
            <a:lnSpc>
              <a:spcPct val="100000"/>
            </a:lnSpc>
            <a:spcAft>
              <a:spcPts val="1200"/>
            </a:spcAft>
          </a:pPr>
          <a:r>
            <a:rPr lang="en-US" sz="1400" b="0" dirty="0" err="1">
              <a:solidFill>
                <a:schemeClr val="tx1"/>
              </a:solidFill>
              <a:latin typeface="Berlin Sans FB" pitchFamily="34" charset="0"/>
            </a:rPr>
            <a:t>dalam</a:t>
          </a:r>
          <a:r>
            <a:rPr lang="en-US" sz="1400" b="0" dirty="0">
              <a:solidFill>
                <a:schemeClr val="tx1"/>
              </a:solidFill>
              <a:latin typeface="Berlin Sans FB" pitchFamily="34" charset="0"/>
            </a:rPr>
            <a:t> status DIMANFAATKAN (</a:t>
          </a:r>
          <a:r>
            <a:rPr lang="en-US" sz="1400" b="1" dirty="0">
              <a:solidFill>
                <a:schemeClr val="tx1"/>
              </a:solidFill>
              <a:latin typeface="Berlin Sans FB" pitchFamily="34" charset="0"/>
            </a:rPr>
            <a:t>KECUALI</a:t>
          </a:r>
          <a:r>
            <a:rPr lang="en-US" sz="1400" b="0" dirty="0">
              <a:solidFill>
                <a:schemeClr val="tx1"/>
              </a:solidFill>
              <a:latin typeface="Berlin Sans FB" pitchFamily="34" charset="0"/>
            </a:rPr>
            <a:t> </a:t>
          </a:r>
          <a:r>
            <a:rPr lang="en-US" sz="1400" b="0" dirty="0" err="1">
              <a:solidFill>
                <a:schemeClr val="tx1"/>
              </a:solidFill>
              <a:latin typeface="Berlin Sans FB" pitchFamily="34" charset="0"/>
            </a:rPr>
            <a:t>pinjam</a:t>
          </a:r>
          <a:r>
            <a:rPr lang="en-US" sz="1400" b="0" dirty="0">
              <a:solidFill>
                <a:schemeClr val="tx1"/>
              </a:solidFill>
              <a:latin typeface="Berlin Sans FB" pitchFamily="34" charset="0"/>
            </a:rPr>
            <a:t> </a:t>
          </a:r>
          <a:r>
            <a:rPr lang="en-US" sz="1400" b="0" dirty="0" err="1">
              <a:solidFill>
                <a:schemeClr val="tx1"/>
              </a:solidFill>
              <a:latin typeface="Berlin Sans FB" pitchFamily="34" charset="0"/>
            </a:rPr>
            <a:t>pakai</a:t>
          </a:r>
          <a:r>
            <a:rPr lang="en-US" sz="1400" b="0" dirty="0">
              <a:solidFill>
                <a:schemeClr val="tx1"/>
              </a:solidFill>
              <a:latin typeface="Berlin Sans FB" pitchFamily="34" charset="0"/>
            </a:rPr>
            <a:t> </a:t>
          </a:r>
          <a:r>
            <a:rPr lang="en-US" sz="1400" b="0" dirty="0" err="1">
              <a:solidFill>
                <a:schemeClr val="tx1"/>
              </a:solidFill>
              <a:latin typeface="Berlin Sans FB" pitchFamily="34" charset="0"/>
            </a:rPr>
            <a:t>dengan</a:t>
          </a:r>
          <a:r>
            <a:rPr lang="en-US" sz="1400" b="0" dirty="0">
              <a:solidFill>
                <a:schemeClr val="tx1"/>
              </a:solidFill>
              <a:latin typeface="Berlin Sans FB" pitchFamily="34" charset="0"/>
            </a:rPr>
            <a:t> </a:t>
          </a:r>
          <a:r>
            <a:rPr lang="en-US" sz="1400" b="0" dirty="0" err="1">
              <a:solidFill>
                <a:schemeClr val="tx1"/>
              </a:solidFill>
              <a:latin typeface="Berlin Sans FB" pitchFamily="34" charset="0"/>
            </a:rPr>
            <a:t>jangka</a:t>
          </a:r>
          <a:r>
            <a:rPr lang="en-US" sz="1400" b="0" dirty="0">
              <a:solidFill>
                <a:schemeClr val="tx1"/>
              </a:solidFill>
              <a:latin typeface="Berlin Sans FB" pitchFamily="34" charset="0"/>
            </a:rPr>
            <a:t> </a:t>
          </a:r>
          <a:r>
            <a:rPr lang="en-US" sz="1400" b="0" dirty="0" err="1">
              <a:solidFill>
                <a:schemeClr val="tx1"/>
              </a:solidFill>
              <a:latin typeface="Berlin Sans FB" pitchFamily="34" charset="0"/>
            </a:rPr>
            <a:t>waktu</a:t>
          </a:r>
          <a:r>
            <a:rPr lang="en-US" sz="1400" b="0" dirty="0">
              <a:solidFill>
                <a:schemeClr val="tx1"/>
              </a:solidFill>
              <a:latin typeface="Berlin Sans FB" pitchFamily="34" charset="0"/>
            </a:rPr>
            <a:t> </a:t>
          </a:r>
          <a:r>
            <a:rPr lang="en-US" sz="1400" b="0" dirty="0" err="1">
              <a:solidFill>
                <a:schemeClr val="tx1"/>
              </a:solidFill>
              <a:latin typeface="Berlin Sans FB" pitchFamily="34" charset="0"/>
            </a:rPr>
            <a:t>kurang</a:t>
          </a:r>
          <a:r>
            <a:rPr lang="en-US" sz="1400" b="0" dirty="0">
              <a:solidFill>
                <a:schemeClr val="tx1"/>
              </a:solidFill>
              <a:latin typeface="Berlin Sans FB" pitchFamily="34" charset="0"/>
            </a:rPr>
            <a:t> </a:t>
          </a:r>
          <a:r>
            <a:rPr lang="en-US" sz="1400" b="0" dirty="0" err="1">
              <a:solidFill>
                <a:schemeClr val="tx1"/>
              </a:solidFill>
              <a:latin typeface="Berlin Sans FB" pitchFamily="34" charset="0"/>
            </a:rPr>
            <a:t>dari</a:t>
          </a:r>
          <a:r>
            <a:rPr lang="en-US" sz="1400" b="0" dirty="0">
              <a:solidFill>
                <a:schemeClr val="tx1"/>
              </a:solidFill>
              <a:latin typeface="Berlin Sans FB" pitchFamily="34" charset="0"/>
            </a:rPr>
            <a:t>                        6 </a:t>
          </a:r>
          <a:r>
            <a:rPr lang="en-US" sz="1400" b="0" dirty="0" err="1">
              <a:solidFill>
                <a:schemeClr val="tx1"/>
              </a:solidFill>
              <a:latin typeface="Berlin Sans FB" pitchFamily="34" charset="0"/>
            </a:rPr>
            <a:t>bulan</a:t>
          </a:r>
          <a:r>
            <a:rPr lang="en-US" sz="1400" b="0" dirty="0">
              <a:solidFill>
                <a:schemeClr val="tx1"/>
              </a:solidFill>
              <a:latin typeface="Berlin Sans FB" pitchFamily="34" charset="0"/>
            </a:rPr>
            <a:t>)</a:t>
          </a:r>
        </a:p>
        <a:p>
          <a:pPr marL="0" indent="0">
            <a:lnSpc>
              <a:spcPct val="90000"/>
            </a:lnSpc>
            <a:spcAft>
              <a:spcPct val="35000"/>
            </a:spcAft>
          </a:pPr>
          <a:r>
            <a:rPr lang="en-US" sz="1400" b="0" dirty="0" err="1">
              <a:solidFill>
                <a:schemeClr val="tx1"/>
              </a:solidFill>
              <a:latin typeface="Berlin Sans FB" pitchFamily="34" charset="0"/>
            </a:rPr>
            <a:t>Pemeliharaan</a:t>
          </a:r>
          <a:r>
            <a:rPr lang="en-US" sz="1400" b="0" dirty="0">
              <a:solidFill>
                <a:schemeClr val="tx1"/>
              </a:solidFill>
              <a:latin typeface="Berlin Sans FB" pitchFamily="34" charset="0"/>
            </a:rPr>
            <a:t> BMN </a:t>
          </a:r>
          <a:r>
            <a:rPr lang="en-US" sz="1400" b="0" dirty="0" err="1">
              <a:solidFill>
                <a:schemeClr val="tx1"/>
              </a:solidFill>
              <a:latin typeface="Berlin Sans FB" pitchFamily="34" charset="0"/>
            </a:rPr>
            <a:t>dalam</a:t>
          </a:r>
          <a:r>
            <a:rPr lang="en-US" sz="1400" b="0" dirty="0">
              <a:solidFill>
                <a:schemeClr val="tx1"/>
              </a:solidFill>
              <a:latin typeface="Berlin Sans FB" pitchFamily="34" charset="0"/>
            </a:rPr>
            <a:t> status </a:t>
          </a:r>
          <a:r>
            <a:rPr lang="en-US" sz="1400" b="0" dirty="0" err="1">
              <a:solidFill>
                <a:schemeClr val="tx1"/>
              </a:solidFill>
              <a:latin typeface="Berlin Sans FB" pitchFamily="34" charset="0"/>
            </a:rPr>
            <a:t>penggunaan</a:t>
          </a:r>
          <a:r>
            <a:rPr lang="en-US" sz="1400" b="0" dirty="0">
              <a:solidFill>
                <a:schemeClr val="tx1"/>
              </a:solidFill>
              <a:latin typeface="Berlin Sans FB" pitchFamily="34" charset="0"/>
            </a:rPr>
            <a:t> </a:t>
          </a:r>
          <a:r>
            <a:rPr lang="en-US" sz="1400" b="0" dirty="0" err="1">
              <a:solidFill>
                <a:schemeClr val="tx1"/>
              </a:solidFill>
              <a:latin typeface="Berlin Sans FB" pitchFamily="34" charset="0"/>
            </a:rPr>
            <a:t>sementara</a:t>
          </a:r>
          <a:r>
            <a:rPr lang="en-US" sz="1400" b="0" dirty="0">
              <a:solidFill>
                <a:schemeClr val="tx1"/>
              </a:solidFill>
              <a:latin typeface="Berlin Sans FB" pitchFamily="34" charset="0"/>
            </a:rPr>
            <a:t> </a:t>
          </a:r>
          <a:r>
            <a:rPr lang="en-US" sz="1400" b="0" dirty="0" err="1">
              <a:solidFill>
                <a:schemeClr val="tx1"/>
              </a:solidFill>
              <a:latin typeface="Berlin Sans FB" pitchFamily="34" charset="0"/>
            </a:rPr>
            <a:t>diusulkan</a:t>
          </a:r>
          <a:r>
            <a:rPr lang="en-US" sz="1400" b="0" dirty="0">
              <a:solidFill>
                <a:schemeClr val="tx1"/>
              </a:solidFill>
              <a:latin typeface="Berlin Sans FB" pitchFamily="34" charset="0"/>
            </a:rPr>
            <a:t> </a:t>
          </a:r>
          <a:r>
            <a:rPr lang="en-US" sz="1400" b="0" dirty="0" err="1">
              <a:solidFill>
                <a:schemeClr val="tx1"/>
              </a:solidFill>
              <a:latin typeface="Berlin Sans FB" pitchFamily="34" charset="0"/>
            </a:rPr>
            <a:t>oleh</a:t>
          </a:r>
          <a:r>
            <a:rPr lang="en-US" sz="1400" b="0" dirty="0">
              <a:solidFill>
                <a:schemeClr val="tx1"/>
              </a:solidFill>
              <a:latin typeface="Berlin Sans FB" pitchFamily="34" charset="0"/>
            </a:rPr>
            <a:t> K/L yang </a:t>
          </a:r>
          <a:r>
            <a:rPr lang="en-US" sz="1400" b="0" dirty="0" err="1">
              <a:solidFill>
                <a:schemeClr val="tx1"/>
              </a:solidFill>
              <a:latin typeface="Berlin Sans FB" pitchFamily="34" charset="0"/>
            </a:rPr>
            <a:t>menggunakan</a:t>
          </a:r>
          <a:r>
            <a:rPr lang="en-US" sz="1400" b="0" dirty="0">
              <a:solidFill>
                <a:schemeClr val="tx1"/>
              </a:solidFill>
              <a:latin typeface="Berlin Sans FB" pitchFamily="34" charset="0"/>
            </a:rPr>
            <a:t> </a:t>
          </a:r>
          <a:r>
            <a:rPr lang="en-US" sz="1400" b="0" dirty="0" err="1">
              <a:solidFill>
                <a:schemeClr val="tx1"/>
              </a:solidFill>
              <a:latin typeface="Berlin Sans FB" pitchFamily="34" charset="0"/>
            </a:rPr>
            <a:t>sementara</a:t>
          </a:r>
          <a:r>
            <a:rPr lang="en-US" sz="1400" b="0" dirty="0">
              <a:solidFill>
                <a:schemeClr val="tx1"/>
              </a:solidFill>
              <a:latin typeface="Berlin Sans FB" pitchFamily="34" charset="0"/>
            </a:rPr>
            <a:t> BMN.</a:t>
          </a:r>
          <a:endParaRPr lang="en-US" sz="1400" b="0" dirty="0">
            <a:solidFill>
              <a:schemeClr val="tx1"/>
            </a:solidFill>
            <a:latin typeface="Berlin Sans FB" pitchFamily="34" charset="0"/>
            <a:cs typeface="Aharoni" pitchFamily="2" charset="-79"/>
          </a:endParaRPr>
        </a:p>
      </dgm:t>
    </dgm:pt>
    <dgm:pt modelId="{8F0810C7-3C2D-4B2E-A274-2D5BF59D0F3F}" type="parTrans" cxnId="{C4EB52F3-2135-491D-8C20-F31918BB09CC}">
      <dgm:prSet/>
      <dgm:spPr/>
      <dgm:t>
        <a:bodyPr/>
        <a:lstStyle/>
        <a:p>
          <a:endParaRPr lang="en-US"/>
        </a:p>
      </dgm:t>
    </dgm:pt>
    <dgm:pt modelId="{C076CA41-C46B-4DF2-8708-3A88BADD71FD}" type="sibTrans" cxnId="{C4EB52F3-2135-491D-8C20-F31918BB09CC}">
      <dgm:prSet/>
      <dgm:spPr/>
      <dgm:t>
        <a:bodyPr/>
        <a:lstStyle/>
        <a:p>
          <a:endParaRPr lang="en-US"/>
        </a:p>
      </dgm:t>
    </dgm:pt>
    <dgm:pt modelId="{10CA8C2C-2C15-47E0-8DEC-50BB5F29930A}" type="pres">
      <dgm:prSet presAssocID="{D31A74B3-E9D9-463F-908E-1806DDE1F02C}" presName="list" presStyleCnt="0">
        <dgm:presLayoutVars>
          <dgm:dir/>
          <dgm:animLvl val="lvl"/>
        </dgm:presLayoutVars>
      </dgm:prSet>
      <dgm:spPr/>
    </dgm:pt>
    <dgm:pt modelId="{0EA77115-0A94-4C24-B856-6596CB6465C1}" type="pres">
      <dgm:prSet presAssocID="{8E8D8466-A231-4B6E-84ED-F5157C939D2C}" presName="posSpace" presStyleCnt="0"/>
      <dgm:spPr/>
    </dgm:pt>
    <dgm:pt modelId="{F4049977-D351-4074-AC0A-0CF056C9FCCA}" type="pres">
      <dgm:prSet presAssocID="{8E8D8466-A231-4B6E-84ED-F5157C939D2C}" presName="vertFlow" presStyleCnt="0"/>
      <dgm:spPr/>
    </dgm:pt>
    <dgm:pt modelId="{A8574574-87DB-44DD-ACF4-A8BD3678781F}" type="pres">
      <dgm:prSet presAssocID="{8E8D8466-A231-4B6E-84ED-F5157C939D2C}" presName="topSpace" presStyleCnt="0"/>
      <dgm:spPr/>
    </dgm:pt>
    <dgm:pt modelId="{9B248612-33F7-443E-8910-83FF1E954E24}" type="pres">
      <dgm:prSet presAssocID="{8E8D8466-A231-4B6E-84ED-F5157C939D2C}" presName="firstComp" presStyleCnt="0"/>
      <dgm:spPr/>
    </dgm:pt>
    <dgm:pt modelId="{AF8B0076-EF27-440F-AD99-2A8A32641E32}" type="pres">
      <dgm:prSet presAssocID="{8E8D8466-A231-4B6E-84ED-F5157C939D2C}" presName="firstChild" presStyleLbl="bgAccFollowNode1" presStyleIdx="0" presStyleCnt="4" custScaleX="135567" custScaleY="50299" custLinFactNeighborX="2182" custLinFactNeighborY="-3221"/>
      <dgm:spPr/>
    </dgm:pt>
    <dgm:pt modelId="{939AC48F-3F2E-48A4-8D93-CAADE96E48DC}" type="pres">
      <dgm:prSet presAssocID="{8E8D8466-A231-4B6E-84ED-F5157C939D2C}" presName="firstChildTx" presStyleLbl="bgAccFollowNode1" presStyleIdx="0" presStyleCnt="4">
        <dgm:presLayoutVars>
          <dgm:bulletEnabled val="1"/>
        </dgm:presLayoutVars>
      </dgm:prSet>
      <dgm:spPr/>
    </dgm:pt>
    <dgm:pt modelId="{B36873B6-7454-4C31-B4F8-654C4939CAE3}" type="pres">
      <dgm:prSet presAssocID="{BBEEC3CE-AFF3-4428-8E71-2D2C2A5E0B08}" presName="comp" presStyleCnt="0"/>
      <dgm:spPr/>
    </dgm:pt>
    <dgm:pt modelId="{A63BEE04-83D2-4C3F-A16F-98ECA0CE4DBF}" type="pres">
      <dgm:prSet presAssocID="{BBEEC3CE-AFF3-4428-8E71-2D2C2A5E0B08}" presName="child" presStyleLbl="bgAccFollowNode1" presStyleIdx="1" presStyleCnt="4" custScaleX="134450" custScaleY="351597" custLinFactNeighborX="2182"/>
      <dgm:spPr/>
    </dgm:pt>
    <dgm:pt modelId="{6E7F9201-E6B7-4076-B0A2-095772F40016}" type="pres">
      <dgm:prSet presAssocID="{BBEEC3CE-AFF3-4428-8E71-2D2C2A5E0B08}" presName="childTx" presStyleLbl="bgAccFollowNode1" presStyleIdx="1" presStyleCnt="4">
        <dgm:presLayoutVars>
          <dgm:bulletEnabled val="1"/>
        </dgm:presLayoutVars>
      </dgm:prSet>
      <dgm:spPr/>
    </dgm:pt>
    <dgm:pt modelId="{F1761EFD-8B91-490E-82BE-97542E500835}" type="pres">
      <dgm:prSet presAssocID="{8E8D8466-A231-4B6E-84ED-F5157C939D2C}" presName="negSpace" presStyleCnt="0"/>
      <dgm:spPr/>
    </dgm:pt>
    <dgm:pt modelId="{5CC6AF89-E488-4050-85B0-5BB97EFDEB89}" type="pres">
      <dgm:prSet presAssocID="{8E8D8466-A231-4B6E-84ED-F5157C939D2C}" presName="circle" presStyleLbl="node1" presStyleIdx="0" presStyleCnt="2" custScaleX="74952" custScaleY="59981" custLinFactNeighborX="-51744" custLinFactNeighborY="21807"/>
      <dgm:spPr/>
    </dgm:pt>
    <dgm:pt modelId="{5A086B01-D686-47F8-85F6-5C088656403A}" type="pres">
      <dgm:prSet presAssocID="{A32FC6B9-89BC-432E-99C2-C83E02963176}" presName="transSpace" presStyleCnt="0"/>
      <dgm:spPr/>
    </dgm:pt>
    <dgm:pt modelId="{DFF59432-FD91-46B0-B48C-141B1E957126}" type="pres">
      <dgm:prSet presAssocID="{747C7CD1-B470-49EE-9EBB-D06CCE774D05}" presName="posSpace" presStyleCnt="0"/>
      <dgm:spPr/>
    </dgm:pt>
    <dgm:pt modelId="{35BD6AE4-1CBB-49AD-B8A2-E19410EBE39C}" type="pres">
      <dgm:prSet presAssocID="{747C7CD1-B470-49EE-9EBB-D06CCE774D05}" presName="vertFlow" presStyleCnt="0"/>
      <dgm:spPr/>
    </dgm:pt>
    <dgm:pt modelId="{C221A915-78EA-4449-8196-269CF00C4741}" type="pres">
      <dgm:prSet presAssocID="{747C7CD1-B470-49EE-9EBB-D06CCE774D05}" presName="topSpace" presStyleCnt="0"/>
      <dgm:spPr/>
    </dgm:pt>
    <dgm:pt modelId="{C11B5936-305B-4C28-8814-B32AF96F99BF}" type="pres">
      <dgm:prSet presAssocID="{747C7CD1-B470-49EE-9EBB-D06CCE774D05}" presName="firstComp" presStyleCnt="0"/>
      <dgm:spPr/>
    </dgm:pt>
    <dgm:pt modelId="{AF012860-3BC1-4ABB-905A-0B2AD6B90A54}" type="pres">
      <dgm:prSet presAssocID="{747C7CD1-B470-49EE-9EBB-D06CCE774D05}" presName="firstChild" presStyleLbl="bgAccFollowNode1" presStyleIdx="2" presStyleCnt="4" custScaleX="135277" custScaleY="50299" custLinFactNeighborX="-16816" custLinFactNeighborY="-2685"/>
      <dgm:spPr/>
    </dgm:pt>
    <dgm:pt modelId="{95CC8612-B2B2-43AD-936E-A4A1252CDB16}" type="pres">
      <dgm:prSet presAssocID="{747C7CD1-B470-49EE-9EBB-D06CCE774D05}" presName="firstChildTx" presStyleLbl="bgAccFollowNode1" presStyleIdx="2" presStyleCnt="4">
        <dgm:presLayoutVars>
          <dgm:bulletEnabled val="1"/>
        </dgm:presLayoutVars>
      </dgm:prSet>
      <dgm:spPr/>
    </dgm:pt>
    <dgm:pt modelId="{A74882B8-89A0-4722-A36E-67ACFCB2DF9C}" type="pres">
      <dgm:prSet presAssocID="{185E128E-1BD3-4720-B0A8-07C79A5ED905}" presName="comp" presStyleCnt="0"/>
      <dgm:spPr/>
    </dgm:pt>
    <dgm:pt modelId="{E824D162-50B0-4AEA-9F4D-D4B2160D1F27}" type="pres">
      <dgm:prSet presAssocID="{185E128E-1BD3-4720-B0A8-07C79A5ED905}" presName="child" presStyleLbl="bgAccFollowNode1" presStyleIdx="3" presStyleCnt="4" custScaleX="135682" custScaleY="351855" custLinFactNeighborX="-17280" custLinFactNeighborY="3523"/>
      <dgm:spPr/>
    </dgm:pt>
    <dgm:pt modelId="{49EC187C-D49F-4B3D-8157-A92FC07CFF07}" type="pres">
      <dgm:prSet presAssocID="{185E128E-1BD3-4720-B0A8-07C79A5ED905}" presName="childTx" presStyleLbl="bgAccFollowNode1" presStyleIdx="3" presStyleCnt="4">
        <dgm:presLayoutVars>
          <dgm:bulletEnabled val="1"/>
        </dgm:presLayoutVars>
      </dgm:prSet>
      <dgm:spPr/>
    </dgm:pt>
    <dgm:pt modelId="{429FFCF3-52DE-4C8E-9725-0F6465B2BE03}" type="pres">
      <dgm:prSet presAssocID="{747C7CD1-B470-49EE-9EBB-D06CCE774D05}" presName="negSpace" presStyleCnt="0"/>
      <dgm:spPr/>
    </dgm:pt>
    <dgm:pt modelId="{E9E4124D-A5BE-475B-9924-1B823EC9213D}" type="pres">
      <dgm:prSet presAssocID="{747C7CD1-B470-49EE-9EBB-D06CCE774D05}" presName="circle" presStyleLbl="node1" presStyleIdx="1" presStyleCnt="2" custScaleX="74952" custScaleY="59981" custLinFactNeighborX="-46820" custLinFactNeighborY="21716"/>
      <dgm:spPr/>
    </dgm:pt>
  </dgm:ptLst>
  <dgm:cxnLst>
    <dgm:cxn modelId="{B9E44601-8192-4016-914C-624A51C611F5}" type="presOf" srcId="{BBEEC3CE-AFF3-4428-8E71-2D2C2A5E0B08}" destId="{6E7F9201-E6B7-4076-B0A2-095772F40016}" srcOrd="1" destOrd="0" presId="urn:microsoft.com/office/officeart/2005/8/layout/hList9"/>
    <dgm:cxn modelId="{53124904-DE98-4931-882C-0D3DDE6087D5}" type="presOf" srcId="{E8808917-6C68-4501-A2EE-79AAA0BCFE60}" destId="{AF012860-3BC1-4ABB-905A-0B2AD6B90A54}" srcOrd="0" destOrd="0" presId="urn:microsoft.com/office/officeart/2005/8/layout/hList9"/>
    <dgm:cxn modelId="{95A41A06-62DD-48B2-8AAC-0F68902591C8}" type="presOf" srcId="{023F0C4A-B7D5-4960-B540-32B3BF353C32}" destId="{939AC48F-3F2E-48A4-8D93-CAADE96E48DC}" srcOrd="1" destOrd="0" presId="urn:microsoft.com/office/officeart/2005/8/layout/hList9"/>
    <dgm:cxn modelId="{CE66221E-DDB2-451D-BF2C-6E5BB96A3280}" srcId="{D31A74B3-E9D9-463F-908E-1806DDE1F02C}" destId="{8E8D8466-A231-4B6E-84ED-F5157C939D2C}" srcOrd="0" destOrd="0" parTransId="{090EAAF2-E7D3-43BF-9014-A38C9848A78B}" sibTransId="{A32FC6B9-89BC-432E-99C2-C83E02963176}"/>
    <dgm:cxn modelId="{2B46CE23-D387-41EB-A476-CD73DD2FE99A}" type="presOf" srcId="{8E8D8466-A231-4B6E-84ED-F5157C939D2C}" destId="{5CC6AF89-E488-4050-85B0-5BB97EFDEB89}" srcOrd="0" destOrd="0" presId="urn:microsoft.com/office/officeart/2005/8/layout/hList9"/>
    <dgm:cxn modelId="{78A21C2D-223E-4421-858C-5F9AFFCE1719}" type="presOf" srcId="{185E128E-1BD3-4720-B0A8-07C79A5ED905}" destId="{E824D162-50B0-4AEA-9F4D-D4B2160D1F27}" srcOrd="0" destOrd="0" presId="urn:microsoft.com/office/officeart/2005/8/layout/hList9"/>
    <dgm:cxn modelId="{30A39537-CBEA-4D00-9D24-BDC1D8BB3090}" srcId="{8E8D8466-A231-4B6E-84ED-F5157C939D2C}" destId="{023F0C4A-B7D5-4960-B540-32B3BF353C32}" srcOrd="0" destOrd="0" parTransId="{6CD2089C-D2F7-496C-B244-73439D0679DB}" sibTransId="{7F5BA953-5BE8-427E-9A52-DE77A63076D0}"/>
    <dgm:cxn modelId="{46E4143D-5CE0-4666-9EBE-EA3B6E91E161}" type="presOf" srcId="{185E128E-1BD3-4720-B0A8-07C79A5ED905}" destId="{49EC187C-D49F-4B3D-8157-A92FC07CFF07}" srcOrd="1" destOrd="0" presId="urn:microsoft.com/office/officeart/2005/8/layout/hList9"/>
    <dgm:cxn modelId="{582D115C-F7F3-43CB-B017-79FCB10F424D}" srcId="{8E8D8466-A231-4B6E-84ED-F5157C939D2C}" destId="{BBEEC3CE-AFF3-4428-8E71-2D2C2A5E0B08}" srcOrd="1" destOrd="0" parTransId="{FAE80163-D97F-4524-A9EF-36E81FBB7EF3}" sibTransId="{1EFF3417-606E-4CFF-8A46-CDC539DDBC04}"/>
    <dgm:cxn modelId="{13234458-C701-406A-9C85-1E58278ABF59}" type="presOf" srcId="{023F0C4A-B7D5-4960-B540-32B3BF353C32}" destId="{AF8B0076-EF27-440F-AD99-2A8A32641E32}" srcOrd="0" destOrd="0" presId="urn:microsoft.com/office/officeart/2005/8/layout/hList9"/>
    <dgm:cxn modelId="{343A5791-9078-4635-B727-60926B8897B0}" srcId="{D31A74B3-E9D9-463F-908E-1806DDE1F02C}" destId="{747C7CD1-B470-49EE-9EBB-D06CCE774D05}" srcOrd="1" destOrd="0" parTransId="{AA91DEEB-BFBE-4343-BE62-5383EF578D6E}" sibTransId="{BABD5E2F-8380-4341-8188-048B026517CB}"/>
    <dgm:cxn modelId="{8398B397-F3AB-436C-B096-D85CDA35390D}" type="presOf" srcId="{D31A74B3-E9D9-463F-908E-1806DDE1F02C}" destId="{10CA8C2C-2C15-47E0-8DEC-50BB5F29930A}" srcOrd="0" destOrd="0" presId="urn:microsoft.com/office/officeart/2005/8/layout/hList9"/>
    <dgm:cxn modelId="{CB475CB0-63A5-473B-8768-A9EDF0951345}" srcId="{747C7CD1-B470-49EE-9EBB-D06CCE774D05}" destId="{E8808917-6C68-4501-A2EE-79AAA0BCFE60}" srcOrd="0" destOrd="0" parTransId="{50BFC27C-F790-4FBC-BD99-03B772CE77CD}" sibTransId="{E122216D-6B36-4B18-B088-F303A249A412}"/>
    <dgm:cxn modelId="{8138B6CE-420C-422A-B562-A25E26F7A306}" type="presOf" srcId="{E8808917-6C68-4501-A2EE-79AAA0BCFE60}" destId="{95CC8612-B2B2-43AD-936E-A4A1252CDB16}" srcOrd="1" destOrd="0" presId="urn:microsoft.com/office/officeart/2005/8/layout/hList9"/>
    <dgm:cxn modelId="{22F9D9E7-46E8-4967-BB03-F6749210D3CF}" type="presOf" srcId="{BBEEC3CE-AFF3-4428-8E71-2D2C2A5E0B08}" destId="{A63BEE04-83D2-4C3F-A16F-98ECA0CE4DBF}" srcOrd="0" destOrd="0" presId="urn:microsoft.com/office/officeart/2005/8/layout/hList9"/>
    <dgm:cxn modelId="{C4EB52F3-2135-491D-8C20-F31918BB09CC}" srcId="{747C7CD1-B470-49EE-9EBB-D06CCE774D05}" destId="{185E128E-1BD3-4720-B0A8-07C79A5ED905}" srcOrd="1" destOrd="0" parTransId="{8F0810C7-3C2D-4B2E-A274-2D5BF59D0F3F}" sibTransId="{C076CA41-C46B-4DF2-8708-3A88BADD71FD}"/>
    <dgm:cxn modelId="{2294B6FF-B9CC-4EC6-B8FB-386269BC7185}" type="presOf" srcId="{747C7CD1-B470-49EE-9EBB-D06CCE774D05}" destId="{E9E4124D-A5BE-475B-9924-1B823EC9213D}" srcOrd="0" destOrd="0" presId="urn:microsoft.com/office/officeart/2005/8/layout/hList9"/>
    <dgm:cxn modelId="{05AC0DFA-A13B-467A-8F16-8A65F8CA202A}" type="presParOf" srcId="{10CA8C2C-2C15-47E0-8DEC-50BB5F29930A}" destId="{0EA77115-0A94-4C24-B856-6596CB6465C1}" srcOrd="0" destOrd="0" presId="urn:microsoft.com/office/officeart/2005/8/layout/hList9"/>
    <dgm:cxn modelId="{D4AB47A4-ECE8-4F2A-A983-58B618B2F73C}" type="presParOf" srcId="{10CA8C2C-2C15-47E0-8DEC-50BB5F29930A}" destId="{F4049977-D351-4074-AC0A-0CF056C9FCCA}" srcOrd="1" destOrd="0" presId="urn:microsoft.com/office/officeart/2005/8/layout/hList9"/>
    <dgm:cxn modelId="{EDC67581-FD18-4E49-935E-886E00E83A23}" type="presParOf" srcId="{F4049977-D351-4074-AC0A-0CF056C9FCCA}" destId="{A8574574-87DB-44DD-ACF4-A8BD3678781F}" srcOrd="0" destOrd="0" presId="urn:microsoft.com/office/officeart/2005/8/layout/hList9"/>
    <dgm:cxn modelId="{0934E93F-C75C-456C-81CD-28EAD79AC6EA}" type="presParOf" srcId="{F4049977-D351-4074-AC0A-0CF056C9FCCA}" destId="{9B248612-33F7-443E-8910-83FF1E954E24}" srcOrd="1" destOrd="0" presId="urn:microsoft.com/office/officeart/2005/8/layout/hList9"/>
    <dgm:cxn modelId="{367457FB-6EB8-4E4B-8FD9-3FE28D729991}" type="presParOf" srcId="{9B248612-33F7-443E-8910-83FF1E954E24}" destId="{AF8B0076-EF27-440F-AD99-2A8A32641E32}" srcOrd="0" destOrd="0" presId="urn:microsoft.com/office/officeart/2005/8/layout/hList9"/>
    <dgm:cxn modelId="{3F88AA2D-6235-499E-B1D1-48417BF85F65}" type="presParOf" srcId="{9B248612-33F7-443E-8910-83FF1E954E24}" destId="{939AC48F-3F2E-48A4-8D93-CAADE96E48DC}" srcOrd="1" destOrd="0" presId="urn:microsoft.com/office/officeart/2005/8/layout/hList9"/>
    <dgm:cxn modelId="{6BA9AD62-F234-4BD6-9337-50671AC96690}" type="presParOf" srcId="{F4049977-D351-4074-AC0A-0CF056C9FCCA}" destId="{B36873B6-7454-4C31-B4F8-654C4939CAE3}" srcOrd="2" destOrd="0" presId="urn:microsoft.com/office/officeart/2005/8/layout/hList9"/>
    <dgm:cxn modelId="{5275E350-E91A-48C7-8853-5F73DE442506}" type="presParOf" srcId="{B36873B6-7454-4C31-B4F8-654C4939CAE3}" destId="{A63BEE04-83D2-4C3F-A16F-98ECA0CE4DBF}" srcOrd="0" destOrd="0" presId="urn:microsoft.com/office/officeart/2005/8/layout/hList9"/>
    <dgm:cxn modelId="{D6C3E981-16CD-47BD-B283-5455FEB3924A}" type="presParOf" srcId="{B36873B6-7454-4C31-B4F8-654C4939CAE3}" destId="{6E7F9201-E6B7-4076-B0A2-095772F40016}" srcOrd="1" destOrd="0" presId="urn:microsoft.com/office/officeart/2005/8/layout/hList9"/>
    <dgm:cxn modelId="{AE631172-B74A-49D4-880D-D17485AA725A}" type="presParOf" srcId="{10CA8C2C-2C15-47E0-8DEC-50BB5F29930A}" destId="{F1761EFD-8B91-490E-82BE-97542E500835}" srcOrd="2" destOrd="0" presId="urn:microsoft.com/office/officeart/2005/8/layout/hList9"/>
    <dgm:cxn modelId="{8F02FB5A-F4A2-4F1D-817E-247965A21357}" type="presParOf" srcId="{10CA8C2C-2C15-47E0-8DEC-50BB5F29930A}" destId="{5CC6AF89-E488-4050-85B0-5BB97EFDEB89}" srcOrd="3" destOrd="0" presId="urn:microsoft.com/office/officeart/2005/8/layout/hList9"/>
    <dgm:cxn modelId="{31A027B9-F3E1-4056-A20E-99B9DF390349}" type="presParOf" srcId="{10CA8C2C-2C15-47E0-8DEC-50BB5F29930A}" destId="{5A086B01-D686-47F8-85F6-5C088656403A}" srcOrd="4" destOrd="0" presId="urn:microsoft.com/office/officeart/2005/8/layout/hList9"/>
    <dgm:cxn modelId="{9A855EF6-64D0-4985-B239-1516E90C80BB}" type="presParOf" srcId="{10CA8C2C-2C15-47E0-8DEC-50BB5F29930A}" destId="{DFF59432-FD91-46B0-B48C-141B1E957126}" srcOrd="5" destOrd="0" presId="urn:microsoft.com/office/officeart/2005/8/layout/hList9"/>
    <dgm:cxn modelId="{BC6E5FF2-2B9D-4C8E-9534-F74B6E087AA6}" type="presParOf" srcId="{10CA8C2C-2C15-47E0-8DEC-50BB5F29930A}" destId="{35BD6AE4-1CBB-49AD-B8A2-E19410EBE39C}" srcOrd="6" destOrd="0" presId="urn:microsoft.com/office/officeart/2005/8/layout/hList9"/>
    <dgm:cxn modelId="{3537A511-7E82-4952-A754-A42D260C15B8}" type="presParOf" srcId="{35BD6AE4-1CBB-49AD-B8A2-E19410EBE39C}" destId="{C221A915-78EA-4449-8196-269CF00C4741}" srcOrd="0" destOrd="0" presId="urn:microsoft.com/office/officeart/2005/8/layout/hList9"/>
    <dgm:cxn modelId="{50FB48BA-D77C-4741-8EE4-21C947679A33}" type="presParOf" srcId="{35BD6AE4-1CBB-49AD-B8A2-E19410EBE39C}" destId="{C11B5936-305B-4C28-8814-B32AF96F99BF}" srcOrd="1" destOrd="0" presId="urn:microsoft.com/office/officeart/2005/8/layout/hList9"/>
    <dgm:cxn modelId="{6A15B3EE-0C2A-46E0-B60E-7D1ABE4764CA}" type="presParOf" srcId="{C11B5936-305B-4C28-8814-B32AF96F99BF}" destId="{AF012860-3BC1-4ABB-905A-0B2AD6B90A54}" srcOrd="0" destOrd="0" presId="urn:microsoft.com/office/officeart/2005/8/layout/hList9"/>
    <dgm:cxn modelId="{004F5744-5164-48FA-9BEE-01410B0AE317}" type="presParOf" srcId="{C11B5936-305B-4C28-8814-B32AF96F99BF}" destId="{95CC8612-B2B2-43AD-936E-A4A1252CDB16}" srcOrd="1" destOrd="0" presId="urn:microsoft.com/office/officeart/2005/8/layout/hList9"/>
    <dgm:cxn modelId="{7D304A3C-ECE0-492F-BF4E-B1A5B6327C21}" type="presParOf" srcId="{35BD6AE4-1CBB-49AD-B8A2-E19410EBE39C}" destId="{A74882B8-89A0-4722-A36E-67ACFCB2DF9C}" srcOrd="2" destOrd="0" presId="urn:microsoft.com/office/officeart/2005/8/layout/hList9"/>
    <dgm:cxn modelId="{2A711AB1-812E-4369-B11E-1C9EB820B48D}" type="presParOf" srcId="{A74882B8-89A0-4722-A36E-67ACFCB2DF9C}" destId="{E824D162-50B0-4AEA-9F4D-D4B2160D1F27}" srcOrd="0" destOrd="0" presId="urn:microsoft.com/office/officeart/2005/8/layout/hList9"/>
    <dgm:cxn modelId="{A8FBC654-E39B-4F1B-9777-EFAB4225D082}" type="presParOf" srcId="{A74882B8-89A0-4722-A36E-67ACFCB2DF9C}" destId="{49EC187C-D49F-4B3D-8157-A92FC07CFF07}" srcOrd="1" destOrd="0" presId="urn:microsoft.com/office/officeart/2005/8/layout/hList9"/>
    <dgm:cxn modelId="{9301CA6C-E007-49E6-900F-389F1C4AD5E2}" type="presParOf" srcId="{10CA8C2C-2C15-47E0-8DEC-50BB5F29930A}" destId="{429FFCF3-52DE-4C8E-9725-0F6465B2BE03}" srcOrd="7" destOrd="0" presId="urn:microsoft.com/office/officeart/2005/8/layout/hList9"/>
    <dgm:cxn modelId="{37B8E071-7D2C-4ECA-9270-BBFD5BF73205}" type="presParOf" srcId="{10CA8C2C-2C15-47E0-8DEC-50BB5F29930A}" destId="{E9E4124D-A5BE-475B-9924-1B823EC9213D}" srcOrd="8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C366A76-774B-DD49-92AE-4E1D193A9DAA}" type="doc">
      <dgm:prSet loTypeId="urn:microsoft.com/office/officeart/2005/8/layout/hList7#2" loCatId="cycle" qsTypeId="urn:microsoft.com/office/officeart/2005/8/quickstyle/simple5" qsCatId="simple" csTypeId="urn:microsoft.com/office/officeart/2005/8/colors/accent0_2" csCatId="mainScheme" phldr="1"/>
      <dgm:spPr/>
    </dgm:pt>
    <dgm:pt modelId="{64A1AE71-25C2-2949-B98F-6D2C726E2E1C}">
      <dgm:prSet phldrT="[Text]" custT="1"/>
      <dgm:spPr/>
      <dgm:t>
        <a:bodyPr/>
        <a:lstStyle/>
        <a:p>
          <a:endParaRPr lang="en-US" sz="2400" dirty="0"/>
        </a:p>
      </dgm:t>
    </dgm:pt>
    <dgm:pt modelId="{D98F6F4A-988D-1E45-83F6-06D815AA762A}" type="parTrans" cxnId="{752B5DE3-6D38-7748-850B-8E2A62FEB60A}">
      <dgm:prSet/>
      <dgm:spPr/>
      <dgm:t>
        <a:bodyPr/>
        <a:lstStyle/>
        <a:p>
          <a:endParaRPr lang="en-US"/>
        </a:p>
      </dgm:t>
    </dgm:pt>
    <dgm:pt modelId="{E3E50E62-0EB8-FF4B-A053-C7B4BF2FAEEA}" type="sibTrans" cxnId="{752B5DE3-6D38-7748-850B-8E2A62FEB60A}">
      <dgm:prSet/>
      <dgm:spPr/>
      <dgm:t>
        <a:bodyPr/>
        <a:lstStyle/>
        <a:p>
          <a:endParaRPr lang="en-US"/>
        </a:p>
      </dgm:t>
    </dgm:pt>
    <dgm:pt modelId="{393085B9-3B96-EA49-A0BC-2D25DBF2646B}">
      <dgm:prSet phldrT="[Text]"/>
      <dgm:spPr/>
      <dgm:t>
        <a:bodyPr/>
        <a:lstStyle/>
        <a:p>
          <a:endParaRPr lang="en-US" dirty="0"/>
        </a:p>
      </dgm:t>
    </dgm:pt>
    <dgm:pt modelId="{9E0ACE5E-C54B-7B4C-BC5B-C2C13BFF3655}" type="parTrans" cxnId="{AC716DC8-2E61-E845-944B-627E51818D13}">
      <dgm:prSet/>
      <dgm:spPr/>
      <dgm:t>
        <a:bodyPr/>
        <a:lstStyle/>
        <a:p>
          <a:endParaRPr lang="en-US"/>
        </a:p>
      </dgm:t>
    </dgm:pt>
    <dgm:pt modelId="{87B7F8C9-7934-D044-A8EE-B20E126515AC}" type="sibTrans" cxnId="{AC716DC8-2E61-E845-944B-627E51818D13}">
      <dgm:prSet/>
      <dgm:spPr/>
      <dgm:t>
        <a:bodyPr/>
        <a:lstStyle/>
        <a:p>
          <a:endParaRPr lang="en-US"/>
        </a:p>
      </dgm:t>
    </dgm:pt>
    <dgm:pt modelId="{41CA7C08-D054-084E-B2C5-CB69CFF6B1C0}">
      <dgm:prSet phldrT="[Text]"/>
      <dgm:spPr/>
      <dgm:t>
        <a:bodyPr/>
        <a:lstStyle/>
        <a:p>
          <a:endParaRPr lang="en-US" dirty="0"/>
        </a:p>
      </dgm:t>
    </dgm:pt>
    <dgm:pt modelId="{C0D02878-BA89-1640-AA24-662ADB90D692}" type="parTrans" cxnId="{15D32A30-C7F7-5740-8053-47D87D3325BC}">
      <dgm:prSet/>
      <dgm:spPr/>
      <dgm:t>
        <a:bodyPr/>
        <a:lstStyle/>
        <a:p>
          <a:endParaRPr lang="en-US"/>
        </a:p>
      </dgm:t>
    </dgm:pt>
    <dgm:pt modelId="{CD82D9DB-E739-2B4B-870F-E38205922DE8}" type="sibTrans" cxnId="{15D32A30-C7F7-5740-8053-47D87D3325BC}">
      <dgm:prSet/>
      <dgm:spPr/>
      <dgm:t>
        <a:bodyPr/>
        <a:lstStyle/>
        <a:p>
          <a:endParaRPr lang="en-US"/>
        </a:p>
      </dgm:t>
    </dgm:pt>
    <dgm:pt modelId="{F5E51F18-A9C9-944A-A505-8D31A6741206}" type="pres">
      <dgm:prSet presAssocID="{AC366A76-774B-DD49-92AE-4E1D193A9DAA}" presName="Name0" presStyleCnt="0">
        <dgm:presLayoutVars>
          <dgm:dir/>
          <dgm:resizeHandles val="exact"/>
        </dgm:presLayoutVars>
      </dgm:prSet>
      <dgm:spPr/>
    </dgm:pt>
    <dgm:pt modelId="{CE6F085F-CEA9-FB46-BE7F-446A4C14D920}" type="pres">
      <dgm:prSet presAssocID="{AC366A76-774B-DD49-92AE-4E1D193A9DAA}" presName="fgShape" presStyleLbl="fgShp" presStyleIdx="0" presStyleCnt="1" custFlipVert="1" custScaleX="108696" custScaleY="92770" custLinFactNeighborX="-980" custLinFactNeighborY="39628"/>
      <dgm:spPr/>
    </dgm:pt>
    <dgm:pt modelId="{5B990CB2-EF38-5641-84E9-3F2F974B1924}" type="pres">
      <dgm:prSet presAssocID="{AC366A76-774B-DD49-92AE-4E1D193A9DAA}" presName="linComp" presStyleCnt="0"/>
      <dgm:spPr/>
    </dgm:pt>
    <dgm:pt modelId="{063399B9-6B33-FF42-A0BD-27868161A11C}" type="pres">
      <dgm:prSet presAssocID="{64A1AE71-25C2-2949-B98F-6D2C726E2E1C}" presName="compNode" presStyleCnt="0"/>
      <dgm:spPr/>
    </dgm:pt>
    <dgm:pt modelId="{80B1A33A-DB53-EA45-9D28-B81AF79C581D}" type="pres">
      <dgm:prSet presAssocID="{64A1AE71-25C2-2949-B98F-6D2C726E2E1C}" presName="bkgdShape" presStyleLbl="node1" presStyleIdx="0" presStyleCnt="3" custLinFactNeighborX="-64"/>
      <dgm:spPr/>
    </dgm:pt>
    <dgm:pt modelId="{63C43197-8326-0E40-8007-5CE273D426AB}" type="pres">
      <dgm:prSet presAssocID="{64A1AE71-25C2-2949-B98F-6D2C726E2E1C}" presName="nodeTx" presStyleLbl="node1" presStyleIdx="0" presStyleCnt="3">
        <dgm:presLayoutVars>
          <dgm:bulletEnabled val="1"/>
        </dgm:presLayoutVars>
      </dgm:prSet>
      <dgm:spPr/>
    </dgm:pt>
    <dgm:pt modelId="{DF89F883-5883-E14E-B104-117A9A241CB6}" type="pres">
      <dgm:prSet presAssocID="{64A1AE71-25C2-2949-B98F-6D2C726E2E1C}" presName="invisiNode" presStyleLbl="node1" presStyleIdx="0" presStyleCnt="3"/>
      <dgm:spPr/>
    </dgm:pt>
    <dgm:pt modelId="{ECC39117-7F46-D544-B473-58E6DDF3888C}" type="pres">
      <dgm:prSet presAssocID="{64A1AE71-25C2-2949-B98F-6D2C726E2E1C}" presName="imagNode" presStyleLbl="fgImgPlace1" presStyleIdx="0" presStyleCnt="3" custScaleX="110457" custScaleY="52982" custLinFactNeighborY="9902"/>
      <dgm:spPr/>
    </dgm:pt>
    <dgm:pt modelId="{80E4D4B8-96B4-5149-ABE0-2EBD970DFE01}" type="pres">
      <dgm:prSet presAssocID="{E3E50E62-0EB8-FF4B-A053-C7B4BF2FAEEA}" presName="sibTrans" presStyleLbl="sibTrans2D1" presStyleIdx="0" presStyleCnt="0"/>
      <dgm:spPr/>
    </dgm:pt>
    <dgm:pt modelId="{3760147E-BDDA-3442-850A-F6B3E53B03E5}" type="pres">
      <dgm:prSet presAssocID="{393085B9-3B96-EA49-A0BC-2D25DBF2646B}" presName="compNode" presStyleCnt="0"/>
      <dgm:spPr/>
    </dgm:pt>
    <dgm:pt modelId="{313A18E0-0528-344A-84BA-11583CDA92EC}" type="pres">
      <dgm:prSet presAssocID="{393085B9-3B96-EA49-A0BC-2D25DBF2646B}" presName="bkgdShape" presStyleLbl="node1" presStyleIdx="1" presStyleCnt="3"/>
      <dgm:spPr/>
    </dgm:pt>
    <dgm:pt modelId="{0D0C09C9-22D7-7448-AFC6-5EBDC180D73E}" type="pres">
      <dgm:prSet presAssocID="{393085B9-3B96-EA49-A0BC-2D25DBF2646B}" presName="nodeTx" presStyleLbl="node1" presStyleIdx="1" presStyleCnt="3">
        <dgm:presLayoutVars>
          <dgm:bulletEnabled val="1"/>
        </dgm:presLayoutVars>
      </dgm:prSet>
      <dgm:spPr/>
    </dgm:pt>
    <dgm:pt modelId="{0305208E-3F0E-CF40-A0DB-EAD307BB55D8}" type="pres">
      <dgm:prSet presAssocID="{393085B9-3B96-EA49-A0BC-2D25DBF2646B}" presName="invisiNode" presStyleLbl="node1" presStyleIdx="1" presStyleCnt="3"/>
      <dgm:spPr/>
    </dgm:pt>
    <dgm:pt modelId="{01726706-C342-F747-A3F5-92B537502EEA}" type="pres">
      <dgm:prSet presAssocID="{393085B9-3B96-EA49-A0BC-2D25DBF2646B}" presName="imagNode" presStyleLbl="fgImgPlace1" presStyleIdx="1" presStyleCnt="3" custScaleX="110457" custScaleY="52982" custLinFactNeighborY="9902"/>
      <dgm:spPr/>
    </dgm:pt>
    <dgm:pt modelId="{855B378C-697D-494D-B4FF-7F86518F5E8C}" type="pres">
      <dgm:prSet presAssocID="{87B7F8C9-7934-D044-A8EE-B20E126515AC}" presName="sibTrans" presStyleLbl="sibTrans2D1" presStyleIdx="0" presStyleCnt="0"/>
      <dgm:spPr/>
    </dgm:pt>
    <dgm:pt modelId="{E5CDC334-56D3-3646-89CB-24FBF98E3F5D}" type="pres">
      <dgm:prSet presAssocID="{41CA7C08-D054-084E-B2C5-CB69CFF6B1C0}" presName="compNode" presStyleCnt="0"/>
      <dgm:spPr/>
    </dgm:pt>
    <dgm:pt modelId="{163CA58E-FCA1-EE4A-A53D-F189D922BA11}" type="pres">
      <dgm:prSet presAssocID="{41CA7C08-D054-084E-B2C5-CB69CFF6B1C0}" presName="bkgdShape" presStyleLbl="node1" presStyleIdx="2" presStyleCnt="3" custLinFactNeighborY="-281"/>
      <dgm:spPr/>
    </dgm:pt>
    <dgm:pt modelId="{6F4145E0-C999-C948-B848-447FA86C57B1}" type="pres">
      <dgm:prSet presAssocID="{41CA7C08-D054-084E-B2C5-CB69CFF6B1C0}" presName="nodeTx" presStyleLbl="node1" presStyleIdx="2" presStyleCnt="3">
        <dgm:presLayoutVars>
          <dgm:bulletEnabled val="1"/>
        </dgm:presLayoutVars>
      </dgm:prSet>
      <dgm:spPr/>
    </dgm:pt>
    <dgm:pt modelId="{FB17F019-4EC3-4745-AC55-7112F2AD65CF}" type="pres">
      <dgm:prSet presAssocID="{41CA7C08-D054-084E-B2C5-CB69CFF6B1C0}" presName="invisiNode" presStyleLbl="node1" presStyleIdx="2" presStyleCnt="3"/>
      <dgm:spPr/>
    </dgm:pt>
    <dgm:pt modelId="{2EC08BA0-F979-8E41-83BF-3B2B36587475}" type="pres">
      <dgm:prSet presAssocID="{41CA7C08-D054-084E-B2C5-CB69CFF6B1C0}" presName="imagNode" presStyleLbl="fgImgPlace1" presStyleIdx="2" presStyleCnt="3" custScaleX="110457" custScaleY="52982" custLinFactNeighborY="9902"/>
      <dgm:spPr/>
    </dgm:pt>
  </dgm:ptLst>
  <dgm:cxnLst>
    <dgm:cxn modelId="{B965B01B-5041-46FE-8AA6-5F0515E27DD7}" type="presOf" srcId="{393085B9-3B96-EA49-A0BC-2D25DBF2646B}" destId="{313A18E0-0528-344A-84BA-11583CDA92EC}" srcOrd="0" destOrd="0" presId="urn:microsoft.com/office/officeart/2005/8/layout/hList7#2"/>
    <dgm:cxn modelId="{DBCC5524-6B2B-4FFD-AB94-786A4DF3FA93}" type="presOf" srcId="{E3E50E62-0EB8-FF4B-A053-C7B4BF2FAEEA}" destId="{80E4D4B8-96B4-5149-ABE0-2EBD970DFE01}" srcOrd="0" destOrd="0" presId="urn:microsoft.com/office/officeart/2005/8/layout/hList7#2"/>
    <dgm:cxn modelId="{15D32A30-C7F7-5740-8053-47D87D3325BC}" srcId="{AC366A76-774B-DD49-92AE-4E1D193A9DAA}" destId="{41CA7C08-D054-084E-B2C5-CB69CFF6B1C0}" srcOrd="2" destOrd="0" parTransId="{C0D02878-BA89-1640-AA24-662ADB90D692}" sibTransId="{CD82D9DB-E739-2B4B-870F-E38205922DE8}"/>
    <dgm:cxn modelId="{84A71C38-1882-48F3-935A-133C671B0A9C}" type="presOf" srcId="{393085B9-3B96-EA49-A0BC-2D25DBF2646B}" destId="{0D0C09C9-22D7-7448-AFC6-5EBDC180D73E}" srcOrd="1" destOrd="0" presId="urn:microsoft.com/office/officeart/2005/8/layout/hList7#2"/>
    <dgm:cxn modelId="{D4E71C65-B442-46D0-A248-0DFAA63E7287}" type="presOf" srcId="{41CA7C08-D054-084E-B2C5-CB69CFF6B1C0}" destId="{163CA58E-FCA1-EE4A-A53D-F189D922BA11}" srcOrd="0" destOrd="0" presId="urn:microsoft.com/office/officeart/2005/8/layout/hList7#2"/>
    <dgm:cxn modelId="{B87D176A-76D6-4EA0-A60F-EC94C5F7366C}" type="presOf" srcId="{41CA7C08-D054-084E-B2C5-CB69CFF6B1C0}" destId="{6F4145E0-C999-C948-B848-447FA86C57B1}" srcOrd="1" destOrd="0" presId="urn:microsoft.com/office/officeart/2005/8/layout/hList7#2"/>
    <dgm:cxn modelId="{649971A9-8659-4F02-BA47-6A437A857A90}" type="presOf" srcId="{87B7F8C9-7934-D044-A8EE-B20E126515AC}" destId="{855B378C-697D-494D-B4FF-7F86518F5E8C}" srcOrd="0" destOrd="0" presId="urn:microsoft.com/office/officeart/2005/8/layout/hList7#2"/>
    <dgm:cxn modelId="{8E0284B4-1E09-4297-843F-043287696209}" type="presOf" srcId="{64A1AE71-25C2-2949-B98F-6D2C726E2E1C}" destId="{80B1A33A-DB53-EA45-9D28-B81AF79C581D}" srcOrd="0" destOrd="0" presId="urn:microsoft.com/office/officeart/2005/8/layout/hList7#2"/>
    <dgm:cxn modelId="{65A59BBD-2321-4BAA-A6E6-F8BE8C910544}" type="presOf" srcId="{64A1AE71-25C2-2949-B98F-6D2C726E2E1C}" destId="{63C43197-8326-0E40-8007-5CE273D426AB}" srcOrd="1" destOrd="0" presId="urn:microsoft.com/office/officeart/2005/8/layout/hList7#2"/>
    <dgm:cxn modelId="{238AD5BE-C072-4449-821C-A7114CC25D91}" type="presOf" srcId="{AC366A76-774B-DD49-92AE-4E1D193A9DAA}" destId="{F5E51F18-A9C9-944A-A505-8D31A6741206}" srcOrd="0" destOrd="0" presId="urn:microsoft.com/office/officeart/2005/8/layout/hList7#2"/>
    <dgm:cxn modelId="{AC716DC8-2E61-E845-944B-627E51818D13}" srcId="{AC366A76-774B-DD49-92AE-4E1D193A9DAA}" destId="{393085B9-3B96-EA49-A0BC-2D25DBF2646B}" srcOrd="1" destOrd="0" parTransId="{9E0ACE5E-C54B-7B4C-BC5B-C2C13BFF3655}" sibTransId="{87B7F8C9-7934-D044-A8EE-B20E126515AC}"/>
    <dgm:cxn modelId="{752B5DE3-6D38-7748-850B-8E2A62FEB60A}" srcId="{AC366A76-774B-DD49-92AE-4E1D193A9DAA}" destId="{64A1AE71-25C2-2949-B98F-6D2C726E2E1C}" srcOrd="0" destOrd="0" parTransId="{D98F6F4A-988D-1E45-83F6-06D815AA762A}" sibTransId="{E3E50E62-0EB8-FF4B-A053-C7B4BF2FAEEA}"/>
    <dgm:cxn modelId="{D3E50ACF-7E61-4074-8EB3-F9530EF293D3}" type="presParOf" srcId="{F5E51F18-A9C9-944A-A505-8D31A6741206}" destId="{CE6F085F-CEA9-FB46-BE7F-446A4C14D920}" srcOrd="0" destOrd="0" presId="urn:microsoft.com/office/officeart/2005/8/layout/hList7#2"/>
    <dgm:cxn modelId="{ED2EAD4F-CBEC-428D-B8A9-9B1390F068E1}" type="presParOf" srcId="{F5E51F18-A9C9-944A-A505-8D31A6741206}" destId="{5B990CB2-EF38-5641-84E9-3F2F974B1924}" srcOrd="1" destOrd="0" presId="urn:microsoft.com/office/officeart/2005/8/layout/hList7#2"/>
    <dgm:cxn modelId="{8D373256-2341-4960-B320-203260FEC928}" type="presParOf" srcId="{5B990CB2-EF38-5641-84E9-3F2F974B1924}" destId="{063399B9-6B33-FF42-A0BD-27868161A11C}" srcOrd="0" destOrd="0" presId="urn:microsoft.com/office/officeart/2005/8/layout/hList7#2"/>
    <dgm:cxn modelId="{E13A9883-CC62-4DF8-A533-09DAC7DEF03C}" type="presParOf" srcId="{063399B9-6B33-FF42-A0BD-27868161A11C}" destId="{80B1A33A-DB53-EA45-9D28-B81AF79C581D}" srcOrd="0" destOrd="0" presId="urn:microsoft.com/office/officeart/2005/8/layout/hList7#2"/>
    <dgm:cxn modelId="{19E56CCE-433C-4FF1-8CD9-512ACED1F8B3}" type="presParOf" srcId="{063399B9-6B33-FF42-A0BD-27868161A11C}" destId="{63C43197-8326-0E40-8007-5CE273D426AB}" srcOrd="1" destOrd="0" presId="urn:microsoft.com/office/officeart/2005/8/layout/hList7#2"/>
    <dgm:cxn modelId="{E267E065-A092-428C-A7D8-24A779BED051}" type="presParOf" srcId="{063399B9-6B33-FF42-A0BD-27868161A11C}" destId="{DF89F883-5883-E14E-B104-117A9A241CB6}" srcOrd="2" destOrd="0" presId="urn:microsoft.com/office/officeart/2005/8/layout/hList7#2"/>
    <dgm:cxn modelId="{98C84864-FEF7-4925-8DB2-275B28AE04E3}" type="presParOf" srcId="{063399B9-6B33-FF42-A0BD-27868161A11C}" destId="{ECC39117-7F46-D544-B473-58E6DDF3888C}" srcOrd="3" destOrd="0" presId="urn:microsoft.com/office/officeart/2005/8/layout/hList7#2"/>
    <dgm:cxn modelId="{5DA202C2-3429-4F9D-9056-0A803BF33486}" type="presParOf" srcId="{5B990CB2-EF38-5641-84E9-3F2F974B1924}" destId="{80E4D4B8-96B4-5149-ABE0-2EBD970DFE01}" srcOrd="1" destOrd="0" presId="urn:microsoft.com/office/officeart/2005/8/layout/hList7#2"/>
    <dgm:cxn modelId="{FCC846CF-A669-4D81-8DBC-5B8423262E50}" type="presParOf" srcId="{5B990CB2-EF38-5641-84E9-3F2F974B1924}" destId="{3760147E-BDDA-3442-850A-F6B3E53B03E5}" srcOrd="2" destOrd="0" presId="urn:microsoft.com/office/officeart/2005/8/layout/hList7#2"/>
    <dgm:cxn modelId="{A39FADFD-1F96-456D-8C9C-0F4E3A46A26E}" type="presParOf" srcId="{3760147E-BDDA-3442-850A-F6B3E53B03E5}" destId="{313A18E0-0528-344A-84BA-11583CDA92EC}" srcOrd="0" destOrd="0" presId="urn:microsoft.com/office/officeart/2005/8/layout/hList7#2"/>
    <dgm:cxn modelId="{C35F8483-8D1E-45FB-8A78-227F14BDF6E3}" type="presParOf" srcId="{3760147E-BDDA-3442-850A-F6B3E53B03E5}" destId="{0D0C09C9-22D7-7448-AFC6-5EBDC180D73E}" srcOrd="1" destOrd="0" presId="urn:microsoft.com/office/officeart/2005/8/layout/hList7#2"/>
    <dgm:cxn modelId="{95CF3B3C-F07A-4D72-8B72-309CE35A88A0}" type="presParOf" srcId="{3760147E-BDDA-3442-850A-F6B3E53B03E5}" destId="{0305208E-3F0E-CF40-A0DB-EAD307BB55D8}" srcOrd="2" destOrd="0" presId="urn:microsoft.com/office/officeart/2005/8/layout/hList7#2"/>
    <dgm:cxn modelId="{6B598825-CAF9-4973-92EC-B8EEF3EEA7B4}" type="presParOf" srcId="{3760147E-BDDA-3442-850A-F6B3E53B03E5}" destId="{01726706-C342-F747-A3F5-92B537502EEA}" srcOrd="3" destOrd="0" presId="urn:microsoft.com/office/officeart/2005/8/layout/hList7#2"/>
    <dgm:cxn modelId="{50B4843C-6115-479B-A8BB-FE2D50326724}" type="presParOf" srcId="{5B990CB2-EF38-5641-84E9-3F2F974B1924}" destId="{855B378C-697D-494D-B4FF-7F86518F5E8C}" srcOrd="3" destOrd="0" presId="urn:microsoft.com/office/officeart/2005/8/layout/hList7#2"/>
    <dgm:cxn modelId="{E3EF02A3-0CD5-44D6-9C3A-9D85341793F5}" type="presParOf" srcId="{5B990CB2-EF38-5641-84E9-3F2F974B1924}" destId="{E5CDC334-56D3-3646-89CB-24FBF98E3F5D}" srcOrd="4" destOrd="0" presId="urn:microsoft.com/office/officeart/2005/8/layout/hList7#2"/>
    <dgm:cxn modelId="{3889CD31-597B-4C5B-9777-0B29D9C81A07}" type="presParOf" srcId="{E5CDC334-56D3-3646-89CB-24FBF98E3F5D}" destId="{163CA58E-FCA1-EE4A-A53D-F189D922BA11}" srcOrd="0" destOrd="0" presId="urn:microsoft.com/office/officeart/2005/8/layout/hList7#2"/>
    <dgm:cxn modelId="{22989154-EDFF-4DD6-A1AB-DC51A75CF47D}" type="presParOf" srcId="{E5CDC334-56D3-3646-89CB-24FBF98E3F5D}" destId="{6F4145E0-C999-C948-B848-447FA86C57B1}" srcOrd="1" destOrd="0" presId="urn:microsoft.com/office/officeart/2005/8/layout/hList7#2"/>
    <dgm:cxn modelId="{FE2CE239-6900-44DB-8797-D2B6E3F10567}" type="presParOf" srcId="{E5CDC334-56D3-3646-89CB-24FBF98E3F5D}" destId="{FB17F019-4EC3-4745-AC55-7112F2AD65CF}" srcOrd="2" destOrd="0" presId="urn:microsoft.com/office/officeart/2005/8/layout/hList7#2"/>
    <dgm:cxn modelId="{E254725E-6ED0-43EC-BFBC-F6D5EE0ED354}" type="presParOf" srcId="{E5CDC334-56D3-3646-89CB-24FBF98E3F5D}" destId="{2EC08BA0-F979-8E41-83BF-3B2B36587475}" srcOrd="3" destOrd="0" presId="urn:microsoft.com/office/officeart/2005/8/layout/hList7#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E361C8B-8CF3-C84C-B619-34DAB9FB2BE5}" type="doc">
      <dgm:prSet loTypeId="urn:microsoft.com/office/officeart/2005/8/layout/lProcess2" loCatId="cycle" qsTypeId="urn:microsoft.com/office/officeart/2005/8/quickstyle/simple4" qsCatId="simple" csTypeId="urn:microsoft.com/office/officeart/2005/8/colors/accent1_2#1" csCatId="accent1" phldr="1"/>
      <dgm:spPr/>
      <dgm:t>
        <a:bodyPr/>
        <a:lstStyle/>
        <a:p>
          <a:endParaRPr lang="en-US"/>
        </a:p>
      </dgm:t>
    </dgm:pt>
    <dgm:pt modelId="{4D27BFFC-30A3-3649-AC54-B573B6BB1CD6}">
      <dgm:prSet phldrT="[Text]" custT="1"/>
      <dgm:spPr/>
      <dgm:t>
        <a:bodyPr/>
        <a:lstStyle/>
        <a:p>
          <a:r>
            <a:rPr lang="en-US" sz="2000" dirty="0" err="1">
              <a:latin typeface="Bernard MT Condensed" pitchFamily="18" charset="0"/>
            </a:rPr>
            <a:t>Peraturan</a:t>
          </a:r>
          <a:r>
            <a:rPr lang="id-ID" sz="2000" dirty="0">
              <a:latin typeface="Bernard MT Condensed" pitchFamily="18" charset="0"/>
            </a:rPr>
            <a:t> </a:t>
          </a:r>
          <a:r>
            <a:rPr lang="en-US" sz="2000" dirty="0" err="1">
              <a:latin typeface="Bernard MT Condensed" pitchFamily="18" charset="0"/>
            </a:rPr>
            <a:t>Menteri</a:t>
          </a:r>
          <a:r>
            <a:rPr lang="en-US" sz="2000" dirty="0">
              <a:latin typeface="Bernard MT Condensed" pitchFamily="18" charset="0"/>
            </a:rPr>
            <a:t> </a:t>
          </a:r>
          <a:r>
            <a:rPr lang="en-US" sz="2000" dirty="0" err="1">
              <a:latin typeface="Bernard MT Condensed" pitchFamily="18" charset="0"/>
            </a:rPr>
            <a:t>Keuangan</a:t>
          </a:r>
          <a:endParaRPr lang="en-US" sz="2000" dirty="0">
            <a:latin typeface="Bernard MT Condensed" pitchFamily="18" charset="0"/>
          </a:endParaRPr>
        </a:p>
      </dgm:t>
    </dgm:pt>
    <dgm:pt modelId="{4A071294-8516-7748-91BB-1B15E49DEEA8}" type="parTrans" cxnId="{129BDE4A-E4AD-F840-BF9A-B6F2DBC71FF3}">
      <dgm:prSet/>
      <dgm:spPr/>
      <dgm:t>
        <a:bodyPr/>
        <a:lstStyle/>
        <a:p>
          <a:endParaRPr lang="en-US"/>
        </a:p>
      </dgm:t>
    </dgm:pt>
    <dgm:pt modelId="{2A1D3F8D-5BE3-CF40-9BC3-D91252DBAC63}" type="sibTrans" cxnId="{129BDE4A-E4AD-F840-BF9A-B6F2DBC71FF3}">
      <dgm:prSet/>
      <dgm:spPr/>
      <dgm:t>
        <a:bodyPr/>
        <a:lstStyle/>
        <a:p>
          <a:endParaRPr lang="en-US"/>
        </a:p>
      </dgm:t>
    </dgm:pt>
    <dgm:pt modelId="{302105FE-44C3-CB47-BBF3-9F5C3356B665}">
      <dgm:prSet phldrT="[Text]" custT="1"/>
      <dgm:spPr>
        <a:solidFill>
          <a:srgbClr val="002060"/>
        </a:solidFill>
      </dgm:spPr>
      <dgm:t>
        <a:bodyPr/>
        <a:lstStyle/>
        <a:p>
          <a:r>
            <a:rPr lang="en-US" sz="1800" b="1" dirty="0">
              <a:solidFill>
                <a:srgbClr val="FFFF00"/>
              </a:solidFill>
              <a:latin typeface="Arial" pitchFamily="34" charset="0"/>
              <a:cs typeface="Arial" pitchFamily="34" charset="0"/>
            </a:rPr>
            <a:t>PMK </a:t>
          </a:r>
          <a:r>
            <a:rPr lang="id-ID" sz="1800" b="1" dirty="0">
              <a:solidFill>
                <a:srgbClr val="FFFF00"/>
              </a:solidFill>
              <a:latin typeface="Arial" pitchFamily="34" charset="0"/>
              <a:cs typeface="Arial" pitchFamily="34" charset="0"/>
            </a:rPr>
            <a:t>76</a:t>
          </a:r>
          <a:r>
            <a:rPr lang="en-US" sz="1800" b="1" dirty="0">
              <a:solidFill>
                <a:srgbClr val="FFFF00"/>
              </a:solidFill>
              <a:latin typeface="Arial" pitchFamily="34" charset="0"/>
              <a:cs typeface="Arial" pitchFamily="34" charset="0"/>
            </a:rPr>
            <a:t>/201</a:t>
          </a:r>
          <a:r>
            <a:rPr lang="id-ID" sz="1800" b="1" dirty="0">
              <a:solidFill>
                <a:srgbClr val="FFFF00"/>
              </a:solidFill>
              <a:latin typeface="Arial" pitchFamily="34" charset="0"/>
              <a:cs typeface="Arial" pitchFamily="34" charset="0"/>
            </a:rPr>
            <a:t>5</a:t>
          </a:r>
          <a:r>
            <a:rPr lang="id-ID" sz="1600" b="0" dirty="0">
              <a:solidFill>
                <a:srgbClr val="FFFF00"/>
              </a:solidFill>
              <a:latin typeface="Arial" pitchFamily="34" charset="0"/>
              <a:cs typeface="Arial" pitchFamily="34" charset="0"/>
            </a:rPr>
            <a:t> </a:t>
          </a:r>
          <a:r>
            <a:rPr lang="id-ID" sz="1600" b="0" dirty="0">
              <a:solidFill>
                <a:schemeClr val="accent2">
                  <a:lumMod val="20000"/>
                  <a:lumOff val="80000"/>
                </a:schemeClr>
              </a:solidFill>
              <a:latin typeface="Arial" pitchFamily="34" charset="0"/>
              <a:cs typeface="Arial" pitchFamily="34" charset="0"/>
            </a:rPr>
            <a:t>SBSK AADB Dinas Operasional Jabatan Di Dalam Negeri</a:t>
          </a:r>
          <a:endParaRPr lang="en-US" sz="1600" dirty="0">
            <a:solidFill>
              <a:schemeClr val="accent2">
                <a:lumMod val="20000"/>
                <a:lumOff val="80000"/>
              </a:schemeClr>
            </a:solidFill>
            <a:latin typeface="Bernard MT Condensed" pitchFamily="18" charset="0"/>
          </a:endParaRPr>
        </a:p>
      </dgm:t>
    </dgm:pt>
    <dgm:pt modelId="{2EE7307C-C0EE-8442-976F-EB43F2616447}" type="parTrans" cxnId="{109F15F4-C331-B745-815E-605A0BF6474F}">
      <dgm:prSet/>
      <dgm:spPr/>
      <dgm:t>
        <a:bodyPr/>
        <a:lstStyle/>
        <a:p>
          <a:endParaRPr lang="en-US"/>
        </a:p>
      </dgm:t>
    </dgm:pt>
    <dgm:pt modelId="{1DC8E31D-91A9-1A40-93C4-E311C054D891}" type="sibTrans" cxnId="{109F15F4-C331-B745-815E-605A0BF6474F}">
      <dgm:prSet/>
      <dgm:spPr/>
      <dgm:t>
        <a:bodyPr/>
        <a:lstStyle/>
        <a:p>
          <a:endParaRPr lang="en-US"/>
        </a:p>
      </dgm:t>
    </dgm:pt>
    <dgm:pt modelId="{E997B2FF-8778-4A4E-BC52-66EADC2978AD}">
      <dgm:prSet phldrT="[Text]" custT="1"/>
      <dgm:spPr>
        <a:solidFill>
          <a:srgbClr val="002060"/>
        </a:solidFill>
      </dgm:spPr>
      <dgm:t>
        <a:bodyPr/>
        <a:lstStyle/>
        <a:p>
          <a:r>
            <a:rPr lang="en-US" sz="1600" b="1" dirty="0">
              <a:solidFill>
                <a:srgbClr val="FFFF00"/>
              </a:solidFill>
              <a:latin typeface="Arial" pitchFamily="34" charset="0"/>
              <a:cs typeface="Arial" pitchFamily="34" charset="0"/>
            </a:rPr>
            <a:t>PMK 248/2011</a:t>
          </a:r>
          <a:r>
            <a:rPr lang="id-ID" sz="1600" b="1" dirty="0">
              <a:solidFill>
                <a:srgbClr val="FFFF00"/>
              </a:solidFill>
              <a:latin typeface="Arial" pitchFamily="34" charset="0"/>
              <a:cs typeface="Arial" pitchFamily="34" charset="0"/>
            </a:rPr>
            <a:t> jo. PMK 7/2016 </a:t>
          </a:r>
          <a:r>
            <a:rPr lang="id-ID" sz="1600" dirty="0">
              <a:solidFill>
                <a:schemeClr val="accent2">
                  <a:lumMod val="20000"/>
                  <a:lumOff val="80000"/>
                </a:schemeClr>
              </a:solidFill>
              <a:latin typeface="Arial" pitchFamily="34" charset="0"/>
              <a:cs typeface="Arial" pitchFamily="34" charset="0"/>
            </a:rPr>
            <a:t>SBSK BMN Berupa Tanah dan/atau Bangunan</a:t>
          </a:r>
          <a:endParaRPr lang="en-US" sz="1600" dirty="0">
            <a:solidFill>
              <a:schemeClr val="accent2">
                <a:lumMod val="20000"/>
                <a:lumOff val="80000"/>
              </a:schemeClr>
            </a:solidFill>
            <a:latin typeface="Arial" pitchFamily="34" charset="0"/>
            <a:cs typeface="Arial" pitchFamily="34" charset="0"/>
          </a:endParaRPr>
        </a:p>
      </dgm:t>
    </dgm:pt>
    <dgm:pt modelId="{0B206A5A-36E7-914A-A076-1C3BDF934BED}" type="parTrans" cxnId="{CE6E507A-8C66-5343-B7EA-2EDD3853AEDE}">
      <dgm:prSet/>
      <dgm:spPr/>
      <dgm:t>
        <a:bodyPr/>
        <a:lstStyle/>
        <a:p>
          <a:endParaRPr lang="en-US"/>
        </a:p>
      </dgm:t>
    </dgm:pt>
    <dgm:pt modelId="{45544021-2D23-404A-AB42-F0C0B07E4721}" type="sibTrans" cxnId="{CE6E507A-8C66-5343-B7EA-2EDD3853AEDE}">
      <dgm:prSet/>
      <dgm:spPr/>
      <dgm:t>
        <a:bodyPr/>
        <a:lstStyle/>
        <a:p>
          <a:endParaRPr lang="en-US"/>
        </a:p>
      </dgm:t>
    </dgm:pt>
    <dgm:pt modelId="{F61B783A-655F-0741-9C05-F444F0BDBD10}">
      <dgm:prSet phldrT="[Text]" custT="1"/>
      <dgm:spPr/>
      <dgm:t>
        <a:bodyPr/>
        <a:lstStyle/>
        <a:p>
          <a:pPr>
            <a:spcAft>
              <a:spcPts val="0"/>
            </a:spcAft>
          </a:pPr>
          <a:r>
            <a:rPr lang="en-US" sz="2000" dirty="0" err="1">
              <a:latin typeface="Bernard MT Condensed" pitchFamily="18" charset="0"/>
            </a:rPr>
            <a:t>Keputusan</a:t>
          </a:r>
          <a:endParaRPr lang="en-US" sz="2000" dirty="0">
            <a:latin typeface="Bernard MT Condensed" pitchFamily="18" charset="0"/>
          </a:endParaRPr>
        </a:p>
        <a:p>
          <a:pPr>
            <a:spcAft>
              <a:spcPct val="35000"/>
            </a:spcAft>
          </a:pPr>
          <a:r>
            <a:rPr lang="en-US" sz="2000" dirty="0" err="1">
              <a:latin typeface="Bernard MT Condensed" pitchFamily="18" charset="0"/>
            </a:rPr>
            <a:t>Menteri</a:t>
          </a:r>
          <a:r>
            <a:rPr lang="en-US" sz="2000" dirty="0">
              <a:latin typeface="Bernard MT Condensed" pitchFamily="18" charset="0"/>
            </a:rPr>
            <a:t> </a:t>
          </a:r>
          <a:r>
            <a:rPr lang="en-US" sz="2000" dirty="0" err="1">
              <a:latin typeface="Bernard MT Condensed" pitchFamily="18" charset="0"/>
            </a:rPr>
            <a:t>Keuangan</a:t>
          </a:r>
          <a:endParaRPr lang="en-US" sz="2000" dirty="0">
            <a:latin typeface="Bernard MT Condensed" pitchFamily="18" charset="0"/>
          </a:endParaRPr>
        </a:p>
      </dgm:t>
    </dgm:pt>
    <dgm:pt modelId="{FDE21D7B-4594-7D4A-8F52-B86CFC44E5D6}" type="parTrans" cxnId="{7EB56E74-CAA1-8A4A-A0BB-91AA4D60E6E4}">
      <dgm:prSet/>
      <dgm:spPr/>
      <dgm:t>
        <a:bodyPr/>
        <a:lstStyle/>
        <a:p>
          <a:endParaRPr lang="en-US"/>
        </a:p>
      </dgm:t>
    </dgm:pt>
    <dgm:pt modelId="{E4C09998-1575-6345-8251-26C754C605BC}" type="sibTrans" cxnId="{7EB56E74-CAA1-8A4A-A0BB-91AA4D60E6E4}">
      <dgm:prSet/>
      <dgm:spPr/>
      <dgm:t>
        <a:bodyPr/>
        <a:lstStyle/>
        <a:p>
          <a:endParaRPr lang="en-US"/>
        </a:p>
      </dgm:t>
    </dgm:pt>
    <dgm:pt modelId="{206EF6D8-2FA6-554A-9D0A-5EC016196EBD}">
      <dgm:prSet phldrT="[Text]" custT="1"/>
      <dgm:spPr>
        <a:solidFill>
          <a:srgbClr val="FFFF00"/>
        </a:solidFill>
      </dgm:spPr>
      <dgm:t>
        <a:bodyPr/>
        <a:lstStyle/>
        <a:p>
          <a:r>
            <a:rPr lang="id-ID" sz="1400" b="1" dirty="0">
              <a:solidFill>
                <a:srgbClr val="0070C0"/>
              </a:solidFill>
              <a:latin typeface="Arial" pitchFamily="34" charset="0"/>
              <a:cs typeface="Arial" pitchFamily="34" charset="0"/>
            </a:rPr>
            <a:t>KMK 450/2014 jo. </a:t>
          </a:r>
          <a:r>
            <a:rPr lang="en-US" sz="1400" b="1" dirty="0">
              <a:solidFill>
                <a:srgbClr val="0070C0"/>
              </a:solidFill>
              <a:latin typeface="Arial" pitchFamily="34" charset="0"/>
              <a:cs typeface="Arial" pitchFamily="34" charset="0"/>
            </a:rPr>
            <a:t>KMK </a:t>
          </a:r>
          <a:r>
            <a:rPr lang="id-ID" sz="1400" b="1" dirty="0">
              <a:solidFill>
                <a:srgbClr val="0070C0"/>
              </a:solidFill>
              <a:latin typeface="Arial" pitchFamily="34" charset="0"/>
              <a:cs typeface="Arial" pitchFamily="34" charset="0"/>
            </a:rPr>
            <a:t>174</a:t>
          </a:r>
          <a:r>
            <a:rPr lang="en-US" sz="1400" b="1" dirty="0">
              <a:solidFill>
                <a:srgbClr val="0070C0"/>
              </a:solidFill>
              <a:latin typeface="Arial" pitchFamily="34" charset="0"/>
              <a:cs typeface="Arial" pitchFamily="34" charset="0"/>
            </a:rPr>
            <a:t>/201</a:t>
          </a:r>
          <a:r>
            <a:rPr lang="id-ID" sz="1400" b="1" dirty="0">
              <a:solidFill>
                <a:srgbClr val="0070C0"/>
              </a:solidFill>
              <a:latin typeface="Arial" pitchFamily="34" charset="0"/>
              <a:cs typeface="Arial" pitchFamily="34" charset="0"/>
            </a:rPr>
            <a:t>6 </a:t>
          </a:r>
          <a:r>
            <a:rPr lang="id-ID" sz="1400" b="1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rPr>
            <a:t>Modul Penyusunan RKBMN</a:t>
          </a:r>
          <a:endParaRPr lang="en-US" sz="1400" b="1" dirty="0">
            <a:solidFill>
              <a:schemeClr val="tx1">
                <a:lumMod val="95000"/>
                <a:lumOff val="5000"/>
              </a:schemeClr>
            </a:solidFill>
            <a:latin typeface="Arial" pitchFamily="34" charset="0"/>
            <a:cs typeface="Arial" pitchFamily="34" charset="0"/>
          </a:endParaRPr>
        </a:p>
      </dgm:t>
    </dgm:pt>
    <dgm:pt modelId="{B992ED2D-9B60-1E48-B408-13617A45E3C9}" type="parTrans" cxnId="{D4505C83-3E56-F14E-96FC-17132787E285}">
      <dgm:prSet/>
      <dgm:spPr/>
      <dgm:t>
        <a:bodyPr/>
        <a:lstStyle/>
        <a:p>
          <a:endParaRPr lang="en-US"/>
        </a:p>
      </dgm:t>
    </dgm:pt>
    <dgm:pt modelId="{9B5CFD2B-7B1B-704B-B6E1-9522DD421447}" type="sibTrans" cxnId="{D4505C83-3E56-F14E-96FC-17132787E285}">
      <dgm:prSet/>
      <dgm:spPr/>
      <dgm:t>
        <a:bodyPr/>
        <a:lstStyle/>
        <a:p>
          <a:endParaRPr lang="en-US"/>
        </a:p>
      </dgm:t>
    </dgm:pt>
    <dgm:pt modelId="{8E823A0A-0F51-E347-A7A3-E223F3A555E6}">
      <dgm:prSet phldrT="[Text]" custT="1"/>
      <dgm:spPr>
        <a:solidFill>
          <a:srgbClr val="002060"/>
        </a:solidFill>
      </dgm:spPr>
      <dgm:t>
        <a:bodyPr/>
        <a:lstStyle/>
        <a:p>
          <a:r>
            <a:rPr lang="en-US" sz="1800" b="1" dirty="0">
              <a:solidFill>
                <a:srgbClr val="FFFF00"/>
              </a:solidFill>
              <a:latin typeface="Arial" pitchFamily="34" charset="0"/>
              <a:cs typeface="Arial" pitchFamily="34" charset="0"/>
            </a:rPr>
            <a:t>PMK </a:t>
          </a:r>
          <a:r>
            <a:rPr lang="id-ID" sz="1800" b="1" dirty="0">
              <a:solidFill>
                <a:srgbClr val="FFFF00"/>
              </a:solidFill>
              <a:latin typeface="Arial" pitchFamily="34" charset="0"/>
              <a:cs typeface="Arial" pitchFamily="34" charset="0"/>
            </a:rPr>
            <a:t>71</a:t>
          </a:r>
          <a:r>
            <a:rPr lang="en-US" sz="1800" b="1" dirty="0">
              <a:solidFill>
                <a:srgbClr val="FFFF00"/>
              </a:solidFill>
              <a:latin typeface="Arial" pitchFamily="34" charset="0"/>
              <a:cs typeface="Arial" pitchFamily="34" charset="0"/>
            </a:rPr>
            <a:t>/201</a:t>
          </a:r>
          <a:r>
            <a:rPr lang="id-ID" sz="1800" b="1" dirty="0">
              <a:solidFill>
                <a:srgbClr val="FFFF00"/>
              </a:solidFill>
              <a:latin typeface="Arial" pitchFamily="34" charset="0"/>
              <a:cs typeface="Arial" pitchFamily="34" charset="0"/>
            </a:rPr>
            <a:t>6</a:t>
          </a:r>
          <a:r>
            <a:rPr lang="id-ID" sz="1600" b="0" dirty="0">
              <a:solidFill>
                <a:srgbClr val="FF0000"/>
              </a:solidFill>
              <a:latin typeface="Arial" pitchFamily="34" charset="0"/>
              <a:cs typeface="Arial" pitchFamily="34" charset="0"/>
            </a:rPr>
            <a:t> </a:t>
          </a:r>
          <a:r>
            <a:rPr lang="id-ID" sz="1600" b="0" dirty="0">
              <a:solidFill>
                <a:schemeClr val="accent2">
                  <a:lumMod val="20000"/>
                  <a:lumOff val="80000"/>
                </a:schemeClr>
              </a:solidFill>
              <a:latin typeface="Arial" pitchFamily="34" charset="0"/>
              <a:cs typeface="Arial" pitchFamily="34" charset="0"/>
            </a:rPr>
            <a:t>Tata Cara Pengelolaan BMN Yang Tidak Digunakan Untuk Tusi KL</a:t>
          </a:r>
          <a:endParaRPr lang="en-US" sz="1600" b="0" dirty="0">
            <a:solidFill>
              <a:schemeClr val="accent2">
                <a:lumMod val="20000"/>
                <a:lumOff val="80000"/>
              </a:schemeClr>
            </a:solidFill>
            <a:latin typeface="Arial" pitchFamily="34" charset="0"/>
            <a:cs typeface="Arial" pitchFamily="34" charset="0"/>
          </a:endParaRPr>
        </a:p>
      </dgm:t>
    </dgm:pt>
    <dgm:pt modelId="{4955D372-02D1-484E-B130-41092FF4EC42}" type="parTrans" cxnId="{15D5E977-8C67-8F49-8621-B11AEF409CB8}">
      <dgm:prSet/>
      <dgm:spPr/>
      <dgm:t>
        <a:bodyPr/>
        <a:lstStyle/>
        <a:p>
          <a:endParaRPr lang="en-US"/>
        </a:p>
      </dgm:t>
    </dgm:pt>
    <dgm:pt modelId="{E2E79632-D810-7742-90F1-06CD35F61D83}" type="sibTrans" cxnId="{15D5E977-8C67-8F49-8621-B11AEF409CB8}">
      <dgm:prSet/>
      <dgm:spPr/>
      <dgm:t>
        <a:bodyPr/>
        <a:lstStyle/>
        <a:p>
          <a:endParaRPr lang="en-US"/>
        </a:p>
      </dgm:t>
    </dgm:pt>
    <dgm:pt modelId="{2F98CC2A-0C6C-AB4E-BAAA-443EF99CFD66}">
      <dgm:prSet phldrT="[Text]" custT="1"/>
      <dgm:spPr>
        <a:solidFill>
          <a:srgbClr val="FFFF00"/>
        </a:solidFill>
      </dgm:spPr>
      <dgm:t>
        <a:bodyPr/>
        <a:lstStyle/>
        <a:p>
          <a:r>
            <a:rPr lang="en-US" sz="1400" b="1" dirty="0">
              <a:solidFill>
                <a:srgbClr val="0070C0"/>
              </a:solidFill>
              <a:latin typeface="Arial" pitchFamily="34" charset="0"/>
              <a:cs typeface="Arial" pitchFamily="34" charset="0"/>
            </a:rPr>
            <a:t>KMK 45</a:t>
          </a:r>
          <a:r>
            <a:rPr lang="id-ID" sz="1400" b="1" dirty="0">
              <a:solidFill>
                <a:srgbClr val="0070C0"/>
              </a:solidFill>
              <a:latin typeface="Arial" pitchFamily="34" charset="0"/>
              <a:cs typeface="Arial" pitchFamily="34" charset="0"/>
            </a:rPr>
            <a:t>1</a:t>
          </a:r>
          <a:r>
            <a:rPr lang="en-US" sz="1400" b="1" dirty="0">
              <a:solidFill>
                <a:srgbClr val="0070C0"/>
              </a:solidFill>
              <a:latin typeface="Arial" pitchFamily="34" charset="0"/>
              <a:cs typeface="Arial" pitchFamily="34" charset="0"/>
            </a:rPr>
            <a:t>/2014</a:t>
          </a:r>
          <a:r>
            <a:rPr lang="id-ID" sz="1400" b="1" dirty="0">
              <a:solidFill>
                <a:srgbClr val="0070C0"/>
              </a:solidFill>
              <a:latin typeface="Arial" pitchFamily="34" charset="0"/>
              <a:cs typeface="Arial" pitchFamily="34" charset="0"/>
            </a:rPr>
            <a:t> </a:t>
          </a:r>
          <a:r>
            <a:rPr lang="id-ID" sz="1400" b="1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rPr>
            <a:t>Pendelegasian Dirjen KN ke Dir BMN</a:t>
          </a:r>
          <a:endParaRPr lang="en-US" sz="1400" b="1" dirty="0">
            <a:solidFill>
              <a:schemeClr val="tx1">
                <a:lumMod val="95000"/>
                <a:lumOff val="5000"/>
              </a:schemeClr>
            </a:solidFill>
            <a:latin typeface="Arial" pitchFamily="34" charset="0"/>
            <a:cs typeface="Arial" pitchFamily="34" charset="0"/>
          </a:endParaRPr>
        </a:p>
      </dgm:t>
    </dgm:pt>
    <dgm:pt modelId="{F2C6164E-E943-3444-A7CD-278671D95B8D}" type="parTrans" cxnId="{41588AF4-9D2B-CE40-8269-B4F472863E19}">
      <dgm:prSet/>
      <dgm:spPr/>
      <dgm:t>
        <a:bodyPr/>
        <a:lstStyle/>
        <a:p>
          <a:endParaRPr lang="en-US"/>
        </a:p>
      </dgm:t>
    </dgm:pt>
    <dgm:pt modelId="{DBAB9F93-CA60-654E-82BB-58A1E5321AD8}" type="sibTrans" cxnId="{41588AF4-9D2B-CE40-8269-B4F472863E19}">
      <dgm:prSet/>
      <dgm:spPr/>
      <dgm:t>
        <a:bodyPr/>
        <a:lstStyle/>
        <a:p>
          <a:endParaRPr lang="en-US"/>
        </a:p>
      </dgm:t>
    </dgm:pt>
    <dgm:pt modelId="{07EF0513-B2FB-41FA-A9AA-F230CD504D99}">
      <dgm:prSet phldrT="[Text]" custT="1"/>
      <dgm:spPr>
        <a:solidFill>
          <a:srgbClr val="002060"/>
        </a:solidFill>
      </dgm:spPr>
      <dgm:t>
        <a:bodyPr/>
        <a:lstStyle/>
        <a:p>
          <a:r>
            <a:rPr lang="en-US" sz="1800" b="1" dirty="0">
              <a:solidFill>
                <a:srgbClr val="FFFF00"/>
              </a:solidFill>
              <a:latin typeface="Arial" pitchFamily="34" charset="0"/>
              <a:cs typeface="Arial" pitchFamily="34" charset="0"/>
            </a:rPr>
            <a:t>PMK 150/2014</a:t>
          </a:r>
          <a:r>
            <a:rPr lang="id-ID" sz="1600" b="1" dirty="0">
              <a:solidFill>
                <a:srgbClr val="FFFF00"/>
              </a:solidFill>
              <a:latin typeface="Arial" pitchFamily="34" charset="0"/>
              <a:cs typeface="Arial" pitchFamily="34" charset="0"/>
            </a:rPr>
            <a:t> </a:t>
          </a:r>
          <a:r>
            <a:rPr lang="id-ID" sz="1600" dirty="0">
              <a:solidFill>
                <a:schemeClr val="accent2">
                  <a:lumMod val="20000"/>
                  <a:lumOff val="80000"/>
                </a:schemeClr>
              </a:solidFill>
              <a:latin typeface="Arial" pitchFamily="34" charset="0"/>
              <a:cs typeface="Arial" pitchFamily="34" charset="0"/>
            </a:rPr>
            <a:t>Perencanaan Kebutuhan BMN</a:t>
          </a:r>
          <a:endParaRPr lang="en-US" sz="1600" dirty="0">
            <a:solidFill>
              <a:schemeClr val="accent2">
                <a:lumMod val="20000"/>
                <a:lumOff val="80000"/>
              </a:schemeClr>
            </a:solidFill>
            <a:latin typeface="Arial" pitchFamily="34" charset="0"/>
            <a:cs typeface="Arial" pitchFamily="34" charset="0"/>
          </a:endParaRPr>
        </a:p>
      </dgm:t>
    </dgm:pt>
    <dgm:pt modelId="{A318DF55-045B-4314-9729-1A6852FDA8C9}" type="parTrans" cxnId="{5C67B7C2-FB20-4E18-BF64-6D9FABEB893C}">
      <dgm:prSet/>
      <dgm:spPr/>
      <dgm:t>
        <a:bodyPr/>
        <a:lstStyle/>
        <a:p>
          <a:endParaRPr lang="id-ID"/>
        </a:p>
      </dgm:t>
    </dgm:pt>
    <dgm:pt modelId="{6AC47992-D1C6-4ECD-82C7-F6667492A033}" type="sibTrans" cxnId="{5C67B7C2-FB20-4E18-BF64-6D9FABEB893C}">
      <dgm:prSet/>
      <dgm:spPr/>
      <dgm:t>
        <a:bodyPr/>
        <a:lstStyle/>
        <a:p>
          <a:endParaRPr lang="id-ID"/>
        </a:p>
      </dgm:t>
    </dgm:pt>
    <dgm:pt modelId="{9308A2AF-22AE-4246-B9AB-7673CBD7B4F5}">
      <dgm:prSet phldrT="[Text]" custT="1"/>
      <dgm:spPr>
        <a:solidFill>
          <a:srgbClr val="FFFF00"/>
        </a:solidFill>
      </dgm:spPr>
      <dgm:t>
        <a:bodyPr/>
        <a:lstStyle/>
        <a:p>
          <a:r>
            <a:rPr lang="en-US" sz="1400" b="1" dirty="0">
              <a:solidFill>
                <a:srgbClr val="0070C0"/>
              </a:solidFill>
              <a:latin typeface="Arial" pitchFamily="34" charset="0"/>
              <a:cs typeface="Arial" pitchFamily="34" charset="0"/>
            </a:rPr>
            <a:t>K</a:t>
          </a:r>
          <a:r>
            <a:rPr lang="id-ID" sz="1400" b="1" dirty="0">
              <a:solidFill>
                <a:srgbClr val="0070C0"/>
              </a:solidFill>
              <a:latin typeface="Arial" pitchFamily="34" charset="0"/>
              <a:cs typeface="Arial" pitchFamily="34" charset="0"/>
            </a:rPr>
            <a:t>MK 452/2014 jo. KMK 227/2016 </a:t>
          </a:r>
          <a:r>
            <a:rPr lang="id-ID" sz="1400" b="1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rPr>
            <a:t>Modul Penelaahan RKBMN</a:t>
          </a:r>
          <a:endParaRPr lang="en-US" sz="1400" b="1" dirty="0">
            <a:solidFill>
              <a:schemeClr val="tx1">
                <a:lumMod val="95000"/>
                <a:lumOff val="5000"/>
              </a:schemeClr>
            </a:solidFill>
            <a:latin typeface="Arial" pitchFamily="34" charset="0"/>
            <a:cs typeface="Arial" pitchFamily="34" charset="0"/>
          </a:endParaRPr>
        </a:p>
      </dgm:t>
    </dgm:pt>
    <dgm:pt modelId="{794B7FF9-5294-4733-AFBB-BB9CBFDA5EE7}" type="parTrans" cxnId="{8A799B5C-7844-4A77-8D23-8FB36455F5EB}">
      <dgm:prSet/>
      <dgm:spPr/>
      <dgm:t>
        <a:bodyPr/>
        <a:lstStyle/>
        <a:p>
          <a:endParaRPr lang="id-ID"/>
        </a:p>
      </dgm:t>
    </dgm:pt>
    <dgm:pt modelId="{66FA0D65-4344-4E02-8A4A-E7DC922744BA}" type="sibTrans" cxnId="{8A799B5C-7844-4A77-8D23-8FB36455F5EB}">
      <dgm:prSet/>
      <dgm:spPr/>
      <dgm:t>
        <a:bodyPr/>
        <a:lstStyle/>
        <a:p>
          <a:endParaRPr lang="id-ID"/>
        </a:p>
      </dgm:t>
    </dgm:pt>
    <dgm:pt modelId="{3A4A4F64-18D5-44B7-BF5C-4297DBA9D2BF}">
      <dgm:prSet phldrT="[Text]" custT="1"/>
      <dgm:spPr>
        <a:solidFill>
          <a:srgbClr val="FFFF00"/>
        </a:solidFill>
      </dgm:spPr>
      <dgm:t>
        <a:bodyPr/>
        <a:lstStyle/>
        <a:p>
          <a:r>
            <a:rPr lang="en-US" sz="1400" b="1" dirty="0">
              <a:solidFill>
                <a:srgbClr val="0070C0"/>
              </a:solidFill>
              <a:latin typeface="Arial" pitchFamily="34" charset="0"/>
              <a:cs typeface="Arial" pitchFamily="34" charset="0"/>
            </a:rPr>
            <a:t>K</a:t>
          </a:r>
          <a:r>
            <a:rPr lang="id-ID" sz="1400" b="1" dirty="0">
              <a:solidFill>
                <a:srgbClr val="0070C0"/>
              </a:solidFill>
              <a:latin typeface="Arial" pitchFamily="34" charset="0"/>
              <a:cs typeface="Arial" pitchFamily="34" charset="0"/>
            </a:rPr>
            <a:t>MK 332/2016 </a:t>
          </a:r>
          <a:r>
            <a:rPr lang="id-ID" sz="1400" b="1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rPr>
            <a:t>Modul Reviu APIP</a:t>
          </a:r>
          <a:endParaRPr lang="en-US" sz="1400" b="1" dirty="0">
            <a:solidFill>
              <a:schemeClr val="tx1">
                <a:lumMod val="95000"/>
                <a:lumOff val="5000"/>
              </a:schemeClr>
            </a:solidFill>
            <a:latin typeface="Arial" pitchFamily="34" charset="0"/>
            <a:cs typeface="Arial" pitchFamily="34" charset="0"/>
          </a:endParaRPr>
        </a:p>
      </dgm:t>
    </dgm:pt>
    <dgm:pt modelId="{954BC804-5BEA-4B86-BC13-2782459A1218}" type="parTrans" cxnId="{0EDDF51F-9F45-455D-9B51-4276B3C99E3A}">
      <dgm:prSet/>
      <dgm:spPr/>
      <dgm:t>
        <a:bodyPr/>
        <a:lstStyle/>
        <a:p>
          <a:endParaRPr lang="id-ID"/>
        </a:p>
      </dgm:t>
    </dgm:pt>
    <dgm:pt modelId="{B1B1F454-4057-4730-9CC6-DA027DABD524}" type="sibTrans" cxnId="{0EDDF51F-9F45-455D-9B51-4276B3C99E3A}">
      <dgm:prSet/>
      <dgm:spPr/>
      <dgm:t>
        <a:bodyPr/>
        <a:lstStyle/>
        <a:p>
          <a:endParaRPr lang="id-ID"/>
        </a:p>
      </dgm:t>
    </dgm:pt>
    <dgm:pt modelId="{34476E41-8851-422E-9968-05C74DF1DA85}">
      <dgm:prSet phldrT="[Text]" custT="1"/>
      <dgm:spPr>
        <a:solidFill>
          <a:srgbClr val="FFFF00"/>
        </a:solidFill>
      </dgm:spPr>
      <dgm:t>
        <a:bodyPr/>
        <a:lstStyle/>
        <a:p>
          <a:r>
            <a:rPr lang="en-US" sz="1400" b="1" dirty="0">
              <a:solidFill>
                <a:srgbClr val="0070C0"/>
              </a:solidFill>
              <a:latin typeface="Arial" pitchFamily="34" charset="0"/>
              <a:cs typeface="Arial" pitchFamily="34" charset="0"/>
            </a:rPr>
            <a:t>KMK </a:t>
          </a:r>
          <a:r>
            <a:rPr lang="id-ID" sz="1400" b="1" dirty="0">
              <a:solidFill>
                <a:srgbClr val="0070C0"/>
              </a:solidFill>
              <a:latin typeface="Arial" pitchFamily="34" charset="0"/>
              <a:cs typeface="Arial" pitchFamily="34" charset="0"/>
            </a:rPr>
            <a:t>310</a:t>
          </a:r>
          <a:r>
            <a:rPr lang="en-US" sz="1400" b="1" dirty="0">
              <a:solidFill>
                <a:srgbClr val="0070C0"/>
              </a:solidFill>
              <a:latin typeface="Arial" pitchFamily="34" charset="0"/>
              <a:cs typeface="Arial" pitchFamily="34" charset="0"/>
            </a:rPr>
            <a:t>/201</a:t>
          </a:r>
          <a:r>
            <a:rPr lang="id-ID" sz="1400" b="1" dirty="0">
              <a:solidFill>
                <a:srgbClr val="0070C0"/>
              </a:solidFill>
              <a:latin typeface="Arial" pitchFamily="34" charset="0"/>
              <a:cs typeface="Arial" pitchFamily="34" charset="0"/>
            </a:rPr>
            <a:t>5 </a:t>
          </a:r>
          <a:r>
            <a:rPr lang="id-ID" sz="1400" b="1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rPr>
            <a:t>Modul Penelaahan RKBMN Untuk AADB</a:t>
          </a:r>
          <a:endParaRPr lang="en-US" sz="1400" b="1" dirty="0">
            <a:solidFill>
              <a:schemeClr val="tx1">
                <a:lumMod val="95000"/>
                <a:lumOff val="5000"/>
              </a:schemeClr>
            </a:solidFill>
            <a:latin typeface="Arial" pitchFamily="34" charset="0"/>
            <a:cs typeface="Arial" pitchFamily="34" charset="0"/>
          </a:endParaRPr>
        </a:p>
      </dgm:t>
    </dgm:pt>
    <dgm:pt modelId="{FBCACA33-0FBD-45DE-9301-63A39447C8C4}" type="parTrans" cxnId="{A361D910-C9BC-4452-903A-32B5D3341EE0}">
      <dgm:prSet/>
      <dgm:spPr/>
      <dgm:t>
        <a:bodyPr/>
        <a:lstStyle/>
        <a:p>
          <a:endParaRPr lang="id-ID"/>
        </a:p>
      </dgm:t>
    </dgm:pt>
    <dgm:pt modelId="{7D71CE5F-98A0-4673-8C37-53035E05898A}" type="sibTrans" cxnId="{A361D910-C9BC-4452-903A-32B5D3341EE0}">
      <dgm:prSet/>
      <dgm:spPr/>
      <dgm:t>
        <a:bodyPr/>
        <a:lstStyle/>
        <a:p>
          <a:endParaRPr lang="id-ID"/>
        </a:p>
      </dgm:t>
    </dgm:pt>
    <dgm:pt modelId="{C57A7F51-F0BF-9A47-AAB8-A8E7894F9D41}">
      <dgm:prSet phldrT="[Text]" custT="1"/>
      <dgm:spPr>
        <a:solidFill>
          <a:srgbClr val="FFFF00"/>
        </a:solidFill>
      </dgm:spPr>
      <dgm:t>
        <a:bodyPr/>
        <a:lstStyle/>
        <a:p>
          <a:r>
            <a:rPr lang="en-US" sz="1400" b="1" dirty="0">
              <a:solidFill>
                <a:srgbClr val="0070C0"/>
              </a:solidFill>
              <a:latin typeface="Arial" pitchFamily="34" charset="0"/>
              <a:cs typeface="Arial" pitchFamily="34" charset="0"/>
            </a:rPr>
            <a:t>KMK </a:t>
          </a:r>
          <a:r>
            <a:rPr lang="id-ID" sz="1400" b="1" dirty="0">
              <a:solidFill>
                <a:srgbClr val="0070C0"/>
              </a:solidFill>
              <a:latin typeface="Arial" pitchFamily="34" charset="0"/>
              <a:cs typeface="Arial" pitchFamily="34" charset="0"/>
            </a:rPr>
            <a:t>577</a:t>
          </a:r>
          <a:r>
            <a:rPr lang="en-US" sz="1400" b="1" dirty="0">
              <a:solidFill>
                <a:srgbClr val="0070C0"/>
              </a:solidFill>
              <a:latin typeface="Arial" pitchFamily="34" charset="0"/>
              <a:cs typeface="Arial" pitchFamily="34" charset="0"/>
            </a:rPr>
            <a:t>/201</a:t>
          </a:r>
          <a:r>
            <a:rPr lang="id-ID" sz="1400" b="1" dirty="0">
              <a:solidFill>
                <a:srgbClr val="0070C0"/>
              </a:solidFill>
              <a:latin typeface="Arial" pitchFamily="34" charset="0"/>
              <a:cs typeface="Arial" pitchFamily="34" charset="0"/>
            </a:rPr>
            <a:t>7</a:t>
          </a:r>
          <a:r>
            <a:rPr lang="id-ID" sz="1400" dirty="0">
              <a:solidFill>
                <a:srgbClr val="008000"/>
              </a:solidFill>
              <a:latin typeface="Arial" pitchFamily="34" charset="0"/>
              <a:cs typeface="Arial" pitchFamily="34" charset="0"/>
            </a:rPr>
            <a:t> </a:t>
          </a:r>
          <a:r>
            <a:rPr lang="id-ID" sz="1400" b="1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rPr>
            <a:t>Modul Penyusunan RKBMN Untuk AADB</a:t>
          </a:r>
          <a:endParaRPr lang="en-US" sz="1400" b="1" dirty="0">
            <a:solidFill>
              <a:schemeClr val="tx1">
                <a:lumMod val="95000"/>
                <a:lumOff val="5000"/>
              </a:schemeClr>
            </a:solidFill>
            <a:latin typeface="Arial" pitchFamily="34" charset="0"/>
            <a:cs typeface="Arial" pitchFamily="34" charset="0"/>
          </a:endParaRPr>
        </a:p>
      </dgm:t>
    </dgm:pt>
    <dgm:pt modelId="{71C2FDA1-C543-AB43-AAA2-2D17E36931BF}" type="sibTrans" cxnId="{A7CD98B5-4E5C-DA4D-B27E-FD931794C233}">
      <dgm:prSet/>
      <dgm:spPr/>
      <dgm:t>
        <a:bodyPr/>
        <a:lstStyle/>
        <a:p>
          <a:endParaRPr lang="en-US"/>
        </a:p>
      </dgm:t>
    </dgm:pt>
    <dgm:pt modelId="{0BEA7C8A-2F63-6A49-94AB-0AE65670A21B}" type="parTrans" cxnId="{A7CD98B5-4E5C-DA4D-B27E-FD931794C233}">
      <dgm:prSet/>
      <dgm:spPr/>
      <dgm:t>
        <a:bodyPr/>
        <a:lstStyle/>
        <a:p>
          <a:endParaRPr lang="en-US"/>
        </a:p>
      </dgm:t>
    </dgm:pt>
    <dgm:pt modelId="{81AEB097-B3FB-F54B-82AE-2A445AFA228E}" type="pres">
      <dgm:prSet presAssocID="{BE361C8B-8CF3-C84C-B619-34DAB9FB2BE5}" presName="theList" presStyleCnt="0">
        <dgm:presLayoutVars>
          <dgm:dir/>
          <dgm:animLvl val="lvl"/>
          <dgm:resizeHandles val="exact"/>
        </dgm:presLayoutVars>
      </dgm:prSet>
      <dgm:spPr/>
    </dgm:pt>
    <dgm:pt modelId="{017FD537-B00B-E24D-853C-1731B1A6C027}" type="pres">
      <dgm:prSet presAssocID="{4D27BFFC-30A3-3649-AC54-B573B6BB1CD6}" presName="compNode" presStyleCnt="0"/>
      <dgm:spPr/>
    </dgm:pt>
    <dgm:pt modelId="{4DD6694F-5E47-E546-A11D-6E88FDEC55D0}" type="pres">
      <dgm:prSet presAssocID="{4D27BFFC-30A3-3649-AC54-B573B6BB1CD6}" presName="aNode" presStyleLbl="bgShp" presStyleIdx="0" presStyleCnt="2"/>
      <dgm:spPr/>
    </dgm:pt>
    <dgm:pt modelId="{DDE7AEC5-9617-1D42-8399-7123E37F71F7}" type="pres">
      <dgm:prSet presAssocID="{4D27BFFC-30A3-3649-AC54-B573B6BB1CD6}" presName="textNode" presStyleLbl="bgShp" presStyleIdx="0" presStyleCnt="2"/>
      <dgm:spPr/>
    </dgm:pt>
    <dgm:pt modelId="{E560D9A0-B163-4742-9E7C-C62BAC62F9A9}" type="pres">
      <dgm:prSet presAssocID="{4D27BFFC-30A3-3649-AC54-B573B6BB1CD6}" presName="compChildNode" presStyleCnt="0"/>
      <dgm:spPr/>
    </dgm:pt>
    <dgm:pt modelId="{5D2B07CB-12C2-4E42-82BB-C13229EAC8CE}" type="pres">
      <dgm:prSet presAssocID="{4D27BFFC-30A3-3649-AC54-B573B6BB1CD6}" presName="theInnerList" presStyleCnt="0"/>
      <dgm:spPr/>
    </dgm:pt>
    <dgm:pt modelId="{13D09A7A-64A7-9B41-B222-80FBE2947DB3}" type="pres">
      <dgm:prSet presAssocID="{302105FE-44C3-CB47-BBF3-9F5C3356B665}" presName="childNode" presStyleLbl="node1" presStyleIdx="0" presStyleCnt="10" custScaleY="2000000" custLinFactY="-239623" custLinFactNeighborX="-578" custLinFactNeighborY="-300000">
        <dgm:presLayoutVars>
          <dgm:bulletEnabled val="1"/>
        </dgm:presLayoutVars>
      </dgm:prSet>
      <dgm:spPr/>
    </dgm:pt>
    <dgm:pt modelId="{5FD0E2E0-3D88-C74E-9B74-92AFAA8337CF}" type="pres">
      <dgm:prSet presAssocID="{302105FE-44C3-CB47-BBF3-9F5C3356B665}" presName="aSpace2" presStyleCnt="0"/>
      <dgm:spPr/>
    </dgm:pt>
    <dgm:pt modelId="{49B7B230-69D3-4900-87E3-607C657DBB2C}" type="pres">
      <dgm:prSet presAssocID="{07EF0513-B2FB-41FA-A9AA-F230CD504D99}" presName="childNode" presStyleLbl="node1" presStyleIdx="1" presStyleCnt="10" custScaleY="2000000" custLinFactY="-100000" custLinFactNeighborX="-578" custLinFactNeighborY="-182800">
        <dgm:presLayoutVars>
          <dgm:bulletEnabled val="1"/>
        </dgm:presLayoutVars>
      </dgm:prSet>
      <dgm:spPr/>
    </dgm:pt>
    <dgm:pt modelId="{735DF00C-E6D6-41DD-92DD-01A1A7F54800}" type="pres">
      <dgm:prSet presAssocID="{07EF0513-B2FB-41FA-A9AA-F230CD504D99}" presName="aSpace2" presStyleCnt="0"/>
      <dgm:spPr/>
    </dgm:pt>
    <dgm:pt modelId="{0B71FFA5-F14C-3F45-A784-782A32AFC614}" type="pres">
      <dgm:prSet presAssocID="{E997B2FF-8778-4A4E-BC52-66EADC2978AD}" presName="childNode" presStyleLbl="node1" presStyleIdx="2" presStyleCnt="10" custScaleY="2000000" custLinFactY="14147" custLinFactNeighborX="-766" custLinFactNeighborY="100000">
        <dgm:presLayoutVars>
          <dgm:bulletEnabled val="1"/>
        </dgm:presLayoutVars>
      </dgm:prSet>
      <dgm:spPr/>
    </dgm:pt>
    <dgm:pt modelId="{04CB7F96-33D1-F146-B024-E9B515221244}" type="pres">
      <dgm:prSet presAssocID="{E997B2FF-8778-4A4E-BC52-66EADC2978AD}" presName="aSpace2" presStyleCnt="0"/>
      <dgm:spPr/>
    </dgm:pt>
    <dgm:pt modelId="{E886A168-FFBD-8E44-894C-156E92F3F918}" type="pres">
      <dgm:prSet presAssocID="{8E823A0A-0F51-E347-A7A3-E223F3A555E6}" presName="childNode" presStyleLbl="node1" presStyleIdx="3" presStyleCnt="10" custScaleY="2000000" custLinFactY="156413" custLinFactNeighborX="-960" custLinFactNeighborY="200000">
        <dgm:presLayoutVars>
          <dgm:bulletEnabled val="1"/>
        </dgm:presLayoutVars>
      </dgm:prSet>
      <dgm:spPr/>
    </dgm:pt>
    <dgm:pt modelId="{9179D378-9EEF-9A40-9D33-2499ECABA056}" type="pres">
      <dgm:prSet presAssocID="{4D27BFFC-30A3-3649-AC54-B573B6BB1CD6}" presName="aSpace" presStyleCnt="0"/>
      <dgm:spPr/>
    </dgm:pt>
    <dgm:pt modelId="{30D24852-8163-3449-AA19-C5EE3046CFCE}" type="pres">
      <dgm:prSet presAssocID="{F61B783A-655F-0741-9C05-F444F0BDBD10}" presName="compNode" presStyleCnt="0"/>
      <dgm:spPr/>
    </dgm:pt>
    <dgm:pt modelId="{0916C345-CC5D-0441-890A-C0272F7BCB11}" type="pres">
      <dgm:prSet presAssocID="{F61B783A-655F-0741-9C05-F444F0BDBD10}" presName="aNode" presStyleLbl="bgShp" presStyleIdx="1" presStyleCnt="2"/>
      <dgm:spPr/>
    </dgm:pt>
    <dgm:pt modelId="{C4A30A91-097D-6141-B825-7F20A9638EB2}" type="pres">
      <dgm:prSet presAssocID="{F61B783A-655F-0741-9C05-F444F0BDBD10}" presName="textNode" presStyleLbl="bgShp" presStyleIdx="1" presStyleCnt="2"/>
      <dgm:spPr/>
    </dgm:pt>
    <dgm:pt modelId="{4D5FB1D2-2314-364D-ABAD-17491EC6CB5A}" type="pres">
      <dgm:prSet presAssocID="{F61B783A-655F-0741-9C05-F444F0BDBD10}" presName="compChildNode" presStyleCnt="0"/>
      <dgm:spPr/>
    </dgm:pt>
    <dgm:pt modelId="{F3AF2846-B1F2-7947-BA56-1715ACBFD15B}" type="pres">
      <dgm:prSet presAssocID="{F61B783A-655F-0741-9C05-F444F0BDBD10}" presName="theInnerList" presStyleCnt="0"/>
      <dgm:spPr/>
    </dgm:pt>
    <dgm:pt modelId="{F5575B7B-AF62-3A47-A4C4-69B875DDAC4B}" type="pres">
      <dgm:prSet presAssocID="{206EF6D8-2FA6-554A-9D0A-5EC016196EBD}" presName="childNode" presStyleLbl="node1" presStyleIdx="4" presStyleCnt="10" custScaleY="2000000" custLinFactY="-1002964" custLinFactNeighborY="-1100000">
        <dgm:presLayoutVars>
          <dgm:bulletEnabled val="1"/>
        </dgm:presLayoutVars>
      </dgm:prSet>
      <dgm:spPr/>
    </dgm:pt>
    <dgm:pt modelId="{D859E4E4-4074-8A4B-9F9F-88C1A485CB3A}" type="pres">
      <dgm:prSet presAssocID="{206EF6D8-2FA6-554A-9D0A-5EC016196EBD}" presName="aSpace2" presStyleCnt="0"/>
      <dgm:spPr/>
    </dgm:pt>
    <dgm:pt modelId="{CE480CF8-870D-4134-9CEE-67B9E7E23253}" type="pres">
      <dgm:prSet presAssocID="{9308A2AF-22AE-4246-B9AB-7673CBD7B4F5}" presName="childNode" presStyleLbl="node1" presStyleIdx="5" presStyleCnt="10" custScaleY="2000000" custLinFactY="-718243" custLinFactNeighborY="-800000">
        <dgm:presLayoutVars>
          <dgm:bulletEnabled val="1"/>
        </dgm:presLayoutVars>
      </dgm:prSet>
      <dgm:spPr/>
    </dgm:pt>
    <dgm:pt modelId="{7DBA1E18-0610-4FD0-A83C-F592BD5A0BAC}" type="pres">
      <dgm:prSet presAssocID="{9308A2AF-22AE-4246-B9AB-7673CBD7B4F5}" presName="aSpace2" presStyleCnt="0"/>
      <dgm:spPr/>
    </dgm:pt>
    <dgm:pt modelId="{EB5AECD1-4FFB-41D7-B3A6-1E07F3C321C4}" type="pres">
      <dgm:prSet presAssocID="{3A4A4F64-18D5-44B7-BF5C-4297DBA9D2BF}" presName="childNode" presStyleLbl="node1" presStyleIdx="6" presStyleCnt="10" custScaleY="2000000" custLinFactY="-445711" custLinFactNeighborY="-500000">
        <dgm:presLayoutVars>
          <dgm:bulletEnabled val="1"/>
        </dgm:presLayoutVars>
      </dgm:prSet>
      <dgm:spPr/>
    </dgm:pt>
    <dgm:pt modelId="{9D726B4A-4D42-492E-A819-00682E40D6EA}" type="pres">
      <dgm:prSet presAssocID="{3A4A4F64-18D5-44B7-BF5C-4297DBA9D2BF}" presName="aSpace2" presStyleCnt="0"/>
      <dgm:spPr/>
    </dgm:pt>
    <dgm:pt modelId="{C98DF632-866F-48E9-812C-3887034749F9}" type="pres">
      <dgm:prSet presAssocID="{34476E41-8851-422E-9968-05C74DF1DA85}" presName="childNode" presStyleLbl="node1" presStyleIdx="7" presStyleCnt="10" custScaleY="2000000" custLinFactY="-207369" custLinFactNeighborY="-300000">
        <dgm:presLayoutVars>
          <dgm:bulletEnabled val="1"/>
        </dgm:presLayoutVars>
      </dgm:prSet>
      <dgm:spPr/>
    </dgm:pt>
    <dgm:pt modelId="{C8EC8A99-9972-4735-B694-8DC27DFC8A0E}" type="pres">
      <dgm:prSet presAssocID="{34476E41-8851-422E-9968-05C74DF1DA85}" presName="aSpace2" presStyleCnt="0"/>
      <dgm:spPr/>
    </dgm:pt>
    <dgm:pt modelId="{FF251099-0BD2-DB42-ABA4-085B7122E3FC}" type="pres">
      <dgm:prSet presAssocID="{C57A7F51-F0BF-9A47-AAB8-A8E7894F9D41}" presName="childNode" presStyleLbl="node1" presStyleIdx="8" presStyleCnt="10" custScaleY="2000000" custLinFactY="204" custLinFactNeighborY="100000">
        <dgm:presLayoutVars>
          <dgm:bulletEnabled val="1"/>
        </dgm:presLayoutVars>
      </dgm:prSet>
      <dgm:spPr/>
    </dgm:pt>
    <dgm:pt modelId="{839A7A11-DB6B-DA46-8982-EF60E344EF10}" type="pres">
      <dgm:prSet presAssocID="{C57A7F51-F0BF-9A47-AAB8-A8E7894F9D41}" presName="aSpace2" presStyleCnt="0"/>
      <dgm:spPr/>
    </dgm:pt>
    <dgm:pt modelId="{94D48D46-8669-7646-AE01-8BB01F7F237B}" type="pres">
      <dgm:prSet presAssocID="{2F98CC2A-0C6C-AB4E-BAAA-443EF99CFD66}" presName="childNode" presStyleLbl="node1" presStyleIdx="9" presStyleCnt="10" custScaleY="2000000" custLinFactY="238546" custLinFactNeighborY="300000">
        <dgm:presLayoutVars>
          <dgm:bulletEnabled val="1"/>
        </dgm:presLayoutVars>
      </dgm:prSet>
      <dgm:spPr/>
    </dgm:pt>
  </dgm:ptLst>
  <dgm:cxnLst>
    <dgm:cxn modelId="{0A6F160B-0C66-4986-A25E-DBBEAFE535B7}" type="presOf" srcId="{206EF6D8-2FA6-554A-9D0A-5EC016196EBD}" destId="{F5575B7B-AF62-3A47-A4C4-69B875DDAC4B}" srcOrd="0" destOrd="0" presId="urn:microsoft.com/office/officeart/2005/8/layout/lProcess2"/>
    <dgm:cxn modelId="{1E54D30F-B420-4AEF-9C70-C7AB117A0CF4}" type="presOf" srcId="{4D27BFFC-30A3-3649-AC54-B573B6BB1CD6}" destId="{4DD6694F-5E47-E546-A11D-6E88FDEC55D0}" srcOrd="0" destOrd="0" presId="urn:microsoft.com/office/officeart/2005/8/layout/lProcess2"/>
    <dgm:cxn modelId="{A361D910-C9BC-4452-903A-32B5D3341EE0}" srcId="{F61B783A-655F-0741-9C05-F444F0BDBD10}" destId="{34476E41-8851-422E-9968-05C74DF1DA85}" srcOrd="3" destOrd="0" parTransId="{FBCACA33-0FBD-45DE-9301-63A39447C8C4}" sibTransId="{7D71CE5F-98A0-4673-8C37-53035E05898A}"/>
    <dgm:cxn modelId="{5B2CF516-1174-48F4-A859-6659A30CE285}" type="presOf" srcId="{F61B783A-655F-0741-9C05-F444F0BDBD10}" destId="{0916C345-CC5D-0441-890A-C0272F7BCB11}" srcOrd="0" destOrd="0" presId="urn:microsoft.com/office/officeart/2005/8/layout/lProcess2"/>
    <dgm:cxn modelId="{06B49D1B-6C1F-46B4-886F-1269850C216C}" type="presOf" srcId="{F61B783A-655F-0741-9C05-F444F0BDBD10}" destId="{C4A30A91-097D-6141-B825-7F20A9638EB2}" srcOrd="1" destOrd="0" presId="urn:microsoft.com/office/officeart/2005/8/layout/lProcess2"/>
    <dgm:cxn modelId="{0EDDF51F-9F45-455D-9B51-4276B3C99E3A}" srcId="{F61B783A-655F-0741-9C05-F444F0BDBD10}" destId="{3A4A4F64-18D5-44B7-BF5C-4297DBA9D2BF}" srcOrd="2" destOrd="0" parTransId="{954BC804-5BEA-4B86-BC13-2782459A1218}" sibTransId="{B1B1F454-4057-4730-9CC6-DA027DABD524}"/>
    <dgm:cxn modelId="{70BE1E25-0B31-4B54-87A1-A3E58B886ABD}" type="presOf" srcId="{BE361C8B-8CF3-C84C-B619-34DAB9FB2BE5}" destId="{81AEB097-B3FB-F54B-82AE-2A445AFA228E}" srcOrd="0" destOrd="0" presId="urn:microsoft.com/office/officeart/2005/8/layout/lProcess2"/>
    <dgm:cxn modelId="{9AC73C27-DEB0-42BB-8BBE-28D7BC68A2E4}" type="presOf" srcId="{3A4A4F64-18D5-44B7-BF5C-4297DBA9D2BF}" destId="{EB5AECD1-4FFB-41D7-B3A6-1E07F3C321C4}" srcOrd="0" destOrd="0" presId="urn:microsoft.com/office/officeart/2005/8/layout/lProcess2"/>
    <dgm:cxn modelId="{8A799B5C-7844-4A77-8D23-8FB36455F5EB}" srcId="{F61B783A-655F-0741-9C05-F444F0BDBD10}" destId="{9308A2AF-22AE-4246-B9AB-7673CBD7B4F5}" srcOrd="1" destOrd="0" parTransId="{794B7FF9-5294-4733-AFBB-BB9CBFDA5EE7}" sibTransId="{66FA0D65-4344-4E02-8A4A-E7DC922744BA}"/>
    <dgm:cxn modelId="{F4D9674A-5395-44A5-BEB5-D1ECFFF3F6AE}" type="presOf" srcId="{E997B2FF-8778-4A4E-BC52-66EADC2978AD}" destId="{0B71FFA5-F14C-3F45-A784-782A32AFC614}" srcOrd="0" destOrd="0" presId="urn:microsoft.com/office/officeart/2005/8/layout/lProcess2"/>
    <dgm:cxn modelId="{129BDE4A-E4AD-F840-BF9A-B6F2DBC71FF3}" srcId="{BE361C8B-8CF3-C84C-B619-34DAB9FB2BE5}" destId="{4D27BFFC-30A3-3649-AC54-B573B6BB1CD6}" srcOrd="0" destOrd="0" parTransId="{4A071294-8516-7748-91BB-1B15E49DEEA8}" sibTransId="{2A1D3F8D-5BE3-CF40-9BC3-D91252DBAC63}"/>
    <dgm:cxn modelId="{40CCE772-A2C7-4F51-9673-F9E36B1D9012}" type="presOf" srcId="{302105FE-44C3-CB47-BBF3-9F5C3356B665}" destId="{13D09A7A-64A7-9B41-B222-80FBE2947DB3}" srcOrd="0" destOrd="0" presId="urn:microsoft.com/office/officeart/2005/8/layout/lProcess2"/>
    <dgm:cxn modelId="{7EB56E74-CAA1-8A4A-A0BB-91AA4D60E6E4}" srcId="{BE361C8B-8CF3-C84C-B619-34DAB9FB2BE5}" destId="{F61B783A-655F-0741-9C05-F444F0BDBD10}" srcOrd="1" destOrd="0" parTransId="{FDE21D7B-4594-7D4A-8F52-B86CFC44E5D6}" sibTransId="{E4C09998-1575-6345-8251-26C754C605BC}"/>
    <dgm:cxn modelId="{15D5E977-8C67-8F49-8621-B11AEF409CB8}" srcId="{4D27BFFC-30A3-3649-AC54-B573B6BB1CD6}" destId="{8E823A0A-0F51-E347-A7A3-E223F3A555E6}" srcOrd="3" destOrd="0" parTransId="{4955D372-02D1-484E-B130-41092FF4EC42}" sibTransId="{E2E79632-D810-7742-90F1-06CD35F61D83}"/>
    <dgm:cxn modelId="{CE6E507A-8C66-5343-B7EA-2EDD3853AEDE}" srcId="{4D27BFFC-30A3-3649-AC54-B573B6BB1CD6}" destId="{E997B2FF-8778-4A4E-BC52-66EADC2978AD}" srcOrd="2" destOrd="0" parTransId="{0B206A5A-36E7-914A-A076-1C3BDF934BED}" sibTransId="{45544021-2D23-404A-AB42-F0C0B07E4721}"/>
    <dgm:cxn modelId="{D4505C83-3E56-F14E-96FC-17132787E285}" srcId="{F61B783A-655F-0741-9C05-F444F0BDBD10}" destId="{206EF6D8-2FA6-554A-9D0A-5EC016196EBD}" srcOrd="0" destOrd="0" parTransId="{B992ED2D-9B60-1E48-B408-13617A45E3C9}" sibTransId="{9B5CFD2B-7B1B-704B-B6E1-9522DD421447}"/>
    <dgm:cxn modelId="{A08396A2-0911-4123-9D5A-A4DE2E8B2500}" type="presOf" srcId="{C57A7F51-F0BF-9A47-AAB8-A8E7894F9D41}" destId="{FF251099-0BD2-DB42-ABA4-085B7122E3FC}" srcOrd="0" destOrd="0" presId="urn:microsoft.com/office/officeart/2005/8/layout/lProcess2"/>
    <dgm:cxn modelId="{A7CD98B5-4E5C-DA4D-B27E-FD931794C233}" srcId="{F61B783A-655F-0741-9C05-F444F0BDBD10}" destId="{C57A7F51-F0BF-9A47-AAB8-A8E7894F9D41}" srcOrd="4" destOrd="0" parTransId="{0BEA7C8A-2F63-6A49-94AB-0AE65670A21B}" sibTransId="{71C2FDA1-C543-AB43-AAA2-2D17E36931BF}"/>
    <dgm:cxn modelId="{5C67B7C2-FB20-4E18-BF64-6D9FABEB893C}" srcId="{4D27BFFC-30A3-3649-AC54-B573B6BB1CD6}" destId="{07EF0513-B2FB-41FA-A9AA-F230CD504D99}" srcOrd="1" destOrd="0" parTransId="{A318DF55-045B-4314-9729-1A6852FDA8C9}" sibTransId="{6AC47992-D1C6-4ECD-82C7-F6667492A033}"/>
    <dgm:cxn modelId="{ECCC32D2-2D6B-4EAD-9A29-ABEF5DBD2C13}" type="presOf" srcId="{9308A2AF-22AE-4246-B9AB-7673CBD7B4F5}" destId="{CE480CF8-870D-4134-9CEE-67B9E7E23253}" srcOrd="0" destOrd="0" presId="urn:microsoft.com/office/officeart/2005/8/layout/lProcess2"/>
    <dgm:cxn modelId="{FD281BD3-43C9-4F6E-B4F4-9A32D07F0C79}" type="presOf" srcId="{4D27BFFC-30A3-3649-AC54-B573B6BB1CD6}" destId="{DDE7AEC5-9617-1D42-8399-7123E37F71F7}" srcOrd="1" destOrd="0" presId="urn:microsoft.com/office/officeart/2005/8/layout/lProcess2"/>
    <dgm:cxn modelId="{CB6B91DE-1D15-40A3-9E4E-D4887AE9A95C}" type="presOf" srcId="{8E823A0A-0F51-E347-A7A3-E223F3A555E6}" destId="{E886A168-FFBD-8E44-894C-156E92F3F918}" srcOrd="0" destOrd="0" presId="urn:microsoft.com/office/officeart/2005/8/layout/lProcess2"/>
    <dgm:cxn modelId="{A3162FE2-278A-41DC-8785-61252B6C9DFB}" type="presOf" srcId="{07EF0513-B2FB-41FA-A9AA-F230CD504D99}" destId="{49B7B230-69D3-4900-87E3-607C657DBB2C}" srcOrd="0" destOrd="0" presId="urn:microsoft.com/office/officeart/2005/8/layout/lProcess2"/>
    <dgm:cxn modelId="{A05659F0-E0A0-43A0-8175-305A7653622C}" type="presOf" srcId="{2F98CC2A-0C6C-AB4E-BAAA-443EF99CFD66}" destId="{94D48D46-8669-7646-AE01-8BB01F7F237B}" srcOrd="0" destOrd="0" presId="urn:microsoft.com/office/officeart/2005/8/layout/lProcess2"/>
    <dgm:cxn modelId="{109F15F4-C331-B745-815E-605A0BF6474F}" srcId="{4D27BFFC-30A3-3649-AC54-B573B6BB1CD6}" destId="{302105FE-44C3-CB47-BBF3-9F5C3356B665}" srcOrd="0" destOrd="0" parTransId="{2EE7307C-C0EE-8442-976F-EB43F2616447}" sibTransId="{1DC8E31D-91A9-1A40-93C4-E311C054D891}"/>
    <dgm:cxn modelId="{CB7B2AF4-3D10-4F6A-AE9A-889E04A7DA55}" type="presOf" srcId="{34476E41-8851-422E-9968-05C74DF1DA85}" destId="{C98DF632-866F-48E9-812C-3887034749F9}" srcOrd="0" destOrd="0" presId="urn:microsoft.com/office/officeart/2005/8/layout/lProcess2"/>
    <dgm:cxn modelId="{41588AF4-9D2B-CE40-8269-B4F472863E19}" srcId="{F61B783A-655F-0741-9C05-F444F0BDBD10}" destId="{2F98CC2A-0C6C-AB4E-BAAA-443EF99CFD66}" srcOrd="5" destOrd="0" parTransId="{F2C6164E-E943-3444-A7CD-278671D95B8D}" sibTransId="{DBAB9F93-CA60-654E-82BB-58A1E5321AD8}"/>
    <dgm:cxn modelId="{21B6515A-0518-4D51-BDE6-73B0893D8615}" type="presParOf" srcId="{81AEB097-B3FB-F54B-82AE-2A445AFA228E}" destId="{017FD537-B00B-E24D-853C-1731B1A6C027}" srcOrd="0" destOrd="0" presId="urn:microsoft.com/office/officeart/2005/8/layout/lProcess2"/>
    <dgm:cxn modelId="{F5AFCA1A-489F-47CA-A841-ED5BB95B3172}" type="presParOf" srcId="{017FD537-B00B-E24D-853C-1731B1A6C027}" destId="{4DD6694F-5E47-E546-A11D-6E88FDEC55D0}" srcOrd="0" destOrd="0" presId="urn:microsoft.com/office/officeart/2005/8/layout/lProcess2"/>
    <dgm:cxn modelId="{A7795A95-8847-4F53-9EE9-4FAAFF924585}" type="presParOf" srcId="{017FD537-B00B-E24D-853C-1731B1A6C027}" destId="{DDE7AEC5-9617-1D42-8399-7123E37F71F7}" srcOrd="1" destOrd="0" presId="urn:microsoft.com/office/officeart/2005/8/layout/lProcess2"/>
    <dgm:cxn modelId="{F28647D4-A77B-4E07-84B5-F89270620DCE}" type="presParOf" srcId="{017FD537-B00B-E24D-853C-1731B1A6C027}" destId="{E560D9A0-B163-4742-9E7C-C62BAC62F9A9}" srcOrd="2" destOrd="0" presId="urn:microsoft.com/office/officeart/2005/8/layout/lProcess2"/>
    <dgm:cxn modelId="{39AD5CA3-55C6-4722-B87A-C69619245F40}" type="presParOf" srcId="{E560D9A0-B163-4742-9E7C-C62BAC62F9A9}" destId="{5D2B07CB-12C2-4E42-82BB-C13229EAC8CE}" srcOrd="0" destOrd="0" presId="urn:microsoft.com/office/officeart/2005/8/layout/lProcess2"/>
    <dgm:cxn modelId="{6880F83B-EABF-4E5C-AE18-A2EBC5AF2D9B}" type="presParOf" srcId="{5D2B07CB-12C2-4E42-82BB-C13229EAC8CE}" destId="{13D09A7A-64A7-9B41-B222-80FBE2947DB3}" srcOrd="0" destOrd="0" presId="urn:microsoft.com/office/officeart/2005/8/layout/lProcess2"/>
    <dgm:cxn modelId="{86AF8BD4-C7D7-497D-BF5E-E7FD83150603}" type="presParOf" srcId="{5D2B07CB-12C2-4E42-82BB-C13229EAC8CE}" destId="{5FD0E2E0-3D88-C74E-9B74-92AFAA8337CF}" srcOrd="1" destOrd="0" presId="urn:microsoft.com/office/officeart/2005/8/layout/lProcess2"/>
    <dgm:cxn modelId="{E5F5ABF9-858B-43F8-87B2-E29124F57A0E}" type="presParOf" srcId="{5D2B07CB-12C2-4E42-82BB-C13229EAC8CE}" destId="{49B7B230-69D3-4900-87E3-607C657DBB2C}" srcOrd="2" destOrd="0" presId="urn:microsoft.com/office/officeart/2005/8/layout/lProcess2"/>
    <dgm:cxn modelId="{3517EFC2-73E2-4E8D-B125-B70F2FBE03E1}" type="presParOf" srcId="{5D2B07CB-12C2-4E42-82BB-C13229EAC8CE}" destId="{735DF00C-E6D6-41DD-92DD-01A1A7F54800}" srcOrd="3" destOrd="0" presId="urn:microsoft.com/office/officeart/2005/8/layout/lProcess2"/>
    <dgm:cxn modelId="{C31D6E3D-18E0-4595-8B74-3D9F1FD8E0F5}" type="presParOf" srcId="{5D2B07CB-12C2-4E42-82BB-C13229EAC8CE}" destId="{0B71FFA5-F14C-3F45-A784-782A32AFC614}" srcOrd="4" destOrd="0" presId="urn:microsoft.com/office/officeart/2005/8/layout/lProcess2"/>
    <dgm:cxn modelId="{209B5D7D-E6FF-46A4-A120-5D98F76D8300}" type="presParOf" srcId="{5D2B07CB-12C2-4E42-82BB-C13229EAC8CE}" destId="{04CB7F96-33D1-F146-B024-E9B515221244}" srcOrd="5" destOrd="0" presId="urn:microsoft.com/office/officeart/2005/8/layout/lProcess2"/>
    <dgm:cxn modelId="{F6B85800-B04B-4160-B541-871DB36C28DF}" type="presParOf" srcId="{5D2B07CB-12C2-4E42-82BB-C13229EAC8CE}" destId="{E886A168-FFBD-8E44-894C-156E92F3F918}" srcOrd="6" destOrd="0" presId="urn:microsoft.com/office/officeart/2005/8/layout/lProcess2"/>
    <dgm:cxn modelId="{DAE69728-CD02-4B7C-9185-A19464D5D0A5}" type="presParOf" srcId="{81AEB097-B3FB-F54B-82AE-2A445AFA228E}" destId="{9179D378-9EEF-9A40-9D33-2499ECABA056}" srcOrd="1" destOrd="0" presId="urn:microsoft.com/office/officeart/2005/8/layout/lProcess2"/>
    <dgm:cxn modelId="{7A8D0A48-978E-47F4-9107-52F126951925}" type="presParOf" srcId="{81AEB097-B3FB-F54B-82AE-2A445AFA228E}" destId="{30D24852-8163-3449-AA19-C5EE3046CFCE}" srcOrd="2" destOrd="0" presId="urn:microsoft.com/office/officeart/2005/8/layout/lProcess2"/>
    <dgm:cxn modelId="{3A187132-A13E-4342-9452-B7F108EC0943}" type="presParOf" srcId="{30D24852-8163-3449-AA19-C5EE3046CFCE}" destId="{0916C345-CC5D-0441-890A-C0272F7BCB11}" srcOrd="0" destOrd="0" presId="urn:microsoft.com/office/officeart/2005/8/layout/lProcess2"/>
    <dgm:cxn modelId="{6B713B7E-32CF-4ABD-9204-61B734C225E6}" type="presParOf" srcId="{30D24852-8163-3449-AA19-C5EE3046CFCE}" destId="{C4A30A91-097D-6141-B825-7F20A9638EB2}" srcOrd="1" destOrd="0" presId="urn:microsoft.com/office/officeart/2005/8/layout/lProcess2"/>
    <dgm:cxn modelId="{146C2631-F604-4641-9DAF-BDB2D9D6FF0C}" type="presParOf" srcId="{30D24852-8163-3449-AA19-C5EE3046CFCE}" destId="{4D5FB1D2-2314-364D-ABAD-17491EC6CB5A}" srcOrd="2" destOrd="0" presId="urn:microsoft.com/office/officeart/2005/8/layout/lProcess2"/>
    <dgm:cxn modelId="{7374F7CD-6395-415D-84F0-EEDCD30CC69B}" type="presParOf" srcId="{4D5FB1D2-2314-364D-ABAD-17491EC6CB5A}" destId="{F3AF2846-B1F2-7947-BA56-1715ACBFD15B}" srcOrd="0" destOrd="0" presId="urn:microsoft.com/office/officeart/2005/8/layout/lProcess2"/>
    <dgm:cxn modelId="{DA0BEF9E-8303-4C00-87E8-38F1E792231A}" type="presParOf" srcId="{F3AF2846-B1F2-7947-BA56-1715ACBFD15B}" destId="{F5575B7B-AF62-3A47-A4C4-69B875DDAC4B}" srcOrd="0" destOrd="0" presId="urn:microsoft.com/office/officeart/2005/8/layout/lProcess2"/>
    <dgm:cxn modelId="{1F61067A-BEE7-4645-8A6F-D983DF3CF6EE}" type="presParOf" srcId="{F3AF2846-B1F2-7947-BA56-1715ACBFD15B}" destId="{D859E4E4-4074-8A4B-9F9F-88C1A485CB3A}" srcOrd="1" destOrd="0" presId="urn:microsoft.com/office/officeart/2005/8/layout/lProcess2"/>
    <dgm:cxn modelId="{D64E404C-8220-46C0-8627-0FD7535C8FFE}" type="presParOf" srcId="{F3AF2846-B1F2-7947-BA56-1715ACBFD15B}" destId="{CE480CF8-870D-4134-9CEE-67B9E7E23253}" srcOrd="2" destOrd="0" presId="urn:microsoft.com/office/officeart/2005/8/layout/lProcess2"/>
    <dgm:cxn modelId="{70B772EA-9909-4F41-8220-F019EA51C82D}" type="presParOf" srcId="{F3AF2846-B1F2-7947-BA56-1715ACBFD15B}" destId="{7DBA1E18-0610-4FD0-A83C-F592BD5A0BAC}" srcOrd="3" destOrd="0" presId="urn:microsoft.com/office/officeart/2005/8/layout/lProcess2"/>
    <dgm:cxn modelId="{9D17E2C5-F7D6-4AE6-A7F6-904F2672CF6D}" type="presParOf" srcId="{F3AF2846-B1F2-7947-BA56-1715ACBFD15B}" destId="{EB5AECD1-4FFB-41D7-B3A6-1E07F3C321C4}" srcOrd="4" destOrd="0" presId="urn:microsoft.com/office/officeart/2005/8/layout/lProcess2"/>
    <dgm:cxn modelId="{D9FF2A78-549F-40A9-91AA-970E0FA4B8DC}" type="presParOf" srcId="{F3AF2846-B1F2-7947-BA56-1715ACBFD15B}" destId="{9D726B4A-4D42-492E-A819-00682E40D6EA}" srcOrd="5" destOrd="0" presId="urn:microsoft.com/office/officeart/2005/8/layout/lProcess2"/>
    <dgm:cxn modelId="{F090BB89-6CF9-4E4A-B5C4-DC70F50F84D7}" type="presParOf" srcId="{F3AF2846-B1F2-7947-BA56-1715ACBFD15B}" destId="{C98DF632-866F-48E9-812C-3887034749F9}" srcOrd="6" destOrd="0" presId="urn:microsoft.com/office/officeart/2005/8/layout/lProcess2"/>
    <dgm:cxn modelId="{29B171E5-A8A2-486C-BA16-A146AD6D4AF3}" type="presParOf" srcId="{F3AF2846-B1F2-7947-BA56-1715ACBFD15B}" destId="{C8EC8A99-9972-4735-B694-8DC27DFC8A0E}" srcOrd="7" destOrd="0" presId="urn:microsoft.com/office/officeart/2005/8/layout/lProcess2"/>
    <dgm:cxn modelId="{B64914A2-5267-46CC-8030-81F400545BF3}" type="presParOf" srcId="{F3AF2846-B1F2-7947-BA56-1715ACBFD15B}" destId="{FF251099-0BD2-DB42-ABA4-085B7122E3FC}" srcOrd="8" destOrd="0" presId="urn:microsoft.com/office/officeart/2005/8/layout/lProcess2"/>
    <dgm:cxn modelId="{10B4CEC9-7A0D-46D7-AAAB-BB0632F78BF0}" type="presParOf" srcId="{F3AF2846-B1F2-7947-BA56-1715ACBFD15B}" destId="{839A7A11-DB6B-DA46-8982-EF60E344EF10}" srcOrd="9" destOrd="0" presId="urn:microsoft.com/office/officeart/2005/8/layout/lProcess2"/>
    <dgm:cxn modelId="{E604B3B0-F951-4E1C-8EE2-406D701B8D78}" type="presParOf" srcId="{F3AF2846-B1F2-7947-BA56-1715ACBFD15B}" destId="{94D48D46-8669-7646-AE01-8BB01F7F237B}" srcOrd="1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CC3BDA8-0C5A-43E7-8A2F-C71D7E063DBF}" type="doc">
      <dgm:prSet loTypeId="urn:microsoft.com/office/officeart/2005/8/layout/radial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D0F334B-072F-4A13-ACEC-E2948169C54E}">
      <dgm:prSet phldrT="[Text]" custT="1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en-US" sz="1600" dirty="0">
              <a:solidFill>
                <a:srgbClr val="002060"/>
              </a:solidFill>
              <a:latin typeface="Berlin Sans FB Demi" pitchFamily="34" charset="0"/>
            </a:rPr>
            <a:t>RKBMN</a:t>
          </a:r>
        </a:p>
      </dgm:t>
    </dgm:pt>
    <dgm:pt modelId="{41BB0042-0CC2-4F60-B61D-AB1412EA243E}" type="parTrans" cxnId="{A81667C6-E499-4A1C-B6FC-7F2AF76961B3}">
      <dgm:prSet/>
      <dgm:spPr/>
      <dgm:t>
        <a:bodyPr/>
        <a:lstStyle/>
        <a:p>
          <a:endParaRPr lang="en-US"/>
        </a:p>
      </dgm:t>
    </dgm:pt>
    <dgm:pt modelId="{5EDF203E-B7F7-40F3-AB5F-C204E67CEB56}" type="sibTrans" cxnId="{A81667C6-E499-4A1C-B6FC-7F2AF76961B3}">
      <dgm:prSet/>
      <dgm:spPr/>
      <dgm:t>
        <a:bodyPr/>
        <a:lstStyle/>
        <a:p>
          <a:endParaRPr lang="en-US"/>
        </a:p>
      </dgm:t>
    </dgm:pt>
    <dgm:pt modelId="{9576181C-4808-4CC9-BB8D-0FA2D7F754EA}">
      <dgm:prSet phldrT="[Text]" custT="1"/>
      <dgm:spPr>
        <a:solidFill>
          <a:schemeClr val="bg2">
            <a:lumMod val="90000"/>
          </a:schemeClr>
        </a:solidFill>
      </dgm:spPr>
      <dgm:t>
        <a:bodyPr/>
        <a:lstStyle/>
        <a:p>
          <a:r>
            <a:rPr lang="en-US" sz="1400" dirty="0">
              <a:solidFill>
                <a:schemeClr val="tx1"/>
              </a:solidFill>
              <a:latin typeface="Berlin Sans FB" pitchFamily="34" charset="0"/>
            </a:rPr>
            <a:t>SBSK</a:t>
          </a:r>
        </a:p>
      </dgm:t>
    </dgm:pt>
    <dgm:pt modelId="{9CD8CE4D-9A11-4B9B-9359-79EA8BC40EA9}" type="parTrans" cxnId="{296D0B72-3053-42FD-A6C9-F0FD03985DDC}">
      <dgm:prSet/>
      <dgm:spPr/>
      <dgm:t>
        <a:bodyPr/>
        <a:lstStyle/>
        <a:p>
          <a:endParaRPr lang="en-US"/>
        </a:p>
      </dgm:t>
    </dgm:pt>
    <dgm:pt modelId="{5A43EE74-88C5-49F5-BB57-D1D0B7906D99}" type="sibTrans" cxnId="{296D0B72-3053-42FD-A6C9-F0FD03985DDC}">
      <dgm:prSet/>
      <dgm:spPr/>
      <dgm:t>
        <a:bodyPr/>
        <a:lstStyle/>
        <a:p>
          <a:endParaRPr lang="en-US"/>
        </a:p>
      </dgm:t>
    </dgm:pt>
    <dgm:pt modelId="{9C0B05F6-F5DD-482C-A493-F06D09E31941}">
      <dgm:prSet phldrT="[Text]" custT="1"/>
      <dgm:spPr>
        <a:solidFill>
          <a:schemeClr val="bg2">
            <a:lumMod val="90000"/>
          </a:schemeClr>
        </a:solidFill>
      </dgm:spPr>
      <dgm:t>
        <a:bodyPr/>
        <a:lstStyle/>
        <a:p>
          <a:r>
            <a:rPr lang="en-US" sz="1400" b="0" i="0" dirty="0">
              <a:solidFill>
                <a:schemeClr val="tx1"/>
              </a:solidFill>
              <a:latin typeface="Berlin Sans FB" pitchFamily="34" charset="0"/>
            </a:rPr>
            <a:t>Existing </a:t>
          </a:r>
          <a:r>
            <a:rPr lang="en-US" sz="1400" b="0" i="0" dirty="0" err="1">
              <a:solidFill>
                <a:schemeClr val="tx1"/>
              </a:solidFill>
              <a:latin typeface="Berlin Sans FB" pitchFamily="34" charset="0"/>
            </a:rPr>
            <a:t>Aset</a:t>
          </a:r>
          <a:endParaRPr lang="en-US" sz="1400" b="0" i="0" dirty="0">
            <a:solidFill>
              <a:schemeClr val="tx1"/>
            </a:solidFill>
            <a:latin typeface="Berlin Sans FB" pitchFamily="34" charset="0"/>
          </a:endParaRPr>
        </a:p>
      </dgm:t>
    </dgm:pt>
    <dgm:pt modelId="{F7A20C2F-0659-4D7E-952C-F89BBE117C91}" type="parTrans" cxnId="{B4FFFE65-64F7-475A-B1CD-15B898E387F3}">
      <dgm:prSet/>
      <dgm:spPr/>
      <dgm:t>
        <a:bodyPr/>
        <a:lstStyle/>
        <a:p>
          <a:endParaRPr lang="en-US"/>
        </a:p>
      </dgm:t>
    </dgm:pt>
    <dgm:pt modelId="{D8C8B788-A9AC-470B-9912-D74980AE73BF}" type="sibTrans" cxnId="{B4FFFE65-64F7-475A-B1CD-15B898E387F3}">
      <dgm:prSet/>
      <dgm:spPr/>
      <dgm:t>
        <a:bodyPr/>
        <a:lstStyle/>
        <a:p>
          <a:endParaRPr lang="en-US"/>
        </a:p>
      </dgm:t>
    </dgm:pt>
    <dgm:pt modelId="{9AD489DE-608D-4960-A709-576DDE7EBDDB}">
      <dgm:prSet phldrT="[Text]" custT="1"/>
      <dgm:spPr>
        <a:solidFill>
          <a:schemeClr val="bg2">
            <a:lumMod val="90000"/>
          </a:schemeClr>
        </a:solidFill>
      </dgm:spPr>
      <dgm:t>
        <a:bodyPr/>
        <a:lstStyle/>
        <a:p>
          <a:r>
            <a:rPr lang="en-US" sz="1400" dirty="0" err="1">
              <a:solidFill>
                <a:schemeClr val="tx1"/>
              </a:solidFill>
              <a:latin typeface="Berlin Sans FB" pitchFamily="34" charset="0"/>
            </a:rPr>
            <a:t>Renstra</a:t>
          </a:r>
          <a:r>
            <a:rPr lang="en-US" sz="1400" dirty="0">
              <a:solidFill>
                <a:schemeClr val="tx1"/>
              </a:solidFill>
              <a:latin typeface="Berlin Sans FB" pitchFamily="34" charset="0"/>
            </a:rPr>
            <a:t> K/L</a:t>
          </a:r>
        </a:p>
      </dgm:t>
    </dgm:pt>
    <dgm:pt modelId="{D6C12C3C-32E0-4BED-8DC3-BB12A9BC83AB}" type="parTrans" cxnId="{BF482045-CE8E-4072-A4CD-68DFD40E6EE4}">
      <dgm:prSet/>
      <dgm:spPr/>
      <dgm:t>
        <a:bodyPr/>
        <a:lstStyle/>
        <a:p>
          <a:endParaRPr lang="en-US"/>
        </a:p>
      </dgm:t>
    </dgm:pt>
    <dgm:pt modelId="{994665B0-A114-43AE-B6D8-CDE9314B246B}" type="sibTrans" cxnId="{BF482045-CE8E-4072-A4CD-68DFD40E6EE4}">
      <dgm:prSet/>
      <dgm:spPr/>
      <dgm:t>
        <a:bodyPr/>
        <a:lstStyle/>
        <a:p>
          <a:endParaRPr lang="en-US"/>
        </a:p>
      </dgm:t>
    </dgm:pt>
    <dgm:pt modelId="{4E5473E8-4973-43C0-BB8C-3ED11ACA87B3}" type="pres">
      <dgm:prSet presAssocID="{0CC3BDA8-0C5A-43E7-8A2F-C71D7E063DBF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C4BB5EB9-3568-461F-9504-B5D0CB49FCA5}" type="pres">
      <dgm:prSet presAssocID="{7D0F334B-072F-4A13-ACEC-E2948169C54E}" presName="centerShape" presStyleLbl="node0" presStyleIdx="0" presStyleCnt="1" custScaleX="133118" custScaleY="93535" custLinFactNeighborY="1238"/>
      <dgm:spPr/>
    </dgm:pt>
    <dgm:pt modelId="{23560CC4-573B-499A-B32C-4928B95B5E51}" type="pres">
      <dgm:prSet presAssocID="{9CD8CE4D-9A11-4B9B-9359-79EA8BC40EA9}" presName="parTrans" presStyleLbl="bgSibTrans2D1" presStyleIdx="0" presStyleCnt="3" custLinFactNeighborY="78591"/>
      <dgm:spPr/>
    </dgm:pt>
    <dgm:pt modelId="{DD65EDC6-66EF-4C28-8E4F-3EA6A535A633}" type="pres">
      <dgm:prSet presAssocID="{9576181C-4808-4CC9-BB8D-0FA2D7F754EA}" presName="node" presStyleLbl="node1" presStyleIdx="0" presStyleCnt="3" custScaleX="111625">
        <dgm:presLayoutVars>
          <dgm:bulletEnabled val="1"/>
        </dgm:presLayoutVars>
      </dgm:prSet>
      <dgm:spPr/>
    </dgm:pt>
    <dgm:pt modelId="{4A8B3DB5-756A-4DE0-BDFC-E22E2D78A070}" type="pres">
      <dgm:prSet presAssocID="{F7A20C2F-0659-4D7E-952C-F89BBE117C91}" presName="parTrans" presStyleLbl="bgSibTrans2D1" presStyleIdx="1" presStyleCnt="3"/>
      <dgm:spPr/>
    </dgm:pt>
    <dgm:pt modelId="{EBB88FEA-C7C7-4B47-97E6-11B67131C868}" type="pres">
      <dgm:prSet presAssocID="{9C0B05F6-F5DD-482C-A493-F06D09E31941}" presName="node" presStyleLbl="node1" presStyleIdx="1" presStyleCnt="3" custScaleX="111625">
        <dgm:presLayoutVars>
          <dgm:bulletEnabled val="1"/>
        </dgm:presLayoutVars>
      </dgm:prSet>
      <dgm:spPr/>
    </dgm:pt>
    <dgm:pt modelId="{CBC0A74A-9F1B-4E8B-A339-845BCB10D99C}" type="pres">
      <dgm:prSet presAssocID="{D6C12C3C-32E0-4BED-8DC3-BB12A9BC83AB}" presName="parTrans" presStyleLbl="bgSibTrans2D1" presStyleIdx="2" presStyleCnt="3" custLinFactNeighborY="78591"/>
      <dgm:spPr/>
    </dgm:pt>
    <dgm:pt modelId="{6CCA86E0-ED59-4261-AB82-179A771ABB59}" type="pres">
      <dgm:prSet presAssocID="{9AD489DE-608D-4960-A709-576DDE7EBDDB}" presName="node" presStyleLbl="node1" presStyleIdx="2" presStyleCnt="3" custScaleX="111625">
        <dgm:presLayoutVars>
          <dgm:bulletEnabled val="1"/>
        </dgm:presLayoutVars>
      </dgm:prSet>
      <dgm:spPr/>
    </dgm:pt>
  </dgm:ptLst>
  <dgm:cxnLst>
    <dgm:cxn modelId="{BECAB718-6316-457B-9F4B-413A6FBE29C7}" type="presOf" srcId="{9C0B05F6-F5DD-482C-A493-F06D09E31941}" destId="{EBB88FEA-C7C7-4B47-97E6-11B67131C868}" srcOrd="0" destOrd="0" presId="urn:microsoft.com/office/officeart/2005/8/layout/radial4"/>
    <dgm:cxn modelId="{F077E42F-5B57-4895-BA5C-698E7D2F4ABC}" type="presOf" srcId="{9576181C-4808-4CC9-BB8D-0FA2D7F754EA}" destId="{DD65EDC6-66EF-4C28-8E4F-3EA6A535A633}" srcOrd="0" destOrd="0" presId="urn:microsoft.com/office/officeart/2005/8/layout/radial4"/>
    <dgm:cxn modelId="{FB63D63A-ABA0-417F-AD29-15AA208B1FA4}" type="presOf" srcId="{9AD489DE-608D-4960-A709-576DDE7EBDDB}" destId="{6CCA86E0-ED59-4261-AB82-179A771ABB59}" srcOrd="0" destOrd="0" presId="urn:microsoft.com/office/officeart/2005/8/layout/radial4"/>
    <dgm:cxn modelId="{BF482045-CE8E-4072-A4CD-68DFD40E6EE4}" srcId="{7D0F334B-072F-4A13-ACEC-E2948169C54E}" destId="{9AD489DE-608D-4960-A709-576DDE7EBDDB}" srcOrd="2" destOrd="0" parTransId="{D6C12C3C-32E0-4BED-8DC3-BB12A9BC83AB}" sibTransId="{994665B0-A114-43AE-B6D8-CDE9314B246B}"/>
    <dgm:cxn modelId="{B4FFFE65-64F7-475A-B1CD-15B898E387F3}" srcId="{7D0F334B-072F-4A13-ACEC-E2948169C54E}" destId="{9C0B05F6-F5DD-482C-A493-F06D09E31941}" srcOrd="1" destOrd="0" parTransId="{F7A20C2F-0659-4D7E-952C-F89BBE117C91}" sibTransId="{D8C8B788-A9AC-470B-9912-D74980AE73BF}"/>
    <dgm:cxn modelId="{7FB5CD4C-9DE4-4F44-93ED-DBB3B58F34E7}" type="presOf" srcId="{0CC3BDA8-0C5A-43E7-8A2F-C71D7E063DBF}" destId="{4E5473E8-4973-43C0-BB8C-3ED11ACA87B3}" srcOrd="0" destOrd="0" presId="urn:microsoft.com/office/officeart/2005/8/layout/radial4"/>
    <dgm:cxn modelId="{18969E4E-1316-469D-84B7-75AA42B9A014}" type="presOf" srcId="{9CD8CE4D-9A11-4B9B-9359-79EA8BC40EA9}" destId="{23560CC4-573B-499A-B32C-4928B95B5E51}" srcOrd="0" destOrd="0" presId="urn:microsoft.com/office/officeart/2005/8/layout/radial4"/>
    <dgm:cxn modelId="{296D0B72-3053-42FD-A6C9-F0FD03985DDC}" srcId="{7D0F334B-072F-4A13-ACEC-E2948169C54E}" destId="{9576181C-4808-4CC9-BB8D-0FA2D7F754EA}" srcOrd="0" destOrd="0" parTransId="{9CD8CE4D-9A11-4B9B-9359-79EA8BC40EA9}" sibTransId="{5A43EE74-88C5-49F5-BB57-D1D0B7906D99}"/>
    <dgm:cxn modelId="{A9BAC5B0-3612-4186-9D9B-C5DC778B5EC5}" type="presOf" srcId="{7D0F334B-072F-4A13-ACEC-E2948169C54E}" destId="{C4BB5EB9-3568-461F-9504-B5D0CB49FCA5}" srcOrd="0" destOrd="0" presId="urn:microsoft.com/office/officeart/2005/8/layout/radial4"/>
    <dgm:cxn modelId="{A81667C6-E499-4A1C-B6FC-7F2AF76961B3}" srcId="{0CC3BDA8-0C5A-43E7-8A2F-C71D7E063DBF}" destId="{7D0F334B-072F-4A13-ACEC-E2948169C54E}" srcOrd="0" destOrd="0" parTransId="{41BB0042-0CC2-4F60-B61D-AB1412EA243E}" sibTransId="{5EDF203E-B7F7-40F3-AB5F-C204E67CEB56}"/>
    <dgm:cxn modelId="{0AB183D9-FE0B-40EA-92A8-85CC59F22F77}" type="presOf" srcId="{F7A20C2F-0659-4D7E-952C-F89BBE117C91}" destId="{4A8B3DB5-756A-4DE0-BDFC-E22E2D78A070}" srcOrd="0" destOrd="0" presId="urn:microsoft.com/office/officeart/2005/8/layout/radial4"/>
    <dgm:cxn modelId="{AF86C3F1-86EA-45B3-860D-DBF989AACB54}" type="presOf" srcId="{D6C12C3C-32E0-4BED-8DC3-BB12A9BC83AB}" destId="{CBC0A74A-9F1B-4E8B-A339-845BCB10D99C}" srcOrd="0" destOrd="0" presId="urn:microsoft.com/office/officeart/2005/8/layout/radial4"/>
    <dgm:cxn modelId="{F1C03030-9B48-40B9-BD05-EAB04A11BFB8}" type="presParOf" srcId="{4E5473E8-4973-43C0-BB8C-3ED11ACA87B3}" destId="{C4BB5EB9-3568-461F-9504-B5D0CB49FCA5}" srcOrd="0" destOrd="0" presId="urn:microsoft.com/office/officeart/2005/8/layout/radial4"/>
    <dgm:cxn modelId="{8FFE96A0-9985-4369-B49B-0E4D962EC8A8}" type="presParOf" srcId="{4E5473E8-4973-43C0-BB8C-3ED11ACA87B3}" destId="{23560CC4-573B-499A-B32C-4928B95B5E51}" srcOrd="1" destOrd="0" presId="urn:microsoft.com/office/officeart/2005/8/layout/radial4"/>
    <dgm:cxn modelId="{7D1F4E51-5FA1-431A-8C48-3C717030A110}" type="presParOf" srcId="{4E5473E8-4973-43C0-BB8C-3ED11ACA87B3}" destId="{DD65EDC6-66EF-4C28-8E4F-3EA6A535A633}" srcOrd="2" destOrd="0" presId="urn:microsoft.com/office/officeart/2005/8/layout/radial4"/>
    <dgm:cxn modelId="{7B76FF4A-70D1-4E3F-B6BA-996F1A64223F}" type="presParOf" srcId="{4E5473E8-4973-43C0-BB8C-3ED11ACA87B3}" destId="{4A8B3DB5-756A-4DE0-BDFC-E22E2D78A070}" srcOrd="3" destOrd="0" presId="urn:microsoft.com/office/officeart/2005/8/layout/radial4"/>
    <dgm:cxn modelId="{FAF4D5CD-A4A4-47AE-A270-26F79DC60C60}" type="presParOf" srcId="{4E5473E8-4973-43C0-BB8C-3ED11ACA87B3}" destId="{EBB88FEA-C7C7-4B47-97E6-11B67131C868}" srcOrd="4" destOrd="0" presId="urn:microsoft.com/office/officeart/2005/8/layout/radial4"/>
    <dgm:cxn modelId="{0A19497E-C28A-4425-AB42-B2F327982371}" type="presParOf" srcId="{4E5473E8-4973-43C0-BB8C-3ED11ACA87B3}" destId="{CBC0A74A-9F1B-4E8B-A339-845BCB10D99C}" srcOrd="5" destOrd="0" presId="urn:microsoft.com/office/officeart/2005/8/layout/radial4"/>
    <dgm:cxn modelId="{B69B8E7F-D51D-4B88-B106-4CD9C5C40068}" type="presParOf" srcId="{4E5473E8-4973-43C0-BB8C-3ED11ACA87B3}" destId="{6CCA86E0-ED59-4261-AB82-179A771ABB59}" srcOrd="6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4AC8104-820B-4863-B276-BED65EDD2446}" type="doc">
      <dgm:prSet loTypeId="urn:microsoft.com/office/officeart/2005/8/layout/radial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1DF37F4-25D9-4DC4-BD87-72EC603E233F}">
      <dgm:prSet phldrT="[Text]" custT="1"/>
      <dgm:spPr>
        <a:solidFill>
          <a:srgbClr val="FFFF00"/>
        </a:solidFill>
      </dgm:spPr>
      <dgm:t>
        <a:bodyPr/>
        <a:lstStyle/>
        <a:p>
          <a:pPr>
            <a:lnSpc>
              <a:spcPct val="100000"/>
            </a:lnSpc>
            <a:spcAft>
              <a:spcPts val="1200"/>
            </a:spcAft>
          </a:pPr>
          <a:r>
            <a:rPr lang="en-US" sz="2000" dirty="0" err="1">
              <a:solidFill>
                <a:srgbClr val="002060"/>
              </a:solidFill>
              <a:latin typeface="Bernard MT Condensed" pitchFamily="18" charset="0"/>
            </a:rPr>
            <a:t>Perencanaan</a:t>
          </a:r>
          <a:r>
            <a:rPr lang="en-US" sz="2000" dirty="0">
              <a:solidFill>
                <a:srgbClr val="002060"/>
              </a:solidFill>
              <a:latin typeface="Bernard MT Condensed" pitchFamily="18" charset="0"/>
            </a:rPr>
            <a:t> PENGADAAN</a:t>
          </a:r>
        </a:p>
        <a:p>
          <a:pPr>
            <a:lnSpc>
              <a:spcPct val="90000"/>
            </a:lnSpc>
            <a:spcAft>
              <a:spcPct val="35000"/>
            </a:spcAft>
          </a:pPr>
          <a:r>
            <a:rPr lang="en-US" sz="2000" b="0" dirty="0" err="1">
              <a:solidFill>
                <a:srgbClr val="002060"/>
              </a:solidFill>
              <a:latin typeface="Bernard MT Condensed" pitchFamily="18" charset="0"/>
            </a:rPr>
            <a:t>Perencanaan</a:t>
          </a:r>
          <a:r>
            <a:rPr lang="en-US" sz="2000" b="0" dirty="0">
              <a:solidFill>
                <a:srgbClr val="002060"/>
              </a:solidFill>
              <a:latin typeface="Bernard MT Condensed" pitchFamily="18" charset="0"/>
            </a:rPr>
            <a:t> </a:t>
          </a:r>
          <a:r>
            <a:rPr lang="en-US" sz="1600" b="0" dirty="0">
              <a:solidFill>
                <a:srgbClr val="002060"/>
              </a:solidFill>
              <a:latin typeface="Bernard MT Condensed" pitchFamily="18" charset="0"/>
            </a:rPr>
            <a:t>PEMELIHARAAN</a:t>
          </a:r>
        </a:p>
      </dgm:t>
    </dgm:pt>
    <dgm:pt modelId="{0B12D5A3-887E-4AE1-B38A-ED6C4FFA6A5F}" type="parTrans" cxnId="{AD0B4FA1-7E89-44FA-8C63-0F7C0D6DD422}">
      <dgm:prSet/>
      <dgm:spPr/>
      <dgm:t>
        <a:bodyPr/>
        <a:lstStyle/>
        <a:p>
          <a:endParaRPr lang="en-US"/>
        </a:p>
      </dgm:t>
    </dgm:pt>
    <dgm:pt modelId="{C3CCA26C-BE05-4D3F-AA8C-DDB468EFC3A0}" type="sibTrans" cxnId="{AD0B4FA1-7E89-44FA-8C63-0F7C0D6DD422}">
      <dgm:prSet/>
      <dgm:spPr/>
      <dgm:t>
        <a:bodyPr/>
        <a:lstStyle/>
        <a:p>
          <a:endParaRPr lang="en-US"/>
        </a:p>
      </dgm:t>
    </dgm:pt>
    <dgm:pt modelId="{4293C086-5886-4557-8BCD-5292473F3F1A}">
      <dgm:prSet phldrT="[Text]" custT="1"/>
      <dgm:spPr>
        <a:solidFill>
          <a:schemeClr val="accent4">
            <a:lumMod val="20000"/>
            <a:lumOff val="80000"/>
          </a:schemeClr>
        </a:solidFill>
      </dgm:spPr>
      <dgm:t>
        <a:bodyPr/>
        <a:lstStyle/>
        <a:p>
          <a:r>
            <a:rPr lang="en-US" sz="2000" dirty="0" err="1">
              <a:solidFill>
                <a:schemeClr val="accent4">
                  <a:lumMod val="75000"/>
                </a:schemeClr>
              </a:solidFill>
              <a:latin typeface="Berlin Sans FB" pitchFamily="34" charset="0"/>
            </a:rPr>
            <a:t>Perencanaan</a:t>
          </a:r>
          <a:r>
            <a:rPr lang="en-US" sz="2000" dirty="0">
              <a:solidFill>
                <a:schemeClr val="accent4">
                  <a:lumMod val="75000"/>
                </a:schemeClr>
              </a:solidFill>
              <a:latin typeface="Berlin Sans FB" pitchFamily="34" charset="0"/>
            </a:rPr>
            <a:t> </a:t>
          </a:r>
          <a:r>
            <a:rPr lang="en-US" sz="1600" dirty="0" err="1">
              <a:solidFill>
                <a:schemeClr val="accent4">
                  <a:lumMod val="75000"/>
                </a:schemeClr>
              </a:solidFill>
              <a:latin typeface="Berlin Sans FB" pitchFamily="34" charset="0"/>
            </a:rPr>
            <a:t>Pemindahtanganan</a:t>
          </a:r>
          <a:endParaRPr lang="en-US" sz="1600" dirty="0">
            <a:solidFill>
              <a:schemeClr val="accent4">
                <a:lumMod val="75000"/>
              </a:schemeClr>
            </a:solidFill>
            <a:latin typeface="Berlin Sans FB" pitchFamily="34" charset="0"/>
          </a:endParaRPr>
        </a:p>
      </dgm:t>
    </dgm:pt>
    <dgm:pt modelId="{D8AB88D9-395B-463C-84CF-D8176F9F276B}" type="parTrans" cxnId="{E2D8436E-A38F-447F-B0F9-FA1EA6B1F533}">
      <dgm:prSet/>
      <dgm:spPr>
        <a:solidFill>
          <a:schemeClr val="accent4">
            <a:lumMod val="20000"/>
            <a:lumOff val="80000"/>
          </a:schemeClr>
        </a:solidFill>
      </dgm:spPr>
      <dgm:t>
        <a:bodyPr/>
        <a:lstStyle/>
        <a:p>
          <a:endParaRPr lang="en-US"/>
        </a:p>
      </dgm:t>
    </dgm:pt>
    <dgm:pt modelId="{CC094387-277E-40DB-87A0-84520F0D013A}" type="sibTrans" cxnId="{E2D8436E-A38F-447F-B0F9-FA1EA6B1F533}">
      <dgm:prSet/>
      <dgm:spPr/>
      <dgm:t>
        <a:bodyPr/>
        <a:lstStyle/>
        <a:p>
          <a:endParaRPr lang="en-US"/>
        </a:p>
      </dgm:t>
    </dgm:pt>
    <dgm:pt modelId="{68E8EF1F-5063-4967-8BE9-41A1EDCCCE10}">
      <dgm:prSet phldrT="[Text]" custT="1"/>
      <dgm:spPr>
        <a:solidFill>
          <a:schemeClr val="accent4">
            <a:lumMod val="20000"/>
            <a:lumOff val="80000"/>
          </a:schemeClr>
        </a:solidFill>
      </dgm:spPr>
      <dgm:t>
        <a:bodyPr/>
        <a:lstStyle/>
        <a:p>
          <a:r>
            <a:rPr lang="en-US" sz="2000" dirty="0" err="1">
              <a:solidFill>
                <a:schemeClr val="accent4">
                  <a:lumMod val="75000"/>
                </a:schemeClr>
              </a:solidFill>
              <a:latin typeface="Berlin Sans FB" pitchFamily="34" charset="0"/>
            </a:rPr>
            <a:t>Perencanaan</a:t>
          </a:r>
          <a:r>
            <a:rPr lang="en-US" sz="2000" dirty="0">
              <a:solidFill>
                <a:schemeClr val="accent4">
                  <a:lumMod val="75000"/>
                </a:schemeClr>
              </a:solidFill>
              <a:latin typeface="Berlin Sans FB" pitchFamily="34" charset="0"/>
            </a:rPr>
            <a:t> </a:t>
          </a:r>
          <a:r>
            <a:rPr lang="en-US" sz="2000" dirty="0" err="1">
              <a:solidFill>
                <a:schemeClr val="accent4">
                  <a:lumMod val="75000"/>
                </a:schemeClr>
              </a:solidFill>
              <a:latin typeface="Berlin Sans FB" pitchFamily="34" charset="0"/>
            </a:rPr>
            <a:t>Pemanfaatan</a:t>
          </a:r>
          <a:endParaRPr lang="en-US" sz="2000" dirty="0">
            <a:solidFill>
              <a:schemeClr val="accent4">
                <a:lumMod val="75000"/>
              </a:schemeClr>
            </a:solidFill>
            <a:latin typeface="Berlin Sans FB" pitchFamily="34" charset="0"/>
          </a:endParaRPr>
        </a:p>
      </dgm:t>
    </dgm:pt>
    <dgm:pt modelId="{3A1556F4-322F-4483-A3A6-C7D3A3C81261}" type="parTrans" cxnId="{A88A96CC-9CA9-480C-A1F8-25ECC7DB98F4}">
      <dgm:prSet/>
      <dgm:spPr>
        <a:solidFill>
          <a:schemeClr val="accent4">
            <a:lumMod val="20000"/>
            <a:lumOff val="80000"/>
          </a:schemeClr>
        </a:solidFill>
      </dgm:spPr>
      <dgm:t>
        <a:bodyPr/>
        <a:lstStyle/>
        <a:p>
          <a:endParaRPr lang="en-US"/>
        </a:p>
      </dgm:t>
    </dgm:pt>
    <dgm:pt modelId="{CB13388D-89F1-4A82-BFE8-0547C65F6DEF}" type="sibTrans" cxnId="{A88A96CC-9CA9-480C-A1F8-25ECC7DB98F4}">
      <dgm:prSet/>
      <dgm:spPr/>
      <dgm:t>
        <a:bodyPr/>
        <a:lstStyle/>
        <a:p>
          <a:endParaRPr lang="en-US"/>
        </a:p>
      </dgm:t>
    </dgm:pt>
    <dgm:pt modelId="{EFBA7B20-5D96-41C9-A63C-739B903FB7D3}">
      <dgm:prSet phldrT="[Text]" custT="1"/>
      <dgm:spPr>
        <a:solidFill>
          <a:schemeClr val="accent4">
            <a:lumMod val="20000"/>
            <a:lumOff val="80000"/>
          </a:schemeClr>
        </a:solidFill>
      </dgm:spPr>
      <dgm:t>
        <a:bodyPr/>
        <a:lstStyle/>
        <a:p>
          <a:r>
            <a:rPr lang="en-US" sz="2000" dirty="0" err="1">
              <a:solidFill>
                <a:schemeClr val="accent4">
                  <a:lumMod val="75000"/>
                </a:schemeClr>
              </a:solidFill>
              <a:latin typeface="Berlin Sans FB" pitchFamily="34" charset="0"/>
            </a:rPr>
            <a:t>Perencanaan</a:t>
          </a:r>
          <a:r>
            <a:rPr lang="en-US" sz="2000" dirty="0">
              <a:solidFill>
                <a:schemeClr val="accent4">
                  <a:lumMod val="75000"/>
                </a:schemeClr>
              </a:solidFill>
              <a:latin typeface="Berlin Sans FB" pitchFamily="34" charset="0"/>
            </a:rPr>
            <a:t> </a:t>
          </a:r>
          <a:r>
            <a:rPr lang="en-US" sz="2000" dirty="0" err="1">
              <a:solidFill>
                <a:schemeClr val="accent4">
                  <a:lumMod val="75000"/>
                </a:schemeClr>
              </a:solidFill>
              <a:latin typeface="Berlin Sans FB" pitchFamily="34" charset="0"/>
            </a:rPr>
            <a:t>Penghapusan</a:t>
          </a:r>
          <a:endParaRPr lang="en-US" sz="2000" dirty="0">
            <a:solidFill>
              <a:schemeClr val="accent4">
                <a:lumMod val="75000"/>
              </a:schemeClr>
            </a:solidFill>
            <a:latin typeface="Berlin Sans FB" pitchFamily="34" charset="0"/>
          </a:endParaRPr>
        </a:p>
      </dgm:t>
    </dgm:pt>
    <dgm:pt modelId="{91AF3585-9A87-4FF1-953E-9974D9A9309D}" type="parTrans" cxnId="{DFACC810-E078-4AAE-B464-51B601CC3511}">
      <dgm:prSet/>
      <dgm:spPr>
        <a:solidFill>
          <a:schemeClr val="accent4">
            <a:lumMod val="20000"/>
            <a:lumOff val="80000"/>
          </a:schemeClr>
        </a:solidFill>
      </dgm:spPr>
      <dgm:t>
        <a:bodyPr/>
        <a:lstStyle/>
        <a:p>
          <a:endParaRPr lang="en-US"/>
        </a:p>
      </dgm:t>
    </dgm:pt>
    <dgm:pt modelId="{30C0022A-34FE-4A45-B458-E1B747A927D5}" type="sibTrans" cxnId="{DFACC810-E078-4AAE-B464-51B601CC3511}">
      <dgm:prSet/>
      <dgm:spPr/>
      <dgm:t>
        <a:bodyPr/>
        <a:lstStyle/>
        <a:p>
          <a:endParaRPr lang="en-US"/>
        </a:p>
      </dgm:t>
    </dgm:pt>
    <dgm:pt modelId="{B7282E2B-3F87-4C28-9B7E-73FF5892BBAA}" type="pres">
      <dgm:prSet presAssocID="{24AC8104-820B-4863-B276-BED65EDD2446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033516D8-9A63-4D8F-984D-FB8B4A9827A6}" type="pres">
      <dgm:prSet presAssocID="{31DF37F4-25D9-4DC4-BD87-72EC603E233F}" presName="centerShape" presStyleLbl="node0" presStyleIdx="0" presStyleCnt="1" custScaleX="125786" custScaleY="118071" custLinFactNeighborX="748" custLinFactNeighborY="-4844"/>
      <dgm:spPr/>
    </dgm:pt>
    <dgm:pt modelId="{F8D65724-16A7-426D-90AA-611A3E0FC65B}" type="pres">
      <dgm:prSet presAssocID="{D8AB88D9-395B-463C-84CF-D8176F9F276B}" presName="parTrans" presStyleLbl="bgSibTrans2D1" presStyleIdx="0" presStyleCnt="3" custScaleX="78556" custScaleY="133288" custLinFactNeighborX="-1726" custLinFactNeighborY="52949" custRadScaleRad="211667" custRadScaleInc="-2147483648"/>
      <dgm:spPr/>
    </dgm:pt>
    <dgm:pt modelId="{AD74E2B6-759D-4DCD-83B3-5C91FE1DF49D}" type="pres">
      <dgm:prSet presAssocID="{4293C086-5886-4557-8BCD-5292473F3F1A}" presName="node" presStyleLbl="node1" presStyleIdx="0" presStyleCnt="3" custScaleX="110339" custScaleY="64171" custRadScaleRad="116534" custRadScaleInc="13689">
        <dgm:presLayoutVars>
          <dgm:bulletEnabled val="1"/>
        </dgm:presLayoutVars>
      </dgm:prSet>
      <dgm:spPr/>
    </dgm:pt>
    <dgm:pt modelId="{A1D8E79D-C735-477D-A33F-5500297B7D3A}" type="pres">
      <dgm:prSet presAssocID="{3A1556F4-322F-4483-A3A6-C7D3A3C81261}" presName="parTrans" presStyleLbl="bgSibTrans2D1" presStyleIdx="1" presStyleCnt="3" custScaleX="78556" custScaleY="133288" custLinFactNeighborY="-4116"/>
      <dgm:spPr/>
    </dgm:pt>
    <dgm:pt modelId="{D7922D22-793C-4BAA-946A-EA071BBA71C8}" type="pres">
      <dgm:prSet presAssocID="{68E8EF1F-5063-4967-8BE9-41A1EDCCCE10}" presName="node" presStyleLbl="node1" presStyleIdx="1" presStyleCnt="3" custScaleX="110339" custScaleY="64171" custRadScaleRad="104918">
        <dgm:presLayoutVars>
          <dgm:bulletEnabled val="1"/>
        </dgm:presLayoutVars>
      </dgm:prSet>
      <dgm:spPr/>
    </dgm:pt>
    <dgm:pt modelId="{A2A440E0-2B07-45EA-951E-41925C8106E8}" type="pres">
      <dgm:prSet presAssocID="{91AF3585-9A87-4FF1-953E-9974D9A9309D}" presName="parTrans" presStyleLbl="bgSibTrans2D1" presStyleIdx="2" presStyleCnt="3" custScaleX="78556" custScaleY="133288" custLinFactNeighborX="-1178" custLinFactNeighborY="44359"/>
      <dgm:spPr/>
    </dgm:pt>
    <dgm:pt modelId="{4987DD65-B783-4454-8A46-24D43597272B}" type="pres">
      <dgm:prSet presAssocID="{EFBA7B20-5D96-41C9-A63C-739B903FB7D3}" presName="node" presStyleLbl="node1" presStyleIdx="2" presStyleCnt="3" custScaleX="110339" custScaleY="64171" custRadScaleRad="118394" custRadScaleInc="-15776">
        <dgm:presLayoutVars>
          <dgm:bulletEnabled val="1"/>
        </dgm:presLayoutVars>
      </dgm:prSet>
      <dgm:spPr/>
    </dgm:pt>
  </dgm:ptLst>
  <dgm:cxnLst>
    <dgm:cxn modelId="{BAE5E800-493E-4E2C-B597-67B74215A4AB}" type="presOf" srcId="{3A1556F4-322F-4483-A3A6-C7D3A3C81261}" destId="{A1D8E79D-C735-477D-A33F-5500297B7D3A}" srcOrd="0" destOrd="0" presId="urn:microsoft.com/office/officeart/2005/8/layout/radial4"/>
    <dgm:cxn modelId="{DFACC810-E078-4AAE-B464-51B601CC3511}" srcId="{31DF37F4-25D9-4DC4-BD87-72EC603E233F}" destId="{EFBA7B20-5D96-41C9-A63C-739B903FB7D3}" srcOrd="2" destOrd="0" parTransId="{91AF3585-9A87-4FF1-953E-9974D9A9309D}" sibTransId="{30C0022A-34FE-4A45-B458-E1B747A927D5}"/>
    <dgm:cxn modelId="{B518741D-35C8-4CF1-9B51-CB89CF046BA7}" type="presOf" srcId="{91AF3585-9A87-4FF1-953E-9974D9A9309D}" destId="{A2A440E0-2B07-45EA-951E-41925C8106E8}" srcOrd="0" destOrd="0" presId="urn:microsoft.com/office/officeart/2005/8/layout/radial4"/>
    <dgm:cxn modelId="{F34DBA5F-AD7A-4489-AE78-F9E4B1D0CE6D}" type="presOf" srcId="{24AC8104-820B-4863-B276-BED65EDD2446}" destId="{B7282E2B-3F87-4C28-9B7E-73FF5892BBAA}" srcOrd="0" destOrd="0" presId="urn:microsoft.com/office/officeart/2005/8/layout/radial4"/>
    <dgm:cxn modelId="{7F80BC65-08F1-4DF4-A1B6-651AD78A768E}" type="presOf" srcId="{68E8EF1F-5063-4967-8BE9-41A1EDCCCE10}" destId="{D7922D22-793C-4BAA-946A-EA071BBA71C8}" srcOrd="0" destOrd="0" presId="urn:microsoft.com/office/officeart/2005/8/layout/radial4"/>
    <dgm:cxn modelId="{E2D8436E-A38F-447F-B0F9-FA1EA6B1F533}" srcId="{31DF37F4-25D9-4DC4-BD87-72EC603E233F}" destId="{4293C086-5886-4557-8BCD-5292473F3F1A}" srcOrd="0" destOrd="0" parTransId="{D8AB88D9-395B-463C-84CF-D8176F9F276B}" sibTransId="{CC094387-277E-40DB-87A0-84520F0D013A}"/>
    <dgm:cxn modelId="{6ED7415A-2D47-4188-BC26-26801FDDEEF7}" type="presOf" srcId="{EFBA7B20-5D96-41C9-A63C-739B903FB7D3}" destId="{4987DD65-B783-4454-8A46-24D43597272B}" srcOrd="0" destOrd="0" presId="urn:microsoft.com/office/officeart/2005/8/layout/radial4"/>
    <dgm:cxn modelId="{8005497E-6B5E-4D13-8A10-9426AC5CB2AA}" type="presOf" srcId="{D8AB88D9-395B-463C-84CF-D8176F9F276B}" destId="{F8D65724-16A7-426D-90AA-611A3E0FC65B}" srcOrd="0" destOrd="0" presId="urn:microsoft.com/office/officeart/2005/8/layout/radial4"/>
    <dgm:cxn modelId="{AD0B4FA1-7E89-44FA-8C63-0F7C0D6DD422}" srcId="{24AC8104-820B-4863-B276-BED65EDD2446}" destId="{31DF37F4-25D9-4DC4-BD87-72EC603E233F}" srcOrd="0" destOrd="0" parTransId="{0B12D5A3-887E-4AE1-B38A-ED6C4FFA6A5F}" sibTransId="{C3CCA26C-BE05-4D3F-AA8C-DDB468EFC3A0}"/>
    <dgm:cxn modelId="{A88A96CC-9CA9-480C-A1F8-25ECC7DB98F4}" srcId="{31DF37F4-25D9-4DC4-BD87-72EC603E233F}" destId="{68E8EF1F-5063-4967-8BE9-41A1EDCCCE10}" srcOrd="1" destOrd="0" parTransId="{3A1556F4-322F-4483-A3A6-C7D3A3C81261}" sibTransId="{CB13388D-89F1-4A82-BFE8-0547C65F6DEF}"/>
    <dgm:cxn modelId="{B73547E2-C1EA-42EA-8F76-40851401FF79}" type="presOf" srcId="{31DF37F4-25D9-4DC4-BD87-72EC603E233F}" destId="{033516D8-9A63-4D8F-984D-FB8B4A9827A6}" srcOrd="0" destOrd="0" presId="urn:microsoft.com/office/officeart/2005/8/layout/radial4"/>
    <dgm:cxn modelId="{7E1705FB-CDD3-4EAC-97B0-AB784A304406}" type="presOf" srcId="{4293C086-5886-4557-8BCD-5292473F3F1A}" destId="{AD74E2B6-759D-4DCD-83B3-5C91FE1DF49D}" srcOrd="0" destOrd="0" presId="urn:microsoft.com/office/officeart/2005/8/layout/radial4"/>
    <dgm:cxn modelId="{F3A0297E-F95C-46C4-9BFB-E674C0753636}" type="presParOf" srcId="{B7282E2B-3F87-4C28-9B7E-73FF5892BBAA}" destId="{033516D8-9A63-4D8F-984D-FB8B4A9827A6}" srcOrd="0" destOrd="0" presId="urn:microsoft.com/office/officeart/2005/8/layout/radial4"/>
    <dgm:cxn modelId="{148EB7A6-C35E-43C0-8930-E575EB1121FA}" type="presParOf" srcId="{B7282E2B-3F87-4C28-9B7E-73FF5892BBAA}" destId="{F8D65724-16A7-426D-90AA-611A3E0FC65B}" srcOrd="1" destOrd="0" presId="urn:microsoft.com/office/officeart/2005/8/layout/radial4"/>
    <dgm:cxn modelId="{5676FEA1-6AED-4734-B7F2-A5B17B6D3527}" type="presParOf" srcId="{B7282E2B-3F87-4C28-9B7E-73FF5892BBAA}" destId="{AD74E2B6-759D-4DCD-83B3-5C91FE1DF49D}" srcOrd="2" destOrd="0" presId="urn:microsoft.com/office/officeart/2005/8/layout/radial4"/>
    <dgm:cxn modelId="{1C4DB3D8-2EC1-4390-95D1-AAE454EDD51A}" type="presParOf" srcId="{B7282E2B-3F87-4C28-9B7E-73FF5892BBAA}" destId="{A1D8E79D-C735-477D-A33F-5500297B7D3A}" srcOrd="3" destOrd="0" presId="urn:microsoft.com/office/officeart/2005/8/layout/radial4"/>
    <dgm:cxn modelId="{3D627A39-6808-43DB-90DE-83071764CC4F}" type="presParOf" srcId="{B7282E2B-3F87-4C28-9B7E-73FF5892BBAA}" destId="{D7922D22-793C-4BAA-946A-EA071BBA71C8}" srcOrd="4" destOrd="0" presId="urn:microsoft.com/office/officeart/2005/8/layout/radial4"/>
    <dgm:cxn modelId="{47AFF657-E800-4D6F-A287-4EE7C34FBE6F}" type="presParOf" srcId="{B7282E2B-3F87-4C28-9B7E-73FF5892BBAA}" destId="{A2A440E0-2B07-45EA-951E-41925C8106E8}" srcOrd="5" destOrd="0" presId="urn:microsoft.com/office/officeart/2005/8/layout/radial4"/>
    <dgm:cxn modelId="{10C2AB91-6DFD-4E4B-9138-883C0B196A34}" type="presParOf" srcId="{B7282E2B-3F87-4C28-9B7E-73FF5892BBAA}" destId="{4987DD65-B783-4454-8A46-24D43597272B}" srcOrd="6" destOrd="0" presId="urn:microsoft.com/office/officeart/2005/8/layout/radial4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1298B63-4A99-4CD3-AC0B-3032A3AB623D}" type="doc">
      <dgm:prSet loTypeId="urn:microsoft.com/office/officeart/2005/8/layout/vList3#13" loCatId="list" qsTypeId="urn:microsoft.com/office/officeart/2005/8/quickstyle/simple1" qsCatId="simple" csTypeId="urn:microsoft.com/office/officeart/2005/8/colors/accent1_2" csCatId="accent1" phldr="1"/>
      <dgm:spPr/>
    </dgm:pt>
    <dgm:pt modelId="{4A142EB8-FBCA-4816-B3C1-B6CC8E0D5BBB}" type="pres">
      <dgm:prSet presAssocID="{A1298B63-4A99-4CD3-AC0B-3032A3AB623D}" presName="linearFlow" presStyleCnt="0">
        <dgm:presLayoutVars>
          <dgm:dir/>
          <dgm:resizeHandles val="exact"/>
        </dgm:presLayoutVars>
      </dgm:prSet>
      <dgm:spPr/>
    </dgm:pt>
  </dgm:ptLst>
  <dgm:cxnLst>
    <dgm:cxn modelId="{51374FFC-2FC5-46F5-817A-939BA4DBE05F}" type="presOf" srcId="{A1298B63-4A99-4CD3-AC0B-3032A3AB623D}" destId="{4A142EB8-FBCA-4816-B3C1-B6CC8E0D5BBB}" srcOrd="0" destOrd="0" presId="urn:microsoft.com/office/officeart/2005/8/layout/vList3#1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CEDBCF6D-8DF6-46FC-BCE8-DECE6D7E1692}" type="doc">
      <dgm:prSet loTypeId="urn:microsoft.com/office/officeart/2005/8/layout/radial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EC65F19-C19B-44B1-B3BB-7441390770D9}">
      <dgm:prSet phldrT="[Text]" custT="1"/>
      <dgm:spPr/>
      <dgm:t>
        <a:bodyPr/>
        <a:lstStyle/>
        <a:p>
          <a:pPr marL="536575" indent="-182563" algn="just"/>
          <a:r>
            <a:rPr lang="id-ID" sz="1600" dirty="0">
              <a:latin typeface="+mn-lt"/>
            </a:rPr>
            <a:t>Perencanaan pemeliharaan dapat mengakibatkan belanja pemeliharaan sebagaimana dimaksud dalam kode segmen akun belanja pemeliharaan dalam ketentuan yang mengatur Kodefikasi Segmen Akun Pada Bagan Akun Standar. </a:t>
          </a:r>
          <a:endParaRPr lang="en-US" sz="1600" dirty="0">
            <a:solidFill>
              <a:schemeClr val="tx1"/>
            </a:solidFill>
            <a:latin typeface="+mn-lt"/>
          </a:endParaRPr>
        </a:p>
      </dgm:t>
    </dgm:pt>
    <dgm:pt modelId="{3DB9F09B-78FA-4174-9DBE-AC309B7E686E}">
      <dgm:prSet phldrT="[Text]" custT="1"/>
      <dgm:spPr>
        <a:solidFill>
          <a:srgbClr val="FFFF00"/>
        </a:solidFill>
      </dgm:spPr>
      <dgm:t>
        <a:bodyPr/>
        <a:lstStyle/>
        <a:p>
          <a:pPr algn="l"/>
          <a:r>
            <a:rPr lang="id-ID" sz="2000" dirty="0">
              <a:solidFill>
                <a:srgbClr val="002060"/>
              </a:solidFill>
              <a:latin typeface="Bernard MT Condensed" pitchFamily="18" charset="0"/>
            </a:rPr>
            <a:t>RKBMN Untuk </a:t>
          </a:r>
          <a:r>
            <a:rPr lang="id-ID" sz="1400" dirty="0">
              <a:solidFill>
                <a:srgbClr val="002060"/>
              </a:solidFill>
              <a:latin typeface="Bernard MT Condensed" pitchFamily="18" charset="0"/>
            </a:rPr>
            <a:t>Pemeliharaan</a:t>
          </a:r>
          <a:endParaRPr lang="en-US" sz="1400" dirty="0">
            <a:solidFill>
              <a:srgbClr val="002060"/>
            </a:solidFill>
            <a:latin typeface="Bernard MT Condensed" pitchFamily="18" charset="0"/>
          </a:endParaRPr>
        </a:p>
      </dgm:t>
    </dgm:pt>
    <dgm:pt modelId="{8CC29097-DA0C-49E2-9706-0204EBE78896}" type="sibTrans" cxnId="{647F7DCA-BEBA-4EC3-BD17-F2EAFE2D6737}">
      <dgm:prSet/>
      <dgm:spPr/>
      <dgm:t>
        <a:bodyPr/>
        <a:lstStyle/>
        <a:p>
          <a:endParaRPr lang="en-US"/>
        </a:p>
      </dgm:t>
    </dgm:pt>
    <dgm:pt modelId="{70EA0CFF-D4A5-4BB5-8F99-C2ED8DBD6B9C}" type="parTrans" cxnId="{647F7DCA-BEBA-4EC3-BD17-F2EAFE2D6737}">
      <dgm:prSet/>
      <dgm:spPr/>
      <dgm:t>
        <a:bodyPr/>
        <a:lstStyle/>
        <a:p>
          <a:endParaRPr lang="en-US"/>
        </a:p>
      </dgm:t>
    </dgm:pt>
    <dgm:pt modelId="{3D9336AF-BA6B-4251-8415-E83DA4A2727A}" type="sibTrans" cxnId="{EF221EF1-D003-49F5-A948-C259FED2B0F2}">
      <dgm:prSet/>
      <dgm:spPr/>
      <dgm:t>
        <a:bodyPr/>
        <a:lstStyle/>
        <a:p>
          <a:endParaRPr lang="en-US"/>
        </a:p>
      </dgm:t>
    </dgm:pt>
    <dgm:pt modelId="{889036CB-674F-40E5-83D2-19072746B04C}" type="parTrans" cxnId="{EF221EF1-D003-49F5-A948-C259FED2B0F2}">
      <dgm:prSet/>
      <dgm:spPr/>
      <dgm:t>
        <a:bodyPr/>
        <a:lstStyle/>
        <a:p>
          <a:endParaRPr lang="en-US"/>
        </a:p>
      </dgm:t>
    </dgm:pt>
    <dgm:pt modelId="{37151A03-57A8-43A5-BCAC-C3A77070D08C}">
      <dgm:prSet phldrT="[Text]" custT="1"/>
      <dgm:spPr/>
      <dgm:t>
        <a:bodyPr/>
        <a:lstStyle/>
        <a:p>
          <a:pPr marL="228600" indent="0" algn="l">
            <a:lnSpc>
              <a:spcPct val="90000"/>
            </a:lnSpc>
            <a:spcAft>
              <a:spcPct val="15000"/>
            </a:spcAft>
          </a:pPr>
          <a:endParaRPr lang="en-US" sz="2000" dirty="0">
            <a:solidFill>
              <a:schemeClr val="tx1"/>
            </a:solidFill>
          </a:endParaRPr>
        </a:p>
      </dgm:t>
    </dgm:pt>
    <dgm:pt modelId="{FD437763-10B4-4E99-86FC-9A8FC3D80965}">
      <dgm:prSet phldrT="[Text]" custT="1"/>
      <dgm:spPr>
        <a:solidFill>
          <a:srgbClr val="FFFF00"/>
        </a:solidFill>
      </dgm:spPr>
      <dgm:t>
        <a:bodyPr/>
        <a:lstStyle/>
        <a:p>
          <a:pPr marL="0" indent="0" algn="l"/>
          <a:r>
            <a:rPr lang="id-ID" sz="1800" dirty="0">
              <a:solidFill>
                <a:srgbClr val="002060"/>
              </a:solidFill>
              <a:latin typeface="Bernard MT Condensed" pitchFamily="18" charset="0"/>
            </a:rPr>
            <a:t>RKBMN Untuk Pengadaan</a:t>
          </a:r>
          <a:endParaRPr lang="en-US" sz="1800" dirty="0">
            <a:solidFill>
              <a:srgbClr val="002060"/>
            </a:solidFill>
            <a:latin typeface="Bernard MT Condensed" pitchFamily="18" charset="0"/>
          </a:endParaRPr>
        </a:p>
      </dgm:t>
    </dgm:pt>
    <dgm:pt modelId="{23FCA19E-9647-43E6-BA09-5190FE7AAB17}" type="sibTrans" cxnId="{AED3750F-71F4-4F35-AC05-6851AF625747}">
      <dgm:prSet/>
      <dgm:spPr/>
      <dgm:t>
        <a:bodyPr/>
        <a:lstStyle/>
        <a:p>
          <a:endParaRPr lang="en-US"/>
        </a:p>
      </dgm:t>
    </dgm:pt>
    <dgm:pt modelId="{1BC72A2A-5ADA-43B1-A507-54EE9AAC0A76}" type="parTrans" cxnId="{AED3750F-71F4-4F35-AC05-6851AF625747}">
      <dgm:prSet/>
      <dgm:spPr/>
      <dgm:t>
        <a:bodyPr/>
        <a:lstStyle/>
        <a:p>
          <a:endParaRPr lang="en-US"/>
        </a:p>
      </dgm:t>
    </dgm:pt>
    <dgm:pt modelId="{C1C333A2-76C2-48D8-88BB-F707BDBD2871}" type="sibTrans" cxnId="{927F4607-F010-4D6F-A19F-6AC3DE1F9EFD}">
      <dgm:prSet/>
      <dgm:spPr/>
      <dgm:t>
        <a:bodyPr/>
        <a:lstStyle/>
        <a:p>
          <a:endParaRPr lang="en-US"/>
        </a:p>
      </dgm:t>
    </dgm:pt>
    <dgm:pt modelId="{3D899476-AE05-43AB-B961-502D8C8E724E}" type="parTrans" cxnId="{927F4607-F010-4D6F-A19F-6AC3DE1F9EFD}">
      <dgm:prSet/>
      <dgm:spPr/>
      <dgm:t>
        <a:bodyPr/>
        <a:lstStyle/>
        <a:p>
          <a:endParaRPr lang="en-US"/>
        </a:p>
      </dgm:t>
    </dgm:pt>
    <dgm:pt modelId="{1E45021C-41E5-416D-AA0A-6AC2BD0D3857}">
      <dgm:prSet phldrT="[Text]" custT="1"/>
      <dgm:spPr/>
      <dgm:t>
        <a:bodyPr/>
        <a:lstStyle/>
        <a:p>
          <a:pPr marL="266700" indent="-174625" algn="just">
            <a:lnSpc>
              <a:spcPct val="100000"/>
            </a:lnSpc>
            <a:spcAft>
              <a:spcPts val="1200"/>
            </a:spcAft>
          </a:pPr>
          <a:r>
            <a:rPr lang="id-ID" sz="1600" dirty="0">
              <a:latin typeface="+mn-lt"/>
            </a:rPr>
            <a:t>Perencanaan pengadaan dapat mengakibatkan belanja modal sebagaimana dimaksud dalam kode segmen akun belanja modal dalam ketentuan yang mengatur Kodefikasi Segmen Akun Pada Bagan Akun Standar.</a:t>
          </a:r>
          <a:endParaRPr lang="en-US" sz="1600" dirty="0">
            <a:solidFill>
              <a:schemeClr val="tx1"/>
            </a:solidFill>
            <a:latin typeface="+mn-lt"/>
          </a:endParaRPr>
        </a:p>
      </dgm:t>
    </dgm:pt>
    <dgm:pt modelId="{603FA7BC-C032-4E48-983F-C5BC42061FE6}" type="parTrans" cxnId="{7B15E701-9722-4C07-86DE-E2FA6522357E}">
      <dgm:prSet/>
      <dgm:spPr/>
      <dgm:t>
        <a:bodyPr/>
        <a:lstStyle/>
        <a:p>
          <a:endParaRPr lang="id-ID"/>
        </a:p>
      </dgm:t>
    </dgm:pt>
    <dgm:pt modelId="{4B3B067E-2DA5-4CE7-960F-8146FCA4FB17}" type="sibTrans" cxnId="{7B15E701-9722-4C07-86DE-E2FA6522357E}">
      <dgm:prSet/>
      <dgm:spPr/>
      <dgm:t>
        <a:bodyPr/>
        <a:lstStyle/>
        <a:p>
          <a:endParaRPr lang="id-ID"/>
        </a:p>
      </dgm:t>
    </dgm:pt>
    <dgm:pt modelId="{3119C64B-7DF0-4E8F-BC51-F56D5B764AD8}">
      <dgm:prSet/>
      <dgm:spPr/>
      <dgm:t>
        <a:bodyPr/>
        <a:lstStyle/>
        <a:p>
          <a:pPr marL="571500" indent="0" algn="l">
            <a:lnSpc>
              <a:spcPct val="90000"/>
            </a:lnSpc>
            <a:spcAft>
              <a:spcPct val="15000"/>
            </a:spcAft>
          </a:pPr>
          <a:endParaRPr lang="id-ID" sz="3600" dirty="0"/>
        </a:p>
      </dgm:t>
    </dgm:pt>
    <dgm:pt modelId="{C08BCDCA-CB7E-4AEA-A785-7DBF7A299021}" type="parTrans" cxnId="{44E215CC-70D6-44C1-AB57-DB541AAE83E6}">
      <dgm:prSet/>
      <dgm:spPr/>
      <dgm:t>
        <a:bodyPr/>
        <a:lstStyle/>
        <a:p>
          <a:endParaRPr lang="id-ID"/>
        </a:p>
      </dgm:t>
    </dgm:pt>
    <dgm:pt modelId="{D8977DB5-0507-4BD4-85EA-D5B6B6816FED}" type="sibTrans" cxnId="{44E215CC-70D6-44C1-AB57-DB541AAE83E6}">
      <dgm:prSet/>
      <dgm:spPr/>
      <dgm:t>
        <a:bodyPr/>
        <a:lstStyle/>
        <a:p>
          <a:endParaRPr lang="id-ID"/>
        </a:p>
      </dgm:t>
    </dgm:pt>
    <dgm:pt modelId="{801F91DC-EE80-44BC-BDEB-C2C74C91461B}">
      <dgm:prSet phldrT="[Text]" custT="1"/>
      <dgm:spPr/>
      <dgm:t>
        <a:bodyPr/>
        <a:lstStyle/>
        <a:p>
          <a:pPr marL="266700" indent="-174625" algn="just">
            <a:lnSpc>
              <a:spcPct val="100000"/>
            </a:lnSpc>
            <a:spcAft>
              <a:spcPts val="1200"/>
            </a:spcAft>
          </a:pPr>
          <a:r>
            <a:rPr lang="id-ID" sz="1600" dirty="0">
              <a:solidFill>
                <a:schemeClr val="tx1"/>
              </a:solidFill>
              <a:latin typeface="+mn-lt"/>
            </a:rPr>
            <a:t>Perencanaan pengadaan BMN tidak berdampak pada belanja modal dalam hal pemenuhan kebutuhan dilaksanakan melalui mekanisme sewa (PMK 7/2016) atau optimalisasi BMN pada Pengelola Barang (23 PMK 71/2016). </a:t>
          </a:r>
          <a:endParaRPr lang="en-US" sz="1600" dirty="0">
            <a:solidFill>
              <a:schemeClr val="tx1"/>
            </a:solidFill>
            <a:latin typeface="+mn-lt"/>
          </a:endParaRPr>
        </a:p>
      </dgm:t>
    </dgm:pt>
    <dgm:pt modelId="{1DC14B24-C1B5-46F4-A992-B6C5D3576E25}" type="parTrans" cxnId="{E060C50F-F7F5-4E2E-9CF1-2BAE140BEC69}">
      <dgm:prSet/>
      <dgm:spPr/>
      <dgm:t>
        <a:bodyPr/>
        <a:lstStyle/>
        <a:p>
          <a:endParaRPr lang="id-ID"/>
        </a:p>
      </dgm:t>
    </dgm:pt>
    <dgm:pt modelId="{3E3EDABD-1BA9-4037-9A5F-763103FADC1D}" type="sibTrans" cxnId="{E060C50F-F7F5-4E2E-9CF1-2BAE140BEC69}">
      <dgm:prSet/>
      <dgm:spPr/>
      <dgm:t>
        <a:bodyPr/>
        <a:lstStyle/>
        <a:p>
          <a:endParaRPr lang="id-ID"/>
        </a:p>
      </dgm:t>
    </dgm:pt>
    <dgm:pt modelId="{F37E3883-B9BD-4496-98E3-51C35050D071}">
      <dgm:prSet phldrT="[Text]" custT="1"/>
      <dgm:spPr/>
      <dgm:t>
        <a:bodyPr/>
        <a:lstStyle/>
        <a:p>
          <a:pPr marL="266700" indent="-174625" algn="just">
            <a:lnSpc>
              <a:spcPct val="90000"/>
            </a:lnSpc>
            <a:spcAft>
              <a:spcPct val="15000"/>
            </a:spcAft>
            <a:tabLst>
              <a:tab pos="266700" algn="l"/>
            </a:tabLst>
          </a:pPr>
          <a:r>
            <a:rPr lang="id-ID" sz="1600" dirty="0">
              <a:solidFill>
                <a:schemeClr val="tx1"/>
              </a:solidFill>
              <a:latin typeface="+mn-lt"/>
            </a:rPr>
            <a:t>Belanja modal berupa renovasi/restorasi termasuk renovasi/restorasi pada bangunan pihak lain yang tidak mengubah luasan bangunan bukan merupakan obyek RKBMN Untuk Pengadaan.</a:t>
          </a:r>
          <a:endParaRPr lang="en-US" sz="1600" dirty="0">
            <a:solidFill>
              <a:schemeClr val="tx1"/>
            </a:solidFill>
            <a:latin typeface="+mn-lt"/>
          </a:endParaRPr>
        </a:p>
      </dgm:t>
    </dgm:pt>
    <dgm:pt modelId="{3269D033-D9BC-4C9D-AC4F-4F936620059E}" type="parTrans" cxnId="{3AD9EEB1-335B-4491-AF94-71434DCF20BA}">
      <dgm:prSet/>
      <dgm:spPr/>
      <dgm:t>
        <a:bodyPr/>
        <a:lstStyle/>
        <a:p>
          <a:endParaRPr lang="id-ID"/>
        </a:p>
      </dgm:t>
    </dgm:pt>
    <dgm:pt modelId="{1574C9AC-BBEC-455C-963A-37455674361C}" type="sibTrans" cxnId="{3AD9EEB1-335B-4491-AF94-71434DCF20BA}">
      <dgm:prSet/>
      <dgm:spPr/>
      <dgm:t>
        <a:bodyPr/>
        <a:lstStyle/>
        <a:p>
          <a:endParaRPr lang="id-ID"/>
        </a:p>
      </dgm:t>
    </dgm:pt>
    <dgm:pt modelId="{42135FE2-153A-48B3-8B24-FF14461223AD}" type="pres">
      <dgm:prSet presAssocID="{CEDBCF6D-8DF6-46FC-BCE8-DECE6D7E1692}" presName="composite" presStyleCnt="0">
        <dgm:presLayoutVars>
          <dgm:chMax val="5"/>
          <dgm:dir/>
          <dgm:animLvl val="ctr"/>
          <dgm:resizeHandles val="exact"/>
        </dgm:presLayoutVars>
      </dgm:prSet>
      <dgm:spPr/>
    </dgm:pt>
    <dgm:pt modelId="{A282EAAA-8E3E-440B-856E-182E9DE807C1}" type="pres">
      <dgm:prSet presAssocID="{CEDBCF6D-8DF6-46FC-BCE8-DECE6D7E1692}" presName="cycle" presStyleCnt="0"/>
      <dgm:spPr/>
    </dgm:pt>
    <dgm:pt modelId="{4E1F0024-E7FF-465B-BEE3-EFAD82D29E35}" type="pres">
      <dgm:prSet presAssocID="{CEDBCF6D-8DF6-46FC-BCE8-DECE6D7E1692}" presName="centerShape" presStyleCnt="0"/>
      <dgm:spPr/>
    </dgm:pt>
    <dgm:pt modelId="{78C0C8E5-A3A6-4EDF-9260-E11755EF279B}" type="pres">
      <dgm:prSet presAssocID="{CEDBCF6D-8DF6-46FC-BCE8-DECE6D7E1692}" presName="connSite" presStyleLbl="node1" presStyleIdx="0" presStyleCnt="3"/>
      <dgm:spPr/>
    </dgm:pt>
    <dgm:pt modelId="{768604B8-27F2-493E-A481-D0DDAB07A3F2}" type="pres">
      <dgm:prSet presAssocID="{CEDBCF6D-8DF6-46FC-BCE8-DECE6D7E1692}" presName="visible" presStyleLbl="node1" presStyleIdx="0" presStyleCnt="3" custScaleX="67776" custScaleY="80620" custLinFactNeighborX="-12447" custLinFactNeighborY="3101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69B2F96A-26C5-4588-89C6-AC72A99B69E6}" type="pres">
      <dgm:prSet presAssocID="{1BC72A2A-5ADA-43B1-A507-54EE9AAC0A76}" presName="Name25" presStyleLbl="parChTrans1D1" presStyleIdx="0" presStyleCnt="2"/>
      <dgm:spPr/>
    </dgm:pt>
    <dgm:pt modelId="{0A06AAFE-A1F2-45ED-A701-481626DD31C0}" type="pres">
      <dgm:prSet presAssocID="{FD437763-10B4-4E99-86FC-9A8FC3D80965}" presName="node" presStyleCnt="0"/>
      <dgm:spPr/>
    </dgm:pt>
    <dgm:pt modelId="{35303FD0-EBE4-4805-8442-702BA96A631F}" type="pres">
      <dgm:prSet presAssocID="{FD437763-10B4-4E99-86FC-9A8FC3D80965}" presName="parentNode" presStyleLbl="node1" presStyleIdx="1" presStyleCnt="3" custScaleX="135807" custScaleY="73362" custLinFactNeighborX="-19002" custLinFactNeighborY="42344">
        <dgm:presLayoutVars>
          <dgm:chMax val="1"/>
          <dgm:bulletEnabled val="1"/>
        </dgm:presLayoutVars>
      </dgm:prSet>
      <dgm:spPr/>
    </dgm:pt>
    <dgm:pt modelId="{5E7231B7-E0F2-4032-B219-D26D944D2194}" type="pres">
      <dgm:prSet presAssocID="{FD437763-10B4-4E99-86FC-9A8FC3D80965}" presName="childNode" presStyleLbl="revTx" presStyleIdx="0" presStyleCnt="2">
        <dgm:presLayoutVars>
          <dgm:bulletEnabled val="1"/>
        </dgm:presLayoutVars>
      </dgm:prSet>
      <dgm:spPr/>
    </dgm:pt>
    <dgm:pt modelId="{83F69F1D-C290-4F36-85D0-E6F2868E4CB7}" type="pres">
      <dgm:prSet presAssocID="{70EA0CFF-D4A5-4BB5-8F99-C2ED8DBD6B9C}" presName="Name25" presStyleLbl="parChTrans1D1" presStyleIdx="1" presStyleCnt="2"/>
      <dgm:spPr/>
    </dgm:pt>
    <dgm:pt modelId="{9A79CC41-B661-4F49-8FE1-76FC505AB041}" type="pres">
      <dgm:prSet presAssocID="{3DB9F09B-78FA-4174-9DBE-AC309B7E686E}" presName="node" presStyleCnt="0"/>
      <dgm:spPr/>
    </dgm:pt>
    <dgm:pt modelId="{CE5FEDCD-D27B-4A6C-82DB-CA5493CB75E8}" type="pres">
      <dgm:prSet presAssocID="{3DB9F09B-78FA-4174-9DBE-AC309B7E686E}" presName="parentNode" presStyleLbl="node1" presStyleIdx="2" presStyleCnt="3" custScaleX="157119" custScaleY="74753" custLinFactX="-1419" custLinFactNeighborX="-100000" custLinFactNeighborY="19483">
        <dgm:presLayoutVars>
          <dgm:chMax val="1"/>
          <dgm:bulletEnabled val="1"/>
        </dgm:presLayoutVars>
      </dgm:prSet>
      <dgm:spPr/>
    </dgm:pt>
    <dgm:pt modelId="{9F246987-63AE-4A27-BF5A-DCB9BA4BD333}" type="pres">
      <dgm:prSet presAssocID="{3DB9F09B-78FA-4174-9DBE-AC309B7E686E}" presName="childNode" presStyleLbl="revTx" presStyleIdx="1" presStyleCnt="2">
        <dgm:presLayoutVars>
          <dgm:bulletEnabled val="1"/>
        </dgm:presLayoutVars>
      </dgm:prSet>
      <dgm:spPr/>
    </dgm:pt>
  </dgm:ptLst>
  <dgm:cxnLst>
    <dgm:cxn modelId="{7B15E701-9722-4C07-86DE-E2FA6522357E}" srcId="{FD437763-10B4-4E99-86FC-9A8FC3D80965}" destId="{1E45021C-41E5-416D-AA0A-6AC2BD0D3857}" srcOrd="1" destOrd="0" parTransId="{603FA7BC-C032-4E48-983F-C5BC42061FE6}" sibTransId="{4B3B067E-2DA5-4CE7-960F-8146FCA4FB17}"/>
    <dgm:cxn modelId="{CC075803-1AAF-4C33-9DE8-CF634C71A3AE}" type="presOf" srcId="{F37E3883-B9BD-4496-98E3-51C35050D071}" destId="{5E7231B7-E0F2-4032-B219-D26D944D2194}" srcOrd="0" destOrd="3" presId="urn:microsoft.com/office/officeart/2005/8/layout/radial2"/>
    <dgm:cxn modelId="{927F4607-F010-4D6F-A19F-6AC3DE1F9EFD}" srcId="{FD437763-10B4-4E99-86FC-9A8FC3D80965}" destId="{37151A03-57A8-43A5-BCAC-C3A77070D08C}" srcOrd="0" destOrd="0" parTransId="{3D899476-AE05-43AB-B961-502D8C8E724E}" sibTransId="{C1C333A2-76C2-48D8-88BB-F707BDBD2871}"/>
    <dgm:cxn modelId="{AED3750F-71F4-4F35-AC05-6851AF625747}" srcId="{CEDBCF6D-8DF6-46FC-BCE8-DECE6D7E1692}" destId="{FD437763-10B4-4E99-86FC-9A8FC3D80965}" srcOrd="0" destOrd="0" parTransId="{1BC72A2A-5ADA-43B1-A507-54EE9AAC0A76}" sibTransId="{23FCA19E-9647-43E6-BA09-5190FE7AAB17}"/>
    <dgm:cxn modelId="{E060C50F-F7F5-4E2E-9CF1-2BAE140BEC69}" srcId="{FD437763-10B4-4E99-86FC-9A8FC3D80965}" destId="{801F91DC-EE80-44BC-BDEB-C2C74C91461B}" srcOrd="2" destOrd="0" parTransId="{1DC14B24-C1B5-46F4-A992-B6C5D3576E25}" sibTransId="{3E3EDABD-1BA9-4037-9A5F-763103FADC1D}"/>
    <dgm:cxn modelId="{76202422-5EEF-44BC-985A-F967E70273A9}" type="presOf" srcId="{3DB9F09B-78FA-4174-9DBE-AC309B7E686E}" destId="{CE5FEDCD-D27B-4A6C-82DB-CA5493CB75E8}" srcOrd="0" destOrd="0" presId="urn:microsoft.com/office/officeart/2005/8/layout/radial2"/>
    <dgm:cxn modelId="{0489852E-FA76-4B00-B5CB-3F3E649A7882}" type="presOf" srcId="{801F91DC-EE80-44BC-BDEB-C2C74C91461B}" destId="{5E7231B7-E0F2-4032-B219-D26D944D2194}" srcOrd="0" destOrd="2" presId="urn:microsoft.com/office/officeart/2005/8/layout/radial2"/>
    <dgm:cxn modelId="{B297AE33-CE9B-438B-AB40-122C37B38727}" type="presOf" srcId="{1E45021C-41E5-416D-AA0A-6AC2BD0D3857}" destId="{5E7231B7-E0F2-4032-B219-D26D944D2194}" srcOrd="0" destOrd="1" presId="urn:microsoft.com/office/officeart/2005/8/layout/radial2"/>
    <dgm:cxn modelId="{6FD23E4A-3670-4810-84E6-8DEBD7203D7C}" type="presOf" srcId="{70EA0CFF-D4A5-4BB5-8F99-C2ED8DBD6B9C}" destId="{83F69F1D-C290-4F36-85D0-E6F2868E4CB7}" srcOrd="0" destOrd="0" presId="urn:microsoft.com/office/officeart/2005/8/layout/radial2"/>
    <dgm:cxn modelId="{8A95584C-7415-4C49-BB95-7561E60B86ED}" type="presOf" srcId="{3119C64B-7DF0-4E8F-BC51-F56D5B764AD8}" destId="{5E7231B7-E0F2-4032-B219-D26D944D2194}" srcOrd="0" destOrd="4" presId="urn:microsoft.com/office/officeart/2005/8/layout/radial2"/>
    <dgm:cxn modelId="{4DE4D087-DF1C-4CCF-9983-C18BCB988C99}" type="presOf" srcId="{FD437763-10B4-4E99-86FC-9A8FC3D80965}" destId="{35303FD0-EBE4-4805-8442-702BA96A631F}" srcOrd="0" destOrd="0" presId="urn:microsoft.com/office/officeart/2005/8/layout/radial2"/>
    <dgm:cxn modelId="{4957CC8B-F264-4F57-9961-C9E89FE421B2}" type="presOf" srcId="{1BC72A2A-5ADA-43B1-A507-54EE9AAC0A76}" destId="{69B2F96A-26C5-4588-89C6-AC72A99B69E6}" srcOrd="0" destOrd="0" presId="urn:microsoft.com/office/officeart/2005/8/layout/radial2"/>
    <dgm:cxn modelId="{A2D54399-ECB0-461D-BEBB-CC48F8619733}" type="presOf" srcId="{37151A03-57A8-43A5-BCAC-C3A77070D08C}" destId="{5E7231B7-E0F2-4032-B219-D26D944D2194}" srcOrd="0" destOrd="0" presId="urn:microsoft.com/office/officeart/2005/8/layout/radial2"/>
    <dgm:cxn modelId="{A44E25A9-EF1E-4389-AF66-D7A6483C2AE8}" type="presOf" srcId="{CEDBCF6D-8DF6-46FC-BCE8-DECE6D7E1692}" destId="{42135FE2-153A-48B3-8B24-FF14461223AD}" srcOrd="0" destOrd="0" presId="urn:microsoft.com/office/officeart/2005/8/layout/radial2"/>
    <dgm:cxn modelId="{3AD9EEB1-335B-4491-AF94-71434DCF20BA}" srcId="{FD437763-10B4-4E99-86FC-9A8FC3D80965}" destId="{F37E3883-B9BD-4496-98E3-51C35050D071}" srcOrd="3" destOrd="0" parTransId="{3269D033-D9BC-4C9D-AC4F-4F936620059E}" sibTransId="{1574C9AC-BBEC-455C-963A-37455674361C}"/>
    <dgm:cxn modelId="{647F7DCA-BEBA-4EC3-BD17-F2EAFE2D6737}" srcId="{CEDBCF6D-8DF6-46FC-BCE8-DECE6D7E1692}" destId="{3DB9F09B-78FA-4174-9DBE-AC309B7E686E}" srcOrd="1" destOrd="0" parTransId="{70EA0CFF-D4A5-4BB5-8F99-C2ED8DBD6B9C}" sibTransId="{8CC29097-DA0C-49E2-9706-0204EBE78896}"/>
    <dgm:cxn modelId="{44E215CC-70D6-44C1-AB57-DB541AAE83E6}" srcId="{F37E3883-B9BD-4496-98E3-51C35050D071}" destId="{3119C64B-7DF0-4E8F-BC51-F56D5B764AD8}" srcOrd="0" destOrd="0" parTransId="{C08BCDCA-CB7E-4AEA-A785-7DBF7A299021}" sibTransId="{D8977DB5-0507-4BD4-85EA-D5B6B6816FED}"/>
    <dgm:cxn modelId="{EF221EF1-D003-49F5-A948-C259FED2B0F2}" srcId="{3DB9F09B-78FA-4174-9DBE-AC309B7E686E}" destId="{BEC65F19-C19B-44B1-B3BB-7441390770D9}" srcOrd="0" destOrd="0" parTransId="{889036CB-674F-40E5-83D2-19072746B04C}" sibTransId="{3D9336AF-BA6B-4251-8415-E83DA4A2727A}"/>
    <dgm:cxn modelId="{4FEF98F9-EF5C-4FD3-8C11-1FDD1C4F74CC}" type="presOf" srcId="{BEC65F19-C19B-44B1-B3BB-7441390770D9}" destId="{9F246987-63AE-4A27-BF5A-DCB9BA4BD333}" srcOrd="0" destOrd="0" presId="urn:microsoft.com/office/officeart/2005/8/layout/radial2"/>
    <dgm:cxn modelId="{B73E3056-B2EA-4027-B9EC-4C143083F2A6}" type="presParOf" srcId="{42135FE2-153A-48B3-8B24-FF14461223AD}" destId="{A282EAAA-8E3E-440B-856E-182E9DE807C1}" srcOrd="0" destOrd="0" presId="urn:microsoft.com/office/officeart/2005/8/layout/radial2"/>
    <dgm:cxn modelId="{DCD39181-D8A6-49DC-8774-0CEA88212C60}" type="presParOf" srcId="{A282EAAA-8E3E-440B-856E-182E9DE807C1}" destId="{4E1F0024-E7FF-465B-BEE3-EFAD82D29E35}" srcOrd="0" destOrd="0" presId="urn:microsoft.com/office/officeart/2005/8/layout/radial2"/>
    <dgm:cxn modelId="{E63EB1E8-86E2-487A-9999-352F19BECDE1}" type="presParOf" srcId="{4E1F0024-E7FF-465B-BEE3-EFAD82D29E35}" destId="{78C0C8E5-A3A6-4EDF-9260-E11755EF279B}" srcOrd="0" destOrd="0" presId="urn:microsoft.com/office/officeart/2005/8/layout/radial2"/>
    <dgm:cxn modelId="{4E1FA7AF-4EC6-4901-86FC-31E8359D3BBD}" type="presParOf" srcId="{4E1F0024-E7FF-465B-BEE3-EFAD82D29E35}" destId="{768604B8-27F2-493E-A481-D0DDAB07A3F2}" srcOrd="1" destOrd="0" presId="urn:microsoft.com/office/officeart/2005/8/layout/radial2"/>
    <dgm:cxn modelId="{B9F1FD0B-6D12-4C24-8EBF-5E4E20780504}" type="presParOf" srcId="{A282EAAA-8E3E-440B-856E-182E9DE807C1}" destId="{69B2F96A-26C5-4588-89C6-AC72A99B69E6}" srcOrd="1" destOrd="0" presId="urn:microsoft.com/office/officeart/2005/8/layout/radial2"/>
    <dgm:cxn modelId="{56780FE6-1F5F-45C4-BFFE-3381E1321F36}" type="presParOf" srcId="{A282EAAA-8E3E-440B-856E-182E9DE807C1}" destId="{0A06AAFE-A1F2-45ED-A701-481626DD31C0}" srcOrd="2" destOrd="0" presId="urn:microsoft.com/office/officeart/2005/8/layout/radial2"/>
    <dgm:cxn modelId="{459D0EDD-BB26-4DBB-97CC-E757713DBF95}" type="presParOf" srcId="{0A06AAFE-A1F2-45ED-A701-481626DD31C0}" destId="{35303FD0-EBE4-4805-8442-702BA96A631F}" srcOrd="0" destOrd="0" presId="urn:microsoft.com/office/officeart/2005/8/layout/radial2"/>
    <dgm:cxn modelId="{6F76B7E6-A14C-416A-AE22-981D1A70FA89}" type="presParOf" srcId="{0A06AAFE-A1F2-45ED-A701-481626DD31C0}" destId="{5E7231B7-E0F2-4032-B219-D26D944D2194}" srcOrd="1" destOrd="0" presId="urn:microsoft.com/office/officeart/2005/8/layout/radial2"/>
    <dgm:cxn modelId="{3FC7EF08-0F01-41AF-A05F-19573C33E94F}" type="presParOf" srcId="{A282EAAA-8E3E-440B-856E-182E9DE807C1}" destId="{83F69F1D-C290-4F36-85D0-E6F2868E4CB7}" srcOrd="3" destOrd="0" presId="urn:microsoft.com/office/officeart/2005/8/layout/radial2"/>
    <dgm:cxn modelId="{67BCB6F9-5424-4387-AA28-D86E2134E812}" type="presParOf" srcId="{A282EAAA-8E3E-440B-856E-182E9DE807C1}" destId="{9A79CC41-B661-4F49-8FE1-76FC505AB041}" srcOrd="4" destOrd="0" presId="urn:microsoft.com/office/officeart/2005/8/layout/radial2"/>
    <dgm:cxn modelId="{FDE75B53-1BDE-4EA1-AFAE-0560F600AC31}" type="presParOf" srcId="{9A79CC41-B661-4F49-8FE1-76FC505AB041}" destId="{CE5FEDCD-D27B-4A6C-82DB-CA5493CB75E8}" srcOrd="0" destOrd="0" presId="urn:microsoft.com/office/officeart/2005/8/layout/radial2"/>
    <dgm:cxn modelId="{5D84EAE0-0778-4933-907E-DF9B83861E75}" type="presParOf" srcId="{9A79CC41-B661-4F49-8FE1-76FC505AB041}" destId="{9F246987-63AE-4A27-BF5A-DCB9BA4BD333}" srcOrd="1" destOrd="0" presId="urn:microsoft.com/office/officeart/2005/8/layout/radial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F5C8BB22-9122-43E7-AC3E-35912CF5094D}" type="doc">
      <dgm:prSet loTypeId="urn:microsoft.com/office/officeart/2005/8/layout/vList3#1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7342DE3-CD42-4A10-88BC-498E88FE4EBA}">
      <dgm:prSet phldrT="[Text]" custT="1"/>
      <dgm:spPr>
        <a:solidFill>
          <a:schemeClr val="tx2">
            <a:lumMod val="20000"/>
            <a:lumOff val="80000"/>
          </a:schemeClr>
        </a:solidFill>
      </dgm:spPr>
      <dgm:t>
        <a:bodyPr/>
        <a:lstStyle/>
        <a:p>
          <a:pPr marL="177800" indent="0"/>
          <a:r>
            <a:rPr lang="en-US" sz="1600" b="1" dirty="0">
              <a:solidFill>
                <a:srgbClr val="FF0000"/>
              </a:solidFill>
              <a:latin typeface="Comic Sans MS" pitchFamily="66" charset="0"/>
            </a:rPr>
            <a:t>RKBMN</a:t>
          </a:r>
          <a:r>
            <a:rPr lang="en-US" sz="1600" dirty="0">
              <a:solidFill>
                <a:schemeClr val="accent2">
                  <a:lumMod val="75000"/>
                </a:schemeClr>
              </a:solidFill>
              <a:latin typeface="Bernard MT Condensed" pitchFamily="18" charset="0"/>
            </a:rPr>
            <a:t> </a:t>
          </a:r>
          <a:r>
            <a:rPr lang="en-US" sz="1400" dirty="0" err="1">
              <a:solidFill>
                <a:schemeClr val="tx1"/>
              </a:solidFill>
              <a:latin typeface="Comic Sans MS" pitchFamily="66" charset="0"/>
            </a:rPr>
            <a:t>dokumen</a:t>
          </a:r>
          <a:r>
            <a:rPr lang="en-US" sz="1400" dirty="0">
              <a:solidFill>
                <a:schemeClr val="tx1"/>
              </a:solidFill>
              <a:latin typeface="Comic Sans MS" pitchFamily="66" charset="0"/>
            </a:rPr>
            <a:t> </a:t>
          </a:r>
          <a:r>
            <a:rPr lang="en-US" sz="1400" dirty="0" err="1">
              <a:solidFill>
                <a:schemeClr val="tx1"/>
              </a:solidFill>
              <a:latin typeface="Comic Sans MS" pitchFamily="66" charset="0"/>
            </a:rPr>
            <a:t>perencanaan</a:t>
          </a:r>
          <a:r>
            <a:rPr lang="en-US" sz="1400" dirty="0">
              <a:solidFill>
                <a:schemeClr val="tx1"/>
              </a:solidFill>
              <a:latin typeface="Comic Sans MS" pitchFamily="66" charset="0"/>
            </a:rPr>
            <a:t> BMN </a:t>
          </a:r>
          <a:r>
            <a:rPr lang="en-US" sz="1400" dirty="0" err="1">
              <a:solidFill>
                <a:schemeClr val="tx1"/>
              </a:solidFill>
              <a:latin typeface="Comic Sans MS" pitchFamily="66" charset="0"/>
            </a:rPr>
            <a:t>untuk</a:t>
          </a:r>
          <a:r>
            <a:rPr lang="en-US" sz="1400" dirty="0">
              <a:solidFill>
                <a:schemeClr val="tx1"/>
              </a:solidFill>
              <a:latin typeface="Comic Sans MS" pitchFamily="66" charset="0"/>
            </a:rPr>
            <a:t> </a:t>
          </a:r>
          <a:r>
            <a:rPr lang="en-US" sz="1400" dirty="0" err="1">
              <a:solidFill>
                <a:schemeClr val="tx1"/>
              </a:solidFill>
              <a:latin typeface="Comic Sans MS" pitchFamily="66" charset="0"/>
            </a:rPr>
            <a:t>periode</a:t>
          </a:r>
          <a:r>
            <a:rPr lang="en-US" sz="1400" dirty="0">
              <a:solidFill>
                <a:schemeClr val="tx1"/>
              </a:solidFill>
              <a:latin typeface="Comic Sans MS" pitchFamily="66" charset="0"/>
            </a:rPr>
            <a:t> 1 </a:t>
          </a:r>
          <a:r>
            <a:rPr lang="en-US" sz="1400" dirty="0" err="1">
              <a:solidFill>
                <a:schemeClr val="tx1"/>
              </a:solidFill>
              <a:latin typeface="Comic Sans MS" pitchFamily="66" charset="0"/>
            </a:rPr>
            <a:t>tahun</a:t>
          </a:r>
          <a:endParaRPr lang="en-US" sz="1400" dirty="0">
            <a:solidFill>
              <a:schemeClr val="tx1"/>
            </a:solidFill>
            <a:latin typeface="Comic Sans MS" pitchFamily="66" charset="0"/>
          </a:endParaRPr>
        </a:p>
      </dgm:t>
    </dgm:pt>
    <dgm:pt modelId="{926EB817-48F8-4E53-A03D-08DDC60D8D6A}" type="parTrans" cxnId="{50FDA913-0975-4404-98D3-F6941023E4C7}">
      <dgm:prSet/>
      <dgm:spPr/>
      <dgm:t>
        <a:bodyPr/>
        <a:lstStyle/>
        <a:p>
          <a:endParaRPr lang="en-US"/>
        </a:p>
      </dgm:t>
    </dgm:pt>
    <dgm:pt modelId="{9BCF28FE-9109-4132-8A8F-442027FA5793}" type="sibTrans" cxnId="{50FDA913-0975-4404-98D3-F6941023E4C7}">
      <dgm:prSet/>
      <dgm:spPr/>
      <dgm:t>
        <a:bodyPr/>
        <a:lstStyle/>
        <a:p>
          <a:endParaRPr lang="en-US"/>
        </a:p>
      </dgm:t>
    </dgm:pt>
    <dgm:pt modelId="{58898489-B41B-4099-9876-56CAABD62D48}">
      <dgm:prSet phldrT="[Text]" custT="1"/>
      <dgm:spPr>
        <a:solidFill>
          <a:schemeClr val="tx2">
            <a:lumMod val="20000"/>
            <a:lumOff val="80000"/>
          </a:schemeClr>
        </a:solidFill>
      </dgm:spPr>
      <dgm:t>
        <a:bodyPr/>
        <a:lstStyle/>
        <a:p>
          <a:pPr>
            <a:spcAft>
              <a:spcPts val="0"/>
            </a:spcAft>
          </a:pPr>
          <a:r>
            <a:rPr lang="en-US" sz="1600" b="1" dirty="0" err="1">
              <a:solidFill>
                <a:srgbClr val="FF0000"/>
              </a:solidFill>
              <a:latin typeface="Comic Sans MS" pitchFamily="66" charset="0"/>
            </a:rPr>
            <a:t>Usulan</a:t>
          </a:r>
          <a:r>
            <a:rPr lang="en-US" sz="1600" b="1" dirty="0">
              <a:solidFill>
                <a:srgbClr val="FF0000"/>
              </a:solidFill>
              <a:latin typeface="Comic Sans MS" pitchFamily="66" charset="0"/>
            </a:rPr>
            <a:t> </a:t>
          </a:r>
          <a:r>
            <a:rPr lang="en-US" sz="1600" b="1" dirty="0" err="1">
              <a:solidFill>
                <a:srgbClr val="FF0000"/>
              </a:solidFill>
              <a:latin typeface="Comic Sans MS" pitchFamily="66" charset="0"/>
            </a:rPr>
            <a:t>Perubahan</a:t>
          </a:r>
          <a:r>
            <a:rPr lang="en-US" sz="1600" b="1" dirty="0">
              <a:solidFill>
                <a:srgbClr val="FF0000"/>
              </a:solidFill>
              <a:latin typeface="Comic Sans MS" pitchFamily="66" charset="0"/>
            </a:rPr>
            <a:t> </a:t>
          </a:r>
          <a:r>
            <a:rPr lang="en-US" sz="1600" b="1" dirty="0" err="1">
              <a:solidFill>
                <a:srgbClr val="FF0000"/>
              </a:solidFill>
              <a:latin typeface="Comic Sans MS" pitchFamily="66" charset="0"/>
            </a:rPr>
            <a:t>Hasil</a:t>
          </a:r>
          <a:r>
            <a:rPr lang="en-US" sz="1600" b="1" dirty="0">
              <a:solidFill>
                <a:srgbClr val="FF0000"/>
              </a:solidFill>
              <a:latin typeface="Comic Sans MS" pitchFamily="66" charset="0"/>
            </a:rPr>
            <a:t> </a:t>
          </a:r>
          <a:r>
            <a:rPr lang="en-US" sz="1600" b="1" dirty="0" err="1">
              <a:solidFill>
                <a:srgbClr val="FF0000"/>
              </a:solidFill>
              <a:latin typeface="Comic Sans MS" pitchFamily="66" charset="0"/>
            </a:rPr>
            <a:t>Penelaahan</a:t>
          </a:r>
          <a:r>
            <a:rPr lang="en-US" sz="1600" dirty="0">
              <a:solidFill>
                <a:srgbClr val="FF0000"/>
              </a:solidFill>
              <a:latin typeface="Comic Sans MS" pitchFamily="66" charset="0"/>
            </a:rPr>
            <a:t> </a:t>
          </a:r>
          <a:r>
            <a:rPr lang="en-US" sz="1400" dirty="0">
              <a:solidFill>
                <a:schemeClr val="tx1"/>
              </a:solidFill>
              <a:latin typeface="Comic Sans MS" pitchFamily="66" charset="0"/>
            </a:rPr>
            <a:t>RKBMN </a:t>
          </a:r>
          <a:r>
            <a:rPr lang="en-US" sz="1400" dirty="0" err="1">
              <a:solidFill>
                <a:schemeClr val="tx1"/>
              </a:solidFill>
              <a:latin typeface="Comic Sans MS" pitchFamily="66" charset="0"/>
            </a:rPr>
            <a:t>dokumen</a:t>
          </a:r>
          <a:r>
            <a:rPr lang="en-US" sz="1400" dirty="0">
              <a:solidFill>
                <a:schemeClr val="tx1"/>
              </a:solidFill>
              <a:latin typeface="Comic Sans MS" pitchFamily="66" charset="0"/>
            </a:rPr>
            <a:t> </a:t>
          </a:r>
          <a:r>
            <a:rPr lang="en-US" sz="1400" dirty="0" err="1">
              <a:solidFill>
                <a:schemeClr val="tx1"/>
              </a:solidFill>
              <a:latin typeface="Comic Sans MS" pitchFamily="66" charset="0"/>
            </a:rPr>
            <a:t>penelaahan</a:t>
          </a:r>
          <a:r>
            <a:rPr lang="en-US" sz="1400" dirty="0">
              <a:solidFill>
                <a:schemeClr val="tx1"/>
              </a:solidFill>
              <a:latin typeface="Comic Sans MS" pitchFamily="66" charset="0"/>
            </a:rPr>
            <a:t> RKBMN yang </a:t>
          </a:r>
          <a:r>
            <a:rPr lang="en-US" sz="1400" dirty="0" err="1">
              <a:solidFill>
                <a:schemeClr val="tx1"/>
              </a:solidFill>
              <a:latin typeface="Comic Sans MS" pitchFamily="66" charset="0"/>
            </a:rPr>
            <a:t>diusulkan</a:t>
          </a:r>
          <a:r>
            <a:rPr lang="en-US" sz="1400" dirty="0">
              <a:solidFill>
                <a:schemeClr val="tx1"/>
              </a:solidFill>
              <a:latin typeface="Comic Sans MS" pitchFamily="66" charset="0"/>
            </a:rPr>
            <a:t> </a:t>
          </a:r>
          <a:r>
            <a:rPr lang="en-US" sz="1400" dirty="0" err="1">
              <a:solidFill>
                <a:schemeClr val="tx1"/>
              </a:solidFill>
              <a:latin typeface="Comic Sans MS" pitchFamily="66" charset="0"/>
            </a:rPr>
            <a:t>untuk</a:t>
          </a:r>
          <a:r>
            <a:rPr lang="en-US" sz="1400" dirty="0">
              <a:solidFill>
                <a:schemeClr val="tx1"/>
              </a:solidFill>
              <a:latin typeface="Comic Sans MS" pitchFamily="66" charset="0"/>
            </a:rPr>
            <a:t> </a:t>
          </a:r>
          <a:r>
            <a:rPr lang="en-US" sz="1400" dirty="0" err="1">
              <a:solidFill>
                <a:schemeClr val="tx1"/>
              </a:solidFill>
              <a:latin typeface="Comic Sans MS" pitchFamily="66" charset="0"/>
            </a:rPr>
            <a:t>dilakukan</a:t>
          </a:r>
          <a:r>
            <a:rPr lang="en-US" sz="1400" dirty="0">
              <a:solidFill>
                <a:schemeClr val="tx1"/>
              </a:solidFill>
              <a:latin typeface="Comic Sans MS" pitchFamily="66" charset="0"/>
            </a:rPr>
            <a:t> </a:t>
          </a:r>
          <a:r>
            <a:rPr lang="en-US" sz="1400" dirty="0" err="1">
              <a:solidFill>
                <a:schemeClr val="tx1"/>
              </a:solidFill>
              <a:latin typeface="Comic Sans MS" pitchFamily="66" charset="0"/>
            </a:rPr>
            <a:t>perubahan</a:t>
          </a:r>
          <a:r>
            <a:rPr lang="id-ID" sz="1400" dirty="0">
              <a:solidFill>
                <a:schemeClr val="tx1"/>
              </a:solidFill>
              <a:latin typeface="Comic Sans MS" pitchFamily="66" charset="0"/>
            </a:rPr>
            <a:t> </a:t>
          </a:r>
        </a:p>
        <a:p>
          <a:pPr>
            <a:spcAft>
              <a:spcPct val="35000"/>
            </a:spcAft>
          </a:pPr>
          <a:r>
            <a:rPr lang="id-ID" sz="1400" b="1" dirty="0">
              <a:solidFill>
                <a:srgbClr val="FF0000"/>
              </a:solidFill>
              <a:latin typeface="Comic Sans MS" pitchFamily="66" charset="0"/>
            </a:rPr>
            <a:t>(dalam tahun pelaksanaan anggaran)</a:t>
          </a:r>
          <a:endParaRPr lang="en-US" sz="1400" b="1" dirty="0">
            <a:solidFill>
              <a:srgbClr val="FF0000"/>
            </a:solidFill>
            <a:latin typeface="Comic Sans MS" pitchFamily="66" charset="0"/>
          </a:endParaRPr>
        </a:p>
      </dgm:t>
    </dgm:pt>
    <dgm:pt modelId="{E86CFF07-36B3-4C87-8A6A-63F022DBAD0A}" type="parTrans" cxnId="{A22A93AD-541A-40F5-BFDE-454B0AFE7EA9}">
      <dgm:prSet/>
      <dgm:spPr/>
      <dgm:t>
        <a:bodyPr/>
        <a:lstStyle/>
        <a:p>
          <a:endParaRPr lang="en-US"/>
        </a:p>
      </dgm:t>
    </dgm:pt>
    <dgm:pt modelId="{4F525B43-A2AE-46F4-90B5-6426393F4CF8}" type="sibTrans" cxnId="{A22A93AD-541A-40F5-BFDE-454B0AFE7EA9}">
      <dgm:prSet/>
      <dgm:spPr/>
      <dgm:t>
        <a:bodyPr/>
        <a:lstStyle/>
        <a:p>
          <a:endParaRPr lang="en-US"/>
        </a:p>
      </dgm:t>
    </dgm:pt>
    <dgm:pt modelId="{C5DC417A-4613-4DA3-8C65-0D504A430DE9}" type="pres">
      <dgm:prSet presAssocID="{F5C8BB22-9122-43E7-AC3E-35912CF5094D}" presName="linearFlow" presStyleCnt="0">
        <dgm:presLayoutVars>
          <dgm:dir/>
          <dgm:resizeHandles val="exact"/>
        </dgm:presLayoutVars>
      </dgm:prSet>
      <dgm:spPr/>
    </dgm:pt>
    <dgm:pt modelId="{B716F552-4BDE-439A-8F67-EA0BC34B806C}" type="pres">
      <dgm:prSet presAssocID="{77342DE3-CD42-4A10-88BC-498E88FE4EBA}" presName="composite" presStyleCnt="0"/>
      <dgm:spPr/>
    </dgm:pt>
    <dgm:pt modelId="{BD8CBFC5-5C39-4F9A-A30E-EADD4917825B}" type="pres">
      <dgm:prSet presAssocID="{77342DE3-CD42-4A10-88BC-498E88FE4EBA}" presName="imgShp" presStyleLbl="fgImgPlace1" presStyleIdx="0" presStyleCnt="2" custScaleX="77059" custScaleY="76625" custLinFactX="-100000" custLinFactNeighborX="-117990" custLinFactNeighborY="-233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551027F5-C186-4E6A-A2FC-6F5AE96CB310}" type="pres">
      <dgm:prSet presAssocID="{77342DE3-CD42-4A10-88BC-498E88FE4EBA}" presName="txShp" presStyleLbl="node1" presStyleIdx="0" presStyleCnt="2" custScaleX="140347" custScaleY="99304" custLinFactNeighborX="4916" custLinFactNeighborY="-75">
        <dgm:presLayoutVars>
          <dgm:bulletEnabled val="1"/>
        </dgm:presLayoutVars>
      </dgm:prSet>
      <dgm:spPr/>
    </dgm:pt>
    <dgm:pt modelId="{30D2F443-9183-409F-BBF4-2C4E7B30B07F}" type="pres">
      <dgm:prSet presAssocID="{9BCF28FE-9109-4132-8A8F-442027FA5793}" presName="spacing" presStyleCnt="0"/>
      <dgm:spPr/>
    </dgm:pt>
    <dgm:pt modelId="{3D05B5C4-79C5-42F6-A717-CAF99E54DA5C}" type="pres">
      <dgm:prSet presAssocID="{58898489-B41B-4099-9876-56CAABD62D48}" presName="composite" presStyleCnt="0"/>
      <dgm:spPr/>
    </dgm:pt>
    <dgm:pt modelId="{1A154AED-DFD7-4B7A-A7DE-628E2E66E72D}" type="pres">
      <dgm:prSet presAssocID="{58898489-B41B-4099-9876-56CAABD62D48}" presName="imgShp" presStyleLbl="fgImgPlace1" presStyleIdx="1" presStyleCnt="2" custScaleX="77059" custScaleY="76625" custLinFactX="-95631" custLinFactNeighborX="-100000" custLinFactNeighborY="-12584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A01478AA-7EC7-4A7D-86C9-565142ED4097}" type="pres">
      <dgm:prSet presAssocID="{58898489-B41B-4099-9876-56CAABD62D48}" presName="txShp" presStyleLbl="node1" presStyleIdx="1" presStyleCnt="2" custFlipVert="1" custScaleX="140347" custScaleY="168784" custLinFactNeighborX="5014" custLinFactNeighborY="-10671">
        <dgm:presLayoutVars>
          <dgm:bulletEnabled val="1"/>
        </dgm:presLayoutVars>
      </dgm:prSet>
      <dgm:spPr/>
    </dgm:pt>
  </dgm:ptLst>
  <dgm:cxnLst>
    <dgm:cxn modelId="{50FDA913-0975-4404-98D3-F6941023E4C7}" srcId="{F5C8BB22-9122-43E7-AC3E-35912CF5094D}" destId="{77342DE3-CD42-4A10-88BC-498E88FE4EBA}" srcOrd="0" destOrd="0" parTransId="{926EB817-48F8-4E53-A03D-08DDC60D8D6A}" sibTransId="{9BCF28FE-9109-4132-8A8F-442027FA5793}"/>
    <dgm:cxn modelId="{6D8BDE16-A6EB-437A-9664-3BD86723D808}" type="presOf" srcId="{77342DE3-CD42-4A10-88BC-498E88FE4EBA}" destId="{551027F5-C186-4E6A-A2FC-6F5AE96CB310}" srcOrd="0" destOrd="0" presId="urn:microsoft.com/office/officeart/2005/8/layout/vList3#14"/>
    <dgm:cxn modelId="{D955801E-9893-4DE0-A609-D6E74379AC32}" type="presOf" srcId="{F5C8BB22-9122-43E7-AC3E-35912CF5094D}" destId="{C5DC417A-4613-4DA3-8C65-0D504A430DE9}" srcOrd="0" destOrd="0" presId="urn:microsoft.com/office/officeart/2005/8/layout/vList3#14"/>
    <dgm:cxn modelId="{A22A93AD-541A-40F5-BFDE-454B0AFE7EA9}" srcId="{F5C8BB22-9122-43E7-AC3E-35912CF5094D}" destId="{58898489-B41B-4099-9876-56CAABD62D48}" srcOrd="1" destOrd="0" parTransId="{E86CFF07-36B3-4C87-8A6A-63F022DBAD0A}" sibTransId="{4F525B43-A2AE-46F4-90B5-6426393F4CF8}"/>
    <dgm:cxn modelId="{878CEEEF-429E-46AE-9FC5-96A9F85BA0D5}" type="presOf" srcId="{58898489-B41B-4099-9876-56CAABD62D48}" destId="{A01478AA-7EC7-4A7D-86C9-565142ED4097}" srcOrd="0" destOrd="0" presId="urn:microsoft.com/office/officeart/2005/8/layout/vList3#14"/>
    <dgm:cxn modelId="{B7493D64-4072-4B53-88D6-840C3B154102}" type="presParOf" srcId="{C5DC417A-4613-4DA3-8C65-0D504A430DE9}" destId="{B716F552-4BDE-439A-8F67-EA0BC34B806C}" srcOrd="0" destOrd="0" presId="urn:microsoft.com/office/officeart/2005/8/layout/vList3#14"/>
    <dgm:cxn modelId="{99D422A0-6234-46F9-8454-5F44D14AEE3C}" type="presParOf" srcId="{B716F552-4BDE-439A-8F67-EA0BC34B806C}" destId="{BD8CBFC5-5C39-4F9A-A30E-EADD4917825B}" srcOrd="0" destOrd="0" presId="urn:microsoft.com/office/officeart/2005/8/layout/vList3#14"/>
    <dgm:cxn modelId="{E283B08F-3E14-4E2F-835B-BDBF90E063C3}" type="presParOf" srcId="{B716F552-4BDE-439A-8F67-EA0BC34B806C}" destId="{551027F5-C186-4E6A-A2FC-6F5AE96CB310}" srcOrd="1" destOrd="0" presId="urn:microsoft.com/office/officeart/2005/8/layout/vList3#14"/>
    <dgm:cxn modelId="{5A401562-9209-4446-9FAD-AAD0456A7BF9}" type="presParOf" srcId="{C5DC417A-4613-4DA3-8C65-0D504A430DE9}" destId="{30D2F443-9183-409F-BBF4-2C4E7B30B07F}" srcOrd="1" destOrd="0" presId="urn:microsoft.com/office/officeart/2005/8/layout/vList3#14"/>
    <dgm:cxn modelId="{324A6020-04F6-44B6-A1C6-E5829F21BD3C}" type="presParOf" srcId="{C5DC417A-4613-4DA3-8C65-0D504A430DE9}" destId="{3D05B5C4-79C5-42F6-A717-CAF99E54DA5C}" srcOrd="2" destOrd="0" presId="urn:microsoft.com/office/officeart/2005/8/layout/vList3#14"/>
    <dgm:cxn modelId="{42BF0073-C33E-486E-BFC3-60BCA32B4AFE}" type="presParOf" srcId="{3D05B5C4-79C5-42F6-A717-CAF99E54DA5C}" destId="{1A154AED-DFD7-4B7A-A7DE-628E2E66E72D}" srcOrd="0" destOrd="0" presId="urn:microsoft.com/office/officeart/2005/8/layout/vList3#14"/>
    <dgm:cxn modelId="{F7E182C0-77EB-4352-9D12-AF182429039B}" type="presParOf" srcId="{3D05B5C4-79C5-42F6-A717-CAF99E54DA5C}" destId="{A01478AA-7EC7-4A7D-86C9-565142ED4097}" srcOrd="1" destOrd="0" presId="urn:microsoft.com/office/officeart/2005/8/layout/vList3#14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F5C8BB22-9122-43E7-AC3E-35912CF5094D}" type="doc">
      <dgm:prSet loTypeId="urn:microsoft.com/office/officeart/2005/8/layout/vList3#1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7342DE3-CD42-4A10-88BC-498E88FE4EBA}">
      <dgm:prSet phldrT="[Text]" custT="1"/>
      <dgm:spPr>
        <a:solidFill>
          <a:schemeClr val="tx2">
            <a:lumMod val="20000"/>
            <a:lumOff val="80000"/>
          </a:schemeClr>
        </a:solidFill>
      </dgm:spPr>
      <dgm:t>
        <a:bodyPr/>
        <a:lstStyle/>
        <a:p>
          <a:r>
            <a:rPr lang="en-US" sz="1600" b="1" dirty="0" err="1">
              <a:solidFill>
                <a:srgbClr val="FF0000"/>
              </a:solidFill>
              <a:latin typeface="Comic Sans MS" pitchFamily="66" charset="0"/>
            </a:rPr>
            <a:t>Hasil</a:t>
          </a:r>
          <a:r>
            <a:rPr lang="en-US" sz="1600" b="1" dirty="0">
              <a:solidFill>
                <a:srgbClr val="FF0000"/>
              </a:solidFill>
              <a:latin typeface="Comic Sans MS" pitchFamily="66" charset="0"/>
            </a:rPr>
            <a:t> </a:t>
          </a:r>
          <a:r>
            <a:rPr lang="en-US" sz="1600" b="1" dirty="0" err="1">
              <a:solidFill>
                <a:srgbClr val="FF0000"/>
              </a:solidFill>
              <a:latin typeface="Comic Sans MS" pitchFamily="66" charset="0"/>
            </a:rPr>
            <a:t>Penelaahan</a:t>
          </a:r>
          <a:r>
            <a:rPr lang="en-US" sz="1600" b="1" dirty="0">
              <a:solidFill>
                <a:srgbClr val="FF0000"/>
              </a:solidFill>
              <a:latin typeface="Comic Sans MS" pitchFamily="66" charset="0"/>
            </a:rPr>
            <a:t> RKBMN</a:t>
          </a:r>
          <a:r>
            <a:rPr lang="en-US" sz="1600" dirty="0">
              <a:solidFill>
                <a:schemeClr val="tx1"/>
              </a:solidFill>
              <a:latin typeface="Comic Sans MS" pitchFamily="66" charset="0"/>
            </a:rPr>
            <a:t> </a:t>
          </a:r>
          <a:r>
            <a:rPr lang="en-US" sz="1400" dirty="0" err="1">
              <a:solidFill>
                <a:schemeClr val="tx1"/>
              </a:solidFill>
              <a:latin typeface="Comic Sans MS" pitchFamily="66" charset="0"/>
            </a:rPr>
            <a:t>dokumen</a:t>
          </a:r>
          <a:r>
            <a:rPr lang="en-US" sz="1400" dirty="0">
              <a:solidFill>
                <a:schemeClr val="tx1"/>
              </a:solidFill>
              <a:latin typeface="Comic Sans MS" pitchFamily="66" charset="0"/>
            </a:rPr>
            <a:t> </a:t>
          </a:r>
          <a:r>
            <a:rPr lang="en-US" sz="1400" dirty="0" err="1">
              <a:solidFill>
                <a:schemeClr val="tx1"/>
              </a:solidFill>
              <a:latin typeface="Comic Sans MS" pitchFamily="66" charset="0"/>
            </a:rPr>
            <a:t>penelaahan</a:t>
          </a:r>
          <a:r>
            <a:rPr lang="en-US" sz="1400" dirty="0">
              <a:solidFill>
                <a:schemeClr val="tx1"/>
              </a:solidFill>
              <a:latin typeface="Comic Sans MS" pitchFamily="66" charset="0"/>
            </a:rPr>
            <a:t> RKBMN </a:t>
          </a:r>
          <a:r>
            <a:rPr lang="en-US" sz="1400" dirty="0" err="1">
              <a:solidFill>
                <a:schemeClr val="tx1"/>
              </a:solidFill>
              <a:latin typeface="Comic Sans MS" pitchFamily="66" charset="0"/>
            </a:rPr>
            <a:t>antara</a:t>
          </a:r>
          <a:r>
            <a:rPr lang="en-US" sz="1400" dirty="0">
              <a:solidFill>
                <a:schemeClr val="tx1"/>
              </a:solidFill>
              <a:latin typeface="Comic Sans MS" pitchFamily="66" charset="0"/>
            </a:rPr>
            <a:t> </a:t>
          </a:r>
          <a:r>
            <a:rPr lang="en-US" sz="1400" dirty="0" err="1">
              <a:solidFill>
                <a:schemeClr val="tx1"/>
              </a:solidFill>
              <a:latin typeface="Comic Sans MS" pitchFamily="66" charset="0"/>
            </a:rPr>
            <a:t>Pengguna</a:t>
          </a:r>
          <a:r>
            <a:rPr lang="en-US" sz="1400" dirty="0">
              <a:solidFill>
                <a:schemeClr val="tx1"/>
              </a:solidFill>
              <a:latin typeface="Comic Sans MS" pitchFamily="66" charset="0"/>
            </a:rPr>
            <a:t> </a:t>
          </a:r>
          <a:r>
            <a:rPr lang="en-US" sz="1400" dirty="0" err="1">
              <a:solidFill>
                <a:schemeClr val="tx1"/>
              </a:solidFill>
              <a:latin typeface="Comic Sans MS" pitchFamily="66" charset="0"/>
            </a:rPr>
            <a:t>Barang</a:t>
          </a:r>
          <a:r>
            <a:rPr lang="en-US" sz="1400" dirty="0">
              <a:solidFill>
                <a:schemeClr val="tx1"/>
              </a:solidFill>
              <a:latin typeface="Comic Sans MS" pitchFamily="66" charset="0"/>
            </a:rPr>
            <a:t> </a:t>
          </a:r>
          <a:r>
            <a:rPr lang="en-US" sz="1400" dirty="0" err="1">
              <a:solidFill>
                <a:schemeClr val="tx1"/>
              </a:solidFill>
              <a:latin typeface="Comic Sans MS" pitchFamily="66" charset="0"/>
            </a:rPr>
            <a:t>dan</a:t>
          </a:r>
          <a:r>
            <a:rPr lang="en-US" sz="1400" dirty="0">
              <a:solidFill>
                <a:schemeClr val="tx1"/>
              </a:solidFill>
              <a:latin typeface="Comic Sans MS" pitchFamily="66" charset="0"/>
            </a:rPr>
            <a:t> </a:t>
          </a:r>
          <a:r>
            <a:rPr lang="en-US" sz="1400" dirty="0" err="1">
              <a:solidFill>
                <a:schemeClr val="tx1"/>
              </a:solidFill>
              <a:latin typeface="Comic Sans MS" pitchFamily="66" charset="0"/>
            </a:rPr>
            <a:t>Pengelola</a:t>
          </a:r>
          <a:r>
            <a:rPr lang="en-US" sz="1400" dirty="0">
              <a:solidFill>
                <a:schemeClr val="tx1"/>
              </a:solidFill>
              <a:latin typeface="Comic Sans MS" pitchFamily="66" charset="0"/>
            </a:rPr>
            <a:t> </a:t>
          </a:r>
          <a:r>
            <a:rPr lang="en-US" sz="1400" dirty="0" err="1">
              <a:solidFill>
                <a:schemeClr val="tx1"/>
              </a:solidFill>
              <a:latin typeface="Comic Sans MS" pitchFamily="66" charset="0"/>
            </a:rPr>
            <a:t>Barang</a:t>
          </a:r>
          <a:endParaRPr lang="en-US" sz="1400" dirty="0">
            <a:solidFill>
              <a:schemeClr val="tx1"/>
            </a:solidFill>
            <a:latin typeface="Comic Sans MS" pitchFamily="66" charset="0"/>
          </a:endParaRPr>
        </a:p>
      </dgm:t>
    </dgm:pt>
    <dgm:pt modelId="{926EB817-48F8-4E53-A03D-08DDC60D8D6A}" type="parTrans" cxnId="{50FDA913-0975-4404-98D3-F6941023E4C7}">
      <dgm:prSet/>
      <dgm:spPr/>
      <dgm:t>
        <a:bodyPr/>
        <a:lstStyle/>
        <a:p>
          <a:endParaRPr lang="en-US"/>
        </a:p>
      </dgm:t>
    </dgm:pt>
    <dgm:pt modelId="{9BCF28FE-9109-4132-8A8F-442027FA5793}" type="sibTrans" cxnId="{50FDA913-0975-4404-98D3-F6941023E4C7}">
      <dgm:prSet/>
      <dgm:spPr/>
      <dgm:t>
        <a:bodyPr/>
        <a:lstStyle/>
        <a:p>
          <a:endParaRPr lang="en-US"/>
        </a:p>
      </dgm:t>
    </dgm:pt>
    <dgm:pt modelId="{58898489-B41B-4099-9876-56CAABD62D48}">
      <dgm:prSet phldrT="[Text]" custT="1"/>
      <dgm:spPr>
        <a:solidFill>
          <a:schemeClr val="tx2">
            <a:lumMod val="20000"/>
            <a:lumOff val="80000"/>
          </a:schemeClr>
        </a:solidFill>
      </dgm:spPr>
      <dgm:t>
        <a:bodyPr/>
        <a:lstStyle/>
        <a:p>
          <a:pPr>
            <a:spcAft>
              <a:spcPts val="0"/>
            </a:spcAft>
          </a:pPr>
          <a:r>
            <a:rPr lang="en-US" sz="1600" b="1" dirty="0" err="1">
              <a:solidFill>
                <a:srgbClr val="FF0000"/>
              </a:solidFill>
              <a:latin typeface="Comic Sans MS" pitchFamily="66" charset="0"/>
            </a:rPr>
            <a:t>Perubahan</a:t>
          </a:r>
          <a:r>
            <a:rPr lang="en-US" sz="1600" b="1" dirty="0">
              <a:solidFill>
                <a:srgbClr val="FF0000"/>
              </a:solidFill>
              <a:latin typeface="Comic Sans MS" pitchFamily="66" charset="0"/>
            </a:rPr>
            <a:t> </a:t>
          </a:r>
          <a:r>
            <a:rPr lang="en-US" sz="1600" b="1" dirty="0" err="1">
              <a:solidFill>
                <a:srgbClr val="FF0000"/>
              </a:solidFill>
              <a:latin typeface="Comic Sans MS" pitchFamily="66" charset="0"/>
            </a:rPr>
            <a:t>Hasil</a:t>
          </a:r>
          <a:r>
            <a:rPr lang="en-US" sz="1600" b="1" dirty="0">
              <a:solidFill>
                <a:srgbClr val="FF0000"/>
              </a:solidFill>
              <a:latin typeface="Comic Sans MS" pitchFamily="66" charset="0"/>
            </a:rPr>
            <a:t> </a:t>
          </a:r>
          <a:r>
            <a:rPr lang="en-US" sz="1600" b="1" dirty="0" err="1">
              <a:solidFill>
                <a:srgbClr val="FF0000"/>
              </a:solidFill>
              <a:latin typeface="Comic Sans MS" pitchFamily="66" charset="0"/>
            </a:rPr>
            <a:t>Penelaahan</a:t>
          </a:r>
          <a:r>
            <a:rPr lang="en-US" sz="1600" b="1" dirty="0">
              <a:solidFill>
                <a:srgbClr val="FF0000"/>
              </a:solidFill>
              <a:latin typeface="Comic Sans MS" pitchFamily="66" charset="0"/>
            </a:rPr>
            <a:t> RKBMN</a:t>
          </a:r>
          <a:r>
            <a:rPr lang="en-US" sz="1600" dirty="0">
              <a:solidFill>
                <a:srgbClr val="FF0000"/>
              </a:solidFill>
              <a:latin typeface="Comic Sans MS" pitchFamily="66" charset="0"/>
            </a:rPr>
            <a:t> </a:t>
          </a:r>
          <a:r>
            <a:rPr lang="en-US" sz="1400" dirty="0" err="1">
              <a:solidFill>
                <a:schemeClr val="tx1"/>
              </a:solidFill>
              <a:latin typeface="Comic Sans MS" pitchFamily="66" charset="0"/>
            </a:rPr>
            <a:t>dokumen</a:t>
          </a:r>
          <a:r>
            <a:rPr lang="en-US" sz="1400" dirty="0">
              <a:solidFill>
                <a:schemeClr val="tx1"/>
              </a:solidFill>
              <a:latin typeface="Comic Sans MS" pitchFamily="66" charset="0"/>
            </a:rPr>
            <a:t> </a:t>
          </a:r>
          <a:r>
            <a:rPr lang="en-US" sz="1400" dirty="0" err="1">
              <a:solidFill>
                <a:schemeClr val="tx1"/>
              </a:solidFill>
              <a:latin typeface="Comic Sans MS" pitchFamily="66" charset="0"/>
            </a:rPr>
            <a:t>penelaahan</a:t>
          </a:r>
          <a:r>
            <a:rPr lang="en-US" sz="1400" dirty="0">
              <a:solidFill>
                <a:schemeClr val="tx1"/>
              </a:solidFill>
              <a:latin typeface="Comic Sans MS" pitchFamily="66" charset="0"/>
            </a:rPr>
            <a:t> </a:t>
          </a:r>
          <a:r>
            <a:rPr lang="en-US" sz="1400" dirty="0" err="1">
              <a:solidFill>
                <a:schemeClr val="tx1"/>
              </a:solidFill>
              <a:latin typeface="Comic Sans MS" pitchFamily="66" charset="0"/>
            </a:rPr>
            <a:t>Usulan</a:t>
          </a:r>
          <a:r>
            <a:rPr lang="en-US" sz="1400" dirty="0">
              <a:solidFill>
                <a:schemeClr val="tx1"/>
              </a:solidFill>
              <a:latin typeface="Comic Sans MS" pitchFamily="66" charset="0"/>
            </a:rPr>
            <a:t> </a:t>
          </a:r>
          <a:r>
            <a:rPr lang="en-US" sz="1400" dirty="0" err="1">
              <a:solidFill>
                <a:schemeClr val="tx1"/>
              </a:solidFill>
              <a:latin typeface="Comic Sans MS" pitchFamily="66" charset="0"/>
            </a:rPr>
            <a:t>Perubahan</a:t>
          </a:r>
          <a:r>
            <a:rPr lang="en-US" sz="1400" dirty="0">
              <a:solidFill>
                <a:schemeClr val="tx1"/>
              </a:solidFill>
              <a:latin typeface="Comic Sans MS" pitchFamily="66" charset="0"/>
            </a:rPr>
            <a:t> </a:t>
          </a:r>
          <a:r>
            <a:rPr lang="en-US" sz="1400" dirty="0" err="1">
              <a:solidFill>
                <a:schemeClr val="tx1"/>
              </a:solidFill>
              <a:latin typeface="Comic Sans MS" pitchFamily="66" charset="0"/>
            </a:rPr>
            <a:t>Hasil</a:t>
          </a:r>
          <a:r>
            <a:rPr lang="en-US" sz="1400" dirty="0">
              <a:solidFill>
                <a:schemeClr val="tx1"/>
              </a:solidFill>
              <a:latin typeface="Comic Sans MS" pitchFamily="66" charset="0"/>
            </a:rPr>
            <a:t> </a:t>
          </a:r>
          <a:r>
            <a:rPr lang="en-US" sz="1400" dirty="0" err="1">
              <a:solidFill>
                <a:schemeClr val="tx1"/>
              </a:solidFill>
              <a:latin typeface="Comic Sans MS" pitchFamily="66" charset="0"/>
            </a:rPr>
            <a:t>Penelaahan</a:t>
          </a:r>
          <a:r>
            <a:rPr lang="en-US" sz="1400" dirty="0">
              <a:solidFill>
                <a:schemeClr val="tx1"/>
              </a:solidFill>
              <a:latin typeface="Comic Sans MS" pitchFamily="66" charset="0"/>
            </a:rPr>
            <a:t> </a:t>
          </a:r>
          <a:r>
            <a:rPr lang="en-US" sz="1400" dirty="0" err="1">
              <a:solidFill>
                <a:schemeClr val="tx1"/>
              </a:solidFill>
              <a:latin typeface="Comic Sans MS" pitchFamily="66" charset="0"/>
            </a:rPr>
            <a:t>antara</a:t>
          </a:r>
          <a:r>
            <a:rPr lang="en-US" sz="1400" dirty="0">
              <a:solidFill>
                <a:schemeClr val="tx1"/>
              </a:solidFill>
              <a:latin typeface="Comic Sans MS" pitchFamily="66" charset="0"/>
            </a:rPr>
            <a:t> </a:t>
          </a:r>
          <a:r>
            <a:rPr lang="en-US" sz="1400" dirty="0" err="1">
              <a:solidFill>
                <a:schemeClr val="tx1"/>
              </a:solidFill>
              <a:latin typeface="Comic Sans MS" pitchFamily="66" charset="0"/>
            </a:rPr>
            <a:t>Pengguna</a:t>
          </a:r>
          <a:r>
            <a:rPr lang="en-US" sz="1400" dirty="0">
              <a:solidFill>
                <a:schemeClr val="tx1"/>
              </a:solidFill>
              <a:latin typeface="Comic Sans MS" pitchFamily="66" charset="0"/>
            </a:rPr>
            <a:t> </a:t>
          </a:r>
          <a:r>
            <a:rPr lang="en-US" sz="1400" dirty="0" err="1">
              <a:solidFill>
                <a:schemeClr val="tx1"/>
              </a:solidFill>
              <a:latin typeface="Comic Sans MS" pitchFamily="66" charset="0"/>
            </a:rPr>
            <a:t>Barang</a:t>
          </a:r>
          <a:r>
            <a:rPr lang="en-US" sz="1400" dirty="0">
              <a:solidFill>
                <a:schemeClr val="tx1"/>
              </a:solidFill>
              <a:latin typeface="Comic Sans MS" pitchFamily="66" charset="0"/>
            </a:rPr>
            <a:t> </a:t>
          </a:r>
          <a:r>
            <a:rPr lang="en-US" sz="1400" dirty="0" err="1">
              <a:solidFill>
                <a:schemeClr val="tx1"/>
              </a:solidFill>
              <a:latin typeface="Comic Sans MS" pitchFamily="66" charset="0"/>
            </a:rPr>
            <a:t>dan</a:t>
          </a:r>
          <a:r>
            <a:rPr lang="en-US" sz="1400" dirty="0">
              <a:solidFill>
                <a:schemeClr val="tx1"/>
              </a:solidFill>
              <a:latin typeface="Comic Sans MS" pitchFamily="66" charset="0"/>
            </a:rPr>
            <a:t> </a:t>
          </a:r>
          <a:r>
            <a:rPr lang="en-US" sz="1400" dirty="0" err="1">
              <a:solidFill>
                <a:schemeClr val="tx1"/>
              </a:solidFill>
              <a:latin typeface="Comic Sans MS" pitchFamily="66" charset="0"/>
            </a:rPr>
            <a:t>Pengelola</a:t>
          </a:r>
          <a:r>
            <a:rPr lang="en-US" sz="1400" dirty="0">
              <a:solidFill>
                <a:schemeClr val="tx1"/>
              </a:solidFill>
              <a:latin typeface="Comic Sans MS" pitchFamily="66" charset="0"/>
            </a:rPr>
            <a:t> </a:t>
          </a:r>
          <a:r>
            <a:rPr lang="en-US" sz="1400" dirty="0" err="1">
              <a:solidFill>
                <a:schemeClr val="tx1"/>
              </a:solidFill>
              <a:latin typeface="Comic Sans MS" pitchFamily="66" charset="0"/>
            </a:rPr>
            <a:t>Barang</a:t>
          </a:r>
          <a:r>
            <a:rPr lang="id-ID" sz="1400" dirty="0">
              <a:solidFill>
                <a:schemeClr val="tx1"/>
              </a:solidFill>
              <a:latin typeface="Comic Sans MS" pitchFamily="66" charset="0"/>
            </a:rPr>
            <a:t> </a:t>
          </a:r>
        </a:p>
        <a:p>
          <a:pPr>
            <a:spcAft>
              <a:spcPts val="0"/>
            </a:spcAft>
          </a:pPr>
          <a:r>
            <a:rPr lang="id-ID" sz="1400" b="1" dirty="0">
              <a:solidFill>
                <a:srgbClr val="FF0000"/>
              </a:solidFill>
              <a:latin typeface="Comic Sans MS" pitchFamily="66" charset="0"/>
            </a:rPr>
            <a:t>(dalam tahun pelaksanaan anggaran)</a:t>
          </a:r>
          <a:endParaRPr lang="en-US" sz="1400" b="1" dirty="0">
            <a:solidFill>
              <a:srgbClr val="FF0000"/>
            </a:solidFill>
            <a:latin typeface="Comic Sans MS" pitchFamily="66" charset="0"/>
          </a:endParaRPr>
        </a:p>
      </dgm:t>
    </dgm:pt>
    <dgm:pt modelId="{E86CFF07-36B3-4C87-8A6A-63F022DBAD0A}" type="parTrans" cxnId="{A22A93AD-541A-40F5-BFDE-454B0AFE7EA9}">
      <dgm:prSet/>
      <dgm:spPr/>
      <dgm:t>
        <a:bodyPr/>
        <a:lstStyle/>
        <a:p>
          <a:endParaRPr lang="en-US"/>
        </a:p>
      </dgm:t>
    </dgm:pt>
    <dgm:pt modelId="{4F525B43-A2AE-46F4-90B5-6426393F4CF8}" type="sibTrans" cxnId="{A22A93AD-541A-40F5-BFDE-454B0AFE7EA9}">
      <dgm:prSet/>
      <dgm:spPr/>
      <dgm:t>
        <a:bodyPr/>
        <a:lstStyle/>
        <a:p>
          <a:endParaRPr lang="en-US"/>
        </a:p>
      </dgm:t>
    </dgm:pt>
    <dgm:pt modelId="{C5DC417A-4613-4DA3-8C65-0D504A430DE9}" type="pres">
      <dgm:prSet presAssocID="{F5C8BB22-9122-43E7-AC3E-35912CF5094D}" presName="linearFlow" presStyleCnt="0">
        <dgm:presLayoutVars>
          <dgm:dir/>
          <dgm:resizeHandles val="exact"/>
        </dgm:presLayoutVars>
      </dgm:prSet>
      <dgm:spPr/>
    </dgm:pt>
    <dgm:pt modelId="{B716F552-4BDE-439A-8F67-EA0BC34B806C}" type="pres">
      <dgm:prSet presAssocID="{77342DE3-CD42-4A10-88BC-498E88FE4EBA}" presName="composite" presStyleCnt="0"/>
      <dgm:spPr/>
    </dgm:pt>
    <dgm:pt modelId="{BD8CBFC5-5C39-4F9A-A30E-EADD4917825B}" type="pres">
      <dgm:prSet presAssocID="{77342DE3-CD42-4A10-88BC-498E88FE4EBA}" presName="imgShp" presStyleLbl="fgImgPlace1" presStyleIdx="0" presStyleCnt="2" custScaleX="110774" custScaleY="115773" custLinFactNeighborX="-28538" custLinFactNeighborY="-233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551027F5-C186-4E6A-A2FC-6F5AE96CB310}" type="pres">
      <dgm:prSet presAssocID="{77342DE3-CD42-4A10-88BC-498E88FE4EBA}" presName="txShp" presStyleLbl="node1" presStyleIdx="0" presStyleCnt="2" custScaleX="150376" custScaleY="203521" custLinFactNeighborX="1815" custLinFactNeighborY="-152">
        <dgm:presLayoutVars>
          <dgm:bulletEnabled val="1"/>
        </dgm:presLayoutVars>
      </dgm:prSet>
      <dgm:spPr/>
    </dgm:pt>
    <dgm:pt modelId="{30D2F443-9183-409F-BBF4-2C4E7B30B07F}" type="pres">
      <dgm:prSet presAssocID="{9BCF28FE-9109-4132-8A8F-442027FA5793}" presName="spacing" presStyleCnt="0"/>
      <dgm:spPr/>
    </dgm:pt>
    <dgm:pt modelId="{3D05B5C4-79C5-42F6-A717-CAF99E54DA5C}" type="pres">
      <dgm:prSet presAssocID="{58898489-B41B-4099-9876-56CAABD62D48}" presName="composite" presStyleCnt="0"/>
      <dgm:spPr/>
    </dgm:pt>
    <dgm:pt modelId="{1A154AED-DFD7-4B7A-A7DE-628E2E66E72D}" type="pres">
      <dgm:prSet presAssocID="{58898489-B41B-4099-9876-56CAABD62D48}" presName="imgShp" presStyleLbl="fgImgPlace1" presStyleIdx="1" presStyleCnt="2" custScaleX="110774" custScaleY="115773" custLinFactNeighborX="-28538" custLinFactNeighborY="-12584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A01478AA-7EC7-4A7D-86C9-565142ED4097}" type="pres">
      <dgm:prSet presAssocID="{58898489-B41B-4099-9876-56CAABD62D48}" presName="txShp" presStyleLbl="node1" presStyleIdx="1" presStyleCnt="2" custFlipVert="1" custScaleX="150376" custScaleY="258112" custLinFactNeighborX="1815" custLinFactNeighborY="-10671">
        <dgm:presLayoutVars>
          <dgm:bulletEnabled val="1"/>
        </dgm:presLayoutVars>
      </dgm:prSet>
      <dgm:spPr/>
    </dgm:pt>
  </dgm:ptLst>
  <dgm:cxnLst>
    <dgm:cxn modelId="{50FDA913-0975-4404-98D3-F6941023E4C7}" srcId="{F5C8BB22-9122-43E7-AC3E-35912CF5094D}" destId="{77342DE3-CD42-4A10-88BC-498E88FE4EBA}" srcOrd="0" destOrd="0" parTransId="{926EB817-48F8-4E53-A03D-08DDC60D8D6A}" sibTransId="{9BCF28FE-9109-4132-8A8F-442027FA5793}"/>
    <dgm:cxn modelId="{3894634E-2CE8-48A3-A2BC-ABDB2BA88A56}" type="presOf" srcId="{F5C8BB22-9122-43E7-AC3E-35912CF5094D}" destId="{C5DC417A-4613-4DA3-8C65-0D504A430DE9}" srcOrd="0" destOrd="0" presId="urn:microsoft.com/office/officeart/2005/8/layout/vList3#14"/>
    <dgm:cxn modelId="{A22A93AD-541A-40F5-BFDE-454B0AFE7EA9}" srcId="{F5C8BB22-9122-43E7-AC3E-35912CF5094D}" destId="{58898489-B41B-4099-9876-56CAABD62D48}" srcOrd="1" destOrd="0" parTransId="{E86CFF07-36B3-4C87-8A6A-63F022DBAD0A}" sibTransId="{4F525B43-A2AE-46F4-90B5-6426393F4CF8}"/>
    <dgm:cxn modelId="{162200CD-5F14-421A-8567-930ACA426AAB}" type="presOf" srcId="{58898489-B41B-4099-9876-56CAABD62D48}" destId="{A01478AA-7EC7-4A7D-86C9-565142ED4097}" srcOrd="0" destOrd="0" presId="urn:microsoft.com/office/officeart/2005/8/layout/vList3#14"/>
    <dgm:cxn modelId="{B7D7CEDD-3F34-4D03-8659-09C0A8BDB96A}" type="presOf" srcId="{77342DE3-CD42-4A10-88BC-498E88FE4EBA}" destId="{551027F5-C186-4E6A-A2FC-6F5AE96CB310}" srcOrd="0" destOrd="0" presId="urn:microsoft.com/office/officeart/2005/8/layout/vList3#14"/>
    <dgm:cxn modelId="{EA629329-A262-466F-AFB0-E5EE354F68FA}" type="presParOf" srcId="{C5DC417A-4613-4DA3-8C65-0D504A430DE9}" destId="{B716F552-4BDE-439A-8F67-EA0BC34B806C}" srcOrd="0" destOrd="0" presId="urn:microsoft.com/office/officeart/2005/8/layout/vList3#14"/>
    <dgm:cxn modelId="{2A916C11-F385-4244-B9D7-23550801BE51}" type="presParOf" srcId="{B716F552-4BDE-439A-8F67-EA0BC34B806C}" destId="{BD8CBFC5-5C39-4F9A-A30E-EADD4917825B}" srcOrd="0" destOrd="0" presId="urn:microsoft.com/office/officeart/2005/8/layout/vList3#14"/>
    <dgm:cxn modelId="{40140698-7BD1-48EF-BFDA-D3DA2C538220}" type="presParOf" srcId="{B716F552-4BDE-439A-8F67-EA0BC34B806C}" destId="{551027F5-C186-4E6A-A2FC-6F5AE96CB310}" srcOrd="1" destOrd="0" presId="urn:microsoft.com/office/officeart/2005/8/layout/vList3#14"/>
    <dgm:cxn modelId="{AE33E2EA-AE1C-42D5-8F53-8B4DBFFEE31F}" type="presParOf" srcId="{C5DC417A-4613-4DA3-8C65-0D504A430DE9}" destId="{30D2F443-9183-409F-BBF4-2C4E7B30B07F}" srcOrd="1" destOrd="0" presId="urn:microsoft.com/office/officeart/2005/8/layout/vList3#14"/>
    <dgm:cxn modelId="{92A3D617-7997-4DC4-B9CC-EF0A014F2842}" type="presParOf" srcId="{C5DC417A-4613-4DA3-8C65-0D504A430DE9}" destId="{3D05B5C4-79C5-42F6-A717-CAF99E54DA5C}" srcOrd="2" destOrd="0" presId="urn:microsoft.com/office/officeart/2005/8/layout/vList3#14"/>
    <dgm:cxn modelId="{B5A1F940-2978-480E-A847-F232AAA02320}" type="presParOf" srcId="{3D05B5C4-79C5-42F6-A717-CAF99E54DA5C}" destId="{1A154AED-DFD7-4B7A-A7DE-628E2E66E72D}" srcOrd="0" destOrd="0" presId="urn:microsoft.com/office/officeart/2005/8/layout/vList3#14"/>
    <dgm:cxn modelId="{83FB36B0-0E5D-40B1-A4D8-71D91615FE2D}" type="presParOf" srcId="{3D05B5C4-79C5-42F6-A717-CAF99E54DA5C}" destId="{A01478AA-7EC7-4A7D-86C9-565142ED4097}" srcOrd="1" destOrd="0" presId="urn:microsoft.com/office/officeart/2005/8/layout/vList3#14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6D7089-F212-4CB2-A16C-C95824F8DD0F}">
      <dsp:nvSpPr>
        <dsp:cNvPr id="0" name=""/>
        <dsp:cNvSpPr/>
      </dsp:nvSpPr>
      <dsp:spPr>
        <a:xfrm>
          <a:off x="0" y="890657"/>
          <a:ext cx="6858000" cy="30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FFFF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F5858A-5C65-4938-B4A5-D86E552A3E89}">
      <dsp:nvSpPr>
        <dsp:cNvPr id="0" name=""/>
        <dsp:cNvSpPr/>
      </dsp:nvSpPr>
      <dsp:spPr>
        <a:xfrm>
          <a:off x="326491" y="184019"/>
          <a:ext cx="6529827" cy="883757"/>
        </a:xfrm>
        <a:prstGeom prst="roundRect">
          <a:avLst/>
        </a:prstGeom>
        <a:solidFill>
          <a:schemeClr val="bg2"/>
        </a:solidFill>
        <a:ln w="12700" cap="flat" cmpd="sng" algn="ctr">
          <a:solidFill>
            <a:srgbClr val="FFFF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1451" tIns="0" rIns="181451" bIns="0" numCol="1" spcCol="1270" anchor="ctr" anchorCtr="0">
          <a:noAutofit/>
        </a:bodyPr>
        <a:lstStyle/>
        <a:p>
          <a:pPr marL="0" lvl="0" indent="0" algn="just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 err="1">
              <a:solidFill>
                <a:srgbClr val="002060"/>
              </a:solidFill>
              <a:latin typeface="Aharoni" pitchFamily="2" charset="-79"/>
              <a:cs typeface="Aharoni" pitchFamily="2" charset="-79"/>
            </a:rPr>
            <a:t>Surat</a:t>
          </a:r>
          <a:r>
            <a:rPr lang="en-US" sz="1400" b="1" kern="1200" dirty="0">
              <a:solidFill>
                <a:srgbClr val="002060"/>
              </a:solidFill>
              <a:latin typeface="Aharoni" pitchFamily="2" charset="-79"/>
              <a:cs typeface="Aharoni" pitchFamily="2" charset="-79"/>
            </a:rPr>
            <a:t> </a:t>
          </a:r>
          <a:r>
            <a:rPr lang="en-US" sz="1400" b="1" kern="1200" dirty="0" err="1">
              <a:solidFill>
                <a:srgbClr val="002060"/>
              </a:solidFill>
              <a:latin typeface="Aharoni" pitchFamily="2" charset="-79"/>
              <a:cs typeface="Aharoni" pitchFamily="2" charset="-79"/>
            </a:rPr>
            <a:t>Pengantar</a:t>
          </a:r>
          <a:r>
            <a:rPr lang="id-ID" sz="1400" b="1" kern="1200" dirty="0">
              <a:solidFill>
                <a:srgbClr val="002060"/>
              </a:solidFill>
              <a:latin typeface="Aharoni" pitchFamily="2" charset="-79"/>
              <a:cs typeface="Aharoni" pitchFamily="2" charset="-79"/>
            </a:rPr>
            <a:t> ditandatangani oleh pelaksana fungsional Menteri/ Pimpinan Lembaga yaitu Sekretaris Jenderal/ Sestama/ Jaksa Agung Muda Pembinaan/ Piminan Kesekretaiatan/ Kepaniteraan ATAU pejabat yang didelegasikan.</a:t>
          </a:r>
          <a:endParaRPr lang="en-US" sz="1400" b="1" kern="1200" dirty="0">
            <a:solidFill>
              <a:srgbClr val="002060"/>
            </a:solidFill>
            <a:latin typeface="Aharoni" pitchFamily="2" charset="-79"/>
            <a:cs typeface="Aharoni" pitchFamily="2" charset="-79"/>
          </a:endParaRPr>
        </a:p>
      </dsp:txBody>
      <dsp:txXfrm>
        <a:off x="369632" y="227160"/>
        <a:ext cx="6443545" cy="797475"/>
      </dsp:txXfrm>
    </dsp:sp>
    <dsp:sp modelId="{60E57810-A4BA-4CE6-9BD2-CC4CD1B245EC}">
      <dsp:nvSpPr>
        <dsp:cNvPr id="0" name=""/>
        <dsp:cNvSpPr/>
      </dsp:nvSpPr>
      <dsp:spPr>
        <a:xfrm>
          <a:off x="0" y="1848138"/>
          <a:ext cx="6858000" cy="30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FFFF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3686C3-2AE4-46AB-ADEA-CB73B8DCA849}">
      <dsp:nvSpPr>
        <dsp:cNvPr id="0" name=""/>
        <dsp:cNvSpPr/>
      </dsp:nvSpPr>
      <dsp:spPr>
        <a:xfrm>
          <a:off x="326491" y="1257857"/>
          <a:ext cx="6529827" cy="767400"/>
        </a:xfrm>
        <a:prstGeom prst="roundRect">
          <a:avLst/>
        </a:prstGeom>
        <a:solidFill>
          <a:schemeClr val="bg2"/>
        </a:solidFill>
        <a:ln w="12700" cap="flat" cmpd="sng" algn="ctr">
          <a:solidFill>
            <a:srgbClr val="FFFF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1451" tIns="0" rIns="181451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rgbClr val="002060"/>
              </a:solidFill>
              <a:latin typeface="Aharoni" pitchFamily="2" charset="-79"/>
              <a:cs typeface="Aharoni" pitchFamily="2" charset="-79"/>
            </a:rPr>
            <a:t>RKBMN </a:t>
          </a:r>
          <a:r>
            <a:rPr lang="en-US" sz="2000" b="1" kern="1200" dirty="0" err="1">
              <a:solidFill>
                <a:srgbClr val="002060"/>
              </a:solidFill>
              <a:latin typeface="Aharoni" pitchFamily="2" charset="-79"/>
              <a:cs typeface="Aharoni" pitchFamily="2" charset="-79"/>
            </a:rPr>
            <a:t>tingkat</a:t>
          </a:r>
          <a:r>
            <a:rPr lang="en-US" sz="2000" b="1" kern="1200" dirty="0">
              <a:solidFill>
                <a:srgbClr val="002060"/>
              </a:solidFill>
              <a:latin typeface="Aharoni" pitchFamily="2" charset="-79"/>
              <a:cs typeface="Aharoni" pitchFamily="2" charset="-79"/>
            </a:rPr>
            <a:t> </a:t>
          </a:r>
          <a:r>
            <a:rPr lang="en-US" sz="2000" b="1" kern="1200" dirty="0" err="1">
              <a:solidFill>
                <a:srgbClr val="002060"/>
              </a:solidFill>
              <a:latin typeface="Aharoni" pitchFamily="2" charset="-79"/>
              <a:cs typeface="Aharoni" pitchFamily="2" charset="-79"/>
            </a:rPr>
            <a:t>Kuasa</a:t>
          </a:r>
          <a:r>
            <a:rPr lang="en-US" sz="2000" b="1" kern="1200" dirty="0">
              <a:solidFill>
                <a:srgbClr val="002060"/>
              </a:solidFill>
              <a:latin typeface="Aharoni" pitchFamily="2" charset="-79"/>
              <a:cs typeface="Aharoni" pitchFamily="2" charset="-79"/>
            </a:rPr>
            <a:t> </a:t>
          </a:r>
          <a:r>
            <a:rPr lang="en-US" sz="2000" b="1" kern="1200" dirty="0" err="1">
              <a:solidFill>
                <a:srgbClr val="002060"/>
              </a:solidFill>
              <a:latin typeface="Aharoni" pitchFamily="2" charset="-79"/>
              <a:cs typeface="Aharoni" pitchFamily="2" charset="-79"/>
            </a:rPr>
            <a:t>Pengguna</a:t>
          </a:r>
          <a:r>
            <a:rPr lang="en-US" sz="2000" b="1" kern="1200" dirty="0">
              <a:solidFill>
                <a:srgbClr val="002060"/>
              </a:solidFill>
              <a:latin typeface="Aharoni" pitchFamily="2" charset="-79"/>
              <a:cs typeface="Aharoni" pitchFamily="2" charset="-79"/>
            </a:rPr>
            <a:t> </a:t>
          </a:r>
          <a:r>
            <a:rPr lang="en-US" sz="2000" b="1" kern="1200" dirty="0" err="1">
              <a:solidFill>
                <a:srgbClr val="002060"/>
              </a:solidFill>
              <a:latin typeface="Aharoni" pitchFamily="2" charset="-79"/>
              <a:cs typeface="Aharoni" pitchFamily="2" charset="-79"/>
            </a:rPr>
            <a:t>Barang</a:t>
          </a:r>
          <a:endParaRPr lang="en-US" sz="2000" b="1" kern="1200" dirty="0">
            <a:solidFill>
              <a:srgbClr val="002060"/>
            </a:solidFill>
            <a:latin typeface="Aharoni" pitchFamily="2" charset="-79"/>
            <a:cs typeface="Aharoni" pitchFamily="2" charset="-79"/>
          </a:endParaRPr>
        </a:p>
      </dsp:txBody>
      <dsp:txXfrm>
        <a:off x="363952" y="1295318"/>
        <a:ext cx="6454905" cy="692478"/>
      </dsp:txXfrm>
    </dsp:sp>
    <dsp:sp modelId="{87ACA3F5-74CA-4DFA-860D-468BAA01B544}">
      <dsp:nvSpPr>
        <dsp:cNvPr id="0" name=""/>
        <dsp:cNvSpPr/>
      </dsp:nvSpPr>
      <dsp:spPr>
        <a:xfrm>
          <a:off x="0" y="2805618"/>
          <a:ext cx="6858000" cy="30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FFFF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7D5F90-5D14-4AB7-87EC-C3650500EA22}">
      <dsp:nvSpPr>
        <dsp:cNvPr id="0" name=""/>
        <dsp:cNvSpPr/>
      </dsp:nvSpPr>
      <dsp:spPr>
        <a:xfrm>
          <a:off x="326491" y="2215338"/>
          <a:ext cx="6529827" cy="767400"/>
        </a:xfrm>
        <a:prstGeom prst="roundRect">
          <a:avLst/>
        </a:prstGeom>
        <a:solidFill>
          <a:schemeClr val="bg2"/>
        </a:solidFill>
        <a:ln w="12700" cap="flat" cmpd="sng" algn="ctr">
          <a:solidFill>
            <a:srgbClr val="FFFF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1451" tIns="0" rIns="181451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 err="1">
              <a:solidFill>
                <a:srgbClr val="002060"/>
              </a:solidFill>
              <a:latin typeface="Aharoni" pitchFamily="2" charset="-79"/>
              <a:cs typeface="Aharoni" pitchFamily="2" charset="-79"/>
            </a:rPr>
            <a:t>Surat</a:t>
          </a:r>
          <a:r>
            <a:rPr lang="en-US" sz="2000" b="1" kern="1200" dirty="0">
              <a:solidFill>
                <a:srgbClr val="002060"/>
              </a:solidFill>
              <a:latin typeface="Aharoni" pitchFamily="2" charset="-79"/>
              <a:cs typeface="Aharoni" pitchFamily="2" charset="-79"/>
            </a:rPr>
            <a:t> </a:t>
          </a:r>
          <a:r>
            <a:rPr lang="en-US" sz="2000" b="1" kern="1200" dirty="0" err="1">
              <a:solidFill>
                <a:srgbClr val="002060"/>
              </a:solidFill>
              <a:latin typeface="Aharoni" pitchFamily="2" charset="-79"/>
              <a:cs typeface="Aharoni" pitchFamily="2" charset="-79"/>
            </a:rPr>
            <a:t>Pernyataan</a:t>
          </a:r>
          <a:r>
            <a:rPr lang="en-US" sz="2000" b="1" kern="1200" dirty="0">
              <a:solidFill>
                <a:srgbClr val="002060"/>
              </a:solidFill>
              <a:latin typeface="Aharoni" pitchFamily="2" charset="-79"/>
              <a:cs typeface="Aharoni" pitchFamily="2" charset="-79"/>
            </a:rPr>
            <a:t> </a:t>
          </a:r>
          <a:r>
            <a:rPr lang="en-US" sz="2000" b="1" kern="1200" dirty="0" err="1">
              <a:solidFill>
                <a:srgbClr val="002060"/>
              </a:solidFill>
              <a:latin typeface="Aharoni" pitchFamily="2" charset="-79"/>
              <a:cs typeface="Aharoni" pitchFamily="2" charset="-79"/>
            </a:rPr>
            <a:t>Tanggung</a:t>
          </a:r>
          <a:r>
            <a:rPr lang="en-US" sz="2000" b="1" kern="1200" dirty="0">
              <a:solidFill>
                <a:srgbClr val="002060"/>
              </a:solidFill>
              <a:latin typeface="Aharoni" pitchFamily="2" charset="-79"/>
              <a:cs typeface="Aharoni" pitchFamily="2" charset="-79"/>
            </a:rPr>
            <a:t> </a:t>
          </a:r>
          <a:r>
            <a:rPr lang="en-US" sz="2000" b="1" kern="1200" dirty="0" err="1">
              <a:solidFill>
                <a:srgbClr val="002060"/>
              </a:solidFill>
              <a:latin typeface="Aharoni" pitchFamily="2" charset="-79"/>
              <a:cs typeface="Aharoni" pitchFamily="2" charset="-79"/>
            </a:rPr>
            <a:t>Jawab</a:t>
          </a:r>
          <a:r>
            <a:rPr lang="en-US" sz="2000" b="1" kern="1200" dirty="0">
              <a:solidFill>
                <a:srgbClr val="002060"/>
              </a:solidFill>
              <a:latin typeface="Aharoni" pitchFamily="2" charset="-79"/>
              <a:cs typeface="Aharoni" pitchFamily="2" charset="-79"/>
            </a:rPr>
            <a:t> </a:t>
          </a:r>
          <a:r>
            <a:rPr lang="en-US" sz="2000" b="1" kern="1200" dirty="0" err="1">
              <a:solidFill>
                <a:srgbClr val="002060"/>
              </a:solidFill>
              <a:latin typeface="Aharoni" pitchFamily="2" charset="-79"/>
              <a:cs typeface="Aharoni" pitchFamily="2" charset="-79"/>
            </a:rPr>
            <a:t>Mutlak</a:t>
          </a:r>
          <a:r>
            <a:rPr lang="en-US" sz="2000" b="1" kern="1200" dirty="0">
              <a:solidFill>
                <a:srgbClr val="002060"/>
              </a:solidFill>
              <a:latin typeface="Aharoni" pitchFamily="2" charset="-79"/>
              <a:cs typeface="Aharoni" pitchFamily="2" charset="-79"/>
            </a:rPr>
            <a:t> </a:t>
          </a:r>
        </a:p>
      </dsp:txBody>
      <dsp:txXfrm>
        <a:off x="363952" y="2252799"/>
        <a:ext cx="6454905" cy="692478"/>
      </dsp:txXfrm>
    </dsp:sp>
    <dsp:sp modelId="{CB1F8076-C8B8-4D8E-84BD-FD958F1F3DCF}">
      <dsp:nvSpPr>
        <dsp:cNvPr id="0" name=""/>
        <dsp:cNvSpPr/>
      </dsp:nvSpPr>
      <dsp:spPr>
        <a:xfrm>
          <a:off x="0" y="3763099"/>
          <a:ext cx="6858000" cy="30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FFFF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9E4ED4-5EDE-4BF8-B624-4A6D0E0352C6}">
      <dsp:nvSpPr>
        <dsp:cNvPr id="0" name=""/>
        <dsp:cNvSpPr/>
      </dsp:nvSpPr>
      <dsp:spPr>
        <a:xfrm>
          <a:off x="326491" y="3172818"/>
          <a:ext cx="6529827" cy="767400"/>
        </a:xfrm>
        <a:prstGeom prst="roundRect">
          <a:avLst/>
        </a:prstGeom>
        <a:solidFill>
          <a:schemeClr val="bg2"/>
        </a:solidFill>
        <a:ln w="12700" cap="flat" cmpd="sng" algn="ctr">
          <a:solidFill>
            <a:srgbClr val="FFFF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1451" tIns="0" rIns="181451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 err="1">
              <a:solidFill>
                <a:srgbClr val="002060"/>
              </a:solidFill>
              <a:latin typeface="Aharoni" pitchFamily="2" charset="-79"/>
              <a:cs typeface="Aharoni" pitchFamily="2" charset="-79"/>
            </a:rPr>
            <a:t>Laporan</a:t>
          </a:r>
          <a:r>
            <a:rPr lang="en-US" sz="1800" b="1" kern="1200" dirty="0">
              <a:solidFill>
                <a:srgbClr val="002060"/>
              </a:solidFill>
              <a:latin typeface="Aharoni" pitchFamily="2" charset="-79"/>
              <a:cs typeface="Aharoni" pitchFamily="2" charset="-79"/>
            </a:rPr>
            <a:t> </a:t>
          </a:r>
          <a:r>
            <a:rPr lang="en-US" sz="1800" b="1" kern="1200" dirty="0" err="1">
              <a:solidFill>
                <a:srgbClr val="002060"/>
              </a:solidFill>
              <a:latin typeface="Aharoni" pitchFamily="2" charset="-79"/>
              <a:cs typeface="Aharoni" pitchFamily="2" charset="-79"/>
            </a:rPr>
            <a:t>hasil</a:t>
          </a:r>
          <a:r>
            <a:rPr lang="en-US" sz="1800" b="1" kern="1200" dirty="0">
              <a:solidFill>
                <a:srgbClr val="002060"/>
              </a:solidFill>
              <a:latin typeface="Aharoni" pitchFamily="2" charset="-79"/>
              <a:cs typeface="Aharoni" pitchFamily="2" charset="-79"/>
            </a:rPr>
            <a:t> review APIP K/L</a:t>
          </a:r>
          <a:r>
            <a:rPr lang="id-ID" sz="1800" b="1" kern="1200" dirty="0">
              <a:solidFill>
                <a:srgbClr val="002060"/>
              </a:solidFill>
              <a:latin typeface="Aharoni" pitchFamily="2" charset="-79"/>
              <a:cs typeface="Aharoni" pitchFamily="2" charset="-79"/>
            </a:rPr>
            <a:t>. Laporan hasil review merujuk pada Catatan Hasil Review, Pernyataan Telah Direview dan/atau Laporan Hasil Review</a:t>
          </a:r>
          <a:endParaRPr lang="en-US" sz="1800" b="1" kern="1200" dirty="0">
            <a:solidFill>
              <a:srgbClr val="002060"/>
            </a:solidFill>
            <a:latin typeface="Aharoni" pitchFamily="2" charset="-79"/>
            <a:cs typeface="Aharoni" pitchFamily="2" charset="-79"/>
          </a:endParaRPr>
        </a:p>
      </dsp:txBody>
      <dsp:txXfrm>
        <a:off x="363952" y="3210279"/>
        <a:ext cx="6454905" cy="692478"/>
      </dsp:txXfrm>
    </dsp:sp>
    <dsp:sp modelId="{0F044FA5-904F-4660-BD75-9B453DD6059A}">
      <dsp:nvSpPr>
        <dsp:cNvPr id="0" name=""/>
        <dsp:cNvSpPr/>
      </dsp:nvSpPr>
      <dsp:spPr>
        <a:xfrm>
          <a:off x="0" y="4720580"/>
          <a:ext cx="6858000" cy="30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FFFF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8097B4-BAE0-47A7-B3E2-57B29CF5030D}">
      <dsp:nvSpPr>
        <dsp:cNvPr id="0" name=""/>
        <dsp:cNvSpPr/>
      </dsp:nvSpPr>
      <dsp:spPr>
        <a:xfrm>
          <a:off x="326491" y="4130299"/>
          <a:ext cx="6529827" cy="767400"/>
        </a:xfrm>
        <a:prstGeom prst="roundRect">
          <a:avLst/>
        </a:prstGeom>
        <a:solidFill>
          <a:schemeClr val="bg2"/>
        </a:solidFill>
        <a:ln w="12700" cap="flat" cmpd="sng" algn="ctr">
          <a:solidFill>
            <a:srgbClr val="FFFF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1451" tIns="0" rIns="181451" bIns="0" numCol="1" spcCol="1270" anchor="ctr" anchorCtr="0">
          <a:noAutofit/>
        </a:bodyPr>
        <a:lstStyle/>
        <a:p>
          <a:pPr marL="0" lvl="0" indent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 err="1">
              <a:solidFill>
                <a:srgbClr val="002060"/>
              </a:solidFill>
              <a:latin typeface="Aharoni" pitchFamily="2" charset="-79"/>
              <a:cs typeface="Aharoni" pitchFamily="2" charset="-79"/>
            </a:rPr>
            <a:t>Arsip</a:t>
          </a:r>
          <a:r>
            <a:rPr lang="en-US" sz="1800" b="1" kern="1200" dirty="0">
              <a:solidFill>
                <a:srgbClr val="002060"/>
              </a:solidFill>
              <a:latin typeface="Aharoni" pitchFamily="2" charset="-79"/>
              <a:cs typeface="Aharoni" pitchFamily="2" charset="-79"/>
            </a:rPr>
            <a:t> Data </a:t>
          </a:r>
          <a:r>
            <a:rPr lang="en-US" sz="1800" b="1" kern="1200" dirty="0" err="1">
              <a:solidFill>
                <a:srgbClr val="002060"/>
              </a:solidFill>
              <a:latin typeface="Aharoni" pitchFamily="2" charset="-79"/>
              <a:cs typeface="Aharoni" pitchFamily="2" charset="-79"/>
            </a:rPr>
            <a:t>Komputer</a:t>
          </a:r>
          <a:r>
            <a:rPr lang="en-US" sz="1800" b="1" kern="1200" dirty="0">
              <a:solidFill>
                <a:srgbClr val="002060"/>
              </a:solidFill>
              <a:latin typeface="Aharoni" pitchFamily="2" charset="-79"/>
              <a:cs typeface="Aharoni" pitchFamily="2" charset="-79"/>
            </a:rPr>
            <a:t> RKBMN</a:t>
          </a:r>
          <a:r>
            <a:rPr lang="id-ID" sz="1800" b="1" kern="1200" dirty="0">
              <a:solidFill>
                <a:srgbClr val="002060"/>
              </a:solidFill>
              <a:latin typeface="Aharoni" pitchFamily="2" charset="-79"/>
              <a:cs typeface="Aharoni" pitchFamily="2" charset="-79"/>
            </a:rPr>
            <a:t>. Saat ini penyusunan RKBMN dilaksanakan menggunakan aplikasi SIMAN dengan basis </a:t>
          </a:r>
          <a:r>
            <a:rPr lang="id-ID" sz="1800" b="1" i="1" kern="1200" dirty="0">
              <a:solidFill>
                <a:srgbClr val="002060"/>
              </a:solidFill>
              <a:latin typeface="Aharoni" pitchFamily="2" charset="-79"/>
              <a:cs typeface="Aharoni" pitchFamily="2" charset="-79"/>
            </a:rPr>
            <a:t>web, </a:t>
          </a:r>
          <a:r>
            <a:rPr lang="id-ID" sz="1800" b="1" i="0" kern="1200" dirty="0">
              <a:solidFill>
                <a:srgbClr val="002060"/>
              </a:solidFill>
              <a:latin typeface="Aharoni" pitchFamily="2" charset="-79"/>
              <a:cs typeface="Aharoni" pitchFamily="2" charset="-79"/>
            </a:rPr>
            <a:t>sehingga tidak diperlukan ADK.</a:t>
          </a:r>
          <a:endParaRPr lang="en-US" sz="1800" b="1" i="0" kern="1200" dirty="0">
            <a:solidFill>
              <a:srgbClr val="002060"/>
            </a:solidFill>
            <a:latin typeface="Aharoni" pitchFamily="2" charset="-79"/>
            <a:cs typeface="Aharoni" pitchFamily="2" charset="-79"/>
          </a:endParaRPr>
        </a:p>
      </dsp:txBody>
      <dsp:txXfrm>
        <a:off x="363952" y="4167760"/>
        <a:ext cx="6454905" cy="692478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6D7089-F212-4CB2-A16C-C95824F8DD0F}">
      <dsp:nvSpPr>
        <dsp:cNvPr id="0" name=""/>
        <dsp:cNvSpPr/>
      </dsp:nvSpPr>
      <dsp:spPr>
        <a:xfrm>
          <a:off x="0" y="155566"/>
          <a:ext cx="6781800" cy="882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FFFF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F5858A-5C65-4938-B4A5-D86E552A3E89}">
      <dsp:nvSpPr>
        <dsp:cNvPr id="0" name=""/>
        <dsp:cNvSpPr/>
      </dsp:nvSpPr>
      <dsp:spPr>
        <a:xfrm>
          <a:off x="322864" y="253999"/>
          <a:ext cx="6457273" cy="628970"/>
        </a:xfrm>
        <a:prstGeom prst="roundRect">
          <a:avLst/>
        </a:prstGeom>
        <a:solidFill>
          <a:schemeClr val="bg2"/>
        </a:solidFill>
        <a:ln w="12700" cap="flat" cmpd="sng" algn="ctr">
          <a:solidFill>
            <a:srgbClr val="FFFF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435" tIns="0" rIns="179435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srgbClr val="CC0099"/>
              </a:solidFill>
              <a:latin typeface="Aharoni" pitchFamily="2" charset="-79"/>
              <a:cs typeface="Aharoni" pitchFamily="2" charset="-79"/>
            </a:rPr>
            <a:t>RKBMN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srgbClr val="CC0099"/>
              </a:solidFill>
              <a:latin typeface="Aharoni" pitchFamily="2" charset="-79"/>
              <a:cs typeface="Aharoni" pitchFamily="2" charset="-79"/>
            </a:rPr>
            <a:t>Paling </a:t>
          </a:r>
          <a:r>
            <a:rPr lang="en-US" sz="1800" b="1" kern="1200" dirty="0" err="1">
              <a:solidFill>
                <a:srgbClr val="CC0099"/>
              </a:solidFill>
              <a:latin typeface="Aharoni" pitchFamily="2" charset="-79"/>
              <a:cs typeface="Aharoni" pitchFamily="2" charset="-79"/>
            </a:rPr>
            <a:t>lambat</a:t>
          </a:r>
          <a:r>
            <a:rPr lang="en-US" sz="1800" b="1" kern="1200" dirty="0">
              <a:solidFill>
                <a:srgbClr val="CC0099"/>
              </a:solidFill>
              <a:latin typeface="Aharoni" pitchFamily="2" charset="-79"/>
              <a:cs typeface="Aharoni" pitchFamily="2" charset="-79"/>
            </a:rPr>
            <a:t> </a:t>
          </a:r>
          <a:r>
            <a:rPr lang="en-US" sz="1800" b="1" kern="1200" dirty="0" err="1">
              <a:solidFill>
                <a:srgbClr val="CC0099"/>
              </a:solidFill>
              <a:latin typeface="Aharoni" pitchFamily="2" charset="-79"/>
              <a:cs typeface="Aharoni" pitchFamily="2" charset="-79"/>
            </a:rPr>
            <a:t>minggu</a:t>
          </a:r>
          <a:r>
            <a:rPr lang="en-US" sz="1800" b="1" kern="1200" dirty="0">
              <a:solidFill>
                <a:srgbClr val="CC0099"/>
              </a:solidFill>
              <a:latin typeface="Aharoni" pitchFamily="2" charset="-79"/>
              <a:cs typeface="Aharoni" pitchFamily="2" charset="-79"/>
            </a:rPr>
            <a:t> I </a:t>
          </a:r>
          <a:r>
            <a:rPr lang="en-US" sz="1800" b="1" kern="1200" dirty="0" err="1">
              <a:solidFill>
                <a:srgbClr val="CC0099"/>
              </a:solidFill>
              <a:latin typeface="Aharoni" pitchFamily="2" charset="-79"/>
              <a:cs typeface="Aharoni" pitchFamily="2" charset="-79"/>
            </a:rPr>
            <a:t>bulan</a:t>
          </a:r>
          <a:r>
            <a:rPr lang="en-US" sz="1800" b="1" kern="1200" dirty="0">
              <a:solidFill>
                <a:srgbClr val="CC0099"/>
              </a:solidFill>
              <a:latin typeface="Aharoni" pitchFamily="2" charset="-79"/>
              <a:cs typeface="Aharoni" pitchFamily="2" charset="-79"/>
            </a:rPr>
            <a:t> </a:t>
          </a:r>
          <a:r>
            <a:rPr lang="en-US" sz="1800" b="1" kern="1200" dirty="0" err="1">
              <a:solidFill>
                <a:srgbClr val="CC0099"/>
              </a:solidFill>
              <a:latin typeface="Aharoni" pitchFamily="2" charset="-79"/>
              <a:cs typeface="Aharoni" pitchFamily="2" charset="-79"/>
            </a:rPr>
            <a:t>Januari</a:t>
          </a:r>
          <a:r>
            <a:rPr lang="en-US" sz="1800" b="1" kern="1200" dirty="0">
              <a:solidFill>
                <a:srgbClr val="CC0099"/>
              </a:solidFill>
              <a:latin typeface="Aharoni" pitchFamily="2" charset="-79"/>
              <a:cs typeface="Aharoni" pitchFamily="2" charset="-79"/>
            </a:rPr>
            <a:t> TA </a:t>
          </a:r>
          <a:r>
            <a:rPr lang="en-US" sz="1800" b="1" kern="1200" dirty="0" err="1">
              <a:solidFill>
                <a:srgbClr val="CC0099"/>
              </a:solidFill>
              <a:latin typeface="Aharoni" pitchFamily="2" charset="-79"/>
              <a:cs typeface="Aharoni" pitchFamily="2" charset="-79"/>
            </a:rPr>
            <a:t>sebelumnya</a:t>
          </a:r>
          <a:endParaRPr lang="en-US" sz="1800" b="1" kern="1200" dirty="0">
            <a:solidFill>
              <a:srgbClr val="CC0099"/>
            </a:solidFill>
            <a:latin typeface="Aharoni" pitchFamily="2" charset="-79"/>
            <a:cs typeface="Aharoni" pitchFamily="2" charset="-79"/>
          </a:endParaRPr>
        </a:p>
      </dsp:txBody>
      <dsp:txXfrm>
        <a:off x="353568" y="284703"/>
        <a:ext cx="6395865" cy="567562"/>
      </dsp:txXfrm>
    </dsp:sp>
    <dsp:sp modelId="{60E57810-A4BA-4CE6-9BD2-CC4CD1B245EC}">
      <dsp:nvSpPr>
        <dsp:cNvPr id="0" name=""/>
        <dsp:cNvSpPr/>
      </dsp:nvSpPr>
      <dsp:spPr>
        <a:xfrm>
          <a:off x="0" y="2060999"/>
          <a:ext cx="6781800" cy="195980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FFFF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3686C3-2AE4-46AB-ADEA-CB73B8DCA849}">
      <dsp:nvSpPr>
        <dsp:cNvPr id="0" name=""/>
        <dsp:cNvSpPr/>
      </dsp:nvSpPr>
      <dsp:spPr>
        <a:xfrm>
          <a:off x="332994" y="2408165"/>
          <a:ext cx="6448805" cy="1351032"/>
        </a:xfrm>
        <a:prstGeom prst="roundRect">
          <a:avLst/>
        </a:prstGeom>
        <a:solidFill>
          <a:schemeClr val="bg2"/>
        </a:solidFill>
        <a:ln w="12700" cap="flat" cmpd="sng" algn="ctr">
          <a:solidFill>
            <a:srgbClr val="FFFF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435" tIns="0" rIns="179435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 err="1">
              <a:solidFill>
                <a:srgbClr val="CC0099"/>
              </a:solidFill>
              <a:latin typeface="Aharoni" pitchFamily="2" charset="-79"/>
              <a:cs typeface="Aharoni" pitchFamily="2" charset="-79"/>
            </a:rPr>
            <a:t>Usulan</a:t>
          </a:r>
          <a:r>
            <a:rPr lang="en-US" sz="2000" b="1" kern="1200" dirty="0">
              <a:solidFill>
                <a:srgbClr val="CC0099"/>
              </a:solidFill>
              <a:latin typeface="Aharoni" pitchFamily="2" charset="-79"/>
              <a:cs typeface="Aharoni" pitchFamily="2" charset="-79"/>
            </a:rPr>
            <a:t> </a:t>
          </a:r>
          <a:r>
            <a:rPr lang="en-US" sz="2000" b="1" kern="1200" dirty="0" err="1">
              <a:solidFill>
                <a:srgbClr val="CC0099"/>
              </a:solidFill>
              <a:latin typeface="Aharoni" pitchFamily="2" charset="-79"/>
              <a:cs typeface="Aharoni" pitchFamily="2" charset="-79"/>
            </a:rPr>
            <a:t>Perubahan</a:t>
          </a:r>
          <a:r>
            <a:rPr lang="en-US" sz="2000" b="1" kern="1200" dirty="0">
              <a:solidFill>
                <a:srgbClr val="CC0099"/>
              </a:solidFill>
              <a:latin typeface="Aharoni" pitchFamily="2" charset="-79"/>
              <a:cs typeface="Aharoni" pitchFamily="2" charset="-79"/>
            </a:rPr>
            <a:t> </a:t>
          </a:r>
          <a:r>
            <a:rPr lang="en-US" sz="2000" b="1" kern="1200" dirty="0" err="1">
              <a:solidFill>
                <a:srgbClr val="CC0099"/>
              </a:solidFill>
              <a:latin typeface="Aharoni" pitchFamily="2" charset="-79"/>
              <a:cs typeface="Aharoni" pitchFamily="2" charset="-79"/>
            </a:rPr>
            <a:t>Hasil</a:t>
          </a:r>
          <a:r>
            <a:rPr lang="en-US" sz="2000" b="1" kern="1200" dirty="0">
              <a:solidFill>
                <a:srgbClr val="CC0099"/>
              </a:solidFill>
              <a:latin typeface="Aharoni" pitchFamily="2" charset="-79"/>
              <a:cs typeface="Aharoni" pitchFamily="2" charset="-79"/>
            </a:rPr>
            <a:t> </a:t>
          </a:r>
          <a:r>
            <a:rPr lang="en-US" sz="2000" b="1" kern="1200" dirty="0" err="1">
              <a:solidFill>
                <a:srgbClr val="CC0099"/>
              </a:solidFill>
              <a:latin typeface="Aharoni" pitchFamily="2" charset="-79"/>
              <a:cs typeface="Aharoni" pitchFamily="2" charset="-79"/>
            </a:rPr>
            <a:t>Penelaahan</a:t>
          </a:r>
          <a:r>
            <a:rPr lang="en-US" sz="2000" b="1" kern="1200" dirty="0">
              <a:solidFill>
                <a:srgbClr val="CC0099"/>
              </a:solidFill>
              <a:latin typeface="Aharoni" pitchFamily="2" charset="-79"/>
              <a:cs typeface="Aharoni" pitchFamily="2" charset="-79"/>
            </a:rPr>
            <a:t> RKBMN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srgbClr val="CC0099"/>
              </a:solidFill>
              <a:latin typeface="Aharoni" pitchFamily="2" charset="-79"/>
              <a:cs typeface="Aharoni" pitchFamily="2" charset="-79"/>
            </a:rPr>
            <a:t>Paling </a:t>
          </a:r>
          <a:r>
            <a:rPr lang="en-US" sz="1800" b="1" kern="1200" dirty="0" err="1">
              <a:solidFill>
                <a:srgbClr val="CC0099"/>
              </a:solidFill>
              <a:latin typeface="Aharoni" pitchFamily="2" charset="-79"/>
              <a:cs typeface="Aharoni" pitchFamily="2" charset="-79"/>
            </a:rPr>
            <a:t>lambat</a:t>
          </a:r>
          <a:r>
            <a:rPr lang="en-US" sz="1800" b="1" kern="1200" dirty="0">
              <a:solidFill>
                <a:srgbClr val="CC0099"/>
              </a:solidFill>
              <a:latin typeface="Aharoni" pitchFamily="2" charset="-79"/>
              <a:cs typeface="Aharoni" pitchFamily="2" charset="-79"/>
            </a:rPr>
            <a:t> 1 </a:t>
          </a:r>
          <a:r>
            <a:rPr lang="en-US" sz="1800" b="1" kern="1200" dirty="0" err="1">
              <a:solidFill>
                <a:srgbClr val="CC0099"/>
              </a:solidFill>
              <a:latin typeface="Aharoni" pitchFamily="2" charset="-79"/>
              <a:cs typeface="Aharoni" pitchFamily="2" charset="-79"/>
            </a:rPr>
            <a:t>bulan</a:t>
          </a:r>
          <a:r>
            <a:rPr lang="en-US" sz="1800" b="1" kern="1200" dirty="0">
              <a:solidFill>
                <a:srgbClr val="CC0099"/>
              </a:solidFill>
              <a:latin typeface="Aharoni" pitchFamily="2" charset="-79"/>
              <a:cs typeface="Aharoni" pitchFamily="2" charset="-79"/>
            </a:rPr>
            <a:t> </a:t>
          </a:r>
          <a:r>
            <a:rPr lang="en-US" sz="1800" b="1" kern="1200" dirty="0" err="1">
              <a:solidFill>
                <a:srgbClr val="CC0099"/>
              </a:solidFill>
              <a:latin typeface="Aharoni" pitchFamily="2" charset="-79"/>
              <a:cs typeface="Aharoni" pitchFamily="2" charset="-79"/>
            </a:rPr>
            <a:t>sebelum</a:t>
          </a:r>
          <a:r>
            <a:rPr lang="en-US" sz="1800" b="1" kern="1200" dirty="0">
              <a:solidFill>
                <a:srgbClr val="CC0099"/>
              </a:solidFill>
              <a:latin typeface="Aharoni" pitchFamily="2" charset="-79"/>
              <a:cs typeface="Aharoni" pitchFamily="2" charset="-79"/>
            </a:rPr>
            <a:t> </a:t>
          </a:r>
          <a:r>
            <a:rPr lang="en-US" sz="1800" b="1" kern="1200" dirty="0" err="1">
              <a:solidFill>
                <a:srgbClr val="CC0099"/>
              </a:solidFill>
              <a:latin typeface="Aharoni" pitchFamily="2" charset="-79"/>
              <a:cs typeface="Aharoni" pitchFamily="2" charset="-79"/>
            </a:rPr>
            <a:t>batas</a:t>
          </a:r>
          <a:r>
            <a:rPr lang="en-US" sz="1800" b="1" kern="1200" dirty="0">
              <a:solidFill>
                <a:srgbClr val="CC0099"/>
              </a:solidFill>
              <a:latin typeface="Aharoni" pitchFamily="2" charset="-79"/>
              <a:cs typeface="Aharoni" pitchFamily="2" charset="-79"/>
            </a:rPr>
            <a:t> </a:t>
          </a:r>
          <a:r>
            <a:rPr lang="en-US" sz="1800" b="1" kern="1200" dirty="0" err="1">
              <a:solidFill>
                <a:srgbClr val="CC0099"/>
              </a:solidFill>
              <a:latin typeface="Aharoni" pitchFamily="2" charset="-79"/>
              <a:cs typeface="Aharoni" pitchFamily="2" charset="-79"/>
            </a:rPr>
            <a:t>waktu</a:t>
          </a:r>
          <a:r>
            <a:rPr lang="en-US" sz="1800" b="1" kern="1200" dirty="0">
              <a:solidFill>
                <a:srgbClr val="CC0099"/>
              </a:solidFill>
              <a:latin typeface="Aharoni" pitchFamily="2" charset="-79"/>
              <a:cs typeface="Aharoni" pitchFamily="2" charset="-79"/>
            </a:rPr>
            <a:t> </a:t>
          </a:r>
          <a:r>
            <a:rPr lang="en-US" sz="1800" b="1" kern="1200" dirty="0" err="1">
              <a:solidFill>
                <a:srgbClr val="CC0099"/>
              </a:solidFill>
              <a:latin typeface="Aharoni" pitchFamily="2" charset="-79"/>
              <a:cs typeface="Aharoni" pitchFamily="2" charset="-79"/>
            </a:rPr>
            <a:t>penyampaian</a:t>
          </a:r>
          <a:r>
            <a:rPr lang="en-US" sz="1800" b="1" kern="1200" dirty="0">
              <a:solidFill>
                <a:srgbClr val="CC0099"/>
              </a:solidFill>
              <a:latin typeface="Aharoni" pitchFamily="2" charset="-79"/>
              <a:cs typeface="Aharoni" pitchFamily="2" charset="-79"/>
            </a:rPr>
            <a:t> </a:t>
          </a:r>
          <a:r>
            <a:rPr lang="en-US" sz="1800" b="1" kern="1200" dirty="0" err="1">
              <a:solidFill>
                <a:srgbClr val="CC0099"/>
              </a:solidFill>
              <a:latin typeface="Aharoni" pitchFamily="2" charset="-79"/>
              <a:cs typeface="Aharoni" pitchFamily="2" charset="-79"/>
            </a:rPr>
            <a:t>revisi</a:t>
          </a:r>
          <a:r>
            <a:rPr lang="en-US" sz="1800" b="1" kern="1200" dirty="0">
              <a:solidFill>
                <a:srgbClr val="CC0099"/>
              </a:solidFill>
              <a:latin typeface="Aharoni" pitchFamily="2" charset="-79"/>
              <a:cs typeface="Aharoni" pitchFamily="2" charset="-79"/>
            </a:rPr>
            <a:t> </a:t>
          </a:r>
          <a:r>
            <a:rPr lang="en-US" sz="1800" b="1" kern="1200" dirty="0" err="1">
              <a:solidFill>
                <a:srgbClr val="CC0099"/>
              </a:solidFill>
              <a:latin typeface="Aharoni" pitchFamily="2" charset="-79"/>
              <a:cs typeface="Aharoni" pitchFamily="2" charset="-79"/>
            </a:rPr>
            <a:t>anggaran</a:t>
          </a:r>
          <a:r>
            <a:rPr lang="en-US" sz="1800" b="1" kern="1200" dirty="0">
              <a:solidFill>
                <a:srgbClr val="CC0099"/>
              </a:solidFill>
              <a:latin typeface="Aharoni" pitchFamily="2" charset="-79"/>
              <a:cs typeface="Aharoni" pitchFamily="2" charset="-79"/>
            </a:rPr>
            <a:t> K/L</a:t>
          </a:r>
          <a:r>
            <a:rPr lang="id-ID" sz="1800" b="1" kern="1200" dirty="0">
              <a:solidFill>
                <a:srgbClr val="CC0099"/>
              </a:solidFill>
              <a:latin typeface="Aharoni" pitchFamily="2" charset="-79"/>
              <a:cs typeface="Aharoni" pitchFamily="2" charset="-79"/>
            </a:rPr>
            <a:t>.  Revisi anggaran telah dapat disampaikan setelah ditetapkannya DIPA Petikan.</a:t>
          </a:r>
          <a:endParaRPr lang="en-US" sz="1800" b="1" kern="1200" dirty="0">
            <a:solidFill>
              <a:srgbClr val="CC0099"/>
            </a:solidFill>
            <a:latin typeface="Aharoni" pitchFamily="2" charset="-79"/>
            <a:cs typeface="Aharoni" pitchFamily="2" charset="-79"/>
          </a:endParaRPr>
        </a:p>
      </dsp:txBody>
      <dsp:txXfrm>
        <a:off x="398946" y="2474117"/>
        <a:ext cx="6316901" cy="1219128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6D7089-F212-4CB2-A16C-C95824F8DD0F}">
      <dsp:nvSpPr>
        <dsp:cNvPr id="0" name=""/>
        <dsp:cNvSpPr/>
      </dsp:nvSpPr>
      <dsp:spPr>
        <a:xfrm>
          <a:off x="0" y="159944"/>
          <a:ext cx="6781800" cy="856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F5858A-5C65-4938-B4A5-D86E552A3E89}">
      <dsp:nvSpPr>
        <dsp:cNvPr id="0" name=""/>
        <dsp:cNvSpPr/>
      </dsp:nvSpPr>
      <dsp:spPr>
        <a:xfrm>
          <a:off x="324526" y="255565"/>
          <a:ext cx="6457273" cy="611000"/>
        </a:xfrm>
        <a:prstGeom prst="roundRect">
          <a:avLst/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435" tIns="0" rIns="179435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 err="1">
              <a:solidFill>
                <a:srgbClr val="CC0099"/>
              </a:solidFill>
              <a:latin typeface="Aharoni" pitchFamily="2" charset="-79"/>
              <a:cs typeface="Aharoni" pitchFamily="2" charset="-79"/>
            </a:rPr>
            <a:t>Hasil</a:t>
          </a:r>
          <a:r>
            <a:rPr lang="en-US" sz="2000" b="1" kern="1200" dirty="0">
              <a:solidFill>
                <a:srgbClr val="CC0099"/>
              </a:solidFill>
              <a:latin typeface="Aharoni" pitchFamily="2" charset="-79"/>
              <a:cs typeface="Aharoni" pitchFamily="2" charset="-79"/>
            </a:rPr>
            <a:t> </a:t>
          </a:r>
          <a:r>
            <a:rPr lang="en-US" sz="2000" b="1" kern="1200" dirty="0" err="1">
              <a:solidFill>
                <a:srgbClr val="CC0099"/>
              </a:solidFill>
              <a:latin typeface="Aharoni" pitchFamily="2" charset="-79"/>
              <a:cs typeface="Aharoni" pitchFamily="2" charset="-79"/>
            </a:rPr>
            <a:t>Penelaahan</a:t>
          </a:r>
          <a:r>
            <a:rPr lang="en-US" sz="2000" b="1" kern="1200" dirty="0">
              <a:solidFill>
                <a:srgbClr val="CC0099"/>
              </a:solidFill>
              <a:latin typeface="Aharoni" pitchFamily="2" charset="-79"/>
              <a:cs typeface="Aharoni" pitchFamily="2" charset="-79"/>
            </a:rPr>
            <a:t> RKBMN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srgbClr val="CC0099"/>
              </a:solidFill>
              <a:latin typeface="Aharoni" pitchFamily="2" charset="-79"/>
              <a:cs typeface="Aharoni" pitchFamily="2" charset="-79"/>
            </a:rPr>
            <a:t>Paling </a:t>
          </a:r>
          <a:r>
            <a:rPr lang="en-US" sz="1800" b="1" kern="1200" dirty="0" err="1">
              <a:solidFill>
                <a:srgbClr val="CC0099"/>
              </a:solidFill>
              <a:latin typeface="Aharoni" pitchFamily="2" charset="-79"/>
              <a:cs typeface="Aharoni" pitchFamily="2" charset="-79"/>
            </a:rPr>
            <a:t>lambat</a:t>
          </a:r>
          <a:r>
            <a:rPr lang="en-US" sz="1800" b="1" kern="1200" dirty="0">
              <a:solidFill>
                <a:srgbClr val="CC0099"/>
              </a:solidFill>
              <a:latin typeface="Aharoni" pitchFamily="2" charset="-79"/>
              <a:cs typeface="Aharoni" pitchFamily="2" charset="-79"/>
            </a:rPr>
            <a:t> </a:t>
          </a:r>
          <a:r>
            <a:rPr lang="en-US" sz="1800" b="1" kern="1200" dirty="0" err="1">
              <a:solidFill>
                <a:srgbClr val="CC0099"/>
              </a:solidFill>
              <a:latin typeface="Aharoni" pitchFamily="2" charset="-79"/>
              <a:cs typeface="Aharoni" pitchFamily="2" charset="-79"/>
            </a:rPr>
            <a:t>minggu</a:t>
          </a:r>
          <a:r>
            <a:rPr lang="en-US" sz="1800" b="1" kern="1200" dirty="0">
              <a:solidFill>
                <a:srgbClr val="CC0099"/>
              </a:solidFill>
              <a:latin typeface="Aharoni" pitchFamily="2" charset="-79"/>
              <a:cs typeface="Aharoni" pitchFamily="2" charset="-79"/>
            </a:rPr>
            <a:t> III </a:t>
          </a:r>
          <a:r>
            <a:rPr lang="en-US" sz="1800" b="1" kern="1200" dirty="0" err="1">
              <a:solidFill>
                <a:srgbClr val="CC0099"/>
              </a:solidFill>
              <a:latin typeface="Aharoni" pitchFamily="2" charset="-79"/>
              <a:cs typeface="Aharoni" pitchFamily="2" charset="-79"/>
            </a:rPr>
            <a:t>bulan</a:t>
          </a:r>
          <a:r>
            <a:rPr lang="en-US" sz="1800" b="1" kern="1200" dirty="0">
              <a:solidFill>
                <a:srgbClr val="CC0099"/>
              </a:solidFill>
              <a:latin typeface="Aharoni" pitchFamily="2" charset="-79"/>
              <a:cs typeface="Aharoni" pitchFamily="2" charset="-79"/>
            </a:rPr>
            <a:t> </a:t>
          </a:r>
          <a:r>
            <a:rPr lang="en-US" sz="1800" b="1" kern="1200" dirty="0" err="1">
              <a:solidFill>
                <a:srgbClr val="CC0099"/>
              </a:solidFill>
              <a:latin typeface="Aharoni" pitchFamily="2" charset="-79"/>
              <a:cs typeface="Aharoni" pitchFamily="2" charset="-79"/>
            </a:rPr>
            <a:t>Februari</a:t>
          </a:r>
          <a:r>
            <a:rPr lang="en-US" sz="1800" b="1" kern="1200" dirty="0">
              <a:solidFill>
                <a:srgbClr val="CC0099"/>
              </a:solidFill>
              <a:latin typeface="Aharoni" pitchFamily="2" charset="-79"/>
              <a:cs typeface="Aharoni" pitchFamily="2" charset="-79"/>
            </a:rPr>
            <a:t> TA </a:t>
          </a:r>
          <a:r>
            <a:rPr lang="en-US" sz="1800" b="1" kern="1200" dirty="0" err="1">
              <a:solidFill>
                <a:srgbClr val="CC0099"/>
              </a:solidFill>
              <a:latin typeface="Aharoni" pitchFamily="2" charset="-79"/>
              <a:cs typeface="Aharoni" pitchFamily="2" charset="-79"/>
            </a:rPr>
            <a:t>sebelumnya</a:t>
          </a:r>
          <a:endParaRPr lang="en-US" sz="1800" b="1" kern="1200" dirty="0">
            <a:solidFill>
              <a:srgbClr val="CC0099"/>
            </a:solidFill>
            <a:latin typeface="Aharoni" pitchFamily="2" charset="-79"/>
            <a:cs typeface="Aharoni" pitchFamily="2" charset="-79"/>
          </a:endParaRPr>
        </a:p>
      </dsp:txBody>
      <dsp:txXfrm>
        <a:off x="354353" y="285392"/>
        <a:ext cx="6397619" cy="551346"/>
      </dsp:txXfrm>
    </dsp:sp>
    <dsp:sp modelId="{60E57810-A4BA-4CE6-9BD2-CC4CD1B245EC}">
      <dsp:nvSpPr>
        <dsp:cNvPr id="0" name=""/>
        <dsp:cNvSpPr/>
      </dsp:nvSpPr>
      <dsp:spPr>
        <a:xfrm>
          <a:off x="0" y="1505413"/>
          <a:ext cx="6781800" cy="250780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3686C3-2AE4-46AB-ADEA-CB73B8DCA849}">
      <dsp:nvSpPr>
        <dsp:cNvPr id="0" name=""/>
        <dsp:cNvSpPr/>
      </dsp:nvSpPr>
      <dsp:spPr>
        <a:xfrm>
          <a:off x="332994" y="1645747"/>
          <a:ext cx="6448805" cy="806908"/>
        </a:xfrm>
        <a:prstGeom prst="roundRect">
          <a:avLst/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435" tIns="0" rIns="179435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 err="1">
              <a:solidFill>
                <a:srgbClr val="CC0099"/>
              </a:solidFill>
              <a:latin typeface="Aharoni" pitchFamily="2" charset="-79"/>
              <a:cs typeface="Aharoni" pitchFamily="2" charset="-79"/>
            </a:rPr>
            <a:t>Perubahan</a:t>
          </a:r>
          <a:r>
            <a:rPr lang="en-US" sz="2000" b="1" kern="1200" dirty="0">
              <a:solidFill>
                <a:srgbClr val="CC0099"/>
              </a:solidFill>
              <a:latin typeface="Aharoni" pitchFamily="2" charset="-79"/>
              <a:cs typeface="Aharoni" pitchFamily="2" charset="-79"/>
            </a:rPr>
            <a:t> </a:t>
          </a:r>
          <a:r>
            <a:rPr lang="en-US" sz="2000" b="1" kern="1200" dirty="0" err="1">
              <a:solidFill>
                <a:srgbClr val="CC0099"/>
              </a:solidFill>
              <a:latin typeface="Aharoni" pitchFamily="2" charset="-79"/>
              <a:cs typeface="Aharoni" pitchFamily="2" charset="-79"/>
            </a:rPr>
            <a:t>Hasil</a:t>
          </a:r>
          <a:r>
            <a:rPr lang="en-US" sz="2000" b="1" kern="1200" dirty="0">
              <a:solidFill>
                <a:srgbClr val="CC0099"/>
              </a:solidFill>
              <a:latin typeface="Aharoni" pitchFamily="2" charset="-79"/>
              <a:cs typeface="Aharoni" pitchFamily="2" charset="-79"/>
            </a:rPr>
            <a:t> </a:t>
          </a:r>
          <a:r>
            <a:rPr lang="en-US" sz="2000" b="1" kern="1200" dirty="0" err="1">
              <a:solidFill>
                <a:srgbClr val="CC0099"/>
              </a:solidFill>
              <a:latin typeface="Aharoni" pitchFamily="2" charset="-79"/>
              <a:cs typeface="Aharoni" pitchFamily="2" charset="-79"/>
            </a:rPr>
            <a:t>Penelaahan</a:t>
          </a:r>
          <a:r>
            <a:rPr lang="en-US" sz="2000" b="1" kern="1200" dirty="0">
              <a:solidFill>
                <a:srgbClr val="CC0099"/>
              </a:solidFill>
              <a:latin typeface="Aharoni" pitchFamily="2" charset="-79"/>
              <a:cs typeface="Aharoni" pitchFamily="2" charset="-79"/>
            </a:rPr>
            <a:t> RKBMN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srgbClr val="CC0099"/>
              </a:solidFill>
              <a:latin typeface="Aharoni" pitchFamily="2" charset="-79"/>
              <a:cs typeface="Aharoni" pitchFamily="2" charset="-79"/>
            </a:rPr>
            <a:t>Paling </a:t>
          </a:r>
          <a:r>
            <a:rPr lang="en-US" sz="1800" b="1" kern="1200" dirty="0" err="1">
              <a:solidFill>
                <a:srgbClr val="CC0099"/>
              </a:solidFill>
              <a:latin typeface="Aharoni" pitchFamily="2" charset="-79"/>
              <a:cs typeface="Aharoni" pitchFamily="2" charset="-79"/>
            </a:rPr>
            <a:t>lambat</a:t>
          </a:r>
          <a:r>
            <a:rPr lang="en-US" sz="1800" b="1" kern="1200" dirty="0">
              <a:solidFill>
                <a:srgbClr val="CC0099"/>
              </a:solidFill>
              <a:latin typeface="Aharoni" pitchFamily="2" charset="-79"/>
              <a:cs typeface="Aharoni" pitchFamily="2" charset="-79"/>
            </a:rPr>
            <a:t> 1 </a:t>
          </a:r>
          <a:r>
            <a:rPr lang="en-US" sz="1800" b="1" kern="1200" dirty="0" err="1">
              <a:solidFill>
                <a:srgbClr val="CC0099"/>
              </a:solidFill>
              <a:latin typeface="Aharoni" pitchFamily="2" charset="-79"/>
              <a:cs typeface="Aharoni" pitchFamily="2" charset="-79"/>
            </a:rPr>
            <a:t>minggu</a:t>
          </a:r>
          <a:r>
            <a:rPr lang="en-US" sz="1800" b="1" kern="1200" dirty="0">
              <a:solidFill>
                <a:srgbClr val="CC0099"/>
              </a:solidFill>
              <a:latin typeface="Aharoni" pitchFamily="2" charset="-79"/>
              <a:cs typeface="Aharoni" pitchFamily="2" charset="-79"/>
            </a:rPr>
            <a:t> </a:t>
          </a:r>
          <a:r>
            <a:rPr lang="en-US" sz="1800" b="1" kern="1200" dirty="0" err="1">
              <a:solidFill>
                <a:srgbClr val="CC0099"/>
              </a:solidFill>
              <a:latin typeface="Aharoni" pitchFamily="2" charset="-79"/>
              <a:cs typeface="Aharoni" pitchFamily="2" charset="-79"/>
            </a:rPr>
            <a:t>sebelum</a:t>
          </a:r>
          <a:r>
            <a:rPr lang="en-US" sz="1800" b="1" kern="1200" dirty="0">
              <a:solidFill>
                <a:srgbClr val="CC0099"/>
              </a:solidFill>
              <a:latin typeface="Aharoni" pitchFamily="2" charset="-79"/>
              <a:cs typeface="Aharoni" pitchFamily="2" charset="-79"/>
            </a:rPr>
            <a:t> </a:t>
          </a:r>
          <a:r>
            <a:rPr lang="en-US" sz="1800" b="1" kern="1200" dirty="0" err="1">
              <a:solidFill>
                <a:srgbClr val="CC0099"/>
              </a:solidFill>
              <a:latin typeface="Aharoni" pitchFamily="2" charset="-79"/>
              <a:cs typeface="Aharoni" pitchFamily="2" charset="-79"/>
            </a:rPr>
            <a:t>batas</a:t>
          </a:r>
          <a:r>
            <a:rPr lang="en-US" sz="1800" b="1" kern="1200" dirty="0">
              <a:solidFill>
                <a:srgbClr val="CC0099"/>
              </a:solidFill>
              <a:latin typeface="Aharoni" pitchFamily="2" charset="-79"/>
              <a:cs typeface="Aharoni" pitchFamily="2" charset="-79"/>
            </a:rPr>
            <a:t> </a:t>
          </a:r>
          <a:r>
            <a:rPr lang="en-US" sz="1800" b="1" kern="1200" dirty="0" err="1">
              <a:solidFill>
                <a:srgbClr val="CC0099"/>
              </a:solidFill>
              <a:latin typeface="Aharoni" pitchFamily="2" charset="-79"/>
              <a:cs typeface="Aharoni" pitchFamily="2" charset="-79"/>
            </a:rPr>
            <a:t>waktu</a:t>
          </a:r>
          <a:r>
            <a:rPr lang="en-US" sz="1800" b="1" kern="1200" dirty="0">
              <a:solidFill>
                <a:srgbClr val="CC0099"/>
              </a:solidFill>
              <a:latin typeface="Aharoni" pitchFamily="2" charset="-79"/>
              <a:cs typeface="Aharoni" pitchFamily="2" charset="-79"/>
            </a:rPr>
            <a:t> </a:t>
          </a:r>
          <a:r>
            <a:rPr lang="en-US" sz="1800" b="1" kern="1200" dirty="0" err="1">
              <a:solidFill>
                <a:srgbClr val="CC0099"/>
              </a:solidFill>
              <a:latin typeface="Aharoni" pitchFamily="2" charset="-79"/>
              <a:cs typeface="Aharoni" pitchFamily="2" charset="-79"/>
            </a:rPr>
            <a:t>penyampaian</a:t>
          </a:r>
          <a:r>
            <a:rPr lang="en-US" sz="1800" b="1" kern="1200" dirty="0">
              <a:solidFill>
                <a:srgbClr val="CC0099"/>
              </a:solidFill>
              <a:latin typeface="Aharoni" pitchFamily="2" charset="-79"/>
              <a:cs typeface="Aharoni" pitchFamily="2" charset="-79"/>
            </a:rPr>
            <a:t> </a:t>
          </a:r>
          <a:r>
            <a:rPr lang="en-US" sz="1800" b="1" kern="1200" dirty="0" err="1">
              <a:solidFill>
                <a:srgbClr val="CC0099"/>
              </a:solidFill>
              <a:latin typeface="Aharoni" pitchFamily="2" charset="-79"/>
              <a:cs typeface="Aharoni" pitchFamily="2" charset="-79"/>
            </a:rPr>
            <a:t>revisi</a:t>
          </a:r>
          <a:r>
            <a:rPr lang="en-US" sz="1800" b="1" kern="1200" dirty="0">
              <a:solidFill>
                <a:srgbClr val="CC0099"/>
              </a:solidFill>
              <a:latin typeface="Aharoni" pitchFamily="2" charset="-79"/>
              <a:cs typeface="Aharoni" pitchFamily="2" charset="-79"/>
            </a:rPr>
            <a:t> </a:t>
          </a:r>
          <a:r>
            <a:rPr lang="en-US" sz="1800" b="1" kern="1200" dirty="0" err="1">
              <a:solidFill>
                <a:srgbClr val="CC0099"/>
              </a:solidFill>
              <a:latin typeface="Aharoni" pitchFamily="2" charset="-79"/>
              <a:cs typeface="Aharoni" pitchFamily="2" charset="-79"/>
            </a:rPr>
            <a:t>anggaran</a:t>
          </a:r>
          <a:r>
            <a:rPr lang="en-US" sz="1800" b="1" kern="1200" dirty="0">
              <a:solidFill>
                <a:srgbClr val="CC0099"/>
              </a:solidFill>
              <a:latin typeface="Aharoni" pitchFamily="2" charset="-79"/>
              <a:cs typeface="Aharoni" pitchFamily="2" charset="-79"/>
            </a:rPr>
            <a:t> K/L</a:t>
          </a:r>
        </a:p>
      </dsp:txBody>
      <dsp:txXfrm>
        <a:off x="372384" y="1685137"/>
        <a:ext cx="6370025" cy="728128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8B68EE-63E8-407F-9F90-A102FF536764}">
      <dsp:nvSpPr>
        <dsp:cNvPr id="0" name=""/>
        <dsp:cNvSpPr/>
      </dsp:nvSpPr>
      <dsp:spPr>
        <a:xfrm>
          <a:off x="880077" y="399051"/>
          <a:ext cx="3370425" cy="68007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>
              <a:latin typeface="Bauhaus 93" pitchFamily="82" charset="0"/>
            </a:rPr>
            <a:t>Pengelola</a:t>
          </a:r>
          <a:r>
            <a:rPr lang="en-US" sz="2000" kern="1200" dirty="0">
              <a:latin typeface="Bauhaus 93" pitchFamily="82" charset="0"/>
            </a:rPr>
            <a:t> </a:t>
          </a:r>
          <a:r>
            <a:rPr lang="en-US" sz="2000" kern="1200" dirty="0" err="1">
              <a:latin typeface="Bauhaus 93" pitchFamily="82" charset="0"/>
            </a:rPr>
            <a:t>Barang</a:t>
          </a:r>
          <a:endParaRPr lang="en-US" sz="2000" kern="1200" dirty="0">
            <a:latin typeface="Bauhaus 93" pitchFamily="82" charset="0"/>
          </a:endParaRPr>
        </a:p>
      </dsp:txBody>
      <dsp:txXfrm>
        <a:off x="1419346" y="399051"/>
        <a:ext cx="2831157" cy="680073"/>
      </dsp:txXfrm>
    </dsp:sp>
    <dsp:sp modelId="{F858277D-EF68-4737-B6EA-474014C45E65}">
      <dsp:nvSpPr>
        <dsp:cNvPr id="0" name=""/>
        <dsp:cNvSpPr/>
      </dsp:nvSpPr>
      <dsp:spPr>
        <a:xfrm>
          <a:off x="678703" y="1185126"/>
          <a:ext cx="3573747" cy="384407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ts val="600"/>
            </a:spcAft>
            <a:buNone/>
          </a:pPr>
          <a:r>
            <a:rPr lang="id-ID" sz="1600" kern="1200" dirty="0">
              <a:latin typeface="Berlin Sans FB" pitchFamily="34" charset="0"/>
            </a:rPr>
            <a:t>m</a:t>
          </a:r>
          <a:r>
            <a:rPr lang="en-US" sz="1600" kern="1200" dirty="0" err="1">
              <a:latin typeface="Berlin Sans FB" pitchFamily="34" charset="0"/>
            </a:rPr>
            <a:t>enelaah</a:t>
          </a:r>
          <a:r>
            <a:rPr lang="en-US" sz="1600" kern="1200" dirty="0">
              <a:latin typeface="Berlin Sans FB" pitchFamily="34" charset="0"/>
            </a:rPr>
            <a:t> </a:t>
          </a:r>
          <a:r>
            <a:rPr lang="id-ID" sz="1600" kern="1200" dirty="0">
              <a:latin typeface="Berlin Sans FB" pitchFamily="34" charset="0"/>
            </a:rPr>
            <a:t>RKBMN</a:t>
          </a:r>
          <a:r>
            <a:rPr lang="en-US" sz="1600" kern="1200" dirty="0">
              <a:latin typeface="Berlin Sans FB" pitchFamily="34" charset="0"/>
            </a:rPr>
            <a:t>;</a:t>
          </a:r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ts val="600"/>
            </a:spcAft>
            <a:buNone/>
          </a:pPr>
          <a:r>
            <a:rPr lang="id-ID" sz="1600" kern="1200" dirty="0">
              <a:latin typeface="Berlin Sans FB" pitchFamily="34" charset="0"/>
            </a:rPr>
            <a:t>m</a:t>
          </a:r>
          <a:r>
            <a:rPr lang="en-US" sz="1600" kern="1200" dirty="0" err="1">
              <a:latin typeface="Berlin Sans FB" pitchFamily="34" charset="0"/>
            </a:rPr>
            <a:t>enandatangani</a:t>
          </a:r>
          <a:r>
            <a:rPr lang="en-US" sz="1600" kern="1200" dirty="0">
              <a:latin typeface="Berlin Sans FB" pitchFamily="34" charset="0"/>
            </a:rPr>
            <a:t> </a:t>
          </a:r>
          <a:r>
            <a:rPr lang="en-US" sz="1600" kern="1200" dirty="0" err="1">
              <a:latin typeface="Berlin Sans FB" pitchFamily="34" charset="0"/>
            </a:rPr>
            <a:t>Hasil</a:t>
          </a:r>
          <a:r>
            <a:rPr lang="en-US" sz="1600" kern="1200" dirty="0">
              <a:latin typeface="Berlin Sans FB" pitchFamily="34" charset="0"/>
            </a:rPr>
            <a:t> </a:t>
          </a:r>
          <a:r>
            <a:rPr lang="en-US" sz="1600" kern="1200" dirty="0" err="1">
              <a:latin typeface="Berlin Sans FB" pitchFamily="34" charset="0"/>
            </a:rPr>
            <a:t>Penelaahan</a:t>
          </a:r>
          <a:r>
            <a:rPr lang="en-US" sz="1600" kern="1200" dirty="0">
              <a:latin typeface="Berlin Sans FB" pitchFamily="34" charset="0"/>
            </a:rPr>
            <a:t> RKBMN;</a:t>
          </a:r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ts val="600"/>
            </a:spcAft>
            <a:buNone/>
          </a:pPr>
          <a:r>
            <a:rPr lang="id-ID" sz="1600" kern="1200" dirty="0">
              <a:latin typeface="Berlin Sans FB" pitchFamily="34" charset="0"/>
            </a:rPr>
            <a:t>m</a:t>
          </a:r>
          <a:r>
            <a:rPr lang="en-US" sz="1600" kern="1200" dirty="0" err="1">
              <a:latin typeface="Berlin Sans FB" pitchFamily="34" charset="0"/>
            </a:rPr>
            <a:t>enyampaikan</a:t>
          </a:r>
          <a:r>
            <a:rPr lang="en-US" sz="1600" kern="1200" dirty="0">
              <a:latin typeface="Berlin Sans FB" pitchFamily="34" charset="0"/>
            </a:rPr>
            <a:t> </a:t>
          </a:r>
          <a:r>
            <a:rPr lang="en-US" sz="1600" kern="1200" dirty="0" err="1">
              <a:latin typeface="Berlin Sans FB" pitchFamily="34" charset="0"/>
            </a:rPr>
            <a:t>Hasil</a:t>
          </a:r>
          <a:r>
            <a:rPr lang="en-US" sz="1600" kern="1200" dirty="0">
              <a:latin typeface="Berlin Sans FB" pitchFamily="34" charset="0"/>
            </a:rPr>
            <a:t> </a:t>
          </a:r>
          <a:r>
            <a:rPr lang="en-US" sz="1600" kern="1200" dirty="0" err="1">
              <a:latin typeface="Berlin Sans FB" pitchFamily="34" charset="0"/>
            </a:rPr>
            <a:t>Penelaahan</a:t>
          </a:r>
          <a:r>
            <a:rPr lang="en-US" sz="1600" kern="1200" dirty="0">
              <a:latin typeface="Berlin Sans FB" pitchFamily="34" charset="0"/>
            </a:rPr>
            <a:t> RKBMN </a:t>
          </a:r>
          <a:r>
            <a:rPr lang="en-US" sz="1600" kern="1200" dirty="0" err="1">
              <a:latin typeface="Berlin Sans FB" pitchFamily="34" charset="0"/>
            </a:rPr>
            <a:t>kepada</a:t>
          </a:r>
          <a:r>
            <a:rPr lang="en-US" sz="1600" kern="1200" dirty="0">
              <a:latin typeface="Berlin Sans FB" pitchFamily="34" charset="0"/>
            </a:rPr>
            <a:t> </a:t>
          </a:r>
          <a:r>
            <a:rPr lang="en-US" sz="1600" kern="1200" dirty="0" err="1">
              <a:latin typeface="Berlin Sans FB" pitchFamily="34" charset="0"/>
            </a:rPr>
            <a:t>Pengguna</a:t>
          </a:r>
          <a:r>
            <a:rPr lang="en-US" sz="1600" kern="1200" dirty="0">
              <a:latin typeface="Berlin Sans FB" pitchFamily="34" charset="0"/>
            </a:rPr>
            <a:t> </a:t>
          </a:r>
          <a:r>
            <a:rPr lang="en-US" sz="1600" kern="1200" dirty="0" err="1">
              <a:latin typeface="Berlin Sans FB" pitchFamily="34" charset="0"/>
            </a:rPr>
            <a:t>Barang</a:t>
          </a:r>
          <a:r>
            <a:rPr lang="en-US" sz="1600" kern="1200" dirty="0">
              <a:latin typeface="Berlin Sans FB" pitchFamily="34" charset="0"/>
            </a:rPr>
            <a:t>;</a:t>
          </a:r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ts val="600"/>
            </a:spcAft>
            <a:buNone/>
          </a:pPr>
          <a:r>
            <a:rPr lang="id-ID" sz="1600" kern="1200" dirty="0">
              <a:latin typeface="Berlin Sans FB" pitchFamily="34" charset="0"/>
            </a:rPr>
            <a:t>m</a:t>
          </a:r>
          <a:r>
            <a:rPr lang="en-US" sz="1600" kern="1200" dirty="0" err="1">
              <a:latin typeface="Berlin Sans FB" pitchFamily="34" charset="0"/>
            </a:rPr>
            <a:t>emproses</a:t>
          </a:r>
          <a:r>
            <a:rPr lang="en-US" sz="1600" kern="1200" dirty="0">
              <a:latin typeface="Berlin Sans FB" pitchFamily="34" charset="0"/>
            </a:rPr>
            <a:t> </a:t>
          </a:r>
          <a:r>
            <a:rPr lang="en-US" sz="1600" kern="1200" dirty="0" err="1">
              <a:latin typeface="Berlin Sans FB" pitchFamily="34" charset="0"/>
            </a:rPr>
            <a:t>atau</a:t>
          </a:r>
          <a:r>
            <a:rPr lang="en-US" sz="1600" kern="1200" dirty="0">
              <a:latin typeface="Berlin Sans FB" pitchFamily="34" charset="0"/>
            </a:rPr>
            <a:t> </a:t>
          </a:r>
          <a:r>
            <a:rPr lang="en-US" sz="1600" kern="1200" dirty="0" err="1">
              <a:latin typeface="Berlin Sans FB" pitchFamily="34" charset="0"/>
            </a:rPr>
            <a:t>tidak</a:t>
          </a:r>
          <a:r>
            <a:rPr lang="en-US" sz="1600" kern="1200" dirty="0">
              <a:latin typeface="Berlin Sans FB" pitchFamily="34" charset="0"/>
            </a:rPr>
            <a:t> </a:t>
          </a:r>
          <a:r>
            <a:rPr lang="en-US" sz="1600" kern="1200" dirty="0" err="1">
              <a:latin typeface="Berlin Sans FB" pitchFamily="34" charset="0"/>
            </a:rPr>
            <a:t>memproses</a:t>
          </a:r>
          <a:r>
            <a:rPr lang="en-US" sz="1600" kern="1200" dirty="0">
              <a:latin typeface="Berlin Sans FB" pitchFamily="34" charset="0"/>
            </a:rPr>
            <a:t> </a:t>
          </a:r>
          <a:r>
            <a:rPr lang="en-US" sz="1600" kern="1200" dirty="0" err="1">
              <a:latin typeface="Berlin Sans FB" pitchFamily="34" charset="0"/>
            </a:rPr>
            <a:t>usulan</a:t>
          </a:r>
          <a:r>
            <a:rPr lang="en-US" sz="1600" kern="1200" dirty="0">
              <a:latin typeface="Berlin Sans FB" pitchFamily="34" charset="0"/>
            </a:rPr>
            <a:t> </a:t>
          </a:r>
          <a:r>
            <a:rPr lang="en-US" sz="1600" kern="1200" dirty="0" err="1">
              <a:latin typeface="Berlin Sans FB" pitchFamily="34" charset="0"/>
            </a:rPr>
            <a:t>perubahan</a:t>
          </a:r>
          <a:r>
            <a:rPr lang="en-US" sz="1600" kern="1200" dirty="0">
              <a:latin typeface="Berlin Sans FB" pitchFamily="34" charset="0"/>
            </a:rPr>
            <a:t> RKBMN; </a:t>
          </a:r>
          <a:r>
            <a:rPr lang="en-US" sz="1600" kern="1200" dirty="0" err="1">
              <a:latin typeface="Berlin Sans FB" pitchFamily="34" charset="0"/>
            </a:rPr>
            <a:t>dan</a:t>
          </a:r>
          <a:endParaRPr lang="en-US" sz="1600" kern="1200" dirty="0">
            <a:latin typeface="Berlin Sans FB" pitchFamily="34" charset="0"/>
          </a:endParaRPr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ts val="600"/>
            </a:spcAft>
            <a:buNone/>
          </a:pPr>
          <a:r>
            <a:rPr lang="en-US" sz="1600" kern="1200" dirty="0" err="1">
              <a:latin typeface="Berlin Sans FB" pitchFamily="34" charset="0"/>
            </a:rPr>
            <a:t>menandatangani</a:t>
          </a:r>
          <a:r>
            <a:rPr lang="en-US" sz="1600" kern="1200" dirty="0">
              <a:latin typeface="Berlin Sans FB" pitchFamily="34" charset="0"/>
            </a:rPr>
            <a:t> </a:t>
          </a:r>
          <a:r>
            <a:rPr lang="en-US" sz="1600" kern="1200" dirty="0" err="1">
              <a:latin typeface="Berlin Sans FB" pitchFamily="34" charset="0"/>
            </a:rPr>
            <a:t>Perubahan</a:t>
          </a:r>
          <a:r>
            <a:rPr lang="en-US" sz="1600" kern="1200" dirty="0">
              <a:latin typeface="Berlin Sans FB" pitchFamily="34" charset="0"/>
            </a:rPr>
            <a:t> </a:t>
          </a:r>
          <a:r>
            <a:rPr lang="en-US" sz="1600" kern="1200" dirty="0" err="1">
              <a:latin typeface="Berlin Sans FB" pitchFamily="34" charset="0"/>
            </a:rPr>
            <a:t>Hasil</a:t>
          </a:r>
          <a:r>
            <a:rPr lang="en-US" sz="1600" kern="1200" dirty="0">
              <a:latin typeface="Berlin Sans FB" pitchFamily="34" charset="0"/>
            </a:rPr>
            <a:t> </a:t>
          </a:r>
          <a:r>
            <a:rPr lang="en-US" sz="1600" kern="1200" dirty="0" err="1">
              <a:latin typeface="Berlin Sans FB" pitchFamily="34" charset="0"/>
            </a:rPr>
            <a:t>Penelaahan</a:t>
          </a:r>
          <a:r>
            <a:rPr lang="en-US" sz="1600" kern="1200" dirty="0">
              <a:latin typeface="Berlin Sans FB" pitchFamily="34" charset="0"/>
            </a:rPr>
            <a:t> RKBMN; </a:t>
          </a:r>
          <a:r>
            <a:rPr lang="en-US" sz="1600" kern="1200" dirty="0" err="1">
              <a:latin typeface="Berlin Sans FB" pitchFamily="34" charset="0"/>
            </a:rPr>
            <a:t>dan</a:t>
          </a:r>
          <a:endParaRPr lang="en-US" sz="1600" kern="1200" dirty="0">
            <a:latin typeface="Berlin Sans FB" pitchFamily="34" charset="0"/>
          </a:endParaRP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>
              <a:latin typeface="Berlin Sans FB" pitchFamily="34" charset="0"/>
            </a:rPr>
            <a:t>menyampaikan</a:t>
          </a:r>
          <a:r>
            <a:rPr lang="en-US" sz="1600" kern="1200" dirty="0">
              <a:latin typeface="Berlin Sans FB" pitchFamily="34" charset="0"/>
            </a:rPr>
            <a:t> </a:t>
          </a:r>
          <a:r>
            <a:rPr lang="en-US" sz="1600" kern="1200" dirty="0" err="1">
              <a:latin typeface="Berlin Sans FB" pitchFamily="34" charset="0"/>
            </a:rPr>
            <a:t>Perubahan</a:t>
          </a:r>
          <a:r>
            <a:rPr lang="en-US" sz="1600" kern="1200" dirty="0">
              <a:latin typeface="Berlin Sans FB" pitchFamily="34" charset="0"/>
            </a:rPr>
            <a:t> </a:t>
          </a:r>
          <a:r>
            <a:rPr lang="en-US" sz="1600" kern="1200" dirty="0" err="1">
              <a:latin typeface="Berlin Sans FB" pitchFamily="34" charset="0"/>
            </a:rPr>
            <a:t>Hasil</a:t>
          </a:r>
          <a:r>
            <a:rPr lang="en-US" sz="1600" kern="1200" dirty="0">
              <a:latin typeface="Berlin Sans FB" pitchFamily="34" charset="0"/>
            </a:rPr>
            <a:t> </a:t>
          </a:r>
          <a:r>
            <a:rPr lang="en-US" sz="1600" kern="1200" dirty="0" err="1">
              <a:latin typeface="Berlin Sans FB" pitchFamily="34" charset="0"/>
            </a:rPr>
            <a:t>Penelaahan</a:t>
          </a:r>
          <a:r>
            <a:rPr lang="en-US" sz="1600" kern="1200" dirty="0">
              <a:latin typeface="Berlin Sans FB" pitchFamily="34" charset="0"/>
            </a:rPr>
            <a:t> RKBMN </a:t>
          </a:r>
          <a:r>
            <a:rPr lang="en-US" sz="1600" kern="1200" dirty="0" err="1">
              <a:latin typeface="Berlin Sans FB" pitchFamily="34" charset="0"/>
            </a:rPr>
            <a:t>kepada</a:t>
          </a:r>
          <a:r>
            <a:rPr lang="en-US" sz="1600" kern="1200" dirty="0">
              <a:latin typeface="Berlin Sans FB" pitchFamily="34" charset="0"/>
            </a:rPr>
            <a:t> </a:t>
          </a:r>
          <a:r>
            <a:rPr lang="en-US" sz="1600" kern="1200" dirty="0" err="1">
              <a:latin typeface="Berlin Sans FB" pitchFamily="34" charset="0"/>
            </a:rPr>
            <a:t>Pengguna</a:t>
          </a:r>
          <a:r>
            <a:rPr lang="en-US" sz="1600" kern="1200" dirty="0">
              <a:latin typeface="Berlin Sans FB" pitchFamily="34" charset="0"/>
            </a:rPr>
            <a:t> </a:t>
          </a:r>
          <a:r>
            <a:rPr lang="en-US" sz="1600" kern="1200" dirty="0" err="1">
              <a:latin typeface="Berlin Sans FB" pitchFamily="34" charset="0"/>
            </a:rPr>
            <a:t>Barang</a:t>
          </a:r>
          <a:r>
            <a:rPr lang="en-US" sz="1600" kern="1200" dirty="0">
              <a:latin typeface="Berlin Sans FB" pitchFamily="34" charset="0"/>
            </a:rPr>
            <a:t>.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/>
        </a:p>
      </dsp:txBody>
      <dsp:txXfrm>
        <a:off x="1250502" y="1185126"/>
        <a:ext cx="3001948" cy="3844073"/>
      </dsp:txXfrm>
    </dsp:sp>
    <dsp:sp modelId="{3A9A0F65-4B3E-4B23-AFE2-B2072D4E0829}">
      <dsp:nvSpPr>
        <dsp:cNvPr id="0" name=""/>
        <dsp:cNvSpPr/>
      </dsp:nvSpPr>
      <dsp:spPr>
        <a:xfrm>
          <a:off x="481309" y="332299"/>
          <a:ext cx="913116" cy="790890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 dirty="0"/>
        </a:p>
      </dsp:txBody>
      <dsp:txXfrm>
        <a:off x="615032" y="448122"/>
        <a:ext cx="645670" cy="559244"/>
      </dsp:txXfrm>
    </dsp:sp>
    <dsp:sp modelId="{FFCD6AE8-3FC7-4970-AA94-9F08CFD3C809}">
      <dsp:nvSpPr>
        <dsp:cNvPr id="0" name=""/>
        <dsp:cNvSpPr/>
      </dsp:nvSpPr>
      <dsp:spPr>
        <a:xfrm>
          <a:off x="4786657" y="399064"/>
          <a:ext cx="3756979" cy="68007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2000" kern="1200" dirty="0" err="1">
              <a:latin typeface="Bauhaus 93" pitchFamily="82" charset="0"/>
            </a:rPr>
            <a:t>Pengguna</a:t>
          </a:r>
          <a:r>
            <a:rPr lang="en-US" sz="2000" kern="1200" dirty="0">
              <a:latin typeface="Bauhaus 93" pitchFamily="82" charset="0"/>
            </a:rPr>
            <a:t> / </a:t>
          </a:r>
        </a:p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2000" kern="1200" dirty="0" err="1">
              <a:latin typeface="Bauhaus 93" pitchFamily="82" charset="0"/>
            </a:rPr>
            <a:t>Kuasa</a:t>
          </a:r>
          <a:r>
            <a:rPr lang="en-US" sz="2000" kern="1200" dirty="0">
              <a:latin typeface="Bauhaus 93" pitchFamily="82" charset="0"/>
            </a:rPr>
            <a:t> </a:t>
          </a:r>
          <a:r>
            <a:rPr lang="en-US" sz="2000" kern="1200" dirty="0" err="1">
              <a:latin typeface="Bauhaus 93" pitchFamily="82" charset="0"/>
            </a:rPr>
            <a:t>Pengguna</a:t>
          </a:r>
          <a:r>
            <a:rPr lang="en-US" sz="2000" kern="1200" dirty="0">
              <a:latin typeface="Bauhaus 93" pitchFamily="82" charset="0"/>
            </a:rPr>
            <a:t> </a:t>
          </a:r>
          <a:r>
            <a:rPr lang="en-US" sz="2000" kern="1200" dirty="0" err="1">
              <a:latin typeface="Bauhaus 93" pitchFamily="82" charset="0"/>
            </a:rPr>
            <a:t>Barang</a:t>
          </a:r>
          <a:endParaRPr lang="en-US" sz="2000" kern="1200" dirty="0">
            <a:latin typeface="Bauhaus 93" pitchFamily="82" charset="0"/>
          </a:endParaRPr>
        </a:p>
      </dsp:txBody>
      <dsp:txXfrm>
        <a:off x="5387774" y="399064"/>
        <a:ext cx="3155862" cy="680073"/>
      </dsp:txXfrm>
    </dsp:sp>
    <dsp:sp modelId="{63470952-9F85-45C2-A23E-44BEAC37C9BB}">
      <dsp:nvSpPr>
        <dsp:cNvPr id="0" name=""/>
        <dsp:cNvSpPr/>
      </dsp:nvSpPr>
      <dsp:spPr>
        <a:xfrm>
          <a:off x="4489805" y="1185126"/>
          <a:ext cx="4064132" cy="384407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 err="1">
              <a:solidFill>
                <a:srgbClr val="FF0000"/>
              </a:solidFill>
              <a:latin typeface="Aharoni" pitchFamily="2" charset="-79"/>
              <a:cs typeface="Aharoni" pitchFamily="2" charset="-79"/>
            </a:rPr>
            <a:t>Pengguna</a:t>
          </a:r>
          <a:r>
            <a:rPr lang="en-US" sz="1600" b="1" kern="1200" dirty="0">
              <a:solidFill>
                <a:srgbClr val="FF0000"/>
              </a:solidFill>
              <a:latin typeface="Aharoni" pitchFamily="2" charset="-79"/>
              <a:cs typeface="Aharoni" pitchFamily="2" charset="-79"/>
            </a:rPr>
            <a:t> </a:t>
          </a:r>
          <a:r>
            <a:rPr lang="en-US" sz="1600" b="1" kern="1200" dirty="0" err="1">
              <a:solidFill>
                <a:srgbClr val="FF0000"/>
              </a:solidFill>
              <a:latin typeface="Aharoni" pitchFamily="2" charset="-79"/>
              <a:cs typeface="Aharoni" pitchFamily="2" charset="-79"/>
            </a:rPr>
            <a:t>Barang</a:t>
          </a:r>
          <a:r>
            <a:rPr lang="en-US" sz="1600" b="1" kern="1200" dirty="0">
              <a:solidFill>
                <a:srgbClr val="FF0000"/>
              </a:solidFill>
              <a:latin typeface="Aharoni" pitchFamily="2" charset="-79"/>
              <a:cs typeface="Aharoni" pitchFamily="2" charset="-79"/>
            </a:rPr>
            <a:t>: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 err="1">
              <a:latin typeface="Berlin Sans FB" pitchFamily="34" charset="0"/>
            </a:rPr>
            <a:t>melakukan</a:t>
          </a:r>
          <a:r>
            <a:rPr lang="en-US" sz="1300" kern="1200" dirty="0">
              <a:latin typeface="Berlin Sans FB" pitchFamily="34" charset="0"/>
            </a:rPr>
            <a:t> </a:t>
          </a:r>
          <a:r>
            <a:rPr lang="en-US" sz="1300" kern="1200" dirty="0" err="1">
              <a:latin typeface="Berlin Sans FB" pitchFamily="34" charset="0"/>
            </a:rPr>
            <a:t>penelitian</a:t>
          </a:r>
          <a:r>
            <a:rPr lang="en-US" sz="1300" kern="1200" dirty="0">
              <a:latin typeface="Berlin Sans FB" pitchFamily="34" charset="0"/>
            </a:rPr>
            <a:t> RKBMN KPB;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 err="1">
              <a:latin typeface="Berlin Sans FB" pitchFamily="34" charset="0"/>
            </a:rPr>
            <a:t>menyampaikan</a:t>
          </a:r>
          <a:r>
            <a:rPr lang="en-US" sz="1300" kern="1200" dirty="0">
              <a:latin typeface="Berlin Sans FB" pitchFamily="34" charset="0"/>
            </a:rPr>
            <a:t> RKBMN K/L </a:t>
          </a:r>
          <a:r>
            <a:rPr lang="en-US" sz="1300" kern="1200" dirty="0" err="1">
              <a:latin typeface="Berlin Sans FB" pitchFamily="34" charset="0"/>
            </a:rPr>
            <a:t>kepada</a:t>
          </a:r>
          <a:r>
            <a:rPr lang="en-US" sz="1300" kern="1200" dirty="0">
              <a:latin typeface="Berlin Sans FB" pitchFamily="34" charset="0"/>
            </a:rPr>
            <a:t> </a:t>
          </a:r>
          <a:r>
            <a:rPr lang="en-US" sz="1300" kern="1200" dirty="0" err="1">
              <a:latin typeface="Berlin Sans FB" pitchFamily="34" charset="0"/>
            </a:rPr>
            <a:t>Pengelola</a:t>
          </a:r>
          <a:r>
            <a:rPr lang="en-US" sz="1300" kern="1200" dirty="0">
              <a:latin typeface="Berlin Sans FB" pitchFamily="34" charset="0"/>
            </a:rPr>
            <a:t> </a:t>
          </a:r>
          <a:r>
            <a:rPr lang="en-US" sz="1300" kern="1200" dirty="0" err="1">
              <a:latin typeface="Berlin Sans FB" pitchFamily="34" charset="0"/>
            </a:rPr>
            <a:t>Barang</a:t>
          </a:r>
          <a:r>
            <a:rPr lang="en-US" sz="1300" kern="1200" dirty="0">
              <a:latin typeface="Berlin Sans FB" pitchFamily="34" charset="0"/>
            </a:rPr>
            <a:t>;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 err="1">
              <a:latin typeface="Berlin Sans FB" pitchFamily="34" charset="0"/>
            </a:rPr>
            <a:t>memberikan</a:t>
          </a:r>
          <a:r>
            <a:rPr lang="en-US" sz="1300" kern="1200" dirty="0">
              <a:latin typeface="Berlin Sans FB" pitchFamily="34" charset="0"/>
            </a:rPr>
            <a:t> </a:t>
          </a:r>
          <a:r>
            <a:rPr lang="en-US" sz="1300" kern="1200" dirty="0" err="1">
              <a:latin typeface="Berlin Sans FB" pitchFamily="34" charset="0"/>
            </a:rPr>
            <a:t>penjelasan</a:t>
          </a:r>
          <a:r>
            <a:rPr lang="en-US" sz="1300" kern="1200" dirty="0">
              <a:latin typeface="Berlin Sans FB" pitchFamily="34" charset="0"/>
            </a:rPr>
            <a:t>, </a:t>
          </a:r>
          <a:r>
            <a:rPr lang="en-US" sz="1300" kern="1200" dirty="0" err="1">
              <a:latin typeface="Berlin Sans FB" pitchFamily="34" charset="0"/>
            </a:rPr>
            <a:t>klarifikasi</a:t>
          </a:r>
          <a:r>
            <a:rPr lang="en-US" sz="1300" kern="1200" dirty="0">
              <a:latin typeface="Berlin Sans FB" pitchFamily="34" charset="0"/>
            </a:rPr>
            <a:t>, </a:t>
          </a:r>
          <a:r>
            <a:rPr lang="en-US" sz="1300" kern="1200" dirty="0" err="1">
              <a:latin typeface="Berlin Sans FB" pitchFamily="34" charset="0"/>
            </a:rPr>
            <a:t>dan</a:t>
          </a:r>
          <a:r>
            <a:rPr lang="en-US" sz="1300" kern="1200" dirty="0">
              <a:latin typeface="Berlin Sans FB" pitchFamily="34" charset="0"/>
            </a:rPr>
            <a:t>/</a:t>
          </a:r>
          <a:r>
            <a:rPr lang="en-US" sz="1300" kern="1200" dirty="0" err="1">
              <a:latin typeface="Berlin Sans FB" pitchFamily="34" charset="0"/>
            </a:rPr>
            <a:t>atau</a:t>
          </a:r>
          <a:r>
            <a:rPr lang="en-US" sz="1300" kern="1200" dirty="0">
              <a:latin typeface="Berlin Sans FB" pitchFamily="34" charset="0"/>
            </a:rPr>
            <a:t> </a:t>
          </a:r>
          <a:r>
            <a:rPr lang="en-US" sz="1300" kern="1200" dirty="0" err="1">
              <a:latin typeface="Berlin Sans FB" pitchFamily="34" charset="0"/>
            </a:rPr>
            <a:t>keterangan</a:t>
          </a:r>
          <a:r>
            <a:rPr lang="en-US" sz="1300" kern="1200" dirty="0">
              <a:latin typeface="Berlin Sans FB" pitchFamily="34" charset="0"/>
            </a:rPr>
            <a:t> lain yang </a:t>
          </a:r>
          <a:r>
            <a:rPr lang="en-US" sz="1300" kern="1200" dirty="0" err="1">
              <a:latin typeface="Berlin Sans FB" pitchFamily="34" charset="0"/>
            </a:rPr>
            <a:t>diperlukan</a:t>
          </a:r>
          <a:r>
            <a:rPr lang="en-US" sz="1300" kern="1200" dirty="0">
              <a:latin typeface="Berlin Sans FB" pitchFamily="34" charset="0"/>
            </a:rPr>
            <a:t> </a:t>
          </a:r>
          <a:r>
            <a:rPr lang="en-US" sz="1300" kern="1200" dirty="0" err="1">
              <a:latin typeface="Berlin Sans FB" pitchFamily="34" charset="0"/>
            </a:rPr>
            <a:t>oleh</a:t>
          </a:r>
          <a:r>
            <a:rPr lang="en-US" sz="1300" kern="1200" dirty="0">
              <a:latin typeface="Berlin Sans FB" pitchFamily="34" charset="0"/>
            </a:rPr>
            <a:t> </a:t>
          </a:r>
          <a:r>
            <a:rPr lang="en-US" sz="1300" kern="1200" dirty="0" err="1">
              <a:latin typeface="Berlin Sans FB" pitchFamily="34" charset="0"/>
            </a:rPr>
            <a:t>Pengelola</a:t>
          </a:r>
          <a:r>
            <a:rPr lang="en-US" sz="1300" kern="1200" dirty="0">
              <a:latin typeface="Berlin Sans FB" pitchFamily="34" charset="0"/>
            </a:rPr>
            <a:t> </a:t>
          </a:r>
          <a:r>
            <a:rPr lang="en-US" sz="1300" kern="1200" dirty="0" err="1">
              <a:latin typeface="Berlin Sans FB" pitchFamily="34" charset="0"/>
            </a:rPr>
            <a:t>Barang</a:t>
          </a:r>
          <a:r>
            <a:rPr lang="en-US" sz="1300" kern="1200" dirty="0">
              <a:latin typeface="Berlin Sans FB" pitchFamily="34" charset="0"/>
            </a:rPr>
            <a:t> </a:t>
          </a:r>
          <a:r>
            <a:rPr lang="en-US" sz="1300" kern="1200" dirty="0" err="1">
              <a:latin typeface="Berlin Sans FB" pitchFamily="34" charset="0"/>
            </a:rPr>
            <a:t>terkait</a:t>
          </a:r>
          <a:r>
            <a:rPr lang="en-US" sz="1300" kern="1200" dirty="0">
              <a:latin typeface="Berlin Sans FB" pitchFamily="34" charset="0"/>
            </a:rPr>
            <a:t> </a:t>
          </a:r>
          <a:r>
            <a:rPr lang="en-US" sz="1300" kern="1200" dirty="0" err="1">
              <a:latin typeface="Berlin Sans FB" pitchFamily="34" charset="0"/>
            </a:rPr>
            <a:t>dengan</a:t>
          </a:r>
          <a:r>
            <a:rPr lang="en-US" sz="1300" kern="1200" dirty="0">
              <a:latin typeface="Berlin Sans FB" pitchFamily="34" charset="0"/>
            </a:rPr>
            <a:t> RKBMN yang </a:t>
          </a:r>
          <a:r>
            <a:rPr lang="en-US" sz="1300" kern="1200" dirty="0" err="1">
              <a:latin typeface="Berlin Sans FB" pitchFamily="34" charset="0"/>
            </a:rPr>
            <a:t>diusulkan</a:t>
          </a:r>
          <a:r>
            <a:rPr lang="en-US" sz="1300" kern="1200" dirty="0">
              <a:latin typeface="Berlin Sans FB" pitchFamily="34" charset="0"/>
            </a:rPr>
            <a:t>;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 err="1">
              <a:latin typeface="Berlin Sans FB" pitchFamily="34" charset="0"/>
            </a:rPr>
            <a:t>menandatangani</a:t>
          </a:r>
          <a:r>
            <a:rPr lang="en-US" sz="1300" kern="1200" dirty="0">
              <a:latin typeface="Berlin Sans FB" pitchFamily="34" charset="0"/>
            </a:rPr>
            <a:t> </a:t>
          </a:r>
          <a:r>
            <a:rPr lang="en-US" sz="1300" kern="1200" dirty="0" err="1">
              <a:latin typeface="Berlin Sans FB" pitchFamily="34" charset="0"/>
            </a:rPr>
            <a:t>Hasil</a:t>
          </a:r>
          <a:r>
            <a:rPr lang="en-US" sz="1300" kern="1200" dirty="0">
              <a:latin typeface="Berlin Sans FB" pitchFamily="34" charset="0"/>
            </a:rPr>
            <a:t> </a:t>
          </a:r>
          <a:r>
            <a:rPr lang="en-US" sz="1300" kern="1200" dirty="0" err="1">
              <a:latin typeface="Berlin Sans FB" pitchFamily="34" charset="0"/>
            </a:rPr>
            <a:t>Penelaahan</a:t>
          </a:r>
          <a:r>
            <a:rPr lang="en-US" sz="1300" kern="1200" dirty="0">
              <a:latin typeface="Berlin Sans FB" pitchFamily="34" charset="0"/>
            </a:rPr>
            <a:t> RKBMN; </a:t>
          </a:r>
          <a:r>
            <a:rPr lang="en-US" sz="1300" kern="1200" dirty="0" err="1">
              <a:latin typeface="Berlin Sans FB" pitchFamily="34" charset="0"/>
            </a:rPr>
            <a:t>dan</a:t>
          </a:r>
          <a:endParaRPr lang="en-US" sz="1300" kern="1200" dirty="0">
            <a:latin typeface="Berlin Sans FB" pitchFamily="34" charset="0"/>
          </a:endParaRP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 err="1">
              <a:latin typeface="Berlin Sans FB" pitchFamily="34" charset="0"/>
            </a:rPr>
            <a:t>menandatangani</a:t>
          </a:r>
          <a:r>
            <a:rPr lang="en-US" sz="1300" kern="1200" dirty="0">
              <a:latin typeface="Berlin Sans FB" pitchFamily="34" charset="0"/>
            </a:rPr>
            <a:t> </a:t>
          </a:r>
          <a:r>
            <a:rPr lang="en-US" sz="1300" kern="1200" dirty="0" err="1">
              <a:latin typeface="Berlin Sans FB" pitchFamily="34" charset="0"/>
            </a:rPr>
            <a:t>Perubahan</a:t>
          </a:r>
          <a:r>
            <a:rPr lang="en-US" sz="1300" kern="1200" dirty="0">
              <a:latin typeface="Berlin Sans FB" pitchFamily="34" charset="0"/>
            </a:rPr>
            <a:t> </a:t>
          </a:r>
          <a:r>
            <a:rPr lang="en-US" sz="1300" kern="1200" dirty="0" err="1">
              <a:latin typeface="Berlin Sans FB" pitchFamily="34" charset="0"/>
            </a:rPr>
            <a:t>Hasil</a:t>
          </a:r>
          <a:r>
            <a:rPr lang="en-US" sz="1300" kern="1200" dirty="0">
              <a:latin typeface="Berlin Sans FB" pitchFamily="34" charset="0"/>
            </a:rPr>
            <a:t> </a:t>
          </a:r>
          <a:r>
            <a:rPr lang="en-US" sz="1300" kern="1200" dirty="0" err="1">
              <a:latin typeface="Berlin Sans FB" pitchFamily="34" charset="0"/>
            </a:rPr>
            <a:t>Penelaahan</a:t>
          </a:r>
          <a:r>
            <a:rPr lang="en-US" sz="1300" kern="1200" dirty="0">
              <a:latin typeface="Berlin Sans FB" pitchFamily="34" charset="0"/>
            </a:rPr>
            <a:t> RKBMN.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 err="1">
              <a:latin typeface="Berlin Sans FB" pitchFamily="34" charset="0"/>
            </a:rPr>
            <a:t>bertanggung</a:t>
          </a:r>
          <a:r>
            <a:rPr lang="en-US" sz="1300" kern="1200" dirty="0">
              <a:latin typeface="Berlin Sans FB" pitchFamily="34" charset="0"/>
            </a:rPr>
            <a:t> </a:t>
          </a:r>
          <a:r>
            <a:rPr lang="en-US" sz="1300" kern="1200" dirty="0" err="1">
              <a:latin typeface="Berlin Sans FB" pitchFamily="34" charset="0"/>
            </a:rPr>
            <a:t>jawab</a:t>
          </a:r>
          <a:r>
            <a:rPr lang="en-US" sz="1300" kern="1200" dirty="0">
              <a:latin typeface="Berlin Sans FB" pitchFamily="34" charset="0"/>
            </a:rPr>
            <a:t> </a:t>
          </a:r>
          <a:r>
            <a:rPr lang="en-US" sz="1300" kern="1200" dirty="0" err="1">
              <a:latin typeface="Berlin Sans FB" pitchFamily="34" charset="0"/>
            </a:rPr>
            <a:t>atas</a:t>
          </a:r>
          <a:r>
            <a:rPr lang="en-US" sz="1300" kern="1200" dirty="0">
              <a:latin typeface="Berlin Sans FB" pitchFamily="34" charset="0"/>
            </a:rPr>
            <a:t> </a:t>
          </a:r>
          <a:r>
            <a:rPr lang="en-US" sz="1300" kern="1200" dirty="0" err="1">
              <a:latin typeface="Berlin Sans FB" pitchFamily="34" charset="0"/>
            </a:rPr>
            <a:t>kebenaran</a:t>
          </a:r>
          <a:r>
            <a:rPr lang="en-US" sz="1300" kern="1200" dirty="0">
              <a:latin typeface="Berlin Sans FB" pitchFamily="34" charset="0"/>
            </a:rPr>
            <a:t>, </a:t>
          </a:r>
          <a:r>
            <a:rPr lang="en-US" sz="1300" kern="1200" dirty="0" err="1">
              <a:latin typeface="Berlin Sans FB" pitchFamily="34" charset="0"/>
            </a:rPr>
            <a:t>kelengkapan</a:t>
          </a:r>
          <a:r>
            <a:rPr lang="en-US" sz="1300" kern="1200" dirty="0">
              <a:latin typeface="Berlin Sans FB" pitchFamily="34" charset="0"/>
            </a:rPr>
            <a:t>, </a:t>
          </a:r>
          <a:r>
            <a:rPr lang="en-US" sz="1300" kern="1200" dirty="0" err="1">
              <a:latin typeface="Berlin Sans FB" pitchFamily="34" charset="0"/>
            </a:rPr>
            <a:t>dan</a:t>
          </a:r>
          <a:r>
            <a:rPr lang="en-US" sz="1300" kern="1200" dirty="0">
              <a:latin typeface="Berlin Sans FB" pitchFamily="34" charset="0"/>
            </a:rPr>
            <a:t> </a:t>
          </a:r>
          <a:r>
            <a:rPr lang="en-US" sz="1300" kern="1200" dirty="0" err="1">
              <a:latin typeface="Berlin Sans FB" pitchFamily="34" charset="0"/>
            </a:rPr>
            <a:t>kepatuhan</a:t>
          </a:r>
          <a:r>
            <a:rPr lang="en-US" sz="1300" kern="1200" dirty="0">
              <a:latin typeface="Berlin Sans FB" pitchFamily="34" charset="0"/>
            </a:rPr>
            <a:t> </a:t>
          </a:r>
          <a:r>
            <a:rPr lang="en-US" sz="1300" kern="1200" dirty="0" err="1">
              <a:latin typeface="Berlin Sans FB" pitchFamily="34" charset="0"/>
            </a:rPr>
            <a:t>penerapan</a:t>
          </a:r>
          <a:r>
            <a:rPr lang="en-US" sz="1300" kern="1200" dirty="0">
              <a:latin typeface="Berlin Sans FB" pitchFamily="34" charset="0"/>
            </a:rPr>
            <a:t> </a:t>
          </a:r>
          <a:r>
            <a:rPr lang="en-US" sz="1300" kern="1200" dirty="0" err="1">
              <a:latin typeface="Berlin Sans FB" pitchFamily="34" charset="0"/>
            </a:rPr>
            <a:t>kaidah</a:t>
          </a:r>
          <a:r>
            <a:rPr lang="en-US" sz="1300" kern="1200" dirty="0">
              <a:latin typeface="Berlin Sans FB" pitchFamily="34" charset="0"/>
            </a:rPr>
            <a:t> </a:t>
          </a:r>
          <a:r>
            <a:rPr lang="en-US" sz="1300" kern="1200" dirty="0" err="1">
              <a:latin typeface="Berlin Sans FB" pitchFamily="34" charset="0"/>
            </a:rPr>
            <a:t>Perencanaan</a:t>
          </a:r>
          <a:r>
            <a:rPr lang="en-US" sz="1300" kern="1200" dirty="0">
              <a:latin typeface="Berlin Sans FB" pitchFamily="34" charset="0"/>
            </a:rPr>
            <a:t> </a:t>
          </a:r>
          <a:r>
            <a:rPr lang="en-US" sz="1300" kern="1200" dirty="0" err="1">
              <a:latin typeface="Berlin Sans FB" pitchFamily="34" charset="0"/>
            </a:rPr>
            <a:t>Kebutuhan</a:t>
          </a:r>
          <a:r>
            <a:rPr lang="en-US" sz="1300" kern="1200" dirty="0">
              <a:latin typeface="Berlin Sans FB" pitchFamily="34" charset="0"/>
            </a:rPr>
            <a:t> BMN </a:t>
          </a:r>
          <a:r>
            <a:rPr lang="en-US" sz="1300" kern="1200" dirty="0" err="1">
              <a:latin typeface="Berlin Sans FB" pitchFamily="34" charset="0"/>
            </a:rPr>
            <a:t>dalam</a:t>
          </a:r>
          <a:r>
            <a:rPr lang="en-US" sz="1300" kern="1200" dirty="0">
              <a:latin typeface="Berlin Sans FB" pitchFamily="34" charset="0"/>
            </a:rPr>
            <a:t> </a:t>
          </a:r>
          <a:r>
            <a:rPr lang="en-US" sz="1300" kern="1200" dirty="0" err="1">
              <a:latin typeface="Berlin Sans FB" pitchFamily="34" charset="0"/>
            </a:rPr>
            <a:t>usulan</a:t>
          </a:r>
          <a:r>
            <a:rPr lang="en-US" sz="1300" kern="1200" dirty="0">
              <a:latin typeface="Berlin Sans FB" pitchFamily="34" charset="0"/>
            </a:rPr>
            <a:t> RKBMN.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 err="1">
              <a:solidFill>
                <a:srgbClr val="FF0000"/>
              </a:solidFill>
              <a:latin typeface="Aharoni" pitchFamily="2" charset="-79"/>
              <a:cs typeface="Aharoni" pitchFamily="2" charset="-79"/>
            </a:rPr>
            <a:t>Kuasa</a:t>
          </a:r>
          <a:r>
            <a:rPr lang="en-US" sz="1600" b="1" kern="1200" dirty="0">
              <a:solidFill>
                <a:srgbClr val="FF0000"/>
              </a:solidFill>
              <a:latin typeface="Aharoni" pitchFamily="2" charset="-79"/>
              <a:cs typeface="Aharoni" pitchFamily="2" charset="-79"/>
            </a:rPr>
            <a:t> </a:t>
          </a:r>
          <a:r>
            <a:rPr lang="en-US" sz="1600" b="1" kern="1200" dirty="0" err="1">
              <a:solidFill>
                <a:srgbClr val="FF0000"/>
              </a:solidFill>
              <a:latin typeface="Aharoni" pitchFamily="2" charset="-79"/>
              <a:cs typeface="Aharoni" pitchFamily="2" charset="-79"/>
            </a:rPr>
            <a:t>Pengguna</a:t>
          </a:r>
          <a:r>
            <a:rPr lang="en-US" sz="1600" b="1" kern="1200" dirty="0">
              <a:solidFill>
                <a:srgbClr val="FF0000"/>
              </a:solidFill>
              <a:latin typeface="Aharoni" pitchFamily="2" charset="-79"/>
              <a:cs typeface="Aharoni" pitchFamily="2" charset="-79"/>
            </a:rPr>
            <a:t> </a:t>
          </a:r>
          <a:r>
            <a:rPr lang="en-US" sz="1600" b="1" kern="1200" dirty="0" err="1">
              <a:solidFill>
                <a:srgbClr val="FF0000"/>
              </a:solidFill>
              <a:latin typeface="Aharoni" pitchFamily="2" charset="-79"/>
              <a:cs typeface="Aharoni" pitchFamily="2" charset="-79"/>
            </a:rPr>
            <a:t>Barang</a:t>
          </a:r>
          <a:r>
            <a:rPr lang="en-US" sz="1600" b="1" kern="1200" dirty="0">
              <a:solidFill>
                <a:srgbClr val="FF0000"/>
              </a:solidFill>
              <a:latin typeface="Aharoni" pitchFamily="2" charset="-79"/>
              <a:cs typeface="Aharoni" pitchFamily="2" charset="-79"/>
            </a:rPr>
            <a:t>: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 err="1">
              <a:latin typeface="Berlin Sans FB" pitchFamily="34" charset="0"/>
            </a:rPr>
            <a:t>mengajukan</a:t>
          </a:r>
          <a:r>
            <a:rPr lang="en-US" sz="1300" kern="1200" dirty="0">
              <a:latin typeface="Berlin Sans FB" pitchFamily="34" charset="0"/>
            </a:rPr>
            <a:t> RKBMN </a:t>
          </a:r>
          <a:r>
            <a:rPr lang="en-US" sz="1300" kern="1200" dirty="0" err="1">
              <a:latin typeface="Berlin Sans FB" pitchFamily="34" charset="0"/>
            </a:rPr>
            <a:t>untuk</a:t>
          </a:r>
          <a:r>
            <a:rPr lang="en-US" sz="1300" kern="1200" dirty="0">
              <a:latin typeface="Berlin Sans FB" pitchFamily="34" charset="0"/>
            </a:rPr>
            <a:t> </a:t>
          </a:r>
          <a:r>
            <a:rPr lang="en-US" sz="1300" kern="1200" dirty="0" err="1">
              <a:latin typeface="Berlin Sans FB" pitchFamily="34" charset="0"/>
            </a:rPr>
            <a:t>lingkungan</a:t>
          </a:r>
          <a:r>
            <a:rPr lang="en-US" sz="1300" kern="1200" dirty="0">
              <a:latin typeface="Berlin Sans FB" pitchFamily="34" charset="0"/>
            </a:rPr>
            <a:t> </a:t>
          </a:r>
          <a:r>
            <a:rPr lang="en-US" sz="1300" kern="1200" dirty="0" err="1">
              <a:latin typeface="Berlin Sans FB" pitchFamily="34" charset="0"/>
            </a:rPr>
            <a:t>kantor</a:t>
          </a:r>
          <a:r>
            <a:rPr lang="en-US" sz="1300" kern="1200" dirty="0">
              <a:latin typeface="Berlin Sans FB" pitchFamily="34" charset="0"/>
            </a:rPr>
            <a:t> yang </a:t>
          </a:r>
          <a:r>
            <a:rPr lang="en-US" sz="1300" kern="1200" dirty="0" err="1">
              <a:latin typeface="Berlin Sans FB" pitchFamily="34" charset="0"/>
            </a:rPr>
            <a:t>dipimpinnya</a:t>
          </a:r>
          <a:r>
            <a:rPr lang="en-US" sz="1300" kern="1200" dirty="0">
              <a:latin typeface="Berlin Sans FB" pitchFamily="34" charset="0"/>
            </a:rPr>
            <a:t> </a:t>
          </a:r>
          <a:r>
            <a:rPr lang="en-US" sz="1300" kern="1200" dirty="0" err="1">
              <a:latin typeface="Berlin Sans FB" pitchFamily="34" charset="0"/>
            </a:rPr>
            <a:t>kepada</a:t>
          </a:r>
          <a:r>
            <a:rPr lang="en-US" sz="1300" kern="1200" dirty="0">
              <a:latin typeface="Berlin Sans FB" pitchFamily="34" charset="0"/>
            </a:rPr>
            <a:t> </a:t>
          </a:r>
          <a:r>
            <a:rPr lang="en-US" sz="1300" kern="1200" dirty="0" err="1">
              <a:latin typeface="Berlin Sans FB" pitchFamily="34" charset="0"/>
            </a:rPr>
            <a:t>Pengguna</a:t>
          </a:r>
          <a:r>
            <a:rPr lang="en-US" sz="1300" kern="1200" dirty="0">
              <a:latin typeface="Berlin Sans FB" pitchFamily="34" charset="0"/>
            </a:rPr>
            <a:t> </a:t>
          </a:r>
          <a:r>
            <a:rPr lang="en-US" sz="1300" kern="1200" dirty="0" err="1">
              <a:latin typeface="Berlin Sans FB" pitchFamily="34" charset="0"/>
            </a:rPr>
            <a:t>Barang</a:t>
          </a:r>
          <a:r>
            <a:rPr lang="en-US" sz="1300" kern="1200" dirty="0">
              <a:latin typeface="Berlin Sans FB" pitchFamily="34" charset="0"/>
            </a:rPr>
            <a:t>.</a:t>
          </a:r>
        </a:p>
      </dsp:txBody>
      <dsp:txXfrm>
        <a:off x="5140066" y="1185126"/>
        <a:ext cx="3413871" cy="3844073"/>
      </dsp:txXfrm>
    </dsp:sp>
    <dsp:sp modelId="{C1813F46-517C-42B0-842C-B5DB501E2087}">
      <dsp:nvSpPr>
        <dsp:cNvPr id="0" name=""/>
        <dsp:cNvSpPr/>
      </dsp:nvSpPr>
      <dsp:spPr>
        <a:xfrm>
          <a:off x="4377336" y="314362"/>
          <a:ext cx="913116" cy="790890"/>
        </a:xfrm>
        <a:prstGeom prst="ellipse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 dirty="0"/>
        </a:p>
      </dsp:txBody>
      <dsp:txXfrm>
        <a:off x="4511059" y="430185"/>
        <a:ext cx="645670" cy="559244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8B0076-EF27-440F-AD99-2A8A32641E32}">
      <dsp:nvSpPr>
        <dsp:cNvPr id="0" name=""/>
        <dsp:cNvSpPr/>
      </dsp:nvSpPr>
      <dsp:spPr>
        <a:xfrm>
          <a:off x="877370" y="480355"/>
          <a:ext cx="3591777" cy="655672"/>
        </a:xfrm>
        <a:prstGeom prst="rect">
          <a:avLst/>
        </a:prstGeom>
        <a:solidFill>
          <a:srgbClr val="002060">
            <a:alpha val="90000"/>
          </a:srgbClr>
        </a:solidFill>
        <a:ln w="12700" cap="flat" cmpd="sng" algn="ctr">
          <a:solidFill>
            <a:srgbClr val="0070C0">
              <a:alpha val="9000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70688" rIns="170688" bIns="170688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2400" b="1" kern="1200" dirty="0">
              <a:solidFill>
                <a:srgbClr val="FFFF00"/>
              </a:solidFill>
              <a:latin typeface="AR CENA" pitchFamily="2" charset="0"/>
            </a:rPr>
            <a:t>RKBMN Untuk </a:t>
          </a:r>
          <a:r>
            <a:rPr lang="en-US" sz="2400" b="1" kern="1200" dirty="0">
              <a:solidFill>
                <a:srgbClr val="FFFF00"/>
              </a:solidFill>
              <a:latin typeface="AR CENA" pitchFamily="2" charset="0"/>
            </a:rPr>
            <a:t>PENGADAAN</a:t>
          </a:r>
        </a:p>
      </dsp:txBody>
      <dsp:txXfrm>
        <a:off x="1452055" y="480355"/>
        <a:ext cx="3017093" cy="655672"/>
      </dsp:txXfrm>
    </dsp:sp>
    <dsp:sp modelId="{A63BEE04-83D2-4C3F-A16F-98ECA0CE4DBF}">
      <dsp:nvSpPr>
        <dsp:cNvPr id="0" name=""/>
        <dsp:cNvSpPr/>
      </dsp:nvSpPr>
      <dsp:spPr>
        <a:xfrm>
          <a:off x="892168" y="1178014"/>
          <a:ext cx="3562183" cy="4583238"/>
        </a:xfrm>
        <a:prstGeom prst="rect">
          <a:avLst/>
        </a:prstGeom>
        <a:solidFill>
          <a:schemeClr val="accent3">
            <a:lumMod val="60000"/>
            <a:lumOff val="40000"/>
            <a:alpha val="90000"/>
          </a:schemeClr>
        </a:solidFill>
        <a:ln w="12700" cap="flat" cmpd="sng" algn="ctr">
          <a:solidFill>
            <a:srgbClr val="0070C0">
              <a:alpha val="9000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9568" rIns="99568" bIns="99568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b="0" kern="1200" dirty="0">
            <a:solidFill>
              <a:schemeClr val="tx1"/>
            </a:solidFill>
            <a:latin typeface="Berlin Sans FB" pitchFamily="34" charset="0"/>
            <a:cs typeface="Aharoni" pitchFamily="2" charset="-79"/>
          </a:endParaRPr>
        </a:p>
        <a:p>
          <a:pPr lvl="0" algn="just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 dirty="0" err="1">
              <a:solidFill>
                <a:schemeClr val="tx1"/>
              </a:solidFill>
              <a:latin typeface="Berlin Sans FB" pitchFamily="34" charset="0"/>
              <a:cs typeface="Aharoni" pitchFamily="2" charset="-79"/>
            </a:rPr>
            <a:t>Kesesuaian</a:t>
          </a:r>
          <a:r>
            <a:rPr lang="en-US" sz="1400" b="0" kern="1200" dirty="0">
              <a:solidFill>
                <a:schemeClr val="tx1"/>
              </a:solidFill>
              <a:latin typeface="Berlin Sans FB" pitchFamily="34" charset="0"/>
              <a:cs typeface="Aharoni" pitchFamily="2" charset="-79"/>
            </a:rPr>
            <a:t> program, </a:t>
          </a:r>
          <a:r>
            <a:rPr lang="en-US" sz="1400" b="0" kern="1200" dirty="0" err="1">
              <a:solidFill>
                <a:schemeClr val="tx1"/>
              </a:solidFill>
              <a:latin typeface="Berlin Sans FB" pitchFamily="34" charset="0"/>
              <a:cs typeface="Aharoni" pitchFamily="2" charset="-79"/>
            </a:rPr>
            <a:t>kegiatan</a:t>
          </a:r>
          <a:r>
            <a:rPr lang="en-US" sz="1400" b="0" kern="1200" dirty="0">
              <a:solidFill>
                <a:schemeClr val="tx1"/>
              </a:solidFill>
              <a:latin typeface="Berlin Sans FB" pitchFamily="34" charset="0"/>
              <a:cs typeface="Aharoni" pitchFamily="2" charset="-79"/>
            </a:rPr>
            <a:t>, output </a:t>
          </a:r>
          <a:r>
            <a:rPr lang="en-US" sz="1400" b="0" kern="1200" dirty="0" err="1">
              <a:solidFill>
                <a:schemeClr val="tx1"/>
              </a:solidFill>
              <a:latin typeface="Berlin Sans FB" pitchFamily="34" charset="0"/>
              <a:cs typeface="Aharoni" pitchFamily="2" charset="-79"/>
            </a:rPr>
            <a:t>dengan</a:t>
          </a:r>
          <a:r>
            <a:rPr lang="en-US" sz="1400" b="0" kern="1200" dirty="0">
              <a:solidFill>
                <a:schemeClr val="tx1"/>
              </a:solidFill>
              <a:latin typeface="Berlin Sans FB" pitchFamily="34" charset="0"/>
              <a:cs typeface="Aharoni" pitchFamily="2" charset="-79"/>
            </a:rPr>
            <a:t> </a:t>
          </a:r>
          <a:r>
            <a:rPr lang="en-US" sz="1400" b="0" kern="1200" dirty="0" err="1">
              <a:solidFill>
                <a:schemeClr val="tx1"/>
              </a:solidFill>
              <a:latin typeface="Berlin Sans FB" pitchFamily="34" charset="0"/>
              <a:cs typeface="Aharoni" pitchFamily="2" charset="-79"/>
            </a:rPr>
            <a:t>Renstra</a:t>
          </a:r>
          <a:r>
            <a:rPr lang="en-US" sz="1400" b="0" kern="1200" dirty="0">
              <a:solidFill>
                <a:schemeClr val="tx1"/>
              </a:solidFill>
              <a:latin typeface="Berlin Sans FB" pitchFamily="34" charset="0"/>
              <a:cs typeface="Aharoni" pitchFamily="2" charset="-79"/>
            </a:rPr>
            <a:t>-K/L;</a:t>
          </a:r>
        </a:p>
        <a:p>
          <a:pPr lvl="0" algn="just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 dirty="0" err="1">
              <a:solidFill>
                <a:schemeClr val="tx1"/>
              </a:solidFill>
              <a:latin typeface="Berlin Sans FB" pitchFamily="34" charset="0"/>
              <a:cs typeface="Aharoni" pitchFamily="2" charset="-79"/>
            </a:rPr>
            <a:t>Kesesuaian</a:t>
          </a:r>
          <a:r>
            <a:rPr lang="en-US" sz="1400" b="0" kern="1200" dirty="0">
              <a:solidFill>
                <a:schemeClr val="tx1"/>
              </a:solidFill>
              <a:latin typeface="Berlin Sans FB" pitchFamily="34" charset="0"/>
              <a:cs typeface="Aharoni" pitchFamily="2" charset="-79"/>
            </a:rPr>
            <a:t> </a:t>
          </a:r>
          <a:r>
            <a:rPr lang="en-US" sz="1400" b="0" kern="1200" dirty="0" err="1">
              <a:solidFill>
                <a:schemeClr val="tx1"/>
              </a:solidFill>
              <a:latin typeface="Berlin Sans FB" pitchFamily="34" charset="0"/>
              <a:cs typeface="Aharoni" pitchFamily="2" charset="-79"/>
            </a:rPr>
            <a:t>kebutuhan</a:t>
          </a:r>
          <a:r>
            <a:rPr lang="en-US" sz="1400" b="0" kern="1200" dirty="0">
              <a:solidFill>
                <a:schemeClr val="tx1"/>
              </a:solidFill>
              <a:latin typeface="Berlin Sans FB" pitchFamily="34" charset="0"/>
              <a:cs typeface="Aharoni" pitchFamily="2" charset="-79"/>
            </a:rPr>
            <a:t> BMN </a:t>
          </a:r>
          <a:r>
            <a:rPr lang="en-US" sz="1400" b="0" kern="1200" dirty="0" err="1">
              <a:solidFill>
                <a:schemeClr val="tx1"/>
              </a:solidFill>
              <a:latin typeface="Berlin Sans FB" pitchFamily="34" charset="0"/>
              <a:cs typeface="Aharoni" pitchFamily="2" charset="-79"/>
            </a:rPr>
            <a:t>dengan</a:t>
          </a:r>
          <a:r>
            <a:rPr lang="en-US" sz="1400" b="0" kern="1200" dirty="0">
              <a:solidFill>
                <a:schemeClr val="tx1"/>
              </a:solidFill>
              <a:latin typeface="Berlin Sans FB" pitchFamily="34" charset="0"/>
              <a:cs typeface="Aharoni" pitchFamily="2" charset="-79"/>
            </a:rPr>
            <a:t> SBSK;</a:t>
          </a:r>
        </a:p>
        <a:p>
          <a:pPr lvl="0" algn="just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 dirty="0" err="1">
              <a:solidFill>
                <a:schemeClr val="tx1"/>
              </a:solidFill>
              <a:latin typeface="Berlin Sans FB" pitchFamily="34" charset="0"/>
              <a:cs typeface="Aharoni" pitchFamily="2" charset="-79"/>
            </a:rPr>
            <a:t>Ketersediaan</a:t>
          </a:r>
          <a:r>
            <a:rPr lang="en-US" sz="1400" b="0" kern="1200" dirty="0">
              <a:solidFill>
                <a:schemeClr val="tx1"/>
              </a:solidFill>
              <a:latin typeface="Berlin Sans FB" pitchFamily="34" charset="0"/>
              <a:cs typeface="Aharoni" pitchFamily="2" charset="-79"/>
            </a:rPr>
            <a:t> BMN;</a:t>
          </a:r>
        </a:p>
        <a:p>
          <a:pPr marL="228600" lvl="0" indent="0" algn="just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i="0" kern="1200" dirty="0" err="1">
              <a:latin typeface="Berlin Sans FB" pitchFamily="34" charset="0"/>
            </a:rPr>
            <a:t>sebagian</a:t>
          </a:r>
          <a:r>
            <a:rPr lang="en-US" sz="1400" i="0" kern="1200" dirty="0">
              <a:latin typeface="Berlin Sans FB" pitchFamily="34" charset="0"/>
            </a:rPr>
            <a:t> </a:t>
          </a:r>
          <a:r>
            <a:rPr lang="en-US" sz="1400" i="0" kern="1200" dirty="0" err="1">
              <a:latin typeface="Berlin Sans FB" pitchFamily="34" charset="0"/>
            </a:rPr>
            <a:t>tanah</a:t>
          </a:r>
          <a:r>
            <a:rPr lang="en-US" sz="1400" i="0" kern="1200" dirty="0">
              <a:latin typeface="Berlin Sans FB" pitchFamily="34" charset="0"/>
            </a:rPr>
            <a:t> </a:t>
          </a:r>
          <a:r>
            <a:rPr lang="en-US" sz="1400" i="0" kern="1200" dirty="0" err="1">
              <a:latin typeface="Berlin Sans FB" pitchFamily="34" charset="0"/>
            </a:rPr>
            <a:t>dan</a:t>
          </a:r>
          <a:r>
            <a:rPr lang="en-US" sz="1400" i="0" kern="1200" dirty="0">
              <a:latin typeface="Berlin Sans FB" pitchFamily="34" charset="0"/>
            </a:rPr>
            <a:t>/</a:t>
          </a:r>
          <a:r>
            <a:rPr lang="en-US" sz="1400" i="0" kern="1200" dirty="0" err="1">
              <a:latin typeface="Berlin Sans FB" pitchFamily="34" charset="0"/>
            </a:rPr>
            <a:t>atau</a:t>
          </a:r>
          <a:r>
            <a:rPr lang="en-US" sz="1400" i="0" kern="1200" dirty="0">
              <a:latin typeface="Berlin Sans FB" pitchFamily="34" charset="0"/>
            </a:rPr>
            <a:t> </a:t>
          </a:r>
          <a:r>
            <a:rPr lang="en-US" sz="1400" i="0" kern="1200" dirty="0" err="1">
              <a:latin typeface="Berlin Sans FB" pitchFamily="34" charset="0"/>
            </a:rPr>
            <a:t>bangunan</a:t>
          </a:r>
          <a:r>
            <a:rPr lang="en-US" sz="1400" i="0" kern="1200" dirty="0">
              <a:latin typeface="Berlin Sans FB" pitchFamily="34" charset="0"/>
            </a:rPr>
            <a:t> </a:t>
          </a:r>
          <a:r>
            <a:rPr lang="en-US" sz="1400" i="0" kern="1200" dirty="0" err="1">
              <a:latin typeface="Berlin Sans FB" pitchFamily="34" charset="0"/>
            </a:rPr>
            <a:t>sedang</a:t>
          </a:r>
          <a:r>
            <a:rPr lang="en-US" sz="1400" i="0" kern="1200" dirty="0">
              <a:latin typeface="Berlin Sans FB" pitchFamily="34" charset="0"/>
            </a:rPr>
            <a:t> </a:t>
          </a:r>
          <a:r>
            <a:rPr lang="en-US" sz="1400" i="0" kern="1200" dirty="0" err="1">
              <a:latin typeface="Berlin Sans FB" pitchFamily="34" charset="0"/>
            </a:rPr>
            <a:t>tidak</a:t>
          </a:r>
          <a:r>
            <a:rPr lang="en-US" sz="1400" i="0" kern="1200" dirty="0">
              <a:latin typeface="Berlin Sans FB" pitchFamily="34" charset="0"/>
            </a:rPr>
            <a:t> </a:t>
          </a:r>
          <a:r>
            <a:rPr lang="en-US" sz="1400" i="0" kern="1200" dirty="0" err="1">
              <a:latin typeface="Berlin Sans FB" pitchFamily="34" charset="0"/>
            </a:rPr>
            <a:t>digunakan</a:t>
          </a:r>
          <a:r>
            <a:rPr lang="en-US" sz="1400" i="0" kern="1200" dirty="0">
              <a:latin typeface="Berlin Sans FB" pitchFamily="34" charset="0"/>
            </a:rPr>
            <a:t> </a:t>
          </a:r>
          <a:r>
            <a:rPr lang="en-US" sz="1400" i="0" kern="1200" dirty="0" err="1">
              <a:latin typeface="Berlin Sans FB" pitchFamily="34" charset="0"/>
            </a:rPr>
            <a:t>dan</a:t>
          </a:r>
          <a:r>
            <a:rPr lang="en-US" sz="1400" i="0" kern="1200" dirty="0">
              <a:latin typeface="Berlin Sans FB" pitchFamily="34" charset="0"/>
            </a:rPr>
            <a:t>/</a:t>
          </a:r>
          <a:r>
            <a:rPr lang="en-US" sz="1400" i="0" kern="1200" dirty="0" err="1">
              <a:latin typeface="Berlin Sans FB" pitchFamily="34" charset="0"/>
            </a:rPr>
            <a:t>atau</a:t>
          </a:r>
          <a:r>
            <a:rPr lang="en-US" sz="1400" i="0" kern="1200" dirty="0">
              <a:latin typeface="Berlin Sans FB" pitchFamily="34" charset="0"/>
            </a:rPr>
            <a:t> </a:t>
          </a:r>
          <a:r>
            <a:rPr lang="en-US" sz="1400" i="0" kern="1200" dirty="0" err="1">
              <a:latin typeface="Berlin Sans FB" pitchFamily="34" charset="0"/>
            </a:rPr>
            <a:t>tidak</a:t>
          </a:r>
          <a:r>
            <a:rPr lang="en-US" sz="1400" i="0" kern="1200" dirty="0">
              <a:latin typeface="Berlin Sans FB" pitchFamily="34" charset="0"/>
            </a:rPr>
            <a:t> </a:t>
          </a:r>
          <a:r>
            <a:rPr lang="en-US" sz="1400" i="0" kern="1200" dirty="0" err="1">
              <a:latin typeface="Berlin Sans FB" pitchFamily="34" charset="0"/>
            </a:rPr>
            <a:t>direncanakan</a:t>
          </a:r>
          <a:r>
            <a:rPr lang="en-US" sz="1400" i="0" kern="1200" dirty="0">
              <a:latin typeface="Berlin Sans FB" pitchFamily="34" charset="0"/>
            </a:rPr>
            <a:t> </a:t>
          </a:r>
          <a:r>
            <a:rPr lang="en-US" sz="1400" i="0" kern="1200" dirty="0" err="1">
              <a:latin typeface="Berlin Sans FB" pitchFamily="34" charset="0"/>
            </a:rPr>
            <a:t>digunakan</a:t>
          </a:r>
          <a:r>
            <a:rPr lang="en-US" sz="1400" i="0" kern="1200" dirty="0">
              <a:latin typeface="Berlin Sans FB" pitchFamily="34" charset="0"/>
            </a:rPr>
            <a:t> </a:t>
          </a:r>
          <a:r>
            <a:rPr lang="en-US" sz="1400" i="0" kern="1200" dirty="0" err="1">
              <a:latin typeface="Berlin Sans FB" pitchFamily="34" charset="0"/>
            </a:rPr>
            <a:t>sebelum</a:t>
          </a:r>
          <a:r>
            <a:rPr lang="en-US" sz="1400" i="0" kern="1200" dirty="0">
              <a:latin typeface="Berlin Sans FB" pitchFamily="34" charset="0"/>
            </a:rPr>
            <a:t> </a:t>
          </a:r>
          <a:r>
            <a:rPr lang="en-US" sz="1400" i="0" kern="1200" dirty="0" err="1">
              <a:latin typeface="Berlin Sans FB" pitchFamily="34" charset="0"/>
            </a:rPr>
            <a:t>berakhirnya</a:t>
          </a:r>
          <a:r>
            <a:rPr lang="en-US" sz="1400" i="0" kern="1200" dirty="0">
              <a:latin typeface="Berlin Sans FB" pitchFamily="34" charset="0"/>
            </a:rPr>
            <a:t> </a:t>
          </a:r>
          <a:r>
            <a:rPr lang="en-US" sz="1400" i="0" kern="1200" dirty="0" err="1">
              <a:latin typeface="Berlin Sans FB" pitchFamily="34" charset="0"/>
            </a:rPr>
            <a:t>tahun</a:t>
          </a:r>
          <a:r>
            <a:rPr lang="en-US" sz="1400" i="0" kern="1200" dirty="0">
              <a:latin typeface="Berlin Sans FB" pitchFamily="34" charset="0"/>
            </a:rPr>
            <a:t> </a:t>
          </a:r>
          <a:r>
            <a:rPr lang="en-US" sz="1400" i="0" kern="1200" dirty="0" err="1">
              <a:latin typeface="Berlin Sans FB" pitchFamily="34" charset="0"/>
            </a:rPr>
            <a:t>ketiga</a:t>
          </a:r>
          <a:r>
            <a:rPr lang="en-US" sz="1400" i="0" kern="1200" dirty="0">
              <a:latin typeface="Berlin Sans FB" pitchFamily="34" charset="0"/>
            </a:rPr>
            <a:t> </a:t>
          </a:r>
          <a:r>
            <a:rPr lang="en-US" sz="1400" i="0" kern="1200" dirty="0" err="1">
              <a:latin typeface="Berlin Sans FB" pitchFamily="34" charset="0"/>
            </a:rPr>
            <a:t>dan</a:t>
          </a:r>
          <a:r>
            <a:rPr lang="en-US" sz="1400" i="0" kern="1200" dirty="0">
              <a:latin typeface="Berlin Sans FB" pitchFamily="34" charset="0"/>
            </a:rPr>
            <a:t>/</a:t>
          </a:r>
          <a:r>
            <a:rPr lang="en-US" sz="1400" i="0" kern="1200" dirty="0" err="1">
              <a:latin typeface="Berlin Sans FB" pitchFamily="34" charset="0"/>
            </a:rPr>
            <a:t>atau</a:t>
          </a:r>
          <a:r>
            <a:rPr lang="en-US" sz="1400" i="0" kern="1200" dirty="0">
              <a:latin typeface="Berlin Sans FB" pitchFamily="34" charset="0"/>
            </a:rPr>
            <a:t> </a:t>
          </a:r>
          <a:r>
            <a:rPr lang="en-US" sz="1400" i="0" kern="1200" dirty="0" err="1">
              <a:latin typeface="Berlin Sans FB" pitchFamily="34" charset="0"/>
            </a:rPr>
            <a:t>tidak</a:t>
          </a:r>
          <a:r>
            <a:rPr lang="en-US" sz="1400" i="0" kern="1200" dirty="0">
              <a:latin typeface="Berlin Sans FB" pitchFamily="34" charset="0"/>
            </a:rPr>
            <a:t> </a:t>
          </a:r>
          <a:r>
            <a:rPr lang="en-US" sz="1400" i="0" kern="1200" dirty="0" err="1">
              <a:latin typeface="Berlin Sans FB" pitchFamily="34" charset="0"/>
            </a:rPr>
            <a:t>direncanakan</a:t>
          </a:r>
          <a:r>
            <a:rPr lang="en-US" sz="1400" i="0" kern="1200" dirty="0">
              <a:latin typeface="Berlin Sans FB" pitchFamily="34" charset="0"/>
            </a:rPr>
            <a:t> </a:t>
          </a:r>
          <a:r>
            <a:rPr lang="en-US" sz="1400" i="0" kern="1200" dirty="0" err="1">
              <a:latin typeface="Berlin Sans FB" pitchFamily="34" charset="0"/>
            </a:rPr>
            <a:t>untuk</a:t>
          </a:r>
          <a:r>
            <a:rPr lang="en-US" sz="1400" i="0" kern="1200" dirty="0">
              <a:latin typeface="Berlin Sans FB" pitchFamily="34" charset="0"/>
            </a:rPr>
            <a:t> </a:t>
          </a:r>
          <a:r>
            <a:rPr lang="en-US" sz="1400" i="0" kern="1200" dirty="0" err="1">
              <a:latin typeface="Berlin Sans FB" pitchFamily="34" charset="0"/>
            </a:rPr>
            <a:t>dimanfaatkan</a:t>
          </a:r>
          <a:r>
            <a:rPr lang="en-US" sz="1400" i="0" kern="1200" dirty="0">
              <a:latin typeface="Berlin Sans FB" pitchFamily="34" charset="0"/>
            </a:rPr>
            <a:t> </a:t>
          </a:r>
          <a:r>
            <a:rPr lang="en-US" sz="1400" i="0" kern="1200" dirty="0" err="1">
              <a:latin typeface="Berlin Sans FB" pitchFamily="34" charset="0"/>
            </a:rPr>
            <a:t>sebelum</a:t>
          </a:r>
          <a:r>
            <a:rPr lang="en-US" sz="1400" i="0" kern="1200" dirty="0">
              <a:latin typeface="Berlin Sans FB" pitchFamily="34" charset="0"/>
            </a:rPr>
            <a:t> </a:t>
          </a:r>
          <a:r>
            <a:rPr lang="en-US" sz="1400" i="0" kern="1200" dirty="0" err="1">
              <a:latin typeface="Berlin Sans FB" pitchFamily="34" charset="0"/>
            </a:rPr>
            <a:t>berakhirnya</a:t>
          </a:r>
          <a:r>
            <a:rPr lang="en-US" sz="1400" i="0" kern="1200" dirty="0">
              <a:latin typeface="Berlin Sans FB" pitchFamily="34" charset="0"/>
            </a:rPr>
            <a:t> </a:t>
          </a:r>
          <a:r>
            <a:rPr lang="en-US" sz="1400" i="0" kern="1200" dirty="0" err="1">
              <a:latin typeface="Berlin Sans FB" pitchFamily="34" charset="0"/>
            </a:rPr>
            <a:t>tahun</a:t>
          </a:r>
          <a:r>
            <a:rPr lang="en-US" sz="1400" i="0" kern="1200" dirty="0">
              <a:latin typeface="Berlin Sans FB" pitchFamily="34" charset="0"/>
            </a:rPr>
            <a:t> </a:t>
          </a:r>
          <a:r>
            <a:rPr lang="en-US" sz="1400" i="0" kern="1200" dirty="0" err="1">
              <a:latin typeface="Berlin Sans FB" pitchFamily="34" charset="0"/>
            </a:rPr>
            <a:t>kedua</a:t>
          </a:r>
          <a:r>
            <a:rPr lang="en-US" sz="1400" i="0" kern="1200" dirty="0">
              <a:latin typeface="Berlin Sans FB" pitchFamily="34" charset="0"/>
            </a:rPr>
            <a:t>.</a:t>
          </a:r>
        </a:p>
        <a:p>
          <a:pPr marL="228600" lvl="0" indent="0" algn="just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i="0" kern="1200" dirty="0">
              <a:latin typeface="Berlin Sans FB" pitchFamily="34" charset="0"/>
            </a:rPr>
            <a:t>BMN </a:t>
          </a:r>
          <a:r>
            <a:rPr lang="en-US" sz="1400" i="0" kern="1200" dirty="0" err="1">
              <a:latin typeface="Berlin Sans FB" pitchFamily="34" charset="0"/>
            </a:rPr>
            <a:t>selain</a:t>
          </a:r>
          <a:r>
            <a:rPr lang="en-US" sz="1400" i="0" kern="1200" dirty="0">
              <a:latin typeface="Berlin Sans FB" pitchFamily="34" charset="0"/>
            </a:rPr>
            <a:t> </a:t>
          </a:r>
          <a:r>
            <a:rPr lang="en-US" sz="1400" i="0" kern="1200" dirty="0" err="1">
              <a:latin typeface="Berlin Sans FB" pitchFamily="34" charset="0"/>
            </a:rPr>
            <a:t>tanah</a:t>
          </a:r>
          <a:r>
            <a:rPr lang="en-US" sz="1400" i="0" kern="1200" dirty="0">
              <a:latin typeface="Berlin Sans FB" pitchFamily="34" charset="0"/>
            </a:rPr>
            <a:t> </a:t>
          </a:r>
          <a:r>
            <a:rPr lang="en-US" sz="1400" i="0" kern="1200" dirty="0" err="1">
              <a:latin typeface="Berlin Sans FB" pitchFamily="34" charset="0"/>
            </a:rPr>
            <a:t>dan</a:t>
          </a:r>
          <a:r>
            <a:rPr lang="en-US" sz="1400" i="0" kern="1200" dirty="0">
              <a:latin typeface="Berlin Sans FB" pitchFamily="34" charset="0"/>
            </a:rPr>
            <a:t>/</a:t>
          </a:r>
          <a:r>
            <a:rPr lang="en-US" sz="1400" i="0" kern="1200" dirty="0" err="1">
              <a:latin typeface="Berlin Sans FB" pitchFamily="34" charset="0"/>
            </a:rPr>
            <a:t>atau</a:t>
          </a:r>
          <a:r>
            <a:rPr lang="en-US" sz="1400" i="0" kern="1200" dirty="0">
              <a:latin typeface="Berlin Sans FB" pitchFamily="34" charset="0"/>
            </a:rPr>
            <a:t> </a:t>
          </a:r>
          <a:r>
            <a:rPr lang="en-US" sz="1400" i="0" kern="1200" dirty="0" err="1">
              <a:latin typeface="Berlin Sans FB" pitchFamily="34" charset="0"/>
            </a:rPr>
            <a:t>bangunan</a:t>
          </a:r>
          <a:r>
            <a:rPr lang="en-US" sz="1400" i="0" kern="1200" dirty="0">
              <a:latin typeface="Berlin Sans FB" pitchFamily="34" charset="0"/>
            </a:rPr>
            <a:t> </a:t>
          </a:r>
          <a:r>
            <a:rPr lang="en-US" sz="1400" i="0" kern="1200" dirty="0" err="1">
              <a:latin typeface="Berlin Sans FB" pitchFamily="34" charset="0"/>
            </a:rPr>
            <a:t>sedang</a:t>
          </a:r>
          <a:r>
            <a:rPr lang="en-US" sz="1400" i="0" kern="1200" dirty="0">
              <a:latin typeface="Berlin Sans FB" pitchFamily="34" charset="0"/>
            </a:rPr>
            <a:t> </a:t>
          </a:r>
          <a:r>
            <a:rPr lang="en-US" sz="1400" i="0" kern="1200" dirty="0" err="1">
              <a:latin typeface="Berlin Sans FB" pitchFamily="34" charset="0"/>
            </a:rPr>
            <a:t>tidak</a:t>
          </a:r>
          <a:r>
            <a:rPr lang="en-US" sz="1400" i="0" kern="1200" dirty="0">
              <a:latin typeface="Berlin Sans FB" pitchFamily="34" charset="0"/>
            </a:rPr>
            <a:t> </a:t>
          </a:r>
          <a:r>
            <a:rPr lang="en-US" sz="1400" i="0" kern="1200" dirty="0" err="1">
              <a:latin typeface="Berlin Sans FB" pitchFamily="34" charset="0"/>
            </a:rPr>
            <a:t>digunakan</a:t>
          </a:r>
          <a:r>
            <a:rPr lang="en-US" sz="1400" i="0" kern="1200" dirty="0">
              <a:latin typeface="Berlin Sans FB" pitchFamily="34" charset="0"/>
            </a:rPr>
            <a:t> </a:t>
          </a:r>
          <a:r>
            <a:rPr lang="en-US" sz="1400" i="0" kern="1200" dirty="0" err="1">
              <a:latin typeface="Berlin Sans FB" pitchFamily="34" charset="0"/>
            </a:rPr>
            <a:t>untuk</a:t>
          </a:r>
          <a:r>
            <a:rPr lang="en-US" sz="1400" i="0" kern="1200" dirty="0">
              <a:latin typeface="Berlin Sans FB" pitchFamily="34" charset="0"/>
            </a:rPr>
            <a:t> </a:t>
          </a:r>
          <a:r>
            <a:rPr lang="en-US" sz="1400" i="0" kern="1200" dirty="0" err="1">
              <a:latin typeface="Berlin Sans FB" pitchFamily="34" charset="0"/>
            </a:rPr>
            <a:t>menyelenggarakan</a:t>
          </a:r>
          <a:r>
            <a:rPr lang="en-US" sz="1400" i="0" kern="1200" dirty="0">
              <a:latin typeface="Berlin Sans FB" pitchFamily="34" charset="0"/>
            </a:rPr>
            <a:t> </a:t>
          </a:r>
          <a:r>
            <a:rPr lang="en-US" sz="1400" i="0" kern="1200" dirty="0" err="1">
              <a:latin typeface="Berlin Sans FB" pitchFamily="34" charset="0"/>
            </a:rPr>
            <a:t>tusi</a:t>
          </a:r>
          <a:r>
            <a:rPr lang="en-US" sz="1400" i="0" kern="1200" dirty="0">
              <a:latin typeface="Berlin Sans FB" pitchFamily="34" charset="0"/>
            </a:rPr>
            <a:t>.</a:t>
          </a:r>
        </a:p>
        <a:p>
          <a:pPr marL="228600" lvl="0" indent="0" algn="just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i="0" kern="1200" dirty="0" err="1">
              <a:latin typeface="Berlin Sans FB" pitchFamily="34" charset="0"/>
            </a:rPr>
            <a:t>Jangka</a:t>
          </a:r>
          <a:r>
            <a:rPr lang="en-US" sz="1400" i="0" kern="1200" dirty="0">
              <a:latin typeface="Berlin Sans FB" pitchFamily="34" charset="0"/>
            </a:rPr>
            <a:t> </a:t>
          </a:r>
          <a:r>
            <a:rPr lang="en-US" sz="1400" i="0" kern="1200" dirty="0" err="1">
              <a:latin typeface="Berlin Sans FB" pitchFamily="34" charset="0"/>
            </a:rPr>
            <a:t>waktu</a:t>
          </a:r>
          <a:r>
            <a:rPr lang="en-US" sz="1400" i="0" kern="1200" dirty="0">
              <a:latin typeface="Berlin Sans FB" pitchFamily="34" charset="0"/>
            </a:rPr>
            <a:t> </a:t>
          </a:r>
          <a:r>
            <a:rPr lang="en-US" sz="1400" i="0" kern="1200" dirty="0" err="1">
              <a:latin typeface="Berlin Sans FB" pitchFamily="34" charset="0"/>
            </a:rPr>
            <a:t>pemanfaatan</a:t>
          </a:r>
          <a:r>
            <a:rPr lang="en-US" sz="1400" i="0" kern="1200" dirty="0">
              <a:latin typeface="Berlin Sans FB" pitchFamily="34" charset="0"/>
            </a:rPr>
            <a:t> BMN </a:t>
          </a:r>
          <a:r>
            <a:rPr lang="en-US" sz="1400" i="0" kern="1200" dirty="0" err="1">
              <a:latin typeface="Berlin Sans FB" pitchFamily="34" charset="0"/>
            </a:rPr>
            <a:t>berakhir</a:t>
          </a:r>
          <a:r>
            <a:rPr lang="en-US" sz="1400" i="0" kern="1200" dirty="0">
              <a:latin typeface="Berlin Sans FB" pitchFamily="34" charset="0"/>
            </a:rPr>
            <a:t> </a:t>
          </a:r>
          <a:r>
            <a:rPr lang="en-US" sz="1400" i="0" kern="1200" dirty="0" err="1">
              <a:latin typeface="Berlin Sans FB" pitchFamily="34" charset="0"/>
            </a:rPr>
            <a:t>dalam</a:t>
          </a:r>
          <a:r>
            <a:rPr lang="en-US" sz="1400" i="0" kern="1200" dirty="0">
              <a:latin typeface="Berlin Sans FB" pitchFamily="34" charset="0"/>
            </a:rPr>
            <a:t> </a:t>
          </a:r>
          <a:r>
            <a:rPr lang="en-US" sz="1400" i="0" kern="1200" dirty="0" err="1">
              <a:latin typeface="Berlin Sans FB" pitchFamily="34" charset="0"/>
            </a:rPr>
            <a:t>jangka</a:t>
          </a:r>
          <a:r>
            <a:rPr lang="en-US" sz="1400" i="0" kern="1200" dirty="0">
              <a:latin typeface="Berlin Sans FB" pitchFamily="34" charset="0"/>
            </a:rPr>
            <a:t> </a:t>
          </a:r>
          <a:r>
            <a:rPr lang="en-US" sz="1400" i="0" kern="1200" dirty="0" err="1">
              <a:latin typeface="Berlin Sans FB" pitchFamily="34" charset="0"/>
            </a:rPr>
            <a:t>waktu</a:t>
          </a:r>
          <a:r>
            <a:rPr lang="en-US" sz="1400" i="0" kern="1200" dirty="0">
              <a:latin typeface="Berlin Sans FB" pitchFamily="34" charset="0"/>
            </a:rPr>
            <a:t> </a:t>
          </a:r>
          <a:r>
            <a:rPr lang="en-US" sz="1400" i="0" kern="1200" dirty="0" err="1">
              <a:latin typeface="Berlin Sans FB" pitchFamily="34" charset="0"/>
            </a:rPr>
            <a:t>maksimal</a:t>
          </a:r>
          <a:r>
            <a:rPr lang="en-US" sz="1400" i="0" kern="1200" dirty="0">
              <a:latin typeface="Berlin Sans FB" pitchFamily="34" charset="0"/>
            </a:rPr>
            <a:t> 5 </a:t>
          </a:r>
          <a:r>
            <a:rPr lang="en-US" sz="1400" i="0" kern="1200" dirty="0" err="1">
              <a:latin typeface="Berlin Sans FB" pitchFamily="34" charset="0"/>
            </a:rPr>
            <a:t>tahun</a:t>
          </a:r>
          <a:endParaRPr lang="id-ID" sz="1400" i="0" kern="1200" dirty="0">
            <a:latin typeface="Berlin Sans FB" pitchFamily="34" charset="0"/>
          </a:endParaRPr>
        </a:p>
        <a:p>
          <a:pPr marL="228600" lvl="0" indent="0" algn="just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b="0" kern="1200" dirty="0">
            <a:solidFill>
              <a:schemeClr val="tx1"/>
            </a:solidFill>
            <a:latin typeface="Berlin Sans FB" pitchFamily="34" charset="0"/>
          </a:endParaRPr>
        </a:p>
        <a:p>
          <a:pPr marL="0" lvl="0" indent="0" algn="just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rgbClr val="FF0000"/>
              </a:solidFill>
              <a:latin typeface="Berlin Sans FB" pitchFamily="34" charset="0"/>
            </a:rPr>
            <a:t>APIP K/L</a:t>
          </a:r>
          <a:r>
            <a:rPr lang="en-US" sz="1400" kern="1200" dirty="0">
              <a:latin typeface="Berlin Sans FB" pitchFamily="34" charset="0"/>
            </a:rPr>
            <a:t> </a:t>
          </a:r>
          <a:r>
            <a:rPr lang="en-US" sz="1400" kern="1200" dirty="0" err="1">
              <a:latin typeface="Berlin Sans FB" pitchFamily="34" charset="0"/>
            </a:rPr>
            <a:t>mereview</a:t>
          </a:r>
          <a:r>
            <a:rPr lang="en-US" sz="1400" kern="1200" dirty="0">
              <a:latin typeface="Berlin Sans FB" pitchFamily="34" charset="0"/>
            </a:rPr>
            <a:t> </a:t>
          </a:r>
          <a:r>
            <a:rPr lang="en-US" sz="1400" kern="1200" dirty="0" err="1">
              <a:latin typeface="Berlin Sans FB" pitchFamily="34" charset="0"/>
            </a:rPr>
            <a:t>kebenaran</a:t>
          </a:r>
          <a:r>
            <a:rPr lang="en-US" sz="1400" kern="1200" dirty="0">
              <a:latin typeface="Berlin Sans FB" pitchFamily="34" charset="0"/>
            </a:rPr>
            <a:t>, </a:t>
          </a:r>
          <a:r>
            <a:rPr lang="en-US" sz="1400" kern="1200" dirty="0" err="1">
              <a:latin typeface="Berlin Sans FB" pitchFamily="34" charset="0"/>
            </a:rPr>
            <a:t>kelengkapan</a:t>
          </a:r>
          <a:r>
            <a:rPr lang="en-US" sz="1400" kern="1200" dirty="0">
              <a:latin typeface="Berlin Sans FB" pitchFamily="34" charset="0"/>
            </a:rPr>
            <a:t>, </a:t>
          </a:r>
          <a:r>
            <a:rPr lang="en-US" sz="1400" kern="1200" dirty="0" err="1">
              <a:latin typeface="Berlin Sans FB" pitchFamily="34" charset="0"/>
            </a:rPr>
            <a:t>dan</a:t>
          </a:r>
          <a:r>
            <a:rPr lang="en-US" sz="1400" kern="1200" dirty="0">
              <a:latin typeface="Berlin Sans FB" pitchFamily="34" charset="0"/>
            </a:rPr>
            <a:t> </a:t>
          </a:r>
          <a:r>
            <a:rPr lang="en-US" sz="1400" kern="1200" dirty="0" err="1">
              <a:latin typeface="Berlin Sans FB" pitchFamily="34" charset="0"/>
            </a:rPr>
            <a:t>kepatuhan</a:t>
          </a:r>
          <a:r>
            <a:rPr lang="en-US" sz="1400" kern="1200" dirty="0">
              <a:latin typeface="Berlin Sans FB" pitchFamily="34" charset="0"/>
            </a:rPr>
            <a:t> </a:t>
          </a:r>
          <a:r>
            <a:rPr lang="en-US" sz="1400" kern="1200" dirty="0" err="1">
              <a:latin typeface="Berlin Sans FB" pitchFamily="34" charset="0"/>
            </a:rPr>
            <a:t>penerapan</a:t>
          </a:r>
          <a:r>
            <a:rPr lang="en-US" sz="1400" kern="1200" dirty="0">
              <a:latin typeface="Berlin Sans FB" pitchFamily="34" charset="0"/>
            </a:rPr>
            <a:t> </a:t>
          </a:r>
          <a:r>
            <a:rPr lang="en-US" sz="1400" kern="1200" dirty="0" err="1">
              <a:latin typeface="Berlin Sans FB" pitchFamily="34" charset="0"/>
            </a:rPr>
            <a:t>kaidah</a:t>
          </a:r>
          <a:r>
            <a:rPr lang="en-US" sz="1400" kern="1200" dirty="0">
              <a:latin typeface="Berlin Sans FB" pitchFamily="34" charset="0"/>
            </a:rPr>
            <a:t> </a:t>
          </a:r>
          <a:r>
            <a:rPr lang="en-US" sz="1400" kern="1200" dirty="0" err="1">
              <a:latin typeface="Berlin Sans FB" pitchFamily="34" charset="0"/>
            </a:rPr>
            <a:t>Perencanaan</a:t>
          </a:r>
          <a:r>
            <a:rPr lang="en-US" sz="1400" kern="1200" dirty="0">
              <a:latin typeface="Berlin Sans FB" pitchFamily="34" charset="0"/>
            </a:rPr>
            <a:t> </a:t>
          </a:r>
          <a:r>
            <a:rPr lang="en-US" sz="1400" kern="1200" dirty="0" err="1">
              <a:latin typeface="Berlin Sans FB" pitchFamily="34" charset="0"/>
            </a:rPr>
            <a:t>Kebutuhan</a:t>
          </a:r>
          <a:r>
            <a:rPr lang="en-US" sz="1400" kern="1200" dirty="0">
              <a:latin typeface="Berlin Sans FB" pitchFamily="34" charset="0"/>
            </a:rPr>
            <a:t> BMN.</a:t>
          </a:r>
        </a:p>
        <a:p>
          <a:pPr marL="0" lvl="0" indent="0" algn="just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b="0" kern="1200" dirty="0">
            <a:solidFill>
              <a:schemeClr val="tx1"/>
            </a:solidFill>
            <a:latin typeface="Berlin Sans FB" pitchFamily="34" charset="0"/>
          </a:endParaRPr>
        </a:p>
      </dsp:txBody>
      <dsp:txXfrm>
        <a:off x="1462117" y="1178014"/>
        <a:ext cx="2992233" cy="4583238"/>
      </dsp:txXfrm>
    </dsp:sp>
    <dsp:sp modelId="{5CC6AF89-E488-4050-85B0-5BB97EFDEB89}">
      <dsp:nvSpPr>
        <dsp:cNvPr id="0" name=""/>
        <dsp:cNvSpPr/>
      </dsp:nvSpPr>
      <dsp:spPr>
        <a:xfrm>
          <a:off x="403416" y="285306"/>
          <a:ext cx="976547" cy="781490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900" kern="1200" dirty="0"/>
        </a:p>
      </dsp:txBody>
      <dsp:txXfrm>
        <a:off x="546428" y="399753"/>
        <a:ext cx="690523" cy="552596"/>
      </dsp:txXfrm>
    </dsp:sp>
    <dsp:sp modelId="{AF012860-3BC1-4ABB-905A-0B2AD6B90A54}">
      <dsp:nvSpPr>
        <dsp:cNvPr id="0" name=""/>
        <dsp:cNvSpPr/>
      </dsp:nvSpPr>
      <dsp:spPr>
        <a:xfrm>
          <a:off x="4947345" y="487342"/>
          <a:ext cx="3587134" cy="655672"/>
        </a:xfrm>
        <a:prstGeom prst="rect">
          <a:avLst/>
        </a:prstGeom>
        <a:solidFill>
          <a:srgbClr val="FFC000">
            <a:alpha val="90000"/>
          </a:srgbClr>
        </a:solidFill>
        <a:ln w="12700" cap="flat" cmpd="sng" algn="ctr">
          <a:solidFill>
            <a:schemeClr val="accent1">
              <a:lumMod val="75000"/>
              <a:alpha val="9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240" rIns="142240" bIns="142240" numCol="1" spcCol="1270" anchor="ctr" anchorCtr="0">
          <a:noAutofit/>
        </a:bodyPr>
        <a:lstStyle/>
        <a:p>
          <a:pPr marL="0" lvl="0" indent="0" algn="ctr" defTabSz="889000" rtl="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id-ID" sz="2000" b="1" kern="1200" dirty="0">
              <a:solidFill>
                <a:srgbClr val="0070C0"/>
              </a:solidFill>
              <a:latin typeface="AR CENA" pitchFamily="2" charset="0"/>
            </a:rPr>
            <a:t>RKBMN Untuk PEMELIHARAAN</a:t>
          </a:r>
          <a:endParaRPr lang="en-US" sz="2000" b="1" kern="1200" dirty="0">
            <a:solidFill>
              <a:srgbClr val="0070C0"/>
            </a:solidFill>
            <a:latin typeface="AR CENA" pitchFamily="2" charset="0"/>
          </a:endParaRPr>
        </a:p>
      </dsp:txBody>
      <dsp:txXfrm>
        <a:off x="5521287" y="487342"/>
        <a:ext cx="3013193" cy="655672"/>
      </dsp:txXfrm>
    </dsp:sp>
    <dsp:sp modelId="{E824D162-50B0-4AEA-9F4D-D4B2160D1F27}">
      <dsp:nvSpPr>
        <dsp:cNvPr id="0" name=""/>
        <dsp:cNvSpPr/>
      </dsp:nvSpPr>
      <dsp:spPr>
        <a:xfrm>
          <a:off x="4929672" y="1179198"/>
          <a:ext cx="3597873" cy="4586601"/>
        </a:xfrm>
        <a:prstGeom prst="rect">
          <a:avLst/>
        </a:prstGeom>
        <a:solidFill>
          <a:srgbClr val="FFE9A3">
            <a:alpha val="89804"/>
          </a:srgbClr>
        </a:solidFill>
        <a:ln w="12700" cap="flat" cmpd="sng" algn="ctr">
          <a:solidFill>
            <a:schemeClr val="accent5">
              <a:lumMod val="75000"/>
              <a:alpha val="9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9568" rIns="99568" bIns="99568" numCol="1" spcCol="1270" anchor="ctr" anchorCtr="0">
          <a:noAutofit/>
        </a:bodyPr>
        <a:lstStyle/>
        <a:p>
          <a:pPr marL="0" lvl="0" indent="0" algn="l" defTabSz="622300" rtl="0">
            <a:lnSpc>
              <a:spcPct val="100000"/>
            </a:lnSpc>
            <a:spcBef>
              <a:spcPct val="0"/>
            </a:spcBef>
            <a:spcAft>
              <a:spcPts val="1200"/>
            </a:spcAft>
            <a:buNone/>
          </a:pPr>
          <a:r>
            <a:rPr lang="en-US" sz="1400" b="0" kern="1200" dirty="0" err="1">
              <a:solidFill>
                <a:schemeClr val="tx1"/>
              </a:solidFill>
              <a:latin typeface="Berlin Sans FB" pitchFamily="34" charset="0"/>
            </a:rPr>
            <a:t>Disusun</a:t>
          </a:r>
          <a:r>
            <a:rPr lang="en-US" sz="1400" b="0" kern="1200" dirty="0">
              <a:solidFill>
                <a:schemeClr val="tx1"/>
              </a:solidFill>
              <a:latin typeface="Berlin Sans FB" pitchFamily="34" charset="0"/>
            </a:rPr>
            <a:t> </a:t>
          </a:r>
          <a:r>
            <a:rPr lang="en-US" sz="1400" b="0" kern="1200" dirty="0" err="1">
              <a:solidFill>
                <a:schemeClr val="tx1"/>
              </a:solidFill>
              <a:latin typeface="Berlin Sans FB" pitchFamily="34" charset="0"/>
            </a:rPr>
            <a:t>berdasarkan</a:t>
          </a:r>
          <a:r>
            <a:rPr lang="en-US" sz="1400" b="0" kern="1200" dirty="0">
              <a:solidFill>
                <a:schemeClr val="tx1"/>
              </a:solidFill>
              <a:latin typeface="Berlin Sans FB" pitchFamily="34" charset="0"/>
            </a:rPr>
            <a:t> DAFTAR BARANG yang </a:t>
          </a:r>
          <a:r>
            <a:rPr lang="en-US" sz="1400" b="0" kern="1200" dirty="0" err="1">
              <a:solidFill>
                <a:schemeClr val="tx1"/>
              </a:solidFill>
              <a:latin typeface="Berlin Sans FB" pitchFamily="34" charset="0"/>
            </a:rPr>
            <a:t>memuat</a:t>
          </a:r>
          <a:r>
            <a:rPr lang="en-US" sz="1400" b="0" kern="1200" dirty="0">
              <a:solidFill>
                <a:schemeClr val="tx1"/>
              </a:solidFill>
              <a:latin typeface="Berlin Sans FB" pitchFamily="34" charset="0"/>
            </a:rPr>
            <a:t> </a:t>
          </a:r>
          <a:r>
            <a:rPr lang="en-US" sz="1400" b="0" kern="1200" dirty="0" err="1">
              <a:solidFill>
                <a:schemeClr val="tx1"/>
              </a:solidFill>
              <a:latin typeface="Berlin Sans FB" pitchFamily="34" charset="0"/>
            </a:rPr>
            <a:t>informasi</a:t>
          </a:r>
          <a:r>
            <a:rPr lang="en-US" sz="1400" b="0" kern="1200" dirty="0">
              <a:solidFill>
                <a:schemeClr val="tx1"/>
              </a:solidFill>
              <a:latin typeface="Berlin Sans FB" pitchFamily="34" charset="0"/>
            </a:rPr>
            <a:t> STATUS PENGGUNAAN </a:t>
          </a:r>
          <a:r>
            <a:rPr lang="en-US" sz="1400" b="0" kern="1200" dirty="0" err="1">
              <a:solidFill>
                <a:schemeClr val="tx1"/>
              </a:solidFill>
              <a:latin typeface="Berlin Sans FB" pitchFamily="34" charset="0"/>
            </a:rPr>
            <a:t>dan</a:t>
          </a:r>
          <a:r>
            <a:rPr lang="en-US" sz="1400" b="0" kern="1200" dirty="0">
              <a:solidFill>
                <a:schemeClr val="tx1"/>
              </a:solidFill>
              <a:latin typeface="Berlin Sans FB" pitchFamily="34" charset="0"/>
            </a:rPr>
            <a:t> </a:t>
          </a:r>
          <a:r>
            <a:rPr lang="en-US" sz="1400" b="0" u="none" kern="1200" dirty="0">
              <a:solidFill>
                <a:schemeClr val="tx1"/>
              </a:solidFill>
              <a:latin typeface="Berlin Sans FB" pitchFamily="34" charset="0"/>
            </a:rPr>
            <a:t>KONDISI BARANG.</a:t>
          </a:r>
          <a:r>
            <a:rPr lang="x-none" sz="1400" b="0" u="none" kern="1200">
              <a:solidFill>
                <a:schemeClr val="tx1"/>
              </a:solidFill>
              <a:latin typeface="Berlin Sans FB" pitchFamily="34" charset="0"/>
            </a:rPr>
            <a:t> </a:t>
          </a:r>
          <a:endParaRPr lang="en-US" sz="1400" b="0" u="none" kern="1200" dirty="0">
            <a:solidFill>
              <a:schemeClr val="tx1"/>
            </a:solidFill>
            <a:latin typeface="Berlin Sans FB" pitchFamily="34" charset="0"/>
          </a:endParaRPr>
        </a:p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chemeClr val="tx1"/>
              </a:solidFill>
              <a:latin typeface="Berlin Sans FB" pitchFamily="34" charset="0"/>
            </a:rPr>
            <a:t>TIDAK</a:t>
          </a:r>
          <a:r>
            <a:rPr lang="en-US" sz="1400" b="0" kern="1200" dirty="0">
              <a:solidFill>
                <a:schemeClr val="tx1"/>
              </a:solidFill>
              <a:latin typeface="Berlin Sans FB" pitchFamily="34" charset="0"/>
            </a:rPr>
            <a:t> </a:t>
          </a:r>
          <a:r>
            <a:rPr lang="en-US" sz="1400" b="0" kern="1200" dirty="0" err="1">
              <a:solidFill>
                <a:schemeClr val="tx1"/>
              </a:solidFill>
              <a:latin typeface="Berlin Sans FB" pitchFamily="34" charset="0"/>
            </a:rPr>
            <a:t>dapat</a:t>
          </a:r>
          <a:r>
            <a:rPr lang="en-US" sz="1400" b="0" kern="1200" dirty="0">
              <a:solidFill>
                <a:schemeClr val="tx1"/>
              </a:solidFill>
              <a:latin typeface="Berlin Sans FB" pitchFamily="34" charset="0"/>
            </a:rPr>
            <a:t> </a:t>
          </a:r>
          <a:r>
            <a:rPr lang="en-US" sz="1400" b="0" kern="1200" dirty="0" err="1">
              <a:solidFill>
                <a:schemeClr val="tx1"/>
              </a:solidFill>
              <a:latin typeface="Berlin Sans FB" pitchFamily="34" charset="0"/>
            </a:rPr>
            <a:t>diusulkan</a:t>
          </a:r>
          <a:r>
            <a:rPr lang="en-US" sz="1400" b="0" kern="1200" dirty="0">
              <a:solidFill>
                <a:schemeClr val="tx1"/>
              </a:solidFill>
              <a:latin typeface="Berlin Sans FB" pitchFamily="34" charset="0"/>
            </a:rPr>
            <a:t> </a:t>
          </a:r>
          <a:r>
            <a:rPr lang="en-US" sz="1400" b="0" kern="1200" dirty="0" err="1">
              <a:solidFill>
                <a:schemeClr val="tx1"/>
              </a:solidFill>
              <a:latin typeface="Berlin Sans FB" pitchFamily="34" charset="0"/>
            </a:rPr>
            <a:t>atas</a:t>
          </a:r>
          <a:r>
            <a:rPr lang="en-US" sz="1400" b="0" kern="1200" dirty="0">
              <a:solidFill>
                <a:schemeClr val="tx1"/>
              </a:solidFill>
              <a:latin typeface="Berlin Sans FB" pitchFamily="34" charset="0"/>
            </a:rPr>
            <a:t> BMN:</a:t>
          </a:r>
        </a:p>
        <a:p>
          <a:pPr marL="22860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 dirty="0" err="1">
              <a:solidFill>
                <a:schemeClr val="tx1"/>
              </a:solidFill>
              <a:latin typeface="Berlin Sans FB" pitchFamily="34" charset="0"/>
            </a:rPr>
            <a:t>dalam</a:t>
          </a:r>
          <a:r>
            <a:rPr lang="en-US" sz="1400" b="0" kern="1200" dirty="0">
              <a:solidFill>
                <a:schemeClr val="tx1"/>
              </a:solidFill>
              <a:latin typeface="Berlin Sans FB" pitchFamily="34" charset="0"/>
            </a:rPr>
            <a:t> </a:t>
          </a:r>
          <a:r>
            <a:rPr lang="en-US" sz="1400" b="0" kern="1200" dirty="0" err="1">
              <a:solidFill>
                <a:schemeClr val="tx1"/>
              </a:solidFill>
              <a:latin typeface="Berlin Sans FB" pitchFamily="34" charset="0"/>
            </a:rPr>
            <a:t>kondisi</a:t>
          </a:r>
          <a:r>
            <a:rPr lang="en-US" sz="1400" b="0" kern="1200" dirty="0">
              <a:solidFill>
                <a:schemeClr val="tx1"/>
              </a:solidFill>
              <a:latin typeface="Berlin Sans FB" pitchFamily="34" charset="0"/>
            </a:rPr>
            <a:t> RUSAK BERAT;</a:t>
          </a:r>
        </a:p>
        <a:p>
          <a:pPr marL="22860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 dirty="0" err="1">
              <a:solidFill>
                <a:schemeClr val="tx1"/>
              </a:solidFill>
              <a:latin typeface="Berlin Sans FB" pitchFamily="34" charset="0"/>
            </a:rPr>
            <a:t>dalam</a:t>
          </a:r>
          <a:r>
            <a:rPr lang="en-US" sz="1400" b="0" kern="1200" dirty="0">
              <a:solidFill>
                <a:schemeClr val="tx1"/>
              </a:solidFill>
              <a:latin typeface="Berlin Sans FB" pitchFamily="34" charset="0"/>
            </a:rPr>
            <a:t> status PENGGUNAAN SEMENTARA;</a:t>
          </a:r>
        </a:p>
        <a:p>
          <a:pPr marL="22860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 dirty="0" err="1">
              <a:solidFill>
                <a:schemeClr val="tx1"/>
              </a:solidFill>
              <a:latin typeface="Berlin Sans FB" pitchFamily="34" charset="0"/>
            </a:rPr>
            <a:t>dalam</a:t>
          </a:r>
          <a:r>
            <a:rPr lang="en-US" sz="1400" b="0" kern="1200" dirty="0">
              <a:solidFill>
                <a:schemeClr val="tx1"/>
              </a:solidFill>
              <a:latin typeface="Berlin Sans FB" pitchFamily="34" charset="0"/>
            </a:rPr>
            <a:t> status DIOPERASIKAN PIHAK LAIN; </a:t>
          </a:r>
          <a:r>
            <a:rPr lang="en-US" sz="1400" b="0" kern="1200" dirty="0" err="1">
              <a:solidFill>
                <a:schemeClr val="tx1"/>
              </a:solidFill>
              <a:latin typeface="Berlin Sans FB" pitchFamily="34" charset="0"/>
            </a:rPr>
            <a:t>dan</a:t>
          </a:r>
          <a:r>
            <a:rPr lang="en-US" sz="1400" b="0" kern="1200" dirty="0">
              <a:solidFill>
                <a:schemeClr val="tx1"/>
              </a:solidFill>
              <a:latin typeface="Berlin Sans FB" pitchFamily="34" charset="0"/>
            </a:rPr>
            <a:t>/</a:t>
          </a:r>
          <a:r>
            <a:rPr lang="en-US" sz="1400" b="0" kern="1200" dirty="0" err="1">
              <a:solidFill>
                <a:schemeClr val="tx1"/>
              </a:solidFill>
              <a:latin typeface="Berlin Sans FB" pitchFamily="34" charset="0"/>
            </a:rPr>
            <a:t>atau</a:t>
          </a:r>
          <a:endParaRPr lang="en-US" sz="1400" b="0" kern="1200" dirty="0">
            <a:solidFill>
              <a:schemeClr val="tx1"/>
            </a:solidFill>
            <a:latin typeface="Berlin Sans FB" pitchFamily="34" charset="0"/>
          </a:endParaRPr>
        </a:p>
        <a:p>
          <a:pPr marL="228600" lvl="0" indent="0" algn="l" defTabSz="622300">
            <a:lnSpc>
              <a:spcPct val="100000"/>
            </a:lnSpc>
            <a:spcBef>
              <a:spcPct val="0"/>
            </a:spcBef>
            <a:spcAft>
              <a:spcPts val="1200"/>
            </a:spcAft>
            <a:buNone/>
          </a:pPr>
          <a:r>
            <a:rPr lang="en-US" sz="1400" b="0" kern="1200" dirty="0" err="1">
              <a:solidFill>
                <a:schemeClr val="tx1"/>
              </a:solidFill>
              <a:latin typeface="Berlin Sans FB" pitchFamily="34" charset="0"/>
            </a:rPr>
            <a:t>dalam</a:t>
          </a:r>
          <a:r>
            <a:rPr lang="en-US" sz="1400" b="0" kern="1200" dirty="0">
              <a:solidFill>
                <a:schemeClr val="tx1"/>
              </a:solidFill>
              <a:latin typeface="Berlin Sans FB" pitchFamily="34" charset="0"/>
            </a:rPr>
            <a:t> status DIMANFAATKAN (</a:t>
          </a:r>
          <a:r>
            <a:rPr lang="en-US" sz="1400" b="1" kern="1200" dirty="0">
              <a:solidFill>
                <a:schemeClr val="tx1"/>
              </a:solidFill>
              <a:latin typeface="Berlin Sans FB" pitchFamily="34" charset="0"/>
            </a:rPr>
            <a:t>KECUALI</a:t>
          </a:r>
          <a:r>
            <a:rPr lang="en-US" sz="1400" b="0" kern="1200" dirty="0">
              <a:solidFill>
                <a:schemeClr val="tx1"/>
              </a:solidFill>
              <a:latin typeface="Berlin Sans FB" pitchFamily="34" charset="0"/>
            </a:rPr>
            <a:t> </a:t>
          </a:r>
          <a:r>
            <a:rPr lang="en-US" sz="1400" b="0" kern="1200" dirty="0" err="1">
              <a:solidFill>
                <a:schemeClr val="tx1"/>
              </a:solidFill>
              <a:latin typeface="Berlin Sans FB" pitchFamily="34" charset="0"/>
            </a:rPr>
            <a:t>pinjam</a:t>
          </a:r>
          <a:r>
            <a:rPr lang="en-US" sz="1400" b="0" kern="1200" dirty="0">
              <a:solidFill>
                <a:schemeClr val="tx1"/>
              </a:solidFill>
              <a:latin typeface="Berlin Sans FB" pitchFamily="34" charset="0"/>
            </a:rPr>
            <a:t> </a:t>
          </a:r>
          <a:r>
            <a:rPr lang="en-US" sz="1400" b="0" kern="1200" dirty="0" err="1">
              <a:solidFill>
                <a:schemeClr val="tx1"/>
              </a:solidFill>
              <a:latin typeface="Berlin Sans FB" pitchFamily="34" charset="0"/>
            </a:rPr>
            <a:t>pakai</a:t>
          </a:r>
          <a:r>
            <a:rPr lang="en-US" sz="1400" b="0" kern="1200" dirty="0">
              <a:solidFill>
                <a:schemeClr val="tx1"/>
              </a:solidFill>
              <a:latin typeface="Berlin Sans FB" pitchFamily="34" charset="0"/>
            </a:rPr>
            <a:t> </a:t>
          </a:r>
          <a:r>
            <a:rPr lang="en-US" sz="1400" b="0" kern="1200" dirty="0" err="1">
              <a:solidFill>
                <a:schemeClr val="tx1"/>
              </a:solidFill>
              <a:latin typeface="Berlin Sans FB" pitchFamily="34" charset="0"/>
            </a:rPr>
            <a:t>dengan</a:t>
          </a:r>
          <a:r>
            <a:rPr lang="en-US" sz="1400" b="0" kern="1200" dirty="0">
              <a:solidFill>
                <a:schemeClr val="tx1"/>
              </a:solidFill>
              <a:latin typeface="Berlin Sans FB" pitchFamily="34" charset="0"/>
            </a:rPr>
            <a:t> </a:t>
          </a:r>
          <a:r>
            <a:rPr lang="en-US" sz="1400" b="0" kern="1200" dirty="0" err="1">
              <a:solidFill>
                <a:schemeClr val="tx1"/>
              </a:solidFill>
              <a:latin typeface="Berlin Sans FB" pitchFamily="34" charset="0"/>
            </a:rPr>
            <a:t>jangka</a:t>
          </a:r>
          <a:r>
            <a:rPr lang="en-US" sz="1400" b="0" kern="1200" dirty="0">
              <a:solidFill>
                <a:schemeClr val="tx1"/>
              </a:solidFill>
              <a:latin typeface="Berlin Sans FB" pitchFamily="34" charset="0"/>
            </a:rPr>
            <a:t> </a:t>
          </a:r>
          <a:r>
            <a:rPr lang="en-US" sz="1400" b="0" kern="1200" dirty="0" err="1">
              <a:solidFill>
                <a:schemeClr val="tx1"/>
              </a:solidFill>
              <a:latin typeface="Berlin Sans FB" pitchFamily="34" charset="0"/>
            </a:rPr>
            <a:t>waktu</a:t>
          </a:r>
          <a:r>
            <a:rPr lang="en-US" sz="1400" b="0" kern="1200" dirty="0">
              <a:solidFill>
                <a:schemeClr val="tx1"/>
              </a:solidFill>
              <a:latin typeface="Berlin Sans FB" pitchFamily="34" charset="0"/>
            </a:rPr>
            <a:t> </a:t>
          </a:r>
          <a:r>
            <a:rPr lang="en-US" sz="1400" b="0" kern="1200" dirty="0" err="1">
              <a:solidFill>
                <a:schemeClr val="tx1"/>
              </a:solidFill>
              <a:latin typeface="Berlin Sans FB" pitchFamily="34" charset="0"/>
            </a:rPr>
            <a:t>kurang</a:t>
          </a:r>
          <a:r>
            <a:rPr lang="en-US" sz="1400" b="0" kern="1200" dirty="0">
              <a:solidFill>
                <a:schemeClr val="tx1"/>
              </a:solidFill>
              <a:latin typeface="Berlin Sans FB" pitchFamily="34" charset="0"/>
            </a:rPr>
            <a:t> </a:t>
          </a:r>
          <a:r>
            <a:rPr lang="en-US" sz="1400" b="0" kern="1200" dirty="0" err="1">
              <a:solidFill>
                <a:schemeClr val="tx1"/>
              </a:solidFill>
              <a:latin typeface="Berlin Sans FB" pitchFamily="34" charset="0"/>
            </a:rPr>
            <a:t>dari</a:t>
          </a:r>
          <a:r>
            <a:rPr lang="en-US" sz="1400" b="0" kern="1200" dirty="0">
              <a:solidFill>
                <a:schemeClr val="tx1"/>
              </a:solidFill>
              <a:latin typeface="Berlin Sans FB" pitchFamily="34" charset="0"/>
            </a:rPr>
            <a:t>                        6 </a:t>
          </a:r>
          <a:r>
            <a:rPr lang="en-US" sz="1400" b="0" kern="1200" dirty="0" err="1">
              <a:solidFill>
                <a:schemeClr val="tx1"/>
              </a:solidFill>
              <a:latin typeface="Berlin Sans FB" pitchFamily="34" charset="0"/>
            </a:rPr>
            <a:t>bulan</a:t>
          </a:r>
          <a:r>
            <a:rPr lang="en-US" sz="1400" b="0" kern="1200" dirty="0">
              <a:solidFill>
                <a:schemeClr val="tx1"/>
              </a:solidFill>
              <a:latin typeface="Berlin Sans FB" pitchFamily="34" charset="0"/>
            </a:rPr>
            <a:t>)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 dirty="0" err="1">
              <a:solidFill>
                <a:schemeClr val="tx1"/>
              </a:solidFill>
              <a:latin typeface="Berlin Sans FB" pitchFamily="34" charset="0"/>
            </a:rPr>
            <a:t>Pemeliharaan</a:t>
          </a:r>
          <a:r>
            <a:rPr lang="en-US" sz="1400" b="0" kern="1200" dirty="0">
              <a:solidFill>
                <a:schemeClr val="tx1"/>
              </a:solidFill>
              <a:latin typeface="Berlin Sans FB" pitchFamily="34" charset="0"/>
            </a:rPr>
            <a:t> BMN </a:t>
          </a:r>
          <a:r>
            <a:rPr lang="en-US" sz="1400" b="0" kern="1200" dirty="0" err="1">
              <a:solidFill>
                <a:schemeClr val="tx1"/>
              </a:solidFill>
              <a:latin typeface="Berlin Sans FB" pitchFamily="34" charset="0"/>
            </a:rPr>
            <a:t>dalam</a:t>
          </a:r>
          <a:r>
            <a:rPr lang="en-US" sz="1400" b="0" kern="1200" dirty="0">
              <a:solidFill>
                <a:schemeClr val="tx1"/>
              </a:solidFill>
              <a:latin typeface="Berlin Sans FB" pitchFamily="34" charset="0"/>
            </a:rPr>
            <a:t> status </a:t>
          </a:r>
          <a:r>
            <a:rPr lang="en-US" sz="1400" b="0" kern="1200" dirty="0" err="1">
              <a:solidFill>
                <a:schemeClr val="tx1"/>
              </a:solidFill>
              <a:latin typeface="Berlin Sans FB" pitchFamily="34" charset="0"/>
            </a:rPr>
            <a:t>penggunaan</a:t>
          </a:r>
          <a:r>
            <a:rPr lang="en-US" sz="1400" b="0" kern="1200" dirty="0">
              <a:solidFill>
                <a:schemeClr val="tx1"/>
              </a:solidFill>
              <a:latin typeface="Berlin Sans FB" pitchFamily="34" charset="0"/>
            </a:rPr>
            <a:t> </a:t>
          </a:r>
          <a:r>
            <a:rPr lang="en-US" sz="1400" b="0" kern="1200" dirty="0" err="1">
              <a:solidFill>
                <a:schemeClr val="tx1"/>
              </a:solidFill>
              <a:latin typeface="Berlin Sans FB" pitchFamily="34" charset="0"/>
            </a:rPr>
            <a:t>sementara</a:t>
          </a:r>
          <a:r>
            <a:rPr lang="en-US" sz="1400" b="0" kern="1200" dirty="0">
              <a:solidFill>
                <a:schemeClr val="tx1"/>
              </a:solidFill>
              <a:latin typeface="Berlin Sans FB" pitchFamily="34" charset="0"/>
            </a:rPr>
            <a:t> </a:t>
          </a:r>
          <a:r>
            <a:rPr lang="en-US" sz="1400" b="0" kern="1200" dirty="0" err="1">
              <a:solidFill>
                <a:schemeClr val="tx1"/>
              </a:solidFill>
              <a:latin typeface="Berlin Sans FB" pitchFamily="34" charset="0"/>
            </a:rPr>
            <a:t>diusulkan</a:t>
          </a:r>
          <a:r>
            <a:rPr lang="en-US" sz="1400" b="0" kern="1200" dirty="0">
              <a:solidFill>
                <a:schemeClr val="tx1"/>
              </a:solidFill>
              <a:latin typeface="Berlin Sans FB" pitchFamily="34" charset="0"/>
            </a:rPr>
            <a:t> </a:t>
          </a:r>
          <a:r>
            <a:rPr lang="en-US" sz="1400" b="0" kern="1200" dirty="0" err="1">
              <a:solidFill>
                <a:schemeClr val="tx1"/>
              </a:solidFill>
              <a:latin typeface="Berlin Sans FB" pitchFamily="34" charset="0"/>
            </a:rPr>
            <a:t>oleh</a:t>
          </a:r>
          <a:r>
            <a:rPr lang="en-US" sz="1400" b="0" kern="1200" dirty="0">
              <a:solidFill>
                <a:schemeClr val="tx1"/>
              </a:solidFill>
              <a:latin typeface="Berlin Sans FB" pitchFamily="34" charset="0"/>
            </a:rPr>
            <a:t> K/L yang </a:t>
          </a:r>
          <a:r>
            <a:rPr lang="en-US" sz="1400" b="0" kern="1200" dirty="0" err="1">
              <a:solidFill>
                <a:schemeClr val="tx1"/>
              </a:solidFill>
              <a:latin typeface="Berlin Sans FB" pitchFamily="34" charset="0"/>
            </a:rPr>
            <a:t>menggunakan</a:t>
          </a:r>
          <a:r>
            <a:rPr lang="en-US" sz="1400" b="0" kern="1200" dirty="0">
              <a:solidFill>
                <a:schemeClr val="tx1"/>
              </a:solidFill>
              <a:latin typeface="Berlin Sans FB" pitchFamily="34" charset="0"/>
            </a:rPr>
            <a:t> </a:t>
          </a:r>
          <a:r>
            <a:rPr lang="en-US" sz="1400" b="0" kern="1200" dirty="0" err="1">
              <a:solidFill>
                <a:schemeClr val="tx1"/>
              </a:solidFill>
              <a:latin typeface="Berlin Sans FB" pitchFamily="34" charset="0"/>
            </a:rPr>
            <a:t>sementara</a:t>
          </a:r>
          <a:r>
            <a:rPr lang="en-US" sz="1400" b="0" kern="1200" dirty="0">
              <a:solidFill>
                <a:schemeClr val="tx1"/>
              </a:solidFill>
              <a:latin typeface="Berlin Sans FB" pitchFamily="34" charset="0"/>
            </a:rPr>
            <a:t> BMN.</a:t>
          </a:r>
          <a:endParaRPr lang="en-US" sz="1400" b="0" kern="1200" dirty="0">
            <a:solidFill>
              <a:schemeClr val="tx1"/>
            </a:solidFill>
            <a:latin typeface="Berlin Sans FB" pitchFamily="34" charset="0"/>
            <a:cs typeface="Aharoni" pitchFamily="2" charset="-79"/>
          </a:endParaRPr>
        </a:p>
      </dsp:txBody>
      <dsp:txXfrm>
        <a:off x="5505331" y="1179198"/>
        <a:ext cx="3022214" cy="4586601"/>
      </dsp:txXfrm>
    </dsp:sp>
    <dsp:sp modelId="{E9E4124D-A5BE-475B-9924-1B823EC9213D}">
      <dsp:nvSpPr>
        <dsp:cNvPr id="0" name=""/>
        <dsp:cNvSpPr/>
      </dsp:nvSpPr>
      <dsp:spPr>
        <a:xfrm>
          <a:off x="4586057" y="284120"/>
          <a:ext cx="976547" cy="781490"/>
        </a:xfrm>
        <a:prstGeom prst="ellipse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733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900" kern="1200" dirty="0"/>
        </a:p>
      </dsp:txBody>
      <dsp:txXfrm>
        <a:off x="4729069" y="398567"/>
        <a:ext cx="690523" cy="55259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B1A33A-DB53-EA45-9D28-B81AF79C581D}">
      <dsp:nvSpPr>
        <dsp:cNvPr id="0" name=""/>
        <dsp:cNvSpPr/>
      </dsp:nvSpPr>
      <dsp:spPr>
        <a:xfrm>
          <a:off x="7" y="0"/>
          <a:ext cx="2759327" cy="56388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 dirty="0"/>
        </a:p>
      </dsp:txBody>
      <dsp:txXfrm>
        <a:off x="7" y="2255520"/>
        <a:ext cx="2759327" cy="2255520"/>
      </dsp:txXfrm>
    </dsp:sp>
    <dsp:sp modelId="{ECC39117-7F46-D544-B473-58E6DDF3888C}">
      <dsp:nvSpPr>
        <dsp:cNvPr id="0" name=""/>
        <dsp:cNvSpPr/>
      </dsp:nvSpPr>
      <dsp:spPr>
        <a:xfrm>
          <a:off x="344400" y="965693"/>
          <a:ext cx="2074073" cy="994853"/>
        </a:xfrm>
        <a:prstGeom prst="ellipse">
          <a:avLst/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313A18E0-0528-344A-84BA-11583CDA92EC}">
      <dsp:nvSpPr>
        <dsp:cNvPr id="0" name=""/>
        <dsp:cNvSpPr/>
      </dsp:nvSpPr>
      <dsp:spPr>
        <a:xfrm>
          <a:off x="2843880" y="0"/>
          <a:ext cx="2759327" cy="56388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62280" tIns="462280" rIns="462280" bIns="46228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500" kern="1200" dirty="0"/>
        </a:p>
      </dsp:txBody>
      <dsp:txXfrm>
        <a:off x="2843880" y="2255520"/>
        <a:ext cx="2759327" cy="2255520"/>
      </dsp:txXfrm>
    </dsp:sp>
    <dsp:sp modelId="{01726706-C342-F747-A3F5-92B537502EEA}">
      <dsp:nvSpPr>
        <dsp:cNvPr id="0" name=""/>
        <dsp:cNvSpPr/>
      </dsp:nvSpPr>
      <dsp:spPr>
        <a:xfrm>
          <a:off x="3186507" y="965693"/>
          <a:ext cx="2074073" cy="994853"/>
        </a:xfrm>
        <a:prstGeom prst="ellipse">
          <a:avLst/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163CA58E-FCA1-EE4A-A53D-F189D922BA11}">
      <dsp:nvSpPr>
        <dsp:cNvPr id="0" name=""/>
        <dsp:cNvSpPr/>
      </dsp:nvSpPr>
      <dsp:spPr>
        <a:xfrm>
          <a:off x="5685987" y="0"/>
          <a:ext cx="2759327" cy="56388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62280" tIns="462280" rIns="462280" bIns="46228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500" kern="1200" dirty="0"/>
        </a:p>
      </dsp:txBody>
      <dsp:txXfrm>
        <a:off x="5685987" y="2255520"/>
        <a:ext cx="2759327" cy="2255520"/>
      </dsp:txXfrm>
    </dsp:sp>
    <dsp:sp modelId="{2EC08BA0-F979-8E41-83BF-3B2B36587475}">
      <dsp:nvSpPr>
        <dsp:cNvPr id="0" name=""/>
        <dsp:cNvSpPr/>
      </dsp:nvSpPr>
      <dsp:spPr>
        <a:xfrm>
          <a:off x="6028614" y="965693"/>
          <a:ext cx="2074073" cy="994853"/>
        </a:xfrm>
        <a:prstGeom prst="ellipse">
          <a:avLst/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CE6F085F-CEA9-FB46-BE7F-446A4C14D920}">
      <dsp:nvSpPr>
        <dsp:cNvPr id="0" name=""/>
        <dsp:cNvSpPr/>
      </dsp:nvSpPr>
      <dsp:spPr>
        <a:xfrm flipV="1">
          <a:off x="-13" y="4854132"/>
          <a:ext cx="8447115" cy="784667"/>
        </a:xfrm>
        <a:prstGeom prst="leftRightArrow">
          <a:avLst/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D6694F-5E47-E546-A11D-6E88FDEC55D0}">
      <dsp:nvSpPr>
        <dsp:cNvPr id="0" name=""/>
        <dsp:cNvSpPr/>
      </dsp:nvSpPr>
      <dsp:spPr>
        <a:xfrm>
          <a:off x="3879" y="0"/>
          <a:ext cx="3732299" cy="43434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>
              <a:latin typeface="Bernard MT Condensed" pitchFamily="18" charset="0"/>
            </a:rPr>
            <a:t>Peraturan</a:t>
          </a:r>
          <a:r>
            <a:rPr lang="id-ID" sz="2000" kern="1200" dirty="0">
              <a:latin typeface="Bernard MT Condensed" pitchFamily="18" charset="0"/>
            </a:rPr>
            <a:t> </a:t>
          </a:r>
          <a:r>
            <a:rPr lang="en-US" sz="2000" kern="1200" dirty="0" err="1">
              <a:latin typeface="Bernard MT Condensed" pitchFamily="18" charset="0"/>
            </a:rPr>
            <a:t>Menteri</a:t>
          </a:r>
          <a:r>
            <a:rPr lang="en-US" sz="2000" kern="1200" dirty="0">
              <a:latin typeface="Bernard MT Condensed" pitchFamily="18" charset="0"/>
            </a:rPr>
            <a:t> </a:t>
          </a:r>
          <a:r>
            <a:rPr lang="en-US" sz="2000" kern="1200" dirty="0" err="1">
              <a:latin typeface="Bernard MT Condensed" pitchFamily="18" charset="0"/>
            </a:rPr>
            <a:t>Keuangan</a:t>
          </a:r>
          <a:endParaRPr lang="en-US" sz="2000" kern="1200" dirty="0">
            <a:latin typeface="Bernard MT Condensed" pitchFamily="18" charset="0"/>
          </a:endParaRPr>
        </a:p>
      </dsp:txBody>
      <dsp:txXfrm>
        <a:off x="3879" y="0"/>
        <a:ext cx="3732299" cy="1303020"/>
      </dsp:txXfrm>
    </dsp:sp>
    <dsp:sp modelId="{13D09A7A-64A7-9B41-B222-80FBE2947DB3}">
      <dsp:nvSpPr>
        <dsp:cNvPr id="0" name=""/>
        <dsp:cNvSpPr/>
      </dsp:nvSpPr>
      <dsp:spPr>
        <a:xfrm>
          <a:off x="359851" y="1203677"/>
          <a:ext cx="2985839" cy="701322"/>
        </a:xfrm>
        <a:prstGeom prst="roundRect">
          <a:avLst>
            <a:gd name="adj" fmla="val 10000"/>
          </a:avLst>
        </a:prstGeom>
        <a:solidFill>
          <a:srgbClr val="002060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srgbClr val="FFFF00"/>
              </a:solidFill>
              <a:latin typeface="Arial" pitchFamily="34" charset="0"/>
              <a:cs typeface="Arial" pitchFamily="34" charset="0"/>
            </a:rPr>
            <a:t>PMK </a:t>
          </a:r>
          <a:r>
            <a:rPr lang="id-ID" sz="1800" b="1" kern="1200" dirty="0">
              <a:solidFill>
                <a:srgbClr val="FFFF00"/>
              </a:solidFill>
              <a:latin typeface="Arial" pitchFamily="34" charset="0"/>
              <a:cs typeface="Arial" pitchFamily="34" charset="0"/>
            </a:rPr>
            <a:t>76</a:t>
          </a:r>
          <a:r>
            <a:rPr lang="en-US" sz="1800" b="1" kern="1200" dirty="0">
              <a:solidFill>
                <a:srgbClr val="FFFF00"/>
              </a:solidFill>
              <a:latin typeface="Arial" pitchFamily="34" charset="0"/>
              <a:cs typeface="Arial" pitchFamily="34" charset="0"/>
            </a:rPr>
            <a:t>/201</a:t>
          </a:r>
          <a:r>
            <a:rPr lang="id-ID" sz="1800" b="1" kern="1200" dirty="0">
              <a:solidFill>
                <a:srgbClr val="FFFF00"/>
              </a:solidFill>
              <a:latin typeface="Arial" pitchFamily="34" charset="0"/>
              <a:cs typeface="Arial" pitchFamily="34" charset="0"/>
            </a:rPr>
            <a:t>5</a:t>
          </a:r>
          <a:r>
            <a:rPr lang="id-ID" sz="1600" b="0" kern="1200" dirty="0">
              <a:solidFill>
                <a:srgbClr val="FFFF00"/>
              </a:solidFill>
              <a:latin typeface="Arial" pitchFamily="34" charset="0"/>
              <a:cs typeface="Arial" pitchFamily="34" charset="0"/>
            </a:rPr>
            <a:t> </a:t>
          </a:r>
          <a:r>
            <a:rPr lang="id-ID" sz="1600" b="0" kern="1200" dirty="0">
              <a:solidFill>
                <a:schemeClr val="accent2">
                  <a:lumMod val="20000"/>
                  <a:lumOff val="80000"/>
                </a:schemeClr>
              </a:solidFill>
              <a:latin typeface="Arial" pitchFamily="34" charset="0"/>
              <a:cs typeface="Arial" pitchFamily="34" charset="0"/>
            </a:rPr>
            <a:t>SBSK AADB Dinas Operasional Jabatan Di Dalam Negeri</a:t>
          </a:r>
          <a:endParaRPr lang="en-US" sz="1600" kern="1200" dirty="0">
            <a:solidFill>
              <a:schemeClr val="accent2">
                <a:lumMod val="20000"/>
                <a:lumOff val="80000"/>
              </a:schemeClr>
            </a:solidFill>
            <a:latin typeface="Bernard MT Condensed" pitchFamily="18" charset="0"/>
          </a:endParaRPr>
        </a:p>
      </dsp:txBody>
      <dsp:txXfrm>
        <a:off x="380392" y="1224218"/>
        <a:ext cx="2944757" cy="660240"/>
      </dsp:txXfrm>
    </dsp:sp>
    <dsp:sp modelId="{49B7B230-69D3-4900-87E3-607C657DBB2C}">
      <dsp:nvSpPr>
        <dsp:cNvPr id="0" name=""/>
        <dsp:cNvSpPr/>
      </dsp:nvSpPr>
      <dsp:spPr>
        <a:xfrm>
          <a:off x="359851" y="1965677"/>
          <a:ext cx="2985839" cy="701322"/>
        </a:xfrm>
        <a:prstGeom prst="roundRect">
          <a:avLst>
            <a:gd name="adj" fmla="val 10000"/>
          </a:avLst>
        </a:prstGeom>
        <a:solidFill>
          <a:srgbClr val="002060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srgbClr val="FFFF00"/>
              </a:solidFill>
              <a:latin typeface="Arial" pitchFamily="34" charset="0"/>
              <a:cs typeface="Arial" pitchFamily="34" charset="0"/>
            </a:rPr>
            <a:t>PMK 150/2014</a:t>
          </a:r>
          <a:r>
            <a:rPr lang="id-ID" sz="1600" b="1" kern="1200" dirty="0">
              <a:solidFill>
                <a:srgbClr val="FFFF00"/>
              </a:solidFill>
              <a:latin typeface="Arial" pitchFamily="34" charset="0"/>
              <a:cs typeface="Arial" pitchFamily="34" charset="0"/>
            </a:rPr>
            <a:t> </a:t>
          </a:r>
          <a:r>
            <a:rPr lang="id-ID" sz="1600" kern="1200" dirty="0">
              <a:solidFill>
                <a:schemeClr val="accent2">
                  <a:lumMod val="20000"/>
                  <a:lumOff val="80000"/>
                </a:schemeClr>
              </a:solidFill>
              <a:latin typeface="Arial" pitchFamily="34" charset="0"/>
              <a:cs typeface="Arial" pitchFamily="34" charset="0"/>
            </a:rPr>
            <a:t>Perencanaan Kebutuhan BMN</a:t>
          </a:r>
          <a:endParaRPr lang="en-US" sz="1600" kern="1200" dirty="0">
            <a:solidFill>
              <a:schemeClr val="accent2">
                <a:lumMod val="20000"/>
                <a:lumOff val="80000"/>
              </a:schemeClr>
            </a:solidFill>
            <a:latin typeface="Arial" pitchFamily="34" charset="0"/>
            <a:cs typeface="Arial" pitchFamily="34" charset="0"/>
          </a:endParaRPr>
        </a:p>
      </dsp:txBody>
      <dsp:txXfrm>
        <a:off x="380392" y="1986218"/>
        <a:ext cx="2944757" cy="660240"/>
      </dsp:txXfrm>
    </dsp:sp>
    <dsp:sp modelId="{0B71FFA5-F14C-3F45-A784-782A32AFC614}">
      <dsp:nvSpPr>
        <dsp:cNvPr id="0" name=""/>
        <dsp:cNvSpPr/>
      </dsp:nvSpPr>
      <dsp:spPr>
        <a:xfrm>
          <a:off x="354238" y="2727677"/>
          <a:ext cx="2985839" cy="701322"/>
        </a:xfrm>
        <a:prstGeom prst="roundRect">
          <a:avLst>
            <a:gd name="adj" fmla="val 10000"/>
          </a:avLst>
        </a:prstGeom>
        <a:solidFill>
          <a:srgbClr val="002060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rgbClr val="FFFF00"/>
              </a:solidFill>
              <a:latin typeface="Arial" pitchFamily="34" charset="0"/>
              <a:cs typeface="Arial" pitchFamily="34" charset="0"/>
            </a:rPr>
            <a:t>PMK 248/2011</a:t>
          </a:r>
          <a:r>
            <a:rPr lang="id-ID" sz="1600" b="1" kern="1200" dirty="0">
              <a:solidFill>
                <a:srgbClr val="FFFF00"/>
              </a:solidFill>
              <a:latin typeface="Arial" pitchFamily="34" charset="0"/>
              <a:cs typeface="Arial" pitchFamily="34" charset="0"/>
            </a:rPr>
            <a:t> jo. PMK 7/2016 </a:t>
          </a:r>
          <a:r>
            <a:rPr lang="id-ID" sz="1600" kern="1200" dirty="0">
              <a:solidFill>
                <a:schemeClr val="accent2">
                  <a:lumMod val="20000"/>
                  <a:lumOff val="80000"/>
                </a:schemeClr>
              </a:solidFill>
              <a:latin typeface="Arial" pitchFamily="34" charset="0"/>
              <a:cs typeface="Arial" pitchFamily="34" charset="0"/>
            </a:rPr>
            <a:t>SBSK BMN Berupa Tanah dan/atau Bangunan</a:t>
          </a:r>
          <a:endParaRPr lang="en-US" sz="1600" kern="1200" dirty="0">
            <a:solidFill>
              <a:schemeClr val="accent2">
                <a:lumMod val="20000"/>
                <a:lumOff val="80000"/>
              </a:schemeClr>
            </a:solidFill>
            <a:latin typeface="Arial" pitchFamily="34" charset="0"/>
            <a:cs typeface="Arial" pitchFamily="34" charset="0"/>
          </a:endParaRPr>
        </a:p>
      </dsp:txBody>
      <dsp:txXfrm>
        <a:off x="374779" y="2748218"/>
        <a:ext cx="2944757" cy="660240"/>
      </dsp:txXfrm>
    </dsp:sp>
    <dsp:sp modelId="{E886A168-FFBD-8E44-894C-156E92F3F918}">
      <dsp:nvSpPr>
        <dsp:cNvPr id="0" name=""/>
        <dsp:cNvSpPr/>
      </dsp:nvSpPr>
      <dsp:spPr>
        <a:xfrm>
          <a:off x="348445" y="3489677"/>
          <a:ext cx="2985839" cy="701322"/>
        </a:xfrm>
        <a:prstGeom prst="roundRect">
          <a:avLst>
            <a:gd name="adj" fmla="val 10000"/>
          </a:avLst>
        </a:prstGeom>
        <a:solidFill>
          <a:srgbClr val="002060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srgbClr val="FFFF00"/>
              </a:solidFill>
              <a:latin typeface="Arial" pitchFamily="34" charset="0"/>
              <a:cs typeface="Arial" pitchFamily="34" charset="0"/>
            </a:rPr>
            <a:t>PMK </a:t>
          </a:r>
          <a:r>
            <a:rPr lang="id-ID" sz="1800" b="1" kern="1200" dirty="0">
              <a:solidFill>
                <a:srgbClr val="FFFF00"/>
              </a:solidFill>
              <a:latin typeface="Arial" pitchFamily="34" charset="0"/>
              <a:cs typeface="Arial" pitchFamily="34" charset="0"/>
            </a:rPr>
            <a:t>71</a:t>
          </a:r>
          <a:r>
            <a:rPr lang="en-US" sz="1800" b="1" kern="1200" dirty="0">
              <a:solidFill>
                <a:srgbClr val="FFFF00"/>
              </a:solidFill>
              <a:latin typeface="Arial" pitchFamily="34" charset="0"/>
              <a:cs typeface="Arial" pitchFamily="34" charset="0"/>
            </a:rPr>
            <a:t>/201</a:t>
          </a:r>
          <a:r>
            <a:rPr lang="id-ID" sz="1800" b="1" kern="1200" dirty="0">
              <a:solidFill>
                <a:srgbClr val="FFFF00"/>
              </a:solidFill>
              <a:latin typeface="Arial" pitchFamily="34" charset="0"/>
              <a:cs typeface="Arial" pitchFamily="34" charset="0"/>
            </a:rPr>
            <a:t>6</a:t>
          </a:r>
          <a:r>
            <a:rPr lang="id-ID" sz="1600" b="0" kern="1200" dirty="0">
              <a:solidFill>
                <a:srgbClr val="FF0000"/>
              </a:solidFill>
              <a:latin typeface="Arial" pitchFamily="34" charset="0"/>
              <a:cs typeface="Arial" pitchFamily="34" charset="0"/>
            </a:rPr>
            <a:t> </a:t>
          </a:r>
          <a:r>
            <a:rPr lang="id-ID" sz="1600" b="0" kern="1200" dirty="0">
              <a:solidFill>
                <a:schemeClr val="accent2">
                  <a:lumMod val="20000"/>
                  <a:lumOff val="80000"/>
                </a:schemeClr>
              </a:solidFill>
              <a:latin typeface="Arial" pitchFamily="34" charset="0"/>
              <a:cs typeface="Arial" pitchFamily="34" charset="0"/>
            </a:rPr>
            <a:t>Tata Cara Pengelolaan BMN Yang Tidak Digunakan Untuk Tusi KL</a:t>
          </a:r>
          <a:endParaRPr lang="en-US" sz="1600" b="0" kern="1200" dirty="0">
            <a:solidFill>
              <a:schemeClr val="accent2">
                <a:lumMod val="20000"/>
                <a:lumOff val="80000"/>
              </a:schemeClr>
            </a:solidFill>
            <a:latin typeface="Arial" pitchFamily="34" charset="0"/>
            <a:cs typeface="Arial" pitchFamily="34" charset="0"/>
          </a:endParaRPr>
        </a:p>
      </dsp:txBody>
      <dsp:txXfrm>
        <a:off x="368986" y="3510218"/>
        <a:ext cx="2944757" cy="660240"/>
      </dsp:txXfrm>
    </dsp:sp>
    <dsp:sp modelId="{0916C345-CC5D-0441-890A-C0272F7BCB11}">
      <dsp:nvSpPr>
        <dsp:cNvPr id="0" name=""/>
        <dsp:cNvSpPr/>
      </dsp:nvSpPr>
      <dsp:spPr>
        <a:xfrm>
          <a:off x="4016101" y="0"/>
          <a:ext cx="3732299" cy="43434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2000" kern="1200" dirty="0" err="1">
              <a:latin typeface="Bernard MT Condensed" pitchFamily="18" charset="0"/>
            </a:rPr>
            <a:t>Keputusan</a:t>
          </a:r>
          <a:endParaRPr lang="en-US" sz="2000" kern="1200" dirty="0">
            <a:latin typeface="Bernard MT Condensed" pitchFamily="18" charset="0"/>
          </a:endParaRP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>
              <a:latin typeface="Bernard MT Condensed" pitchFamily="18" charset="0"/>
            </a:rPr>
            <a:t>Menteri</a:t>
          </a:r>
          <a:r>
            <a:rPr lang="en-US" sz="2000" kern="1200" dirty="0">
              <a:latin typeface="Bernard MT Condensed" pitchFamily="18" charset="0"/>
            </a:rPr>
            <a:t> </a:t>
          </a:r>
          <a:r>
            <a:rPr lang="en-US" sz="2000" kern="1200" dirty="0" err="1">
              <a:latin typeface="Bernard MT Condensed" pitchFamily="18" charset="0"/>
            </a:rPr>
            <a:t>Keuangan</a:t>
          </a:r>
          <a:endParaRPr lang="en-US" sz="2000" kern="1200" dirty="0">
            <a:latin typeface="Bernard MT Condensed" pitchFamily="18" charset="0"/>
          </a:endParaRPr>
        </a:p>
      </dsp:txBody>
      <dsp:txXfrm>
        <a:off x="4016101" y="0"/>
        <a:ext cx="3732299" cy="1303020"/>
      </dsp:txXfrm>
    </dsp:sp>
    <dsp:sp modelId="{F5575B7B-AF62-3A47-A4C4-69B875DDAC4B}">
      <dsp:nvSpPr>
        <dsp:cNvPr id="0" name=""/>
        <dsp:cNvSpPr/>
      </dsp:nvSpPr>
      <dsp:spPr>
        <a:xfrm>
          <a:off x="4389331" y="1031031"/>
          <a:ext cx="2985839" cy="466973"/>
        </a:xfrm>
        <a:prstGeom prst="roundRect">
          <a:avLst>
            <a:gd name="adj" fmla="val 10000"/>
          </a:avLst>
        </a:prstGeom>
        <a:solidFill>
          <a:srgbClr val="FFFF00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1400" b="1" kern="1200" dirty="0">
              <a:solidFill>
                <a:srgbClr val="0070C0"/>
              </a:solidFill>
              <a:latin typeface="Arial" pitchFamily="34" charset="0"/>
              <a:cs typeface="Arial" pitchFamily="34" charset="0"/>
            </a:rPr>
            <a:t>KMK 450/2014 jo. </a:t>
          </a:r>
          <a:r>
            <a:rPr lang="en-US" sz="1400" b="1" kern="1200" dirty="0">
              <a:solidFill>
                <a:srgbClr val="0070C0"/>
              </a:solidFill>
              <a:latin typeface="Arial" pitchFamily="34" charset="0"/>
              <a:cs typeface="Arial" pitchFamily="34" charset="0"/>
            </a:rPr>
            <a:t>KMK </a:t>
          </a:r>
          <a:r>
            <a:rPr lang="id-ID" sz="1400" b="1" kern="1200" dirty="0">
              <a:solidFill>
                <a:srgbClr val="0070C0"/>
              </a:solidFill>
              <a:latin typeface="Arial" pitchFamily="34" charset="0"/>
              <a:cs typeface="Arial" pitchFamily="34" charset="0"/>
            </a:rPr>
            <a:t>174</a:t>
          </a:r>
          <a:r>
            <a:rPr lang="en-US" sz="1400" b="1" kern="1200" dirty="0">
              <a:solidFill>
                <a:srgbClr val="0070C0"/>
              </a:solidFill>
              <a:latin typeface="Arial" pitchFamily="34" charset="0"/>
              <a:cs typeface="Arial" pitchFamily="34" charset="0"/>
            </a:rPr>
            <a:t>/201</a:t>
          </a:r>
          <a:r>
            <a:rPr lang="id-ID" sz="1400" b="1" kern="1200" dirty="0">
              <a:solidFill>
                <a:srgbClr val="0070C0"/>
              </a:solidFill>
              <a:latin typeface="Arial" pitchFamily="34" charset="0"/>
              <a:cs typeface="Arial" pitchFamily="34" charset="0"/>
            </a:rPr>
            <a:t>6 </a:t>
          </a:r>
          <a:r>
            <a:rPr lang="id-ID" sz="1400" b="1" kern="1200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rPr>
            <a:t>Modul Penyusunan RKBMN</a:t>
          </a:r>
          <a:endParaRPr lang="en-US" sz="1400" b="1" kern="1200" dirty="0">
            <a:solidFill>
              <a:schemeClr val="tx1">
                <a:lumMod val="95000"/>
                <a:lumOff val="5000"/>
              </a:schemeClr>
            </a:solidFill>
            <a:latin typeface="Arial" pitchFamily="34" charset="0"/>
            <a:cs typeface="Arial" pitchFamily="34" charset="0"/>
          </a:endParaRPr>
        </a:p>
      </dsp:txBody>
      <dsp:txXfrm>
        <a:off x="4403008" y="1044708"/>
        <a:ext cx="2958485" cy="439619"/>
      </dsp:txXfrm>
    </dsp:sp>
    <dsp:sp modelId="{CE480CF8-870D-4134-9CEE-67B9E7E23253}">
      <dsp:nvSpPr>
        <dsp:cNvPr id="0" name=""/>
        <dsp:cNvSpPr/>
      </dsp:nvSpPr>
      <dsp:spPr>
        <a:xfrm>
          <a:off x="4389331" y="1578852"/>
          <a:ext cx="2985839" cy="466973"/>
        </a:xfrm>
        <a:prstGeom prst="roundRect">
          <a:avLst>
            <a:gd name="adj" fmla="val 10000"/>
          </a:avLst>
        </a:prstGeom>
        <a:solidFill>
          <a:srgbClr val="FFFF00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rgbClr val="0070C0"/>
              </a:solidFill>
              <a:latin typeface="Arial" pitchFamily="34" charset="0"/>
              <a:cs typeface="Arial" pitchFamily="34" charset="0"/>
            </a:rPr>
            <a:t>K</a:t>
          </a:r>
          <a:r>
            <a:rPr lang="id-ID" sz="1400" b="1" kern="1200" dirty="0">
              <a:solidFill>
                <a:srgbClr val="0070C0"/>
              </a:solidFill>
              <a:latin typeface="Arial" pitchFamily="34" charset="0"/>
              <a:cs typeface="Arial" pitchFamily="34" charset="0"/>
            </a:rPr>
            <a:t>MK 452/2014 jo. KMK 227/2016 </a:t>
          </a:r>
          <a:r>
            <a:rPr lang="id-ID" sz="1400" b="1" kern="1200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rPr>
            <a:t>Modul Penelaahan RKBMN</a:t>
          </a:r>
          <a:endParaRPr lang="en-US" sz="1400" b="1" kern="1200" dirty="0">
            <a:solidFill>
              <a:schemeClr val="tx1">
                <a:lumMod val="95000"/>
                <a:lumOff val="5000"/>
              </a:schemeClr>
            </a:solidFill>
            <a:latin typeface="Arial" pitchFamily="34" charset="0"/>
            <a:cs typeface="Arial" pitchFamily="34" charset="0"/>
          </a:endParaRPr>
        </a:p>
      </dsp:txBody>
      <dsp:txXfrm>
        <a:off x="4403008" y="1592529"/>
        <a:ext cx="2958485" cy="439619"/>
      </dsp:txXfrm>
    </dsp:sp>
    <dsp:sp modelId="{EB5AECD1-4FFB-41D7-B3A6-1E07F3C321C4}">
      <dsp:nvSpPr>
        <dsp:cNvPr id="0" name=""/>
        <dsp:cNvSpPr/>
      </dsp:nvSpPr>
      <dsp:spPr>
        <a:xfrm>
          <a:off x="4389331" y="2123826"/>
          <a:ext cx="2985839" cy="466973"/>
        </a:xfrm>
        <a:prstGeom prst="roundRect">
          <a:avLst>
            <a:gd name="adj" fmla="val 10000"/>
          </a:avLst>
        </a:prstGeom>
        <a:solidFill>
          <a:srgbClr val="FFFF00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rgbClr val="0070C0"/>
              </a:solidFill>
              <a:latin typeface="Arial" pitchFamily="34" charset="0"/>
              <a:cs typeface="Arial" pitchFamily="34" charset="0"/>
            </a:rPr>
            <a:t>K</a:t>
          </a:r>
          <a:r>
            <a:rPr lang="id-ID" sz="1400" b="1" kern="1200" dirty="0">
              <a:solidFill>
                <a:srgbClr val="0070C0"/>
              </a:solidFill>
              <a:latin typeface="Arial" pitchFamily="34" charset="0"/>
              <a:cs typeface="Arial" pitchFamily="34" charset="0"/>
            </a:rPr>
            <a:t>MK 332/2016 </a:t>
          </a:r>
          <a:r>
            <a:rPr lang="id-ID" sz="1400" b="1" kern="1200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rPr>
            <a:t>Modul Reviu APIP</a:t>
          </a:r>
          <a:endParaRPr lang="en-US" sz="1400" b="1" kern="1200" dirty="0">
            <a:solidFill>
              <a:schemeClr val="tx1">
                <a:lumMod val="95000"/>
                <a:lumOff val="5000"/>
              </a:schemeClr>
            </a:solidFill>
            <a:latin typeface="Arial" pitchFamily="34" charset="0"/>
            <a:cs typeface="Arial" pitchFamily="34" charset="0"/>
          </a:endParaRPr>
        </a:p>
      </dsp:txBody>
      <dsp:txXfrm>
        <a:off x="4403008" y="2137503"/>
        <a:ext cx="2958485" cy="439619"/>
      </dsp:txXfrm>
    </dsp:sp>
    <dsp:sp modelId="{C98DF632-866F-48E9-812C-3887034749F9}">
      <dsp:nvSpPr>
        <dsp:cNvPr id="0" name=""/>
        <dsp:cNvSpPr/>
      </dsp:nvSpPr>
      <dsp:spPr>
        <a:xfrm>
          <a:off x="4389331" y="2657226"/>
          <a:ext cx="2985839" cy="466973"/>
        </a:xfrm>
        <a:prstGeom prst="roundRect">
          <a:avLst>
            <a:gd name="adj" fmla="val 10000"/>
          </a:avLst>
        </a:prstGeom>
        <a:solidFill>
          <a:srgbClr val="FFFF00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rgbClr val="0070C0"/>
              </a:solidFill>
              <a:latin typeface="Arial" pitchFamily="34" charset="0"/>
              <a:cs typeface="Arial" pitchFamily="34" charset="0"/>
            </a:rPr>
            <a:t>KMK </a:t>
          </a:r>
          <a:r>
            <a:rPr lang="id-ID" sz="1400" b="1" kern="1200" dirty="0">
              <a:solidFill>
                <a:srgbClr val="0070C0"/>
              </a:solidFill>
              <a:latin typeface="Arial" pitchFamily="34" charset="0"/>
              <a:cs typeface="Arial" pitchFamily="34" charset="0"/>
            </a:rPr>
            <a:t>310</a:t>
          </a:r>
          <a:r>
            <a:rPr lang="en-US" sz="1400" b="1" kern="1200" dirty="0">
              <a:solidFill>
                <a:srgbClr val="0070C0"/>
              </a:solidFill>
              <a:latin typeface="Arial" pitchFamily="34" charset="0"/>
              <a:cs typeface="Arial" pitchFamily="34" charset="0"/>
            </a:rPr>
            <a:t>/201</a:t>
          </a:r>
          <a:r>
            <a:rPr lang="id-ID" sz="1400" b="1" kern="1200" dirty="0">
              <a:solidFill>
                <a:srgbClr val="0070C0"/>
              </a:solidFill>
              <a:latin typeface="Arial" pitchFamily="34" charset="0"/>
              <a:cs typeface="Arial" pitchFamily="34" charset="0"/>
            </a:rPr>
            <a:t>5 </a:t>
          </a:r>
          <a:r>
            <a:rPr lang="id-ID" sz="1400" b="1" kern="1200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rPr>
            <a:t>Modul Penelaahan RKBMN Untuk AADB</a:t>
          </a:r>
          <a:endParaRPr lang="en-US" sz="1400" b="1" kern="1200" dirty="0">
            <a:solidFill>
              <a:schemeClr val="tx1">
                <a:lumMod val="95000"/>
                <a:lumOff val="5000"/>
              </a:schemeClr>
            </a:solidFill>
            <a:latin typeface="Arial" pitchFamily="34" charset="0"/>
            <a:cs typeface="Arial" pitchFamily="34" charset="0"/>
          </a:endParaRPr>
        </a:p>
      </dsp:txBody>
      <dsp:txXfrm>
        <a:off x="4403008" y="2670903"/>
        <a:ext cx="2958485" cy="439619"/>
      </dsp:txXfrm>
    </dsp:sp>
    <dsp:sp modelId="{FF251099-0BD2-DB42-ABA4-085B7122E3FC}">
      <dsp:nvSpPr>
        <dsp:cNvPr id="0" name=""/>
        <dsp:cNvSpPr/>
      </dsp:nvSpPr>
      <dsp:spPr>
        <a:xfrm>
          <a:off x="4389331" y="3190626"/>
          <a:ext cx="2985839" cy="466973"/>
        </a:xfrm>
        <a:prstGeom prst="roundRect">
          <a:avLst>
            <a:gd name="adj" fmla="val 10000"/>
          </a:avLst>
        </a:prstGeom>
        <a:solidFill>
          <a:srgbClr val="FFFF00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rgbClr val="0070C0"/>
              </a:solidFill>
              <a:latin typeface="Arial" pitchFamily="34" charset="0"/>
              <a:cs typeface="Arial" pitchFamily="34" charset="0"/>
            </a:rPr>
            <a:t>KMK </a:t>
          </a:r>
          <a:r>
            <a:rPr lang="id-ID" sz="1400" b="1" kern="1200" dirty="0">
              <a:solidFill>
                <a:srgbClr val="0070C0"/>
              </a:solidFill>
              <a:latin typeface="Arial" pitchFamily="34" charset="0"/>
              <a:cs typeface="Arial" pitchFamily="34" charset="0"/>
            </a:rPr>
            <a:t>577</a:t>
          </a:r>
          <a:r>
            <a:rPr lang="en-US" sz="1400" b="1" kern="1200" dirty="0">
              <a:solidFill>
                <a:srgbClr val="0070C0"/>
              </a:solidFill>
              <a:latin typeface="Arial" pitchFamily="34" charset="0"/>
              <a:cs typeface="Arial" pitchFamily="34" charset="0"/>
            </a:rPr>
            <a:t>/201</a:t>
          </a:r>
          <a:r>
            <a:rPr lang="id-ID" sz="1400" b="1" kern="1200" dirty="0">
              <a:solidFill>
                <a:srgbClr val="0070C0"/>
              </a:solidFill>
              <a:latin typeface="Arial" pitchFamily="34" charset="0"/>
              <a:cs typeface="Arial" pitchFamily="34" charset="0"/>
            </a:rPr>
            <a:t>7</a:t>
          </a:r>
          <a:r>
            <a:rPr lang="id-ID" sz="1400" kern="1200" dirty="0">
              <a:solidFill>
                <a:srgbClr val="008000"/>
              </a:solidFill>
              <a:latin typeface="Arial" pitchFamily="34" charset="0"/>
              <a:cs typeface="Arial" pitchFamily="34" charset="0"/>
            </a:rPr>
            <a:t> </a:t>
          </a:r>
          <a:r>
            <a:rPr lang="id-ID" sz="1400" b="1" kern="1200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rPr>
            <a:t>Modul Penyusunan RKBMN Untuk AADB</a:t>
          </a:r>
          <a:endParaRPr lang="en-US" sz="1400" b="1" kern="1200" dirty="0">
            <a:solidFill>
              <a:schemeClr val="tx1">
                <a:lumMod val="95000"/>
                <a:lumOff val="5000"/>
              </a:schemeClr>
            </a:solidFill>
            <a:latin typeface="Arial" pitchFamily="34" charset="0"/>
            <a:cs typeface="Arial" pitchFamily="34" charset="0"/>
          </a:endParaRPr>
        </a:p>
      </dsp:txBody>
      <dsp:txXfrm>
        <a:off x="4403008" y="3204303"/>
        <a:ext cx="2958485" cy="439619"/>
      </dsp:txXfrm>
    </dsp:sp>
    <dsp:sp modelId="{94D48D46-8669-7646-AE01-8BB01F7F237B}">
      <dsp:nvSpPr>
        <dsp:cNvPr id="0" name=""/>
        <dsp:cNvSpPr/>
      </dsp:nvSpPr>
      <dsp:spPr>
        <a:xfrm>
          <a:off x="4389331" y="3724026"/>
          <a:ext cx="2985839" cy="466973"/>
        </a:xfrm>
        <a:prstGeom prst="roundRect">
          <a:avLst>
            <a:gd name="adj" fmla="val 10000"/>
          </a:avLst>
        </a:prstGeom>
        <a:solidFill>
          <a:srgbClr val="FFFF00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rgbClr val="0070C0"/>
              </a:solidFill>
              <a:latin typeface="Arial" pitchFamily="34" charset="0"/>
              <a:cs typeface="Arial" pitchFamily="34" charset="0"/>
            </a:rPr>
            <a:t>KMK 45</a:t>
          </a:r>
          <a:r>
            <a:rPr lang="id-ID" sz="1400" b="1" kern="1200" dirty="0">
              <a:solidFill>
                <a:srgbClr val="0070C0"/>
              </a:solidFill>
              <a:latin typeface="Arial" pitchFamily="34" charset="0"/>
              <a:cs typeface="Arial" pitchFamily="34" charset="0"/>
            </a:rPr>
            <a:t>1</a:t>
          </a:r>
          <a:r>
            <a:rPr lang="en-US" sz="1400" b="1" kern="1200" dirty="0">
              <a:solidFill>
                <a:srgbClr val="0070C0"/>
              </a:solidFill>
              <a:latin typeface="Arial" pitchFamily="34" charset="0"/>
              <a:cs typeface="Arial" pitchFamily="34" charset="0"/>
            </a:rPr>
            <a:t>/2014</a:t>
          </a:r>
          <a:r>
            <a:rPr lang="id-ID" sz="1400" b="1" kern="1200" dirty="0">
              <a:solidFill>
                <a:srgbClr val="0070C0"/>
              </a:solidFill>
              <a:latin typeface="Arial" pitchFamily="34" charset="0"/>
              <a:cs typeface="Arial" pitchFamily="34" charset="0"/>
            </a:rPr>
            <a:t> </a:t>
          </a:r>
          <a:r>
            <a:rPr lang="id-ID" sz="1400" b="1" kern="1200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rPr>
            <a:t>Pendelegasian Dirjen KN ke Dir BMN</a:t>
          </a:r>
          <a:endParaRPr lang="en-US" sz="1400" b="1" kern="1200" dirty="0">
            <a:solidFill>
              <a:schemeClr val="tx1">
                <a:lumMod val="95000"/>
                <a:lumOff val="5000"/>
              </a:schemeClr>
            </a:solidFill>
            <a:latin typeface="Arial" pitchFamily="34" charset="0"/>
            <a:cs typeface="Arial" pitchFamily="34" charset="0"/>
          </a:endParaRPr>
        </a:p>
      </dsp:txBody>
      <dsp:txXfrm>
        <a:off x="4403008" y="3737703"/>
        <a:ext cx="2958485" cy="43961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BB5EB9-3568-461F-9504-B5D0CB49FCA5}">
      <dsp:nvSpPr>
        <dsp:cNvPr id="0" name=""/>
        <dsp:cNvSpPr/>
      </dsp:nvSpPr>
      <dsp:spPr>
        <a:xfrm>
          <a:off x="1676397" y="1223386"/>
          <a:ext cx="1295405" cy="910213"/>
        </a:xfrm>
        <a:prstGeom prst="ellipse">
          <a:avLst/>
        </a:prstGeom>
        <a:solidFill>
          <a:schemeClr val="accent1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rgbClr val="002060"/>
              </a:solidFill>
              <a:latin typeface="Berlin Sans FB Demi" pitchFamily="34" charset="0"/>
            </a:rPr>
            <a:t>RKBMN</a:t>
          </a:r>
        </a:p>
      </dsp:txBody>
      <dsp:txXfrm>
        <a:off x="1866105" y="1356684"/>
        <a:ext cx="915989" cy="643617"/>
      </dsp:txXfrm>
    </dsp:sp>
    <dsp:sp modelId="{23560CC4-573B-499A-B32C-4928B95B5E51}">
      <dsp:nvSpPr>
        <dsp:cNvPr id="0" name=""/>
        <dsp:cNvSpPr/>
      </dsp:nvSpPr>
      <dsp:spPr>
        <a:xfrm rot="12934608">
          <a:off x="1213744" y="1209643"/>
          <a:ext cx="688120" cy="277340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65EDC6-66EF-4C28-8E4F-3EA6A535A633}">
      <dsp:nvSpPr>
        <dsp:cNvPr id="0" name=""/>
        <dsp:cNvSpPr/>
      </dsp:nvSpPr>
      <dsp:spPr>
        <a:xfrm>
          <a:off x="761998" y="560388"/>
          <a:ext cx="1031939" cy="739575"/>
        </a:xfrm>
        <a:prstGeom prst="roundRect">
          <a:avLst>
            <a:gd name="adj" fmla="val 10000"/>
          </a:avLst>
        </a:prstGeom>
        <a:solidFill>
          <a:schemeClr val="bg2">
            <a:lumMod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tx1"/>
              </a:solidFill>
              <a:latin typeface="Berlin Sans FB" pitchFamily="34" charset="0"/>
            </a:rPr>
            <a:t>SBSK</a:t>
          </a:r>
        </a:p>
      </dsp:txBody>
      <dsp:txXfrm>
        <a:off x="783659" y="582049"/>
        <a:ext cx="988617" cy="696253"/>
      </dsp:txXfrm>
    </dsp:sp>
    <dsp:sp modelId="{4A8B3DB5-756A-4DE0-BDFC-E22E2D78A070}">
      <dsp:nvSpPr>
        <dsp:cNvPr id="0" name=""/>
        <dsp:cNvSpPr/>
      </dsp:nvSpPr>
      <dsp:spPr>
        <a:xfrm rot="16200000">
          <a:off x="1928243" y="642781"/>
          <a:ext cx="791712" cy="277340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B88FEA-C7C7-4B47-97E6-11B67131C868}">
      <dsp:nvSpPr>
        <dsp:cNvPr id="0" name=""/>
        <dsp:cNvSpPr/>
      </dsp:nvSpPr>
      <dsp:spPr>
        <a:xfrm>
          <a:off x="1808130" y="15807"/>
          <a:ext cx="1031939" cy="739575"/>
        </a:xfrm>
        <a:prstGeom prst="roundRect">
          <a:avLst>
            <a:gd name="adj" fmla="val 10000"/>
          </a:avLst>
        </a:prstGeom>
        <a:solidFill>
          <a:schemeClr val="bg2">
            <a:lumMod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>
              <a:solidFill>
                <a:schemeClr val="tx1"/>
              </a:solidFill>
              <a:latin typeface="Berlin Sans FB" pitchFamily="34" charset="0"/>
            </a:rPr>
            <a:t>Existing </a:t>
          </a:r>
          <a:r>
            <a:rPr lang="en-US" sz="1400" b="0" i="0" kern="1200" dirty="0" err="1">
              <a:solidFill>
                <a:schemeClr val="tx1"/>
              </a:solidFill>
              <a:latin typeface="Berlin Sans FB" pitchFamily="34" charset="0"/>
            </a:rPr>
            <a:t>Aset</a:t>
          </a:r>
          <a:endParaRPr lang="en-US" sz="1400" b="0" i="0" kern="1200" dirty="0">
            <a:solidFill>
              <a:schemeClr val="tx1"/>
            </a:solidFill>
            <a:latin typeface="Berlin Sans FB" pitchFamily="34" charset="0"/>
          </a:endParaRPr>
        </a:p>
      </dsp:txBody>
      <dsp:txXfrm>
        <a:off x="1829791" y="37468"/>
        <a:ext cx="988617" cy="696253"/>
      </dsp:txXfrm>
    </dsp:sp>
    <dsp:sp modelId="{CBC0A74A-9F1B-4E8B-A339-845BCB10D99C}">
      <dsp:nvSpPr>
        <dsp:cNvPr id="0" name=""/>
        <dsp:cNvSpPr/>
      </dsp:nvSpPr>
      <dsp:spPr>
        <a:xfrm rot="19465392">
          <a:off x="2746334" y="1209643"/>
          <a:ext cx="688120" cy="277340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CA86E0-ED59-4261-AB82-179A771ABB59}">
      <dsp:nvSpPr>
        <dsp:cNvPr id="0" name=""/>
        <dsp:cNvSpPr/>
      </dsp:nvSpPr>
      <dsp:spPr>
        <a:xfrm>
          <a:off x="2854262" y="560388"/>
          <a:ext cx="1031939" cy="739575"/>
        </a:xfrm>
        <a:prstGeom prst="roundRect">
          <a:avLst>
            <a:gd name="adj" fmla="val 10000"/>
          </a:avLst>
        </a:prstGeom>
        <a:solidFill>
          <a:schemeClr val="bg2">
            <a:lumMod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>
              <a:solidFill>
                <a:schemeClr val="tx1"/>
              </a:solidFill>
              <a:latin typeface="Berlin Sans FB" pitchFamily="34" charset="0"/>
            </a:rPr>
            <a:t>Renstra</a:t>
          </a:r>
          <a:r>
            <a:rPr lang="en-US" sz="1400" kern="1200" dirty="0">
              <a:solidFill>
                <a:schemeClr val="tx1"/>
              </a:solidFill>
              <a:latin typeface="Berlin Sans FB" pitchFamily="34" charset="0"/>
            </a:rPr>
            <a:t> K/L</a:t>
          </a:r>
        </a:p>
      </dsp:txBody>
      <dsp:txXfrm>
        <a:off x="2875923" y="582049"/>
        <a:ext cx="988617" cy="69625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3516D8-9A63-4D8F-984D-FB8B4A9827A6}">
      <dsp:nvSpPr>
        <dsp:cNvPr id="0" name=""/>
        <dsp:cNvSpPr/>
      </dsp:nvSpPr>
      <dsp:spPr>
        <a:xfrm>
          <a:off x="2009797" y="1600199"/>
          <a:ext cx="2301392" cy="2160238"/>
        </a:xfrm>
        <a:prstGeom prst="ellipse">
          <a:avLst/>
        </a:prstGeom>
        <a:solidFill>
          <a:srgbClr val="FFFF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ts val="1200"/>
            </a:spcAft>
            <a:buNone/>
          </a:pPr>
          <a:r>
            <a:rPr lang="en-US" sz="2000" kern="1200" dirty="0" err="1">
              <a:solidFill>
                <a:srgbClr val="002060"/>
              </a:solidFill>
              <a:latin typeface="Bernard MT Condensed" pitchFamily="18" charset="0"/>
            </a:rPr>
            <a:t>Perencanaan</a:t>
          </a:r>
          <a:r>
            <a:rPr lang="en-US" sz="2000" kern="1200" dirty="0">
              <a:solidFill>
                <a:srgbClr val="002060"/>
              </a:solidFill>
              <a:latin typeface="Bernard MT Condensed" pitchFamily="18" charset="0"/>
            </a:rPr>
            <a:t> PENGADAAN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 dirty="0" err="1">
              <a:solidFill>
                <a:srgbClr val="002060"/>
              </a:solidFill>
              <a:latin typeface="Bernard MT Condensed" pitchFamily="18" charset="0"/>
            </a:rPr>
            <a:t>Perencanaan</a:t>
          </a:r>
          <a:r>
            <a:rPr lang="en-US" sz="2000" b="0" kern="1200" dirty="0">
              <a:solidFill>
                <a:srgbClr val="002060"/>
              </a:solidFill>
              <a:latin typeface="Bernard MT Condensed" pitchFamily="18" charset="0"/>
            </a:rPr>
            <a:t> </a:t>
          </a:r>
          <a:r>
            <a:rPr lang="en-US" sz="1600" b="0" kern="1200" dirty="0">
              <a:solidFill>
                <a:srgbClr val="002060"/>
              </a:solidFill>
              <a:latin typeface="Bernard MT Condensed" pitchFamily="18" charset="0"/>
            </a:rPr>
            <a:t>PEMELIHARAAN</a:t>
          </a:r>
        </a:p>
      </dsp:txBody>
      <dsp:txXfrm>
        <a:off x="2346828" y="1916559"/>
        <a:ext cx="1627330" cy="1527518"/>
      </dsp:txXfrm>
    </dsp:sp>
    <dsp:sp modelId="{F8D65724-16A7-426D-90AA-611A3E0FC65B}">
      <dsp:nvSpPr>
        <dsp:cNvPr id="0" name=""/>
        <dsp:cNvSpPr/>
      </dsp:nvSpPr>
      <dsp:spPr>
        <a:xfrm rot="13142826">
          <a:off x="1031288" y="1378041"/>
          <a:ext cx="1172026" cy="695015"/>
        </a:xfrm>
        <a:prstGeom prst="leftArrow">
          <a:avLst>
            <a:gd name="adj1" fmla="val 60000"/>
            <a:gd name="adj2" fmla="val 50000"/>
          </a:avLst>
        </a:prstGeom>
        <a:solidFill>
          <a:schemeClr val="accent4">
            <a:lumMod val="20000"/>
            <a:lumOff val="8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74E2B6-759D-4DCD-83B3-5C91FE1DF49D}">
      <dsp:nvSpPr>
        <dsp:cNvPr id="0" name=""/>
        <dsp:cNvSpPr/>
      </dsp:nvSpPr>
      <dsp:spPr>
        <a:xfrm>
          <a:off x="104785" y="533365"/>
          <a:ext cx="1917834" cy="892299"/>
        </a:xfrm>
        <a:prstGeom prst="roundRect">
          <a:avLst>
            <a:gd name="adj" fmla="val 10000"/>
          </a:avLst>
        </a:prstGeom>
        <a:solidFill>
          <a:schemeClr val="accent4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>
              <a:solidFill>
                <a:schemeClr val="accent4">
                  <a:lumMod val="75000"/>
                </a:schemeClr>
              </a:solidFill>
              <a:latin typeface="Berlin Sans FB" pitchFamily="34" charset="0"/>
            </a:rPr>
            <a:t>Perencanaan</a:t>
          </a:r>
          <a:r>
            <a:rPr lang="en-US" sz="2000" kern="1200" dirty="0">
              <a:solidFill>
                <a:schemeClr val="accent4">
                  <a:lumMod val="75000"/>
                </a:schemeClr>
              </a:solidFill>
              <a:latin typeface="Berlin Sans FB" pitchFamily="34" charset="0"/>
            </a:rPr>
            <a:t> </a:t>
          </a:r>
          <a:r>
            <a:rPr lang="en-US" sz="1600" kern="1200" dirty="0" err="1">
              <a:solidFill>
                <a:schemeClr val="accent4">
                  <a:lumMod val="75000"/>
                </a:schemeClr>
              </a:solidFill>
              <a:latin typeface="Berlin Sans FB" pitchFamily="34" charset="0"/>
            </a:rPr>
            <a:t>Pemindahtanganan</a:t>
          </a:r>
          <a:endParaRPr lang="en-US" sz="1600" kern="1200" dirty="0">
            <a:solidFill>
              <a:schemeClr val="accent4">
                <a:lumMod val="75000"/>
              </a:schemeClr>
            </a:solidFill>
            <a:latin typeface="Berlin Sans FB" pitchFamily="34" charset="0"/>
          </a:endParaRPr>
        </a:p>
      </dsp:txBody>
      <dsp:txXfrm>
        <a:off x="130920" y="559500"/>
        <a:ext cx="1865564" cy="840029"/>
      </dsp:txXfrm>
    </dsp:sp>
    <dsp:sp modelId="{A1D8E79D-C735-477D-A33F-5500297B7D3A}">
      <dsp:nvSpPr>
        <dsp:cNvPr id="0" name=""/>
        <dsp:cNvSpPr/>
      </dsp:nvSpPr>
      <dsp:spPr>
        <a:xfrm rot="16144158">
          <a:off x="2704599" y="622527"/>
          <a:ext cx="856919" cy="695015"/>
        </a:xfrm>
        <a:prstGeom prst="leftArrow">
          <a:avLst>
            <a:gd name="adj1" fmla="val 60000"/>
            <a:gd name="adj2" fmla="val 50000"/>
          </a:avLst>
        </a:prstGeom>
        <a:solidFill>
          <a:schemeClr val="accent4">
            <a:lumMod val="20000"/>
            <a:lumOff val="8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922D22-793C-4BAA-946A-EA071BBA71C8}">
      <dsp:nvSpPr>
        <dsp:cNvPr id="0" name=""/>
        <dsp:cNvSpPr/>
      </dsp:nvSpPr>
      <dsp:spPr>
        <a:xfrm>
          <a:off x="2165282" y="0"/>
          <a:ext cx="1917834" cy="892299"/>
        </a:xfrm>
        <a:prstGeom prst="roundRect">
          <a:avLst>
            <a:gd name="adj" fmla="val 10000"/>
          </a:avLst>
        </a:prstGeom>
        <a:solidFill>
          <a:schemeClr val="accent4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>
              <a:solidFill>
                <a:schemeClr val="accent4">
                  <a:lumMod val="75000"/>
                </a:schemeClr>
              </a:solidFill>
              <a:latin typeface="Berlin Sans FB" pitchFamily="34" charset="0"/>
            </a:rPr>
            <a:t>Perencanaan</a:t>
          </a:r>
          <a:r>
            <a:rPr lang="en-US" sz="2000" kern="1200" dirty="0">
              <a:solidFill>
                <a:schemeClr val="accent4">
                  <a:lumMod val="75000"/>
                </a:schemeClr>
              </a:solidFill>
              <a:latin typeface="Berlin Sans FB" pitchFamily="34" charset="0"/>
            </a:rPr>
            <a:t> </a:t>
          </a:r>
          <a:r>
            <a:rPr lang="en-US" sz="2000" kern="1200" dirty="0" err="1">
              <a:solidFill>
                <a:schemeClr val="accent4">
                  <a:lumMod val="75000"/>
                </a:schemeClr>
              </a:solidFill>
              <a:latin typeface="Berlin Sans FB" pitchFamily="34" charset="0"/>
            </a:rPr>
            <a:t>Pemanfaatan</a:t>
          </a:r>
          <a:endParaRPr lang="en-US" sz="2000" kern="1200" dirty="0">
            <a:solidFill>
              <a:schemeClr val="accent4">
                <a:lumMod val="75000"/>
              </a:schemeClr>
            </a:solidFill>
            <a:latin typeface="Berlin Sans FB" pitchFamily="34" charset="0"/>
          </a:endParaRPr>
        </a:p>
      </dsp:txBody>
      <dsp:txXfrm>
        <a:off x="2191417" y="26135"/>
        <a:ext cx="1865564" cy="840029"/>
      </dsp:txXfrm>
    </dsp:sp>
    <dsp:sp modelId="{A2A440E0-2B07-45EA-951E-41925C8106E8}">
      <dsp:nvSpPr>
        <dsp:cNvPr id="0" name=""/>
        <dsp:cNvSpPr/>
      </dsp:nvSpPr>
      <dsp:spPr>
        <a:xfrm rot="19114327">
          <a:off x="4019559" y="1277182"/>
          <a:ext cx="1163589" cy="695015"/>
        </a:xfrm>
        <a:prstGeom prst="leftArrow">
          <a:avLst>
            <a:gd name="adj1" fmla="val 60000"/>
            <a:gd name="adj2" fmla="val 50000"/>
          </a:avLst>
        </a:prstGeom>
        <a:solidFill>
          <a:schemeClr val="accent4">
            <a:lumMod val="20000"/>
            <a:lumOff val="8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87DD65-B783-4454-8A46-24D43597272B}">
      <dsp:nvSpPr>
        <dsp:cNvPr id="0" name=""/>
        <dsp:cNvSpPr/>
      </dsp:nvSpPr>
      <dsp:spPr>
        <a:xfrm>
          <a:off x="4215187" y="457189"/>
          <a:ext cx="1917834" cy="892299"/>
        </a:xfrm>
        <a:prstGeom prst="roundRect">
          <a:avLst>
            <a:gd name="adj" fmla="val 10000"/>
          </a:avLst>
        </a:prstGeom>
        <a:solidFill>
          <a:schemeClr val="accent4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>
              <a:solidFill>
                <a:schemeClr val="accent4">
                  <a:lumMod val="75000"/>
                </a:schemeClr>
              </a:solidFill>
              <a:latin typeface="Berlin Sans FB" pitchFamily="34" charset="0"/>
            </a:rPr>
            <a:t>Perencanaan</a:t>
          </a:r>
          <a:r>
            <a:rPr lang="en-US" sz="2000" kern="1200" dirty="0">
              <a:solidFill>
                <a:schemeClr val="accent4">
                  <a:lumMod val="75000"/>
                </a:schemeClr>
              </a:solidFill>
              <a:latin typeface="Berlin Sans FB" pitchFamily="34" charset="0"/>
            </a:rPr>
            <a:t> </a:t>
          </a:r>
          <a:r>
            <a:rPr lang="en-US" sz="2000" kern="1200" dirty="0" err="1">
              <a:solidFill>
                <a:schemeClr val="accent4">
                  <a:lumMod val="75000"/>
                </a:schemeClr>
              </a:solidFill>
              <a:latin typeface="Berlin Sans FB" pitchFamily="34" charset="0"/>
            </a:rPr>
            <a:t>Penghapusan</a:t>
          </a:r>
          <a:endParaRPr lang="en-US" sz="2000" kern="1200" dirty="0">
            <a:solidFill>
              <a:schemeClr val="accent4">
                <a:lumMod val="75000"/>
              </a:schemeClr>
            </a:solidFill>
            <a:latin typeface="Berlin Sans FB" pitchFamily="34" charset="0"/>
          </a:endParaRPr>
        </a:p>
      </dsp:txBody>
      <dsp:txXfrm>
        <a:off x="4241322" y="483324"/>
        <a:ext cx="1865564" cy="84002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F69F1D-C290-4F36-85D0-E6F2868E4CB7}">
      <dsp:nvSpPr>
        <dsp:cNvPr id="0" name=""/>
        <dsp:cNvSpPr/>
      </dsp:nvSpPr>
      <dsp:spPr>
        <a:xfrm rot="4178194">
          <a:off x="1429264" y="3920753"/>
          <a:ext cx="141873" cy="68203"/>
        </a:xfrm>
        <a:custGeom>
          <a:avLst/>
          <a:gdLst/>
          <a:ahLst/>
          <a:cxnLst/>
          <a:rect l="0" t="0" r="0" b="0"/>
          <a:pathLst>
            <a:path>
              <a:moveTo>
                <a:pt x="0" y="34101"/>
              </a:moveTo>
              <a:lnTo>
                <a:pt x="141873" y="3410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B2F96A-26C5-4588-89C6-AC72A99B69E6}">
      <dsp:nvSpPr>
        <dsp:cNvPr id="0" name=""/>
        <dsp:cNvSpPr/>
      </dsp:nvSpPr>
      <dsp:spPr>
        <a:xfrm rot="20517017">
          <a:off x="2196660" y="2306159"/>
          <a:ext cx="133306" cy="68203"/>
        </a:xfrm>
        <a:custGeom>
          <a:avLst/>
          <a:gdLst/>
          <a:ahLst/>
          <a:cxnLst/>
          <a:rect l="0" t="0" r="0" b="0"/>
          <a:pathLst>
            <a:path>
              <a:moveTo>
                <a:pt x="0" y="34101"/>
              </a:moveTo>
              <a:lnTo>
                <a:pt x="133306" y="3410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8604B8-27F2-493E-A481-D0DDAB07A3F2}">
      <dsp:nvSpPr>
        <dsp:cNvPr id="0" name=""/>
        <dsp:cNvSpPr/>
      </dsp:nvSpPr>
      <dsp:spPr>
        <a:xfrm>
          <a:off x="-67496" y="1511604"/>
          <a:ext cx="2230835" cy="2653593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303FD0-EBE4-4805-8442-702BA96A631F}">
      <dsp:nvSpPr>
        <dsp:cNvPr id="0" name=""/>
        <dsp:cNvSpPr/>
      </dsp:nvSpPr>
      <dsp:spPr>
        <a:xfrm>
          <a:off x="2133924" y="1221006"/>
          <a:ext cx="2682038" cy="1448818"/>
        </a:xfrm>
        <a:prstGeom prst="ellipse">
          <a:avLst/>
        </a:prstGeom>
        <a:solidFill>
          <a:srgbClr val="FFFF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1800" kern="1200" dirty="0">
              <a:solidFill>
                <a:srgbClr val="002060"/>
              </a:solidFill>
              <a:latin typeface="Bernard MT Condensed" pitchFamily="18" charset="0"/>
            </a:rPr>
            <a:t>RKBMN Untuk Pengadaan</a:t>
          </a:r>
          <a:endParaRPr lang="en-US" sz="1800" kern="1200" dirty="0">
            <a:solidFill>
              <a:srgbClr val="002060"/>
            </a:solidFill>
            <a:latin typeface="Bernard MT Condensed" pitchFamily="18" charset="0"/>
          </a:endParaRPr>
        </a:p>
      </dsp:txBody>
      <dsp:txXfrm>
        <a:off x="2526699" y="1433180"/>
        <a:ext cx="1896488" cy="1024470"/>
      </dsp:txXfrm>
    </dsp:sp>
    <dsp:sp modelId="{5E7231B7-E0F2-4032-B219-D26D944D2194}">
      <dsp:nvSpPr>
        <dsp:cNvPr id="0" name=""/>
        <dsp:cNvSpPr/>
      </dsp:nvSpPr>
      <dsp:spPr>
        <a:xfrm>
          <a:off x="4129516" y="1221006"/>
          <a:ext cx="4023057" cy="14488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228600" lvl="1" indent="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000" kern="1200" dirty="0">
            <a:solidFill>
              <a:schemeClr val="tx1"/>
            </a:solidFill>
          </a:endParaRPr>
        </a:p>
        <a:p>
          <a:pPr marL="266700" lvl="1" indent="-174625" algn="just" defTabSz="711200">
            <a:lnSpc>
              <a:spcPct val="100000"/>
            </a:lnSpc>
            <a:spcBef>
              <a:spcPct val="0"/>
            </a:spcBef>
            <a:spcAft>
              <a:spcPts val="1200"/>
            </a:spcAft>
            <a:buChar char="•"/>
          </a:pPr>
          <a:r>
            <a:rPr lang="id-ID" sz="1600" kern="1200" dirty="0">
              <a:latin typeface="+mn-lt"/>
            </a:rPr>
            <a:t>Perencanaan pengadaan dapat mengakibatkan belanja modal sebagaimana dimaksud dalam kode segmen akun belanja modal dalam ketentuan yang mengatur Kodefikasi Segmen Akun Pada Bagan Akun Standar.</a:t>
          </a:r>
          <a:endParaRPr lang="en-US" sz="1600" kern="1200" dirty="0">
            <a:solidFill>
              <a:schemeClr val="tx1"/>
            </a:solidFill>
            <a:latin typeface="+mn-lt"/>
          </a:endParaRPr>
        </a:p>
        <a:p>
          <a:pPr marL="266700" lvl="1" indent="-174625" algn="just" defTabSz="711200">
            <a:lnSpc>
              <a:spcPct val="100000"/>
            </a:lnSpc>
            <a:spcBef>
              <a:spcPct val="0"/>
            </a:spcBef>
            <a:spcAft>
              <a:spcPts val="1200"/>
            </a:spcAft>
            <a:buChar char="•"/>
          </a:pPr>
          <a:r>
            <a:rPr lang="id-ID" sz="1600" kern="1200" dirty="0">
              <a:solidFill>
                <a:schemeClr val="tx1"/>
              </a:solidFill>
              <a:latin typeface="+mn-lt"/>
            </a:rPr>
            <a:t>Perencanaan pengadaan BMN tidak berdampak pada belanja modal dalam hal pemenuhan kebutuhan dilaksanakan melalui mekanisme sewa (PMK 7/2016) atau optimalisasi BMN pada Pengelola Barang (23 PMK 71/2016). </a:t>
          </a:r>
          <a:endParaRPr lang="en-US" sz="1600" kern="1200" dirty="0">
            <a:solidFill>
              <a:schemeClr val="tx1"/>
            </a:solidFill>
            <a:latin typeface="+mn-lt"/>
          </a:endParaRPr>
        </a:p>
        <a:p>
          <a:pPr marL="266700" lvl="1" indent="-174625" algn="just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  <a:tabLst>
              <a:tab pos="266700" algn="l"/>
            </a:tabLst>
          </a:pPr>
          <a:r>
            <a:rPr lang="id-ID" sz="1600" kern="1200" dirty="0">
              <a:solidFill>
                <a:schemeClr val="tx1"/>
              </a:solidFill>
              <a:latin typeface="+mn-lt"/>
            </a:rPr>
            <a:t>Belanja modal berupa renovasi/restorasi termasuk renovasi/restorasi pada bangunan pihak lain yang tidak mengubah luasan bangunan bukan merupakan obyek RKBMN Untuk Pengadaan.</a:t>
          </a:r>
          <a:endParaRPr lang="en-US" sz="1600" kern="1200" dirty="0">
            <a:solidFill>
              <a:schemeClr val="tx1"/>
            </a:solidFill>
            <a:latin typeface="+mn-lt"/>
          </a:endParaRPr>
        </a:p>
        <a:p>
          <a:pPr marL="571500" lvl="2" indent="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id-ID" sz="3600" kern="1200" dirty="0"/>
        </a:p>
      </dsp:txBody>
      <dsp:txXfrm>
        <a:off x="4129516" y="1221006"/>
        <a:ext cx="4023057" cy="1448818"/>
      </dsp:txXfrm>
    </dsp:sp>
    <dsp:sp modelId="{CE5FEDCD-D27B-4A6C-82DB-CA5493CB75E8}">
      <dsp:nvSpPr>
        <dsp:cNvPr id="0" name=""/>
        <dsp:cNvSpPr/>
      </dsp:nvSpPr>
      <dsp:spPr>
        <a:xfrm>
          <a:off x="243224" y="4010110"/>
          <a:ext cx="3102926" cy="1476289"/>
        </a:xfrm>
        <a:prstGeom prst="ellipse">
          <a:avLst/>
        </a:prstGeom>
        <a:solidFill>
          <a:srgbClr val="FFFF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2000" kern="1200" dirty="0">
              <a:solidFill>
                <a:srgbClr val="002060"/>
              </a:solidFill>
              <a:latin typeface="Bernard MT Condensed" pitchFamily="18" charset="0"/>
            </a:rPr>
            <a:t>RKBMN Untuk </a:t>
          </a:r>
          <a:r>
            <a:rPr lang="id-ID" sz="1400" kern="1200" dirty="0">
              <a:solidFill>
                <a:srgbClr val="002060"/>
              </a:solidFill>
              <a:latin typeface="Bernard MT Condensed" pitchFamily="18" charset="0"/>
            </a:rPr>
            <a:t>Pemeliharaan</a:t>
          </a:r>
          <a:endParaRPr lang="en-US" sz="1400" kern="1200" dirty="0">
            <a:solidFill>
              <a:srgbClr val="002060"/>
            </a:solidFill>
            <a:latin typeface="Bernard MT Condensed" pitchFamily="18" charset="0"/>
          </a:endParaRPr>
        </a:p>
      </dsp:txBody>
      <dsp:txXfrm>
        <a:off x="697637" y="4226308"/>
        <a:ext cx="2194100" cy="1043893"/>
      </dsp:txXfrm>
    </dsp:sp>
    <dsp:sp modelId="{9F246987-63AE-4A27-BF5A-DCB9BA4BD333}">
      <dsp:nvSpPr>
        <dsp:cNvPr id="0" name=""/>
        <dsp:cNvSpPr/>
      </dsp:nvSpPr>
      <dsp:spPr>
        <a:xfrm>
          <a:off x="2133593" y="4010110"/>
          <a:ext cx="4654390" cy="14762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536575" lvl="1" indent="-182563" algn="just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d-ID" sz="1600" kern="1200" dirty="0">
              <a:latin typeface="+mn-lt"/>
            </a:rPr>
            <a:t>Perencanaan pemeliharaan dapat mengakibatkan belanja pemeliharaan sebagaimana dimaksud dalam kode segmen akun belanja pemeliharaan dalam ketentuan yang mengatur Kodefikasi Segmen Akun Pada Bagan Akun Standar. </a:t>
          </a:r>
          <a:endParaRPr lang="en-US" sz="1600" kern="1200" dirty="0">
            <a:solidFill>
              <a:schemeClr val="tx1"/>
            </a:solidFill>
            <a:latin typeface="+mn-lt"/>
          </a:endParaRPr>
        </a:p>
      </dsp:txBody>
      <dsp:txXfrm>
        <a:off x="2133593" y="4010110"/>
        <a:ext cx="4654390" cy="1476289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1027F5-C186-4E6A-A2FC-6F5AE96CB310}">
      <dsp:nvSpPr>
        <dsp:cNvPr id="0" name=""/>
        <dsp:cNvSpPr/>
      </dsp:nvSpPr>
      <dsp:spPr>
        <a:xfrm rot="10800000">
          <a:off x="226443" y="308876"/>
          <a:ext cx="3200311" cy="1139605"/>
        </a:xfrm>
        <a:prstGeom prst="homePlate">
          <a:avLst/>
        </a:prstGeom>
        <a:solidFill>
          <a:schemeClr val="tx2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6057" tIns="60960" rIns="113792" bIns="60960" numCol="1" spcCol="1270" anchor="ctr" anchorCtr="0">
          <a:noAutofit/>
        </a:bodyPr>
        <a:lstStyle/>
        <a:p>
          <a:pPr marL="17780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rgbClr val="FF0000"/>
              </a:solidFill>
              <a:latin typeface="Comic Sans MS" pitchFamily="66" charset="0"/>
            </a:rPr>
            <a:t>RKBMN</a:t>
          </a:r>
          <a:r>
            <a:rPr lang="en-US" sz="1600" kern="1200" dirty="0">
              <a:solidFill>
                <a:schemeClr val="accent2">
                  <a:lumMod val="75000"/>
                </a:schemeClr>
              </a:solidFill>
              <a:latin typeface="Bernard MT Condensed" pitchFamily="18" charset="0"/>
            </a:rPr>
            <a:t> </a:t>
          </a:r>
          <a:r>
            <a:rPr lang="en-US" sz="1400" kern="1200" dirty="0" err="1">
              <a:solidFill>
                <a:schemeClr val="tx1"/>
              </a:solidFill>
              <a:latin typeface="Comic Sans MS" pitchFamily="66" charset="0"/>
            </a:rPr>
            <a:t>dokumen</a:t>
          </a:r>
          <a:r>
            <a:rPr lang="en-US" sz="1400" kern="1200" dirty="0">
              <a:solidFill>
                <a:schemeClr val="tx1"/>
              </a:solidFill>
              <a:latin typeface="Comic Sans MS" pitchFamily="66" charset="0"/>
            </a:rPr>
            <a:t> </a:t>
          </a:r>
          <a:r>
            <a:rPr lang="en-US" sz="1400" kern="1200" dirty="0" err="1">
              <a:solidFill>
                <a:schemeClr val="tx1"/>
              </a:solidFill>
              <a:latin typeface="Comic Sans MS" pitchFamily="66" charset="0"/>
            </a:rPr>
            <a:t>perencanaan</a:t>
          </a:r>
          <a:r>
            <a:rPr lang="en-US" sz="1400" kern="1200" dirty="0">
              <a:solidFill>
                <a:schemeClr val="tx1"/>
              </a:solidFill>
              <a:latin typeface="Comic Sans MS" pitchFamily="66" charset="0"/>
            </a:rPr>
            <a:t> BMN </a:t>
          </a:r>
          <a:r>
            <a:rPr lang="en-US" sz="1400" kern="1200" dirty="0" err="1">
              <a:solidFill>
                <a:schemeClr val="tx1"/>
              </a:solidFill>
              <a:latin typeface="Comic Sans MS" pitchFamily="66" charset="0"/>
            </a:rPr>
            <a:t>untuk</a:t>
          </a:r>
          <a:r>
            <a:rPr lang="en-US" sz="1400" kern="1200" dirty="0">
              <a:solidFill>
                <a:schemeClr val="tx1"/>
              </a:solidFill>
              <a:latin typeface="Comic Sans MS" pitchFamily="66" charset="0"/>
            </a:rPr>
            <a:t> </a:t>
          </a:r>
          <a:r>
            <a:rPr lang="en-US" sz="1400" kern="1200" dirty="0" err="1">
              <a:solidFill>
                <a:schemeClr val="tx1"/>
              </a:solidFill>
              <a:latin typeface="Comic Sans MS" pitchFamily="66" charset="0"/>
            </a:rPr>
            <a:t>periode</a:t>
          </a:r>
          <a:r>
            <a:rPr lang="en-US" sz="1400" kern="1200" dirty="0">
              <a:solidFill>
                <a:schemeClr val="tx1"/>
              </a:solidFill>
              <a:latin typeface="Comic Sans MS" pitchFamily="66" charset="0"/>
            </a:rPr>
            <a:t> 1 </a:t>
          </a:r>
          <a:r>
            <a:rPr lang="en-US" sz="1400" kern="1200" dirty="0" err="1">
              <a:solidFill>
                <a:schemeClr val="tx1"/>
              </a:solidFill>
              <a:latin typeface="Comic Sans MS" pitchFamily="66" charset="0"/>
            </a:rPr>
            <a:t>tahun</a:t>
          </a:r>
          <a:endParaRPr lang="en-US" sz="1400" kern="1200" dirty="0">
            <a:solidFill>
              <a:schemeClr val="tx1"/>
            </a:solidFill>
            <a:latin typeface="Comic Sans MS" pitchFamily="66" charset="0"/>
          </a:endParaRPr>
        </a:p>
      </dsp:txBody>
      <dsp:txXfrm rot="10800000">
        <a:off x="511344" y="308876"/>
        <a:ext cx="2915410" cy="1139605"/>
      </dsp:txXfrm>
    </dsp:sp>
    <dsp:sp modelId="{BD8CBFC5-5C39-4F9A-A30E-EADD4917825B}">
      <dsp:nvSpPr>
        <dsp:cNvPr id="0" name=""/>
        <dsp:cNvSpPr/>
      </dsp:nvSpPr>
      <dsp:spPr>
        <a:xfrm>
          <a:off x="0" y="437195"/>
          <a:ext cx="884323" cy="879343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1478AA-7EC7-4A7D-86C9-565142ED4097}">
      <dsp:nvSpPr>
        <dsp:cNvPr id="0" name=""/>
        <dsp:cNvSpPr/>
      </dsp:nvSpPr>
      <dsp:spPr>
        <a:xfrm rot="10800000" flipV="1">
          <a:off x="228677" y="1669449"/>
          <a:ext cx="3200311" cy="1936953"/>
        </a:xfrm>
        <a:prstGeom prst="homePlate">
          <a:avLst/>
        </a:prstGeom>
        <a:solidFill>
          <a:schemeClr val="tx2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6057" tIns="60960" rIns="113792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600" b="1" kern="1200" dirty="0" err="1">
              <a:solidFill>
                <a:srgbClr val="FF0000"/>
              </a:solidFill>
              <a:latin typeface="Comic Sans MS" pitchFamily="66" charset="0"/>
            </a:rPr>
            <a:t>Usulan</a:t>
          </a:r>
          <a:r>
            <a:rPr lang="en-US" sz="1600" b="1" kern="1200" dirty="0">
              <a:solidFill>
                <a:srgbClr val="FF0000"/>
              </a:solidFill>
              <a:latin typeface="Comic Sans MS" pitchFamily="66" charset="0"/>
            </a:rPr>
            <a:t> </a:t>
          </a:r>
          <a:r>
            <a:rPr lang="en-US" sz="1600" b="1" kern="1200" dirty="0" err="1">
              <a:solidFill>
                <a:srgbClr val="FF0000"/>
              </a:solidFill>
              <a:latin typeface="Comic Sans MS" pitchFamily="66" charset="0"/>
            </a:rPr>
            <a:t>Perubahan</a:t>
          </a:r>
          <a:r>
            <a:rPr lang="en-US" sz="1600" b="1" kern="1200" dirty="0">
              <a:solidFill>
                <a:srgbClr val="FF0000"/>
              </a:solidFill>
              <a:latin typeface="Comic Sans MS" pitchFamily="66" charset="0"/>
            </a:rPr>
            <a:t> </a:t>
          </a:r>
          <a:r>
            <a:rPr lang="en-US" sz="1600" b="1" kern="1200" dirty="0" err="1">
              <a:solidFill>
                <a:srgbClr val="FF0000"/>
              </a:solidFill>
              <a:latin typeface="Comic Sans MS" pitchFamily="66" charset="0"/>
            </a:rPr>
            <a:t>Hasil</a:t>
          </a:r>
          <a:r>
            <a:rPr lang="en-US" sz="1600" b="1" kern="1200" dirty="0">
              <a:solidFill>
                <a:srgbClr val="FF0000"/>
              </a:solidFill>
              <a:latin typeface="Comic Sans MS" pitchFamily="66" charset="0"/>
            </a:rPr>
            <a:t> </a:t>
          </a:r>
          <a:r>
            <a:rPr lang="en-US" sz="1600" b="1" kern="1200" dirty="0" err="1">
              <a:solidFill>
                <a:srgbClr val="FF0000"/>
              </a:solidFill>
              <a:latin typeface="Comic Sans MS" pitchFamily="66" charset="0"/>
            </a:rPr>
            <a:t>Penelaahan</a:t>
          </a:r>
          <a:r>
            <a:rPr lang="en-US" sz="1600" kern="1200" dirty="0">
              <a:solidFill>
                <a:srgbClr val="FF0000"/>
              </a:solidFill>
              <a:latin typeface="Comic Sans MS" pitchFamily="66" charset="0"/>
            </a:rPr>
            <a:t> </a:t>
          </a:r>
          <a:r>
            <a:rPr lang="en-US" sz="1400" kern="1200" dirty="0">
              <a:solidFill>
                <a:schemeClr val="tx1"/>
              </a:solidFill>
              <a:latin typeface="Comic Sans MS" pitchFamily="66" charset="0"/>
            </a:rPr>
            <a:t>RKBMN </a:t>
          </a:r>
          <a:r>
            <a:rPr lang="en-US" sz="1400" kern="1200" dirty="0" err="1">
              <a:solidFill>
                <a:schemeClr val="tx1"/>
              </a:solidFill>
              <a:latin typeface="Comic Sans MS" pitchFamily="66" charset="0"/>
            </a:rPr>
            <a:t>dokumen</a:t>
          </a:r>
          <a:r>
            <a:rPr lang="en-US" sz="1400" kern="1200" dirty="0">
              <a:solidFill>
                <a:schemeClr val="tx1"/>
              </a:solidFill>
              <a:latin typeface="Comic Sans MS" pitchFamily="66" charset="0"/>
            </a:rPr>
            <a:t> </a:t>
          </a:r>
          <a:r>
            <a:rPr lang="en-US" sz="1400" kern="1200" dirty="0" err="1">
              <a:solidFill>
                <a:schemeClr val="tx1"/>
              </a:solidFill>
              <a:latin typeface="Comic Sans MS" pitchFamily="66" charset="0"/>
            </a:rPr>
            <a:t>penelaahan</a:t>
          </a:r>
          <a:r>
            <a:rPr lang="en-US" sz="1400" kern="1200" dirty="0">
              <a:solidFill>
                <a:schemeClr val="tx1"/>
              </a:solidFill>
              <a:latin typeface="Comic Sans MS" pitchFamily="66" charset="0"/>
            </a:rPr>
            <a:t> RKBMN yang </a:t>
          </a:r>
          <a:r>
            <a:rPr lang="en-US" sz="1400" kern="1200" dirty="0" err="1">
              <a:solidFill>
                <a:schemeClr val="tx1"/>
              </a:solidFill>
              <a:latin typeface="Comic Sans MS" pitchFamily="66" charset="0"/>
            </a:rPr>
            <a:t>diusulkan</a:t>
          </a:r>
          <a:r>
            <a:rPr lang="en-US" sz="1400" kern="1200" dirty="0">
              <a:solidFill>
                <a:schemeClr val="tx1"/>
              </a:solidFill>
              <a:latin typeface="Comic Sans MS" pitchFamily="66" charset="0"/>
            </a:rPr>
            <a:t> </a:t>
          </a:r>
          <a:r>
            <a:rPr lang="en-US" sz="1400" kern="1200" dirty="0" err="1">
              <a:solidFill>
                <a:schemeClr val="tx1"/>
              </a:solidFill>
              <a:latin typeface="Comic Sans MS" pitchFamily="66" charset="0"/>
            </a:rPr>
            <a:t>untuk</a:t>
          </a:r>
          <a:r>
            <a:rPr lang="en-US" sz="1400" kern="1200" dirty="0">
              <a:solidFill>
                <a:schemeClr val="tx1"/>
              </a:solidFill>
              <a:latin typeface="Comic Sans MS" pitchFamily="66" charset="0"/>
            </a:rPr>
            <a:t> </a:t>
          </a:r>
          <a:r>
            <a:rPr lang="en-US" sz="1400" kern="1200" dirty="0" err="1">
              <a:solidFill>
                <a:schemeClr val="tx1"/>
              </a:solidFill>
              <a:latin typeface="Comic Sans MS" pitchFamily="66" charset="0"/>
            </a:rPr>
            <a:t>dilakukan</a:t>
          </a:r>
          <a:r>
            <a:rPr lang="en-US" sz="1400" kern="1200" dirty="0">
              <a:solidFill>
                <a:schemeClr val="tx1"/>
              </a:solidFill>
              <a:latin typeface="Comic Sans MS" pitchFamily="66" charset="0"/>
            </a:rPr>
            <a:t> </a:t>
          </a:r>
          <a:r>
            <a:rPr lang="en-US" sz="1400" kern="1200" dirty="0" err="1">
              <a:solidFill>
                <a:schemeClr val="tx1"/>
              </a:solidFill>
              <a:latin typeface="Comic Sans MS" pitchFamily="66" charset="0"/>
            </a:rPr>
            <a:t>perubahan</a:t>
          </a:r>
          <a:r>
            <a:rPr lang="id-ID" sz="1400" kern="1200" dirty="0">
              <a:solidFill>
                <a:schemeClr val="tx1"/>
              </a:solidFill>
              <a:latin typeface="Comic Sans MS" pitchFamily="66" charset="0"/>
            </a:rPr>
            <a:t> 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1400" b="1" kern="1200" dirty="0">
              <a:solidFill>
                <a:srgbClr val="FF0000"/>
              </a:solidFill>
              <a:latin typeface="Comic Sans MS" pitchFamily="66" charset="0"/>
            </a:rPr>
            <a:t>(dalam tahun pelaksanaan anggaran)</a:t>
          </a:r>
          <a:endParaRPr lang="en-US" sz="1400" b="1" kern="1200" dirty="0">
            <a:solidFill>
              <a:srgbClr val="FF0000"/>
            </a:solidFill>
            <a:latin typeface="Comic Sans MS" pitchFamily="66" charset="0"/>
          </a:endParaRPr>
        </a:p>
      </dsp:txBody>
      <dsp:txXfrm rot="10800000">
        <a:off x="712915" y="1669449"/>
        <a:ext cx="2716073" cy="1936953"/>
      </dsp:txXfrm>
    </dsp:sp>
    <dsp:sp modelId="{1A154AED-DFD7-4B7A-A7DE-628E2E66E72D}">
      <dsp:nvSpPr>
        <dsp:cNvPr id="0" name=""/>
        <dsp:cNvSpPr/>
      </dsp:nvSpPr>
      <dsp:spPr>
        <a:xfrm>
          <a:off x="0" y="2176300"/>
          <a:ext cx="884323" cy="879343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1027F5-C186-4E6A-A2FC-6F5AE96CB310}">
      <dsp:nvSpPr>
        <dsp:cNvPr id="0" name=""/>
        <dsp:cNvSpPr/>
      </dsp:nvSpPr>
      <dsp:spPr>
        <a:xfrm rot="10800000">
          <a:off x="0" y="2"/>
          <a:ext cx="3581401" cy="1545190"/>
        </a:xfrm>
        <a:prstGeom prst="homePlate">
          <a:avLst/>
        </a:prstGeom>
        <a:solidFill>
          <a:schemeClr val="tx2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4799" tIns="60960" rIns="113792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 err="1">
              <a:solidFill>
                <a:srgbClr val="FF0000"/>
              </a:solidFill>
              <a:latin typeface="Comic Sans MS" pitchFamily="66" charset="0"/>
            </a:rPr>
            <a:t>Hasil</a:t>
          </a:r>
          <a:r>
            <a:rPr lang="en-US" sz="1600" b="1" kern="1200" dirty="0">
              <a:solidFill>
                <a:srgbClr val="FF0000"/>
              </a:solidFill>
              <a:latin typeface="Comic Sans MS" pitchFamily="66" charset="0"/>
            </a:rPr>
            <a:t> </a:t>
          </a:r>
          <a:r>
            <a:rPr lang="en-US" sz="1600" b="1" kern="1200" dirty="0" err="1">
              <a:solidFill>
                <a:srgbClr val="FF0000"/>
              </a:solidFill>
              <a:latin typeface="Comic Sans MS" pitchFamily="66" charset="0"/>
            </a:rPr>
            <a:t>Penelaahan</a:t>
          </a:r>
          <a:r>
            <a:rPr lang="en-US" sz="1600" b="1" kern="1200" dirty="0">
              <a:solidFill>
                <a:srgbClr val="FF0000"/>
              </a:solidFill>
              <a:latin typeface="Comic Sans MS" pitchFamily="66" charset="0"/>
            </a:rPr>
            <a:t> RKBMN</a:t>
          </a:r>
          <a:r>
            <a:rPr lang="en-US" sz="1600" kern="1200" dirty="0">
              <a:solidFill>
                <a:schemeClr val="tx1"/>
              </a:solidFill>
              <a:latin typeface="Comic Sans MS" pitchFamily="66" charset="0"/>
            </a:rPr>
            <a:t> </a:t>
          </a:r>
          <a:r>
            <a:rPr lang="en-US" sz="1400" kern="1200" dirty="0" err="1">
              <a:solidFill>
                <a:schemeClr val="tx1"/>
              </a:solidFill>
              <a:latin typeface="Comic Sans MS" pitchFamily="66" charset="0"/>
            </a:rPr>
            <a:t>dokumen</a:t>
          </a:r>
          <a:r>
            <a:rPr lang="en-US" sz="1400" kern="1200" dirty="0">
              <a:solidFill>
                <a:schemeClr val="tx1"/>
              </a:solidFill>
              <a:latin typeface="Comic Sans MS" pitchFamily="66" charset="0"/>
            </a:rPr>
            <a:t> </a:t>
          </a:r>
          <a:r>
            <a:rPr lang="en-US" sz="1400" kern="1200" dirty="0" err="1">
              <a:solidFill>
                <a:schemeClr val="tx1"/>
              </a:solidFill>
              <a:latin typeface="Comic Sans MS" pitchFamily="66" charset="0"/>
            </a:rPr>
            <a:t>penelaahan</a:t>
          </a:r>
          <a:r>
            <a:rPr lang="en-US" sz="1400" kern="1200" dirty="0">
              <a:solidFill>
                <a:schemeClr val="tx1"/>
              </a:solidFill>
              <a:latin typeface="Comic Sans MS" pitchFamily="66" charset="0"/>
            </a:rPr>
            <a:t> RKBMN </a:t>
          </a:r>
          <a:r>
            <a:rPr lang="en-US" sz="1400" kern="1200" dirty="0" err="1">
              <a:solidFill>
                <a:schemeClr val="tx1"/>
              </a:solidFill>
              <a:latin typeface="Comic Sans MS" pitchFamily="66" charset="0"/>
            </a:rPr>
            <a:t>antara</a:t>
          </a:r>
          <a:r>
            <a:rPr lang="en-US" sz="1400" kern="1200" dirty="0">
              <a:solidFill>
                <a:schemeClr val="tx1"/>
              </a:solidFill>
              <a:latin typeface="Comic Sans MS" pitchFamily="66" charset="0"/>
            </a:rPr>
            <a:t> </a:t>
          </a:r>
          <a:r>
            <a:rPr lang="en-US" sz="1400" kern="1200" dirty="0" err="1">
              <a:solidFill>
                <a:schemeClr val="tx1"/>
              </a:solidFill>
              <a:latin typeface="Comic Sans MS" pitchFamily="66" charset="0"/>
            </a:rPr>
            <a:t>Pengguna</a:t>
          </a:r>
          <a:r>
            <a:rPr lang="en-US" sz="1400" kern="1200" dirty="0">
              <a:solidFill>
                <a:schemeClr val="tx1"/>
              </a:solidFill>
              <a:latin typeface="Comic Sans MS" pitchFamily="66" charset="0"/>
            </a:rPr>
            <a:t> </a:t>
          </a:r>
          <a:r>
            <a:rPr lang="en-US" sz="1400" kern="1200" dirty="0" err="1">
              <a:solidFill>
                <a:schemeClr val="tx1"/>
              </a:solidFill>
              <a:latin typeface="Comic Sans MS" pitchFamily="66" charset="0"/>
            </a:rPr>
            <a:t>Barang</a:t>
          </a:r>
          <a:r>
            <a:rPr lang="en-US" sz="1400" kern="1200" dirty="0">
              <a:solidFill>
                <a:schemeClr val="tx1"/>
              </a:solidFill>
              <a:latin typeface="Comic Sans MS" pitchFamily="66" charset="0"/>
            </a:rPr>
            <a:t> </a:t>
          </a:r>
          <a:r>
            <a:rPr lang="en-US" sz="1400" kern="1200" dirty="0" err="1">
              <a:solidFill>
                <a:schemeClr val="tx1"/>
              </a:solidFill>
              <a:latin typeface="Comic Sans MS" pitchFamily="66" charset="0"/>
            </a:rPr>
            <a:t>dan</a:t>
          </a:r>
          <a:r>
            <a:rPr lang="en-US" sz="1400" kern="1200" dirty="0">
              <a:solidFill>
                <a:schemeClr val="tx1"/>
              </a:solidFill>
              <a:latin typeface="Comic Sans MS" pitchFamily="66" charset="0"/>
            </a:rPr>
            <a:t> </a:t>
          </a:r>
          <a:r>
            <a:rPr lang="en-US" sz="1400" kern="1200" dirty="0" err="1">
              <a:solidFill>
                <a:schemeClr val="tx1"/>
              </a:solidFill>
              <a:latin typeface="Comic Sans MS" pitchFamily="66" charset="0"/>
            </a:rPr>
            <a:t>Pengelola</a:t>
          </a:r>
          <a:r>
            <a:rPr lang="en-US" sz="1400" kern="1200" dirty="0">
              <a:solidFill>
                <a:schemeClr val="tx1"/>
              </a:solidFill>
              <a:latin typeface="Comic Sans MS" pitchFamily="66" charset="0"/>
            </a:rPr>
            <a:t> </a:t>
          </a:r>
          <a:r>
            <a:rPr lang="en-US" sz="1400" kern="1200" dirty="0" err="1">
              <a:solidFill>
                <a:schemeClr val="tx1"/>
              </a:solidFill>
              <a:latin typeface="Comic Sans MS" pitchFamily="66" charset="0"/>
            </a:rPr>
            <a:t>Barang</a:t>
          </a:r>
          <a:endParaRPr lang="en-US" sz="1400" kern="1200" dirty="0">
            <a:solidFill>
              <a:schemeClr val="tx1"/>
            </a:solidFill>
            <a:latin typeface="Comic Sans MS" pitchFamily="66" charset="0"/>
          </a:endParaRPr>
        </a:p>
      </dsp:txBody>
      <dsp:txXfrm rot="10800000">
        <a:off x="386297" y="2"/>
        <a:ext cx="3195104" cy="1545190"/>
      </dsp:txXfrm>
    </dsp:sp>
    <dsp:sp modelId="{BD8CBFC5-5C39-4F9A-A30E-EADD4917825B}">
      <dsp:nvSpPr>
        <dsp:cNvPr id="0" name=""/>
        <dsp:cNvSpPr/>
      </dsp:nvSpPr>
      <dsp:spPr>
        <a:xfrm>
          <a:off x="0" y="332491"/>
          <a:ext cx="841028" cy="878981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1478AA-7EC7-4A7D-86C9-565142ED4097}">
      <dsp:nvSpPr>
        <dsp:cNvPr id="0" name=""/>
        <dsp:cNvSpPr/>
      </dsp:nvSpPr>
      <dsp:spPr>
        <a:xfrm rot="10800000" flipV="1">
          <a:off x="0" y="1691965"/>
          <a:ext cx="3581401" cy="1959660"/>
        </a:xfrm>
        <a:prstGeom prst="homePlate">
          <a:avLst/>
        </a:prstGeom>
        <a:solidFill>
          <a:schemeClr val="tx2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4799" tIns="60960" rIns="113792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600" b="1" kern="1200" dirty="0" err="1">
              <a:solidFill>
                <a:srgbClr val="FF0000"/>
              </a:solidFill>
              <a:latin typeface="Comic Sans MS" pitchFamily="66" charset="0"/>
            </a:rPr>
            <a:t>Perubahan</a:t>
          </a:r>
          <a:r>
            <a:rPr lang="en-US" sz="1600" b="1" kern="1200" dirty="0">
              <a:solidFill>
                <a:srgbClr val="FF0000"/>
              </a:solidFill>
              <a:latin typeface="Comic Sans MS" pitchFamily="66" charset="0"/>
            </a:rPr>
            <a:t> </a:t>
          </a:r>
          <a:r>
            <a:rPr lang="en-US" sz="1600" b="1" kern="1200" dirty="0" err="1">
              <a:solidFill>
                <a:srgbClr val="FF0000"/>
              </a:solidFill>
              <a:latin typeface="Comic Sans MS" pitchFamily="66" charset="0"/>
            </a:rPr>
            <a:t>Hasil</a:t>
          </a:r>
          <a:r>
            <a:rPr lang="en-US" sz="1600" b="1" kern="1200" dirty="0">
              <a:solidFill>
                <a:srgbClr val="FF0000"/>
              </a:solidFill>
              <a:latin typeface="Comic Sans MS" pitchFamily="66" charset="0"/>
            </a:rPr>
            <a:t> </a:t>
          </a:r>
          <a:r>
            <a:rPr lang="en-US" sz="1600" b="1" kern="1200" dirty="0" err="1">
              <a:solidFill>
                <a:srgbClr val="FF0000"/>
              </a:solidFill>
              <a:latin typeface="Comic Sans MS" pitchFamily="66" charset="0"/>
            </a:rPr>
            <a:t>Penelaahan</a:t>
          </a:r>
          <a:r>
            <a:rPr lang="en-US" sz="1600" b="1" kern="1200" dirty="0">
              <a:solidFill>
                <a:srgbClr val="FF0000"/>
              </a:solidFill>
              <a:latin typeface="Comic Sans MS" pitchFamily="66" charset="0"/>
            </a:rPr>
            <a:t> RKBMN</a:t>
          </a:r>
          <a:r>
            <a:rPr lang="en-US" sz="1600" kern="1200" dirty="0">
              <a:solidFill>
                <a:srgbClr val="FF0000"/>
              </a:solidFill>
              <a:latin typeface="Comic Sans MS" pitchFamily="66" charset="0"/>
            </a:rPr>
            <a:t> </a:t>
          </a:r>
          <a:r>
            <a:rPr lang="en-US" sz="1400" kern="1200" dirty="0" err="1">
              <a:solidFill>
                <a:schemeClr val="tx1"/>
              </a:solidFill>
              <a:latin typeface="Comic Sans MS" pitchFamily="66" charset="0"/>
            </a:rPr>
            <a:t>dokumen</a:t>
          </a:r>
          <a:r>
            <a:rPr lang="en-US" sz="1400" kern="1200" dirty="0">
              <a:solidFill>
                <a:schemeClr val="tx1"/>
              </a:solidFill>
              <a:latin typeface="Comic Sans MS" pitchFamily="66" charset="0"/>
            </a:rPr>
            <a:t> </a:t>
          </a:r>
          <a:r>
            <a:rPr lang="en-US" sz="1400" kern="1200" dirty="0" err="1">
              <a:solidFill>
                <a:schemeClr val="tx1"/>
              </a:solidFill>
              <a:latin typeface="Comic Sans MS" pitchFamily="66" charset="0"/>
            </a:rPr>
            <a:t>penelaahan</a:t>
          </a:r>
          <a:r>
            <a:rPr lang="en-US" sz="1400" kern="1200" dirty="0">
              <a:solidFill>
                <a:schemeClr val="tx1"/>
              </a:solidFill>
              <a:latin typeface="Comic Sans MS" pitchFamily="66" charset="0"/>
            </a:rPr>
            <a:t> </a:t>
          </a:r>
          <a:r>
            <a:rPr lang="en-US" sz="1400" kern="1200" dirty="0" err="1">
              <a:solidFill>
                <a:schemeClr val="tx1"/>
              </a:solidFill>
              <a:latin typeface="Comic Sans MS" pitchFamily="66" charset="0"/>
            </a:rPr>
            <a:t>Usulan</a:t>
          </a:r>
          <a:r>
            <a:rPr lang="en-US" sz="1400" kern="1200" dirty="0">
              <a:solidFill>
                <a:schemeClr val="tx1"/>
              </a:solidFill>
              <a:latin typeface="Comic Sans MS" pitchFamily="66" charset="0"/>
            </a:rPr>
            <a:t> </a:t>
          </a:r>
          <a:r>
            <a:rPr lang="en-US" sz="1400" kern="1200" dirty="0" err="1">
              <a:solidFill>
                <a:schemeClr val="tx1"/>
              </a:solidFill>
              <a:latin typeface="Comic Sans MS" pitchFamily="66" charset="0"/>
            </a:rPr>
            <a:t>Perubahan</a:t>
          </a:r>
          <a:r>
            <a:rPr lang="en-US" sz="1400" kern="1200" dirty="0">
              <a:solidFill>
                <a:schemeClr val="tx1"/>
              </a:solidFill>
              <a:latin typeface="Comic Sans MS" pitchFamily="66" charset="0"/>
            </a:rPr>
            <a:t> </a:t>
          </a:r>
          <a:r>
            <a:rPr lang="en-US" sz="1400" kern="1200" dirty="0" err="1">
              <a:solidFill>
                <a:schemeClr val="tx1"/>
              </a:solidFill>
              <a:latin typeface="Comic Sans MS" pitchFamily="66" charset="0"/>
            </a:rPr>
            <a:t>Hasil</a:t>
          </a:r>
          <a:r>
            <a:rPr lang="en-US" sz="1400" kern="1200" dirty="0">
              <a:solidFill>
                <a:schemeClr val="tx1"/>
              </a:solidFill>
              <a:latin typeface="Comic Sans MS" pitchFamily="66" charset="0"/>
            </a:rPr>
            <a:t> </a:t>
          </a:r>
          <a:r>
            <a:rPr lang="en-US" sz="1400" kern="1200" dirty="0" err="1">
              <a:solidFill>
                <a:schemeClr val="tx1"/>
              </a:solidFill>
              <a:latin typeface="Comic Sans MS" pitchFamily="66" charset="0"/>
            </a:rPr>
            <a:t>Penelaahan</a:t>
          </a:r>
          <a:r>
            <a:rPr lang="en-US" sz="1400" kern="1200" dirty="0">
              <a:solidFill>
                <a:schemeClr val="tx1"/>
              </a:solidFill>
              <a:latin typeface="Comic Sans MS" pitchFamily="66" charset="0"/>
            </a:rPr>
            <a:t> </a:t>
          </a:r>
          <a:r>
            <a:rPr lang="en-US" sz="1400" kern="1200" dirty="0" err="1">
              <a:solidFill>
                <a:schemeClr val="tx1"/>
              </a:solidFill>
              <a:latin typeface="Comic Sans MS" pitchFamily="66" charset="0"/>
            </a:rPr>
            <a:t>antara</a:t>
          </a:r>
          <a:r>
            <a:rPr lang="en-US" sz="1400" kern="1200" dirty="0">
              <a:solidFill>
                <a:schemeClr val="tx1"/>
              </a:solidFill>
              <a:latin typeface="Comic Sans MS" pitchFamily="66" charset="0"/>
            </a:rPr>
            <a:t> </a:t>
          </a:r>
          <a:r>
            <a:rPr lang="en-US" sz="1400" kern="1200" dirty="0" err="1">
              <a:solidFill>
                <a:schemeClr val="tx1"/>
              </a:solidFill>
              <a:latin typeface="Comic Sans MS" pitchFamily="66" charset="0"/>
            </a:rPr>
            <a:t>Pengguna</a:t>
          </a:r>
          <a:r>
            <a:rPr lang="en-US" sz="1400" kern="1200" dirty="0">
              <a:solidFill>
                <a:schemeClr val="tx1"/>
              </a:solidFill>
              <a:latin typeface="Comic Sans MS" pitchFamily="66" charset="0"/>
            </a:rPr>
            <a:t> </a:t>
          </a:r>
          <a:r>
            <a:rPr lang="en-US" sz="1400" kern="1200" dirty="0" err="1">
              <a:solidFill>
                <a:schemeClr val="tx1"/>
              </a:solidFill>
              <a:latin typeface="Comic Sans MS" pitchFamily="66" charset="0"/>
            </a:rPr>
            <a:t>Barang</a:t>
          </a:r>
          <a:r>
            <a:rPr lang="en-US" sz="1400" kern="1200" dirty="0">
              <a:solidFill>
                <a:schemeClr val="tx1"/>
              </a:solidFill>
              <a:latin typeface="Comic Sans MS" pitchFamily="66" charset="0"/>
            </a:rPr>
            <a:t> </a:t>
          </a:r>
          <a:r>
            <a:rPr lang="en-US" sz="1400" kern="1200" dirty="0" err="1">
              <a:solidFill>
                <a:schemeClr val="tx1"/>
              </a:solidFill>
              <a:latin typeface="Comic Sans MS" pitchFamily="66" charset="0"/>
            </a:rPr>
            <a:t>dan</a:t>
          </a:r>
          <a:r>
            <a:rPr lang="en-US" sz="1400" kern="1200" dirty="0">
              <a:solidFill>
                <a:schemeClr val="tx1"/>
              </a:solidFill>
              <a:latin typeface="Comic Sans MS" pitchFamily="66" charset="0"/>
            </a:rPr>
            <a:t> </a:t>
          </a:r>
          <a:r>
            <a:rPr lang="en-US" sz="1400" kern="1200" dirty="0" err="1">
              <a:solidFill>
                <a:schemeClr val="tx1"/>
              </a:solidFill>
              <a:latin typeface="Comic Sans MS" pitchFamily="66" charset="0"/>
            </a:rPr>
            <a:t>Pengelola</a:t>
          </a:r>
          <a:r>
            <a:rPr lang="en-US" sz="1400" kern="1200" dirty="0">
              <a:solidFill>
                <a:schemeClr val="tx1"/>
              </a:solidFill>
              <a:latin typeface="Comic Sans MS" pitchFamily="66" charset="0"/>
            </a:rPr>
            <a:t> </a:t>
          </a:r>
          <a:r>
            <a:rPr lang="en-US" sz="1400" kern="1200" dirty="0" err="1">
              <a:solidFill>
                <a:schemeClr val="tx1"/>
              </a:solidFill>
              <a:latin typeface="Comic Sans MS" pitchFamily="66" charset="0"/>
            </a:rPr>
            <a:t>Barang</a:t>
          </a:r>
          <a:r>
            <a:rPr lang="id-ID" sz="1400" kern="1200" dirty="0">
              <a:solidFill>
                <a:schemeClr val="tx1"/>
              </a:solidFill>
              <a:latin typeface="Comic Sans MS" pitchFamily="66" charset="0"/>
            </a:rPr>
            <a:t> 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id-ID" sz="1400" b="1" kern="1200" dirty="0">
              <a:solidFill>
                <a:srgbClr val="FF0000"/>
              </a:solidFill>
              <a:latin typeface="Comic Sans MS" pitchFamily="66" charset="0"/>
            </a:rPr>
            <a:t>(dalam tahun pelaksanaan anggaran)</a:t>
          </a:r>
          <a:endParaRPr lang="en-US" sz="1400" b="1" kern="1200" dirty="0">
            <a:solidFill>
              <a:srgbClr val="FF0000"/>
            </a:solidFill>
            <a:latin typeface="Comic Sans MS" pitchFamily="66" charset="0"/>
          </a:endParaRPr>
        </a:p>
      </dsp:txBody>
      <dsp:txXfrm rot="10800000">
        <a:off x="489915" y="1691965"/>
        <a:ext cx="3091486" cy="1959660"/>
      </dsp:txXfrm>
    </dsp:sp>
    <dsp:sp modelId="{1A154AED-DFD7-4B7A-A7DE-628E2E66E72D}">
      <dsp:nvSpPr>
        <dsp:cNvPr id="0" name=""/>
        <dsp:cNvSpPr/>
      </dsp:nvSpPr>
      <dsp:spPr>
        <a:xfrm>
          <a:off x="0" y="2217780"/>
          <a:ext cx="841028" cy="878981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#13">
  <dgm:title val=""/>
  <dgm:desc val=""/>
  <dgm:catLst>
    <dgm:cat type="list" pri="14000"/>
    <dgm:cat type="convert" pri="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7#2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3#13">
  <dgm:title val=""/>
  <dgm:desc val=""/>
  <dgm:catLst>
    <dgm:cat type="list" pri="14000"/>
    <dgm:cat type="convert" pri="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3#14">
  <dgm:title val=""/>
  <dgm:desc val=""/>
  <dgm:catLst>
    <dgm:cat type="list" pri="14000"/>
    <dgm:cat type="convert" pri="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3#14">
  <dgm:title val=""/>
  <dgm:desc val=""/>
  <dgm:catLst>
    <dgm:cat type="list" pri="14000"/>
    <dgm:cat type="convert" pri="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136FC9-D871-4734-84D4-07A52F84827D}" type="datetimeFigureOut">
              <a:rPr lang="en-ID" smtClean="0"/>
              <a:t>02/08/2021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1F9979-DF00-48E9-B2F2-82B4CF15217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038848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>
            <a:extLst>
              <a:ext uri="{FF2B5EF4-FFF2-40B4-BE49-F238E27FC236}">
                <a16:creationId xmlns:a16="http://schemas.microsoft.com/office/drawing/2014/main" id="{E8FD21D9-6439-4A04-823A-FB83B91A923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>
            <a:extLst>
              <a:ext uri="{FF2B5EF4-FFF2-40B4-BE49-F238E27FC236}">
                <a16:creationId xmlns:a16="http://schemas.microsoft.com/office/drawing/2014/main" id="{57E5140E-21E5-4BF9-ADBC-1B037B53640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id-ID" altLang="id-ID"/>
          </a:p>
        </p:txBody>
      </p:sp>
      <p:sp>
        <p:nvSpPr>
          <p:cNvPr id="57348" name="Slide Number Placeholder 3">
            <a:extLst>
              <a:ext uri="{FF2B5EF4-FFF2-40B4-BE49-F238E27FC236}">
                <a16:creationId xmlns:a16="http://schemas.microsoft.com/office/drawing/2014/main" id="{C1D3CA01-D07E-41C3-A404-A3EB5E68A53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93F823E9-BACE-473A-A972-77E8CF845D22}" type="slidenum">
              <a:rPr lang="en-US" altLang="id-ID"/>
              <a:pPr/>
              <a:t>8</a:t>
            </a:fld>
            <a:endParaRPr lang="en-US" altLang="id-ID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FF03E-B07B-46B1-997E-0C575C92B6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A1B513-0803-4B3A-8190-2702884A97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CCE87B-ECB5-42FB-9505-453C45FCF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9840-E395-40CA-8CB4-38FFF7A9EF2D}" type="datetimeFigureOut">
              <a:rPr lang="en-ID" smtClean="0"/>
              <a:t>02/08/2021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6B0124-5629-49AA-8B91-9336C7F88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ED3A70-67F5-47C4-BBD1-808DB024F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4BD6E-2261-4211-8E82-B6DB8FD87C8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15759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5073A-793B-4C6B-A2EC-B49A574B1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82C31F-5C16-44E2-859E-5FE9FB16C6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6F486B-5C06-42D1-BF94-D4B661223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9840-E395-40CA-8CB4-38FFF7A9EF2D}" type="datetimeFigureOut">
              <a:rPr lang="en-ID" smtClean="0"/>
              <a:t>02/08/2021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254CD2-3E49-4F9D-A361-09EBA2BCB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293D5D-B271-4233-AA70-D259607E7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4BD6E-2261-4211-8E82-B6DB8FD87C8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62571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BE46E6-EB84-4CDD-86C8-721A1EC759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32BC7E-82EB-432B-987D-B343ED6570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BF03A7-A13D-4389-AB46-73238A44E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9840-E395-40CA-8CB4-38FFF7A9EF2D}" type="datetimeFigureOut">
              <a:rPr lang="en-ID" smtClean="0"/>
              <a:t>02/08/2021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9D82ED-2143-4C2F-811D-2F2666559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C8D411-8306-489C-92F4-0C4168D2D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4BD6E-2261-4211-8E82-B6DB8FD87C8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99739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F8D0E-D1A6-4F9E-B693-07AF5EF01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459F2B-88B7-4344-8F53-41C1542403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60DA51-8A36-47D0-A518-8D22D9518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9840-E395-40CA-8CB4-38FFF7A9EF2D}" type="datetimeFigureOut">
              <a:rPr lang="en-ID" smtClean="0"/>
              <a:t>02/08/2021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F7D9A2-436F-49B3-BF7F-175483E28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EC7CB5-4F9B-4BD0-B79D-5D2FA5482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4BD6E-2261-4211-8E82-B6DB8FD87C8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5192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6862A-798C-443C-91BA-00716DF89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87BD1C-CDEF-4E3F-8DB6-F09CB42CBA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23F0E0-9CDD-4A8B-85ED-E8F75B24E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9840-E395-40CA-8CB4-38FFF7A9EF2D}" type="datetimeFigureOut">
              <a:rPr lang="en-ID" smtClean="0"/>
              <a:t>02/08/2021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750217-4246-40BA-B58A-E5528109A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63326D-6F7A-4842-BAF3-492F273FA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4BD6E-2261-4211-8E82-B6DB8FD87C8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08736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4371A-F08C-41AD-BA13-269263F29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EF7337-87FE-45E3-911B-E44B52620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AD3C11-997C-4CE4-B594-6B3243B734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2F9F38-41E1-4AFE-967D-619BF68DA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9840-E395-40CA-8CB4-38FFF7A9EF2D}" type="datetimeFigureOut">
              <a:rPr lang="en-ID" smtClean="0"/>
              <a:t>02/08/2021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885F2B-2A52-4D19-84FF-02EBE0AEA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212AFA-1174-4A3A-B6C8-8A3B8CC3A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4BD6E-2261-4211-8E82-B6DB8FD87C8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03351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613C2-203D-4B59-B145-FA62220EF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EA5C48-B68F-47DC-8D4B-1382E6896E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0ABE4E-8167-4A50-AEFB-C33FA57569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337E59-7647-4652-B27B-1617411FF2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EE7A63-A25F-4731-9DF5-6753C1EAA1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3275E4-82B1-4270-9130-979FEA4D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9840-E395-40CA-8CB4-38FFF7A9EF2D}" type="datetimeFigureOut">
              <a:rPr lang="en-ID" smtClean="0"/>
              <a:t>02/08/2021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E61018-3B41-4920-9128-D82AFBCAA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D5F6E1-D990-4877-AF89-795DCF127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4BD6E-2261-4211-8E82-B6DB8FD87C8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40414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B6DC8-30F9-4451-A785-DA7AF91A9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FDDEB0-C708-48AA-A2B4-245240D19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9840-E395-40CA-8CB4-38FFF7A9EF2D}" type="datetimeFigureOut">
              <a:rPr lang="en-ID" smtClean="0"/>
              <a:t>02/08/2021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400494-C2D5-40D2-B217-B8E99D0F5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5973B5-2729-4A1B-9D7A-5ED8F88C3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4BD6E-2261-4211-8E82-B6DB8FD87C8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17636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9C0DB3-F301-4DEE-B30B-2831B5052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9840-E395-40CA-8CB4-38FFF7A9EF2D}" type="datetimeFigureOut">
              <a:rPr lang="en-ID" smtClean="0"/>
              <a:t>02/08/2021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E7CF78-251A-40D0-A317-EC5F81426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043A0D-23A1-43B9-B249-EE331AD5D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4BD6E-2261-4211-8E82-B6DB8FD87C8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67853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4413F-859C-4076-ACA1-5FA15C5E5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A04DD-BD7F-4A35-9758-C0865EBBA6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7E7ACC-6DC0-4C8A-98DE-47A2AB2133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EA33FC-986A-4243-84E6-8A00878FF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9840-E395-40CA-8CB4-38FFF7A9EF2D}" type="datetimeFigureOut">
              <a:rPr lang="en-ID" smtClean="0"/>
              <a:t>02/08/2021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9DFC9F-F804-4210-A862-C93ECC088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C93F72-3CBE-4E3F-B45D-CDC4CD233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4BD6E-2261-4211-8E82-B6DB8FD87C8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38787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4D12F-DB71-4772-878D-8BD6132DF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E9A0ED-CAB7-4DCF-8F25-1D02886C49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A16E9E-5DCE-4938-BF11-5E62562E70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3A36AD-A2FE-4D90-A1FB-3222FB55B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9840-E395-40CA-8CB4-38FFF7A9EF2D}" type="datetimeFigureOut">
              <a:rPr lang="en-ID" smtClean="0"/>
              <a:t>02/08/2021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36A46A-65A7-44D7-8179-BB7015556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0E9CE9-DD4A-4D64-9491-DF9690BFB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4BD6E-2261-4211-8E82-B6DB8FD87C8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04988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28000" t="-17000" r="85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2160E9-6362-44D8-BB0D-7F8880C88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821AC4-A62E-4459-8FAD-0425E81935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66BD58-AF57-4FC6-8978-BF1285EC78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A69840-E395-40CA-8CB4-38FFF7A9EF2D}" type="datetimeFigureOut">
              <a:rPr lang="en-ID" smtClean="0"/>
              <a:t>02/08/2021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9D9D19-D412-4C2A-B2BB-01D1C08ACD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363B0-E6C0-46E5-B6FC-12FB350355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74BD6E-2261-4211-8E82-B6DB8FD87C8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94339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diagramLayout" Target="../diagrams/layout11.xml"/><Relationship Id="rId7" Type="http://schemas.openxmlformats.org/officeDocument/2006/relationships/image" Target="../media/image12.jpeg"/><Relationship Id="rId12" Type="http://schemas.openxmlformats.org/officeDocument/2006/relationships/image" Target="../media/image7.png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1.xml"/><Relationship Id="rId11" Type="http://schemas.openxmlformats.org/officeDocument/2006/relationships/image" Target="../media/image6.jpeg"/><Relationship Id="rId5" Type="http://schemas.openxmlformats.org/officeDocument/2006/relationships/diagramColors" Target="../diagrams/colors11.xml"/><Relationship Id="rId10" Type="http://schemas.openxmlformats.org/officeDocument/2006/relationships/image" Target="../media/image5.jpeg"/><Relationship Id="rId4" Type="http://schemas.openxmlformats.org/officeDocument/2006/relationships/diagramQuickStyle" Target="../diagrams/quickStyle11.xml"/><Relationship Id="rId9" Type="http://schemas.openxmlformats.org/officeDocument/2006/relationships/image" Target="../media/image4.jpe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diagramLayout" Target="../diagrams/layout12.xml"/><Relationship Id="rId7" Type="http://schemas.openxmlformats.org/officeDocument/2006/relationships/image" Target="../media/image12.jpeg"/><Relationship Id="rId12" Type="http://schemas.openxmlformats.org/officeDocument/2006/relationships/image" Target="../media/image7.png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2.xml"/><Relationship Id="rId11" Type="http://schemas.openxmlformats.org/officeDocument/2006/relationships/image" Target="../media/image6.jpeg"/><Relationship Id="rId5" Type="http://schemas.openxmlformats.org/officeDocument/2006/relationships/diagramColors" Target="../diagrams/colors12.xml"/><Relationship Id="rId10" Type="http://schemas.openxmlformats.org/officeDocument/2006/relationships/image" Target="../media/image5.jpeg"/><Relationship Id="rId4" Type="http://schemas.openxmlformats.org/officeDocument/2006/relationships/diagramQuickStyle" Target="../diagrams/quickStyle12.xml"/><Relationship Id="rId9" Type="http://schemas.openxmlformats.org/officeDocument/2006/relationships/image" Target="../media/image4.jpe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3" Type="http://schemas.openxmlformats.org/officeDocument/2006/relationships/diagramLayout" Target="../diagrams/layout13.xml"/><Relationship Id="rId7" Type="http://schemas.openxmlformats.org/officeDocument/2006/relationships/image" Target="../media/image3.jpeg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3.xml"/><Relationship Id="rId11" Type="http://schemas.openxmlformats.org/officeDocument/2006/relationships/image" Target="../media/image7.png"/><Relationship Id="rId5" Type="http://schemas.openxmlformats.org/officeDocument/2006/relationships/diagramColors" Target="../diagrams/colors13.xml"/><Relationship Id="rId10" Type="http://schemas.openxmlformats.org/officeDocument/2006/relationships/image" Target="../media/image6.jpeg"/><Relationship Id="rId4" Type="http://schemas.openxmlformats.org/officeDocument/2006/relationships/diagramQuickStyle" Target="../diagrams/quickStyle13.xml"/><Relationship Id="rId9" Type="http://schemas.openxmlformats.org/officeDocument/2006/relationships/image" Target="../media/image5.jpe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diagramLayout" Target="../diagrams/layout14.xml"/><Relationship Id="rId7" Type="http://schemas.openxmlformats.org/officeDocument/2006/relationships/image" Target="../media/image17.jpeg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10" Type="http://schemas.openxmlformats.org/officeDocument/2006/relationships/image" Target="../media/image7.png"/><Relationship Id="rId4" Type="http://schemas.openxmlformats.org/officeDocument/2006/relationships/diagramQuickStyle" Target="../diagrams/quickStyle14.xml"/><Relationship Id="rId9" Type="http://schemas.openxmlformats.org/officeDocument/2006/relationships/image" Target="../media/image6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8.jpeg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1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12" Type="http://schemas.openxmlformats.org/officeDocument/2006/relationships/image" Target="../media/image7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11" Type="http://schemas.openxmlformats.org/officeDocument/2006/relationships/image" Target="../media/image6.jpeg"/><Relationship Id="rId5" Type="http://schemas.openxmlformats.org/officeDocument/2006/relationships/diagramColors" Target="../diagrams/colors1.xml"/><Relationship Id="rId10" Type="http://schemas.openxmlformats.org/officeDocument/2006/relationships/image" Target="../media/image5.jpe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2.xml"/><Relationship Id="rId4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openxmlformats.org/officeDocument/2006/relationships/image" Target="../media/image6.jpeg"/><Relationship Id="rId7" Type="http://schemas.openxmlformats.org/officeDocument/2006/relationships/diagramQuickStyle" Target="../diagrams/quickStyle2.xm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6" Type="http://schemas.openxmlformats.org/officeDocument/2006/relationships/diagramLayout" Target="../diagrams/layout2.xml"/><Relationship Id="rId5" Type="http://schemas.openxmlformats.org/officeDocument/2006/relationships/diagramData" Target="../diagrams/data2.xml"/><Relationship Id="rId4" Type="http://schemas.openxmlformats.org/officeDocument/2006/relationships/image" Target="../media/image7.png"/><Relationship Id="rId9" Type="http://schemas.microsoft.com/office/2007/relationships/diagramDrawing" Target="../diagrams/drawing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3" Type="http://schemas.openxmlformats.org/officeDocument/2006/relationships/diagramLayout" Target="../diagrams/layout3.xml"/><Relationship Id="rId7" Type="http://schemas.openxmlformats.org/officeDocument/2006/relationships/image" Target="../media/image3.jpe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3.xml"/><Relationship Id="rId11" Type="http://schemas.openxmlformats.org/officeDocument/2006/relationships/image" Target="../media/image7.png"/><Relationship Id="rId5" Type="http://schemas.openxmlformats.org/officeDocument/2006/relationships/diagramColors" Target="../diagrams/colors3.xml"/><Relationship Id="rId10" Type="http://schemas.openxmlformats.org/officeDocument/2006/relationships/image" Target="../media/image6.jpeg"/><Relationship Id="rId4" Type="http://schemas.openxmlformats.org/officeDocument/2006/relationships/diagramQuickStyle" Target="../diagrams/quickStyle3.xml"/><Relationship Id="rId9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4.xml"/><Relationship Id="rId3" Type="http://schemas.openxmlformats.org/officeDocument/2006/relationships/image" Target="../media/image6.jpeg"/><Relationship Id="rId7" Type="http://schemas.openxmlformats.org/officeDocument/2006/relationships/diagramQuickStyle" Target="../diagrams/quickStyle4.xm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6" Type="http://schemas.openxmlformats.org/officeDocument/2006/relationships/diagramLayout" Target="../diagrams/layout4.xml"/><Relationship Id="rId5" Type="http://schemas.openxmlformats.org/officeDocument/2006/relationships/diagramData" Target="../diagrams/data4.xml"/><Relationship Id="rId4" Type="http://schemas.openxmlformats.org/officeDocument/2006/relationships/image" Target="../media/image7.png"/><Relationship Id="rId9" Type="http://schemas.microsoft.com/office/2007/relationships/diagramDrawing" Target="../diagrams/drawing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diagramLayout" Target="../diagrams/layout5.xml"/><Relationship Id="rId7" Type="http://schemas.openxmlformats.org/officeDocument/2006/relationships/image" Target="../media/image5.jpe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Relationship Id="rId9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7.xml"/><Relationship Id="rId13" Type="http://schemas.openxmlformats.org/officeDocument/2006/relationships/image" Target="../media/image6.jpeg"/><Relationship Id="rId3" Type="http://schemas.openxmlformats.org/officeDocument/2006/relationships/diagramLayout" Target="../diagrams/layout6.xml"/><Relationship Id="rId7" Type="http://schemas.openxmlformats.org/officeDocument/2006/relationships/diagramData" Target="../diagrams/data7.xml"/><Relationship Id="rId12" Type="http://schemas.openxmlformats.org/officeDocument/2006/relationships/image" Target="../media/image5.jpe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6.xml"/><Relationship Id="rId11" Type="http://schemas.microsoft.com/office/2007/relationships/diagramDrawing" Target="../diagrams/drawing7.xml"/><Relationship Id="rId5" Type="http://schemas.openxmlformats.org/officeDocument/2006/relationships/diagramColors" Target="../diagrams/colors6.xml"/><Relationship Id="rId10" Type="http://schemas.openxmlformats.org/officeDocument/2006/relationships/diagramColors" Target="../diagrams/colors7.xml"/><Relationship Id="rId4" Type="http://schemas.openxmlformats.org/officeDocument/2006/relationships/diagramQuickStyle" Target="../diagrams/quickStyle6.xml"/><Relationship Id="rId9" Type="http://schemas.openxmlformats.org/officeDocument/2006/relationships/diagramQuickStyle" Target="../diagrams/quickStyle7.xml"/><Relationship Id="rId1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8.xml"/><Relationship Id="rId13" Type="http://schemas.openxmlformats.org/officeDocument/2006/relationships/diagramLayout" Target="../diagrams/layout9.xml"/><Relationship Id="rId3" Type="http://schemas.openxmlformats.org/officeDocument/2006/relationships/image" Target="../media/image5.jpeg"/><Relationship Id="rId7" Type="http://schemas.openxmlformats.org/officeDocument/2006/relationships/diagramLayout" Target="../diagrams/layout8.xml"/><Relationship Id="rId12" Type="http://schemas.openxmlformats.org/officeDocument/2006/relationships/diagramData" Target="../diagrams/data9.xml"/><Relationship Id="rId2" Type="http://schemas.openxmlformats.org/officeDocument/2006/relationships/notesSlide" Target="../notesSlides/notesSlide1.xml"/><Relationship Id="rId16" Type="http://schemas.microsoft.com/office/2007/relationships/diagramDrawing" Target="../diagrams/drawing9.xml"/><Relationship Id="rId1" Type="http://schemas.openxmlformats.org/officeDocument/2006/relationships/slideLayout" Target="../slideLayouts/slideLayout7.xml"/><Relationship Id="rId6" Type="http://schemas.openxmlformats.org/officeDocument/2006/relationships/diagramData" Target="../diagrams/data8.xml"/><Relationship Id="rId11" Type="http://schemas.openxmlformats.org/officeDocument/2006/relationships/image" Target="../media/image10.jpeg"/><Relationship Id="rId5" Type="http://schemas.openxmlformats.org/officeDocument/2006/relationships/image" Target="../media/image7.png"/><Relationship Id="rId15" Type="http://schemas.openxmlformats.org/officeDocument/2006/relationships/diagramColors" Target="../diagrams/colors9.xml"/><Relationship Id="rId10" Type="http://schemas.microsoft.com/office/2007/relationships/diagramDrawing" Target="../diagrams/drawing8.xml"/><Relationship Id="rId4" Type="http://schemas.openxmlformats.org/officeDocument/2006/relationships/image" Target="../media/image6.jpeg"/><Relationship Id="rId9" Type="http://schemas.openxmlformats.org/officeDocument/2006/relationships/diagramColors" Target="../diagrams/colors8.xml"/><Relationship Id="rId14" Type="http://schemas.openxmlformats.org/officeDocument/2006/relationships/diagramQuickStyle" Target="../diagrams/quickStyle9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diagramLayout" Target="../diagrams/layout10.xml"/><Relationship Id="rId7" Type="http://schemas.openxmlformats.org/officeDocument/2006/relationships/image" Target="../media/image11.jpeg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10" Type="http://schemas.openxmlformats.org/officeDocument/2006/relationships/image" Target="../media/image7.png"/><Relationship Id="rId4" Type="http://schemas.openxmlformats.org/officeDocument/2006/relationships/diagramQuickStyle" Target="../diagrams/quickStyle10.xml"/><Relationship Id="rId9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7906A-217D-42AB-B81B-73E98330E1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Perencanaan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Kebutuhan</a:t>
            </a:r>
            <a:r>
              <a:rPr lang="en-US" dirty="0"/>
              <a:t> BMN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78FAEF-83F8-45A1-AED5-3D34F5C09E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133" dirty="0" err="1"/>
              <a:t>Burhanudin</a:t>
            </a:r>
            <a:endParaRPr lang="en-US" sz="2133" dirty="0"/>
          </a:p>
        </p:txBody>
      </p: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6C575D7-015E-4D17-A461-2B9E335E66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685801"/>
            <a:ext cx="9144000" cy="646113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</p:spPr>
        <p:txBody>
          <a:bodyPr>
            <a:spAutoFit/>
          </a:bodyPr>
          <a:lstStyle/>
          <a:p>
            <a:pPr algn="ctr">
              <a:defRPr/>
            </a:pPr>
            <a:r>
              <a:rPr lang="en-US" dirty="0">
                <a:latin typeface="Arial Black" pitchFamily="34" charset="0"/>
                <a:cs typeface="Arial" charset="0"/>
              </a:rPr>
              <a:t>Batas </a:t>
            </a:r>
            <a:r>
              <a:rPr lang="en-US" dirty="0" err="1">
                <a:latin typeface="Arial Black" pitchFamily="34" charset="0"/>
                <a:cs typeface="Arial" charset="0"/>
              </a:rPr>
              <a:t>Waktu</a:t>
            </a:r>
            <a:r>
              <a:rPr lang="en-US" dirty="0">
                <a:latin typeface="Arial Black" pitchFamily="34" charset="0"/>
                <a:cs typeface="Arial" charset="0"/>
              </a:rPr>
              <a:t> </a:t>
            </a:r>
            <a:r>
              <a:rPr lang="en-US" dirty="0" err="1">
                <a:latin typeface="Arial Black" pitchFamily="34" charset="0"/>
                <a:cs typeface="Arial" charset="0"/>
              </a:rPr>
              <a:t>Penyampaian</a:t>
            </a:r>
            <a:r>
              <a:rPr lang="en-US" dirty="0">
                <a:latin typeface="Arial Black" pitchFamily="34" charset="0"/>
                <a:cs typeface="Arial" charset="0"/>
              </a:rPr>
              <a:t> </a:t>
            </a:r>
          </a:p>
          <a:p>
            <a:pPr algn="ctr">
              <a:defRPr/>
            </a:pPr>
            <a:r>
              <a:rPr lang="en-US" dirty="0">
                <a:solidFill>
                  <a:srgbClr val="FF0000"/>
                </a:solidFill>
                <a:latin typeface="Arial Black" pitchFamily="34" charset="0"/>
                <a:cs typeface="Arial" charset="0"/>
              </a:rPr>
              <a:t>RKBMN</a:t>
            </a:r>
            <a:r>
              <a:rPr lang="en-US" dirty="0">
                <a:latin typeface="Arial Black" pitchFamily="34" charset="0"/>
                <a:cs typeface="Arial" charset="0"/>
              </a:rPr>
              <a:t> </a:t>
            </a:r>
            <a:r>
              <a:rPr lang="en-US" dirty="0" err="1">
                <a:latin typeface="Arial Black" pitchFamily="34" charset="0"/>
                <a:cs typeface="Arial" charset="0"/>
              </a:rPr>
              <a:t>dan</a:t>
            </a:r>
            <a:r>
              <a:rPr lang="en-US" dirty="0">
                <a:latin typeface="Arial Black" pitchFamily="34" charset="0"/>
                <a:cs typeface="Arial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Arial Black" pitchFamily="34" charset="0"/>
                <a:cs typeface="Arial" charset="0"/>
              </a:rPr>
              <a:t>Usulan</a:t>
            </a:r>
            <a:r>
              <a:rPr lang="en-US" dirty="0">
                <a:solidFill>
                  <a:srgbClr val="FF0000"/>
                </a:solidFill>
                <a:latin typeface="Arial Black" pitchFamily="34" charset="0"/>
                <a:cs typeface="Arial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Arial Black" pitchFamily="34" charset="0"/>
                <a:cs typeface="Arial" charset="0"/>
              </a:rPr>
              <a:t>Perubahan</a:t>
            </a:r>
            <a:r>
              <a:rPr lang="en-US" dirty="0">
                <a:solidFill>
                  <a:srgbClr val="FF0000"/>
                </a:solidFill>
                <a:latin typeface="Arial Black" pitchFamily="34" charset="0"/>
                <a:cs typeface="Arial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Arial Black" pitchFamily="34" charset="0"/>
                <a:cs typeface="Arial" charset="0"/>
              </a:rPr>
              <a:t>Hasil</a:t>
            </a:r>
            <a:r>
              <a:rPr lang="en-US" dirty="0">
                <a:solidFill>
                  <a:srgbClr val="FF0000"/>
                </a:solidFill>
                <a:latin typeface="Arial Black" pitchFamily="34" charset="0"/>
                <a:cs typeface="Arial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Arial Black" pitchFamily="34" charset="0"/>
                <a:cs typeface="Arial" charset="0"/>
              </a:rPr>
              <a:t>Penelaahan</a:t>
            </a:r>
            <a:r>
              <a:rPr lang="en-US" dirty="0">
                <a:solidFill>
                  <a:srgbClr val="FF0000"/>
                </a:solidFill>
                <a:latin typeface="Arial Black" pitchFamily="34" charset="0"/>
                <a:cs typeface="Arial" charset="0"/>
              </a:rPr>
              <a:t> RKBMN</a:t>
            </a:r>
            <a:endParaRPr lang="en-US" b="1" dirty="0">
              <a:solidFill>
                <a:srgbClr val="FF0000"/>
              </a:solidFill>
              <a:latin typeface="Bernard MT Condensed" pitchFamily="18" charset="0"/>
              <a:cs typeface="Arial" charset="0"/>
            </a:endParaRP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E3A1EEB4-2ADE-498B-8EE5-50B59C04EA1F}"/>
              </a:ext>
            </a:extLst>
          </p:cNvPr>
          <p:cNvGraphicFramePr/>
          <p:nvPr/>
        </p:nvGraphicFramePr>
        <p:xfrm>
          <a:off x="3048000" y="1498600"/>
          <a:ext cx="67818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7892" name="Picture 2" descr="C:\Users\ipung\Documents\time.jpg">
            <a:extLst>
              <a:ext uri="{FF2B5EF4-FFF2-40B4-BE49-F238E27FC236}">
                <a16:creationId xmlns:a16="http://schemas.microsoft.com/office/drawing/2014/main" id="{C8A166DA-6CB6-483F-A3B2-A0A7DB85FC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1" y="1600200"/>
            <a:ext cx="1065213" cy="801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3" name="Picture 2" descr="C:\Users\ipung\Documents\time.jpg">
            <a:extLst>
              <a:ext uri="{FF2B5EF4-FFF2-40B4-BE49-F238E27FC236}">
                <a16:creationId xmlns:a16="http://schemas.microsoft.com/office/drawing/2014/main" id="{5F62715F-A3EE-4190-A5B9-162638E1F2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1" y="4038600"/>
            <a:ext cx="1065213" cy="801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4" name="Slide Number Placeholder 5">
            <a:extLst>
              <a:ext uri="{FF2B5EF4-FFF2-40B4-BE49-F238E27FC236}">
                <a16:creationId xmlns:a16="http://schemas.microsoft.com/office/drawing/2014/main" id="{4A3FDC8E-D663-4BF7-B0BC-1C401912119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xfrm>
            <a:off x="8534400" y="6356351"/>
            <a:ext cx="2133600" cy="36512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CCA26D31-07EB-41DE-B961-349910421C12}" type="slidenum">
              <a:rPr lang="en-US" altLang="en-US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10</a:t>
            </a:fld>
            <a:endParaRPr lang="en-US" altLang="en-US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7895" name="Group 6">
            <a:extLst>
              <a:ext uri="{FF2B5EF4-FFF2-40B4-BE49-F238E27FC236}">
                <a16:creationId xmlns:a16="http://schemas.microsoft.com/office/drawing/2014/main" id="{AC5B626E-F4F7-4AFE-82B6-7081EDC2C6CB}"/>
              </a:ext>
            </a:extLst>
          </p:cNvPr>
          <p:cNvGrpSpPr>
            <a:grpSpLocks/>
          </p:cNvGrpSpPr>
          <p:nvPr/>
        </p:nvGrpSpPr>
        <p:grpSpPr bwMode="auto">
          <a:xfrm>
            <a:off x="1524000" y="6172200"/>
            <a:ext cx="9144000" cy="685800"/>
            <a:chOff x="0" y="4870155"/>
            <a:chExt cx="9144000" cy="1225845"/>
          </a:xfrm>
        </p:grpSpPr>
        <p:pic>
          <p:nvPicPr>
            <p:cNvPr id="37912" name="rg_hi" descr="http://t1.gstatic.com/images?q=tbn:ANd9GcRGHj87f-19rdplIwm9EjPJl3vin-nh3wGNuu3x6cVmLMyirNtqcA">
              <a:extLst>
                <a:ext uri="{FF2B5EF4-FFF2-40B4-BE49-F238E27FC236}">
                  <a16:creationId xmlns:a16="http://schemas.microsoft.com/office/drawing/2014/main" id="{0CF8D3AC-D9FE-4E1F-9747-76F49B542D1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lum bright="34000" contrast="-56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4870155"/>
              <a:ext cx="4572000" cy="1225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7913" name="rg_hi" descr="http://t0.gstatic.com/images?q=tbn:ANd9GcTaL-rw6QLfMqDJBMRsRHOMvuojYucRil3Wjas-S0cZBwQhPtFLww">
              <a:extLst>
                <a:ext uri="{FF2B5EF4-FFF2-40B4-BE49-F238E27FC236}">
                  <a16:creationId xmlns:a16="http://schemas.microsoft.com/office/drawing/2014/main" id="{8A77CC37-F14B-488B-A8D5-01A8FCEBF84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lum bright="34000" contrast="-56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2000" y="4870155"/>
              <a:ext cx="4572000" cy="12194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A6D00401-7678-4DE9-AF52-F1E3CC60183D}"/>
              </a:ext>
            </a:extLst>
          </p:cNvPr>
          <p:cNvSpPr/>
          <p:nvPr/>
        </p:nvSpPr>
        <p:spPr>
          <a:xfrm>
            <a:off x="1524000" y="0"/>
            <a:ext cx="9144000" cy="457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37897" name="Group 34">
            <a:extLst>
              <a:ext uri="{FF2B5EF4-FFF2-40B4-BE49-F238E27FC236}">
                <a16:creationId xmlns:a16="http://schemas.microsoft.com/office/drawing/2014/main" id="{B2C5504F-D80C-40AE-8E47-D2BE579CEA44}"/>
              </a:ext>
            </a:extLst>
          </p:cNvPr>
          <p:cNvGrpSpPr>
            <a:grpSpLocks/>
          </p:cNvGrpSpPr>
          <p:nvPr/>
        </p:nvGrpSpPr>
        <p:grpSpPr bwMode="auto">
          <a:xfrm>
            <a:off x="10063164" y="68264"/>
            <a:ext cx="320675" cy="319087"/>
            <a:chOff x="8539225" y="53050"/>
            <a:chExt cx="365760" cy="36576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41505DFD-9B0C-408E-A611-7A9424C77A4B}"/>
                </a:ext>
              </a:extLst>
            </p:cNvPr>
            <p:cNvSpPr/>
            <p:nvPr/>
          </p:nvSpPr>
          <p:spPr>
            <a:xfrm>
              <a:off x="8539225" y="53050"/>
              <a:ext cx="365760" cy="36576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pic>
          <p:nvPicPr>
            <p:cNvPr id="37911" name="Picture 36" descr="logodjkn1.jpg">
              <a:extLst>
                <a:ext uri="{FF2B5EF4-FFF2-40B4-BE49-F238E27FC236}">
                  <a16:creationId xmlns:a16="http://schemas.microsoft.com/office/drawing/2014/main" id="{85447756-103B-4727-9681-9D37B6CD130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98782" y="121630"/>
              <a:ext cx="246647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7898" name="Group 37">
            <a:extLst>
              <a:ext uri="{FF2B5EF4-FFF2-40B4-BE49-F238E27FC236}">
                <a16:creationId xmlns:a16="http://schemas.microsoft.com/office/drawing/2014/main" id="{30D44A93-517C-4580-858C-8137290C90C4}"/>
              </a:ext>
            </a:extLst>
          </p:cNvPr>
          <p:cNvGrpSpPr>
            <a:grpSpLocks/>
          </p:cNvGrpSpPr>
          <p:nvPr/>
        </p:nvGrpSpPr>
        <p:grpSpPr bwMode="auto">
          <a:xfrm>
            <a:off x="9585326" y="68264"/>
            <a:ext cx="320675" cy="319087"/>
            <a:chOff x="7924800" y="56715"/>
            <a:chExt cx="365760" cy="36576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B1C5915A-3601-4E8A-95CD-7AB5D50895D4}"/>
                </a:ext>
              </a:extLst>
            </p:cNvPr>
            <p:cNvSpPr/>
            <p:nvPr/>
          </p:nvSpPr>
          <p:spPr>
            <a:xfrm>
              <a:off x="7924800" y="56715"/>
              <a:ext cx="365760" cy="36576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pic>
          <p:nvPicPr>
            <p:cNvPr id="37907" name="Picture 39" descr="logodepkeu1.jpg">
              <a:extLst>
                <a:ext uri="{FF2B5EF4-FFF2-40B4-BE49-F238E27FC236}">
                  <a16:creationId xmlns:a16="http://schemas.microsoft.com/office/drawing/2014/main" id="{51BE88E2-C189-4EF3-9245-51F647A425B7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88808" y="100050"/>
              <a:ext cx="237744" cy="2327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7899" name="Group 40">
            <a:extLst>
              <a:ext uri="{FF2B5EF4-FFF2-40B4-BE49-F238E27FC236}">
                <a16:creationId xmlns:a16="http://schemas.microsoft.com/office/drawing/2014/main" id="{92D0932D-06F5-4687-BF17-15B7C48C396D}"/>
              </a:ext>
            </a:extLst>
          </p:cNvPr>
          <p:cNvGrpSpPr>
            <a:grpSpLocks/>
          </p:cNvGrpSpPr>
          <p:nvPr/>
        </p:nvGrpSpPr>
        <p:grpSpPr bwMode="auto">
          <a:xfrm>
            <a:off x="9128126" y="68264"/>
            <a:ext cx="320675" cy="319087"/>
            <a:chOff x="7315200" y="7620"/>
            <a:chExt cx="365760" cy="36576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C60A7D3-EC1F-4289-AF26-92FEEF85680C}"/>
                </a:ext>
              </a:extLst>
            </p:cNvPr>
            <p:cNvSpPr/>
            <p:nvPr/>
          </p:nvSpPr>
          <p:spPr>
            <a:xfrm>
              <a:off x="7315200" y="7620"/>
              <a:ext cx="365760" cy="36576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pic>
          <p:nvPicPr>
            <p:cNvPr id="37903" name="Picture 42" descr="garuda_pancasila.gif">
              <a:extLst>
                <a:ext uri="{FF2B5EF4-FFF2-40B4-BE49-F238E27FC236}">
                  <a16:creationId xmlns:a16="http://schemas.microsoft.com/office/drawing/2014/main" id="{444B334A-D835-4B00-B133-7C5800D63E3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90233" y="76200"/>
              <a:ext cx="215695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9E81F75-3C36-4912-A8A5-5026598100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685801"/>
            <a:ext cx="9144000" cy="923925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</p:spPr>
        <p:txBody>
          <a:bodyPr>
            <a:spAutoFit/>
          </a:bodyPr>
          <a:lstStyle/>
          <a:p>
            <a:pPr algn="ctr">
              <a:defRPr/>
            </a:pPr>
            <a:r>
              <a:rPr lang="en-US" dirty="0">
                <a:latin typeface="Arial Black" pitchFamily="34" charset="0"/>
                <a:cs typeface="Arial" charset="0"/>
              </a:rPr>
              <a:t>Batas </a:t>
            </a:r>
            <a:r>
              <a:rPr lang="en-US" dirty="0" err="1">
                <a:latin typeface="Arial Black" pitchFamily="34" charset="0"/>
                <a:cs typeface="Arial" charset="0"/>
              </a:rPr>
              <a:t>Waktu</a:t>
            </a:r>
            <a:r>
              <a:rPr lang="en-US" dirty="0">
                <a:latin typeface="Arial Black" pitchFamily="34" charset="0"/>
                <a:cs typeface="Arial" charset="0"/>
              </a:rPr>
              <a:t> </a:t>
            </a:r>
            <a:r>
              <a:rPr lang="en-US" dirty="0" err="1">
                <a:latin typeface="Arial Black" pitchFamily="34" charset="0"/>
                <a:cs typeface="Arial" charset="0"/>
              </a:rPr>
              <a:t>Penyampaian</a:t>
            </a:r>
            <a:r>
              <a:rPr lang="en-US" dirty="0">
                <a:latin typeface="Arial Black" pitchFamily="34" charset="0"/>
                <a:cs typeface="Arial" charset="0"/>
              </a:rPr>
              <a:t> </a:t>
            </a:r>
          </a:p>
          <a:p>
            <a:pPr algn="ctr">
              <a:defRPr/>
            </a:pPr>
            <a:r>
              <a:rPr lang="en-US" dirty="0" err="1">
                <a:solidFill>
                  <a:srgbClr val="FF0000"/>
                </a:solidFill>
                <a:latin typeface="Arial Black" pitchFamily="34" charset="0"/>
                <a:cs typeface="Arial" charset="0"/>
              </a:rPr>
              <a:t>Hasil</a:t>
            </a:r>
            <a:r>
              <a:rPr lang="en-US" dirty="0">
                <a:solidFill>
                  <a:srgbClr val="FF0000"/>
                </a:solidFill>
                <a:latin typeface="Arial Black" pitchFamily="34" charset="0"/>
                <a:cs typeface="Arial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Arial Black" pitchFamily="34" charset="0"/>
                <a:cs typeface="Arial" charset="0"/>
              </a:rPr>
              <a:t>Penelaahan</a:t>
            </a:r>
            <a:r>
              <a:rPr lang="en-US" dirty="0">
                <a:solidFill>
                  <a:srgbClr val="FF0000"/>
                </a:solidFill>
                <a:latin typeface="Arial Black" pitchFamily="34" charset="0"/>
                <a:cs typeface="Arial" charset="0"/>
              </a:rPr>
              <a:t> RKBMN </a:t>
            </a:r>
            <a:r>
              <a:rPr lang="en-US" dirty="0" err="1">
                <a:latin typeface="Arial Black" pitchFamily="34" charset="0"/>
                <a:cs typeface="Arial" charset="0"/>
              </a:rPr>
              <a:t>dan</a:t>
            </a:r>
            <a:r>
              <a:rPr lang="en-US" dirty="0">
                <a:latin typeface="Arial Black" pitchFamily="34" charset="0"/>
                <a:cs typeface="Arial" charset="0"/>
              </a:rPr>
              <a:t> </a:t>
            </a:r>
          </a:p>
          <a:p>
            <a:pPr algn="ctr">
              <a:defRPr/>
            </a:pPr>
            <a:r>
              <a:rPr lang="en-US" dirty="0" err="1">
                <a:solidFill>
                  <a:srgbClr val="FF0000"/>
                </a:solidFill>
                <a:latin typeface="Arial Black" pitchFamily="34" charset="0"/>
                <a:cs typeface="Arial" charset="0"/>
              </a:rPr>
              <a:t>Perubahan</a:t>
            </a:r>
            <a:r>
              <a:rPr lang="en-US" dirty="0">
                <a:solidFill>
                  <a:srgbClr val="FF0000"/>
                </a:solidFill>
                <a:latin typeface="Arial Black" pitchFamily="34" charset="0"/>
                <a:cs typeface="Arial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Arial Black" pitchFamily="34" charset="0"/>
                <a:cs typeface="Arial" charset="0"/>
              </a:rPr>
              <a:t>Hasil</a:t>
            </a:r>
            <a:r>
              <a:rPr lang="en-US" dirty="0">
                <a:solidFill>
                  <a:srgbClr val="FF0000"/>
                </a:solidFill>
                <a:latin typeface="Arial Black" pitchFamily="34" charset="0"/>
                <a:cs typeface="Arial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Arial Black" pitchFamily="34" charset="0"/>
                <a:cs typeface="Arial" charset="0"/>
              </a:rPr>
              <a:t>Penelaahan</a:t>
            </a:r>
            <a:r>
              <a:rPr lang="en-US" dirty="0">
                <a:solidFill>
                  <a:srgbClr val="FF0000"/>
                </a:solidFill>
                <a:latin typeface="Arial Black" pitchFamily="34" charset="0"/>
                <a:cs typeface="Arial" charset="0"/>
              </a:rPr>
              <a:t> RKBMN</a:t>
            </a:r>
            <a:endParaRPr lang="en-US" b="1" dirty="0">
              <a:solidFill>
                <a:srgbClr val="FF0000"/>
              </a:solidFill>
              <a:latin typeface="Bernard MT Condensed" pitchFamily="18" charset="0"/>
              <a:cs typeface="Arial" charset="0"/>
            </a:endParaRP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F26215A7-536C-4BD8-ABC1-57EC29297E83}"/>
              </a:ext>
            </a:extLst>
          </p:cNvPr>
          <p:cNvGraphicFramePr/>
          <p:nvPr/>
        </p:nvGraphicFramePr>
        <p:xfrm>
          <a:off x="3048000" y="1651000"/>
          <a:ext cx="67818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8916" name="Picture 2" descr="C:\Users\ipung\Documents\time.jpg">
            <a:extLst>
              <a:ext uri="{FF2B5EF4-FFF2-40B4-BE49-F238E27FC236}">
                <a16:creationId xmlns:a16="http://schemas.microsoft.com/office/drawing/2014/main" id="{FF2E23EA-037B-44C7-98FD-8ECE63AC95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941514"/>
            <a:ext cx="965200" cy="725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17" name="Picture 2" descr="C:\Users\ipung\Documents\time.jpg">
            <a:extLst>
              <a:ext uri="{FF2B5EF4-FFF2-40B4-BE49-F238E27FC236}">
                <a16:creationId xmlns:a16="http://schemas.microsoft.com/office/drawing/2014/main" id="{755F84F4-35BA-4687-8A01-B3FACD094E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3389314"/>
            <a:ext cx="965200" cy="725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8" name="TextBox 5">
            <a:extLst>
              <a:ext uri="{FF2B5EF4-FFF2-40B4-BE49-F238E27FC236}">
                <a16:creationId xmlns:a16="http://schemas.microsoft.com/office/drawing/2014/main" id="{9CDD7E02-62D9-433D-9890-FAEEF40311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4086226"/>
            <a:ext cx="6248400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id-ID" sz="1600" b="1">
                <a:solidFill>
                  <a:srgbClr val="CC0099"/>
                </a:solidFill>
                <a:latin typeface="Comic Sans MS" panose="030F0702030302020204" pitchFamily="66" charset="0"/>
              </a:rPr>
              <a:t>Note:</a:t>
            </a:r>
            <a:r>
              <a:rPr lang="id-ID" altLang="id-ID" sz="1600">
                <a:latin typeface="Comic Sans MS" panose="030F0702030302020204" pitchFamily="66" charset="0"/>
              </a:rPr>
              <a:t> Materi yang telah disepakati dalam Perubahan Hasil Penelaahan RKBMN yang telah ditandatangani dapat dijadikan acuan bagi K</a:t>
            </a:r>
            <a:r>
              <a:rPr lang="en-US" altLang="id-ID" sz="1600">
                <a:latin typeface="Comic Sans MS" panose="030F0702030302020204" pitchFamily="66" charset="0"/>
              </a:rPr>
              <a:t>/L</a:t>
            </a:r>
            <a:r>
              <a:rPr lang="id-ID" altLang="id-ID" sz="1600">
                <a:latin typeface="Comic Sans MS" panose="030F0702030302020204" pitchFamily="66" charset="0"/>
              </a:rPr>
              <a:t> dalam kaitannya dengan pengusulan penyediaan anggaran </a:t>
            </a:r>
            <a:r>
              <a:rPr lang="en-US" altLang="id-ID" sz="1600">
                <a:latin typeface="Comic Sans MS" panose="030F0702030302020204" pitchFamily="66" charset="0"/>
              </a:rPr>
              <a:t>K/L</a:t>
            </a:r>
            <a:r>
              <a:rPr lang="id-ID" altLang="id-ID" sz="1600">
                <a:latin typeface="Comic Sans MS" panose="030F0702030302020204" pitchFamily="66" charset="0"/>
              </a:rPr>
              <a:t> bersangkutan.</a:t>
            </a:r>
            <a:endParaRPr lang="en-US" altLang="id-ID" sz="1600">
              <a:latin typeface="Comic Sans MS" panose="030F0702030302020204" pitchFamily="66" charset="0"/>
            </a:endParaRPr>
          </a:p>
        </p:txBody>
      </p:sp>
      <p:sp>
        <p:nvSpPr>
          <p:cNvPr id="28679" name="Slide Number Placeholder 6">
            <a:extLst>
              <a:ext uri="{FF2B5EF4-FFF2-40B4-BE49-F238E27FC236}">
                <a16:creationId xmlns:a16="http://schemas.microsoft.com/office/drawing/2014/main" id="{B8351163-20F7-4DBB-9072-49A2AA888BA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xfrm>
            <a:off x="8534400" y="6356351"/>
            <a:ext cx="2133600" cy="36512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C98CA4A9-074B-4C69-9192-F0B93DBC0378}" type="slidenum">
              <a:rPr lang="en-US" altLang="en-US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11</a:t>
            </a:fld>
            <a:endParaRPr lang="en-US" altLang="en-US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8920" name="Group 7">
            <a:extLst>
              <a:ext uri="{FF2B5EF4-FFF2-40B4-BE49-F238E27FC236}">
                <a16:creationId xmlns:a16="http://schemas.microsoft.com/office/drawing/2014/main" id="{FED880E4-7B05-45A3-B610-AAA8C9A4949F}"/>
              </a:ext>
            </a:extLst>
          </p:cNvPr>
          <p:cNvGrpSpPr>
            <a:grpSpLocks/>
          </p:cNvGrpSpPr>
          <p:nvPr/>
        </p:nvGrpSpPr>
        <p:grpSpPr bwMode="auto">
          <a:xfrm>
            <a:off x="1524000" y="6172200"/>
            <a:ext cx="9144000" cy="685800"/>
            <a:chOff x="0" y="4870155"/>
            <a:chExt cx="9144000" cy="1225845"/>
          </a:xfrm>
        </p:grpSpPr>
        <p:pic>
          <p:nvPicPr>
            <p:cNvPr id="38937" name="rg_hi" descr="http://t1.gstatic.com/images?q=tbn:ANd9GcRGHj87f-19rdplIwm9EjPJl3vin-nh3wGNuu3x6cVmLMyirNtqcA">
              <a:extLst>
                <a:ext uri="{FF2B5EF4-FFF2-40B4-BE49-F238E27FC236}">
                  <a16:creationId xmlns:a16="http://schemas.microsoft.com/office/drawing/2014/main" id="{74EED6A3-5F53-4354-AD06-53F0FA33EA3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lum bright="34000" contrast="-56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4870155"/>
              <a:ext cx="4572000" cy="1225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8938" name="rg_hi" descr="http://t0.gstatic.com/images?q=tbn:ANd9GcTaL-rw6QLfMqDJBMRsRHOMvuojYucRil3Wjas-S0cZBwQhPtFLww">
              <a:extLst>
                <a:ext uri="{FF2B5EF4-FFF2-40B4-BE49-F238E27FC236}">
                  <a16:creationId xmlns:a16="http://schemas.microsoft.com/office/drawing/2014/main" id="{49D57385-09D2-42E9-BD38-CDA9BEABC9D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lum bright="34000" contrast="-56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2000" y="4870155"/>
              <a:ext cx="4572000" cy="12194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F5B9B2A5-C057-4A11-9937-7C02499B7ED2}"/>
              </a:ext>
            </a:extLst>
          </p:cNvPr>
          <p:cNvSpPr/>
          <p:nvPr/>
        </p:nvSpPr>
        <p:spPr>
          <a:xfrm>
            <a:off x="1524000" y="0"/>
            <a:ext cx="9144000" cy="457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38922" name="Group 34">
            <a:extLst>
              <a:ext uri="{FF2B5EF4-FFF2-40B4-BE49-F238E27FC236}">
                <a16:creationId xmlns:a16="http://schemas.microsoft.com/office/drawing/2014/main" id="{06C6A146-C10A-4507-B0E0-CF2F9525C18C}"/>
              </a:ext>
            </a:extLst>
          </p:cNvPr>
          <p:cNvGrpSpPr>
            <a:grpSpLocks/>
          </p:cNvGrpSpPr>
          <p:nvPr/>
        </p:nvGrpSpPr>
        <p:grpSpPr bwMode="auto">
          <a:xfrm>
            <a:off x="10063164" y="68264"/>
            <a:ext cx="320675" cy="319087"/>
            <a:chOff x="8539225" y="53050"/>
            <a:chExt cx="365760" cy="36576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775C7B3B-1F9F-4C47-B63E-A95C9D8A1CD6}"/>
                </a:ext>
              </a:extLst>
            </p:cNvPr>
            <p:cNvSpPr/>
            <p:nvPr/>
          </p:nvSpPr>
          <p:spPr>
            <a:xfrm>
              <a:off x="8539225" y="53050"/>
              <a:ext cx="365760" cy="36576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pic>
          <p:nvPicPr>
            <p:cNvPr id="38936" name="Picture 36" descr="logodjkn1.jpg">
              <a:extLst>
                <a:ext uri="{FF2B5EF4-FFF2-40B4-BE49-F238E27FC236}">
                  <a16:creationId xmlns:a16="http://schemas.microsoft.com/office/drawing/2014/main" id="{B2B8487C-5638-4E46-8B3F-B17E1B6396B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98782" y="121630"/>
              <a:ext cx="246647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8923" name="Group 37">
            <a:extLst>
              <a:ext uri="{FF2B5EF4-FFF2-40B4-BE49-F238E27FC236}">
                <a16:creationId xmlns:a16="http://schemas.microsoft.com/office/drawing/2014/main" id="{AB4558AB-016C-4503-BE28-2744E0061C67}"/>
              </a:ext>
            </a:extLst>
          </p:cNvPr>
          <p:cNvGrpSpPr>
            <a:grpSpLocks/>
          </p:cNvGrpSpPr>
          <p:nvPr/>
        </p:nvGrpSpPr>
        <p:grpSpPr bwMode="auto">
          <a:xfrm>
            <a:off x="9585326" y="68264"/>
            <a:ext cx="320675" cy="319087"/>
            <a:chOff x="7924800" y="56715"/>
            <a:chExt cx="365760" cy="36576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174D78E-2E8D-495B-97EB-E571A4042931}"/>
                </a:ext>
              </a:extLst>
            </p:cNvPr>
            <p:cNvSpPr/>
            <p:nvPr/>
          </p:nvSpPr>
          <p:spPr>
            <a:xfrm>
              <a:off x="7924800" y="56715"/>
              <a:ext cx="365760" cy="36576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pic>
          <p:nvPicPr>
            <p:cNvPr id="38932" name="Picture 39" descr="logodepkeu1.jpg">
              <a:extLst>
                <a:ext uri="{FF2B5EF4-FFF2-40B4-BE49-F238E27FC236}">
                  <a16:creationId xmlns:a16="http://schemas.microsoft.com/office/drawing/2014/main" id="{F6C2BD84-6726-47A0-887B-780789660E0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88808" y="100050"/>
              <a:ext cx="237744" cy="2327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8924" name="Group 40">
            <a:extLst>
              <a:ext uri="{FF2B5EF4-FFF2-40B4-BE49-F238E27FC236}">
                <a16:creationId xmlns:a16="http://schemas.microsoft.com/office/drawing/2014/main" id="{014BBFF8-9108-4A81-8A31-A3E601EF9B14}"/>
              </a:ext>
            </a:extLst>
          </p:cNvPr>
          <p:cNvGrpSpPr>
            <a:grpSpLocks/>
          </p:cNvGrpSpPr>
          <p:nvPr/>
        </p:nvGrpSpPr>
        <p:grpSpPr bwMode="auto">
          <a:xfrm>
            <a:off x="9128126" y="68264"/>
            <a:ext cx="320675" cy="319087"/>
            <a:chOff x="7315200" y="7620"/>
            <a:chExt cx="365760" cy="365760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EA9F8B2B-5A99-44E4-8654-32B650D97872}"/>
                </a:ext>
              </a:extLst>
            </p:cNvPr>
            <p:cNvSpPr/>
            <p:nvPr/>
          </p:nvSpPr>
          <p:spPr>
            <a:xfrm>
              <a:off x="7315200" y="7620"/>
              <a:ext cx="365760" cy="36576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pic>
          <p:nvPicPr>
            <p:cNvPr id="38928" name="Picture 42" descr="garuda_pancasila.gif">
              <a:extLst>
                <a:ext uri="{FF2B5EF4-FFF2-40B4-BE49-F238E27FC236}">
                  <a16:creationId xmlns:a16="http://schemas.microsoft.com/office/drawing/2014/main" id="{5F777BC2-08A7-4A6E-9795-55A9F3C1BF2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90233" y="76200"/>
              <a:ext cx="215695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88B57B7A-98EB-4207-96DD-AE200B8F1F1C}"/>
              </a:ext>
            </a:extLst>
          </p:cNvPr>
          <p:cNvSpPr txBox="1">
            <a:spLocks/>
          </p:cNvSpPr>
          <p:nvPr/>
        </p:nvSpPr>
        <p:spPr>
          <a:xfrm>
            <a:off x="1524000" y="457200"/>
            <a:ext cx="9144000" cy="36988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 algn="ctr">
              <a:defRPr/>
            </a:pPr>
            <a:r>
              <a:rPr lang="en-US" dirty="0">
                <a:latin typeface="Arial Black" pitchFamily="34" charset="0"/>
                <a:ea typeface="+mj-ea"/>
                <a:cs typeface="+mj-cs"/>
              </a:rPr>
              <a:t>KEWENANGAN DAN TANGGUNG JAWAB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8AEEF7F4-C453-4EEA-898F-B27B89A67A81}"/>
              </a:ext>
            </a:extLst>
          </p:cNvPr>
          <p:cNvGraphicFramePr/>
          <p:nvPr/>
        </p:nvGraphicFramePr>
        <p:xfrm>
          <a:off x="1757425" y="914400"/>
          <a:ext cx="8991600" cy="5029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9700" name="Slide Number Placeholder 3">
            <a:extLst>
              <a:ext uri="{FF2B5EF4-FFF2-40B4-BE49-F238E27FC236}">
                <a16:creationId xmlns:a16="http://schemas.microsoft.com/office/drawing/2014/main" id="{1C6F7162-1924-45B9-AA5B-3DEC6363AB6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xfrm>
            <a:off x="8534400" y="6356351"/>
            <a:ext cx="2133600" cy="36512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4AB1F133-A01B-41D5-904D-D144785D71BE}" type="slidenum">
              <a:rPr lang="en-US" altLang="en-US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12</a:t>
            </a:fld>
            <a:endParaRPr lang="en-US" altLang="en-US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9941" name="Group 4">
            <a:extLst>
              <a:ext uri="{FF2B5EF4-FFF2-40B4-BE49-F238E27FC236}">
                <a16:creationId xmlns:a16="http://schemas.microsoft.com/office/drawing/2014/main" id="{FD6A166B-03BA-49F3-BE86-8DA94181DB36}"/>
              </a:ext>
            </a:extLst>
          </p:cNvPr>
          <p:cNvGrpSpPr>
            <a:grpSpLocks/>
          </p:cNvGrpSpPr>
          <p:nvPr/>
        </p:nvGrpSpPr>
        <p:grpSpPr bwMode="auto">
          <a:xfrm>
            <a:off x="1524000" y="6172200"/>
            <a:ext cx="9144000" cy="685800"/>
            <a:chOff x="0" y="4870155"/>
            <a:chExt cx="9144000" cy="1225845"/>
          </a:xfrm>
        </p:grpSpPr>
        <p:pic>
          <p:nvPicPr>
            <p:cNvPr id="39958" name="rg_hi" descr="http://t1.gstatic.com/images?q=tbn:ANd9GcRGHj87f-19rdplIwm9EjPJl3vin-nh3wGNuu3x6cVmLMyirNtqcA">
              <a:extLst>
                <a:ext uri="{FF2B5EF4-FFF2-40B4-BE49-F238E27FC236}">
                  <a16:creationId xmlns:a16="http://schemas.microsoft.com/office/drawing/2014/main" id="{D0DFFAAD-6535-433B-ABF5-8E4F49D95C3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lum bright="34000" contrast="-56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4870155"/>
              <a:ext cx="4572000" cy="1225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9959" name="rg_hi" descr="http://t0.gstatic.com/images?q=tbn:ANd9GcTaL-rw6QLfMqDJBMRsRHOMvuojYucRil3Wjas-S0cZBwQhPtFLww">
              <a:extLst>
                <a:ext uri="{FF2B5EF4-FFF2-40B4-BE49-F238E27FC236}">
                  <a16:creationId xmlns:a16="http://schemas.microsoft.com/office/drawing/2014/main" id="{74641C00-1ABE-4CFD-B08E-6261554837C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lum bright="34000" contrast="-56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2000" y="4870155"/>
              <a:ext cx="4572000" cy="12194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B80F8D41-3F64-45D8-A51D-BA6DFA4479EF}"/>
              </a:ext>
            </a:extLst>
          </p:cNvPr>
          <p:cNvSpPr/>
          <p:nvPr/>
        </p:nvSpPr>
        <p:spPr>
          <a:xfrm>
            <a:off x="1524000" y="0"/>
            <a:ext cx="9144000" cy="457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39943" name="Group 34">
            <a:extLst>
              <a:ext uri="{FF2B5EF4-FFF2-40B4-BE49-F238E27FC236}">
                <a16:creationId xmlns:a16="http://schemas.microsoft.com/office/drawing/2014/main" id="{05E3BDF2-3B8C-4297-94B6-BB4C238ABEEF}"/>
              </a:ext>
            </a:extLst>
          </p:cNvPr>
          <p:cNvGrpSpPr>
            <a:grpSpLocks/>
          </p:cNvGrpSpPr>
          <p:nvPr/>
        </p:nvGrpSpPr>
        <p:grpSpPr bwMode="auto">
          <a:xfrm>
            <a:off x="10063164" y="68264"/>
            <a:ext cx="320675" cy="319087"/>
            <a:chOff x="8539225" y="53050"/>
            <a:chExt cx="365760" cy="36576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EC50730-5FF9-42BF-8E5C-FCECC2E8D49B}"/>
                </a:ext>
              </a:extLst>
            </p:cNvPr>
            <p:cNvSpPr/>
            <p:nvPr/>
          </p:nvSpPr>
          <p:spPr>
            <a:xfrm>
              <a:off x="8539225" y="53050"/>
              <a:ext cx="365760" cy="36576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pic>
          <p:nvPicPr>
            <p:cNvPr id="39957" name="Picture 36" descr="logodjkn1.jpg">
              <a:extLst>
                <a:ext uri="{FF2B5EF4-FFF2-40B4-BE49-F238E27FC236}">
                  <a16:creationId xmlns:a16="http://schemas.microsoft.com/office/drawing/2014/main" id="{AEC547D4-4E49-49C8-9CA5-E1A8A3ACABB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98782" y="121630"/>
              <a:ext cx="246647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9944" name="Group 37">
            <a:extLst>
              <a:ext uri="{FF2B5EF4-FFF2-40B4-BE49-F238E27FC236}">
                <a16:creationId xmlns:a16="http://schemas.microsoft.com/office/drawing/2014/main" id="{74EF2545-DD15-474F-8677-896FCED24AAE}"/>
              </a:ext>
            </a:extLst>
          </p:cNvPr>
          <p:cNvGrpSpPr>
            <a:grpSpLocks/>
          </p:cNvGrpSpPr>
          <p:nvPr/>
        </p:nvGrpSpPr>
        <p:grpSpPr bwMode="auto">
          <a:xfrm>
            <a:off x="9585326" y="68264"/>
            <a:ext cx="320675" cy="319087"/>
            <a:chOff x="7924800" y="56715"/>
            <a:chExt cx="365760" cy="36576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18BB80F-157F-4025-8F3C-B916B59A327F}"/>
                </a:ext>
              </a:extLst>
            </p:cNvPr>
            <p:cNvSpPr/>
            <p:nvPr/>
          </p:nvSpPr>
          <p:spPr>
            <a:xfrm>
              <a:off x="7924800" y="56715"/>
              <a:ext cx="365760" cy="36576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pic>
          <p:nvPicPr>
            <p:cNvPr id="39953" name="Picture 39" descr="logodepkeu1.jpg">
              <a:extLst>
                <a:ext uri="{FF2B5EF4-FFF2-40B4-BE49-F238E27FC236}">
                  <a16:creationId xmlns:a16="http://schemas.microsoft.com/office/drawing/2014/main" id="{32D585CC-ADD4-4589-A083-F2FC01B667C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88808" y="100050"/>
              <a:ext cx="237744" cy="2327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9945" name="Group 40">
            <a:extLst>
              <a:ext uri="{FF2B5EF4-FFF2-40B4-BE49-F238E27FC236}">
                <a16:creationId xmlns:a16="http://schemas.microsoft.com/office/drawing/2014/main" id="{6D6D792B-D3EE-4E62-B1FD-F8463084A731}"/>
              </a:ext>
            </a:extLst>
          </p:cNvPr>
          <p:cNvGrpSpPr>
            <a:grpSpLocks/>
          </p:cNvGrpSpPr>
          <p:nvPr/>
        </p:nvGrpSpPr>
        <p:grpSpPr bwMode="auto">
          <a:xfrm>
            <a:off x="9128126" y="68264"/>
            <a:ext cx="320675" cy="319087"/>
            <a:chOff x="7315200" y="7620"/>
            <a:chExt cx="365760" cy="36576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429945A-B8C2-456F-9C7A-732F828955D5}"/>
                </a:ext>
              </a:extLst>
            </p:cNvPr>
            <p:cNvSpPr/>
            <p:nvPr/>
          </p:nvSpPr>
          <p:spPr>
            <a:xfrm>
              <a:off x="7315200" y="7620"/>
              <a:ext cx="365760" cy="36576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pic>
          <p:nvPicPr>
            <p:cNvPr id="39949" name="Picture 42" descr="garuda_pancasila.gif">
              <a:extLst>
                <a:ext uri="{FF2B5EF4-FFF2-40B4-BE49-F238E27FC236}">
                  <a16:creationId xmlns:a16="http://schemas.microsoft.com/office/drawing/2014/main" id="{6A98AB82-2448-4FD8-BFEA-A5792BA6FBB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90233" y="76200"/>
              <a:ext cx="215695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FA913F2-6D7F-4190-981F-E27369FB02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514350"/>
            <a:ext cx="9144000" cy="400050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000" dirty="0">
                <a:latin typeface="Arial Black" pitchFamily="34" charset="0"/>
                <a:cs typeface="Arial" charset="0"/>
              </a:rPr>
              <a:t>PRINSIP UMUM </a:t>
            </a:r>
            <a:r>
              <a:rPr lang="en-US" sz="2000" dirty="0">
                <a:solidFill>
                  <a:srgbClr val="FF0000"/>
                </a:solidFill>
                <a:latin typeface="Arial Black" pitchFamily="34" charset="0"/>
                <a:cs typeface="Arial" charset="0"/>
              </a:rPr>
              <a:t>PENYUSUNAN </a:t>
            </a:r>
            <a:r>
              <a:rPr lang="en-US" sz="2000" dirty="0">
                <a:latin typeface="Arial Black" pitchFamily="34" charset="0"/>
                <a:cs typeface="Arial" charset="0"/>
              </a:rPr>
              <a:t>RKBMN</a:t>
            </a:r>
            <a:endParaRPr lang="en-US" sz="2000" dirty="0">
              <a:solidFill>
                <a:srgbClr val="CC0099"/>
              </a:solidFill>
              <a:latin typeface="Arial Black" pitchFamily="34" charset="0"/>
              <a:cs typeface="Arial" charset="0"/>
            </a:endParaRPr>
          </a:p>
        </p:txBody>
      </p:sp>
      <p:grpSp>
        <p:nvGrpSpPr>
          <p:cNvPr id="40963" name="Group 15">
            <a:extLst>
              <a:ext uri="{FF2B5EF4-FFF2-40B4-BE49-F238E27FC236}">
                <a16:creationId xmlns:a16="http://schemas.microsoft.com/office/drawing/2014/main" id="{98921C12-2441-4CE0-9CC7-26F896E3AE26}"/>
              </a:ext>
            </a:extLst>
          </p:cNvPr>
          <p:cNvGrpSpPr>
            <a:grpSpLocks/>
          </p:cNvGrpSpPr>
          <p:nvPr/>
        </p:nvGrpSpPr>
        <p:grpSpPr bwMode="auto">
          <a:xfrm>
            <a:off x="1382713" y="635000"/>
            <a:ext cx="8763001" cy="5765800"/>
            <a:chOff x="0" y="533400"/>
            <a:chExt cx="8763000" cy="5765800"/>
          </a:xfrm>
        </p:grpSpPr>
        <p:graphicFrame>
          <p:nvGraphicFramePr>
            <p:cNvPr id="3" name="Diagram 2">
              <a:extLst>
                <a:ext uri="{FF2B5EF4-FFF2-40B4-BE49-F238E27FC236}">
                  <a16:creationId xmlns:a16="http://schemas.microsoft.com/office/drawing/2014/main" id="{4C98B9B0-69F2-485F-BB76-1631CFE19E4F}"/>
                </a:ext>
              </a:extLst>
            </p:cNvPr>
            <p:cNvGraphicFramePr/>
            <p:nvPr/>
          </p:nvGraphicFramePr>
          <p:xfrm>
            <a:off x="0" y="533400"/>
            <a:ext cx="8763000" cy="576580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pic>
          <p:nvPicPr>
            <p:cNvPr id="40981" name="Picture 2" descr="C:\Users\ipung\Documents\List.jpg">
              <a:extLst>
                <a:ext uri="{FF2B5EF4-FFF2-40B4-BE49-F238E27FC236}">
                  <a16:creationId xmlns:a16="http://schemas.microsoft.com/office/drawing/2014/main" id="{D45CF3A1-D1D0-4ABD-AE26-2698FF09E42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93825" y="5329700"/>
              <a:ext cx="320675" cy="320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0982" name="Picture 2" descr="C:\Users\ipung\Documents\List.jpg">
              <a:extLst>
                <a:ext uri="{FF2B5EF4-FFF2-40B4-BE49-F238E27FC236}">
                  <a16:creationId xmlns:a16="http://schemas.microsoft.com/office/drawing/2014/main" id="{DFF5ACE5-00B5-47F8-AAAF-7229B2FD474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93825" y="3052825"/>
              <a:ext cx="320675" cy="320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0983" name="Picture 2" descr="C:\Users\ipung\Documents\List.jpg">
              <a:extLst>
                <a:ext uri="{FF2B5EF4-FFF2-40B4-BE49-F238E27FC236}">
                  <a16:creationId xmlns:a16="http://schemas.microsoft.com/office/drawing/2014/main" id="{BC29E1B4-B9B9-48DF-A284-3208525FBAC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93825" y="2087825"/>
              <a:ext cx="320675" cy="320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0984" name="Picture 2" descr="C:\Users\ipung\Documents\List.jpg">
              <a:extLst>
                <a:ext uri="{FF2B5EF4-FFF2-40B4-BE49-F238E27FC236}">
                  <a16:creationId xmlns:a16="http://schemas.microsoft.com/office/drawing/2014/main" id="{4965785B-F21A-4568-8937-C56506EDC2B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0925" y="2579225"/>
              <a:ext cx="320675" cy="320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0985" name="Picture 2" descr="C:\Users\ipung\Documents\List.jpg">
              <a:extLst>
                <a:ext uri="{FF2B5EF4-FFF2-40B4-BE49-F238E27FC236}">
                  <a16:creationId xmlns:a16="http://schemas.microsoft.com/office/drawing/2014/main" id="{77DBBC94-69DB-422E-8C1A-4A88434DB10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0925" y="2168325"/>
              <a:ext cx="320675" cy="320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0986" name="Picture 2" descr="C:\Users\ipung\Documents\List.jpg">
              <a:extLst>
                <a:ext uri="{FF2B5EF4-FFF2-40B4-BE49-F238E27FC236}">
                  <a16:creationId xmlns:a16="http://schemas.microsoft.com/office/drawing/2014/main" id="{D8537ACE-1C96-4A04-AB79-52FCB61BA2F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0925" y="1736725"/>
              <a:ext cx="320675" cy="320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0987" name="Picture 2" descr="C:\Users\ipung\Documents\List.jpg">
              <a:extLst>
                <a:ext uri="{FF2B5EF4-FFF2-40B4-BE49-F238E27FC236}">
                  <a16:creationId xmlns:a16="http://schemas.microsoft.com/office/drawing/2014/main" id="{E1DDECF9-2DC7-4354-B233-41B13DA6E14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0925" y="5599775"/>
              <a:ext cx="320675" cy="320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1DE7FC36-709F-49D1-BC37-E74AFDE9366B}"/>
              </a:ext>
            </a:extLst>
          </p:cNvPr>
          <p:cNvSpPr/>
          <p:nvPr/>
        </p:nvSpPr>
        <p:spPr>
          <a:xfrm>
            <a:off x="1524000" y="0"/>
            <a:ext cx="9144000" cy="457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40965" name="Group 34">
            <a:extLst>
              <a:ext uri="{FF2B5EF4-FFF2-40B4-BE49-F238E27FC236}">
                <a16:creationId xmlns:a16="http://schemas.microsoft.com/office/drawing/2014/main" id="{3DC3BC93-2FF8-434F-909F-CBD3F619481B}"/>
              </a:ext>
            </a:extLst>
          </p:cNvPr>
          <p:cNvGrpSpPr>
            <a:grpSpLocks/>
          </p:cNvGrpSpPr>
          <p:nvPr/>
        </p:nvGrpSpPr>
        <p:grpSpPr bwMode="auto">
          <a:xfrm>
            <a:off x="10063164" y="68264"/>
            <a:ext cx="320675" cy="319087"/>
            <a:chOff x="8539225" y="53050"/>
            <a:chExt cx="365760" cy="36576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DD013D0F-472C-4931-9CF9-A4EFADF42C8A}"/>
                </a:ext>
              </a:extLst>
            </p:cNvPr>
            <p:cNvSpPr/>
            <p:nvPr/>
          </p:nvSpPr>
          <p:spPr>
            <a:xfrm>
              <a:off x="8539225" y="53050"/>
              <a:ext cx="365760" cy="36576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pic>
          <p:nvPicPr>
            <p:cNvPr id="40979" name="Picture 36" descr="logodjkn1.jpg">
              <a:extLst>
                <a:ext uri="{FF2B5EF4-FFF2-40B4-BE49-F238E27FC236}">
                  <a16:creationId xmlns:a16="http://schemas.microsoft.com/office/drawing/2014/main" id="{77F47575-0350-46A2-A4ED-7E0D70A8F54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98782" y="121630"/>
              <a:ext cx="246647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0966" name="Group 37">
            <a:extLst>
              <a:ext uri="{FF2B5EF4-FFF2-40B4-BE49-F238E27FC236}">
                <a16:creationId xmlns:a16="http://schemas.microsoft.com/office/drawing/2014/main" id="{8D055A04-F175-407A-B47F-F98B1AC97023}"/>
              </a:ext>
            </a:extLst>
          </p:cNvPr>
          <p:cNvGrpSpPr>
            <a:grpSpLocks/>
          </p:cNvGrpSpPr>
          <p:nvPr/>
        </p:nvGrpSpPr>
        <p:grpSpPr bwMode="auto">
          <a:xfrm>
            <a:off x="9585326" y="68264"/>
            <a:ext cx="320675" cy="319087"/>
            <a:chOff x="7924800" y="56715"/>
            <a:chExt cx="365760" cy="365760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C23BB302-E83E-4877-A3ED-7F35182BEF74}"/>
                </a:ext>
              </a:extLst>
            </p:cNvPr>
            <p:cNvSpPr/>
            <p:nvPr/>
          </p:nvSpPr>
          <p:spPr>
            <a:xfrm>
              <a:off x="7924800" y="56715"/>
              <a:ext cx="365760" cy="36576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pic>
          <p:nvPicPr>
            <p:cNvPr id="40975" name="Picture 39" descr="logodepkeu1.jpg">
              <a:extLst>
                <a:ext uri="{FF2B5EF4-FFF2-40B4-BE49-F238E27FC236}">
                  <a16:creationId xmlns:a16="http://schemas.microsoft.com/office/drawing/2014/main" id="{C8C02D87-21A6-46AE-9929-277D07FF1A7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88808" y="100050"/>
              <a:ext cx="237744" cy="2327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0967" name="Group 40">
            <a:extLst>
              <a:ext uri="{FF2B5EF4-FFF2-40B4-BE49-F238E27FC236}">
                <a16:creationId xmlns:a16="http://schemas.microsoft.com/office/drawing/2014/main" id="{8D0D2F26-895E-4924-BCD0-94453D9E7005}"/>
              </a:ext>
            </a:extLst>
          </p:cNvPr>
          <p:cNvGrpSpPr>
            <a:grpSpLocks/>
          </p:cNvGrpSpPr>
          <p:nvPr/>
        </p:nvGrpSpPr>
        <p:grpSpPr bwMode="auto">
          <a:xfrm>
            <a:off x="9128126" y="68264"/>
            <a:ext cx="320675" cy="319087"/>
            <a:chOff x="7315200" y="7620"/>
            <a:chExt cx="365760" cy="365760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09FF3D12-9315-4F21-842C-F7982D709640}"/>
                </a:ext>
              </a:extLst>
            </p:cNvPr>
            <p:cNvSpPr/>
            <p:nvPr/>
          </p:nvSpPr>
          <p:spPr>
            <a:xfrm>
              <a:off x="7315200" y="7620"/>
              <a:ext cx="365760" cy="36576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pic>
          <p:nvPicPr>
            <p:cNvPr id="40971" name="Picture 42" descr="garuda_pancasila.gif">
              <a:extLst>
                <a:ext uri="{FF2B5EF4-FFF2-40B4-BE49-F238E27FC236}">
                  <a16:creationId xmlns:a16="http://schemas.microsoft.com/office/drawing/2014/main" id="{B6B0D650-BB7F-478F-8EE8-38D777186A0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90233" y="76200"/>
              <a:ext cx="215695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" name="Content Placeholder 3">
            <a:extLst>
              <a:ext uri="{FF2B5EF4-FFF2-40B4-BE49-F238E27FC236}">
                <a16:creationId xmlns:a16="http://schemas.microsoft.com/office/drawing/2014/main" id="{3039B7E7-AC92-4767-8600-E598A938BD99}"/>
              </a:ext>
            </a:extLst>
          </p:cNvPr>
          <p:cNvGraphicFramePr>
            <a:graphicFrameLocks/>
          </p:cNvGraphicFramePr>
          <p:nvPr/>
        </p:nvGraphicFramePr>
        <p:xfrm>
          <a:off x="1676401" y="990600"/>
          <a:ext cx="8964612" cy="57912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36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277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1546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28795"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Berlin Sans FB" pitchFamily="34" charset="0"/>
                        </a:rPr>
                        <a:t>JAN – APRIL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Berlin Sans FB" pitchFamily="34" charset="0"/>
                        </a:rPr>
                        <a:t>MEI – JULI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Berlin Sans FB" pitchFamily="34" charset="0"/>
                        </a:rPr>
                        <a:t>AGS - OKT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Berlin Sans FB" pitchFamily="34" charset="0"/>
                        </a:rPr>
                        <a:t>NOP – DES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74676"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Berlin Sans FB" pitchFamily="34" charset="0"/>
                        </a:rPr>
                        <a:t>DPR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2156">
                <a:tc>
                  <a:txBody>
                    <a:bodyPr/>
                    <a:lstStyle/>
                    <a:p>
                      <a:r>
                        <a:rPr lang="en-US" sz="1500" dirty="0" err="1">
                          <a:latin typeface="Berlin Sans FB" pitchFamily="34" charset="0"/>
                        </a:rPr>
                        <a:t>Kabinet</a:t>
                      </a:r>
                      <a:endParaRPr lang="en-US" sz="1500" dirty="0">
                        <a:latin typeface="Berlin Sans FB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75487">
                <a:tc>
                  <a:txBody>
                    <a:bodyPr/>
                    <a:lstStyle/>
                    <a:p>
                      <a:r>
                        <a:rPr lang="en-US" sz="1300" dirty="0" err="1">
                          <a:latin typeface="Berlin Sans FB" pitchFamily="34" charset="0"/>
                        </a:rPr>
                        <a:t>Kemenkeu</a:t>
                      </a:r>
                      <a:endParaRPr lang="en-US" sz="1300" dirty="0">
                        <a:latin typeface="Berlin Sans FB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80087">
                <a:tc>
                  <a:txBody>
                    <a:bodyPr/>
                    <a:lstStyle/>
                    <a:p>
                      <a:r>
                        <a:rPr lang="en-US" sz="1500" dirty="0"/>
                        <a:t>K/L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2" name="Flowchart: Document 14">
            <a:extLst>
              <a:ext uri="{FF2B5EF4-FFF2-40B4-BE49-F238E27FC236}">
                <a16:creationId xmlns:a16="http://schemas.microsoft.com/office/drawing/2014/main" id="{48F964F1-234A-47A5-A804-785C52E478FC}"/>
              </a:ext>
            </a:extLst>
          </p:cNvPr>
          <p:cNvSpPr/>
          <p:nvPr/>
        </p:nvSpPr>
        <p:spPr>
          <a:xfrm>
            <a:off x="4756150" y="5632450"/>
            <a:ext cx="577850" cy="400050"/>
          </a:xfrm>
          <a:prstGeom prst="flowChartDocumen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id-ID" sz="1000" dirty="0">
                <a:solidFill>
                  <a:sysClr val="windowText" lastClr="000000"/>
                </a:solidFill>
              </a:rPr>
              <a:t>Renja K/L</a:t>
            </a:r>
          </a:p>
        </p:txBody>
      </p:sp>
      <p:sp>
        <p:nvSpPr>
          <p:cNvPr id="43" name="Flowchart: Multidocument 48">
            <a:extLst>
              <a:ext uri="{FF2B5EF4-FFF2-40B4-BE49-F238E27FC236}">
                <a16:creationId xmlns:a16="http://schemas.microsoft.com/office/drawing/2014/main" id="{3B7CBFC9-0F9E-4B6B-BF43-3B20F05ECAC9}"/>
              </a:ext>
            </a:extLst>
          </p:cNvPr>
          <p:cNvSpPr/>
          <p:nvPr/>
        </p:nvSpPr>
        <p:spPr>
          <a:xfrm>
            <a:off x="6186489" y="6092826"/>
            <a:ext cx="776287" cy="542925"/>
          </a:xfrm>
          <a:prstGeom prst="flowChartMultidocumen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id-ID" sz="1000" dirty="0">
                <a:solidFill>
                  <a:sysClr val="windowText" lastClr="000000"/>
                </a:solidFill>
              </a:rPr>
              <a:t>RKAKL </a:t>
            </a:r>
          </a:p>
        </p:txBody>
      </p:sp>
      <p:sp>
        <p:nvSpPr>
          <p:cNvPr id="44" name="Flowchart: Document 75">
            <a:extLst>
              <a:ext uri="{FF2B5EF4-FFF2-40B4-BE49-F238E27FC236}">
                <a16:creationId xmlns:a16="http://schemas.microsoft.com/office/drawing/2014/main" id="{45525B8C-FC21-4FF1-BB45-9B730E903D34}"/>
              </a:ext>
            </a:extLst>
          </p:cNvPr>
          <p:cNvSpPr/>
          <p:nvPr/>
        </p:nvSpPr>
        <p:spPr>
          <a:xfrm>
            <a:off x="8010526" y="3514725"/>
            <a:ext cx="841375" cy="901700"/>
          </a:xfrm>
          <a:prstGeom prst="flowChartDocumen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id-ID" sz="1000" dirty="0">
                <a:solidFill>
                  <a:sysClr val="windowText" lastClr="000000"/>
                </a:solidFill>
              </a:rPr>
              <a:t>Berita Acara Nota Keuangan; RAPBN; RUU APBN</a:t>
            </a:r>
          </a:p>
        </p:txBody>
      </p:sp>
      <p:sp>
        <p:nvSpPr>
          <p:cNvPr id="46" name="Flowchart: Document 4">
            <a:extLst>
              <a:ext uri="{FF2B5EF4-FFF2-40B4-BE49-F238E27FC236}">
                <a16:creationId xmlns:a16="http://schemas.microsoft.com/office/drawing/2014/main" id="{A003F258-1553-4BAD-A54B-635093191828}"/>
              </a:ext>
            </a:extLst>
          </p:cNvPr>
          <p:cNvSpPr/>
          <p:nvPr/>
        </p:nvSpPr>
        <p:spPr bwMode="auto">
          <a:xfrm>
            <a:off x="2819401" y="2130425"/>
            <a:ext cx="676275" cy="457200"/>
          </a:xfrm>
          <a:prstGeom prst="flowChartDocumen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id-ID" sz="1000" dirty="0">
                <a:solidFill>
                  <a:schemeClr val="bg1"/>
                </a:solidFill>
              </a:rPr>
              <a:t>Arah</a:t>
            </a:r>
          </a:p>
          <a:p>
            <a:pPr algn="ctr">
              <a:defRPr/>
            </a:pPr>
            <a:r>
              <a:rPr lang="id-ID" sz="1000" dirty="0">
                <a:solidFill>
                  <a:schemeClr val="bg1"/>
                </a:solidFill>
              </a:rPr>
              <a:t>Kebijakan </a:t>
            </a:r>
          </a:p>
        </p:txBody>
      </p:sp>
      <p:sp>
        <p:nvSpPr>
          <p:cNvPr id="48" name="Flowchart: Document 5">
            <a:extLst>
              <a:ext uri="{FF2B5EF4-FFF2-40B4-BE49-F238E27FC236}">
                <a16:creationId xmlns:a16="http://schemas.microsoft.com/office/drawing/2014/main" id="{9B2B1080-3C1E-4714-9D30-4988E74F70D2}"/>
              </a:ext>
            </a:extLst>
          </p:cNvPr>
          <p:cNvSpPr/>
          <p:nvPr/>
        </p:nvSpPr>
        <p:spPr bwMode="auto">
          <a:xfrm>
            <a:off x="3432175" y="2743200"/>
            <a:ext cx="742950" cy="438150"/>
          </a:xfrm>
          <a:prstGeom prst="flowChartDocumen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id-ID" sz="1000" dirty="0">
                <a:solidFill>
                  <a:sysClr val="windowText" lastClr="000000"/>
                </a:solidFill>
              </a:rPr>
              <a:t>Rancangan Awal RKP</a:t>
            </a:r>
          </a:p>
        </p:txBody>
      </p:sp>
      <p:sp>
        <p:nvSpPr>
          <p:cNvPr id="49" name="Flowchart: Multidocument 6">
            <a:extLst>
              <a:ext uri="{FF2B5EF4-FFF2-40B4-BE49-F238E27FC236}">
                <a16:creationId xmlns:a16="http://schemas.microsoft.com/office/drawing/2014/main" id="{100BB57E-6DE4-4676-B9C7-D6F6EEADAE34}"/>
              </a:ext>
            </a:extLst>
          </p:cNvPr>
          <p:cNvSpPr/>
          <p:nvPr/>
        </p:nvSpPr>
        <p:spPr bwMode="auto">
          <a:xfrm>
            <a:off x="3352801" y="5522914"/>
            <a:ext cx="817563" cy="617537"/>
          </a:xfrm>
          <a:prstGeom prst="flowChartMultidocumen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id-ID" sz="900" dirty="0">
                <a:solidFill>
                  <a:sysClr val="windowText" lastClr="000000"/>
                </a:solidFill>
              </a:rPr>
              <a:t>Indikasi Kebutuhan Anggaran</a:t>
            </a:r>
          </a:p>
        </p:txBody>
      </p:sp>
      <p:sp>
        <p:nvSpPr>
          <p:cNvPr id="50" name="Flowchart: Terminator 7">
            <a:extLst>
              <a:ext uri="{FF2B5EF4-FFF2-40B4-BE49-F238E27FC236}">
                <a16:creationId xmlns:a16="http://schemas.microsoft.com/office/drawing/2014/main" id="{8EE44AF1-9C15-48A5-971E-EA1D6EB846F0}"/>
              </a:ext>
            </a:extLst>
          </p:cNvPr>
          <p:cNvSpPr/>
          <p:nvPr/>
        </p:nvSpPr>
        <p:spPr bwMode="auto">
          <a:xfrm>
            <a:off x="2876550" y="1447800"/>
            <a:ext cx="558800" cy="190500"/>
          </a:xfrm>
          <a:prstGeom prst="flowChartTerminator">
            <a:avLst/>
          </a:prstGeom>
          <a:solidFill>
            <a:srgbClr val="FFFF99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b="1" dirty="0">
                <a:solidFill>
                  <a:srgbClr val="0070C0"/>
                </a:solidFill>
              </a:rPr>
              <a:t>MULAI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69CA6662-B00E-49CA-822A-BF25A78210A9}"/>
              </a:ext>
            </a:extLst>
          </p:cNvPr>
          <p:cNvCxnSpPr>
            <a:stCxn id="50" idx="2"/>
            <a:endCxn id="46" idx="0"/>
          </p:cNvCxnSpPr>
          <p:nvPr/>
        </p:nvCxnSpPr>
        <p:spPr bwMode="auto">
          <a:xfrm rot="16200000" flipH="1">
            <a:off x="2910682" y="1883569"/>
            <a:ext cx="492125" cy="1588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Flowchart: Document 16">
            <a:extLst>
              <a:ext uri="{FF2B5EF4-FFF2-40B4-BE49-F238E27FC236}">
                <a16:creationId xmlns:a16="http://schemas.microsoft.com/office/drawing/2014/main" id="{AF33CF10-D217-4369-A7CC-8D764AC9A7B7}"/>
              </a:ext>
            </a:extLst>
          </p:cNvPr>
          <p:cNvSpPr/>
          <p:nvPr/>
        </p:nvSpPr>
        <p:spPr bwMode="auto">
          <a:xfrm>
            <a:off x="3438525" y="3657600"/>
            <a:ext cx="742950" cy="438150"/>
          </a:xfrm>
          <a:prstGeom prst="flowChartDocumen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id-ID" sz="1000" dirty="0">
                <a:solidFill>
                  <a:sysClr val="windowText" lastClr="000000"/>
                </a:solidFill>
              </a:rPr>
              <a:t>Pagu Indikatif K/L</a:t>
            </a:r>
          </a:p>
        </p:txBody>
      </p:sp>
      <p:sp>
        <p:nvSpPr>
          <p:cNvPr id="55" name="Flowchart: Document 24">
            <a:extLst>
              <a:ext uri="{FF2B5EF4-FFF2-40B4-BE49-F238E27FC236}">
                <a16:creationId xmlns:a16="http://schemas.microsoft.com/office/drawing/2014/main" id="{E245D80B-5B83-4B63-83CF-DC75912111A5}"/>
              </a:ext>
            </a:extLst>
          </p:cNvPr>
          <p:cNvSpPr/>
          <p:nvPr/>
        </p:nvSpPr>
        <p:spPr bwMode="auto">
          <a:xfrm>
            <a:off x="5840414" y="3470276"/>
            <a:ext cx="623887" cy="473075"/>
          </a:xfrm>
          <a:prstGeom prst="flowChartDocumen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id-ID" sz="900" dirty="0">
                <a:solidFill>
                  <a:sysClr val="windowText" lastClr="000000"/>
                </a:solidFill>
              </a:rPr>
              <a:t>Pagu Anggaran K/L</a:t>
            </a:r>
          </a:p>
        </p:txBody>
      </p:sp>
      <p:cxnSp>
        <p:nvCxnSpPr>
          <p:cNvPr id="57" name="Elbow Connector 56">
            <a:extLst>
              <a:ext uri="{FF2B5EF4-FFF2-40B4-BE49-F238E27FC236}">
                <a16:creationId xmlns:a16="http://schemas.microsoft.com/office/drawing/2014/main" id="{B71B68F0-1D12-41E0-A28E-10720630869E}"/>
              </a:ext>
            </a:extLst>
          </p:cNvPr>
          <p:cNvCxnSpPr>
            <a:stCxn id="42" idx="3"/>
            <a:endCxn id="55" idx="1"/>
          </p:cNvCxnSpPr>
          <p:nvPr/>
        </p:nvCxnSpPr>
        <p:spPr bwMode="auto">
          <a:xfrm flipV="1">
            <a:off x="5334001" y="3706813"/>
            <a:ext cx="506413" cy="2125662"/>
          </a:xfrm>
          <a:prstGeom prst="bentConnector3">
            <a:avLst>
              <a:gd name="adj1" fmla="val 50000"/>
            </a:avLst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Flowchart: Document 47">
            <a:extLst>
              <a:ext uri="{FF2B5EF4-FFF2-40B4-BE49-F238E27FC236}">
                <a16:creationId xmlns:a16="http://schemas.microsoft.com/office/drawing/2014/main" id="{65A806B9-C14B-49F5-B4CC-201100476A46}"/>
              </a:ext>
            </a:extLst>
          </p:cNvPr>
          <p:cNvSpPr/>
          <p:nvPr/>
        </p:nvSpPr>
        <p:spPr bwMode="auto">
          <a:xfrm>
            <a:off x="6858001" y="4351338"/>
            <a:ext cx="688975" cy="449262"/>
          </a:xfrm>
          <a:prstGeom prst="flowChartDocumen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id-ID" sz="900" dirty="0">
                <a:solidFill>
                  <a:sysClr val="windowText" lastClr="000000"/>
                </a:solidFill>
              </a:rPr>
              <a:t>Penelaahan RKA-KL</a:t>
            </a:r>
          </a:p>
        </p:txBody>
      </p:sp>
      <p:sp>
        <p:nvSpPr>
          <p:cNvPr id="60" name="Flowchart: Manual Operation 53">
            <a:extLst>
              <a:ext uri="{FF2B5EF4-FFF2-40B4-BE49-F238E27FC236}">
                <a16:creationId xmlns:a16="http://schemas.microsoft.com/office/drawing/2014/main" id="{F946CC18-AAE8-40E7-A107-5940307111F8}"/>
              </a:ext>
            </a:extLst>
          </p:cNvPr>
          <p:cNvSpPr/>
          <p:nvPr/>
        </p:nvSpPr>
        <p:spPr bwMode="auto">
          <a:xfrm>
            <a:off x="5457825" y="1752600"/>
            <a:ext cx="1295400" cy="539750"/>
          </a:xfrm>
          <a:prstGeom prst="flowChartManualOperation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id-ID" sz="1000">
                <a:solidFill>
                  <a:schemeClr val="bg1"/>
                </a:solidFill>
              </a:rPr>
              <a:t>Pembicaraan Pendahuluan RAPBN</a:t>
            </a:r>
          </a:p>
        </p:txBody>
      </p:sp>
      <p:sp>
        <p:nvSpPr>
          <p:cNvPr id="61" name="Flowchart: Document 54">
            <a:extLst>
              <a:ext uri="{FF2B5EF4-FFF2-40B4-BE49-F238E27FC236}">
                <a16:creationId xmlns:a16="http://schemas.microsoft.com/office/drawing/2014/main" id="{E1C1C27A-EBF1-4C0E-BC9F-3AF7DCF212F8}"/>
              </a:ext>
            </a:extLst>
          </p:cNvPr>
          <p:cNvSpPr/>
          <p:nvPr/>
        </p:nvSpPr>
        <p:spPr bwMode="auto">
          <a:xfrm>
            <a:off x="5734050" y="2841625"/>
            <a:ext cx="742950" cy="457200"/>
          </a:xfrm>
          <a:prstGeom prst="flowChartDocumen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id-ID">
                <a:solidFill>
                  <a:schemeClr val="bg1"/>
                </a:solidFill>
              </a:rPr>
              <a:t>RKP</a:t>
            </a:r>
          </a:p>
        </p:txBody>
      </p:sp>
      <p:cxnSp>
        <p:nvCxnSpPr>
          <p:cNvPr id="63" name="Elbow Connector 27">
            <a:extLst>
              <a:ext uri="{FF2B5EF4-FFF2-40B4-BE49-F238E27FC236}">
                <a16:creationId xmlns:a16="http://schemas.microsoft.com/office/drawing/2014/main" id="{E3E26449-3849-4A9C-B821-1D1293C51759}"/>
              </a:ext>
            </a:extLst>
          </p:cNvPr>
          <p:cNvCxnSpPr>
            <a:stCxn id="48" idx="0"/>
            <a:endCxn id="60" idx="1"/>
          </p:cNvCxnSpPr>
          <p:nvPr/>
        </p:nvCxnSpPr>
        <p:spPr bwMode="auto">
          <a:xfrm rot="5400000" flipH="1" flipV="1">
            <a:off x="4334670" y="1491457"/>
            <a:ext cx="720725" cy="1782763"/>
          </a:xfrm>
          <a:prstGeom prst="bentConnector2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hape 62">
            <a:extLst>
              <a:ext uri="{FF2B5EF4-FFF2-40B4-BE49-F238E27FC236}">
                <a16:creationId xmlns:a16="http://schemas.microsoft.com/office/drawing/2014/main" id="{9DB75921-20D3-4CD2-B524-CD126D4428DF}"/>
              </a:ext>
            </a:extLst>
          </p:cNvPr>
          <p:cNvCxnSpPr>
            <a:stCxn id="61" idx="3"/>
          </p:cNvCxnSpPr>
          <p:nvPr/>
        </p:nvCxnSpPr>
        <p:spPr bwMode="auto">
          <a:xfrm>
            <a:off x="6477001" y="3070225"/>
            <a:ext cx="244475" cy="3022600"/>
          </a:xfrm>
          <a:prstGeom prst="bentConnector2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hape 66">
            <a:extLst>
              <a:ext uri="{FF2B5EF4-FFF2-40B4-BE49-F238E27FC236}">
                <a16:creationId xmlns:a16="http://schemas.microsoft.com/office/drawing/2014/main" id="{91518E06-3990-4253-BB25-1E8AFBA4831F}"/>
              </a:ext>
            </a:extLst>
          </p:cNvPr>
          <p:cNvCxnSpPr>
            <a:stCxn id="55" idx="3"/>
          </p:cNvCxnSpPr>
          <p:nvPr/>
        </p:nvCxnSpPr>
        <p:spPr bwMode="auto">
          <a:xfrm>
            <a:off x="6464300" y="3706813"/>
            <a:ext cx="241300" cy="2386012"/>
          </a:xfrm>
          <a:prstGeom prst="bentConnector2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hape 68">
            <a:extLst>
              <a:ext uri="{FF2B5EF4-FFF2-40B4-BE49-F238E27FC236}">
                <a16:creationId xmlns:a16="http://schemas.microsoft.com/office/drawing/2014/main" id="{896C918D-5156-4F3D-B596-4E0C13866D37}"/>
              </a:ext>
            </a:extLst>
          </p:cNvPr>
          <p:cNvCxnSpPr>
            <a:stCxn id="43" idx="3"/>
            <a:endCxn id="59" idx="2"/>
          </p:cNvCxnSpPr>
          <p:nvPr/>
        </p:nvCxnSpPr>
        <p:spPr bwMode="auto">
          <a:xfrm flipV="1">
            <a:off x="6962776" y="4770438"/>
            <a:ext cx="239713" cy="1593850"/>
          </a:xfrm>
          <a:prstGeom prst="bentConnector2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Flowchart: Manual Operation 69">
            <a:extLst>
              <a:ext uri="{FF2B5EF4-FFF2-40B4-BE49-F238E27FC236}">
                <a16:creationId xmlns:a16="http://schemas.microsoft.com/office/drawing/2014/main" id="{3AA44197-6FF6-4EE8-9E11-A9BC09FB3863}"/>
              </a:ext>
            </a:extLst>
          </p:cNvPr>
          <p:cNvSpPr/>
          <p:nvPr/>
        </p:nvSpPr>
        <p:spPr bwMode="auto">
          <a:xfrm>
            <a:off x="8013700" y="2663825"/>
            <a:ext cx="952500" cy="457200"/>
          </a:xfrm>
          <a:prstGeom prst="flowChartManualOperation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1000" dirty="0" err="1">
                <a:solidFill>
                  <a:schemeClr val="bg1"/>
                </a:solidFill>
              </a:rPr>
              <a:t>Pembahasan</a:t>
            </a:r>
            <a:endParaRPr lang="id-ID" sz="1000" dirty="0">
              <a:solidFill>
                <a:schemeClr val="bg1"/>
              </a:solidFill>
            </a:endParaRPr>
          </a:p>
        </p:txBody>
      </p:sp>
      <p:sp>
        <p:nvSpPr>
          <p:cNvPr id="74" name="Flowchart: Document 70">
            <a:extLst>
              <a:ext uri="{FF2B5EF4-FFF2-40B4-BE49-F238E27FC236}">
                <a16:creationId xmlns:a16="http://schemas.microsoft.com/office/drawing/2014/main" id="{C34FAD53-6D1B-4B4A-AF31-0E13BFB18AFF}"/>
              </a:ext>
            </a:extLst>
          </p:cNvPr>
          <p:cNvSpPr/>
          <p:nvPr/>
        </p:nvSpPr>
        <p:spPr bwMode="auto">
          <a:xfrm>
            <a:off x="8064500" y="1752601"/>
            <a:ext cx="838200" cy="682625"/>
          </a:xfrm>
          <a:prstGeom prst="flowChartDocumen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id-ID" sz="1000" dirty="0">
                <a:solidFill>
                  <a:schemeClr val="bg1"/>
                </a:solidFill>
              </a:rPr>
              <a:t>Nota Keu</a:t>
            </a:r>
            <a:r>
              <a:rPr lang="en-US" sz="1000" dirty="0" err="1">
                <a:solidFill>
                  <a:schemeClr val="bg1"/>
                </a:solidFill>
              </a:rPr>
              <a:t>angan</a:t>
            </a:r>
            <a:r>
              <a:rPr lang="id-ID" sz="1000" dirty="0">
                <a:solidFill>
                  <a:schemeClr val="bg1"/>
                </a:solidFill>
              </a:rPr>
              <a:t>; RAPBN; RUU APBN</a:t>
            </a:r>
          </a:p>
        </p:txBody>
      </p:sp>
      <p:cxnSp>
        <p:nvCxnSpPr>
          <p:cNvPr id="75" name="Elbow Connector 74">
            <a:extLst>
              <a:ext uri="{FF2B5EF4-FFF2-40B4-BE49-F238E27FC236}">
                <a16:creationId xmlns:a16="http://schemas.microsoft.com/office/drawing/2014/main" id="{3B21FF6A-5E97-49C3-9F53-D4E56155875A}"/>
              </a:ext>
            </a:extLst>
          </p:cNvPr>
          <p:cNvCxnSpPr>
            <a:stCxn id="59" idx="3"/>
            <a:endCxn id="72" idx="1"/>
          </p:cNvCxnSpPr>
          <p:nvPr/>
        </p:nvCxnSpPr>
        <p:spPr bwMode="auto">
          <a:xfrm flipV="1">
            <a:off x="7546976" y="2892425"/>
            <a:ext cx="561975" cy="1684338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C23C9448-C0CC-4647-8DCE-41CFC0272F9E}"/>
              </a:ext>
            </a:extLst>
          </p:cNvPr>
          <p:cNvCxnSpPr>
            <a:stCxn id="72" idx="0"/>
            <a:endCxn id="74" idx="2"/>
          </p:cNvCxnSpPr>
          <p:nvPr/>
        </p:nvCxnSpPr>
        <p:spPr bwMode="auto">
          <a:xfrm rot="16200000" flipV="1">
            <a:off x="8350250" y="2524125"/>
            <a:ext cx="273050" cy="635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Flowchart: Manual Operation 76">
            <a:extLst>
              <a:ext uri="{FF2B5EF4-FFF2-40B4-BE49-F238E27FC236}">
                <a16:creationId xmlns:a16="http://schemas.microsoft.com/office/drawing/2014/main" id="{B1F6D327-5E0D-45E3-BA08-C4D8C338B856}"/>
              </a:ext>
            </a:extLst>
          </p:cNvPr>
          <p:cNvSpPr/>
          <p:nvPr/>
        </p:nvSpPr>
        <p:spPr bwMode="auto">
          <a:xfrm>
            <a:off x="7785100" y="5788025"/>
            <a:ext cx="1219200" cy="533400"/>
          </a:xfrm>
          <a:prstGeom prst="flowChartManualOperation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id-ID" sz="1000" dirty="0">
                <a:solidFill>
                  <a:sysClr val="windowText" lastClr="000000"/>
                </a:solidFill>
              </a:rPr>
              <a:t>Penyesuaian RKA-KL</a:t>
            </a:r>
          </a:p>
        </p:txBody>
      </p:sp>
      <p:cxnSp>
        <p:nvCxnSpPr>
          <p:cNvPr id="80" name="Elbow Connector 79">
            <a:extLst>
              <a:ext uri="{FF2B5EF4-FFF2-40B4-BE49-F238E27FC236}">
                <a16:creationId xmlns:a16="http://schemas.microsoft.com/office/drawing/2014/main" id="{129580FA-9017-45ED-9D8A-27A1DDD205F1}"/>
              </a:ext>
            </a:extLst>
          </p:cNvPr>
          <p:cNvCxnSpPr>
            <a:stCxn id="74" idx="3"/>
            <a:endCxn id="44" idx="3"/>
          </p:cNvCxnSpPr>
          <p:nvPr/>
        </p:nvCxnSpPr>
        <p:spPr bwMode="auto">
          <a:xfrm flipH="1">
            <a:off x="8851900" y="2093913"/>
            <a:ext cx="50800" cy="1871662"/>
          </a:xfrm>
          <a:prstGeom prst="bentConnector3">
            <a:avLst>
              <a:gd name="adj1" fmla="val -300000"/>
            </a:avLst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34E4E463-C4A4-4FB6-81D9-C0B0C2A5194F}"/>
              </a:ext>
            </a:extLst>
          </p:cNvPr>
          <p:cNvCxnSpPr>
            <a:stCxn id="44" idx="2"/>
            <a:endCxn id="79" idx="0"/>
          </p:cNvCxnSpPr>
          <p:nvPr/>
        </p:nvCxnSpPr>
        <p:spPr bwMode="auto">
          <a:xfrm flipH="1">
            <a:off x="8394701" y="4356101"/>
            <a:ext cx="36513" cy="1431925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Flowchart: Document 88">
            <a:extLst>
              <a:ext uri="{FF2B5EF4-FFF2-40B4-BE49-F238E27FC236}">
                <a16:creationId xmlns:a16="http://schemas.microsoft.com/office/drawing/2014/main" id="{EEEDD777-48E1-4596-8F21-6C9E8641FDDC}"/>
              </a:ext>
            </a:extLst>
          </p:cNvPr>
          <p:cNvSpPr/>
          <p:nvPr/>
        </p:nvSpPr>
        <p:spPr bwMode="auto">
          <a:xfrm>
            <a:off x="9424988" y="2663825"/>
            <a:ext cx="838200" cy="457200"/>
          </a:xfrm>
          <a:prstGeom prst="flowChartDocumen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id-ID" sz="1000" dirty="0">
                <a:solidFill>
                  <a:schemeClr val="bg1"/>
                </a:solidFill>
              </a:rPr>
              <a:t>Alokasi Anggaran K/L </a:t>
            </a:r>
          </a:p>
        </p:txBody>
      </p:sp>
      <p:sp>
        <p:nvSpPr>
          <p:cNvPr id="83" name="Flowchart: Multidocument 89">
            <a:extLst>
              <a:ext uri="{FF2B5EF4-FFF2-40B4-BE49-F238E27FC236}">
                <a16:creationId xmlns:a16="http://schemas.microsoft.com/office/drawing/2014/main" id="{400D2B9F-C7F6-484B-B84F-7222B313956A}"/>
              </a:ext>
            </a:extLst>
          </p:cNvPr>
          <p:cNvSpPr/>
          <p:nvPr/>
        </p:nvSpPr>
        <p:spPr bwMode="auto">
          <a:xfrm>
            <a:off x="9474200" y="1797051"/>
            <a:ext cx="838200" cy="542925"/>
          </a:xfrm>
          <a:prstGeom prst="flowChartMultidocumen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id-ID" sz="1000" dirty="0">
                <a:solidFill>
                  <a:schemeClr val="bg1"/>
                </a:solidFill>
              </a:rPr>
              <a:t>UU APBN</a:t>
            </a:r>
          </a:p>
        </p:txBody>
      </p:sp>
      <p:cxnSp>
        <p:nvCxnSpPr>
          <p:cNvPr id="84" name="Shape 91">
            <a:extLst>
              <a:ext uri="{FF2B5EF4-FFF2-40B4-BE49-F238E27FC236}">
                <a16:creationId xmlns:a16="http://schemas.microsoft.com/office/drawing/2014/main" id="{FE317E17-55CD-4420-9B5E-AE3DE9C7935F}"/>
              </a:ext>
            </a:extLst>
          </p:cNvPr>
          <p:cNvCxnSpPr>
            <a:stCxn id="79" idx="3"/>
            <a:endCxn id="82" idx="1"/>
          </p:cNvCxnSpPr>
          <p:nvPr/>
        </p:nvCxnSpPr>
        <p:spPr bwMode="auto">
          <a:xfrm flipV="1">
            <a:off x="8882064" y="2892425"/>
            <a:ext cx="542925" cy="3162300"/>
          </a:xfrm>
          <a:prstGeom prst="bentConnector3">
            <a:avLst>
              <a:gd name="adj1" fmla="val 50000"/>
            </a:avLst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9317E958-5D34-478E-AFC6-E034EABDB0FE}"/>
              </a:ext>
            </a:extLst>
          </p:cNvPr>
          <p:cNvCxnSpPr>
            <a:stCxn id="82" idx="0"/>
            <a:endCxn id="83" idx="2"/>
          </p:cNvCxnSpPr>
          <p:nvPr/>
        </p:nvCxnSpPr>
        <p:spPr bwMode="auto">
          <a:xfrm rot="16200000" flipV="1">
            <a:off x="9667083" y="2486820"/>
            <a:ext cx="344487" cy="9525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Flowchart: Manual Operation 59">
            <a:extLst>
              <a:ext uri="{FF2B5EF4-FFF2-40B4-BE49-F238E27FC236}">
                <a16:creationId xmlns:a16="http://schemas.microsoft.com/office/drawing/2014/main" id="{4666139D-C195-423B-9A8F-A7D8885C50DF}"/>
              </a:ext>
            </a:extLst>
          </p:cNvPr>
          <p:cNvSpPr/>
          <p:nvPr/>
        </p:nvSpPr>
        <p:spPr bwMode="auto">
          <a:xfrm>
            <a:off x="9528175" y="6321426"/>
            <a:ext cx="628650" cy="460375"/>
          </a:xfrm>
          <a:prstGeom prst="flowChartManualOperation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id-ID" sz="1000" dirty="0">
                <a:solidFill>
                  <a:sysClr val="windowText" lastClr="000000"/>
                </a:solidFill>
              </a:rPr>
              <a:t>Penyusunan DIPA</a:t>
            </a:r>
          </a:p>
        </p:txBody>
      </p:sp>
      <p:sp>
        <p:nvSpPr>
          <p:cNvPr id="87" name="Flowchart: Manual Operation 61">
            <a:extLst>
              <a:ext uri="{FF2B5EF4-FFF2-40B4-BE49-F238E27FC236}">
                <a16:creationId xmlns:a16="http://schemas.microsoft.com/office/drawing/2014/main" id="{F2F7338B-E659-44CF-8A80-D5DD71ABBEA8}"/>
              </a:ext>
            </a:extLst>
          </p:cNvPr>
          <p:cNvSpPr/>
          <p:nvPr/>
        </p:nvSpPr>
        <p:spPr bwMode="auto">
          <a:xfrm>
            <a:off x="9961563" y="4584700"/>
            <a:ext cx="654050" cy="495300"/>
          </a:xfrm>
          <a:prstGeom prst="flowChartManualOperation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id-ID" sz="1000" dirty="0">
                <a:solidFill>
                  <a:sysClr val="windowText" lastClr="000000"/>
                </a:solidFill>
              </a:rPr>
              <a:t>Pengesahan DIPA</a:t>
            </a:r>
          </a:p>
        </p:txBody>
      </p:sp>
      <p:sp>
        <p:nvSpPr>
          <p:cNvPr id="88" name="Flowchart: Terminator 63">
            <a:extLst>
              <a:ext uri="{FF2B5EF4-FFF2-40B4-BE49-F238E27FC236}">
                <a16:creationId xmlns:a16="http://schemas.microsoft.com/office/drawing/2014/main" id="{7B1958A2-80FC-4474-BA27-36F79F2F27E1}"/>
              </a:ext>
            </a:extLst>
          </p:cNvPr>
          <p:cNvSpPr/>
          <p:nvPr/>
        </p:nvSpPr>
        <p:spPr bwMode="auto">
          <a:xfrm>
            <a:off x="9966326" y="3887789"/>
            <a:ext cx="614363" cy="206375"/>
          </a:xfrm>
          <a:prstGeom prst="flowChartTerminator">
            <a:avLst/>
          </a:prstGeom>
          <a:solidFill>
            <a:srgbClr val="FFFF99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900" b="1" dirty="0">
                <a:solidFill>
                  <a:srgbClr val="0070C0"/>
                </a:solidFill>
              </a:rPr>
              <a:t>SELESAI</a:t>
            </a:r>
          </a:p>
        </p:txBody>
      </p:sp>
      <p:cxnSp>
        <p:nvCxnSpPr>
          <p:cNvPr id="89" name="Elbow Connector 88">
            <a:extLst>
              <a:ext uri="{FF2B5EF4-FFF2-40B4-BE49-F238E27FC236}">
                <a16:creationId xmlns:a16="http://schemas.microsoft.com/office/drawing/2014/main" id="{1AFFDF2D-FD5E-420F-8CB3-E61EF7C757AD}"/>
              </a:ext>
            </a:extLst>
          </p:cNvPr>
          <p:cNvCxnSpPr>
            <a:stCxn id="82" idx="2"/>
            <a:endCxn id="86" idx="0"/>
          </p:cNvCxnSpPr>
          <p:nvPr/>
        </p:nvCxnSpPr>
        <p:spPr bwMode="auto">
          <a:xfrm rot="5400000">
            <a:off x="8228013" y="4705350"/>
            <a:ext cx="3230562" cy="1588"/>
          </a:xfrm>
          <a:prstGeom prst="bentConnector3">
            <a:avLst>
              <a:gd name="adj1" fmla="val 50000"/>
            </a:avLst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hape 102">
            <a:extLst>
              <a:ext uri="{FF2B5EF4-FFF2-40B4-BE49-F238E27FC236}">
                <a16:creationId xmlns:a16="http://schemas.microsoft.com/office/drawing/2014/main" id="{B93FB69D-4C54-40C7-9FAB-4D4CC77232D5}"/>
              </a:ext>
            </a:extLst>
          </p:cNvPr>
          <p:cNvCxnSpPr>
            <a:stCxn id="86" idx="3"/>
            <a:endCxn id="87" idx="2"/>
          </p:cNvCxnSpPr>
          <p:nvPr/>
        </p:nvCxnSpPr>
        <p:spPr bwMode="auto">
          <a:xfrm flipV="1">
            <a:off x="10093326" y="5080001"/>
            <a:ext cx="195263" cy="1471613"/>
          </a:xfrm>
          <a:prstGeom prst="bentConnector2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B972437F-55F9-41A4-B996-D0808590306E}"/>
              </a:ext>
            </a:extLst>
          </p:cNvPr>
          <p:cNvCxnSpPr>
            <a:stCxn id="87" idx="0"/>
            <a:endCxn id="88" idx="2"/>
          </p:cNvCxnSpPr>
          <p:nvPr/>
        </p:nvCxnSpPr>
        <p:spPr bwMode="auto">
          <a:xfrm rot="16200000" flipV="1">
            <a:off x="10036176" y="4332288"/>
            <a:ext cx="490537" cy="14288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538EEB09-D156-4F5D-A9C0-2EC30A853018}"/>
              </a:ext>
            </a:extLst>
          </p:cNvPr>
          <p:cNvCxnSpPr>
            <a:stCxn id="49" idx="0"/>
            <a:endCxn id="52" idx="2"/>
          </p:cNvCxnSpPr>
          <p:nvPr/>
        </p:nvCxnSpPr>
        <p:spPr>
          <a:xfrm rot="16200000" flipV="1">
            <a:off x="3086100" y="4791075"/>
            <a:ext cx="1455738" cy="79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Rectangle 92">
            <a:extLst>
              <a:ext uri="{FF2B5EF4-FFF2-40B4-BE49-F238E27FC236}">
                <a16:creationId xmlns:a16="http://schemas.microsoft.com/office/drawing/2014/main" id="{26F73131-AD4D-419F-BEA2-F1D01325526F}"/>
              </a:ext>
            </a:extLst>
          </p:cNvPr>
          <p:cNvSpPr/>
          <p:nvPr/>
        </p:nvSpPr>
        <p:spPr bwMode="auto">
          <a:xfrm>
            <a:off x="7010401" y="5105400"/>
            <a:ext cx="434975" cy="15875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id-ID" sz="900" b="1" dirty="0">
                <a:solidFill>
                  <a:srgbClr val="FFFF00"/>
                </a:solidFill>
                <a:latin typeface="Agency FB" pitchFamily="34" charset="0"/>
              </a:rPr>
              <a:t>M</a:t>
            </a:r>
            <a:r>
              <a:rPr lang="en-US" sz="900" b="1" dirty="0">
                <a:solidFill>
                  <a:srgbClr val="FFFF00"/>
                </a:solidFill>
                <a:latin typeface="Agency FB" pitchFamily="34" charset="0"/>
              </a:rPr>
              <a:t>4</a:t>
            </a:r>
            <a:r>
              <a:rPr lang="id-ID" sz="900" b="1" dirty="0">
                <a:solidFill>
                  <a:srgbClr val="FFFF00"/>
                </a:solidFill>
                <a:latin typeface="Agency FB" pitchFamily="34" charset="0"/>
              </a:rPr>
              <a:t> </a:t>
            </a:r>
            <a:r>
              <a:rPr lang="en-US" sz="900" b="1" dirty="0" err="1">
                <a:solidFill>
                  <a:srgbClr val="FFFF00"/>
                </a:solidFill>
                <a:latin typeface="Agency FB" pitchFamily="34" charset="0"/>
              </a:rPr>
              <a:t>Juli</a:t>
            </a:r>
            <a:endParaRPr lang="id-ID" sz="900" b="1" dirty="0">
              <a:solidFill>
                <a:srgbClr val="FFFF00"/>
              </a:solidFill>
              <a:latin typeface="Agency FB" pitchFamily="34" charset="0"/>
            </a:endParaRPr>
          </a:p>
        </p:txBody>
      </p:sp>
      <p:cxnSp>
        <p:nvCxnSpPr>
          <p:cNvPr id="94" name="Elbow Connector 93">
            <a:extLst>
              <a:ext uri="{FF2B5EF4-FFF2-40B4-BE49-F238E27FC236}">
                <a16:creationId xmlns:a16="http://schemas.microsoft.com/office/drawing/2014/main" id="{D9830EC1-9C4A-4338-AA9A-97A7B3DE6355}"/>
              </a:ext>
            </a:extLst>
          </p:cNvPr>
          <p:cNvCxnSpPr/>
          <p:nvPr/>
        </p:nvCxnSpPr>
        <p:spPr>
          <a:xfrm flipV="1">
            <a:off x="5334000" y="3070225"/>
            <a:ext cx="400050" cy="2762250"/>
          </a:xfrm>
          <a:prstGeom prst="bentConnector3">
            <a:avLst>
              <a:gd name="adj1" fmla="val 65238"/>
            </a:avLst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5" name="Rectangle 94">
            <a:extLst>
              <a:ext uri="{FF2B5EF4-FFF2-40B4-BE49-F238E27FC236}">
                <a16:creationId xmlns:a16="http://schemas.microsoft.com/office/drawing/2014/main" id="{87CF674D-DC4C-4446-8C30-202D1397523E}"/>
              </a:ext>
            </a:extLst>
          </p:cNvPr>
          <p:cNvSpPr/>
          <p:nvPr/>
        </p:nvSpPr>
        <p:spPr bwMode="auto">
          <a:xfrm>
            <a:off x="6488114" y="4114800"/>
            <a:ext cx="434975" cy="15875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id-ID" sz="900" b="1" dirty="0">
                <a:solidFill>
                  <a:srgbClr val="FFFF00"/>
                </a:solidFill>
                <a:latin typeface="Agency FB" pitchFamily="34" charset="0"/>
              </a:rPr>
              <a:t>M</a:t>
            </a:r>
            <a:r>
              <a:rPr lang="en-US" sz="900" b="1" dirty="0">
                <a:solidFill>
                  <a:srgbClr val="FFFF00"/>
                </a:solidFill>
                <a:latin typeface="Agency FB" pitchFamily="34" charset="0"/>
              </a:rPr>
              <a:t>4</a:t>
            </a:r>
            <a:r>
              <a:rPr lang="id-ID" sz="900" b="1" dirty="0">
                <a:solidFill>
                  <a:srgbClr val="FFFF00"/>
                </a:solidFill>
                <a:latin typeface="Agency FB" pitchFamily="34" charset="0"/>
              </a:rPr>
              <a:t> </a:t>
            </a:r>
            <a:r>
              <a:rPr lang="en-US" sz="900" b="1" dirty="0" err="1">
                <a:solidFill>
                  <a:srgbClr val="FFFF00"/>
                </a:solidFill>
                <a:latin typeface="Agency FB" pitchFamily="34" charset="0"/>
              </a:rPr>
              <a:t>Juni</a:t>
            </a:r>
            <a:endParaRPr lang="id-ID" sz="900" b="1" dirty="0">
              <a:solidFill>
                <a:srgbClr val="FFFF00"/>
              </a:solidFill>
              <a:latin typeface="Agency FB" pitchFamily="34" charset="0"/>
            </a:endParaRP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5C511C22-69AA-4FFF-A50C-2B2BBF1C3552}"/>
              </a:ext>
            </a:extLst>
          </p:cNvPr>
          <p:cNvCxnSpPr>
            <a:stCxn id="60" idx="2"/>
            <a:endCxn id="61" idx="0"/>
          </p:cNvCxnSpPr>
          <p:nvPr/>
        </p:nvCxnSpPr>
        <p:spPr>
          <a:xfrm rot="16200000" flipH="1">
            <a:off x="5830888" y="2566988"/>
            <a:ext cx="549275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Elbow Connector 96">
            <a:extLst>
              <a:ext uri="{FF2B5EF4-FFF2-40B4-BE49-F238E27FC236}">
                <a16:creationId xmlns:a16="http://schemas.microsoft.com/office/drawing/2014/main" id="{1C2F8D92-A2D2-43DD-86C9-1B4A7C2D0DA2}"/>
              </a:ext>
            </a:extLst>
          </p:cNvPr>
          <p:cNvCxnSpPr>
            <a:stCxn id="46" idx="1"/>
            <a:endCxn id="48" idx="1"/>
          </p:cNvCxnSpPr>
          <p:nvPr/>
        </p:nvCxnSpPr>
        <p:spPr>
          <a:xfrm rot="10800000" flipH="1" flipV="1">
            <a:off x="2819401" y="2359025"/>
            <a:ext cx="612775" cy="603250"/>
          </a:xfrm>
          <a:prstGeom prst="bentConnector3">
            <a:avLst>
              <a:gd name="adj1" fmla="val -37267"/>
            </a:avLst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Elbow Connector 97">
            <a:extLst>
              <a:ext uri="{FF2B5EF4-FFF2-40B4-BE49-F238E27FC236}">
                <a16:creationId xmlns:a16="http://schemas.microsoft.com/office/drawing/2014/main" id="{164FEF27-0834-4E2F-8AAB-2E4AFFD6FC31}"/>
              </a:ext>
            </a:extLst>
          </p:cNvPr>
          <p:cNvCxnSpPr>
            <a:stCxn id="46" idx="1"/>
            <a:endCxn id="49" idx="1"/>
          </p:cNvCxnSpPr>
          <p:nvPr/>
        </p:nvCxnSpPr>
        <p:spPr>
          <a:xfrm rot="10800000" flipH="1" flipV="1">
            <a:off x="2819400" y="2359026"/>
            <a:ext cx="533400" cy="3471863"/>
          </a:xfrm>
          <a:prstGeom prst="bentConnector3">
            <a:avLst>
              <a:gd name="adj1" fmla="val -42857"/>
            </a:avLst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D03F480B-BB9A-41A4-A878-B8DBB3CE3528}"/>
              </a:ext>
            </a:extLst>
          </p:cNvPr>
          <p:cNvSpPr/>
          <p:nvPr/>
        </p:nvSpPr>
        <p:spPr bwMode="auto">
          <a:xfrm>
            <a:off x="2941639" y="1782763"/>
            <a:ext cx="434975" cy="15875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900" b="1" dirty="0" err="1">
                <a:solidFill>
                  <a:srgbClr val="FFFF00"/>
                </a:solidFill>
                <a:latin typeface="Agency FB" pitchFamily="34" charset="0"/>
              </a:rPr>
              <a:t>Januari</a:t>
            </a:r>
            <a:endParaRPr lang="id-ID" sz="900" b="1" dirty="0">
              <a:solidFill>
                <a:srgbClr val="FFFF00"/>
              </a:solidFill>
              <a:latin typeface="Agency FB" pitchFamily="34" charset="0"/>
            </a:endParaRPr>
          </a:p>
        </p:txBody>
      </p:sp>
      <p:sp>
        <p:nvSpPr>
          <p:cNvPr id="100" name="Flowchart: Document 16">
            <a:extLst>
              <a:ext uri="{FF2B5EF4-FFF2-40B4-BE49-F238E27FC236}">
                <a16:creationId xmlns:a16="http://schemas.microsoft.com/office/drawing/2014/main" id="{FFE4941F-3313-4B85-B2D5-1554E56E32A5}"/>
              </a:ext>
            </a:extLst>
          </p:cNvPr>
          <p:cNvSpPr/>
          <p:nvPr/>
        </p:nvSpPr>
        <p:spPr bwMode="auto">
          <a:xfrm>
            <a:off x="2743200" y="4419600"/>
            <a:ext cx="742950" cy="514350"/>
          </a:xfrm>
          <a:prstGeom prst="flowChartDocumen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1000" dirty="0" err="1">
                <a:solidFill>
                  <a:sysClr val="windowText" lastClr="000000"/>
                </a:solidFill>
              </a:rPr>
              <a:t>Perkiraan</a:t>
            </a:r>
            <a:r>
              <a:rPr lang="en-US" sz="1000" dirty="0">
                <a:solidFill>
                  <a:sysClr val="windowText" lastClr="000000"/>
                </a:solidFill>
              </a:rPr>
              <a:t> </a:t>
            </a:r>
            <a:r>
              <a:rPr lang="en-US" sz="1000" dirty="0" err="1">
                <a:solidFill>
                  <a:sysClr val="windowText" lastClr="000000"/>
                </a:solidFill>
              </a:rPr>
              <a:t>Kapasitas</a:t>
            </a:r>
            <a:r>
              <a:rPr lang="en-US" sz="1000" dirty="0">
                <a:solidFill>
                  <a:sysClr val="windowText" lastClr="000000"/>
                </a:solidFill>
              </a:rPr>
              <a:t> </a:t>
            </a:r>
            <a:r>
              <a:rPr lang="en-US" sz="1000" dirty="0" err="1">
                <a:solidFill>
                  <a:sysClr val="windowText" lastClr="000000"/>
                </a:solidFill>
              </a:rPr>
              <a:t>Fiskal</a:t>
            </a:r>
            <a:endParaRPr lang="id-ID" sz="1000" dirty="0">
              <a:solidFill>
                <a:sysClr val="windowText" lastClr="000000"/>
              </a:solidFill>
            </a:endParaRPr>
          </a:p>
        </p:txBody>
      </p:sp>
      <p:cxnSp>
        <p:nvCxnSpPr>
          <p:cNvPr id="101" name="Shape 100">
            <a:extLst>
              <a:ext uri="{FF2B5EF4-FFF2-40B4-BE49-F238E27FC236}">
                <a16:creationId xmlns:a16="http://schemas.microsoft.com/office/drawing/2014/main" id="{A1B6BB26-76C9-4945-97B8-A0C5E233568D}"/>
              </a:ext>
            </a:extLst>
          </p:cNvPr>
          <p:cNvCxnSpPr>
            <a:stCxn id="100" idx="3"/>
            <a:endCxn id="52" idx="2"/>
          </p:cNvCxnSpPr>
          <p:nvPr/>
        </p:nvCxnSpPr>
        <p:spPr>
          <a:xfrm flipV="1">
            <a:off x="3486150" y="4067175"/>
            <a:ext cx="323850" cy="609600"/>
          </a:xfrm>
          <a:prstGeom prst="bentConnector2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>
            <a:extLst>
              <a:ext uri="{FF2B5EF4-FFF2-40B4-BE49-F238E27FC236}">
                <a16:creationId xmlns:a16="http://schemas.microsoft.com/office/drawing/2014/main" id="{24F1749B-3A23-4CF9-8C0D-CF73C9B93143}"/>
              </a:ext>
            </a:extLst>
          </p:cNvPr>
          <p:cNvSpPr/>
          <p:nvPr/>
        </p:nvSpPr>
        <p:spPr bwMode="auto">
          <a:xfrm>
            <a:off x="3352801" y="4724400"/>
            <a:ext cx="276225" cy="15240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900" b="1" dirty="0" err="1">
                <a:solidFill>
                  <a:srgbClr val="FFFF00"/>
                </a:solidFill>
                <a:latin typeface="Agency FB" pitchFamily="34" charset="0"/>
              </a:rPr>
              <a:t>Peb</a:t>
            </a:r>
            <a:endParaRPr lang="id-ID" sz="900" b="1" dirty="0">
              <a:solidFill>
                <a:srgbClr val="FFFF00"/>
              </a:solidFill>
              <a:latin typeface="Agency FB" pitchFamily="34" charset="0"/>
            </a:endParaRPr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D3553FA7-EB05-43F9-AA0A-15BAC00AD52A}"/>
              </a:ext>
            </a:extLst>
          </p:cNvPr>
          <p:cNvCxnSpPr>
            <a:stCxn id="48" idx="2"/>
            <a:endCxn id="52" idx="0"/>
          </p:cNvCxnSpPr>
          <p:nvPr/>
        </p:nvCxnSpPr>
        <p:spPr>
          <a:xfrm rot="16200000" flipH="1">
            <a:off x="3554413" y="3402013"/>
            <a:ext cx="504825" cy="635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Flowchart: Multidocument 6">
            <a:extLst>
              <a:ext uri="{FF2B5EF4-FFF2-40B4-BE49-F238E27FC236}">
                <a16:creationId xmlns:a16="http://schemas.microsoft.com/office/drawing/2014/main" id="{41EE9806-1ABC-4A40-8A61-0118C7E359A1}"/>
              </a:ext>
            </a:extLst>
          </p:cNvPr>
          <p:cNvSpPr/>
          <p:nvPr/>
        </p:nvSpPr>
        <p:spPr bwMode="auto">
          <a:xfrm>
            <a:off x="3886201" y="6096000"/>
            <a:ext cx="817563" cy="617538"/>
          </a:xfrm>
          <a:prstGeom prst="flowChartMultidocument">
            <a:avLst/>
          </a:prstGeom>
          <a:solidFill>
            <a:srgbClr val="FFFF99"/>
          </a:solidFill>
          <a:ln w="95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1400" dirty="0">
                <a:solidFill>
                  <a:schemeClr val="tx1"/>
                </a:solidFill>
                <a:latin typeface="Berlin Sans FB" pitchFamily="34" charset="0"/>
              </a:rPr>
              <a:t>RKBMN</a:t>
            </a:r>
            <a:endParaRPr lang="id-ID" sz="1400" dirty="0">
              <a:solidFill>
                <a:schemeClr val="tx1"/>
              </a:solidFill>
              <a:latin typeface="Berlin Sans FB" pitchFamily="34" charset="0"/>
            </a:endParaRPr>
          </a:p>
        </p:txBody>
      </p:sp>
      <p:sp>
        <p:nvSpPr>
          <p:cNvPr id="106" name="Flowchart: Multidocument 6">
            <a:extLst>
              <a:ext uri="{FF2B5EF4-FFF2-40B4-BE49-F238E27FC236}">
                <a16:creationId xmlns:a16="http://schemas.microsoft.com/office/drawing/2014/main" id="{41A1DAE3-A23A-4575-87F6-148EA756E474}"/>
              </a:ext>
            </a:extLst>
          </p:cNvPr>
          <p:cNvSpPr/>
          <p:nvPr/>
        </p:nvSpPr>
        <p:spPr bwMode="auto">
          <a:xfrm>
            <a:off x="3962400" y="4419600"/>
            <a:ext cx="914400" cy="685800"/>
          </a:xfrm>
          <a:prstGeom prst="flowChartMultidocument">
            <a:avLst/>
          </a:prstGeom>
          <a:solidFill>
            <a:srgbClr val="FFFF99"/>
          </a:solidFill>
          <a:ln w="95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1200" dirty="0" err="1">
                <a:solidFill>
                  <a:schemeClr val="tx1"/>
                </a:solidFill>
                <a:latin typeface="Berlin Sans FB" pitchFamily="34" charset="0"/>
              </a:rPr>
              <a:t>Hasil</a:t>
            </a:r>
            <a:r>
              <a:rPr lang="en-US" sz="1200" dirty="0">
                <a:solidFill>
                  <a:schemeClr val="tx1"/>
                </a:solidFill>
                <a:latin typeface="Berlin Sans FB" pitchFamily="34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Berlin Sans FB" pitchFamily="34" charset="0"/>
              </a:rPr>
              <a:t>Penelaahan</a:t>
            </a:r>
            <a:r>
              <a:rPr lang="en-US" sz="1200" dirty="0">
                <a:solidFill>
                  <a:schemeClr val="tx1"/>
                </a:solidFill>
                <a:latin typeface="Berlin Sans FB" pitchFamily="34" charset="0"/>
              </a:rPr>
              <a:t> RKBMN</a:t>
            </a:r>
            <a:endParaRPr lang="id-ID" sz="1200" dirty="0">
              <a:solidFill>
                <a:schemeClr val="tx1"/>
              </a:solidFill>
              <a:latin typeface="Berlin Sans FB" pitchFamily="34" charset="0"/>
            </a:endParaRPr>
          </a:p>
        </p:txBody>
      </p:sp>
      <p:cxnSp>
        <p:nvCxnSpPr>
          <p:cNvPr id="107" name="Elbow Connector 106">
            <a:extLst>
              <a:ext uri="{FF2B5EF4-FFF2-40B4-BE49-F238E27FC236}">
                <a16:creationId xmlns:a16="http://schemas.microsoft.com/office/drawing/2014/main" id="{A5100EB4-0088-4005-955D-F70507B33417}"/>
              </a:ext>
            </a:extLst>
          </p:cNvPr>
          <p:cNvCxnSpPr>
            <a:stCxn id="46" idx="1"/>
            <a:endCxn id="105" idx="1"/>
          </p:cNvCxnSpPr>
          <p:nvPr/>
        </p:nvCxnSpPr>
        <p:spPr bwMode="auto">
          <a:xfrm rot="10800000" flipH="1" flipV="1">
            <a:off x="2819400" y="2359025"/>
            <a:ext cx="1066800" cy="4046538"/>
          </a:xfrm>
          <a:prstGeom prst="bentConnector3">
            <a:avLst>
              <a:gd name="adj1" fmla="val -21429"/>
            </a:avLst>
          </a:prstGeom>
          <a:ln w="31750" cmpd="sng">
            <a:solidFill>
              <a:schemeClr val="accent6">
                <a:lumMod val="75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hape 107">
            <a:extLst>
              <a:ext uri="{FF2B5EF4-FFF2-40B4-BE49-F238E27FC236}">
                <a16:creationId xmlns:a16="http://schemas.microsoft.com/office/drawing/2014/main" id="{839150D6-31B4-4F66-8DB4-FDD78E0B6399}"/>
              </a:ext>
            </a:extLst>
          </p:cNvPr>
          <p:cNvCxnSpPr>
            <a:stCxn id="49" idx="2"/>
            <a:endCxn id="105" idx="1"/>
          </p:cNvCxnSpPr>
          <p:nvPr/>
        </p:nvCxnSpPr>
        <p:spPr bwMode="auto">
          <a:xfrm rot="16200000" flipH="1">
            <a:off x="3652045" y="6169820"/>
            <a:ext cx="287337" cy="180975"/>
          </a:xfrm>
          <a:prstGeom prst="bentConnector2">
            <a:avLst/>
          </a:prstGeom>
          <a:ln w="31750"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C30A9273-7147-4F11-A0C3-9FF62B121F07}"/>
              </a:ext>
            </a:extLst>
          </p:cNvPr>
          <p:cNvCxnSpPr>
            <a:stCxn id="105" idx="0"/>
            <a:endCxn id="106" idx="2"/>
          </p:cNvCxnSpPr>
          <p:nvPr/>
        </p:nvCxnSpPr>
        <p:spPr bwMode="auto">
          <a:xfrm rot="5400000" flipH="1" flipV="1">
            <a:off x="3845719" y="5585619"/>
            <a:ext cx="1016000" cy="4762"/>
          </a:xfrm>
          <a:prstGeom prst="straightConnector1">
            <a:avLst/>
          </a:prstGeom>
          <a:ln w="317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hape 109">
            <a:extLst>
              <a:ext uri="{FF2B5EF4-FFF2-40B4-BE49-F238E27FC236}">
                <a16:creationId xmlns:a16="http://schemas.microsoft.com/office/drawing/2014/main" id="{A6A23782-B518-45A5-AFCF-5E3AEE92DAE6}"/>
              </a:ext>
            </a:extLst>
          </p:cNvPr>
          <p:cNvCxnSpPr>
            <a:stCxn id="106" idx="3"/>
            <a:endCxn id="42" idx="0"/>
          </p:cNvCxnSpPr>
          <p:nvPr/>
        </p:nvCxnSpPr>
        <p:spPr bwMode="auto">
          <a:xfrm>
            <a:off x="4876801" y="4762500"/>
            <a:ext cx="168275" cy="869950"/>
          </a:xfrm>
          <a:prstGeom prst="bentConnector2">
            <a:avLst/>
          </a:prstGeom>
          <a:ln w="317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hape 110">
            <a:extLst>
              <a:ext uri="{FF2B5EF4-FFF2-40B4-BE49-F238E27FC236}">
                <a16:creationId xmlns:a16="http://schemas.microsoft.com/office/drawing/2014/main" id="{50F439B5-9627-43E2-BFCB-ED5F2478E393}"/>
              </a:ext>
            </a:extLst>
          </p:cNvPr>
          <p:cNvCxnSpPr>
            <a:stCxn id="106" idx="1"/>
            <a:endCxn id="52" idx="2"/>
          </p:cNvCxnSpPr>
          <p:nvPr/>
        </p:nvCxnSpPr>
        <p:spPr bwMode="auto">
          <a:xfrm rot="10800000">
            <a:off x="3810000" y="4067176"/>
            <a:ext cx="152400" cy="695325"/>
          </a:xfrm>
          <a:prstGeom prst="bentConnector2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hape 70">
            <a:extLst>
              <a:ext uri="{FF2B5EF4-FFF2-40B4-BE49-F238E27FC236}">
                <a16:creationId xmlns:a16="http://schemas.microsoft.com/office/drawing/2014/main" id="{1EC5FB98-4D27-4A73-981D-BA78E852DC0D}"/>
              </a:ext>
            </a:extLst>
          </p:cNvPr>
          <p:cNvCxnSpPr>
            <a:stCxn id="106" idx="1"/>
            <a:endCxn id="49" idx="0"/>
          </p:cNvCxnSpPr>
          <p:nvPr/>
        </p:nvCxnSpPr>
        <p:spPr>
          <a:xfrm rot="10800000" flipV="1">
            <a:off x="3817938" y="4762501"/>
            <a:ext cx="144462" cy="760413"/>
          </a:xfrm>
          <a:prstGeom prst="bentConnector2">
            <a:avLst/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hape 75">
            <a:extLst>
              <a:ext uri="{FF2B5EF4-FFF2-40B4-BE49-F238E27FC236}">
                <a16:creationId xmlns:a16="http://schemas.microsoft.com/office/drawing/2014/main" id="{D04E07AE-174B-47C2-A216-E270DCC3FE98}"/>
              </a:ext>
            </a:extLst>
          </p:cNvPr>
          <p:cNvCxnSpPr>
            <a:stCxn id="52" idx="3"/>
            <a:endCxn id="42" idx="0"/>
          </p:cNvCxnSpPr>
          <p:nvPr/>
        </p:nvCxnSpPr>
        <p:spPr>
          <a:xfrm>
            <a:off x="4181475" y="3876676"/>
            <a:ext cx="863600" cy="1755775"/>
          </a:xfrm>
          <a:prstGeom prst="bentConnector2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angle 112">
            <a:extLst>
              <a:ext uri="{FF2B5EF4-FFF2-40B4-BE49-F238E27FC236}">
                <a16:creationId xmlns:a16="http://schemas.microsoft.com/office/drawing/2014/main" id="{770F2E3B-23AE-4F63-9A66-51EB72F0C57B}"/>
              </a:ext>
            </a:extLst>
          </p:cNvPr>
          <p:cNvSpPr/>
          <p:nvPr/>
        </p:nvSpPr>
        <p:spPr bwMode="auto">
          <a:xfrm>
            <a:off x="4419601" y="3733800"/>
            <a:ext cx="434975" cy="15875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900" b="1" dirty="0" err="1">
                <a:solidFill>
                  <a:srgbClr val="FFFF00"/>
                </a:solidFill>
                <a:latin typeface="Agency FB" pitchFamily="34" charset="0"/>
              </a:rPr>
              <a:t>Maret</a:t>
            </a:r>
            <a:endParaRPr lang="id-ID" sz="900" b="1" dirty="0">
              <a:solidFill>
                <a:srgbClr val="FFFF00"/>
              </a:solidFill>
              <a:latin typeface="Agency FB" pitchFamily="34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E3129BA-FF22-4159-BD5C-36E250760D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3564" y="466726"/>
            <a:ext cx="8758237" cy="523875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400" dirty="0">
                <a:latin typeface="Arial Black" pitchFamily="34" charset="0"/>
                <a:cs typeface="Arial" charset="0"/>
              </a:rPr>
              <a:t>INTEGRASI </a:t>
            </a:r>
            <a:r>
              <a:rPr lang="en-US" sz="1400" dirty="0">
                <a:solidFill>
                  <a:srgbClr val="008000"/>
                </a:solidFill>
                <a:latin typeface="Arial Black" pitchFamily="34" charset="0"/>
                <a:cs typeface="Arial" charset="0"/>
              </a:rPr>
              <a:t>SISTEM PENGELOLAAN ASET </a:t>
            </a:r>
            <a:r>
              <a:rPr lang="en-US" sz="1400" dirty="0" err="1">
                <a:latin typeface="Arial Black" pitchFamily="34" charset="0"/>
                <a:cs typeface="Arial" charset="0"/>
              </a:rPr>
              <a:t>dan</a:t>
            </a:r>
            <a:endParaRPr lang="en-US" sz="1400" dirty="0">
              <a:latin typeface="Arial Black" pitchFamily="34" charset="0"/>
              <a:cs typeface="Arial" charset="0"/>
            </a:endParaRPr>
          </a:p>
          <a:p>
            <a:pPr algn="ctr">
              <a:defRPr/>
            </a:pPr>
            <a:r>
              <a:rPr lang="en-US" sz="1400" b="1" dirty="0">
                <a:solidFill>
                  <a:srgbClr val="CC0099"/>
                </a:solidFill>
                <a:latin typeface="Arial Black" pitchFamily="34" charset="0"/>
                <a:cs typeface="Arial" charset="0"/>
              </a:rPr>
              <a:t>SISTEM PENGANGGARAN</a:t>
            </a:r>
            <a:endParaRPr lang="en-US" sz="1400" b="1" dirty="0">
              <a:solidFill>
                <a:srgbClr val="CC0099"/>
              </a:solidFill>
              <a:latin typeface="Bernard MT Condensed" pitchFamily="18" charset="0"/>
              <a:cs typeface="Arial" charset="0"/>
            </a:endParaRPr>
          </a:p>
        </p:txBody>
      </p:sp>
      <p:sp>
        <p:nvSpPr>
          <p:cNvPr id="42082" name="Slide Number Placeholder 2">
            <a:extLst>
              <a:ext uri="{FF2B5EF4-FFF2-40B4-BE49-F238E27FC236}">
                <a16:creationId xmlns:a16="http://schemas.microsoft.com/office/drawing/2014/main" id="{5CEF13C2-A33E-4846-9EB8-74C80696EBE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xfrm>
            <a:off x="8534400" y="6356351"/>
            <a:ext cx="2133600" cy="365125"/>
          </a:xfrm>
          <a:prstGeom prst="rect">
            <a:avLst/>
          </a:prstGeom>
          <a:noFill/>
          <a:ln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272D1C11-A3EE-46CE-8762-71493CBC3F5E}" type="slidenum">
              <a:rPr lang="en-US" altLang="id-ID">
                <a:solidFill>
                  <a:srgbClr val="898989"/>
                </a:solidFill>
                <a:latin typeface="Calibri" panose="020F0502020204030204" pitchFamily="34" charset="0"/>
              </a:rPr>
              <a:pPr/>
              <a:t>14</a:t>
            </a:fld>
            <a:endParaRPr lang="en-US" altLang="id-ID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DBC94D52-BA8E-4F92-9FE3-C60355078DCB}"/>
              </a:ext>
            </a:extLst>
          </p:cNvPr>
          <p:cNvSpPr/>
          <p:nvPr/>
        </p:nvSpPr>
        <p:spPr>
          <a:xfrm>
            <a:off x="1524000" y="0"/>
            <a:ext cx="9144000" cy="457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42084" name="Group 29">
            <a:extLst>
              <a:ext uri="{FF2B5EF4-FFF2-40B4-BE49-F238E27FC236}">
                <a16:creationId xmlns:a16="http://schemas.microsoft.com/office/drawing/2014/main" id="{11F1C79E-2FDD-434F-94FC-59E5C1AD1DD2}"/>
              </a:ext>
            </a:extLst>
          </p:cNvPr>
          <p:cNvGrpSpPr>
            <a:grpSpLocks/>
          </p:cNvGrpSpPr>
          <p:nvPr/>
        </p:nvGrpSpPr>
        <p:grpSpPr bwMode="auto">
          <a:xfrm>
            <a:off x="10063164" y="68264"/>
            <a:ext cx="320675" cy="319087"/>
            <a:chOff x="8539225" y="53050"/>
            <a:chExt cx="365760" cy="365760"/>
          </a:xfrm>
        </p:grpSpPr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102B75B4-79B0-4443-A7CB-78EDDE3C605C}"/>
                </a:ext>
              </a:extLst>
            </p:cNvPr>
            <p:cNvSpPr/>
            <p:nvPr/>
          </p:nvSpPr>
          <p:spPr>
            <a:xfrm>
              <a:off x="8539225" y="53050"/>
              <a:ext cx="365760" cy="36576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pic>
          <p:nvPicPr>
            <p:cNvPr id="42098" name="Picture 31" descr="logodjkn1.jpg">
              <a:extLst>
                <a:ext uri="{FF2B5EF4-FFF2-40B4-BE49-F238E27FC236}">
                  <a16:creationId xmlns:a16="http://schemas.microsoft.com/office/drawing/2014/main" id="{2A6579C6-1005-4822-A6BD-9A12F2F705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98782" y="121630"/>
              <a:ext cx="246647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2085" name="Group 32">
            <a:extLst>
              <a:ext uri="{FF2B5EF4-FFF2-40B4-BE49-F238E27FC236}">
                <a16:creationId xmlns:a16="http://schemas.microsoft.com/office/drawing/2014/main" id="{895D24B3-8C5D-4B41-98C4-A7BB3D705CCA}"/>
              </a:ext>
            </a:extLst>
          </p:cNvPr>
          <p:cNvGrpSpPr>
            <a:grpSpLocks/>
          </p:cNvGrpSpPr>
          <p:nvPr/>
        </p:nvGrpSpPr>
        <p:grpSpPr bwMode="auto">
          <a:xfrm>
            <a:off x="9585326" y="68264"/>
            <a:ext cx="320675" cy="319087"/>
            <a:chOff x="7924800" y="56715"/>
            <a:chExt cx="365760" cy="365760"/>
          </a:xfrm>
        </p:grpSpPr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42DEA437-0AF6-4816-A53C-9D92917A0BDD}"/>
                </a:ext>
              </a:extLst>
            </p:cNvPr>
            <p:cNvSpPr/>
            <p:nvPr/>
          </p:nvSpPr>
          <p:spPr>
            <a:xfrm>
              <a:off x="7924800" y="56715"/>
              <a:ext cx="365760" cy="36576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pic>
          <p:nvPicPr>
            <p:cNvPr id="42094" name="Picture 34" descr="logodepkeu1.jpg">
              <a:extLst>
                <a:ext uri="{FF2B5EF4-FFF2-40B4-BE49-F238E27FC236}">
                  <a16:creationId xmlns:a16="http://schemas.microsoft.com/office/drawing/2014/main" id="{89A7FDBF-BA01-4C97-8CD1-5F5DA4351E1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88808" y="100050"/>
              <a:ext cx="237744" cy="2327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2086" name="Group 35">
            <a:extLst>
              <a:ext uri="{FF2B5EF4-FFF2-40B4-BE49-F238E27FC236}">
                <a16:creationId xmlns:a16="http://schemas.microsoft.com/office/drawing/2014/main" id="{5CAB215C-48FD-4C07-B34A-D6215092D414}"/>
              </a:ext>
            </a:extLst>
          </p:cNvPr>
          <p:cNvGrpSpPr>
            <a:grpSpLocks/>
          </p:cNvGrpSpPr>
          <p:nvPr/>
        </p:nvGrpSpPr>
        <p:grpSpPr bwMode="auto">
          <a:xfrm>
            <a:off x="9128126" y="68264"/>
            <a:ext cx="320675" cy="319087"/>
            <a:chOff x="7315200" y="7620"/>
            <a:chExt cx="365760" cy="365760"/>
          </a:xfrm>
        </p:grpSpPr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E8E6099B-A143-4E87-A375-FA0F3546B83C}"/>
                </a:ext>
              </a:extLst>
            </p:cNvPr>
            <p:cNvSpPr/>
            <p:nvPr/>
          </p:nvSpPr>
          <p:spPr>
            <a:xfrm>
              <a:off x="7315200" y="7620"/>
              <a:ext cx="365760" cy="36576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pic>
          <p:nvPicPr>
            <p:cNvPr id="42090" name="Picture 37" descr="garuda_pancasila.gif">
              <a:extLst>
                <a:ext uri="{FF2B5EF4-FFF2-40B4-BE49-F238E27FC236}">
                  <a16:creationId xmlns:a16="http://schemas.microsoft.com/office/drawing/2014/main" id="{F53A5D7E-2DF9-4C42-BBAF-482CB1A4CB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90233" y="76200"/>
              <a:ext cx="215695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Group 181">
            <a:extLst>
              <a:ext uri="{FF2B5EF4-FFF2-40B4-BE49-F238E27FC236}">
                <a16:creationId xmlns:a16="http://schemas.microsoft.com/office/drawing/2014/main" id="{3C6977D2-7D24-496D-88AD-A208BEF8E26C}"/>
              </a:ext>
            </a:extLst>
          </p:cNvPr>
          <p:cNvGraphicFramePr>
            <a:graphicFrameLocks noGrp="1"/>
          </p:cNvGraphicFramePr>
          <p:nvPr/>
        </p:nvGraphicFramePr>
        <p:xfrm>
          <a:off x="1703388" y="812800"/>
          <a:ext cx="8736012" cy="5956300"/>
        </p:xfrm>
        <a:graphic>
          <a:graphicData uri="http://schemas.openxmlformats.org/drawingml/2006/table">
            <a:tbl>
              <a:tblPr/>
              <a:tblGrid>
                <a:gridCol w="17256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2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9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itchFamily="34" charset="0"/>
                        <a:ea typeface="MS PGothic" pitchFamily="34" charset="-128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</a:rPr>
                        <a:t>JANUARY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</a:rPr>
                        <a:t>FEBRUARY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5698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Black" pitchFamily="34" charset="0"/>
                          <a:ea typeface="MS PGothic" pitchFamily="34" charset="-128"/>
                        </a:rPr>
                        <a:t>KEMENTERIAN/ LEMBAGA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MS PGothic" pitchFamily="34" charset="-128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MS PGothic" pitchFamily="34" charset="-128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</a:rPr>
                        <a:t> 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9981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 Black" pitchFamily="34" charset="0"/>
                          <a:ea typeface="MS PGothic" pitchFamily="34" charset="-128"/>
                        </a:rPr>
                        <a:t>DJKN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MS PGothic" pitchFamily="34" charset="-128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MS PGothic" pitchFamily="34" charset="-128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1847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Arial Black" pitchFamily="34" charset="0"/>
                          <a:ea typeface="MS PGothic" pitchFamily="34" charset="-128"/>
                        </a:rPr>
                        <a:t>DJA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Arial Black" pitchFamily="34" charset="0"/>
                          <a:ea typeface="MS PGothic" pitchFamily="34" charset="-128"/>
                        </a:rPr>
                        <a:t>BAPPENAS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Black" pitchFamily="34" charset="0"/>
                        <a:ea typeface="MS PGothic" pitchFamily="34" charset="-128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MS PGothic" pitchFamily="34" charset="-128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MS PGothic" pitchFamily="34" charset="-128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MS PGothic" pitchFamily="34" charset="-128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MS PGothic" pitchFamily="34" charset="-128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MS PGothic" pitchFamily="34" charset="-128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MS PGothic" pitchFamily="34" charset="-128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MS PGothic" pitchFamily="34" charset="-128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MS PGothic" pitchFamily="34" charset="-128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3" name="Flowchart: Terminator 7">
            <a:extLst>
              <a:ext uri="{FF2B5EF4-FFF2-40B4-BE49-F238E27FC236}">
                <a16:creationId xmlns:a16="http://schemas.microsoft.com/office/drawing/2014/main" id="{F00D9087-13F4-4CB2-BB5E-AB5860E8FE73}"/>
              </a:ext>
            </a:extLst>
          </p:cNvPr>
          <p:cNvSpPr/>
          <p:nvPr/>
        </p:nvSpPr>
        <p:spPr bwMode="auto">
          <a:xfrm>
            <a:off x="3808413" y="1314450"/>
            <a:ext cx="558800" cy="190500"/>
          </a:xfrm>
          <a:prstGeom prst="flowChartTerminator">
            <a:avLst/>
          </a:prstGeom>
          <a:solidFill>
            <a:srgbClr val="FFFF0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sz="1300" b="1" dirty="0">
                <a:solidFill>
                  <a:srgbClr val="0070C0"/>
                </a:solidFill>
              </a:rPr>
              <a:t>MULAI</a:t>
            </a:r>
          </a:p>
        </p:txBody>
      </p:sp>
      <p:sp>
        <p:nvSpPr>
          <p:cNvPr id="14" name="Flowchart: Multidocument 6">
            <a:extLst>
              <a:ext uri="{FF2B5EF4-FFF2-40B4-BE49-F238E27FC236}">
                <a16:creationId xmlns:a16="http://schemas.microsoft.com/office/drawing/2014/main" id="{8C48DECC-3499-46DB-A758-1FE3C7A7E167}"/>
              </a:ext>
            </a:extLst>
          </p:cNvPr>
          <p:cNvSpPr/>
          <p:nvPr/>
        </p:nvSpPr>
        <p:spPr bwMode="auto">
          <a:xfrm>
            <a:off x="3429000" y="1752600"/>
            <a:ext cx="1162050" cy="712788"/>
          </a:xfrm>
          <a:prstGeom prst="flowChartMultidocumen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sz="1200" dirty="0" err="1">
                <a:solidFill>
                  <a:srgbClr val="000000"/>
                </a:solidFill>
              </a:rPr>
              <a:t>Renstra</a:t>
            </a:r>
            <a:r>
              <a:rPr lang="en-US" sz="1200" dirty="0">
                <a:solidFill>
                  <a:srgbClr val="000000"/>
                </a:solidFill>
              </a:rPr>
              <a:t> K/L</a:t>
            </a:r>
            <a:endParaRPr lang="id-ID" sz="1200" dirty="0">
              <a:solidFill>
                <a:srgbClr val="000000"/>
              </a:solidFill>
            </a:endParaRPr>
          </a:p>
        </p:txBody>
      </p:sp>
      <p:sp>
        <p:nvSpPr>
          <p:cNvPr id="43034" name="Flowchart: Document 15">
            <a:extLst>
              <a:ext uri="{FF2B5EF4-FFF2-40B4-BE49-F238E27FC236}">
                <a16:creationId xmlns:a16="http://schemas.microsoft.com/office/drawing/2014/main" id="{E2B3539C-517A-4D43-8D5C-CDBA2E4884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1688" y="2646363"/>
            <a:ext cx="914400" cy="419100"/>
          </a:xfrm>
          <a:prstGeom prst="flowChartDocument">
            <a:avLst/>
          </a:prstGeom>
          <a:solidFill>
            <a:srgbClr val="E5F4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id-ID" sz="1200" b="1">
                <a:solidFill>
                  <a:srgbClr val="002060"/>
                </a:solidFill>
                <a:latin typeface="Calibri" panose="020F0502020204030204" pitchFamily="34" charset="0"/>
              </a:rPr>
              <a:t>RKBMN</a:t>
            </a:r>
            <a:endParaRPr lang="id-ID" altLang="id-ID" sz="1200" b="1">
              <a:solidFill>
                <a:srgbClr val="002060"/>
              </a:solidFill>
              <a:latin typeface="Calibri" panose="020F0502020204030204" pitchFamily="34" charset="0"/>
            </a:endParaRPr>
          </a:p>
        </p:txBody>
      </p:sp>
      <p:sp>
        <p:nvSpPr>
          <p:cNvPr id="43035" name="AutoShape 127">
            <a:extLst>
              <a:ext uri="{FF2B5EF4-FFF2-40B4-BE49-F238E27FC236}">
                <a16:creationId xmlns:a16="http://schemas.microsoft.com/office/drawing/2014/main" id="{3DA75A6E-6FA0-4767-90D9-EA6DA2F94D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3200400"/>
            <a:ext cx="1295400" cy="685800"/>
          </a:xfrm>
          <a:prstGeom prst="flowChartManualOperation">
            <a:avLst/>
          </a:prstGeom>
          <a:solidFill>
            <a:srgbClr val="E5F4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id-ID" sz="1200" b="1">
                <a:solidFill>
                  <a:srgbClr val="002060"/>
                </a:solidFill>
                <a:latin typeface="Calibri" panose="020F0502020204030204" pitchFamily="34" charset="0"/>
              </a:rPr>
              <a:t>Penelaahan </a:t>
            </a:r>
          </a:p>
          <a:p>
            <a:pPr algn="ctr"/>
            <a:r>
              <a:rPr lang="en-US" altLang="id-ID" sz="1200" b="1">
                <a:solidFill>
                  <a:srgbClr val="002060"/>
                </a:solidFill>
                <a:latin typeface="Calibri" panose="020F0502020204030204" pitchFamily="34" charset="0"/>
              </a:rPr>
              <a:t>RKBMN</a:t>
            </a:r>
          </a:p>
        </p:txBody>
      </p:sp>
      <p:sp>
        <p:nvSpPr>
          <p:cNvPr id="43036" name="Flowchart: Document 15">
            <a:extLst>
              <a:ext uri="{FF2B5EF4-FFF2-40B4-BE49-F238E27FC236}">
                <a16:creationId xmlns:a16="http://schemas.microsoft.com/office/drawing/2014/main" id="{B1940EE0-1329-469C-BB20-F9DA8C2458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3854450"/>
            <a:ext cx="1066800" cy="717550"/>
          </a:xfrm>
          <a:prstGeom prst="flowChartDocument">
            <a:avLst/>
          </a:prstGeom>
          <a:solidFill>
            <a:srgbClr val="E5F4D4"/>
          </a:solidFill>
          <a:ln w="9525" algn="ctr">
            <a:solidFill>
              <a:srgbClr val="604A7B"/>
            </a:solidFill>
            <a:miter lim="800000"/>
            <a:headEnd/>
            <a:tailEnd/>
          </a:ln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id-ID" sz="1200" b="1">
                <a:solidFill>
                  <a:srgbClr val="002060"/>
                </a:solidFill>
                <a:latin typeface="Calibri" panose="020F0502020204030204" pitchFamily="34" charset="0"/>
              </a:rPr>
              <a:t>Hasil Penelaahan RKBMN</a:t>
            </a:r>
            <a:endParaRPr lang="id-ID" altLang="id-ID" sz="1200" b="1">
              <a:solidFill>
                <a:srgbClr val="002060"/>
              </a:solidFill>
              <a:latin typeface="Calibri" panose="020F0502020204030204" pitchFamily="34" charset="0"/>
            </a:endParaRPr>
          </a:p>
        </p:txBody>
      </p:sp>
      <p:cxnSp>
        <p:nvCxnSpPr>
          <p:cNvPr id="43037" name="AutoShape 129">
            <a:extLst>
              <a:ext uri="{FF2B5EF4-FFF2-40B4-BE49-F238E27FC236}">
                <a16:creationId xmlns:a16="http://schemas.microsoft.com/office/drawing/2014/main" id="{858B68C2-9D3B-4B53-BE33-5A8A488F8DB1}"/>
              </a:ext>
            </a:extLst>
          </p:cNvPr>
          <p:cNvCxnSpPr>
            <a:cxnSpLocks noChangeShapeType="1"/>
            <a:stCxn id="13" idx="2"/>
            <a:endCxn id="14" idx="0"/>
          </p:cNvCxnSpPr>
          <p:nvPr/>
        </p:nvCxnSpPr>
        <p:spPr bwMode="auto">
          <a:xfrm rot="16200000" flipH="1">
            <a:off x="3964782" y="1627982"/>
            <a:ext cx="247650" cy="1587"/>
          </a:xfrm>
          <a:prstGeom prst="straightConnector1">
            <a:avLst/>
          </a:prstGeom>
          <a:noFill/>
          <a:ln w="31750">
            <a:solidFill>
              <a:srgbClr val="9933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" name="AutoShape 142">
            <a:extLst>
              <a:ext uri="{FF2B5EF4-FFF2-40B4-BE49-F238E27FC236}">
                <a16:creationId xmlns:a16="http://schemas.microsoft.com/office/drawing/2014/main" id="{9E194E14-FA03-4F9F-9195-F75AD97032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4905376"/>
            <a:ext cx="1295400" cy="557213"/>
          </a:xfrm>
          <a:prstGeom prst="flowChartManualOperation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1200" b="1" dirty="0">
                <a:solidFill>
                  <a:srgbClr val="7030A0"/>
                </a:solidFill>
                <a:latin typeface="Calibri" pitchFamily="34" charset="0"/>
                <a:cs typeface="Arial" charset="0"/>
              </a:rPr>
              <a:t>Review</a:t>
            </a:r>
          </a:p>
          <a:p>
            <a:pPr algn="ctr">
              <a:defRPr/>
            </a:pPr>
            <a:r>
              <a:rPr lang="en-US" sz="1200" b="1" dirty="0">
                <a:solidFill>
                  <a:srgbClr val="7030A0"/>
                </a:solidFill>
                <a:latin typeface="Calibri" pitchFamily="34" charset="0"/>
                <a:cs typeface="Arial" charset="0"/>
              </a:rPr>
              <a:t>New </a:t>
            </a:r>
          </a:p>
          <a:p>
            <a:pPr algn="ctr">
              <a:defRPr/>
            </a:pPr>
            <a:r>
              <a:rPr lang="en-US" sz="1200" b="1" dirty="0">
                <a:solidFill>
                  <a:srgbClr val="7030A0"/>
                </a:solidFill>
                <a:latin typeface="Calibri" pitchFamily="34" charset="0"/>
                <a:cs typeface="Arial" charset="0"/>
              </a:rPr>
              <a:t>Initiatives</a:t>
            </a:r>
          </a:p>
        </p:txBody>
      </p:sp>
      <p:cxnSp>
        <p:nvCxnSpPr>
          <p:cNvPr id="43039" name="AutoShape 143">
            <a:extLst>
              <a:ext uri="{FF2B5EF4-FFF2-40B4-BE49-F238E27FC236}">
                <a16:creationId xmlns:a16="http://schemas.microsoft.com/office/drawing/2014/main" id="{B542E2C7-FC5D-40A3-B703-F1EC7ABAD141}"/>
              </a:ext>
            </a:extLst>
          </p:cNvPr>
          <p:cNvCxnSpPr>
            <a:cxnSpLocks noChangeShapeType="1"/>
            <a:stCxn id="14" idx="1"/>
            <a:endCxn id="21" idx="1"/>
          </p:cNvCxnSpPr>
          <p:nvPr/>
        </p:nvCxnSpPr>
        <p:spPr bwMode="auto">
          <a:xfrm rot="10800000" flipH="1" flipV="1">
            <a:off x="3429001" y="2108200"/>
            <a:ext cx="434975" cy="3074988"/>
          </a:xfrm>
          <a:prstGeom prst="bentConnector3">
            <a:avLst>
              <a:gd name="adj1" fmla="val -52634"/>
            </a:avLst>
          </a:prstGeom>
          <a:noFill/>
          <a:ln w="31750">
            <a:solidFill>
              <a:srgbClr val="80008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" name="AutoShape 146">
            <a:extLst>
              <a:ext uri="{FF2B5EF4-FFF2-40B4-BE49-F238E27FC236}">
                <a16:creationId xmlns:a16="http://schemas.microsoft.com/office/drawing/2014/main" id="{20BB118D-FE65-47F5-829B-72D4D1C28A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4953000"/>
            <a:ext cx="1295400" cy="457200"/>
          </a:xfrm>
          <a:prstGeom prst="flowChartManualOperation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1200" b="1" dirty="0" err="1">
                <a:solidFill>
                  <a:srgbClr val="7030A0"/>
                </a:solidFill>
                <a:latin typeface="Calibri" pitchFamily="34" charset="0"/>
                <a:cs typeface="Arial" charset="0"/>
              </a:rPr>
              <a:t>Pagu</a:t>
            </a:r>
            <a:r>
              <a:rPr lang="en-US" sz="1200" b="1" dirty="0">
                <a:solidFill>
                  <a:srgbClr val="7030A0"/>
                </a:solidFill>
                <a:latin typeface="Calibri" pitchFamily="34" charset="0"/>
                <a:cs typeface="Arial" charset="0"/>
              </a:rPr>
              <a:t> </a:t>
            </a:r>
            <a:r>
              <a:rPr lang="en-US" sz="1200" b="1" dirty="0" err="1">
                <a:solidFill>
                  <a:srgbClr val="7030A0"/>
                </a:solidFill>
                <a:latin typeface="Calibri" pitchFamily="34" charset="0"/>
                <a:cs typeface="Arial" charset="0"/>
              </a:rPr>
              <a:t>Indikatif</a:t>
            </a:r>
            <a:endParaRPr lang="en-US" sz="1200" b="1" dirty="0">
              <a:solidFill>
                <a:srgbClr val="7030A0"/>
              </a:solidFill>
              <a:latin typeface="Calibri" pitchFamily="34" charset="0"/>
              <a:cs typeface="Arial" charset="0"/>
            </a:endParaRPr>
          </a:p>
        </p:txBody>
      </p:sp>
      <p:cxnSp>
        <p:nvCxnSpPr>
          <p:cNvPr id="43041" name="AutoShape 147">
            <a:extLst>
              <a:ext uri="{FF2B5EF4-FFF2-40B4-BE49-F238E27FC236}">
                <a16:creationId xmlns:a16="http://schemas.microsoft.com/office/drawing/2014/main" id="{649E59D7-FF29-4609-9671-0EB93E13EB82}"/>
              </a:ext>
            </a:extLst>
          </p:cNvPr>
          <p:cNvCxnSpPr>
            <a:cxnSpLocks noChangeShapeType="1"/>
            <a:stCxn id="21" idx="3"/>
            <a:endCxn id="23" idx="1"/>
          </p:cNvCxnSpPr>
          <p:nvPr/>
        </p:nvCxnSpPr>
        <p:spPr bwMode="auto">
          <a:xfrm flipV="1">
            <a:off x="4899025" y="5181600"/>
            <a:ext cx="2241550" cy="1588"/>
          </a:xfrm>
          <a:prstGeom prst="straightConnector1">
            <a:avLst/>
          </a:prstGeom>
          <a:noFill/>
          <a:ln w="31750">
            <a:solidFill>
              <a:srgbClr val="80008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" name="Flowchart: Document 15">
            <a:extLst>
              <a:ext uri="{FF2B5EF4-FFF2-40B4-BE49-F238E27FC236}">
                <a16:creationId xmlns:a16="http://schemas.microsoft.com/office/drawing/2014/main" id="{91823A8D-95D4-40FA-9118-0BECB9F8B4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1314450"/>
            <a:ext cx="1117600" cy="533400"/>
          </a:xfrm>
          <a:prstGeom prst="flowChartDocument">
            <a:avLst/>
          </a:prstGeom>
          <a:solidFill>
            <a:schemeClr val="accent5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>
              <a:defRPr/>
            </a:pPr>
            <a:r>
              <a:rPr lang="en-US" sz="1100" b="1" dirty="0">
                <a:solidFill>
                  <a:srgbClr val="7030A0"/>
                </a:solidFill>
                <a:latin typeface="Calibri" pitchFamily="34" charset="0"/>
                <a:cs typeface="Arial" charset="0"/>
              </a:rPr>
              <a:t>Previous Budget Execution Document</a:t>
            </a:r>
            <a:endParaRPr lang="id-ID" sz="1100" b="1" dirty="0">
              <a:solidFill>
                <a:srgbClr val="7030A0"/>
              </a:solidFill>
              <a:latin typeface="Calibri" pitchFamily="34" charset="0"/>
              <a:cs typeface="Arial" charset="0"/>
            </a:endParaRPr>
          </a:p>
        </p:txBody>
      </p:sp>
      <p:cxnSp>
        <p:nvCxnSpPr>
          <p:cNvPr id="43043" name="AutoShape 162">
            <a:extLst>
              <a:ext uri="{FF2B5EF4-FFF2-40B4-BE49-F238E27FC236}">
                <a16:creationId xmlns:a16="http://schemas.microsoft.com/office/drawing/2014/main" id="{8D461644-55C9-44D5-848B-5119CD09E476}"/>
              </a:ext>
            </a:extLst>
          </p:cNvPr>
          <p:cNvCxnSpPr>
            <a:cxnSpLocks noChangeShapeType="1"/>
            <a:stCxn id="43034" idx="0"/>
            <a:endCxn id="25" idx="2"/>
          </p:cNvCxnSpPr>
          <p:nvPr/>
        </p:nvCxnSpPr>
        <p:spPr bwMode="auto">
          <a:xfrm rot="16200000" flipV="1">
            <a:off x="4645025" y="2222500"/>
            <a:ext cx="833438" cy="14288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3044" name="AutoShape 169">
            <a:extLst>
              <a:ext uri="{FF2B5EF4-FFF2-40B4-BE49-F238E27FC236}">
                <a16:creationId xmlns:a16="http://schemas.microsoft.com/office/drawing/2014/main" id="{2806069B-1E7A-4411-9026-13D149D739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3857625"/>
            <a:ext cx="1371600" cy="698500"/>
          </a:xfrm>
          <a:prstGeom prst="flowChartDecision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id-ID" sz="1200">
                <a:solidFill>
                  <a:srgbClr val="000000"/>
                </a:solidFill>
                <a:latin typeface="Calibri" panose="020F0502020204030204" pitchFamily="34" charset="0"/>
              </a:rPr>
              <a:t>Pengaruh  ke </a:t>
            </a:r>
          </a:p>
          <a:p>
            <a:pPr algn="ctr"/>
            <a:r>
              <a:rPr lang="en-US" altLang="id-ID" sz="1200">
                <a:solidFill>
                  <a:srgbClr val="000000"/>
                </a:solidFill>
                <a:latin typeface="Calibri" panose="020F0502020204030204" pitchFamily="34" charset="0"/>
              </a:rPr>
              <a:t>APBN?</a:t>
            </a:r>
          </a:p>
        </p:txBody>
      </p:sp>
      <p:sp>
        <p:nvSpPr>
          <p:cNvPr id="43045" name="Rectangle 173">
            <a:extLst>
              <a:ext uri="{FF2B5EF4-FFF2-40B4-BE49-F238E27FC236}">
                <a16:creationId xmlns:a16="http://schemas.microsoft.com/office/drawing/2014/main" id="{79C1BA9D-A5D9-4ECB-86F6-22678D2856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1" y="2995614"/>
            <a:ext cx="536575" cy="204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id-ID" sz="1400" b="1">
                <a:solidFill>
                  <a:srgbClr val="7D9263"/>
                </a:solidFill>
                <a:latin typeface="Calibri" panose="020F0502020204030204" pitchFamily="34" charset="0"/>
              </a:rPr>
              <a:t>Tidak</a:t>
            </a:r>
          </a:p>
        </p:txBody>
      </p:sp>
      <p:sp>
        <p:nvSpPr>
          <p:cNvPr id="43046" name="Rectangle 178">
            <a:extLst>
              <a:ext uri="{FF2B5EF4-FFF2-40B4-BE49-F238E27FC236}">
                <a16:creationId xmlns:a16="http://schemas.microsoft.com/office/drawing/2014/main" id="{D8D98965-00E2-4B7B-8366-574AC8BD7F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91564" y="4114801"/>
            <a:ext cx="300037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id-ID" sz="1400" b="1">
                <a:solidFill>
                  <a:srgbClr val="7030A0"/>
                </a:solidFill>
                <a:latin typeface="Calibri" panose="020F0502020204030204" pitchFamily="34" charset="0"/>
              </a:rPr>
              <a:t>Ya</a:t>
            </a:r>
          </a:p>
        </p:txBody>
      </p:sp>
      <p:sp>
        <p:nvSpPr>
          <p:cNvPr id="43047" name="AutoShape 146">
            <a:extLst>
              <a:ext uri="{FF2B5EF4-FFF2-40B4-BE49-F238E27FC236}">
                <a16:creationId xmlns:a16="http://schemas.microsoft.com/office/drawing/2014/main" id="{AED70B4F-9625-4F8F-B3F5-DB773D323E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9913" y="1295400"/>
            <a:ext cx="2019300" cy="1066800"/>
          </a:xfrm>
          <a:prstGeom prst="flowChartManualOperation">
            <a:avLst/>
          </a:prstGeom>
          <a:solidFill>
            <a:srgbClr val="E5F4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id-ID" sz="1200">
                <a:solidFill>
                  <a:srgbClr val="002060"/>
                </a:solidFill>
                <a:latin typeface="Calibri" panose="020F0502020204030204" pitchFamily="34" charset="0"/>
              </a:rPr>
              <a:t>Mengajukan Usulan </a:t>
            </a:r>
          </a:p>
          <a:p>
            <a:pPr algn="ctr"/>
            <a:r>
              <a:rPr lang="en-US" altLang="id-ID" sz="1200">
                <a:solidFill>
                  <a:srgbClr val="002060"/>
                </a:solidFill>
                <a:latin typeface="Calibri" panose="020F0502020204030204" pitchFamily="34" charset="0"/>
              </a:rPr>
              <a:t>Penggunaan </a:t>
            </a:r>
          </a:p>
          <a:p>
            <a:pPr algn="ctr"/>
            <a:r>
              <a:rPr lang="en-US" altLang="id-ID" sz="1200">
                <a:solidFill>
                  <a:srgbClr val="002060"/>
                </a:solidFill>
                <a:latin typeface="Calibri" panose="020F0502020204030204" pitchFamily="34" charset="0"/>
              </a:rPr>
              <a:t>BMN Tersedia </a:t>
            </a:r>
          </a:p>
          <a:p>
            <a:pPr algn="ctr"/>
            <a:r>
              <a:rPr lang="en-US" altLang="id-ID" sz="1200">
                <a:solidFill>
                  <a:srgbClr val="002060"/>
                </a:solidFill>
                <a:latin typeface="Calibri" panose="020F0502020204030204" pitchFamily="34" charset="0"/>
              </a:rPr>
              <a:t>(Penggunaan BMN Idle, </a:t>
            </a:r>
          </a:p>
          <a:p>
            <a:pPr algn="ctr"/>
            <a:r>
              <a:rPr lang="en-US" altLang="id-ID" sz="1200">
                <a:solidFill>
                  <a:srgbClr val="002060"/>
                </a:solidFill>
                <a:latin typeface="Calibri" panose="020F0502020204030204" pitchFamily="34" charset="0"/>
              </a:rPr>
              <a:t>Alih Status, dsb.) </a:t>
            </a:r>
          </a:p>
        </p:txBody>
      </p:sp>
      <p:sp>
        <p:nvSpPr>
          <p:cNvPr id="36" name="Flowchart: Terminator 7">
            <a:extLst>
              <a:ext uri="{FF2B5EF4-FFF2-40B4-BE49-F238E27FC236}">
                <a16:creationId xmlns:a16="http://schemas.microsoft.com/office/drawing/2014/main" id="{86F7D614-18BC-4268-87CC-925C9689103C}"/>
              </a:ext>
            </a:extLst>
          </p:cNvPr>
          <p:cNvSpPr/>
          <p:nvPr/>
        </p:nvSpPr>
        <p:spPr bwMode="auto">
          <a:xfrm>
            <a:off x="9586913" y="5705475"/>
            <a:ext cx="685800" cy="228600"/>
          </a:xfrm>
          <a:prstGeom prst="flowChartTerminator">
            <a:avLst/>
          </a:prstGeom>
          <a:solidFill>
            <a:schemeClr val="bg1">
              <a:lumMod val="8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sz="1300" b="1" dirty="0">
                <a:solidFill>
                  <a:srgbClr val="FF0000"/>
                </a:solidFill>
              </a:rPr>
              <a:t>SELESAI</a:t>
            </a:r>
          </a:p>
        </p:txBody>
      </p:sp>
      <p:sp>
        <p:nvSpPr>
          <p:cNvPr id="38" name="Flowchart: Terminator 7">
            <a:extLst>
              <a:ext uri="{FF2B5EF4-FFF2-40B4-BE49-F238E27FC236}">
                <a16:creationId xmlns:a16="http://schemas.microsoft.com/office/drawing/2014/main" id="{49406496-69A9-4E34-99C6-A6215C506EEA}"/>
              </a:ext>
            </a:extLst>
          </p:cNvPr>
          <p:cNvSpPr/>
          <p:nvPr/>
        </p:nvSpPr>
        <p:spPr bwMode="auto">
          <a:xfrm>
            <a:off x="7172325" y="5610225"/>
            <a:ext cx="990600" cy="419100"/>
          </a:xfrm>
          <a:prstGeom prst="flowChartTerminator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sz="1300" b="1" dirty="0">
                <a:solidFill>
                  <a:srgbClr val="7030A0"/>
                </a:solidFill>
              </a:rPr>
              <a:t>MEKANISME ANGGARAN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4D67965-036D-4A2C-A6FA-2565D80FB309}"/>
              </a:ext>
            </a:extLst>
          </p:cNvPr>
          <p:cNvCxnSpPr>
            <a:stCxn id="43034" idx="2"/>
            <a:endCxn id="43035" idx="0"/>
          </p:cNvCxnSpPr>
          <p:nvPr/>
        </p:nvCxnSpPr>
        <p:spPr>
          <a:xfrm rot="5400000">
            <a:off x="4987132" y="3118644"/>
            <a:ext cx="161925" cy="1588"/>
          </a:xfrm>
          <a:prstGeom prst="straightConnector1">
            <a:avLst/>
          </a:prstGeom>
          <a:ln w="317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BC84273-DD69-4632-B10F-577AE5B1EF65}"/>
              </a:ext>
            </a:extLst>
          </p:cNvPr>
          <p:cNvCxnSpPr>
            <a:stCxn id="43036" idx="3"/>
          </p:cNvCxnSpPr>
          <p:nvPr/>
        </p:nvCxnSpPr>
        <p:spPr>
          <a:xfrm flipV="1">
            <a:off x="7086600" y="4206875"/>
            <a:ext cx="166688" cy="6350"/>
          </a:xfrm>
          <a:prstGeom prst="straightConnector1">
            <a:avLst/>
          </a:prstGeom>
          <a:ln w="317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Flowchart: Terminator 7">
            <a:extLst>
              <a:ext uri="{FF2B5EF4-FFF2-40B4-BE49-F238E27FC236}">
                <a16:creationId xmlns:a16="http://schemas.microsoft.com/office/drawing/2014/main" id="{DAF7740E-4DD0-4088-87D8-1F47A9AB017E}"/>
              </a:ext>
            </a:extLst>
          </p:cNvPr>
          <p:cNvSpPr/>
          <p:nvPr/>
        </p:nvSpPr>
        <p:spPr bwMode="auto">
          <a:xfrm>
            <a:off x="9332914" y="3886200"/>
            <a:ext cx="1182687" cy="609600"/>
          </a:xfrm>
          <a:prstGeom prst="flowChartTerminator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sz="1300" b="1" dirty="0">
                <a:solidFill>
                  <a:srgbClr val="A5B592">
                    <a:lumMod val="50000"/>
                  </a:srgbClr>
                </a:solidFill>
              </a:rPr>
              <a:t>MEKANISME PENGELOLAAN ASET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07ECB7A-86CD-42F5-8459-E2D3152C124D}"/>
              </a:ext>
            </a:extLst>
          </p:cNvPr>
          <p:cNvCxnSpPr>
            <a:endCxn id="38" idx="0"/>
          </p:cNvCxnSpPr>
          <p:nvPr/>
        </p:nvCxnSpPr>
        <p:spPr>
          <a:xfrm>
            <a:off x="7658101" y="5410201"/>
            <a:ext cx="9525" cy="200025"/>
          </a:xfrm>
          <a:prstGeom prst="straightConnector1">
            <a:avLst/>
          </a:prstGeom>
          <a:ln w="317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AutoShape 146">
            <a:extLst>
              <a:ext uri="{FF2B5EF4-FFF2-40B4-BE49-F238E27FC236}">
                <a16:creationId xmlns:a16="http://schemas.microsoft.com/office/drawing/2014/main" id="{1EAF178B-66D7-42EE-8D02-6051503FBE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10525" y="2743200"/>
            <a:ext cx="1322388" cy="685800"/>
          </a:xfrm>
          <a:prstGeom prst="flowChartManualOperation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1200" dirty="0" err="1">
                <a:solidFill>
                  <a:srgbClr val="7030A0"/>
                </a:solidFill>
                <a:latin typeface="Calibri" pitchFamily="34" charset="0"/>
                <a:cs typeface="Arial" charset="0"/>
              </a:rPr>
              <a:t>Indikasi</a:t>
            </a:r>
            <a:r>
              <a:rPr lang="en-US" sz="1200" dirty="0">
                <a:solidFill>
                  <a:srgbClr val="7030A0"/>
                </a:solidFill>
                <a:latin typeface="Calibri" pitchFamily="34" charset="0"/>
                <a:cs typeface="Arial" charset="0"/>
              </a:rPr>
              <a:t> </a:t>
            </a:r>
          </a:p>
          <a:p>
            <a:pPr algn="ctr">
              <a:defRPr/>
            </a:pPr>
            <a:r>
              <a:rPr lang="en-US" sz="1200" dirty="0" err="1">
                <a:solidFill>
                  <a:srgbClr val="7030A0"/>
                </a:solidFill>
                <a:latin typeface="Calibri" pitchFamily="34" charset="0"/>
                <a:cs typeface="Arial" charset="0"/>
              </a:rPr>
              <a:t>Kebutuhan</a:t>
            </a:r>
            <a:r>
              <a:rPr lang="en-US" sz="1200" dirty="0">
                <a:solidFill>
                  <a:srgbClr val="7030A0"/>
                </a:solidFill>
                <a:latin typeface="Calibri" pitchFamily="34" charset="0"/>
                <a:cs typeface="Arial" charset="0"/>
              </a:rPr>
              <a:t> </a:t>
            </a:r>
          </a:p>
          <a:p>
            <a:pPr algn="ctr">
              <a:defRPr/>
            </a:pPr>
            <a:r>
              <a:rPr lang="en-US" sz="1200" dirty="0" err="1">
                <a:solidFill>
                  <a:srgbClr val="7030A0"/>
                </a:solidFill>
                <a:latin typeface="Calibri" pitchFamily="34" charset="0"/>
                <a:cs typeface="Arial" charset="0"/>
              </a:rPr>
              <a:t>Anggaran</a:t>
            </a:r>
            <a:endParaRPr lang="en-US" sz="1200" dirty="0">
              <a:solidFill>
                <a:srgbClr val="7030A0"/>
              </a:solidFill>
              <a:latin typeface="Calibri" pitchFamily="34" charset="0"/>
              <a:cs typeface="Arial" charset="0"/>
            </a:endParaRPr>
          </a:p>
        </p:txBody>
      </p:sp>
      <p:cxnSp>
        <p:nvCxnSpPr>
          <p:cNvPr id="44" name="Elbow Connector 43">
            <a:extLst>
              <a:ext uri="{FF2B5EF4-FFF2-40B4-BE49-F238E27FC236}">
                <a16:creationId xmlns:a16="http://schemas.microsoft.com/office/drawing/2014/main" id="{3974C35D-5758-4303-815E-5FD3B3460268}"/>
              </a:ext>
            </a:extLst>
          </p:cNvPr>
          <p:cNvCxnSpPr>
            <a:stCxn id="43" idx="3"/>
            <a:endCxn id="23" idx="3"/>
          </p:cNvCxnSpPr>
          <p:nvPr/>
        </p:nvCxnSpPr>
        <p:spPr>
          <a:xfrm flipH="1">
            <a:off x="8175626" y="3086100"/>
            <a:ext cx="1025525" cy="2095500"/>
          </a:xfrm>
          <a:prstGeom prst="bentConnector3">
            <a:avLst>
              <a:gd name="adj1" fmla="val -8260"/>
            </a:avLst>
          </a:prstGeom>
          <a:ln w="317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C8C828E-55C9-44C3-BF0D-47CD62D16786}"/>
              </a:ext>
            </a:extLst>
          </p:cNvPr>
          <p:cNvCxnSpPr>
            <a:stCxn id="38" idx="3"/>
            <a:endCxn id="36" idx="1"/>
          </p:cNvCxnSpPr>
          <p:nvPr/>
        </p:nvCxnSpPr>
        <p:spPr>
          <a:xfrm>
            <a:off x="8162925" y="5819775"/>
            <a:ext cx="1423988" cy="1588"/>
          </a:xfrm>
          <a:prstGeom prst="straightConnector1">
            <a:avLst/>
          </a:prstGeom>
          <a:ln w="317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24668">
            <a:extLst>
              <a:ext uri="{FF2B5EF4-FFF2-40B4-BE49-F238E27FC236}">
                <a16:creationId xmlns:a16="http://schemas.microsoft.com/office/drawing/2014/main" id="{8AC0E623-D065-46B0-A46E-82B835527A1C}"/>
              </a:ext>
            </a:extLst>
          </p:cNvPr>
          <p:cNvCxnSpPr>
            <a:stCxn id="43044" idx="3"/>
            <a:endCxn id="43" idx="2"/>
          </p:cNvCxnSpPr>
          <p:nvPr/>
        </p:nvCxnSpPr>
        <p:spPr>
          <a:xfrm flipV="1">
            <a:off x="8610601" y="3429001"/>
            <a:ext cx="61913" cy="777875"/>
          </a:xfrm>
          <a:prstGeom prst="bentConnector2">
            <a:avLst/>
          </a:prstGeom>
          <a:ln w="317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BA264C59-D6E9-4390-BEDB-70233CEFF9AB}"/>
              </a:ext>
            </a:extLst>
          </p:cNvPr>
          <p:cNvCxnSpPr>
            <a:stCxn id="43044" idx="0"/>
            <a:endCxn id="43047" idx="2"/>
          </p:cNvCxnSpPr>
          <p:nvPr/>
        </p:nvCxnSpPr>
        <p:spPr>
          <a:xfrm rot="5400000" flipH="1" flipV="1">
            <a:off x="7179470" y="3107532"/>
            <a:ext cx="1495425" cy="4763"/>
          </a:xfrm>
          <a:prstGeom prst="straightConnector1">
            <a:avLst/>
          </a:prstGeom>
          <a:ln w="317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1238032-3931-4CDF-B955-DA8AC1EFBC7C}"/>
              </a:ext>
            </a:extLst>
          </p:cNvPr>
          <p:cNvCxnSpPr>
            <a:stCxn id="41" idx="2"/>
            <a:endCxn id="36" idx="0"/>
          </p:cNvCxnSpPr>
          <p:nvPr/>
        </p:nvCxnSpPr>
        <p:spPr>
          <a:xfrm rot="16200000" flipH="1">
            <a:off x="9322595" y="5098257"/>
            <a:ext cx="1209675" cy="4763"/>
          </a:xfrm>
          <a:prstGeom prst="straightConnector1">
            <a:avLst/>
          </a:prstGeom>
          <a:ln w="317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51">
            <a:extLst>
              <a:ext uri="{FF2B5EF4-FFF2-40B4-BE49-F238E27FC236}">
                <a16:creationId xmlns:a16="http://schemas.microsoft.com/office/drawing/2014/main" id="{6CC70BA6-0223-4B89-8096-AE49348310CC}"/>
              </a:ext>
            </a:extLst>
          </p:cNvPr>
          <p:cNvCxnSpPr>
            <a:stCxn id="43047" idx="3"/>
            <a:endCxn id="41" idx="0"/>
          </p:cNvCxnSpPr>
          <p:nvPr/>
        </p:nvCxnSpPr>
        <p:spPr>
          <a:xfrm>
            <a:off x="8737600" y="1828800"/>
            <a:ext cx="1187450" cy="2057400"/>
          </a:xfrm>
          <a:prstGeom prst="bentConnector2">
            <a:avLst/>
          </a:prstGeom>
          <a:ln w="317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hape 61">
            <a:extLst>
              <a:ext uri="{FF2B5EF4-FFF2-40B4-BE49-F238E27FC236}">
                <a16:creationId xmlns:a16="http://schemas.microsoft.com/office/drawing/2014/main" id="{2424EBC4-3DFD-4D4C-8E20-E1A620AC7523}"/>
              </a:ext>
            </a:extLst>
          </p:cNvPr>
          <p:cNvCxnSpPr>
            <a:stCxn id="43035" idx="3"/>
            <a:endCxn id="43036" idx="0"/>
          </p:cNvCxnSpPr>
          <p:nvPr/>
        </p:nvCxnSpPr>
        <p:spPr>
          <a:xfrm>
            <a:off x="5584826" y="3543300"/>
            <a:ext cx="968375" cy="311150"/>
          </a:xfrm>
          <a:prstGeom prst="bentConnector2">
            <a:avLst/>
          </a:prstGeom>
          <a:ln w="2222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>
            <a:extLst>
              <a:ext uri="{FF2B5EF4-FFF2-40B4-BE49-F238E27FC236}">
                <a16:creationId xmlns:a16="http://schemas.microsoft.com/office/drawing/2014/main" id="{B932952D-357E-40D7-ACE2-BC1E950B6514}"/>
              </a:ext>
            </a:extLst>
          </p:cNvPr>
          <p:cNvCxnSpPr>
            <a:stCxn id="43044" idx="3"/>
            <a:endCxn id="23" idx="3"/>
          </p:cNvCxnSpPr>
          <p:nvPr/>
        </p:nvCxnSpPr>
        <p:spPr>
          <a:xfrm flipH="1">
            <a:off x="8175626" y="4206876"/>
            <a:ext cx="434975" cy="974725"/>
          </a:xfrm>
          <a:prstGeom prst="bentConnector3">
            <a:avLst>
              <a:gd name="adj1" fmla="val -12659"/>
            </a:avLst>
          </a:prstGeom>
          <a:ln w="317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5D99F9BA-C838-4D70-80D2-68F6F14EFE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3564" y="457200"/>
            <a:ext cx="8758237" cy="338138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dirty="0">
                <a:latin typeface="Arial Black" pitchFamily="34" charset="0"/>
                <a:cs typeface="Arial" charset="0"/>
              </a:rPr>
              <a:t>INTEGRASI </a:t>
            </a:r>
            <a:r>
              <a:rPr lang="en-US" sz="1600" dirty="0">
                <a:solidFill>
                  <a:srgbClr val="008000"/>
                </a:solidFill>
                <a:latin typeface="Arial Black" pitchFamily="34" charset="0"/>
                <a:cs typeface="Arial" charset="0"/>
              </a:rPr>
              <a:t>SISTEM PENGELOLAAN ASET </a:t>
            </a:r>
            <a:r>
              <a:rPr lang="en-US" sz="1600" dirty="0" err="1">
                <a:latin typeface="Arial Black" pitchFamily="34" charset="0"/>
                <a:cs typeface="Arial" charset="0"/>
              </a:rPr>
              <a:t>dan</a:t>
            </a:r>
            <a:r>
              <a:rPr lang="id-ID" sz="1600" dirty="0">
                <a:latin typeface="Arial Black" pitchFamily="34" charset="0"/>
                <a:cs typeface="Arial" charset="0"/>
              </a:rPr>
              <a:t> </a:t>
            </a:r>
            <a:r>
              <a:rPr lang="en-US" sz="1600" b="1" dirty="0">
                <a:solidFill>
                  <a:srgbClr val="CC0099"/>
                </a:solidFill>
                <a:latin typeface="Arial Black" pitchFamily="34" charset="0"/>
                <a:cs typeface="Arial" charset="0"/>
              </a:rPr>
              <a:t>SISTEM PENGANGGARAN</a:t>
            </a:r>
            <a:endParaRPr lang="en-US" sz="1600" b="1" dirty="0">
              <a:solidFill>
                <a:srgbClr val="CC0099"/>
              </a:solidFill>
              <a:latin typeface="Bernard MT Condensed" pitchFamily="18" charset="0"/>
              <a:cs typeface="Arial" charset="0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A7D0DEF2-072C-47A8-B08F-625C68869E6D}"/>
              </a:ext>
            </a:extLst>
          </p:cNvPr>
          <p:cNvSpPr/>
          <p:nvPr/>
        </p:nvSpPr>
        <p:spPr>
          <a:xfrm>
            <a:off x="1524000" y="0"/>
            <a:ext cx="9144000" cy="457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43065" name="Group 29">
            <a:extLst>
              <a:ext uri="{FF2B5EF4-FFF2-40B4-BE49-F238E27FC236}">
                <a16:creationId xmlns:a16="http://schemas.microsoft.com/office/drawing/2014/main" id="{67EC0A76-D17F-4AAF-BCFF-848DC2135D83}"/>
              </a:ext>
            </a:extLst>
          </p:cNvPr>
          <p:cNvGrpSpPr>
            <a:grpSpLocks/>
          </p:cNvGrpSpPr>
          <p:nvPr/>
        </p:nvGrpSpPr>
        <p:grpSpPr bwMode="auto">
          <a:xfrm>
            <a:off x="10063164" y="68264"/>
            <a:ext cx="320675" cy="319087"/>
            <a:chOff x="8539225" y="53050"/>
            <a:chExt cx="365760" cy="365760"/>
          </a:xfrm>
        </p:grpSpPr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8ECA58A6-C9A1-4030-A5CD-6A3C7B1EEF50}"/>
                </a:ext>
              </a:extLst>
            </p:cNvPr>
            <p:cNvSpPr/>
            <p:nvPr/>
          </p:nvSpPr>
          <p:spPr>
            <a:xfrm>
              <a:off x="8539225" y="53050"/>
              <a:ext cx="365760" cy="36576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pic>
          <p:nvPicPr>
            <p:cNvPr id="43079" name="Picture 31" descr="logodjkn1.jpg">
              <a:extLst>
                <a:ext uri="{FF2B5EF4-FFF2-40B4-BE49-F238E27FC236}">
                  <a16:creationId xmlns:a16="http://schemas.microsoft.com/office/drawing/2014/main" id="{9A919BA5-2069-4E7B-A8AE-6D8FA067FE3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98782" y="121630"/>
              <a:ext cx="246647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3066" name="Group 32">
            <a:extLst>
              <a:ext uri="{FF2B5EF4-FFF2-40B4-BE49-F238E27FC236}">
                <a16:creationId xmlns:a16="http://schemas.microsoft.com/office/drawing/2014/main" id="{BD1D530D-2D9B-472D-9463-853B8F82BB37}"/>
              </a:ext>
            </a:extLst>
          </p:cNvPr>
          <p:cNvGrpSpPr>
            <a:grpSpLocks/>
          </p:cNvGrpSpPr>
          <p:nvPr/>
        </p:nvGrpSpPr>
        <p:grpSpPr bwMode="auto">
          <a:xfrm>
            <a:off x="9585326" y="68264"/>
            <a:ext cx="320675" cy="319087"/>
            <a:chOff x="7924800" y="56715"/>
            <a:chExt cx="365760" cy="365760"/>
          </a:xfrm>
        </p:grpSpPr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8E749918-AD0C-4E1C-A654-340E6368B783}"/>
                </a:ext>
              </a:extLst>
            </p:cNvPr>
            <p:cNvSpPr/>
            <p:nvPr/>
          </p:nvSpPr>
          <p:spPr>
            <a:xfrm>
              <a:off x="7924800" y="56715"/>
              <a:ext cx="365760" cy="36576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pic>
          <p:nvPicPr>
            <p:cNvPr id="43075" name="Picture 34" descr="logodepkeu1.jpg">
              <a:extLst>
                <a:ext uri="{FF2B5EF4-FFF2-40B4-BE49-F238E27FC236}">
                  <a16:creationId xmlns:a16="http://schemas.microsoft.com/office/drawing/2014/main" id="{8C8BCED4-C191-4804-9B16-CD15D924299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88808" y="100050"/>
              <a:ext cx="237744" cy="2327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3067" name="Group 35">
            <a:extLst>
              <a:ext uri="{FF2B5EF4-FFF2-40B4-BE49-F238E27FC236}">
                <a16:creationId xmlns:a16="http://schemas.microsoft.com/office/drawing/2014/main" id="{64D72752-9D09-49FA-B61C-82C7560371C8}"/>
              </a:ext>
            </a:extLst>
          </p:cNvPr>
          <p:cNvGrpSpPr>
            <a:grpSpLocks/>
          </p:cNvGrpSpPr>
          <p:nvPr/>
        </p:nvGrpSpPr>
        <p:grpSpPr bwMode="auto">
          <a:xfrm>
            <a:off x="9128126" y="68264"/>
            <a:ext cx="320675" cy="319087"/>
            <a:chOff x="7315200" y="7620"/>
            <a:chExt cx="365760" cy="365760"/>
          </a:xfrm>
        </p:grpSpPr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A6063FF2-8ED4-4546-8926-0D105902A1EB}"/>
                </a:ext>
              </a:extLst>
            </p:cNvPr>
            <p:cNvSpPr/>
            <p:nvPr/>
          </p:nvSpPr>
          <p:spPr>
            <a:xfrm>
              <a:off x="7315200" y="7620"/>
              <a:ext cx="365760" cy="36576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pic>
          <p:nvPicPr>
            <p:cNvPr id="43071" name="Picture 37" descr="garuda_pancasila.gif">
              <a:extLst>
                <a:ext uri="{FF2B5EF4-FFF2-40B4-BE49-F238E27FC236}">
                  <a16:creationId xmlns:a16="http://schemas.microsoft.com/office/drawing/2014/main" id="{5D1379F7-AB32-4CB9-961D-73D8EDC17CA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90233" y="76200"/>
              <a:ext cx="215695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855C981-0796-4C08-B48E-19B6438DC033}"/>
              </a:ext>
            </a:extLst>
          </p:cNvPr>
          <p:cNvSpPr/>
          <p:nvPr/>
        </p:nvSpPr>
        <p:spPr>
          <a:xfrm>
            <a:off x="1524000" y="0"/>
            <a:ext cx="9144000" cy="457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grpSp>
        <p:nvGrpSpPr>
          <p:cNvPr id="44035" name="Group 7">
            <a:extLst>
              <a:ext uri="{FF2B5EF4-FFF2-40B4-BE49-F238E27FC236}">
                <a16:creationId xmlns:a16="http://schemas.microsoft.com/office/drawing/2014/main" id="{B223ACC7-0F35-40C1-8A3A-E95B4D85D6D9}"/>
              </a:ext>
            </a:extLst>
          </p:cNvPr>
          <p:cNvGrpSpPr>
            <a:grpSpLocks/>
          </p:cNvGrpSpPr>
          <p:nvPr/>
        </p:nvGrpSpPr>
        <p:grpSpPr bwMode="auto">
          <a:xfrm>
            <a:off x="10063164" y="68264"/>
            <a:ext cx="320675" cy="319087"/>
            <a:chOff x="8539225" y="53050"/>
            <a:chExt cx="365760" cy="36576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D5FA498-3410-4F88-9C16-3474E83A88C1}"/>
                </a:ext>
              </a:extLst>
            </p:cNvPr>
            <p:cNvSpPr/>
            <p:nvPr/>
          </p:nvSpPr>
          <p:spPr>
            <a:xfrm>
              <a:off x="8539225" y="53050"/>
              <a:ext cx="365760" cy="36576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pic>
          <p:nvPicPr>
            <p:cNvPr id="44068" name="Picture 9" descr="logodjkn1.jpg">
              <a:extLst>
                <a:ext uri="{FF2B5EF4-FFF2-40B4-BE49-F238E27FC236}">
                  <a16:creationId xmlns:a16="http://schemas.microsoft.com/office/drawing/2014/main" id="{FF656780-E07B-45B3-B64A-5FB834373E8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98782" y="121630"/>
              <a:ext cx="246647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4036" name="Group 10">
            <a:extLst>
              <a:ext uri="{FF2B5EF4-FFF2-40B4-BE49-F238E27FC236}">
                <a16:creationId xmlns:a16="http://schemas.microsoft.com/office/drawing/2014/main" id="{0B0001D1-B122-4C22-AEF1-9D5C392981DE}"/>
              </a:ext>
            </a:extLst>
          </p:cNvPr>
          <p:cNvGrpSpPr>
            <a:grpSpLocks/>
          </p:cNvGrpSpPr>
          <p:nvPr/>
        </p:nvGrpSpPr>
        <p:grpSpPr bwMode="auto">
          <a:xfrm>
            <a:off x="9585326" y="68264"/>
            <a:ext cx="320675" cy="319087"/>
            <a:chOff x="7924800" y="56715"/>
            <a:chExt cx="365760" cy="36576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F15EC42-5C59-4047-A7CF-00EA1F516714}"/>
                </a:ext>
              </a:extLst>
            </p:cNvPr>
            <p:cNvSpPr/>
            <p:nvPr/>
          </p:nvSpPr>
          <p:spPr>
            <a:xfrm>
              <a:off x="7924800" y="56715"/>
              <a:ext cx="365760" cy="36576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pic>
          <p:nvPicPr>
            <p:cNvPr id="44064" name="Picture 12" descr="logodepkeu1.jpg">
              <a:extLst>
                <a:ext uri="{FF2B5EF4-FFF2-40B4-BE49-F238E27FC236}">
                  <a16:creationId xmlns:a16="http://schemas.microsoft.com/office/drawing/2014/main" id="{761EE354-460E-4F68-B43C-823633E4958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88808" y="100050"/>
              <a:ext cx="237744" cy="2327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4037" name="Group 13">
            <a:extLst>
              <a:ext uri="{FF2B5EF4-FFF2-40B4-BE49-F238E27FC236}">
                <a16:creationId xmlns:a16="http://schemas.microsoft.com/office/drawing/2014/main" id="{534D12D0-016D-45AA-A629-A4F228210815}"/>
              </a:ext>
            </a:extLst>
          </p:cNvPr>
          <p:cNvGrpSpPr>
            <a:grpSpLocks/>
          </p:cNvGrpSpPr>
          <p:nvPr/>
        </p:nvGrpSpPr>
        <p:grpSpPr bwMode="auto">
          <a:xfrm>
            <a:off x="9128126" y="68264"/>
            <a:ext cx="320675" cy="319087"/>
            <a:chOff x="7315200" y="7620"/>
            <a:chExt cx="365760" cy="36576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AD5FC2DE-B4B1-433F-8665-28A717555CED}"/>
                </a:ext>
              </a:extLst>
            </p:cNvPr>
            <p:cNvSpPr/>
            <p:nvPr/>
          </p:nvSpPr>
          <p:spPr>
            <a:xfrm>
              <a:off x="7315200" y="7620"/>
              <a:ext cx="365760" cy="36576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pic>
          <p:nvPicPr>
            <p:cNvPr id="44060" name="Picture 15" descr="garuda_pancasila.gif">
              <a:extLst>
                <a:ext uri="{FF2B5EF4-FFF2-40B4-BE49-F238E27FC236}">
                  <a16:creationId xmlns:a16="http://schemas.microsoft.com/office/drawing/2014/main" id="{B99EEB83-AB36-4652-BBDE-F7C4BD286B8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90233" y="76200"/>
              <a:ext cx="215695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7" name="Title 12">
            <a:extLst>
              <a:ext uri="{FF2B5EF4-FFF2-40B4-BE49-F238E27FC236}">
                <a16:creationId xmlns:a16="http://schemas.microsoft.com/office/drawing/2014/main" id="{F5E13BAF-7F5E-44B0-8013-ADDC300D6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7400" y="685800"/>
            <a:ext cx="8229600" cy="381000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id-ID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d-ID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Proses Berjenjang Perencanaan Kebutuhan BMN</a:t>
            </a:r>
            <a:endParaRPr lang="id-ID" sz="2000" dirty="0"/>
          </a:p>
        </p:txBody>
      </p:sp>
      <p:sp>
        <p:nvSpPr>
          <p:cNvPr id="19" name="Flowchart: Manual Operation 18">
            <a:extLst>
              <a:ext uri="{FF2B5EF4-FFF2-40B4-BE49-F238E27FC236}">
                <a16:creationId xmlns:a16="http://schemas.microsoft.com/office/drawing/2014/main" id="{EB4E8D84-7C6A-403D-A2B3-8ACD443716C8}"/>
              </a:ext>
            </a:extLst>
          </p:cNvPr>
          <p:cNvSpPr/>
          <p:nvPr/>
        </p:nvSpPr>
        <p:spPr>
          <a:xfrm>
            <a:off x="2057400" y="1376363"/>
            <a:ext cx="2286000" cy="1143000"/>
          </a:xfrm>
          <a:prstGeom prst="flowChartManualOperation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id-ID" sz="1500" b="1" dirty="0">
                <a:solidFill>
                  <a:srgbClr val="0070C0"/>
                </a:solidFill>
                <a:latin typeface="Comic Sans MS" pitchFamily="66" charset="0"/>
              </a:rPr>
              <a:t>Penyusunan RKBMN Kuasa Pengguna Barang</a:t>
            </a:r>
          </a:p>
        </p:txBody>
      </p:sp>
      <p:sp>
        <p:nvSpPr>
          <p:cNvPr id="20" name="Flowchart: Manual Operation 19">
            <a:extLst>
              <a:ext uri="{FF2B5EF4-FFF2-40B4-BE49-F238E27FC236}">
                <a16:creationId xmlns:a16="http://schemas.microsoft.com/office/drawing/2014/main" id="{50A23464-BE5B-436A-AB46-66D33FB9341C}"/>
              </a:ext>
            </a:extLst>
          </p:cNvPr>
          <p:cNvSpPr/>
          <p:nvPr/>
        </p:nvSpPr>
        <p:spPr>
          <a:xfrm>
            <a:off x="6019800" y="1539876"/>
            <a:ext cx="1447800" cy="796925"/>
          </a:xfrm>
          <a:prstGeom prst="flowChartManualOperation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id-ID" sz="1400" dirty="0">
                <a:solidFill>
                  <a:srgbClr val="0070C0"/>
                </a:solidFill>
                <a:latin typeface="Comic Sans MS" pitchFamily="66" charset="0"/>
              </a:rPr>
              <a:t>Kompilasi oleh Wilayah</a:t>
            </a:r>
          </a:p>
        </p:txBody>
      </p:sp>
      <p:sp>
        <p:nvSpPr>
          <p:cNvPr id="21" name="Flowchart: Manual Operation 20">
            <a:extLst>
              <a:ext uri="{FF2B5EF4-FFF2-40B4-BE49-F238E27FC236}">
                <a16:creationId xmlns:a16="http://schemas.microsoft.com/office/drawing/2014/main" id="{99E6609B-57AC-40CE-8A06-834FFC09C22C}"/>
              </a:ext>
            </a:extLst>
          </p:cNvPr>
          <p:cNvSpPr/>
          <p:nvPr/>
        </p:nvSpPr>
        <p:spPr>
          <a:xfrm>
            <a:off x="8382000" y="1443039"/>
            <a:ext cx="1752600" cy="979487"/>
          </a:xfrm>
          <a:prstGeom prst="flowChartManualOperation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id-ID" sz="1400" dirty="0">
                <a:solidFill>
                  <a:srgbClr val="0070C0"/>
                </a:solidFill>
                <a:latin typeface="Comic Sans MS" pitchFamily="66" charset="0"/>
              </a:rPr>
              <a:t>Penelitian dan Kompilasi oleh PPB-E1</a:t>
            </a:r>
          </a:p>
        </p:txBody>
      </p:sp>
      <p:sp>
        <p:nvSpPr>
          <p:cNvPr id="22" name="Flowchart: Manual Operation 21">
            <a:extLst>
              <a:ext uri="{FF2B5EF4-FFF2-40B4-BE49-F238E27FC236}">
                <a16:creationId xmlns:a16="http://schemas.microsoft.com/office/drawing/2014/main" id="{2C40673A-E69D-40A8-9363-12256469C9EF}"/>
              </a:ext>
            </a:extLst>
          </p:cNvPr>
          <p:cNvSpPr/>
          <p:nvPr/>
        </p:nvSpPr>
        <p:spPr>
          <a:xfrm>
            <a:off x="2057400" y="3581400"/>
            <a:ext cx="2286000" cy="1143000"/>
          </a:xfrm>
          <a:prstGeom prst="flowChartManualOperation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id-ID" sz="1500" b="1" dirty="0">
                <a:solidFill>
                  <a:srgbClr val="0070C0"/>
                </a:solidFill>
                <a:latin typeface="Comic Sans MS" pitchFamily="66" charset="0"/>
              </a:rPr>
              <a:t>Penelitian dan Penyusunan RKBMN Pengguna Barang</a:t>
            </a:r>
          </a:p>
        </p:txBody>
      </p:sp>
      <p:sp>
        <p:nvSpPr>
          <p:cNvPr id="23" name="Flowchart: Manual Operation 22">
            <a:extLst>
              <a:ext uri="{FF2B5EF4-FFF2-40B4-BE49-F238E27FC236}">
                <a16:creationId xmlns:a16="http://schemas.microsoft.com/office/drawing/2014/main" id="{2DC76F67-BDFC-4F2A-9BDB-8A437CE7CEA6}"/>
              </a:ext>
            </a:extLst>
          </p:cNvPr>
          <p:cNvSpPr/>
          <p:nvPr/>
        </p:nvSpPr>
        <p:spPr>
          <a:xfrm>
            <a:off x="2433638" y="5754688"/>
            <a:ext cx="1524000" cy="533400"/>
          </a:xfrm>
          <a:prstGeom prst="flowChartManualOperation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id-ID" sz="1500" b="1" dirty="0">
                <a:solidFill>
                  <a:srgbClr val="0070C0"/>
                </a:solidFill>
                <a:latin typeface="Comic Sans MS" pitchFamily="66" charset="0"/>
              </a:rPr>
              <a:t>Review APIP</a:t>
            </a:r>
            <a:endParaRPr lang="id-ID" sz="1500" b="1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25" name="Flowchart: Multidocument 24">
            <a:extLst>
              <a:ext uri="{FF2B5EF4-FFF2-40B4-BE49-F238E27FC236}">
                <a16:creationId xmlns:a16="http://schemas.microsoft.com/office/drawing/2014/main" id="{E0E6CE9D-01B1-4195-89C8-89EB55297431}"/>
              </a:ext>
            </a:extLst>
          </p:cNvPr>
          <p:cNvSpPr/>
          <p:nvPr/>
        </p:nvSpPr>
        <p:spPr>
          <a:xfrm>
            <a:off x="3886200" y="1223963"/>
            <a:ext cx="1371600" cy="685800"/>
          </a:xfrm>
          <a:prstGeom prst="flowChartMultidocumen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id-ID" sz="1400" b="1" dirty="0">
                <a:solidFill>
                  <a:srgbClr val="FF0000"/>
                </a:solidFill>
                <a:latin typeface="Comic Sans MS" pitchFamily="66" charset="0"/>
              </a:rPr>
              <a:t>RKBMN KPB</a:t>
            </a:r>
          </a:p>
        </p:txBody>
      </p:sp>
      <p:sp>
        <p:nvSpPr>
          <p:cNvPr id="26" name="Flowchart: Multidocument 25">
            <a:extLst>
              <a:ext uri="{FF2B5EF4-FFF2-40B4-BE49-F238E27FC236}">
                <a16:creationId xmlns:a16="http://schemas.microsoft.com/office/drawing/2014/main" id="{22FA050A-6437-4AE6-B6DB-D1546092575B}"/>
              </a:ext>
            </a:extLst>
          </p:cNvPr>
          <p:cNvSpPr/>
          <p:nvPr/>
        </p:nvSpPr>
        <p:spPr>
          <a:xfrm>
            <a:off x="3962400" y="3352800"/>
            <a:ext cx="1371600" cy="685800"/>
          </a:xfrm>
          <a:prstGeom prst="flowChartMultidocumen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id-ID" sz="1400" b="1" dirty="0">
                <a:solidFill>
                  <a:srgbClr val="FF0000"/>
                </a:solidFill>
                <a:latin typeface="Comic Sans MS" pitchFamily="66" charset="0"/>
              </a:rPr>
              <a:t>RKBMN PB</a:t>
            </a:r>
          </a:p>
        </p:txBody>
      </p:sp>
      <p:sp>
        <p:nvSpPr>
          <p:cNvPr id="27" name="Flowchart: Multidocument 26">
            <a:extLst>
              <a:ext uri="{FF2B5EF4-FFF2-40B4-BE49-F238E27FC236}">
                <a16:creationId xmlns:a16="http://schemas.microsoft.com/office/drawing/2014/main" id="{4AF4E47F-5ED7-43AF-B43C-B66DB7129A0C}"/>
              </a:ext>
            </a:extLst>
          </p:cNvPr>
          <p:cNvSpPr/>
          <p:nvPr/>
        </p:nvSpPr>
        <p:spPr>
          <a:xfrm>
            <a:off x="3733800" y="5257800"/>
            <a:ext cx="1371600" cy="685800"/>
          </a:xfrm>
          <a:prstGeom prst="flowChartMultidocumen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id-ID" sz="1400" b="1" dirty="0">
                <a:solidFill>
                  <a:srgbClr val="FF0000"/>
                </a:solidFill>
                <a:latin typeface="Comic Sans MS" pitchFamily="66" charset="0"/>
              </a:rPr>
              <a:t>CHR/LHR</a:t>
            </a:r>
          </a:p>
        </p:txBody>
      </p:sp>
      <p:grpSp>
        <p:nvGrpSpPr>
          <p:cNvPr id="44047" name="Group 28">
            <a:extLst>
              <a:ext uri="{FF2B5EF4-FFF2-40B4-BE49-F238E27FC236}">
                <a16:creationId xmlns:a16="http://schemas.microsoft.com/office/drawing/2014/main" id="{2FDF9115-2876-4210-896B-33343B77C98C}"/>
              </a:ext>
            </a:extLst>
          </p:cNvPr>
          <p:cNvGrpSpPr>
            <a:grpSpLocks/>
          </p:cNvGrpSpPr>
          <p:nvPr/>
        </p:nvGrpSpPr>
        <p:grpSpPr bwMode="auto">
          <a:xfrm>
            <a:off x="8153400" y="3502025"/>
            <a:ext cx="1752600" cy="1309688"/>
            <a:chOff x="4114800" y="3429000"/>
            <a:chExt cx="1752600" cy="1310014"/>
          </a:xfrm>
        </p:grpSpPr>
        <p:pic>
          <p:nvPicPr>
            <p:cNvPr id="44055" name="Picture 2" descr="C:\Users\djkn\Documents\Kemkeu.jpg">
              <a:extLst>
                <a:ext uri="{FF2B5EF4-FFF2-40B4-BE49-F238E27FC236}">
                  <a16:creationId xmlns:a16="http://schemas.microsoft.com/office/drawing/2014/main" id="{EFBC0E43-5168-413B-8803-BA2A816FA0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14800" y="3429000"/>
              <a:ext cx="1739900" cy="1304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4056" name="TextBox 27">
              <a:extLst>
                <a:ext uri="{FF2B5EF4-FFF2-40B4-BE49-F238E27FC236}">
                  <a16:creationId xmlns:a16="http://schemas.microsoft.com/office/drawing/2014/main" id="{654F16EB-DA6F-40DD-A43C-CDE57A680B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14800" y="4431175"/>
              <a:ext cx="1752600" cy="307839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id-ID" altLang="id-ID" sz="1400" b="1">
                  <a:solidFill>
                    <a:srgbClr val="0070C0"/>
                  </a:solidFill>
                  <a:latin typeface="Comic Sans MS" panose="030F0702030302020204" pitchFamily="66" charset="0"/>
                </a:rPr>
                <a:t>Pengelola Barang</a:t>
              </a:r>
            </a:p>
          </p:txBody>
        </p:sp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F48613C-7AD3-414A-9B49-B3B45853D5AA}"/>
              </a:ext>
            </a:extLst>
          </p:cNvPr>
          <p:cNvCxnSpPr>
            <a:stCxn id="19" idx="3"/>
            <a:endCxn id="20" idx="1"/>
          </p:cNvCxnSpPr>
          <p:nvPr/>
        </p:nvCxnSpPr>
        <p:spPr>
          <a:xfrm flipV="1">
            <a:off x="4114801" y="1938339"/>
            <a:ext cx="2049463" cy="9525"/>
          </a:xfrm>
          <a:prstGeom prst="straightConnector1">
            <a:avLst/>
          </a:prstGeom>
          <a:ln w="31750">
            <a:solidFill>
              <a:schemeClr val="accent6">
                <a:lumMod val="40000"/>
                <a:lumOff val="6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8E91685-EB0C-4B2D-A714-E61BE2901598}"/>
              </a:ext>
            </a:extLst>
          </p:cNvPr>
          <p:cNvCxnSpPr>
            <a:stCxn id="20" idx="3"/>
            <a:endCxn id="21" idx="1"/>
          </p:cNvCxnSpPr>
          <p:nvPr/>
        </p:nvCxnSpPr>
        <p:spPr>
          <a:xfrm flipV="1">
            <a:off x="7323139" y="1931988"/>
            <a:ext cx="1233487" cy="6350"/>
          </a:xfrm>
          <a:prstGeom prst="straightConnector1">
            <a:avLst/>
          </a:prstGeom>
          <a:ln w="31750">
            <a:solidFill>
              <a:schemeClr val="accent6">
                <a:lumMod val="40000"/>
                <a:lumOff val="6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hape 44">
            <a:extLst>
              <a:ext uri="{FF2B5EF4-FFF2-40B4-BE49-F238E27FC236}">
                <a16:creationId xmlns:a16="http://schemas.microsoft.com/office/drawing/2014/main" id="{9F10AFE5-6871-4FDF-B462-343676144361}"/>
              </a:ext>
            </a:extLst>
          </p:cNvPr>
          <p:cNvCxnSpPr>
            <a:stCxn id="21" idx="2"/>
            <a:endCxn id="22" idx="0"/>
          </p:cNvCxnSpPr>
          <p:nvPr/>
        </p:nvCxnSpPr>
        <p:spPr>
          <a:xfrm rot="5400000">
            <a:off x="5649913" y="-26987"/>
            <a:ext cx="1158875" cy="6057900"/>
          </a:xfrm>
          <a:prstGeom prst="bentConnector3">
            <a:avLst>
              <a:gd name="adj1" fmla="val 50000"/>
            </a:avLst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E613A28-0A75-4956-9682-F7C07B92CD75}"/>
              </a:ext>
            </a:extLst>
          </p:cNvPr>
          <p:cNvCxnSpPr>
            <a:stCxn id="22" idx="2"/>
            <a:endCxn id="23" idx="0"/>
          </p:cNvCxnSpPr>
          <p:nvPr/>
        </p:nvCxnSpPr>
        <p:spPr>
          <a:xfrm rot="5400000">
            <a:off x="2682875" y="5237163"/>
            <a:ext cx="1030288" cy="4762"/>
          </a:xfrm>
          <a:prstGeom prst="straightConnector1">
            <a:avLst/>
          </a:prstGeom>
          <a:ln w="317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A4171F9-F9D5-4532-B093-A87389679609}"/>
              </a:ext>
            </a:extLst>
          </p:cNvPr>
          <p:cNvCxnSpPr>
            <a:stCxn id="22" idx="3"/>
          </p:cNvCxnSpPr>
          <p:nvPr/>
        </p:nvCxnSpPr>
        <p:spPr>
          <a:xfrm>
            <a:off x="4114800" y="4152900"/>
            <a:ext cx="4038600" cy="1588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Flowchart: Multidocument 58">
            <a:extLst>
              <a:ext uri="{FF2B5EF4-FFF2-40B4-BE49-F238E27FC236}">
                <a16:creationId xmlns:a16="http://schemas.microsoft.com/office/drawing/2014/main" id="{526F9E61-C7CC-4DB3-9362-067E3FB94D5F}"/>
              </a:ext>
            </a:extLst>
          </p:cNvPr>
          <p:cNvSpPr/>
          <p:nvPr/>
        </p:nvSpPr>
        <p:spPr>
          <a:xfrm>
            <a:off x="5791200" y="3733800"/>
            <a:ext cx="1371600" cy="838200"/>
          </a:xfrm>
          <a:prstGeom prst="flowChartMultidocument">
            <a:avLst/>
          </a:prstGeom>
          <a:solidFill>
            <a:srgbClr val="CCFFCC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id-ID" sz="1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S-623/KN/2016 </a:t>
            </a:r>
          </a:p>
          <a:p>
            <a:pPr algn="ctr">
              <a:defRPr/>
            </a:pPr>
            <a:r>
              <a:rPr lang="id-ID" sz="1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 Mei 2016</a:t>
            </a:r>
            <a:endParaRPr lang="id-ID" sz="1400" dirty="0">
              <a:solidFill>
                <a:srgbClr val="0070C0"/>
              </a:solidFill>
            </a:endParaRP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01CF5CA-47C1-409D-9DA6-13D4EFBEB5BB}"/>
              </a:ext>
            </a:extLst>
          </p:cNvPr>
          <p:cNvCxnSpPr>
            <a:stCxn id="19" idx="2"/>
            <a:endCxn id="22" idx="0"/>
          </p:cNvCxnSpPr>
          <p:nvPr/>
        </p:nvCxnSpPr>
        <p:spPr>
          <a:xfrm rot="5400000">
            <a:off x="2670969" y="3050381"/>
            <a:ext cx="1060450" cy="1588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C35748A-F166-48D9-850C-1D15B0F9D37C}"/>
              </a:ext>
            </a:extLst>
          </p:cNvPr>
          <p:cNvSpPr/>
          <p:nvPr/>
        </p:nvSpPr>
        <p:spPr>
          <a:xfrm>
            <a:off x="1524000" y="2209800"/>
            <a:ext cx="9144000" cy="4648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45059" name="Picture 2">
            <a:extLst>
              <a:ext uri="{FF2B5EF4-FFF2-40B4-BE49-F238E27FC236}">
                <a16:creationId xmlns:a16="http://schemas.microsoft.com/office/drawing/2014/main" id="{887058A2-D511-4F20-9912-E5D337B316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25" b="3146"/>
          <a:stretch>
            <a:fillRect/>
          </a:stretch>
        </p:blipFill>
        <p:spPr bwMode="auto">
          <a:xfrm>
            <a:off x="1752600" y="1828800"/>
            <a:ext cx="8610600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E3DE2A32-7AB0-4520-9E6A-870B993E219A}"/>
              </a:ext>
            </a:extLst>
          </p:cNvPr>
          <p:cNvSpPr/>
          <p:nvPr/>
        </p:nvSpPr>
        <p:spPr>
          <a:xfrm>
            <a:off x="1524000" y="0"/>
            <a:ext cx="9144000" cy="457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5" name="Subtitle 2">
            <a:extLst>
              <a:ext uri="{FF2B5EF4-FFF2-40B4-BE49-F238E27FC236}">
                <a16:creationId xmlns:a16="http://schemas.microsoft.com/office/drawing/2014/main" id="{EF38EB75-0B70-4300-A4BF-9D7424498751}"/>
              </a:ext>
            </a:extLst>
          </p:cNvPr>
          <p:cNvSpPr txBox="1">
            <a:spLocks/>
          </p:cNvSpPr>
          <p:nvPr/>
        </p:nvSpPr>
        <p:spPr>
          <a:xfrm>
            <a:off x="1752600" y="838200"/>
            <a:ext cx="4578350" cy="609600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20000"/>
              </a:spcBef>
              <a:defRPr/>
            </a:pPr>
            <a:r>
              <a:rPr lang="id-ID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TERIMA KASIH</a:t>
            </a:r>
            <a:endParaRPr lang="en-US" sz="3600" b="1" spc="14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itchFamily="34" charset="0"/>
            </a:endParaRPr>
          </a:p>
        </p:txBody>
      </p:sp>
      <p:grpSp>
        <p:nvGrpSpPr>
          <p:cNvPr id="45062" name="Group 34">
            <a:extLst>
              <a:ext uri="{FF2B5EF4-FFF2-40B4-BE49-F238E27FC236}">
                <a16:creationId xmlns:a16="http://schemas.microsoft.com/office/drawing/2014/main" id="{E299878C-90DD-41E8-A40A-70DA0AFCC5CC}"/>
              </a:ext>
            </a:extLst>
          </p:cNvPr>
          <p:cNvGrpSpPr>
            <a:grpSpLocks/>
          </p:cNvGrpSpPr>
          <p:nvPr/>
        </p:nvGrpSpPr>
        <p:grpSpPr bwMode="auto">
          <a:xfrm>
            <a:off x="10063164" y="68264"/>
            <a:ext cx="320675" cy="319087"/>
            <a:chOff x="8539225" y="53050"/>
            <a:chExt cx="365760" cy="365760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CB16AB9A-D2E4-49E9-8406-F860B3A48164}"/>
                </a:ext>
              </a:extLst>
            </p:cNvPr>
            <p:cNvSpPr/>
            <p:nvPr/>
          </p:nvSpPr>
          <p:spPr>
            <a:xfrm>
              <a:off x="8539225" y="53050"/>
              <a:ext cx="365760" cy="36576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pic>
          <p:nvPicPr>
            <p:cNvPr id="45076" name="Picture 36" descr="logodjkn1.jpg">
              <a:extLst>
                <a:ext uri="{FF2B5EF4-FFF2-40B4-BE49-F238E27FC236}">
                  <a16:creationId xmlns:a16="http://schemas.microsoft.com/office/drawing/2014/main" id="{919B30FE-892B-4F3B-AE91-1B81113E7DC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98782" y="121630"/>
              <a:ext cx="246647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5063" name="Group 37">
            <a:extLst>
              <a:ext uri="{FF2B5EF4-FFF2-40B4-BE49-F238E27FC236}">
                <a16:creationId xmlns:a16="http://schemas.microsoft.com/office/drawing/2014/main" id="{83F1D9A0-F94D-4EB6-8C36-693CABE5AAB7}"/>
              </a:ext>
            </a:extLst>
          </p:cNvPr>
          <p:cNvGrpSpPr>
            <a:grpSpLocks/>
          </p:cNvGrpSpPr>
          <p:nvPr/>
        </p:nvGrpSpPr>
        <p:grpSpPr bwMode="auto">
          <a:xfrm>
            <a:off x="9585326" y="68264"/>
            <a:ext cx="320675" cy="319087"/>
            <a:chOff x="7924800" y="56715"/>
            <a:chExt cx="365760" cy="365760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2056B5CA-5480-40C2-9997-5F364BC0B058}"/>
                </a:ext>
              </a:extLst>
            </p:cNvPr>
            <p:cNvSpPr/>
            <p:nvPr/>
          </p:nvSpPr>
          <p:spPr>
            <a:xfrm>
              <a:off x="7924800" y="56715"/>
              <a:ext cx="365760" cy="36576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pic>
          <p:nvPicPr>
            <p:cNvPr id="45072" name="Picture 39" descr="logodepkeu1.jpg">
              <a:extLst>
                <a:ext uri="{FF2B5EF4-FFF2-40B4-BE49-F238E27FC236}">
                  <a16:creationId xmlns:a16="http://schemas.microsoft.com/office/drawing/2014/main" id="{F36D225E-B2EF-454B-8631-8AF8F71DAAB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88808" y="100050"/>
              <a:ext cx="237744" cy="2327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5064" name="Group 40">
            <a:extLst>
              <a:ext uri="{FF2B5EF4-FFF2-40B4-BE49-F238E27FC236}">
                <a16:creationId xmlns:a16="http://schemas.microsoft.com/office/drawing/2014/main" id="{AF4AD6DC-97BD-4189-8F72-C381AD7402DB}"/>
              </a:ext>
            </a:extLst>
          </p:cNvPr>
          <p:cNvGrpSpPr>
            <a:grpSpLocks/>
          </p:cNvGrpSpPr>
          <p:nvPr/>
        </p:nvGrpSpPr>
        <p:grpSpPr bwMode="auto">
          <a:xfrm>
            <a:off x="9128126" y="68264"/>
            <a:ext cx="320675" cy="319087"/>
            <a:chOff x="7315200" y="7620"/>
            <a:chExt cx="365760" cy="365760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EA0DEE34-47C2-46D5-9375-C639BC9B36A5}"/>
                </a:ext>
              </a:extLst>
            </p:cNvPr>
            <p:cNvSpPr/>
            <p:nvPr/>
          </p:nvSpPr>
          <p:spPr>
            <a:xfrm>
              <a:off x="7315200" y="7620"/>
              <a:ext cx="365760" cy="36576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pic>
          <p:nvPicPr>
            <p:cNvPr id="45068" name="Picture 42" descr="garuda_pancasila.gif">
              <a:extLst>
                <a:ext uri="{FF2B5EF4-FFF2-40B4-BE49-F238E27FC236}">
                  <a16:creationId xmlns:a16="http://schemas.microsoft.com/office/drawing/2014/main" id="{18AE8841-32B3-4516-BB10-EEBF5B816DB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90233" y="76200"/>
              <a:ext cx="215695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4E79E1E-F405-4AE6-92EB-AFD14DB31584}"/>
              </a:ext>
            </a:extLst>
          </p:cNvPr>
          <p:cNvSpPr/>
          <p:nvPr/>
        </p:nvSpPr>
        <p:spPr>
          <a:xfrm>
            <a:off x="1524000" y="0"/>
            <a:ext cx="9144000" cy="457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grpSp>
        <p:nvGrpSpPr>
          <p:cNvPr id="46083" name="Group 2">
            <a:extLst>
              <a:ext uri="{FF2B5EF4-FFF2-40B4-BE49-F238E27FC236}">
                <a16:creationId xmlns:a16="http://schemas.microsoft.com/office/drawing/2014/main" id="{27741FE0-DC40-4AA4-9D41-2340599DB015}"/>
              </a:ext>
            </a:extLst>
          </p:cNvPr>
          <p:cNvGrpSpPr>
            <a:grpSpLocks/>
          </p:cNvGrpSpPr>
          <p:nvPr/>
        </p:nvGrpSpPr>
        <p:grpSpPr bwMode="auto">
          <a:xfrm>
            <a:off x="10063164" y="68264"/>
            <a:ext cx="320675" cy="319087"/>
            <a:chOff x="8539225" y="53050"/>
            <a:chExt cx="365760" cy="36576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3A417F66-CAF7-4DD4-A38E-66F5995D82AC}"/>
                </a:ext>
              </a:extLst>
            </p:cNvPr>
            <p:cNvSpPr/>
            <p:nvPr/>
          </p:nvSpPr>
          <p:spPr>
            <a:xfrm>
              <a:off x="8539225" y="53050"/>
              <a:ext cx="365760" cy="36576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pic>
          <p:nvPicPr>
            <p:cNvPr id="46098" name="Picture 4" descr="logodjkn1.jpg">
              <a:extLst>
                <a:ext uri="{FF2B5EF4-FFF2-40B4-BE49-F238E27FC236}">
                  <a16:creationId xmlns:a16="http://schemas.microsoft.com/office/drawing/2014/main" id="{0C623DF3-7699-4001-B809-E7A0E84E6E3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98782" y="121630"/>
              <a:ext cx="246647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6084" name="Group 5">
            <a:extLst>
              <a:ext uri="{FF2B5EF4-FFF2-40B4-BE49-F238E27FC236}">
                <a16:creationId xmlns:a16="http://schemas.microsoft.com/office/drawing/2014/main" id="{F68BF68D-73FD-4D3C-B771-3ECC13E16419}"/>
              </a:ext>
            </a:extLst>
          </p:cNvPr>
          <p:cNvGrpSpPr>
            <a:grpSpLocks/>
          </p:cNvGrpSpPr>
          <p:nvPr/>
        </p:nvGrpSpPr>
        <p:grpSpPr bwMode="auto">
          <a:xfrm>
            <a:off x="9585326" y="68264"/>
            <a:ext cx="320675" cy="319087"/>
            <a:chOff x="7924800" y="56715"/>
            <a:chExt cx="365760" cy="36576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B9415B45-7784-4B43-847B-68ACF168FBFF}"/>
                </a:ext>
              </a:extLst>
            </p:cNvPr>
            <p:cNvSpPr/>
            <p:nvPr/>
          </p:nvSpPr>
          <p:spPr>
            <a:xfrm>
              <a:off x="7924800" y="56715"/>
              <a:ext cx="365760" cy="36576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pic>
          <p:nvPicPr>
            <p:cNvPr id="46094" name="Picture 7" descr="logodepkeu1.jpg">
              <a:extLst>
                <a:ext uri="{FF2B5EF4-FFF2-40B4-BE49-F238E27FC236}">
                  <a16:creationId xmlns:a16="http://schemas.microsoft.com/office/drawing/2014/main" id="{5B475A00-D861-490B-9A61-241F3D749FB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88808" y="100050"/>
              <a:ext cx="237744" cy="2327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6085" name="Group 8">
            <a:extLst>
              <a:ext uri="{FF2B5EF4-FFF2-40B4-BE49-F238E27FC236}">
                <a16:creationId xmlns:a16="http://schemas.microsoft.com/office/drawing/2014/main" id="{CD857130-2145-4EEC-885A-755D95F0A884}"/>
              </a:ext>
            </a:extLst>
          </p:cNvPr>
          <p:cNvGrpSpPr>
            <a:grpSpLocks/>
          </p:cNvGrpSpPr>
          <p:nvPr/>
        </p:nvGrpSpPr>
        <p:grpSpPr bwMode="auto">
          <a:xfrm>
            <a:off x="9128126" y="68264"/>
            <a:ext cx="320675" cy="319087"/>
            <a:chOff x="7315200" y="7620"/>
            <a:chExt cx="365760" cy="365760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8034362-ED73-484A-B74C-9900FFE0FA96}"/>
                </a:ext>
              </a:extLst>
            </p:cNvPr>
            <p:cNvSpPr/>
            <p:nvPr/>
          </p:nvSpPr>
          <p:spPr>
            <a:xfrm>
              <a:off x="7315200" y="7620"/>
              <a:ext cx="365760" cy="36576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pic>
          <p:nvPicPr>
            <p:cNvPr id="46090" name="Picture 10" descr="garuda_pancasila.gif">
              <a:extLst>
                <a:ext uri="{FF2B5EF4-FFF2-40B4-BE49-F238E27FC236}">
                  <a16:creationId xmlns:a16="http://schemas.microsoft.com/office/drawing/2014/main" id="{2E9F0B87-B1CB-444C-B151-C0CF6C1BBF8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90233" y="76200"/>
              <a:ext cx="215695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CCC9919C-A02F-4B67-B9EE-3514BBA2161C}"/>
              </a:ext>
            </a:extLst>
          </p:cNvPr>
          <p:cNvSpPr txBox="1"/>
          <p:nvPr/>
        </p:nvSpPr>
        <p:spPr>
          <a:xfrm>
            <a:off x="2743200" y="2667001"/>
            <a:ext cx="6705600" cy="1077913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algn="ctr">
              <a:defRPr/>
            </a:pPr>
            <a:r>
              <a:rPr lang="id-ID" sz="2400" b="1" dirty="0">
                <a:latin typeface="Arial" charset="0"/>
                <a:cs typeface="Arial" charset="0"/>
              </a:rPr>
              <a:t>LAMPIRAN</a:t>
            </a:r>
          </a:p>
          <a:p>
            <a:pPr algn="ctr">
              <a:defRPr/>
            </a:pPr>
            <a:endParaRPr lang="id-ID" sz="2000" b="1" dirty="0">
              <a:latin typeface="Arial" charset="0"/>
              <a:cs typeface="Arial" charset="0"/>
            </a:endParaRPr>
          </a:p>
          <a:p>
            <a:pPr algn="ctr">
              <a:defRPr/>
            </a:pPr>
            <a:r>
              <a:rPr lang="id-ID" sz="2000" b="1" dirty="0">
                <a:latin typeface="Arial" charset="0"/>
                <a:cs typeface="Arial" charset="0"/>
              </a:rPr>
              <a:t>RKBMN TAHUN 2019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1D3483A-A82A-4534-B6A9-8B00D0172F99}"/>
              </a:ext>
            </a:extLst>
          </p:cNvPr>
          <p:cNvSpPr/>
          <p:nvPr/>
        </p:nvSpPr>
        <p:spPr>
          <a:xfrm>
            <a:off x="1524000" y="0"/>
            <a:ext cx="9144000" cy="457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47107" name="Group 2">
            <a:extLst>
              <a:ext uri="{FF2B5EF4-FFF2-40B4-BE49-F238E27FC236}">
                <a16:creationId xmlns:a16="http://schemas.microsoft.com/office/drawing/2014/main" id="{BFC5CF64-7FEF-413C-9622-213BD8C07A3D}"/>
              </a:ext>
            </a:extLst>
          </p:cNvPr>
          <p:cNvGrpSpPr>
            <a:grpSpLocks/>
          </p:cNvGrpSpPr>
          <p:nvPr/>
        </p:nvGrpSpPr>
        <p:grpSpPr bwMode="auto">
          <a:xfrm>
            <a:off x="10063164" y="68264"/>
            <a:ext cx="320675" cy="319087"/>
            <a:chOff x="8539225" y="53050"/>
            <a:chExt cx="365760" cy="36576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E51BADB1-9258-4C1D-A953-942E7F52A372}"/>
                </a:ext>
              </a:extLst>
            </p:cNvPr>
            <p:cNvSpPr/>
            <p:nvPr/>
          </p:nvSpPr>
          <p:spPr>
            <a:xfrm>
              <a:off x="8539225" y="53050"/>
              <a:ext cx="365760" cy="36576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pic>
          <p:nvPicPr>
            <p:cNvPr id="47123" name="Picture 4" descr="logodjkn1.jpg">
              <a:extLst>
                <a:ext uri="{FF2B5EF4-FFF2-40B4-BE49-F238E27FC236}">
                  <a16:creationId xmlns:a16="http://schemas.microsoft.com/office/drawing/2014/main" id="{E07B429D-9BA9-40F1-939B-3EBD9CD173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98782" y="121630"/>
              <a:ext cx="246647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7108" name="Group 5">
            <a:extLst>
              <a:ext uri="{FF2B5EF4-FFF2-40B4-BE49-F238E27FC236}">
                <a16:creationId xmlns:a16="http://schemas.microsoft.com/office/drawing/2014/main" id="{9627E716-414F-49CB-B214-F298455EF416}"/>
              </a:ext>
            </a:extLst>
          </p:cNvPr>
          <p:cNvGrpSpPr>
            <a:grpSpLocks/>
          </p:cNvGrpSpPr>
          <p:nvPr/>
        </p:nvGrpSpPr>
        <p:grpSpPr bwMode="auto">
          <a:xfrm>
            <a:off x="9585326" y="68264"/>
            <a:ext cx="320675" cy="319087"/>
            <a:chOff x="7924800" y="56715"/>
            <a:chExt cx="365760" cy="365760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951A43C-208B-43E1-9B40-48C60D20CA17}"/>
                </a:ext>
              </a:extLst>
            </p:cNvPr>
            <p:cNvSpPr/>
            <p:nvPr/>
          </p:nvSpPr>
          <p:spPr>
            <a:xfrm>
              <a:off x="7924800" y="56715"/>
              <a:ext cx="365760" cy="36576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pic>
          <p:nvPicPr>
            <p:cNvPr id="47119" name="Picture 7" descr="logodepkeu1.jpg">
              <a:extLst>
                <a:ext uri="{FF2B5EF4-FFF2-40B4-BE49-F238E27FC236}">
                  <a16:creationId xmlns:a16="http://schemas.microsoft.com/office/drawing/2014/main" id="{9164753C-232B-4C35-AF12-200D650B3C0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88808" y="100050"/>
              <a:ext cx="237744" cy="2327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7109" name="Group 8">
            <a:extLst>
              <a:ext uri="{FF2B5EF4-FFF2-40B4-BE49-F238E27FC236}">
                <a16:creationId xmlns:a16="http://schemas.microsoft.com/office/drawing/2014/main" id="{C89366E1-1F55-4F1A-AB30-3E0ACC751255}"/>
              </a:ext>
            </a:extLst>
          </p:cNvPr>
          <p:cNvGrpSpPr>
            <a:grpSpLocks/>
          </p:cNvGrpSpPr>
          <p:nvPr/>
        </p:nvGrpSpPr>
        <p:grpSpPr bwMode="auto">
          <a:xfrm>
            <a:off x="9128126" y="68264"/>
            <a:ext cx="320675" cy="319087"/>
            <a:chOff x="7315200" y="7620"/>
            <a:chExt cx="365760" cy="36576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E26A5C09-4178-4948-9FA7-F1BE54E194C3}"/>
                </a:ext>
              </a:extLst>
            </p:cNvPr>
            <p:cNvSpPr/>
            <p:nvPr/>
          </p:nvSpPr>
          <p:spPr>
            <a:xfrm>
              <a:off x="7315200" y="7620"/>
              <a:ext cx="365760" cy="36576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pic>
          <p:nvPicPr>
            <p:cNvPr id="47115" name="Picture 10" descr="garuda_pancasila.gif">
              <a:extLst>
                <a:ext uri="{FF2B5EF4-FFF2-40B4-BE49-F238E27FC236}">
                  <a16:creationId xmlns:a16="http://schemas.microsoft.com/office/drawing/2014/main" id="{74C63EC8-38DE-44E7-994B-F46D455C17E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90233" y="76200"/>
              <a:ext cx="215695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7110" name="TextBox 12">
            <a:extLst>
              <a:ext uri="{FF2B5EF4-FFF2-40B4-BE49-F238E27FC236}">
                <a16:creationId xmlns:a16="http://schemas.microsoft.com/office/drawing/2014/main" id="{A5E1C708-811D-4F64-8CCF-DA128A84C9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2314" y="457200"/>
            <a:ext cx="8231187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id-ID" altLang="id-ID" sz="2800"/>
              <a:t>DATA 10 K/L DENGAN USULAN PENGADAAN (M2) TERBANYAK</a:t>
            </a:r>
          </a:p>
        </p:txBody>
      </p:sp>
      <p:graphicFrame>
        <p:nvGraphicFramePr>
          <p:cNvPr id="16" name="Chart 15">
            <a:extLst>
              <a:ext uri="{FF2B5EF4-FFF2-40B4-BE49-F238E27FC236}">
                <a16:creationId xmlns:a16="http://schemas.microsoft.com/office/drawing/2014/main" id="{A720EAEE-0921-471E-A066-62E2A4F8E0CA}"/>
              </a:ext>
            </a:extLst>
          </p:cNvPr>
          <p:cNvGraphicFramePr>
            <a:graphicFrameLocks/>
          </p:cNvGraphicFramePr>
          <p:nvPr/>
        </p:nvGraphicFramePr>
        <p:xfrm>
          <a:off x="2279576" y="1556792"/>
          <a:ext cx="7466086" cy="49983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3758ECE-DCFA-4FDA-AA78-2E186D4391CE}"/>
              </a:ext>
            </a:extLst>
          </p:cNvPr>
          <p:cNvSpPr txBox="1">
            <a:spLocks/>
          </p:cNvSpPr>
          <p:nvPr/>
        </p:nvSpPr>
        <p:spPr>
          <a:xfrm>
            <a:off x="1524000" y="533401"/>
            <a:ext cx="9144000" cy="46196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 marL="263525" algn="ctr">
              <a:defRPr/>
            </a:pPr>
            <a:r>
              <a:rPr lang="en-US" sz="2400" dirty="0">
                <a:latin typeface="Arial Black" pitchFamily="34" charset="0"/>
                <a:ea typeface="+mj-ea"/>
                <a:cs typeface="+mj-cs"/>
              </a:rPr>
              <a:t>DEFINISI</a:t>
            </a: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04AF2182-FA48-42CF-B7D2-2A5BB41AE8A0}"/>
              </a:ext>
            </a:extLst>
          </p:cNvPr>
          <p:cNvGraphicFramePr/>
          <p:nvPr/>
        </p:nvGraphicFramePr>
        <p:xfrm>
          <a:off x="1524000" y="914400"/>
          <a:ext cx="52578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29700" name="Group 12">
            <a:extLst>
              <a:ext uri="{FF2B5EF4-FFF2-40B4-BE49-F238E27FC236}">
                <a16:creationId xmlns:a16="http://schemas.microsoft.com/office/drawing/2014/main" id="{B07CFF8C-6E34-453B-B3F2-1CE699EEFE7D}"/>
              </a:ext>
            </a:extLst>
          </p:cNvPr>
          <p:cNvGrpSpPr>
            <a:grpSpLocks/>
          </p:cNvGrpSpPr>
          <p:nvPr/>
        </p:nvGrpSpPr>
        <p:grpSpPr bwMode="auto">
          <a:xfrm>
            <a:off x="2971800" y="2362200"/>
            <a:ext cx="6248400" cy="2185988"/>
            <a:chOff x="1447800" y="2514600"/>
            <a:chExt cx="6248400" cy="218443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32E4B28-9ECF-414A-98A5-5318DAD420DF}"/>
                </a:ext>
              </a:extLst>
            </p:cNvPr>
            <p:cNvSpPr txBox="1"/>
            <p:nvPr/>
          </p:nvSpPr>
          <p:spPr>
            <a:xfrm>
              <a:off x="3352800" y="2514600"/>
              <a:ext cx="4343400" cy="2184438"/>
            </a:xfrm>
            <a:prstGeom prst="rect">
              <a:avLst/>
            </a:prstGeom>
            <a:noFill/>
            <a:ln>
              <a:solidFill>
                <a:schemeClr val="lt1">
                  <a:hueOff val="0"/>
                  <a:satOff val="0"/>
                  <a:lumOff val="0"/>
                </a:schemeClr>
              </a:solidFill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id-ID" sz="2400" dirty="0">
                  <a:solidFill>
                    <a:srgbClr val="0070C0"/>
                  </a:solidFill>
                  <a:latin typeface="Berlin Sans FB Demi" pitchFamily="34" charset="0"/>
                  <a:cs typeface="Arial" charset="0"/>
                </a:rPr>
                <a:t>Definisi (</a:t>
              </a:r>
              <a:r>
                <a:rPr lang="en-US" sz="2400" dirty="0">
                  <a:solidFill>
                    <a:srgbClr val="0070C0"/>
                  </a:solidFill>
                  <a:latin typeface="Berlin Sans FB Demi" pitchFamily="34" charset="0"/>
                  <a:cs typeface="Arial" charset="0"/>
                </a:rPr>
                <a:t>PP 27/2014</a:t>
              </a:r>
              <a:r>
                <a:rPr lang="id-ID" sz="2400" dirty="0">
                  <a:solidFill>
                    <a:srgbClr val="0070C0"/>
                  </a:solidFill>
                  <a:latin typeface="Berlin Sans FB Demi" pitchFamily="34" charset="0"/>
                  <a:cs typeface="Arial" charset="0"/>
                </a:rPr>
                <a:t>)</a:t>
              </a:r>
              <a:endParaRPr lang="en-US" sz="2400" dirty="0">
                <a:solidFill>
                  <a:srgbClr val="0070C0"/>
                </a:solidFill>
                <a:latin typeface="Berlin Sans FB Demi" pitchFamily="34" charset="0"/>
                <a:cs typeface="Arial" charset="0"/>
              </a:endParaRPr>
            </a:p>
            <a:p>
              <a:pPr algn="ctr">
                <a:defRPr/>
              </a:pPr>
              <a:endParaRPr lang="en-US" sz="1600" dirty="0">
                <a:solidFill>
                  <a:srgbClr val="0070C0"/>
                </a:solidFill>
                <a:latin typeface="Berlin Sans FB" pitchFamily="34" charset="0"/>
                <a:cs typeface="Arial" charset="0"/>
              </a:endParaRPr>
            </a:p>
            <a:p>
              <a:pPr algn="ctr">
                <a:defRPr/>
              </a:pPr>
              <a:r>
                <a:rPr lang="en-US" sz="1600" dirty="0">
                  <a:latin typeface="Berlin Sans FB" pitchFamily="34" charset="0"/>
                  <a:cs typeface="Arial" charset="0"/>
                </a:rPr>
                <a:t> “</a:t>
              </a:r>
              <a:r>
                <a:rPr lang="en-US" sz="1600" dirty="0" err="1">
                  <a:latin typeface="Berlin Sans FB" pitchFamily="34" charset="0"/>
                  <a:cs typeface="Arial" charset="0"/>
                </a:rPr>
                <a:t>kegiatan</a:t>
              </a:r>
              <a:r>
                <a:rPr lang="en-US" sz="1600" dirty="0">
                  <a:latin typeface="Berlin Sans FB" pitchFamily="34" charset="0"/>
                  <a:cs typeface="Arial" charset="0"/>
                </a:rPr>
                <a:t> </a:t>
              </a:r>
              <a:r>
                <a:rPr lang="en-US" sz="1600" dirty="0" err="1">
                  <a:latin typeface="Berlin Sans FB" pitchFamily="34" charset="0"/>
                  <a:cs typeface="Arial" charset="0"/>
                </a:rPr>
                <a:t>merumuskan</a:t>
              </a:r>
              <a:r>
                <a:rPr lang="en-US" sz="1600" dirty="0">
                  <a:latin typeface="Berlin Sans FB" pitchFamily="34" charset="0"/>
                  <a:cs typeface="Arial" charset="0"/>
                </a:rPr>
                <a:t> </a:t>
              </a:r>
              <a:r>
                <a:rPr lang="en-US" sz="1600" dirty="0" err="1">
                  <a:latin typeface="Berlin Sans FB" pitchFamily="34" charset="0"/>
                  <a:cs typeface="Arial" charset="0"/>
                </a:rPr>
                <a:t>rincian</a:t>
              </a:r>
              <a:r>
                <a:rPr lang="en-US" sz="1600" dirty="0">
                  <a:latin typeface="Berlin Sans FB" pitchFamily="34" charset="0"/>
                  <a:cs typeface="Arial" charset="0"/>
                </a:rPr>
                <a:t> </a:t>
              </a:r>
              <a:r>
                <a:rPr lang="en-US" sz="1600" dirty="0" err="1">
                  <a:latin typeface="Berlin Sans FB" pitchFamily="34" charset="0"/>
                  <a:cs typeface="Arial" charset="0"/>
                </a:rPr>
                <a:t>kebutuhan</a:t>
              </a:r>
              <a:r>
                <a:rPr lang="en-US" sz="1600" dirty="0">
                  <a:latin typeface="Berlin Sans FB" pitchFamily="34" charset="0"/>
                  <a:cs typeface="Arial" charset="0"/>
                </a:rPr>
                <a:t> BMN/Daerah </a:t>
              </a:r>
              <a:r>
                <a:rPr lang="en-US" sz="1600" dirty="0" err="1">
                  <a:latin typeface="Berlin Sans FB" pitchFamily="34" charset="0"/>
                  <a:cs typeface="Arial" charset="0"/>
                </a:rPr>
                <a:t>untuk</a:t>
              </a:r>
              <a:r>
                <a:rPr lang="en-US" sz="1600" dirty="0">
                  <a:latin typeface="Berlin Sans FB" pitchFamily="34" charset="0"/>
                  <a:cs typeface="Arial" charset="0"/>
                </a:rPr>
                <a:t> </a:t>
              </a:r>
              <a:r>
                <a:rPr lang="en-US" sz="1600" dirty="0" err="1">
                  <a:latin typeface="Berlin Sans FB" pitchFamily="34" charset="0"/>
                  <a:cs typeface="Arial" charset="0"/>
                </a:rPr>
                <a:t>menghubungkan</a:t>
              </a:r>
              <a:r>
                <a:rPr lang="en-US" sz="1600" dirty="0">
                  <a:latin typeface="Berlin Sans FB" pitchFamily="34" charset="0"/>
                  <a:cs typeface="Arial" charset="0"/>
                </a:rPr>
                <a:t> </a:t>
              </a:r>
              <a:r>
                <a:rPr lang="en-US" sz="1600" dirty="0" err="1">
                  <a:latin typeface="Berlin Sans FB" pitchFamily="34" charset="0"/>
                  <a:cs typeface="Arial" charset="0"/>
                </a:rPr>
                <a:t>pengadaan</a:t>
              </a:r>
              <a:r>
                <a:rPr lang="en-US" sz="1600" dirty="0">
                  <a:latin typeface="Berlin Sans FB" pitchFamily="34" charset="0"/>
                  <a:cs typeface="Arial" charset="0"/>
                </a:rPr>
                <a:t> </a:t>
              </a:r>
              <a:r>
                <a:rPr lang="en-US" sz="1600" dirty="0" err="1">
                  <a:latin typeface="Berlin Sans FB" pitchFamily="34" charset="0"/>
                  <a:cs typeface="Arial" charset="0"/>
                </a:rPr>
                <a:t>barang</a:t>
              </a:r>
              <a:r>
                <a:rPr lang="en-US" sz="1600" dirty="0">
                  <a:latin typeface="Berlin Sans FB" pitchFamily="34" charset="0"/>
                  <a:cs typeface="Arial" charset="0"/>
                </a:rPr>
                <a:t> yang </a:t>
              </a:r>
              <a:r>
                <a:rPr lang="en-US" sz="1600" dirty="0" err="1">
                  <a:latin typeface="Berlin Sans FB" pitchFamily="34" charset="0"/>
                  <a:cs typeface="Arial" charset="0"/>
                </a:rPr>
                <a:t>telah</a:t>
              </a:r>
              <a:r>
                <a:rPr lang="en-US" sz="1600" dirty="0">
                  <a:latin typeface="Berlin Sans FB" pitchFamily="34" charset="0"/>
                  <a:cs typeface="Arial" charset="0"/>
                </a:rPr>
                <a:t> </a:t>
              </a:r>
              <a:r>
                <a:rPr lang="en-US" sz="1600" dirty="0" err="1">
                  <a:latin typeface="Berlin Sans FB" pitchFamily="34" charset="0"/>
                  <a:cs typeface="Arial" charset="0"/>
                </a:rPr>
                <a:t>lalu</a:t>
              </a:r>
              <a:r>
                <a:rPr lang="en-US" sz="1600" dirty="0">
                  <a:latin typeface="Berlin Sans FB" pitchFamily="34" charset="0"/>
                  <a:cs typeface="Arial" charset="0"/>
                </a:rPr>
                <a:t> </a:t>
              </a:r>
              <a:r>
                <a:rPr lang="en-US" sz="1600" dirty="0" err="1">
                  <a:latin typeface="Berlin Sans FB" pitchFamily="34" charset="0"/>
                  <a:cs typeface="Arial" charset="0"/>
                </a:rPr>
                <a:t>dengan</a:t>
              </a:r>
              <a:r>
                <a:rPr lang="en-US" sz="1600" dirty="0">
                  <a:latin typeface="Berlin Sans FB" pitchFamily="34" charset="0"/>
                  <a:cs typeface="Arial" charset="0"/>
                </a:rPr>
                <a:t> </a:t>
              </a:r>
              <a:r>
                <a:rPr lang="en-US" sz="1600" dirty="0" err="1">
                  <a:latin typeface="Berlin Sans FB" pitchFamily="34" charset="0"/>
                  <a:cs typeface="Arial" charset="0"/>
                </a:rPr>
                <a:t>keadaan</a:t>
              </a:r>
              <a:r>
                <a:rPr lang="en-US" sz="1600" dirty="0">
                  <a:latin typeface="Berlin Sans FB" pitchFamily="34" charset="0"/>
                  <a:cs typeface="Arial" charset="0"/>
                </a:rPr>
                <a:t> yang </a:t>
              </a:r>
              <a:r>
                <a:rPr lang="en-US" sz="1600" dirty="0" err="1">
                  <a:latin typeface="Berlin Sans FB" pitchFamily="34" charset="0"/>
                  <a:cs typeface="Arial" charset="0"/>
                </a:rPr>
                <a:t>sedang</a:t>
              </a:r>
              <a:r>
                <a:rPr lang="en-US" sz="1600" dirty="0">
                  <a:latin typeface="Berlin Sans FB" pitchFamily="34" charset="0"/>
                  <a:cs typeface="Arial" charset="0"/>
                </a:rPr>
                <a:t> </a:t>
              </a:r>
              <a:r>
                <a:rPr lang="en-US" sz="1600" dirty="0" err="1">
                  <a:latin typeface="Berlin Sans FB" pitchFamily="34" charset="0"/>
                  <a:cs typeface="Arial" charset="0"/>
                </a:rPr>
                <a:t>berjalan</a:t>
              </a:r>
              <a:r>
                <a:rPr lang="en-US" sz="1600" dirty="0">
                  <a:latin typeface="Berlin Sans FB" pitchFamily="34" charset="0"/>
                  <a:cs typeface="Arial" charset="0"/>
                </a:rPr>
                <a:t> </a:t>
              </a:r>
              <a:r>
                <a:rPr lang="en-US" sz="1600" dirty="0" err="1">
                  <a:latin typeface="Berlin Sans FB" pitchFamily="34" charset="0"/>
                  <a:cs typeface="Arial" charset="0"/>
                </a:rPr>
                <a:t>sebagai</a:t>
              </a:r>
              <a:r>
                <a:rPr lang="en-US" sz="1600" dirty="0">
                  <a:latin typeface="Berlin Sans FB" pitchFamily="34" charset="0"/>
                  <a:cs typeface="Arial" charset="0"/>
                </a:rPr>
                <a:t> </a:t>
              </a:r>
              <a:r>
                <a:rPr lang="en-US" sz="1600" dirty="0" err="1">
                  <a:latin typeface="Berlin Sans FB" pitchFamily="34" charset="0"/>
                  <a:cs typeface="Arial" charset="0"/>
                </a:rPr>
                <a:t>dasar</a:t>
              </a:r>
              <a:r>
                <a:rPr lang="en-US" sz="1600" dirty="0">
                  <a:latin typeface="Berlin Sans FB" pitchFamily="34" charset="0"/>
                  <a:cs typeface="Arial" charset="0"/>
                </a:rPr>
                <a:t> </a:t>
              </a:r>
              <a:r>
                <a:rPr lang="en-US" sz="1600" dirty="0" err="1">
                  <a:latin typeface="Berlin Sans FB" pitchFamily="34" charset="0"/>
                  <a:cs typeface="Arial" charset="0"/>
                </a:rPr>
                <a:t>dalam</a:t>
              </a:r>
              <a:r>
                <a:rPr lang="en-US" sz="1600" dirty="0">
                  <a:latin typeface="Berlin Sans FB" pitchFamily="34" charset="0"/>
                  <a:cs typeface="Arial" charset="0"/>
                </a:rPr>
                <a:t> </a:t>
              </a:r>
              <a:r>
                <a:rPr lang="en-US" sz="1600" dirty="0" err="1">
                  <a:latin typeface="Berlin Sans FB" pitchFamily="34" charset="0"/>
                  <a:cs typeface="Arial" charset="0"/>
                </a:rPr>
                <a:t>melakukan</a:t>
              </a:r>
              <a:r>
                <a:rPr lang="en-US" sz="1600" dirty="0">
                  <a:latin typeface="Berlin Sans FB" pitchFamily="34" charset="0"/>
                  <a:cs typeface="Arial" charset="0"/>
                </a:rPr>
                <a:t> </a:t>
              </a:r>
              <a:r>
                <a:rPr lang="en-US" sz="1600" dirty="0" err="1">
                  <a:latin typeface="Berlin Sans FB" pitchFamily="34" charset="0"/>
                  <a:cs typeface="Arial" charset="0"/>
                </a:rPr>
                <a:t>tindakan</a:t>
              </a:r>
              <a:r>
                <a:rPr lang="en-US" sz="1600" dirty="0">
                  <a:latin typeface="Berlin Sans FB" pitchFamily="34" charset="0"/>
                  <a:cs typeface="Arial" charset="0"/>
                </a:rPr>
                <a:t> yang </a:t>
              </a:r>
              <a:r>
                <a:rPr lang="en-US" sz="1600" dirty="0" err="1">
                  <a:latin typeface="Berlin Sans FB" pitchFamily="34" charset="0"/>
                  <a:cs typeface="Arial" charset="0"/>
                </a:rPr>
                <a:t>akan</a:t>
              </a:r>
              <a:r>
                <a:rPr lang="en-US" sz="1600" dirty="0">
                  <a:latin typeface="Berlin Sans FB" pitchFamily="34" charset="0"/>
                  <a:cs typeface="Arial" charset="0"/>
                </a:rPr>
                <a:t> </a:t>
              </a:r>
              <a:r>
                <a:rPr lang="en-US" sz="1600" dirty="0" err="1">
                  <a:latin typeface="Berlin Sans FB" pitchFamily="34" charset="0"/>
                  <a:cs typeface="Arial" charset="0"/>
                </a:rPr>
                <a:t>datang</a:t>
              </a:r>
              <a:r>
                <a:rPr lang="en-US" sz="1600" dirty="0">
                  <a:latin typeface="Berlin Sans FB" pitchFamily="34" charset="0"/>
                  <a:cs typeface="Arial" charset="0"/>
                </a:rPr>
                <a:t>”</a:t>
              </a:r>
            </a:p>
            <a:p>
              <a:pPr>
                <a:defRPr/>
              </a:pPr>
              <a:endParaRPr lang="en-US" sz="1600" dirty="0">
                <a:latin typeface="Arial" charset="0"/>
                <a:cs typeface="Arial" charset="0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0702E3D7-4373-4183-ABEB-D11D3BB55D52}"/>
                </a:ext>
              </a:extLst>
            </p:cNvPr>
            <p:cNvSpPr/>
            <p:nvPr/>
          </p:nvSpPr>
          <p:spPr>
            <a:xfrm>
              <a:off x="1447800" y="2514600"/>
              <a:ext cx="1793875" cy="2132087"/>
            </a:xfrm>
            <a:prstGeom prst="ellipse">
              <a:avLst/>
            </a:prstGeom>
            <a:blipFill rotWithShape="0">
              <a:blip r:embed="rId7" cstate="print"/>
              <a:stretch>
                <a:fillRect/>
              </a:stretch>
            </a:blip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</p:grpSp>
      <p:sp>
        <p:nvSpPr>
          <p:cNvPr id="22533" name="Slide Number Placeholder 7">
            <a:extLst>
              <a:ext uri="{FF2B5EF4-FFF2-40B4-BE49-F238E27FC236}">
                <a16:creationId xmlns:a16="http://schemas.microsoft.com/office/drawing/2014/main" id="{0F4CCEA3-B560-4790-AC89-173E6E2C03E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xfrm>
            <a:off x="8534400" y="6356351"/>
            <a:ext cx="2133600" cy="36512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80441FFA-1773-451C-93D1-89D425572A2B}" type="slidenum">
              <a:rPr lang="en-US" altLang="en-US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</a:t>
            </a:fld>
            <a:endParaRPr lang="en-US" altLang="en-US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9702" name="Group 7">
            <a:extLst>
              <a:ext uri="{FF2B5EF4-FFF2-40B4-BE49-F238E27FC236}">
                <a16:creationId xmlns:a16="http://schemas.microsoft.com/office/drawing/2014/main" id="{D331AC41-C961-499F-9C15-DE5F3BF1232D}"/>
              </a:ext>
            </a:extLst>
          </p:cNvPr>
          <p:cNvGrpSpPr>
            <a:grpSpLocks/>
          </p:cNvGrpSpPr>
          <p:nvPr/>
        </p:nvGrpSpPr>
        <p:grpSpPr bwMode="auto">
          <a:xfrm>
            <a:off x="1524000" y="6172200"/>
            <a:ext cx="9144000" cy="685800"/>
            <a:chOff x="0" y="4870155"/>
            <a:chExt cx="9144000" cy="1225845"/>
          </a:xfrm>
        </p:grpSpPr>
        <p:pic>
          <p:nvPicPr>
            <p:cNvPr id="29719" name="rg_hi" descr="http://t1.gstatic.com/images?q=tbn:ANd9GcRGHj87f-19rdplIwm9EjPJl3vin-nh3wGNuu3x6cVmLMyirNtqcA">
              <a:extLst>
                <a:ext uri="{FF2B5EF4-FFF2-40B4-BE49-F238E27FC236}">
                  <a16:creationId xmlns:a16="http://schemas.microsoft.com/office/drawing/2014/main" id="{D879746A-3747-4903-8D43-9D8250784A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lum bright="34000" contrast="-56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4870155"/>
              <a:ext cx="4572000" cy="1225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9720" name="rg_hi" descr="http://t0.gstatic.com/images?q=tbn:ANd9GcTaL-rw6QLfMqDJBMRsRHOMvuojYucRil3Wjas-S0cZBwQhPtFLww">
              <a:extLst>
                <a:ext uri="{FF2B5EF4-FFF2-40B4-BE49-F238E27FC236}">
                  <a16:creationId xmlns:a16="http://schemas.microsoft.com/office/drawing/2014/main" id="{0D09118C-A2E3-40C0-8FDF-96540730E1B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lum bright="34000" contrast="-56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2000" y="4870155"/>
              <a:ext cx="4572000" cy="12194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29BDB985-0B0A-4C3A-8F87-C2332D7BC3CA}"/>
              </a:ext>
            </a:extLst>
          </p:cNvPr>
          <p:cNvSpPr/>
          <p:nvPr/>
        </p:nvSpPr>
        <p:spPr>
          <a:xfrm>
            <a:off x="1524000" y="0"/>
            <a:ext cx="9144000" cy="457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29704" name="Group 34">
            <a:extLst>
              <a:ext uri="{FF2B5EF4-FFF2-40B4-BE49-F238E27FC236}">
                <a16:creationId xmlns:a16="http://schemas.microsoft.com/office/drawing/2014/main" id="{B1916C0B-63EB-43A4-9CFA-739BDDFCD8BE}"/>
              </a:ext>
            </a:extLst>
          </p:cNvPr>
          <p:cNvGrpSpPr>
            <a:grpSpLocks/>
          </p:cNvGrpSpPr>
          <p:nvPr/>
        </p:nvGrpSpPr>
        <p:grpSpPr bwMode="auto">
          <a:xfrm>
            <a:off x="10063164" y="68264"/>
            <a:ext cx="320675" cy="319087"/>
            <a:chOff x="8539225" y="53050"/>
            <a:chExt cx="365760" cy="36576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018372A-1EF5-48C3-854D-2F07135870EC}"/>
                </a:ext>
              </a:extLst>
            </p:cNvPr>
            <p:cNvSpPr/>
            <p:nvPr/>
          </p:nvSpPr>
          <p:spPr>
            <a:xfrm>
              <a:off x="8539225" y="53050"/>
              <a:ext cx="365760" cy="36576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pic>
          <p:nvPicPr>
            <p:cNvPr id="29718" name="Picture 36" descr="logodjkn1.jpg">
              <a:extLst>
                <a:ext uri="{FF2B5EF4-FFF2-40B4-BE49-F238E27FC236}">
                  <a16:creationId xmlns:a16="http://schemas.microsoft.com/office/drawing/2014/main" id="{BDD3A4B6-5ED0-460C-BCE3-E82CAE437F5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98782" y="121630"/>
              <a:ext cx="246647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9705" name="Group 37">
            <a:extLst>
              <a:ext uri="{FF2B5EF4-FFF2-40B4-BE49-F238E27FC236}">
                <a16:creationId xmlns:a16="http://schemas.microsoft.com/office/drawing/2014/main" id="{E31B2F0D-DA0D-4711-9312-0076A44C9B91}"/>
              </a:ext>
            </a:extLst>
          </p:cNvPr>
          <p:cNvGrpSpPr>
            <a:grpSpLocks/>
          </p:cNvGrpSpPr>
          <p:nvPr/>
        </p:nvGrpSpPr>
        <p:grpSpPr bwMode="auto">
          <a:xfrm>
            <a:off x="9585326" y="68264"/>
            <a:ext cx="320675" cy="319087"/>
            <a:chOff x="7924800" y="56715"/>
            <a:chExt cx="365760" cy="36576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692F010A-60AE-4FA7-89C1-0637CFBF425F}"/>
                </a:ext>
              </a:extLst>
            </p:cNvPr>
            <p:cNvSpPr/>
            <p:nvPr/>
          </p:nvSpPr>
          <p:spPr>
            <a:xfrm>
              <a:off x="7924800" y="56715"/>
              <a:ext cx="365760" cy="36576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pic>
          <p:nvPicPr>
            <p:cNvPr id="29714" name="Picture 39" descr="logodepkeu1.jpg">
              <a:extLst>
                <a:ext uri="{FF2B5EF4-FFF2-40B4-BE49-F238E27FC236}">
                  <a16:creationId xmlns:a16="http://schemas.microsoft.com/office/drawing/2014/main" id="{AC6738B7-3B7E-4156-9772-9183DFD55017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88808" y="100050"/>
              <a:ext cx="237744" cy="2327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9706" name="Group 40">
            <a:extLst>
              <a:ext uri="{FF2B5EF4-FFF2-40B4-BE49-F238E27FC236}">
                <a16:creationId xmlns:a16="http://schemas.microsoft.com/office/drawing/2014/main" id="{F6D9F798-7FF7-4123-8492-2A52CCFBCEDC}"/>
              </a:ext>
            </a:extLst>
          </p:cNvPr>
          <p:cNvGrpSpPr>
            <a:grpSpLocks/>
          </p:cNvGrpSpPr>
          <p:nvPr/>
        </p:nvGrpSpPr>
        <p:grpSpPr bwMode="auto">
          <a:xfrm>
            <a:off x="9128126" y="68264"/>
            <a:ext cx="320675" cy="319087"/>
            <a:chOff x="7315200" y="7620"/>
            <a:chExt cx="365760" cy="36576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5FEA78C0-9CD0-4F29-A1F3-47CF3EA244FF}"/>
                </a:ext>
              </a:extLst>
            </p:cNvPr>
            <p:cNvSpPr/>
            <p:nvPr/>
          </p:nvSpPr>
          <p:spPr>
            <a:xfrm>
              <a:off x="7315200" y="7620"/>
              <a:ext cx="365760" cy="36576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pic>
          <p:nvPicPr>
            <p:cNvPr id="29710" name="Picture 42" descr="garuda_pancasila.gif">
              <a:extLst>
                <a:ext uri="{FF2B5EF4-FFF2-40B4-BE49-F238E27FC236}">
                  <a16:creationId xmlns:a16="http://schemas.microsoft.com/office/drawing/2014/main" id="{2584BD98-C7BB-4642-AB7D-D949EF076F4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90233" y="76200"/>
              <a:ext cx="215695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92CFD2F-44BD-4D57-952C-335C2563B630}"/>
              </a:ext>
            </a:extLst>
          </p:cNvPr>
          <p:cNvSpPr/>
          <p:nvPr/>
        </p:nvSpPr>
        <p:spPr>
          <a:xfrm>
            <a:off x="1524000" y="0"/>
            <a:ext cx="9144000" cy="457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48131" name="Group 2">
            <a:extLst>
              <a:ext uri="{FF2B5EF4-FFF2-40B4-BE49-F238E27FC236}">
                <a16:creationId xmlns:a16="http://schemas.microsoft.com/office/drawing/2014/main" id="{B4A63556-7BB5-4324-A916-E1B011786CF4}"/>
              </a:ext>
            </a:extLst>
          </p:cNvPr>
          <p:cNvGrpSpPr>
            <a:grpSpLocks/>
          </p:cNvGrpSpPr>
          <p:nvPr/>
        </p:nvGrpSpPr>
        <p:grpSpPr bwMode="auto">
          <a:xfrm>
            <a:off x="10063164" y="68264"/>
            <a:ext cx="320675" cy="319087"/>
            <a:chOff x="8539225" y="53050"/>
            <a:chExt cx="365760" cy="36576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49061DB3-60C7-4043-AFCE-07760B26E00A}"/>
                </a:ext>
              </a:extLst>
            </p:cNvPr>
            <p:cNvSpPr/>
            <p:nvPr/>
          </p:nvSpPr>
          <p:spPr>
            <a:xfrm>
              <a:off x="8539225" y="53050"/>
              <a:ext cx="365760" cy="36576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pic>
          <p:nvPicPr>
            <p:cNvPr id="48147" name="Picture 4" descr="logodjkn1.jpg">
              <a:extLst>
                <a:ext uri="{FF2B5EF4-FFF2-40B4-BE49-F238E27FC236}">
                  <a16:creationId xmlns:a16="http://schemas.microsoft.com/office/drawing/2014/main" id="{680297F6-6B23-41A3-A378-9F6B3DD200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98782" y="121630"/>
              <a:ext cx="246647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8132" name="Group 5">
            <a:extLst>
              <a:ext uri="{FF2B5EF4-FFF2-40B4-BE49-F238E27FC236}">
                <a16:creationId xmlns:a16="http://schemas.microsoft.com/office/drawing/2014/main" id="{069121E4-390C-48C8-92E2-3B57328C8C85}"/>
              </a:ext>
            </a:extLst>
          </p:cNvPr>
          <p:cNvGrpSpPr>
            <a:grpSpLocks/>
          </p:cNvGrpSpPr>
          <p:nvPr/>
        </p:nvGrpSpPr>
        <p:grpSpPr bwMode="auto">
          <a:xfrm>
            <a:off x="9585326" y="68264"/>
            <a:ext cx="320675" cy="319087"/>
            <a:chOff x="7924800" y="56715"/>
            <a:chExt cx="365760" cy="365760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B4FE3ABD-EFE3-4B6B-9CBA-2D4BD705789C}"/>
                </a:ext>
              </a:extLst>
            </p:cNvPr>
            <p:cNvSpPr/>
            <p:nvPr/>
          </p:nvSpPr>
          <p:spPr>
            <a:xfrm>
              <a:off x="7924800" y="56715"/>
              <a:ext cx="365760" cy="36576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pic>
          <p:nvPicPr>
            <p:cNvPr id="48143" name="Picture 7" descr="logodepkeu1.jpg">
              <a:extLst>
                <a:ext uri="{FF2B5EF4-FFF2-40B4-BE49-F238E27FC236}">
                  <a16:creationId xmlns:a16="http://schemas.microsoft.com/office/drawing/2014/main" id="{59F2CC5F-DF25-4C21-8257-F27CF80A0B4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88808" y="100050"/>
              <a:ext cx="237744" cy="2327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8133" name="Group 8">
            <a:extLst>
              <a:ext uri="{FF2B5EF4-FFF2-40B4-BE49-F238E27FC236}">
                <a16:creationId xmlns:a16="http://schemas.microsoft.com/office/drawing/2014/main" id="{A5E5DA06-52D9-47B2-911F-923F12A2338E}"/>
              </a:ext>
            </a:extLst>
          </p:cNvPr>
          <p:cNvGrpSpPr>
            <a:grpSpLocks/>
          </p:cNvGrpSpPr>
          <p:nvPr/>
        </p:nvGrpSpPr>
        <p:grpSpPr bwMode="auto">
          <a:xfrm>
            <a:off x="9128126" y="68264"/>
            <a:ext cx="320675" cy="319087"/>
            <a:chOff x="7315200" y="7620"/>
            <a:chExt cx="365760" cy="36576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37AF346-E889-42C1-9515-2EA91498A2BD}"/>
                </a:ext>
              </a:extLst>
            </p:cNvPr>
            <p:cNvSpPr/>
            <p:nvPr/>
          </p:nvSpPr>
          <p:spPr>
            <a:xfrm>
              <a:off x="7315200" y="7620"/>
              <a:ext cx="365760" cy="36576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pic>
          <p:nvPicPr>
            <p:cNvPr id="48139" name="Picture 10" descr="garuda_pancasila.gif">
              <a:extLst>
                <a:ext uri="{FF2B5EF4-FFF2-40B4-BE49-F238E27FC236}">
                  <a16:creationId xmlns:a16="http://schemas.microsoft.com/office/drawing/2014/main" id="{924AA913-9FA2-4572-B06C-1E653153F63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90233" y="76200"/>
              <a:ext cx="215695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8134" name="TextBox 12">
            <a:extLst>
              <a:ext uri="{FF2B5EF4-FFF2-40B4-BE49-F238E27FC236}">
                <a16:creationId xmlns:a16="http://schemas.microsoft.com/office/drawing/2014/main" id="{10659FA6-8DCA-47A2-9592-4CD047725C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2314" y="457200"/>
            <a:ext cx="8231187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id-ID" altLang="id-ID" sz="2800"/>
              <a:t>DATA 10 K/L DENGAN USULAN PENGADAAN (UNIT) TERBANYAK</a:t>
            </a:r>
          </a:p>
        </p:txBody>
      </p:sp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E2AEA7DE-E8C8-4ADD-97DA-A64AA3B3A29D}"/>
              </a:ext>
            </a:extLst>
          </p:cNvPr>
          <p:cNvGraphicFramePr>
            <a:graphicFrameLocks/>
          </p:cNvGraphicFramePr>
          <p:nvPr/>
        </p:nvGraphicFramePr>
        <p:xfrm>
          <a:off x="1939329" y="1628801"/>
          <a:ext cx="8392294" cy="45829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BC448A9-B1CA-46AB-A01A-EDD31C4C2F59}"/>
              </a:ext>
            </a:extLst>
          </p:cNvPr>
          <p:cNvSpPr/>
          <p:nvPr/>
        </p:nvSpPr>
        <p:spPr>
          <a:xfrm>
            <a:off x="1524000" y="0"/>
            <a:ext cx="9144000" cy="457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49155" name="Group 2">
            <a:extLst>
              <a:ext uri="{FF2B5EF4-FFF2-40B4-BE49-F238E27FC236}">
                <a16:creationId xmlns:a16="http://schemas.microsoft.com/office/drawing/2014/main" id="{4AEB1028-BE91-426F-922E-053540D1C400}"/>
              </a:ext>
            </a:extLst>
          </p:cNvPr>
          <p:cNvGrpSpPr>
            <a:grpSpLocks/>
          </p:cNvGrpSpPr>
          <p:nvPr/>
        </p:nvGrpSpPr>
        <p:grpSpPr bwMode="auto">
          <a:xfrm>
            <a:off x="10063164" y="68264"/>
            <a:ext cx="320675" cy="319087"/>
            <a:chOff x="8539225" y="53050"/>
            <a:chExt cx="365760" cy="36576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F2B92577-D97E-4E4D-B3B1-0648415C20BD}"/>
                </a:ext>
              </a:extLst>
            </p:cNvPr>
            <p:cNvSpPr/>
            <p:nvPr/>
          </p:nvSpPr>
          <p:spPr>
            <a:xfrm>
              <a:off x="8539225" y="53050"/>
              <a:ext cx="365760" cy="36576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pic>
          <p:nvPicPr>
            <p:cNvPr id="49232" name="Picture 4" descr="logodjkn1.jpg">
              <a:extLst>
                <a:ext uri="{FF2B5EF4-FFF2-40B4-BE49-F238E27FC236}">
                  <a16:creationId xmlns:a16="http://schemas.microsoft.com/office/drawing/2014/main" id="{0DB20E33-28D8-4976-B734-795A73990D0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98782" y="121630"/>
              <a:ext cx="246647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9156" name="Group 5">
            <a:extLst>
              <a:ext uri="{FF2B5EF4-FFF2-40B4-BE49-F238E27FC236}">
                <a16:creationId xmlns:a16="http://schemas.microsoft.com/office/drawing/2014/main" id="{87952F52-573F-4FF3-B576-076AF45B4BDA}"/>
              </a:ext>
            </a:extLst>
          </p:cNvPr>
          <p:cNvGrpSpPr>
            <a:grpSpLocks/>
          </p:cNvGrpSpPr>
          <p:nvPr/>
        </p:nvGrpSpPr>
        <p:grpSpPr bwMode="auto">
          <a:xfrm>
            <a:off x="9585326" y="68264"/>
            <a:ext cx="320675" cy="319087"/>
            <a:chOff x="7924800" y="56715"/>
            <a:chExt cx="365760" cy="365760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D2F5B8C0-7968-445C-A746-C970EC3562CC}"/>
                </a:ext>
              </a:extLst>
            </p:cNvPr>
            <p:cNvSpPr/>
            <p:nvPr/>
          </p:nvSpPr>
          <p:spPr>
            <a:xfrm>
              <a:off x="7924800" y="56715"/>
              <a:ext cx="365760" cy="36576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pic>
          <p:nvPicPr>
            <p:cNvPr id="49228" name="Picture 7" descr="logodepkeu1.jpg">
              <a:extLst>
                <a:ext uri="{FF2B5EF4-FFF2-40B4-BE49-F238E27FC236}">
                  <a16:creationId xmlns:a16="http://schemas.microsoft.com/office/drawing/2014/main" id="{5EDF6C37-88A2-4D31-AA04-87D1BA848E1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88808" y="100050"/>
              <a:ext cx="237744" cy="2327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9157" name="Group 8">
            <a:extLst>
              <a:ext uri="{FF2B5EF4-FFF2-40B4-BE49-F238E27FC236}">
                <a16:creationId xmlns:a16="http://schemas.microsoft.com/office/drawing/2014/main" id="{22806B84-A138-47A5-AB77-97321E01A312}"/>
              </a:ext>
            </a:extLst>
          </p:cNvPr>
          <p:cNvGrpSpPr>
            <a:grpSpLocks/>
          </p:cNvGrpSpPr>
          <p:nvPr/>
        </p:nvGrpSpPr>
        <p:grpSpPr bwMode="auto">
          <a:xfrm>
            <a:off x="9128126" y="68264"/>
            <a:ext cx="320675" cy="319087"/>
            <a:chOff x="7315200" y="7620"/>
            <a:chExt cx="365760" cy="36576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29C275B3-57D0-4C45-9C4D-C1EEA7A3C49C}"/>
                </a:ext>
              </a:extLst>
            </p:cNvPr>
            <p:cNvSpPr/>
            <p:nvPr/>
          </p:nvSpPr>
          <p:spPr>
            <a:xfrm>
              <a:off x="7315200" y="7620"/>
              <a:ext cx="365760" cy="36576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pic>
          <p:nvPicPr>
            <p:cNvPr id="49224" name="Picture 10" descr="garuda_pancasila.gif">
              <a:extLst>
                <a:ext uri="{FF2B5EF4-FFF2-40B4-BE49-F238E27FC236}">
                  <a16:creationId xmlns:a16="http://schemas.microsoft.com/office/drawing/2014/main" id="{7810D654-F9C1-4E80-8401-5CE406E099B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90233" y="76200"/>
              <a:ext cx="215695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9158" name="TextBox 12">
            <a:extLst>
              <a:ext uri="{FF2B5EF4-FFF2-40B4-BE49-F238E27FC236}">
                <a16:creationId xmlns:a16="http://schemas.microsoft.com/office/drawing/2014/main" id="{0A9DBA51-6F3F-4713-BB2B-E3BDC59865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2314" y="457200"/>
            <a:ext cx="8231187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id-ID" altLang="id-ID" sz="2800"/>
              <a:t>DATA 10 K/L DENGAN USULAN PEMELIHARAAN (UNIT) TERBANYAK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C5BEC22E-B96D-4B13-8B74-02E02C4CBA3F}"/>
              </a:ext>
            </a:extLst>
          </p:cNvPr>
          <p:cNvGraphicFramePr>
            <a:graphicFrameLocks noGrp="1"/>
          </p:cNvGraphicFramePr>
          <p:nvPr/>
        </p:nvGraphicFramePr>
        <p:xfrm>
          <a:off x="1828800" y="1676400"/>
          <a:ext cx="8286750" cy="5011743"/>
        </p:xfrm>
        <a:graphic>
          <a:graphicData uri="http://schemas.openxmlformats.org/drawingml/2006/table">
            <a:tbl>
              <a:tblPr>
                <a:tableStyleId>{7DF18680-E054-41AD-8BC1-D1AEF772440D}</a:tableStyleId>
              </a:tblPr>
              <a:tblGrid>
                <a:gridCol w="5334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389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048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49598"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NO</a:t>
                      </a:r>
                    </a:p>
                  </a:txBody>
                  <a:tcPr marL="9525" marR="9525" marT="952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NAMA K/L</a:t>
                      </a:r>
                    </a:p>
                  </a:txBody>
                  <a:tcPr marL="9525" marR="9525" marT="952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BA</a:t>
                      </a:r>
                    </a:p>
                  </a:txBody>
                  <a:tcPr marL="9525" marR="9525" marT="952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USULAN PEMELIHARAAN (unit)</a:t>
                      </a:r>
                    </a:p>
                  </a:txBody>
                  <a:tcPr marL="9525" marR="9525" marT="9523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6214">
                <a:tc>
                  <a:txBody>
                    <a:bodyPr/>
                    <a:lstStyle/>
                    <a:p>
                      <a:pPr algn="ctr" fontAlgn="b">
                        <a:lnSpc>
                          <a:spcPct val="2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id-ID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9525" marR="9525" marT="9523" marB="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2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id-ID" sz="14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KEPOLISIAN NEGARA </a:t>
                      </a:r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3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2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id-ID" sz="14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060</a:t>
                      </a:r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3" marB="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2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id-ID" sz="14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           217.107 </a:t>
                      </a:r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3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6214">
                <a:tc>
                  <a:txBody>
                    <a:bodyPr/>
                    <a:lstStyle/>
                    <a:p>
                      <a:pPr algn="ctr" fontAlgn="b">
                        <a:lnSpc>
                          <a:spcPct val="2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id-ID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marL="9525" marR="9525" marT="9523" marB="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2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id-ID" sz="14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KEMENTERIAN PERTAHANAN</a:t>
                      </a:r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3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2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id-ID" sz="14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012</a:t>
                      </a:r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3" marB="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2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id-ID" sz="14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           214.263 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3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6214">
                <a:tc>
                  <a:txBody>
                    <a:bodyPr/>
                    <a:lstStyle/>
                    <a:p>
                      <a:pPr algn="ctr" fontAlgn="b">
                        <a:lnSpc>
                          <a:spcPct val="2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id-ID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marL="9525" marR="9525" marT="9523" marB="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2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id-ID" sz="14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KEMENTERIAN PERHUBUNGAN</a:t>
                      </a:r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3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2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id-ID" sz="14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022</a:t>
                      </a:r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3" marB="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2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id-ID" sz="14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             24.030 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3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6214">
                <a:tc>
                  <a:txBody>
                    <a:bodyPr/>
                    <a:lstStyle/>
                    <a:p>
                      <a:pPr algn="ctr" fontAlgn="b">
                        <a:lnSpc>
                          <a:spcPct val="2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id-ID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</a:p>
                  </a:txBody>
                  <a:tcPr marL="9525" marR="9525" marT="9523" marB="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2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id-ID" sz="14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KEMENTERIAN KESEHATAN</a:t>
                      </a:r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3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2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id-ID" sz="14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024</a:t>
                      </a:r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3" marB="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2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id-ID" sz="14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             23.536 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3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6214">
                <a:tc>
                  <a:txBody>
                    <a:bodyPr/>
                    <a:lstStyle/>
                    <a:p>
                      <a:pPr algn="ctr" fontAlgn="b">
                        <a:lnSpc>
                          <a:spcPct val="2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id-ID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</a:p>
                  </a:txBody>
                  <a:tcPr marL="9525" marR="9525" marT="9523" marB="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2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id-ID" sz="14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KEMENTERIAN RISET, TEKNOLOGI, DAN PENDIDIKAN TINGGI</a:t>
                      </a:r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3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2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id-ID" sz="14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042</a:t>
                      </a:r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3" marB="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2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id-ID" sz="14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             22.009 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3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6214">
                <a:tc>
                  <a:txBody>
                    <a:bodyPr/>
                    <a:lstStyle/>
                    <a:p>
                      <a:pPr algn="ctr" fontAlgn="b">
                        <a:lnSpc>
                          <a:spcPct val="2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id-ID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</a:p>
                  </a:txBody>
                  <a:tcPr marL="9525" marR="9525" marT="9523" marB="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2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id-ID" sz="14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KEMENTERIAN AGAMA</a:t>
                      </a:r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3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2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id-ID" sz="14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025</a:t>
                      </a:r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3" marB="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2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id-ID" sz="14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             21.923 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3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6214">
                <a:tc>
                  <a:txBody>
                    <a:bodyPr/>
                    <a:lstStyle/>
                    <a:p>
                      <a:pPr algn="ctr" fontAlgn="b">
                        <a:lnSpc>
                          <a:spcPct val="2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id-ID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7</a:t>
                      </a:r>
                    </a:p>
                  </a:txBody>
                  <a:tcPr marL="9525" marR="9525" marT="9523" marB="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2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id-ID" sz="14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KEMENTERIAN KEUANGAN</a:t>
                      </a:r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3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2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id-ID" sz="14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015</a:t>
                      </a:r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3" marB="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2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id-ID" sz="14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             21.868 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3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6214">
                <a:tc>
                  <a:txBody>
                    <a:bodyPr/>
                    <a:lstStyle/>
                    <a:p>
                      <a:pPr algn="ctr" fontAlgn="b">
                        <a:lnSpc>
                          <a:spcPct val="2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id-ID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8</a:t>
                      </a:r>
                      <a:endParaRPr lang="fi-FI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3" marB="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2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fi-FI" sz="14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KEMENTERIAN LINGKUNGAN HIDUP DAN KEHUTANAN</a:t>
                      </a:r>
                      <a:endParaRPr lang="fi-FI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3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2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id-ID" sz="14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029</a:t>
                      </a:r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3" marB="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2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id-ID" sz="14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             16.399 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3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36214">
                <a:tc>
                  <a:txBody>
                    <a:bodyPr/>
                    <a:lstStyle/>
                    <a:p>
                      <a:pPr algn="ctr" fontAlgn="b">
                        <a:lnSpc>
                          <a:spcPct val="2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id-ID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9</a:t>
                      </a:r>
                      <a:endParaRPr lang="fi-FI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3" marB="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2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fi-FI" sz="14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KEMENTERIAN PEKERJAAN UMUM DAN PERUMAHAN RAKYAT</a:t>
                      </a:r>
                      <a:endParaRPr lang="fi-FI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3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2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id-ID" sz="14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033</a:t>
                      </a:r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3" marB="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2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id-ID" sz="14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             16.194 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3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36214">
                <a:tc>
                  <a:txBody>
                    <a:bodyPr/>
                    <a:lstStyle/>
                    <a:p>
                      <a:pPr algn="ctr" fontAlgn="b">
                        <a:lnSpc>
                          <a:spcPct val="2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id-ID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10</a:t>
                      </a:r>
                    </a:p>
                  </a:txBody>
                  <a:tcPr marL="9525" marR="9525" marT="9523" marB="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2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id-ID" sz="14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KEMENTERIAN KELAUTAN DAN PERIKANAN</a:t>
                      </a:r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3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2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id-ID" sz="14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032</a:t>
                      </a:r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3" marB="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2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id-ID" sz="14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             16.005 </a:t>
                      </a:r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3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36AC1D4-48F8-4038-8DCC-232D3F2F5827}"/>
              </a:ext>
            </a:extLst>
          </p:cNvPr>
          <p:cNvSpPr/>
          <p:nvPr/>
        </p:nvSpPr>
        <p:spPr>
          <a:xfrm>
            <a:off x="1524000" y="0"/>
            <a:ext cx="9144000" cy="457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50179" name="Group 2">
            <a:extLst>
              <a:ext uri="{FF2B5EF4-FFF2-40B4-BE49-F238E27FC236}">
                <a16:creationId xmlns:a16="http://schemas.microsoft.com/office/drawing/2014/main" id="{DA4D1492-53A0-4217-98CD-8A72A88D70F1}"/>
              </a:ext>
            </a:extLst>
          </p:cNvPr>
          <p:cNvGrpSpPr>
            <a:grpSpLocks/>
          </p:cNvGrpSpPr>
          <p:nvPr/>
        </p:nvGrpSpPr>
        <p:grpSpPr bwMode="auto">
          <a:xfrm>
            <a:off x="10063164" y="68264"/>
            <a:ext cx="320675" cy="319087"/>
            <a:chOff x="8539225" y="53050"/>
            <a:chExt cx="365760" cy="36576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9A810F5A-3E06-40B7-AF80-887AC32002AC}"/>
                </a:ext>
              </a:extLst>
            </p:cNvPr>
            <p:cNvSpPr/>
            <p:nvPr/>
          </p:nvSpPr>
          <p:spPr>
            <a:xfrm>
              <a:off x="8539225" y="53050"/>
              <a:ext cx="365760" cy="36576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pic>
          <p:nvPicPr>
            <p:cNvPr id="50256" name="Picture 4" descr="logodjkn1.jpg">
              <a:extLst>
                <a:ext uri="{FF2B5EF4-FFF2-40B4-BE49-F238E27FC236}">
                  <a16:creationId xmlns:a16="http://schemas.microsoft.com/office/drawing/2014/main" id="{2ADCEAF3-118D-43D7-99BC-9F38D5953C4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98782" y="121630"/>
              <a:ext cx="246647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0180" name="Group 5">
            <a:extLst>
              <a:ext uri="{FF2B5EF4-FFF2-40B4-BE49-F238E27FC236}">
                <a16:creationId xmlns:a16="http://schemas.microsoft.com/office/drawing/2014/main" id="{D168831C-FFBE-47C5-81F2-A278EC1F6917}"/>
              </a:ext>
            </a:extLst>
          </p:cNvPr>
          <p:cNvGrpSpPr>
            <a:grpSpLocks/>
          </p:cNvGrpSpPr>
          <p:nvPr/>
        </p:nvGrpSpPr>
        <p:grpSpPr bwMode="auto">
          <a:xfrm>
            <a:off x="9585326" y="68264"/>
            <a:ext cx="320675" cy="319087"/>
            <a:chOff x="7924800" y="56715"/>
            <a:chExt cx="365760" cy="365760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A49884F1-F726-41C0-A2D9-9B39CFE20DDF}"/>
                </a:ext>
              </a:extLst>
            </p:cNvPr>
            <p:cNvSpPr/>
            <p:nvPr/>
          </p:nvSpPr>
          <p:spPr>
            <a:xfrm>
              <a:off x="7924800" y="56715"/>
              <a:ext cx="365760" cy="36576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pic>
          <p:nvPicPr>
            <p:cNvPr id="50252" name="Picture 7" descr="logodepkeu1.jpg">
              <a:extLst>
                <a:ext uri="{FF2B5EF4-FFF2-40B4-BE49-F238E27FC236}">
                  <a16:creationId xmlns:a16="http://schemas.microsoft.com/office/drawing/2014/main" id="{845A29C8-AD67-4F5C-8A86-F1D908E401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88808" y="100050"/>
              <a:ext cx="237744" cy="2327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0181" name="Group 8">
            <a:extLst>
              <a:ext uri="{FF2B5EF4-FFF2-40B4-BE49-F238E27FC236}">
                <a16:creationId xmlns:a16="http://schemas.microsoft.com/office/drawing/2014/main" id="{DB3BBD31-E422-403A-9B47-A2DF50B9CC07}"/>
              </a:ext>
            </a:extLst>
          </p:cNvPr>
          <p:cNvGrpSpPr>
            <a:grpSpLocks/>
          </p:cNvGrpSpPr>
          <p:nvPr/>
        </p:nvGrpSpPr>
        <p:grpSpPr bwMode="auto">
          <a:xfrm>
            <a:off x="9128126" y="68264"/>
            <a:ext cx="320675" cy="319087"/>
            <a:chOff x="7315200" y="7620"/>
            <a:chExt cx="365760" cy="36576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BBC6138D-28FC-4BD7-9938-183F682F0226}"/>
                </a:ext>
              </a:extLst>
            </p:cNvPr>
            <p:cNvSpPr/>
            <p:nvPr/>
          </p:nvSpPr>
          <p:spPr>
            <a:xfrm>
              <a:off x="7315200" y="7620"/>
              <a:ext cx="365760" cy="36576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pic>
          <p:nvPicPr>
            <p:cNvPr id="50248" name="Picture 10" descr="garuda_pancasila.gif">
              <a:extLst>
                <a:ext uri="{FF2B5EF4-FFF2-40B4-BE49-F238E27FC236}">
                  <a16:creationId xmlns:a16="http://schemas.microsoft.com/office/drawing/2014/main" id="{09C02B2F-8E3C-468F-8988-6122FB21FED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90233" y="76200"/>
              <a:ext cx="215695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0182" name="TextBox 12">
            <a:extLst>
              <a:ext uri="{FF2B5EF4-FFF2-40B4-BE49-F238E27FC236}">
                <a16:creationId xmlns:a16="http://schemas.microsoft.com/office/drawing/2014/main" id="{1ACDF22B-640F-4AC5-AE68-B06A424FE0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2314" y="457200"/>
            <a:ext cx="8231187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id-ID" altLang="id-ID" sz="2800"/>
              <a:t>DATA 10 K/L DENGAN USULAN PEMELIHARAAN (M2) TERBANYAK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4E9FD933-8E1E-480A-9746-8B7B5B6569F9}"/>
              </a:ext>
            </a:extLst>
          </p:cNvPr>
          <p:cNvGraphicFramePr>
            <a:graphicFrameLocks noGrp="1"/>
          </p:cNvGraphicFramePr>
          <p:nvPr/>
        </p:nvGraphicFramePr>
        <p:xfrm>
          <a:off x="1828800" y="1676400"/>
          <a:ext cx="8286750" cy="5012022"/>
        </p:xfrm>
        <a:graphic>
          <a:graphicData uri="http://schemas.openxmlformats.org/drawingml/2006/table">
            <a:tbl>
              <a:tblPr>
                <a:tableStyleId>{7DF18680-E054-41AD-8BC1-D1AEF772440D}</a:tableStyleId>
              </a:tblPr>
              <a:tblGrid>
                <a:gridCol w="3810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913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048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49565"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NO</a:t>
                      </a:r>
                    </a:p>
                  </a:txBody>
                  <a:tcPr marL="9525" marR="9525" marT="95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NAMA K/L</a:t>
                      </a:r>
                    </a:p>
                  </a:txBody>
                  <a:tcPr marL="9525" marR="9525" marT="95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BA</a:t>
                      </a:r>
                    </a:p>
                  </a:txBody>
                  <a:tcPr marL="9525" marR="9525" marT="95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USULAN PEMELIHARAAN (m2)</a:t>
                      </a:r>
                    </a:p>
                  </a:txBody>
                  <a:tcPr marL="9525" marR="9525" marT="9522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6217">
                <a:tc>
                  <a:txBody>
                    <a:bodyPr/>
                    <a:lstStyle/>
                    <a:p>
                      <a:pPr algn="l" fontAlgn="b"/>
                      <a:r>
                        <a:rPr lang="id-ID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fi-FI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KEMENTERIAN PEKERJAAN UMUM DAN PERUMAHAN RAKYAT</a:t>
                      </a:r>
                    </a:p>
                  </a:txBody>
                  <a:tcPr marL="9525" marR="9525" marT="95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033</a:t>
                      </a:r>
                    </a:p>
                  </a:txBody>
                  <a:tcPr marL="9525" marR="9525" marT="952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        </a:t>
                      </a:r>
                      <a:r>
                        <a:rPr lang="id-ID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2.912.562.146.949 </a:t>
                      </a:r>
                    </a:p>
                  </a:txBody>
                  <a:tcPr marL="9525" marR="9525" marT="9522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6217">
                <a:tc>
                  <a:txBody>
                    <a:bodyPr/>
                    <a:lstStyle/>
                    <a:p>
                      <a:pPr algn="l" fontAlgn="b"/>
                      <a:r>
                        <a:rPr lang="id-ID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marL="9525" marR="9525" marT="952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KEMENTERIAN AGAMA</a:t>
                      </a:r>
                    </a:p>
                  </a:txBody>
                  <a:tcPr marL="9525" marR="9525" marT="95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025</a:t>
                      </a:r>
                    </a:p>
                  </a:txBody>
                  <a:tcPr marL="9525" marR="9525" marT="952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                    182.397.690 </a:t>
                      </a:r>
                    </a:p>
                  </a:txBody>
                  <a:tcPr marL="9525" marR="9525" marT="9522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6217">
                <a:tc>
                  <a:txBody>
                    <a:bodyPr/>
                    <a:lstStyle/>
                    <a:p>
                      <a:pPr algn="l" fontAlgn="b"/>
                      <a:r>
                        <a:rPr lang="id-ID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marL="9525" marR="9525" marT="952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KEMENTERIAN PERTAHANAN</a:t>
                      </a:r>
                    </a:p>
                  </a:txBody>
                  <a:tcPr marL="9525" marR="9525" marT="95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012</a:t>
                      </a:r>
                    </a:p>
                  </a:txBody>
                  <a:tcPr marL="9525" marR="9525" marT="952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                    166.297.551 </a:t>
                      </a:r>
                    </a:p>
                  </a:txBody>
                  <a:tcPr marL="9525" marR="9525" marT="9522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6217">
                <a:tc>
                  <a:txBody>
                    <a:bodyPr/>
                    <a:lstStyle/>
                    <a:p>
                      <a:pPr algn="l" fontAlgn="b"/>
                      <a:r>
                        <a:rPr lang="id-ID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</a:p>
                  </a:txBody>
                  <a:tcPr marL="9525" marR="9525" marT="952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KEMENTERIAN PERHUBUNGAN</a:t>
                      </a:r>
                    </a:p>
                  </a:txBody>
                  <a:tcPr marL="9525" marR="9525" marT="95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022</a:t>
                      </a:r>
                    </a:p>
                  </a:txBody>
                  <a:tcPr marL="9525" marR="9525" marT="952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                       73.630.084 </a:t>
                      </a:r>
                    </a:p>
                  </a:txBody>
                  <a:tcPr marL="9525" marR="9525" marT="9522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6217">
                <a:tc>
                  <a:txBody>
                    <a:bodyPr/>
                    <a:lstStyle/>
                    <a:p>
                      <a:pPr algn="l" fontAlgn="b"/>
                      <a:r>
                        <a:rPr lang="id-ID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</a:p>
                  </a:txBody>
                  <a:tcPr marL="9525" marR="9525" marT="952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KEPOLISIAN NEGARA </a:t>
                      </a:r>
                    </a:p>
                  </a:txBody>
                  <a:tcPr marL="9525" marR="9525" marT="95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060</a:t>
                      </a:r>
                    </a:p>
                  </a:txBody>
                  <a:tcPr marL="9525" marR="9525" marT="952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                       27.276.350 </a:t>
                      </a:r>
                    </a:p>
                  </a:txBody>
                  <a:tcPr marL="9525" marR="9525" marT="9522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6217">
                <a:tc>
                  <a:txBody>
                    <a:bodyPr/>
                    <a:lstStyle/>
                    <a:p>
                      <a:pPr algn="l" fontAlgn="b"/>
                      <a:r>
                        <a:rPr lang="id-ID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</a:p>
                  </a:txBody>
                  <a:tcPr marL="9525" marR="9525" marT="952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KEMENTERIAN RISET, TEKNOLOGI, DAN PENDIDIKAN TINGGI</a:t>
                      </a:r>
                    </a:p>
                  </a:txBody>
                  <a:tcPr marL="9525" marR="9525" marT="95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042</a:t>
                      </a:r>
                    </a:p>
                  </a:txBody>
                  <a:tcPr marL="9525" marR="9525" marT="952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                       26.308.937 </a:t>
                      </a:r>
                    </a:p>
                  </a:txBody>
                  <a:tcPr marL="9525" marR="9525" marT="9522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6217">
                <a:tc>
                  <a:txBody>
                    <a:bodyPr/>
                    <a:lstStyle/>
                    <a:p>
                      <a:pPr algn="l" fontAlgn="b"/>
                      <a:r>
                        <a:rPr lang="id-ID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7</a:t>
                      </a:r>
                    </a:p>
                  </a:txBody>
                  <a:tcPr marL="9525" marR="9525" marT="952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KEMENTERIAN HUKUM DAN HAM</a:t>
                      </a:r>
                    </a:p>
                  </a:txBody>
                  <a:tcPr marL="9525" marR="9525" marT="95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013</a:t>
                      </a:r>
                    </a:p>
                  </a:txBody>
                  <a:tcPr marL="9525" marR="9525" marT="952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                       18.350.019 </a:t>
                      </a:r>
                    </a:p>
                  </a:txBody>
                  <a:tcPr marL="9525" marR="9525" marT="9522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6217">
                <a:tc>
                  <a:txBody>
                    <a:bodyPr/>
                    <a:lstStyle/>
                    <a:p>
                      <a:pPr algn="l" fontAlgn="b"/>
                      <a:r>
                        <a:rPr lang="id-ID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8</a:t>
                      </a:r>
                    </a:p>
                  </a:txBody>
                  <a:tcPr marL="9525" marR="9525" marT="952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KEMENTERIAN KESEHATAN</a:t>
                      </a:r>
                    </a:p>
                  </a:txBody>
                  <a:tcPr marL="9525" marR="9525" marT="95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024</a:t>
                      </a:r>
                    </a:p>
                  </a:txBody>
                  <a:tcPr marL="9525" marR="9525" marT="952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                       13.963.964 </a:t>
                      </a:r>
                    </a:p>
                  </a:txBody>
                  <a:tcPr marL="9525" marR="9525" marT="9522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36217">
                <a:tc>
                  <a:txBody>
                    <a:bodyPr/>
                    <a:lstStyle/>
                    <a:p>
                      <a:pPr algn="l" fontAlgn="b"/>
                      <a:r>
                        <a:rPr lang="id-ID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9</a:t>
                      </a:r>
                    </a:p>
                  </a:txBody>
                  <a:tcPr marL="9525" marR="9525" marT="952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KEMENTERIAN DALAM NEGERI</a:t>
                      </a:r>
                    </a:p>
                  </a:txBody>
                  <a:tcPr marL="9525" marR="9525" marT="95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010</a:t>
                      </a:r>
                    </a:p>
                  </a:txBody>
                  <a:tcPr marL="9525" marR="9525" marT="952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                       13.342.998 </a:t>
                      </a:r>
                    </a:p>
                  </a:txBody>
                  <a:tcPr marL="9525" marR="9525" marT="9522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36217">
                <a:tc>
                  <a:txBody>
                    <a:bodyPr/>
                    <a:lstStyle/>
                    <a:p>
                      <a:pPr algn="l" fontAlgn="b"/>
                      <a:r>
                        <a:rPr lang="id-ID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10</a:t>
                      </a:r>
                    </a:p>
                  </a:txBody>
                  <a:tcPr marL="9525" marR="9525" marT="952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KEMENTERIAN PERTANIAN</a:t>
                      </a:r>
                    </a:p>
                  </a:txBody>
                  <a:tcPr marL="9525" marR="9525" marT="95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018</a:t>
                      </a:r>
                    </a:p>
                  </a:txBody>
                  <a:tcPr marL="9525" marR="9525" marT="952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                         6.851.881 </a:t>
                      </a:r>
                    </a:p>
                  </a:txBody>
                  <a:tcPr marL="9525" marR="9525" marT="9522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1BABB0E-854B-40BA-8D48-D7B745CC56C7}"/>
              </a:ext>
            </a:extLst>
          </p:cNvPr>
          <p:cNvSpPr/>
          <p:nvPr/>
        </p:nvSpPr>
        <p:spPr>
          <a:xfrm>
            <a:off x="1524000" y="0"/>
            <a:ext cx="9144000" cy="457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51203" name="Group 2">
            <a:extLst>
              <a:ext uri="{FF2B5EF4-FFF2-40B4-BE49-F238E27FC236}">
                <a16:creationId xmlns:a16="http://schemas.microsoft.com/office/drawing/2014/main" id="{6A08A0CE-76E2-4F89-BD7A-AC3612C4BCCA}"/>
              </a:ext>
            </a:extLst>
          </p:cNvPr>
          <p:cNvGrpSpPr>
            <a:grpSpLocks/>
          </p:cNvGrpSpPr>
          <p:nvPr/>
        </p:nvGrpSpPr>
        <p:grpSpPr bwMode="auto">
          <a:xfrm>
            <a:off x="10063164" y="68264"/>
            <a:ext cx="320675" cy="319087"/>
            <a:chOff x="8539225" y="53050"/>
            <a:chExt cx="365760" cy="36576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7A765871-A5F2-4FB2-AADB-5E2C25ABC2E7}"/>
                </a:ext>
              </a:extLst>
            </p:cNvPr>
            <p:cNvSpPr/>
            <p:nvPr/>
          </p:nvSpPr>
          <p:spPr>
            <a:xfrm>
              <a:off x="8539225" y="53050"/>
              <a:ext cx="365760" cy="36576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pic>
          <p:nvPicPr>
            <p:cNvPr id="51304" name="Picture 4" descr="logodjkn1.jpg">
              <a:extLst>
                <a:ext uri="{FF2B5EF4-FFF2-40B4-BE49-F238E27FC236}">
                  <a16:creationId xmlns:a16="http://schemas.microsoft.com/office/drawing/2014/main" id="{1663C571-6B07-4FD4-BFC3-52126C74A5C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98782" y="121630"/>
              <a:ext cx="246647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1204" name="Group 5">
            <a:extLst>
              <a:ext uri="{FF2B5EF4-FFF2-40B4-BE49-F238E27FC236}">
                <a16:creationId xmlns:a16="http://schemas.microsoft.com/office/drawing/2014/main" id="{AFF5634E-6A2E-48D2-9820-8128B9A043E0}"/>
              </a:ext>
            </a:extLst>
          </p:cNvPr>
          <p:cNvGrpSpPr>
            <a:grpSpLocks/>
          </p:cNvGrpSpPr>
          <p:nvPr/>
        </p:nvGrpSpPr>
        <p:grpSpPr bwMode="auto">
          <a:xfrm>
            <a:off x="9585326" y="68264"/>
            <a:ext cx="320675" cy="319087"/>
            <a:chOff x="7924800" y="56715"/>
            <a:chExt cx="365760" cy="365760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A3E21CA8-8A2A-4E0B-BE8F-0CE4FA0FC2F4}"/>
                </a:ext>
              </a:extLst>
            </p:cNvPr>
            <p:cNvSpPr/>
            <p:nvPr/>
          </p:nvSpPr>
          <p:spPr>
            <a:xfrm>
              <a:off x="7924800" y="56715"/>
              <a:ext cx="365760" cy="36576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pic>
          <p:nvPicPr>
            <p:cNvPr id="51300" name="Picture 7" descr="logodepkeu1.jpg">
              <a:extLst>
                <a:ext uri="{FF2B5EF4-FFF2-40B4-BE49-F238E27FC236}">
                  <a16:creationId xmlns:a16="http://schemas.microsoft.com/office/drawing/2014/main" id="{113D4F0C-45AD-443B-8435-6F28A4517DE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88808" y="100050"/>
              <a:ext cx="237744" cy="2327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1205" name="Group 8">
            <a:extLst>
              <a:ext uri="{FF2B5EF4-FFF2-40B4-BE49-F238E27FC236}">
                <a16:creationId xmlns:a16="http://schemas.microsoft.com/office/drawing/2014/main" id="{57BA8F20-8603-4450-8284-BA8380D71D34}"/>
              </a:ext>
            </a:extLst>
          </p:cNvPr>
          <p:cNvGrpSpPr>
            <a:grpSpLocks/>
          </p:cNvGrpSpPr>
          <p:nvPr/>
        </p:nvGrpSpPr>
        <p:grpSpPr bwMode="auto">
          <a:xfrm>
            <a:off x="9128126" y="68264"/>
            <a:ext cx="320675" cy="319087"/>
            <a:chOff x="7315200" y="7620"/>
            <a:chExt cx="365760" cy="36576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A86D145-2A7C-493B-8F09-1864BC2B286B}"/>
                </a:ext>
              </a:extLst>
            </p:cNvPr>
            <p:cNvSpPr/>
            <p:nvPr/>
          </p:nvSpPr>
          <p:spPr>
            <a:xfrm>
              <a:off x="7315200" y="7620"/>
              <a:ext cx="365760" cy="36576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pic>
          <p:nvPicPr>
            <p:cNvPr id="51296" name="Picture 10" descr="garuda_pancasila.gif">
              <a:extLst>
                <a:ext uri="{FF2B5EF4-FFF2-40B4-BE49-F238E27FC236}">
                  <a16:creationId xmlns:a16="http://schemas.microsoft.com/office/drawing/2014/main" id="{10EFAA54-72A8-4942-BD9B-71DE037F0E5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90233" y="76200"/>
              <a:ext cx="215695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1206" name="TextBox 12">
            <a:extLst>
              <a:ext uri="{FF2B5EF4-FFF2-40B4-BE49-F238E27FC236}">
                <a16:creationId xmlns:a16="http://schemas.microsoft.com/office/drawing/2014/main" id="{FA4DE269-8873-4490-8B27-0F10647415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2314" y="457201"/>
            <a:ext cx="8231187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id-ID" altLang="id-ID" sz="2400"/>
              <a:t>DATA 10 K/L DENGAN PERSENTASE TIDAK DISETUJUI USULAN PENGADAAN (UNIT) TERBANYAK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9B288B68-0608-4B2D-AE91-A2C4E9915029}"/>
              </a:ext>
            </a:extLst>
          </p:cNvPr>
          <p:cNvGraphicFramePr>
            <a:graphicFrameLocks noGrp="1"/>
          </p:cNvGraphicFramePr>
          <p:nvPr/>
        </p:nvGraphicFramePr>
        <p:xfrm>
          <a:off x="1828800" y="1676400"/>
          <a:ext cx="8286750" cy="5545138"/>
        </p:xfrm>
        <a:graphic>
          <a:graphicData uri="http://schemas.openxmlformats.org/drawingml/2006/table">
            <a:tbl>
              <a:tblPr>
                <a:tableStyleId>{7DF18680-E054-41AD-8BC1-D1AEF772440D}</a:tableStyleId>
              </a:tblPr>
              <a:tblGrid>
                <a:gridCol w="5472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179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17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90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6317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4760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69590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id-ID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NO</a:t>
                      </a:r>
                    </a:p>
                  </a:txBody>
                  <a:tcPr marL="9525" marR="9525" marT="9523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id-ID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NAMA K/L</a:t>
                      </a:r>
                    </a:p>
                  </a:txBody>
                  <a:tcPr marL="9525" marR="9525" marT="9523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id-ID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BA</a:t>
                      </a:r>
                    </a:p>
                  </a:txBody>
                  <a:tcPr marL="9525" marR="9525" marT="9523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id-ID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Usulan Pengadaan (Unit)</a:t>
                      </a:r>
                    </a:p>
                  </a:txBody>
                  <a:tcPr marL="9525" marR="9525" marT="9523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id-ID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Usulan</a:t>
                      </a:r>
                      <a:r>
                        <a:rPr lang="id-ID" sz="14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Tidak Disetujui (Unit)</a:t>
                      </a:r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3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id-ID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Persentase</a:t>
                      </a:r>
                    </a:p>
                  </a:txBody>
                  <a:tcPr marL="9525" marR="9525" marT="9523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9546"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id-ID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fi-FI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3" marB="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BADAN INTELIJEN NEGARA</a:t>
                      </a:r>
                    </a:p>
                  </a:txBody>
                  <a:tcPr marL="9525" marR="9525" marT="9523" marB="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050</a:t>
                      </a:r>
                    </a:p>
                  </a:txBody>
                  <a:tcPr marL="9525" marR="9525" marT="9523" marB="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             15 </a:t>
                      </a:r>
                    </a:p>
                  </a:txBody>
                  <a:tcPr marL="9525" marR="9525" marT="9523" marB="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             15 </a:t>
                      </a:r>
                    </a:p>
                  </a:txBody>
                  <a:tcPr marL="9525" marR="9525" marT="9523" marB="0" anchor="b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50000"/>
                        </a:lnSpc>
                      </a:pPr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100,0%</a:t>
                      </a:r>
                    </a:p>
                  </a:txBody>
                  <a:tcPr marL="9525" marR="9525" marT="9523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9568"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id-ID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marL="9525" marR="9525" marT="9523" marB="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id-ID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LEMBAGA KEBIJAKAN PENGADAAAN BARANG JASA PEMERINTAH </a:t>
                      </a:r>
                    </a:p>
                  </a:txBody>
                  <a:tcPr marL="9525" marR="9525" marT="9523" marB="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106</a:t>
                      </a:r>
                    </a:p>
                  </a:txBody>
                  <a:tcPr marL="9525" marR="9525" marT="9523" marB="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               5 </a:t>
                      </a:r>
                    </a:p>
                  </a:txBody>
                  <a:tcPr marL="9525" marR="9525" marT="9523" marB="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               5 </a:t>
                      </a:r>
                    </a:p>
                  </a:txBody>
                  <a:tcPr marL="9525" marR="9525" marT="9523" marB="0" anchor="b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50000"/>
                        </a:lnSpc>
                      </a:pPr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100,0%</a:t>
                      </a:r>
                    </a:p>
                  </a:txBody>
                  <a:tcPr marL="9525" marR="9525" marT="9523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9568"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id-ID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marL="9525" marR="9525" marT="9523" marB="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BADAN PENGEMBANGAN WILAYAH SURABAYA MADURA</a:t>
                      </a:r>
                    </a:p>
                  </a:txBody>
                  <a:tcPr marL="9525" marR="9525" marT="9523" marB="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109</a:t>
                      </a:r>
                    </a:p>
                  </a:txBody>
                  <a:tcPr marL="9525" marR="9525" marT="9523" marB="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               1 </a:t>
                      </a:r>
                    </a:p>
                  </a:txBody>
                  <a:tcPr marL="9525" marR="9525" marT="9523" marB="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               1 </a:t>
                      </a:r>
                    </a:p>
                  </a:txBody>
                  <a:tcPr marL="9525" marR="9525" marT="9523" marB="0" anchor="b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50000"/>
                        </a:lnSpc>
                      </a:pPr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100,0%</a:t>
                      </a:r>
                    </a:p>
                  </a:txBody>
                  <a:tcPr marL="9525" marR="9525" marT="9523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9568"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id-ID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</a:p>
                  </a:txBody>
                  <a:tcPr marL="9525" marR="9525" marT="9523" marB="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BADAN NASIONAL PENGELOLA PERBATASAN</a:t>
                      </a:r>
                    </a:p>
                  </a:txBody>
                  <a:tcPr marL="9525" marR="9525" marT="9523" marB="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111</a:t>
                      </a:r>
                    </a:p>
                  </a:txBody>
                  <a:tcPr marL="9525" marR="9525" marT="9523" marB="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               1 </a:t>
                      </a:r>
                    </a:p>
                  </a:txBody>
                  <a:tcPr marL="9525" marR="9525" marT="9523" marB="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               1 </a:t>
                      </a:r>
                    </a:p>
                  </a:txBody>
                  <a:tcPr marL="9525" marR="9525" marT="9523" marB="0" anchor="b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50000"/>
                        </a:lnSpc>
                      </a:pPr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100,0%</a:t>
                      </a:r>
                    </a:p>
                  </a:txBody>
                  <a:tcPr marL="9525" marR="9525" marT="9523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9546"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id-ID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</a:p>
                  </a:txBody>
                  <a:tcPr marL="9525" marR="9525" marT="9523" marB="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BADAN NARKOTIKA NASIONAL</a:t>
                      </a:r>
                    </a:p>
                  </a:txBody>
                  <a:tcPr marL="9525" marR="9525" marT="9523" marB="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066</a:t>
                      </a:r>
                    </a:p>
                  </a:txBody>
                  <a:tcPr marL="9525" marR="9525" marT="9523" marB="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           514 </a:t>
                      </a:r>
                    </a:p>
                  </a:txBody>
                  <a:tcPr marL="9525" marR="9525" marT="9523" marB="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           511 </a:t>
                      </a:r>
                    </a:p>
                  </a:txBody>
                  <a:tcPr marL="9525" marR="9525" marT="9523" marB="0" anchor="b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50000"/>
                        </a:lnSpc>
                      </a:pPr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99,4%</a:t>
                      </a:r>
                    </a:p>
                  </a:txBody>
                  <a:tcPr marL="9525" marR="9525" marT="9523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9546"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id-ID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</a:p>
                  </a:txBody>
                  <a:tcPr marL="9525" marR="9525" marT="9523" marB="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KEPOLISIAN NEGARA </a:t>
                      </a:r>
                    </a:p>
                  </a:txBody>
                  <a:tcPr marL="9525" marR="9525" marT="9523" marB="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060</a:t>
                      </a:r>
                    </a:p>
                  </a:txBody>
                  <a:tcPr marL="9525" marR="9525" marT="9523" marB="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     23.939 </a:t>
                      </a:r>
                    </a:p>
                  </a:txBody>
                  <a:tcPr marL="9525" marR="9525" marT="9523" marB="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     23.786 </a:t>
                      </a:r>
                    </a:p>
                  </a:txBody>
                  <a:tcPr marL="9525" marR="9525" marT="9523" marB="0" anchor="b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50000"/>
                        </a:lnSpc>
                      </a:pPr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99,4%</a:t>
                      </a:r>
                    </a:p>
                  </a:txBody>
                  <a:tcPr marL="9525" marR="9525" marT="9523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9546"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id-ID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7</a:t>
                      </a:r>
                    </a:p>
                  </a:txBody>
                  <a:tcPr marL="9525" marR="9525" marT="9523" marB="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KEMENTERIAN AGAMA</a:t>
                      </a:r>
                    </a:p>
                  </a:txBody>
                  <a:tcPr marL="9525" marR="9525" marT="9523" marB="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025</a:t>
                      </a:r>
                    </a:p>
                  </a:txBody>
                  <a:tcPr marL="9525" marR="9525" marT="9523" marB="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       5.610 </a:t>
                      </a:r>
                    </a:p>
                  </a:txBody>
                  <a:tcPr marL="9525" marR="9525" marT="9523" marB="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       5.566 </a:t>
                      </a:r>
                    </a:p>
                  </a:txBody>
                  <a:tcPr marL="9525" marR="9525" marT="9523" marB="0" anchor="b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50000"/>
                        </a:lnSpc>
                      </a:pPr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99,2%</a:t>
                      </a:r>
                    </a:p>
                  </a:txBody>
                  <a:tcPr marL="9525" marR="9525" marT="9523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9546"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id-ID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8</a:t>
                      </a:r>
                    </a:p>
                  </a:txBody>
                  <a:tcPr marL="9525" marR="9525" marT="9523" marB="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KEMENTERIAN PERTANIAN</a:t>
                      </a:r>
                    </a:p>
                  </a:txBody>
                  <a:tcPr marL="9525" marR="9525" marT="9523" marB="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018</a:t>
                      </a:r>
                    </a:p>
                  </a:txBody>
                  <a:tcPr marL="9525" marR="9525" marT="9523" marB="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           371 </a:t>
                      </a:r>
                    </a:p>
                  </a:txBody>
                  <a:tcPr marL="9525" marR="9525" marT="9523" marB="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           368 </a:t>
                      </a:r>
                    </a:p>
                  </a:txBody>
                  <a:tcPr marL="9525" marR="9525" marT="9523" marB="0" anchor="b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50000"/>
                        </a:lnSpc>
                      </a:pPr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99,2%</a:t>
                      </a:r>
                    </a:p>
                  </a:txBody>
                  <a:tcPr marL="9525" marR="9525" marT="9523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49568"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id-ID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9</a:t>
                      </a:r>
                    </a:p>
                  </a:txBody>
                  <a:tcPr marL="9525" marR="9525" marT="9523" marB="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KEMENTERIAN DESA PDT DAN TRANSMIGRASI</a:t>
                      </a:r>
                    </a:p>
                  </a:txBody>
                  <a:tcPr marL="9525" marR="9525" marT="9523" marB="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067</a:t>
                      </a:r>
                    </a:p>
                  </a:txBody>
                  <a:tcPr marL="9525" marR="9525" marT="9523" marB="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             46 </a:t>
                      </a:r>
                    </a:p>
                  </a:txBody>
                  <a:tcPr marL="9525" marR="9525" marT="9523" marB="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             45 </a:t>
                      </a:r>
                    </a:p>
                  </a:txBody>
                  <a:tcPr marL="9525" marR="9525" marT="9523" marB="0" anchor="b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50000"/>
                        </a:lnSpc>
                      </a:pPr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97,8%</a:t>
                      </a:r>
                    </a:p>
                  </a:txBody>
                  <a:tcPr marL="9525" marR="9525" marT="9523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9546"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id-ID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10</a:t>
                      </a:r>
                    </a:p>
                  </a:txBody>
                  <a:tcPr marL="9525" marR="9525" marT="9523" marB="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MAHKAMAH AGUNG</a:t>
                      </a:r>
                    </a:p>
                  </a:txBody>
                  <a:tcPr marL="9525" marR="9525" marT="9523" marB="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id-ID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005</a:t>
                      </a:r>
                    </a:p>
                  </a:txBody>
                  <a:tcPr marL="9525" marR="9525" marT="9523" marB="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id-ID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       3.257 </a:t>
                      </a:r>
                    </a:p>
                  </a:txBody>
                  <a:tcPr marL="9525" marR="9525" marT="9523" marB="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id-ID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       2.972 </a:t>
                      </a:r>
                    </a:p>
                  </a:txBody>
                  <a:tcPr marL="9525" marR="9525" marT="9523" marB="0" anchor="b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50000"/>
                        </a:lnSpc>
                      </a:pPr>
                      <a:r>
                        <a:rPr lang="id-ID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91,2%</a:t>
                      </a:r>
                    </a:p>
                  </a:txBody>
                  <a:tcPr marL="9525" marR="9525" marT="9523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1A5C2B8-C5D4-4097-9DF1-85F85A4B52F4}"/>
              </a:ext>
            </a:extLst>
          </p:cNvPr>
          <p:cNvSpPr/>
          <p:nvPr/>
        </p:nvSpPr>
        <p:spPr>
          <a:xfrm>
            <a:off x="1524000" y="0"/>
            <a:ext cx="9144000" cy="457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52227" name="Group 2">
            <a:extLst>
              <a:ext uri="{FF2B5EF4-FFF2-40B4-BE49-F238E27FC236}">
                <a16:creationId xmlns:a16="http://schemas.microsoft.com/office/drawing/2014/main" id="{C9DDF672-1468-421A-A894-C269CC20A5FC}"/>
              </a:ext>
            </a:extLst>
          </p:cNvPr>
          <p:cNvGrpSpPr>
            <a:grpSpLocks/>
          </p:cNvGrpSpPr>
          <p:nvPr/>
        </p:nvGrpSpPr>
        <p:grpSpPr bwMode="auto">
          <a:xfrm>
            <a:off x="10063164" y="68264"/>
            <a:ext cx="320675" cy="319087"/>
            <a:chOff x="8539225" y="53050"/>
            <a:chExt cx="365760" cy="36576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A78CA5FD-8BB5-4E03-B4C2-9D843E7281AF}"/>
                </a:ext>
              </a:extLst>
            </p:cNvPr>
            <p:cNvSpPr/>
            <p:nvPr/>
          </p:nvSpPr>
          <p:spPr>
            <a:xfrm>
              <a:off x="8539225" y="53050"/>
              <a:ext cx="365760" cy="36576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pic>
          <p:nvPicPr>
            <p:cNvPr id="52328" name="Picture 4" descr="logodjkn1.jpg">
              <a:extLst>
                <a:ext uri="{FF2B5EF4-FFF2-40B4-BE49-F238E27FC236}">
                  <a16:creationId xmlns:a16="http://schemas.microsoft.com/office/drawing/2014/main" id="{485C230F-24F6-4962-B6F4-7DA9CCD82E9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98782" y="121630"/>
              <a:ext cx="246647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2228" name="Group 5">
            <a:extLst>
              <a:ext uri="{FF2B5EF4-FFF2-40B4-BE49-F238E27FC236}">
                <a16:creationId xmlns:a16="http://schemas.microsoft.com/office/drawing/2014/main" id="{678DF5ED-1A2F-4993-86A4-928B5C0500CF}"/>
              </a:ext>
            </a:extLst>
          </p:cNvPr>
          <p:cNvGrpSpPr>
            <a:grpSpLocks/>
          </p:cNvGrpSpPr>
          <p:nvPr/>
        </p:nvGrpSpPr>
        <p:grpSpPr bwMode="auto">
          <a:xfrm>
            <a:off x="9585326" y="68264"/>
            <a:ext cx="320675" cy="319087"/>
            <a:chOff x="7924800" y="56715"/>
            <a:chExt cx="365760" cy="365760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A2D5B372-DCA3-43D1-8203-07AEC1602602}"/>
                </a:ext>
              </a:extLst>
            </p:cNvPr>
            <p:cNvSpPr/>
            <p:nvPr/>
          </p:nvSpPr>
          <p:spPr>
            <a:xfrm>
              <a:off x="7924800" y="56715"/>
              <a:ext cx="365760" cy="36576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pic>
          <p:nvPicPr>
            <p:cNvPr id="52324" name="Picture 7" descr="logodepkeu1.jpg">
              <a:extLst>
                <a:ext uri="{FF2B5EF4-FFF2-40B4-BE49-F238E27FC236}">
                  <a16:creationId xmlns:a16="http://schemas.microsoft.com/office/drawing/2014/main" id="{7837E3DF-3542-4FA1-9600-D34F108D514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88808" y="100050"/>
              <a:ext cx="237744" cy="2327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2229" name="Group 8">
            <a:extLst>
              <a:ext uri="{FF2B5EF4-FFF2-40B4-BE49-F238E27FC236}">
                <a16:creationId xmlns:a16="http://schemas.microsoft.com/office/drawing/2014/main" id="{20AA959A-C571-4F18-8787-596B70648EE8}"/>
              </a:ext>
            </a:extLst>
          </p:cNvPr>
          <p:cNvGrpSpPr>
            <a:grpSpLocks/>
          </p:cNvGrpSpPr>
          <p:nvPr/>
        </p:nvGrpSpPr>
        <p:grpSpPr bwMode="auto">
          <a:xfrm>
            <a:off x="9128126" y="68264"/>
            <a:ext cx="320675" cy="319087"/>
            <a:chOff x="7315200" y="7620"/>
            <a:chExt cx="365760" cy="36576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BE3F507D-840C-44F4-9336-7D7C432C1256}"/>
                </a:ext>
              </a:extLst>
            </p:cNvPr>
            <p:cNvSpPr/>
            <p:nvPr/>
          </p:nvSpPr>
          <p:spPr>
            <a:xfrm>
              <a:off x="7315200" y="7620"/>
              <a:ext cx="365760" cy="36576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pic>
          <p:nvPicPr>
            <p:cNvPr id="52320" name="Picture 10" descr="garuda_pancasila.gif">
              <a:extLst>
                <a:ext uri="{FF2B5EF4-FFF2-40B4-BE49-F238E27FC236}">
                  <a16:creationId xmlns:a16="http://schemas.microsoft.com/office/drawing/2014/main" id="{C4067ACD-2AD1-4043-92E0-8931BF13A4C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90233" y="76200"/>
              <a:ext cx="215695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2230" name="TextBox 12">
            <a:extLst>
              <a:ext uri="{FF2B5EF4-FFF2-40B4-BE49-F238E27FC236}">
                <a16:creationId xmlns:a16="http://schemas.microsoft.com/office/drawing/2014/main" id="{CC3A4F71-A97D-46C9-B29F-6CDCCB74BB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2314" y="457201"/>
            <a:ext cx="8231187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id-ID" altLang="id-ID" sz="2400"/>
              <a:t>DATA 10 K/L DENGAN PERSENTASE TIDAK DISETUJUI USULAN PENGADAAN (m2) TERBANYAK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3FB2887D-7715-4073-9219-0DB97D5CA428}"/>
              </a:ext>
            </a:extLst>
          </p:cNvPr>
          <p:cNvGraphicFramePr>
            <a:graphicFrameLocks noGrp="1"/>
          </p:cNvGraphicFramePr>
          <p:nvPr/>
        </p:nvGraphicFramePr>
        <p:xfrm>
          <a:off x="1858963" y="1143001"/>
          <a:ext cx="8286750" cy="5865813"/>
        </p:xfrm>
        <a:graphic>
          <a:graphicData uri="http://schemas.openxmlformats.org/drawingml/2006/table">
            <a:tbl>
              <a:tblPr>
                <a:tableStyleId>{7DF18680-E054-41AD-8BC1-D1AEF772440D}</a:tableStyleId>
              </a:tblPr>
              <a:tblGrid>
                <a:gridCol w="5472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179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17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90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6317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4760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69698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id-ID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NO</a:t>
                      </a:r>
                    </a:p>
                  </a:txBody>
                  <a:tcPr marL="9525" marR="9525" marT="9526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id-ID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NAMA K/L</a:t>
                      </a:r>
                    </a:p>
                  </a:txBody>
                  <a:tcPr marL="9525" marR="9525" marT="9526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id-ID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BA</a:t>
                      </a:r>
                    </a:p>
                  </a:txBody>
                  <a:tcPr marL="9525" marR="9525" marT="9526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id-ID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Usulan Pengadaan (M2)</a:t>
                      </a:r>
                    </a:p>
                  </a:txBody>
                  <a:tcPr marL="9525" marR="9525" marT="9526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id-ID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Usulan</a:t>
                      </a:r>
                      <a:r>
                        <a:rPr lang="id-ID" sz="14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Tidak Disetujui (m2)</a:t>
                      </a:r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6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id-ID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Persentase</a:t>
                      </a:r>
                    </a:p>
                  </a:txBody>
                  <a:tcPr marL="9525" marR="9525" marT="9526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9583"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id-ID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fi-FI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6" marB="0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BADAN INTELIJEN NEGARA</a:t>
                      </a:r>
                    </a:p>
                  </a:txBody>
                  <a:tcPr marL="9525" marR="9525" marT="9526" marB="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050</a:t>
                      </a:r>
                    </a:p>
                  </a:txBody>
                  <a:tcPr marL="9525" marR="9525" marT="9526" marB="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        22.110 </a:t>
                      </a:r>
                    </a:p>
                  </a:txBody>
                  <a:tcPr marL="9525" marR="9525" marT="9526" marB="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        22.110 </a:t>
                      </a:r>
                    </a:p>
                  </a:txBody>
                  <a:tcPr marL="9525" marR="9525" marT="9526" marB="0" anchor="b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50000"/>
                        </a:lnSpc>
                      </a:pPr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100,0%</a:t>
                      </a:r>
                    </a:p>
                  </a:txBody>
                  <a:tcPr marL="9525" marR="9525" marT="9526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9640"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id-ID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marL="9525" marR="9525" marT="9526" marB="0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id-ID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BADAN PENGEMBANGAN WILAYAH SURABAYA MADURA</a:t>
                      </a:r>
                    </a:p>
                  </a:txBody>
                  <a:tcPr marL="9525" marR="9525" marT="9526" marB="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109</a:t>
                      </a:r>
                    </a:p>
                  </a:txBody>
                  <a:tcPr marL="9525" marR="9525" marT="9526" marB="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              445 </a:t>
                      </a:r>
                    </a:p>
                  </a:txBody>
                  <a:tcPr marL="9525" marR="9525" marT="9526" marB="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              445 </a:t>
                      </a:r>
                    </a:p>
                  </a:txBody>
                  <a:tcPr marL="9525" marR="9525" marT="9526" marB="0" anchor="b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50000"/>
                        </a:lnSpc>
                      </a:pPr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100,0%</a:t>
                      </a:r>
                    </a:p>
                  </a:txBody>
                  <a:tcPr marL="9525" marR="9525" marT="9526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9640"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id-ID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marL="9525" marR="9525" marT="9526" marB="0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id-ID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BADAN NASIONAL PENGELOLA PERBATASAN</a:t>
                      </a:r>
                    </a:p>
                  </a:txBody>
                  <a:tcPr marL="9525" marR="9525" marT="9526" marB="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111</a:t>
                      </a:r>
                    </a:p>
                  </a:txBody>
                  <a:tcPr marL="9525" marR="9525" marT="9526" marB="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          2.625 </a:t>
                      </a:r>
                    </a:p>
                  </a:txBody>
                  <a:tcPr marL="9525" marR="9525" marT="9526" marB="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          2.625 </a:t>
                      </a:r>
                    </a:p>
                  </a:txBody>
                  <a:tcPr marL="9525" marR="9525" marT="9526" marB="0" anchor="b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50000"/>
                        </a:lnSpc>
                      </a:pPr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100,0%</a:t>
                      </a:r>
                    </a:p>
                  </a:txBody>
                  <a:tcPr marL="9525" marR="9525" marT="9526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9640"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id-ID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</a:p>
                  </a:txBody>
                  <a:tcPr marL="9525" marR="9525" marT="9526" marB="0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id-ID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KEMENTERIAN NEGARA PEMUDA DAN OLAHRAGA</a:t>
                      </a:r>
                    </a:p>
                  </a:txBody>
                  <a:tcPr marL="9525" marR="9525" marT="9526" marB="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092</a:t>
                      </a:r>
                    </a:p>
                  </a:txBody>
                  <a:tcPr marL="9525" marR="9525" marT="9526" marB="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        25.000 </a:t>
                      </a:r>
                    </a:p>
                  </a:txBody>
                  <a:tcPr marL="9525" marR="9525" marT="9526" marB="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id-ID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        25.000 </a:t>
                      </a:r>
                    </a:p>
                  </a:txBody>
                  <a:tcPr marL="9525" marR="9525" marT="9526" marB="0" anchor="b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50000"/>
                        </a:lnSpc>
                      </a:pPr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100,0%</a:t>
                      </a:r>
                    </a:p>
                  </a:txBody>
                  <a:tcPr marL="9525" marR="9525" marT="9526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9583"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id-ID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</a:p>
                  </a:txBody>
                  <a:tcPr marL="9525" marR="9525" marT="9526" marB="0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KEMENTERIAN PARIWISATA</a:t>
                      </a:r>
                    </a:p>
                  </a:txBody>
                  <a:tcPr marL="9525" marR="9525" marT="9526" marB="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040</a:t>
                      </a:r>
                    </a:p>
                  </a:txBody>
                  <a:tcPr marL="9525" marR="9525" marT="9526" marB="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              400 </a:t>
                      </a:r>
                    </a:p>
                  </a:txBody>
                  <a:tcPr marL="9525" marR="9525" marT="9526" marB="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              400 </a:t>
                      </a:r>
                    </a:p>
                  </a:txBody>
                  <a:tcPr marL="9525" marR="9525" marT="9526" marB="0" anchor="b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50000"/>
                        </a:lnSpc>
                      </a:pPr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100,0%</a:t>
                      </a:r>
                    </a:p>
                  </a:txBody>
                  <a:tcPr marL="9525" marR="9525" marT="9526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9583"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id-ID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</a:p>
                  </a:txBody>
                  <a:tcPr marL="9525" marR="9525" marT="9526" marB="0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KEMENTERIAN SOSIAL</a:t>
                      </a:r>
                    </a:p>
                  </a:txBody>
                  <a:tcPr marL="9525" marR="9525" marT="9526" marB="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027</a:t>
                      </a:r>
                    </a:p>
                  </a:txBody>
                  <a:tcPr marL="9525" marR="9525" marT="9526" marB="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          2.013 </a:t>
                      </a:r>
                    </a:p>
                  </a:txBody>
                  <a:tcPr marL="9525" marR="9525" marT="9526" marB="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          2.013 </a:t>
                      </a:r>
                    </a:p>
                  </a:txBody>
                  <a:tcPr marL="9525" marR="9525" marT="9526" marB="0" anchor="b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50000"/>
                        </a:lnSpc>
                      </a:pPr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100,0%</a:t>
                      </a:r>
                    </a:p>
                  </a:txBody>
                  <a:tcPr marL="9525" marR="9525" marT="9526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49640"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id-ID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7</a:t>
                      </a:r>
                    </a:p>
                  </a:txBody>
                  <a:tcPr marL="9525" marR="9525" marT="9526" marB="0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fi-FI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PUSAT PELAPORAN DAN ANALISIS TRANSAKSI KEUANGAN</a:t>
                      </a:r>
                    </a:p>
                  </a:txBody>
                  <a:tcPr marL="9525" marR="9525" marT="9526" marB="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078</a:t>
                      </a:r>
                    </a:p>
                  </a:txBody>
                  <a:tcPr marL="9525" marR="9525" marT="9526" marB="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          5.120 </a:t>
                      </a:r>
                    </a:p>
                  </a:txBody>
                  <a:tcPr marL="9525" marR="9525" marT="9526" marB="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          5.120 </a:t>
                      </a:r>
                    </a:p>
                  </a:txBody>
                  <a:tcPr marL="9525" marR="9525" marT="9526" marB="0" anchor="b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50000"/>
                        </a:lnSpc>
                      </a:pPr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100,0%</a:t>
                      </a:r>
                    </a:p>
                  </a:txBody>
                  <a:tcPr marL="9525" marR="9525" marT="9526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9583"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id-ID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8</a:t>
                      </a:r>
                    </a:p>
                  </a:txBody>
                  <a:tcPr marL="9525" marR="9525" marT="9526" marB="0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MAHKAMAH KONSTITUSI </a:t>
                      </a:r>
                    </a:p>
                  </a:txBody>
                  <a:tcPr marL="9525" marR="9525" marT="9526" marB="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077</a:t>
                      </a:r>
                    </a:p>
                  </a:txBody>
                  <a:tcPr marL="9525" marR="9525" marT="9526" marB="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        10.960 </a:t>
                      </a:r>
                    </a:p>
                  </a:txBody>
                  <a:tcPr marL="9525" marR="9525" marT="9526" marB="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        10.960 </a:t>
                      </a:r>
                    </a:p>
                  </a:txBody>
                  <a:tcPr marL="9525" marR="9525" marT="9526" marB="0" anchor="b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50000"/>
                        </a:lnSpc>
                      </a:pPr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100,0%</a:t>
                      </a:r>
                    </a:p>
                  </a:txBody>
                  <a:tcPr marL="9525" marR="9525" marT="9526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9583"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id-ID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9</a:t>
                      </a:r>
                    </a:p>
                  </a:txBody>
                  <a:tcPr marL="9525" marR="9525" marT="9526" marB="0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KEMENTERIAN KETENAGAKERJAAN</a:t>
                      </a:r>
                    </a:p>
                  </a:txBody>
                  <a:tcPr marL="9525" marR="9525" marT="9526" marB="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026</a:t>
                      </a:r>
                    </a:p>
                  </a:txBody>
                  <a:tcPr marL="9525" marR="9525" marT="9526" marB="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          1.200 </a:t>
                      </a:r>
                    </a:p>
                  </a:txBody>
                  <a:tcPr marL="9525" marR="9525" marT="9526" marB="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          1.200 </a:t>
                      </a:r>
                    </a:p>
                  </a:txBody>
                  <a:tcPr marL="9525" marR="9525" marT="9526" marB="0" anchor="b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50000"/>
                        </a:lnSpc>
                      </a:pPr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100,0%</a:t>
                      </a:r>
                    </a:p>
                  </a:txBody>
                  <a:tcPr marL="9525" marR="9525" marT="9526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649640"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id-ID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10</a:t>
                      </a:r>
                    </a:p>
                  </a:txBody>
                  <a:tcPr marL="9525" marR="9525" marT="9526" marB="0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id-ID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KEMENTERIAN DESA PDT DAN TRANSMIGRASI</a:t>
                      </a:r>
                    </a:p>
                  </a:txBody>
                  <a:tcPr marL="9525" marR="9525" marT="9526" marB="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id-ID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067</a:t>
                      </a:r>
                    </a:p>
                  </a:txBody>
                  <a:tcPr marL="9525" marR="9525" marT="9526" marB="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id-ID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        39.076 </a:t>
                      </a:r>
                    </a:p>
                  </a:txBody>
                  <a:tcPr marL="9525" marR="9525" marT="9526" marB="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id-ID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        38.889 </a:t>
                      </a:r>
                    </a:p>
                  </a:txBody>
                  <a:tcPr marL="9525" marR="9525" marT="9526" marB="0" anchor="b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50000"/>
                        </a:lnSpc>
                      </a:pPr>
                      <a:r>
                        <a:rPr lang="id-ID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99,5%</a:t>
                      </a:r>
                    </a:p>
                  </a:txBody>
                  <a:tcPr marL="9525" marR="9525" marT="9526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0FC9897-D5F8-49B1-A809-8A0674C131B8}"/>
              </a:ext>
            </a:extLst>
          </p:cNvPr>
          <p:cNvSpPr/>
          <p:nvPr/>
        </p:nvSpPr>
        <p:spPr>
          <a:xfrm>
            <a:off x="1524000" y="0"/>
            <a:ext cx="9144000" cy="457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53251" name="Group 2">
            <a:extLst>
              <a:ext uri="{FF2B5EF4-FFF2-40B4-BE49-F238E27FC236}">
                <a16:creationId xmlns:a16="http://schemas.microsoft.com/office/drawing/2014/main" id="{B900964F-9594-474E-A6C5-CC54A5031EB1}"/>
              </a:ext>
            </a:extLst>
          </p:cNvPr>
          <p:cNvGrpSpPr>
            <a:grpSpLocks/>
          </p:cNvGrpSpPr>
          <p:nvPr/>
        </p:nvGrpSpPr>
        <p:grpSpPr bwMode="auto">
          <a:xfrm>
            <a:off x="10063164" y="68264"/>
            <a:ext cx="320675" cy="319087"/>
            <a:chOff x="8539225" y="53050"/>
            <a:chExt cx="365760" cy="36576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E1540A04-7480-4201-82A9-0FC337BF369B}"/>
                </a:ext>
              </a:extLst>
            </p:cNvPr>
            <p:cNvSpPr/>
            <p:nvPr/>
          </p:nvSpPr>
          <p:spPr>
            <a:xfrm>
              <a:off x="8539225" y="53050"/>
              <a:ext cx="365760" cy="36576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pic>
          <p:nvPicPr>
            <p:cNvPr id="53352" name="Picture 4" descr="logodjkn1.jpg">
              <a:extLst>
                <a:ext uri="{FF2B5EF4-FFF2-40B4-BE49-F238E27FC236}">
                  <a16:creationId xmlns:a16="http://schemas.microsoft.com/office/drawing/2014/main" id="{5970DF11-C854-4632-888C-B6C9331EBA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98782" y="121630"/>
              <a:ext cx="246647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3252" name="Group 5">
            <a:extLst>
              <a:ext uri="{FF2B5EF4-FFF2-40B4-BE49-F238E27FC236}">
                <a16:creationId xmlns:a16="http://schemas.microsoft.com/office/drawing/2014/main" id="{C3EBDD31-933D-46DA-9608-0634685C5A3D}"/>
              </a:ext>
            </a:extLst>
          </p:cNvPr>
          <p:cNvGrpSpPr>
            <a:grpSpLocks/>
          </p:cNvGrpSpPr>
          <p:nvPr/>
        </p:nvGrpSpPr>
        <p:grpSpPr bwMode="auto">
          <a:xfrm>
            <a:off x="9585326" y="68264"/>
            <a:ext cx="320675" cy="319087"/>
            <a:chOff x="7924800" y="56715"/>
            <a:chExt cx="365760" cy="365760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A196FEE5-9AE6-4111-9A69-E0943A33C741}"/>
                </a:ext>
              </a:extLst>
            </p:cNvPr>
            <p:cNvSpPr/>
            <p:nvPr/>
          </p:nvSpPr>
          <p:spPr>
            <a:xfrm>
              <a:off x="7924800" y="56715"/>
              <a:ext cx="365760" cy="36576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pic>
          <p:nvPicPr>
            <p:cNvPr id="53348" name="Picture 7" descr="logodepkeu1.jpg">
              <a:extLst>
                <a:ext uri="{FF2B5EF4-FFF2-40B4-BE49-F238E27FC236}">
                  <a16:creationId xmlns:a16="http://schemas.microsoft.com/office/drawing/2014/main" id="{E67B146C-70CD-4E7A-8D1F-6B7984E2DBA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88808" y="100050"/>
              <a:ext cx="237744" cy="2327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3253" name="Group 8">
            <a:extLst>
              <a:ext uri="{FF2B5EF4-FFF2-40B4-BE49-F238E27FC236}">
                <a16:creationId xmlns:a16="http://schemas.microsoft.com/office/drawing/2014/main" id="{01386BFC-48FB-4526-8283-95D648247A95}"/>
              </a:ext>
            </a:extLst>
          </p:cNvPr>
          <p:cNvGrpSpPr>
            <a:grpSpLocks/>
          </p:cNvGrpSpPr>
          <p:nvPr/>
        </p:nvGrpSpPr>
        <p:grpSpPr bwMode="auto">
          <a:xfrm>
            <a:off x="9128126" y="68264"/>
            <a:ext cx="320675" cy="319087"/>
            <a:chOff x="7315200" y="7620"/>
            <a:chExt cx="365760" cy="36576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520CA192-8A85-44AF-B892-474118B3105F}"/>
                </a:ext>
              </a:extLst>
            </p:cNvPr>
            <p:cNvSpPr/>
            <p:nvPr/>
          </p:nvSpPr>
          <p:spPr>
            <a:xfrm>
              <a:off x="7315200" y="7620"/>
              <a:ext cx="365760" cy="36576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pic>
          <p:nvPicPr>
            <p:cNvPr id="53344" name="Picture 10" descr="garuda_pancasila.gif">
              <a:extLst>
                <a:ext uri="{FF2B5EF4-FFF2-40B4-BE49-F238E27FC236}">
                  <a16:creationId xmlns:a16="http://schemas.microsoft.com/office/drawing/2014/main" id="{D9D6D55A-CC54-4004-989D-C5E9C39FF1A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90233" y="76200"/>
              <a:ext cx="215695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3254" name="TextBox 12">
            <a:extLst>
              <a:ext uri="{FF2B5EF4-FFF2-40B4-BE49-F238E27FC236}">
                <a16:creationId xmlns:a16="http://schemas.microsoft.com/office/drawing/2014/main" id="{63E703A7-3F1D-4A74-876D-66DC6B25F4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2314" y="457201"/>
            <a:ext cx="8231187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id-ID" altLang="id-ID" sz="2400"/>
              <a:t>DATA 10 K/L DENGAN PERSENTASE TIDAK DISETUJUI USULAN PEMELIHARAAN (UNIT) TERBANYAK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140E5707-7D00-44A2-A26A-8ED3062D3A52}"/>
              </a:ext>
            </a:extLst>
          </p:cNvPr>
          <p:cNvGraphicFramePr>
            <a:graphicFrameLocks noGrp="1"/>
          </p:cNvGraphicFramePr>
          <p:nvPr/>
        </p:nvGraphicFramePr>
        <p:xfrm>
          <a:off x="1828800" y="1447800"/>
          <a:ext cx="8286750" cy="5226050"/>
        </p:xfrm>
        <a:graphic>
          <a:graphicData uri="http://schemas.openxmlformats.org/drawingml/2006/table">
            <a:tbl>
              <a:tblPr>
                <a:tableStyleId>{7DF18680-E054-41AD-8BC1-D1AEF772440D}</a:tableStyleId>
              </a:tblPr>
              <a:tblGrid>
                <a:gridCol w="5472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179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17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90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6317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4760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69763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id-ID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NO</a:t>
                      </a:r>
                    </a:p>
                  </a:txBody>
                  <a:tcPr marL="9525" marR="9525" marT="9526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id-ID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NAMA K/L</a:t>
                      </a:r>
                    </a:p>
                  </a:txBody>
                  <a:tcPr marL="9525" marR="9525" marT="9526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id-ID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BA</a:t>
                      </a:r>
                    </a:p>
                  </a:txBody>
                  <a:tcPr marL="9525" marR="9525" marT="9526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id-ID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Usulan Pemeliharaan (Unit)</a:t>
                      </a:r>
                    </a:p>
                  </a:txBody>
                  <a:tcPr marL="9525" marR="9525" marT="9526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id-ID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Usulan</a:t>
                      </a:r>
                      <a:r>
                        <a:rPr lang="id-ID" sz="14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Tidak Disetujui (Unit)</a:t>
                      </a:r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6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id-ID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Persentase</a:t>
                      </a:r>
                    </a:p>
                  </a:txBody>
                  <a:tcPr marL="9525" marR="9525" marT="9526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9605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id-ID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fi-FI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6" marB="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id-ID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KEMENTERIAN PERTAHANAN</a:t>
                      </a:r>
                    </a:p>
                  </a:txBody>
                  <a:tcPr marL="9525" marR="9525" marT="9526" marB="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012</a:t>
                      </a:r>
                    </a:p>
                  </a:txBody>
                  <a:tcPr marL="9525" marR="9525" marT="9526" marB="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          214.263 </a:t>
                      </a:r>
                    </a:p>
                  </a:txBody>
                  <a:tcPr marL="9525" marR="9525" marT="9526" marB="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     110.792 </a:t>
                      </a:r>
                    </a:p>
                  </a:txBody>
                  <a:tcPr marL="9525" marR="9525" marT="9526" marB="0" anchor="b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50000"/>
                        </a:lnSpc>
                      </a:pPr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51,7%</a:t>
                      </a:r>
                    </a:p>
                  </a:txBody>
                  <a:tcPr marL="9525" marR="9525" marT="9526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9605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id-ID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marL="9525" marR="9525" marT="9526" marB="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id-ID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BADAN INTELIJEN NEGARA</a:t>
                      </a:r>
                    </a:p>
                  </a:txBody>
                  <a:tcPr marL="9525" marR="9525" marT="9526" marB="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050</a:t>
                      </a:r>
                    </a:p>
                  </a:txBody>
                  <a:tcPr marL="9525" marR="9525" marT="9526" marB="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              4.940 </a:t>
                      </a:r>
                    </a:p>
                  </a:txBody>
                  <a:tcPr marL="9525" marR="9525" marT="9526" marB="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          2.009 </a:t>
                      </a:r>
                    </a:p>
                  </a:txBody>
                  <a:tcPr marL="9525" marR="9525" marT="9526" marB="0" anchor="b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50000"/>
                        </a:lnSpc>
                      </a:pPr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40,7%</a:t>
                      </a:r>
                    </a:p>
                  </a:txBody>
                  <a:tcPr marL="9525" marR="9525" marT="9526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9605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id-ID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marL="9525" marR="9525" marT="9526" marB="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id-ID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KEMENTERIAN KETENAGAKERJAAN</a:t>
                      </a:r>
                    </a:p>
                  </a:txBody>
                  <a:tcPr marL="9525" marR="9525" marT="9526" marB="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026</a:t>
                      </a:r>
                    </a:p>
                  </a:txBody>
                  <a:tcPr marL="9525" marR="9525" marT="9526" marB="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              4.415 </a:t>
                      </a:r>
                    </a:p>
                  </a:txBody>
                  <a:tcPr marL="9525" marR="9525" marT="9526" marB="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          1.596 </a:t>
                      </a:r>
                    </a:p>
                  </a:txBody>
                  <a:tcPr marL="9525" marR="9525" marT="9526" marB="0" anchor="b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50000"/>
                        </a:lnSpc>
                      </a:pPr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36,1%</a:t>
                      </a:r>
                    </a:p>
                  </a:txBody>
                  <a:tcPr marL="9525" marR="9525" marT="9526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9605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id-ID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</a:p>
                  </a:txBody>
                  <a:tcPr marL="9525" marR="9525" marT="9526" marB="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id-ID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LEMBAGA KETAHANAN NASIONAL</a:t>
                      </a:r>
                    </a:p>
                  </a:txBody>
                  <a:tcPr marL="9525" marR="9525" marT="9526" marB="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064</a:t>
                      </a:r>
                    </a:p>
                  </a:txBody>
                  <a:tcPr marL="9525" marR="9525" marT="9526" marB="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                  807 </a:t>
                      </a:r>
                    </a:p>
                  </a:txBody>
                  <a:tcPr marL="9525" marR="9525" marT="9526" marB="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              266 </a:t>
                      </a:r>
                    </a:p>
                  </a:txBody>
                  <a:tcPr marL="9525" marR="9525" marT="9526" marB="0" anchor="b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50000"/>
                        </a:lnSpc>
                      </a:pPr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33,0%</a:t>
                      </a:r>
                    </a:p>
                  </a:txBody>
                  <a:tcPr marL="9525" marR="9525" marT="9526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9605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id-ID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</a:p>
                  </a:txBody>
                  <a:tcPr marL="9525" marR="9525" marT="9526" marB="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id-ID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KOMISI PEMILIHAN UMUM</a:t>
                      </a:r>
                    </a:p>
                  </a:txBody>
                  <a:tcPr marL="9525" marR="9525" marT="9526" marB="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076</a:t>
                      </a:r>
                    </a:p>
                  </a:txBody>
                  <a:tcPr marL="9525" marR="9525" marT="9526" marB="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              6.579 </a:t>
                      </a:r>
                    </a:p>
                  </a:txBody>
                  <a:tcPr marL="9525" marR="9525" marT="9526" marB="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          1.130 </a:t>
                      </a:r>
                    </a:p>
                  </a:txBody>
                  <a:tcPr marL="9525" marR="9525" marT="9526" marB="0" anchor="b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50000"/>
                        </a:lnSpc>
                      </a:pPr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17,2%</a:t>
                      </a:r>
                    </a:p>
                  </a:txBody>
                  <a:tcPr marL="9525" marR="9525" marT="9526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9684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id-ID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</a:p>
                  </a:txBody>
                  <a:tcPr marL="9525" marR="9525" marT="9526" marB="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fi-FI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KEMENTERIAN PEKERJAAN UMUM DAN PERUMAHAN RAKYAT</a:t>
                      </a:r>
                    </a:p>
                  </a:txBody>
                  <a:tcPr marL="9525" marR="9525" marT="9526" marB="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id-ID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033</a:t>
                      </a:r>
                    </a:p>
                  </a:txBody>
                  <a:tcPr marL="9525" marR="9525" marT="9526" marB="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            16.194 </a:t>
                      </a:r>
                    </a:p>
                  </a:txBody>
                  <a:tcPr marL="9525" marR="9525" marT="9526" marB="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          2.477 </a:t>
                      </a:r>
                    </a:p>
                  </a:txBody>
                  <a:tcPr marL="9525" marR="9525" marT="9526" marB="0" anchor="b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50000"/>
                        </a:lnSpc>
                      </a:pPr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15,3%</a:t>
                      </a:r>
                    </a:p>
                  </a:txBody>
                  <a:tcPr marL="9525" marR="9525" marT="9526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9605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id-ID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7</a:t>
                      </a:r>
                    </a:p>
                  </a:txBody>
                  <a:tcPr marL="9525" marR="9525" marT="9526" marB="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fi-FI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KOMISI NASIONAL HAK ASASI MANUSIA</a:t>
                      </a:r>
                    </a:p>
                  </a:txBody>
                  <a:tcPr marL="9525" marR="9525" marT="9526" marB="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074</a:t>
                      </a:r>
                    </a:p>
                  </a:txBody>
                  <a:tcPr marL="9525" marR="9525" marT="9526" marB="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                    49 </a:t>
                      </a:r>
                    </a:p>
                  </a:txBody>
                  <a:tcPr marL="9525" marR="9525" marT="9526" marB="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                  7 </a:t>
                      </a:r>
                    </a:p>
                  </a:txBody>
                  <a:tcPr marL="9525" marR="9525" marT="9526" marB="0" anchor="b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50000"/>
                        </a:lnSpc>
                      </a:pPr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14,3%</a:t>
                      </a:r>
                    </a:p>
                  </a:txBody>
                  <a:tcPr marL="9525" marR="9525" marT="9526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49684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id-ID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8</a:t>
                      </a:r>
                    </a:p>
                  </a:txBody>
                  <a:tcPr marL="9525" marR="9525" marT="9526" marB="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id-ID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KEMENTERIAN NEGARA PEMUDA DAN OLAHRAGA</a:t>
                      </a:r>
                    </a:p>
                  </a:txBody>
                  <a:tcPr marL="9525" marR="9525" marT="9526" marB="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092</a:t>
                      </a:r>
                    </a:p>
                  </a:txBody>
                  <a:tcPr marL="9525" marR="9525" marT="9526" marB="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                  939 </a:t>
                      </a:r>
                    </a:p>
                  </a:txBody>
                  <a:tcPr marL="9525" marR="9525" marT="9526" marB="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              134 </a:t>
                      </a:r>
                    </a:p>
                  </a:txBody>
                  <a:tcPr marL="9525" marR="9525" marT="9526" marB="0" anchor="b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50000"/>
                        </a:lnSpc>
                      </a:pPr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14,3%</a:t>
                      </a:r>
                    </a:p>
                  </a:txBody>
                  <a:tcPr marL="9525" marR="9525" marT="9526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49684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id-ID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9</a:t>
                      </a:r>
                    </a:p>
                  </a:txBody>
                  <a:tcPr marL="9525" marR="9525" marT="9526" marB="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id-ID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KEMENKO BIDANG PEMBANGUNAN MANUSIA DAN KEBUDAYAAN</a:t>
                      </a:r>
                    </a:p>
                  </a:txBody>
                  <a:tcPr marL="9525" marR="9525" marT="9526" marB="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id-ID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036</a:t>
                      </a:r>
                    </a:p>
                  </a:txBody>
                  <a:tcPr marL="9525" marR="9525" marT="9526" marB="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                  165 </a:t>
                      </a:r>
                    </a:p>
                  </a:txBody>
                  <a:tcPr marL="9525" marR="9525" marT="9526" marB="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                23 </a:t>
                      </a:r>
                    </a:p>
                  </a:txBody>
                  <a:tcPr marL="9525" marR="9525" marT="9526" marB="0" anchor="b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50000"/>
                        </a:lnSpc>
                      </a:pPr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13,9%</a:t>
                      </a:r>
                    </a:p>
                  </a:txBody>
                  <a:tcPr marL="9525" marR="9525" marT="9526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9605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id-ID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10</a:t>
                      </a:r>
                    </a:p>
                  </a:txBody>
                  <a:tcPr marL="9525" marR="9525" marT="9526" marB="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id-ID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MAHKAMAH AGUNG</a:t>
                      </a:r>
                    </a:p>
                  </a:txBody>
                  <a:tcPr marL="9525" marR="9525" marT="9526" marB="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id-ID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005</a:t>
                      </a:r>
                    </a:p>
                  </a:txBody>
                  <a:tcPr marL="9525" marR="9525" marT="9526" marB="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id-ID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              5.494 </a:t>
                      </a:r>
                    </a:p>
                  </a:txBody>
                  <a:tcPr marL="9525" marR="9525" marT="9526" marB="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id-ID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              711 </a:t>
                      </a:r>
                    </a:p>
                  </a:txBody>
                  <a:tcPr marL="9525" marR="9525" marT="9526" marB="0" anchor="b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50000"/>
                        </a:lnSpc>
                      </a:pPr>
                      <a:r>
                        <a:rPr lang="id-ID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12,9%</a:t>
                      </a:r>
                    </a:p>
                  </a:txBody>
                  <a:tcPr marL="9525" marR="9525" marT="9526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9260F09-D174-4361-B84A-9A54FA286313}"/>
              </a:ext>
            </a:extLst>
          </p:cNvPr>
          <p:cNvSpPr/>
          <p:nvPr/>
        </p:nvSpPr>
        <p:spPr>
          <a:xfrm>
            <a:off x="1524000" y="0"/>
            <a:ext cx="9144000" cy="457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54275" name="Group 2">
            <a:extLst>
              <a:ext uri="{FF2B5EF4-FFF2-40B4-BE49-F238E27FC236}">
                <a16:creationId xmlns:a16="http://schemas.microsoft.com/office/drawing/2014/main" id="{87814A4B-3B25-4E89-8EF4-40FBB16A11DE}"/>
              </a:ext>
            </a:extLst>
          </p:cNvPr>
          <p:cNvGrpSpPr>
            <a:grpSpLocks/>
          </p:cNvGrpSpPr>
          <p:nvPr/>
        </p:nvGrpSpPr>
        <p:grpSpPr bwMode="auto">
          <a:xfrm>
            <a:off x="10063164" y="68264"/>
            <a:ext cx="320675" cy="319087"/>
            <a:chOff x="8539225" y="53050"/>
            <a:chExt cx="365760" cy="36576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16DE3083-D32F-42F6-A258-4FF84EF67BD0}"/>
                </a:ext>
              </a:extLst>
            </p:cNvPr>
            <p:cNvSpPr/>
            <p:nvPr/>
          </p:nvSpPr>
          <p:spPr>
            <a:xfrm>
              <a:off x="8539225" y="53050"/>
              <a:ext cx="365760" cy="36576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pic>
          <p:nvPicPr>
            <p:cNvPr id="54376" name="Picture 4" descr="logodjkn1.jpg">
              <a:extLst>
                <a:ext uri="{FF2B5EF4-FFF2-40B4-BE49-F238E27FC236}">
                  <a16:creationId xmlns:a16="http://schemas.microsoft.com/office/drawing/2014/main" id="{1F80B3AB-7891-4918-8961-B6673CF197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98782" y="121630"/>
              <a:ext cx="246647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4276" name="Group 5">
            <a:extLst>
              <a:ext uri="{FF2B5EF4-FFF2-40B4-BE49-F238E27FC236}">
                <a16:creationId xmlns:a16="http://schemas.microsoft.com/office/drawing/2014/main" id="{6DCE24C7-3B02-4071-AFF7-6117CF159B7A}"/>
              </a:ext>
            </a:extLst>
          </p:cNvPr>
          <p:cNvGrpSpPr>
            <a:grpSpLocks/>
          </p:cNvGrpSpPr>
          <p:nvPr/>
        </p:nvGrpSpPr>
        <p:grpSpPr bwMode="auto">
          <a:xfrm>
            <a:off x="9585326" y="68264"/>
            <a:ext cx="320675" cy="319087"/>
            <a:chOff x="7924800" y="56715"/>
            <a:chExt cx="365760" cy="365760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962E5B51-76A4-4C3D-AAA0-0F741973D3DB}"/>
                </a:ext>
              </a:extLst>
            </p:cNvPr>
            <p:cNvSpPr/>
            <p:nvPr/>
          </p:nvSpPr>
          <p:spPr>
            <a:xfrm>
              <a:off x="7924800" y="56715"/>
              <a:ext cx="365760" cy="36576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pic>
          <p:nvPicPr>
            <p:cNvPr id="54372" name="Picture 7" descr="logodepkeu1.jpg">
              <a:extLst>
                <a:ext uri="{FF2B5EF4-FFF2-40B4-BE49-F238E27FC236}">
                  <a16:creationId xmlns:a16="http://schemas.microsoft.com/office/drawing/2014/main" id="{04C2B93C-C577-48F7-99D0-B14846EC960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88808" y="100050"/>
              <a:ext cx="237744" cy="2327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4277" name="Group 8">
            <a:extLst>
              <a:ext uri="{FF2B5EF4-FFF2-40B4-BE49-F238E27FC236}">
                <a16:creationId xmlns:a16="http://schemas.microsoft.com/office/drawing/2014/main" id="{22328A27-B95F-477B-8A27-CE32781A895F}"/>
              </a:ext>
            </a:extLst>
          </p:cNvPr>
          <p:cNvGrpSpPr>
            <a:grpSpLocks/>
          </p:cNvGrpSpPr>
          <p:nvPr/>
        </p:nvGrpSpPr>
        <p:grpSpPr bwMode="auto">
          <a:xfrm>
            <a:off x="9128126" y="68264"/>
            <a:ext cx="320675" cy="319087"/>
            <a:chOff x="7315200" y="7620"/>
            <a:chExt cx="365760" cy="36576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CED5977A-CFA8-40CB-B429-C06117A84635}"/>
                </a:ext>
              </a:extLst>
            </p:cNvPr>
            <p:cNvSpPr/>
            <p:nvPr/>
          </p:nvSpPr>
          <p:spPr>
            <a:xfrm>
              <a:off x="7315200" y="7620"/>
              <a:ext cx="365760" cy="36576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pic>
          <p:nvPicPr>
            <p:cNvPr id="54368" name="Picture 10" descr="garuda_pancasila.gif">
              <a:extLst>
                <a:ext uri="{FF2B5EF4-FFF2-40B4-BE49-F238E27FC236}">
                  <a16:creationId xmlns:a16="http://schemas.microsoft.com/office/drawing/2014/main" id="{BCB6227F-DDB6-4AEF-8255-99326ED700B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90233" y="76200"/>
              <a:ext cx="215695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4278" name="TextBox 12">
            <a:extLst>
              <a:ext uri="{FF2B5EF4-FFF2-40B4-BE49-F238E27FC236}">
                <a16:creationId xmlns:a16="http://schemas.microsoft.com/office/drawing/2014/main" id="{DA263AA6-3B06-47B2-BDF8-F8140C8E31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2314" y="457201"/>
            <a:ext cx="8231187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id-ID" altLang="id-ID" sz="2400"/>
              <a:t>DATA 10 K/L DENGAN PERSENTASE TIDAK DISETUJUI USULAN PEMELIHARAAN (m2) TERBANYAK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C63FD65D-4750-4E4C-B496-65E03F1A312C}"/>
              </a:ext>
            </a:extLst>
          </p:cNvPr>
          <p:cNvGraphicFramePr>
            <a:graphicFrameLocks noGrp="1"/>
          </p:cNvGraphicFramePr>
          <p:nvPr/>
        </p:nvGraphicFramePr>
        <p:xfrm>
          <a:off x="1924050" y="1295400"/>
          <a:ext cx="8286750" cy="5545338"/>
        </p:xfrm>
        <a:graphic>
          <a:graphicData uri="http://schemas.openxmlformats.org/drawingml/2006/table">
            <a:tbl>
              <a:tblPr>
                <a:tableStyleId>{7DF18680-E054-41AD-8BC1-D1AEF772440D}</a:tableStyleId>
              </a:tblPr>
              <a:tblGrid>
                <a:gridCol w="5472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179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17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90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6317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4760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69548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id-ID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NO</a:t>
                      </a:r>
                    </a:p>
                  </a:txBody>
                  <a:tcPr marL="9525" marR="9525" marT="9523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id-ID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NAMA K/L</a:t>
                      </a:r>
                    </a:p>
                  </a:txBody>
                  <a:tcPr marL="9525" marR="9525" marT="9523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id-ID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BA</a:t>
                      </a:r>
                    </a:p>
                  </a:txBody>
                  <a:tcPr marL="9525" marR="9525" marT="9523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id-ID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Usulan Pemeliharaan (m2)</a:t>
                      </a:r>
                    </a:p>
                  </a:txBody>
                  <a:tcPr marL="9525" marR="9525" marT="9523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id-ID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Usulan</a:t>
                      </a:r>
                      <a:r>
                        <a:rPr lang="id-ID" sz="14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Tidak Disetujui (m2)</a:t>
                      </a:r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3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id-ID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Persentase</a:t>
                      </a:r>
                    </a:p>
                  </a:txBody>
                  <a:tcPr marL="9525" marR="9525" marT="9523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6224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id-ID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fi-FI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BADAN EKONOMI KREATIF</a:t>
                      </a:r>
                    </a:p>
                  </a:txBody>
                  <a:tcPr marL="9525" marR="9525" marT="95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121</a:t>
                      </a:r>
                    </a:p>
                  </a:txBody>
                  <a:tcPr marL="9525" marR="9525" marT="952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                                 1.288 </a:t>
                      </a:r>
                    </a:p>
                  </a:txBody>
                  <a:tcPr marL="9525" marR="9525" marT="952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                 1.288 </a:t>
                      </a:r>
                    </a:p>
                  </a:txBody>
                  <a:tcPr marL="9525" marR="9525" marT="952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100,0%</a:t>
                      </a:r>
                    </a:p>
                  </a:txBody>
                  <a:tcPr marL="9525" marR="9525" marT="9523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6224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id-ID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marL="9525" marR="9525" marT="952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BADAN PENGKAJIAN DAN PENERAPAN TEKNOLOGI</a:t>
                      </a:r>
                    </a:p>
                  </a:txBody>
                  <a:tcPr marL="9525" marR="9525" marT="95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081</a:t>
                      </a:r>
                    </a:p>
                  </a:txBody>
                  <a:tcPr marL="9525" marR="9525" marT="952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                             776.441 </a:t>
                      </a:r>
                    </a:p>
                  </a:txBody>
                  <a:tcPr marL="9525" marR="9525" marT="952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            490.300 </a:t>
                      </a:r>
                    </a:p>
                  </a:txBody>
                  <a:tcPr marL="9525" marR="9525" marT="952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63,1%</a:t>
                      </a:r>
                    </a:p>
                  </a:txBody>
                  <a:tcPr marL="9525" marR="9525" marT="9523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6224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id-ID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marL="9525" marR="9525" marT="952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BADAN PENGEMBANGAN WILAYAH SURABAYA MADURA</a:t>
                      </a:r>
                    </a:p>
                  </a:txBody>
                  <a:tcPr marL="9525" marR="9525" marT="95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109</a:t>
                      </a:r>
                    </a:p>
                  </a:txBody>
                  <a:tcPr marL="9525" marR="9525" marT="952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                             124.356 </a:t>
                      </a:r>
                    </a:p>
                  </a:txBody>
                  <a:tcPr marL="9525" marR="9525" marT="952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              74.649 </a:t>
                      </a:r>
                    </a:p>
                  </a:txBody>
                  <a:tcPr marL="9525" marR="9525" marT="952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60,0%</a:t>
                      </a:r>
                    </a:p>
                  </a:txBody>
                  <a:tcPr marL="9525" marR="9525" marT="9523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6224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id-ID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</a:p>
                  </a:txBody>
                  <a:tcPr marL="9525" marR="9525" marT="952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KEMENTERIAN PERHUBUNGAN</a:t>
                      </a:r>
                    </a:p>
                  </a:txBody>
                  <a:tcPr marL="9525" marR="9525" marT="95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022</a:t>
                      </a:r>
                    </a:p>
                  </a:txBody>
                  <a:tcPr marL="9525" marR="9525" marT="952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                       73.630.084 </a:t>
                      </a:r>
                    </a:p>
                  </a:txBody>
                  <a:tcPr marL="9525" marR="9525" marT="952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      35.760.006 </a:t>
                      </a:r>
                    </a:p>
                  </a:txBody>
                  <a:tcPr marL="9525" marR="9525" marT="952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48,6%</a:t>
                      </a:r>
                    </a:p>
                  </a:txBody>
                  <a:tcPr marL="9525" marR="9525" marT="9523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6224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id-ID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</a:p>
                  </a:txBody>
                  <a:tcPr marL="9525" marR="9525" marT="952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KEMENTERIAN PERTAHANAN</a:t>
                      </a:r>
                    </a:p>
                  </a:txBody>
                  <a:tcPr marL="9525" marR="9525" marT="95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012</a:t>
                      </a:r>
                    </a:p>
                  </a:txBody>
                  <a:tcPr marL="9525" marR="9525" marT="952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                    166.297.551 </a:t>
                      </a:r>
                    </a:p>
                  </a:txBody>
                  <a:tcPr marL="9525" marR="9525" marT="952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      60.773.722 </a:t>
                      </a:r>
                    </a:p>
                  </a:txBody>
                  <a:tcPr marL="9525" marR="9525" marT="952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36,5%</a:t>
                      </a:r>
                    </a:p>
                  </a:txBody>
                  <a:tcPr marL="9525" marR="9525" marT="9523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6224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id-ID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</a:p>
                  </a:txBody>
                  <a:tcPr marL="9525" marR="9525" marT="952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LEMBAGA PENYIARAN PUBLIK RRI </a:t>
                      </a:r>
                    </a:p>
                  </a:txBody>
                  <a:tcPr marL="9525" marR="9525" marT="95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116</a:t>
                      </a:r>
                    </a:p>
                  </a:txBody>
                  <a:tcPr marL="9525" marR="9525" marT="952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                             738.531 </a:t>
                      </a:r>
                    </a:p>
                  </a:txBody>
                  <a:tcPr marL="9525" marR="9525" marT="952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            240.068 </a:t>
                      </a:r>
                    </a:p>
                  </a:txBody>
                  <a:tcPr marL="9525" marR="9525" marT="952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32,5%</a:t>
                      </a:r>
                    </a:p>
                  </a:txBody>
                  <a:tcPr marL="9525" marR="9525" marT="9523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6224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id-ID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7</a:t>
                      </a:r>
                    </a:p>
                  </a:txBody>
                  <a:tcPr marL="9525" marR="9525" marT="952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KEMENTERIAN AGAMA</a:t>
                      </a:r>
                    </a:p>
                  </a:txBody>
                  <a:tcPr marL="9525" marR="9525" marT="95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025</a:t>
                      </a:r>
                    </a:p>
                  </a:txBody>
                  <a:tcPr marL="9525" marR="9525" marT="952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                    182.397.690 </a:t>
                      </a:r>
                    </a:p>
                  </a:txBody>
                  <a:tcPr marL="9525" marR="9525" marT="952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      51.821.907 </a:t>
                      </a:r>
                    </a:p>
                  </a:txBody>
                  <a:tcPr marL="9525" marR="9525" marT="952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28,4%</a:t>
                      </a:r>
                    </a:p>
                  </a:txBody>
                  <a:tcPr marL="9525" marR="9525" marT="9523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49575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id-ID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8</a:t>
                      </a:r>
                    </a:p>
                  </a:txBody>
                  <a:tcPr marL="9525" marR="9525" marT="952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BADAN NASIONAL PENEMPATAN DAN PERLINDUNGAN TENAGA KERJA INDONESIA </a:t>
                      </a:r>
                    </a:p>
                  </a:txBody>
                  <a:tcPr marL="9525" marR="9525" marT="95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104</a:t>
                      </a:r>
                    </a:p>
                  </a:txBody>
                  <a:tcPr marL="9525" marR="9525" marT="952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                               28.205 </a:t>
                      </a:r>
                    </a:p>
                  </a:txBody>
                  <a:tcPr marL="9525" marR="9525" marT="952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                 5.121 </a:t>
                      </a:r>
                    </a:p>
                  </a:txBody>
                  <a:tcPr marL="9525" marR="9525" marT="952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18,2%</a:t>
                      </a:r>
                    </a:p>
                  </a:txBody>
                  <a:tcPr marL="9525" marR="9525" marT="9523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36224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id-ID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9</a:t>
                      </a:r>
                    </a:p>
                  </a:txBody>
                  <a:tcPr marL="9525" marR="9525" marT="952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BADAN METEOROLOGI DAN KLIMATOLOGI DAN GEOFISIKA</a:t>
                      </a:r>
                    </a:p>
                  </a:txBody>
                  <a:tcPr marL="9525" marR="9525" marT="95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075</a:t>
                      </a:r>
                    </a:p>
                  </a:txBody>
                  <a:tcPr marL="9525" marR="9525" marT="952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                             704.712 </a:t>
                      </a:r>
                    </a:p>
                  </a:txBody>
                  <a:tcPr marL="9525" marR="9525" marT="952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            121.691 </a:t>
                      </a:r>
                    </a:p>
                  </a:txBody>
                  <a:tcPr marL="9525" marR="9525" marT="952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17,3%</a:t>
                      </a:r>
                    </a:p>
                  </a:txBody>
                  <a:tcPr marL="9525" marR="9525" marT="9523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36224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id-ID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10</a:t>
                      </a:r>
                    </a:p>
                  </a:txBody>
                  <a:tcPr marL="9525" marR="9525" marT="952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BADAN NASIONAL PENANGGULANGAN TERORISME</a:t>
                      </a:r>
                    </a:p>
                  </a:txBody>
                  <a:tcPr marL="9525" marR="9525" marT="95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113</a:t>
                      </a:r>
                    </a:p>
                  </a:txBody>
                  <a:tcPr marL="9525" marR="9525" marT="952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                               57.596 </a:t>
                      </a:r>
                    </a:p>
                  </a:txBody>
                  <a:tcPr marL="9525" marR="9525" marT="952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                 2.700 </a:t>
                      </a:r>
                    </a:p>
                  </a:txBody>
                  <a:tcPr marL="9525" marR="9525" marT="952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4,7%</a:t>
                      </a:r>
                    </a:p>
                  </a:txBody>
                  <a:tcPr marL="9525" marR="9525" marT="9523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E60DC44-87C3-4EB5-8030-CB31EB4D082A}"/>
              </a:ext>
            </a:extLst>
          </p:cNvPr>
          <p:cNvSpPr/>
          <p:nvPr/>
        </p:nvSpPr>
        <p:spPr>
          <a:xfrm>
            <a:off x="1524000" y="0"/>
            <a:ext cx="9144000" cy="457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grpSp>
        <p:nvGrpSpPr>
          <p:cNvPr id="30723" name="Group 40">
            <a:extLst>
              <a:ext uri="{FF2B5EF4-FFF2-40B4-BE49-F238E27FC236}">
                <a16:creationId xmlns:a16="http://schemas.microsoft.com/office/drawing/2014/main" id="{FD02F945-2687-4E83-BDB3-361377CBD156}"/>
              </a:ext>
            </a:extLst>
          </p:cNvPr>
          <p:cNvGrpSpPr>
            <a:grpSpLocks/>
          </p:cNvGrpSpPr>
          <p:nvPr/>
        </p:nvGrpSpPr>
        <p:grpSpPr bwMode="auto">
          <a:xfrm>
            <a:off x="10063164" y="68264"/>
            <a:ext cx="320675" cy="319087"/>
            <a:chOff x="8539225" y="53050"/>
            <a:chExt cx="365760" cy="36576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9341E287-2AE7-4907-ACA6-692BDB71BF9E}"/>
                </a:ext>
              </a:extLst>
            </p:cNvPr>
            <p:cNvSpPr/>
            <p:nvPr/>
          </p:nvSpPr>
          <p:spPr>
            <a:xfrm>
              <a:off x="8539225" y="53050"/>
              <a:ext cx="365760" cy="36576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pic>
          <p:nvPicPr>
            <p:cNvPr id="30748" name="Picture 42" descr="logodjkn1.jpg">
              <a:extLst>
                <a:ext uri="{FF2B5EF4-FFF2-40B4-BE49-F238E27FC236}">
                  <a16:creationId xmlns:a16="http://schemas.microsoft.com/office/drawing/2014/main" id="{9F2AD8D1-B6DB-4880-9FC8-24F90FDFDB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98782" y="121630"/>
              <a:ext cx="246647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0724" name="Group 44">
            <a:extLst>
              <a:ext uri="{FF2B5EF4-FFF2-40B4-BE49-F238E27FC236}">
                <a16:creationId xmlns:a16="http://schemas.microsoft.com/office/drawing/2014/main" id="{0CD42EE2-7498-404C-809E-8F1B0EA12C89}"/>
              </a:ext>
            </a:extLst>
          </p:cNvPr>
          <p:cNvGrpSpPr>
            <a:grpSpLocks/>
          </p:cNvGrpSpPr>
          <p:nvPr/>
        </p:nvGrpSpPr>
        <p:grpSpPr bwMode="auto">
          <a:xfrm>
            <a:off x="9585326" y="68264"/>
            <a:ext cx="320675" cy="319087"/>
            <a:chOff x="7924800" y="56715"/>
            <a:chExt cx="365760" cy="365760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0839249-EA40-4BDD-A658-E1FD24DB7E1C}"/>
                </a:ext>
              </a:extLst>
            </p:cNvPr>
            <p:cNvSpPr/>
            <p:nvPr/>
          </p:nvSpPr>
          <p:spPr>
            <a:xfrm>
              <a:off x="7924800" y="56715"/>
              <a:ext cx="365760" cy="36576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pic>
          <p:nvPicPr>
            <p:cNvPr id="30744" name="Picture 46" descr="logodepkeu1.jpg">
              <a:extLst>
                <a:ext uri="{FF2B5EF4-FFF2-40B4-BE49-F238E27FC236}">
                  <a16:creationId xmlns:a16="http://schemas.microsoft.com/office/drawing/2014/main" id="{203A76E9-A418-4243-8379-60889D06B4C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88808" y="100050"/>
              <a:ext cx="237744" cy="2327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0725" name="Group 47">
            <a:extLst>
              <a:ext uri="{FF2B5EF4-FFF2-40B4-BE49-F238E27FC236}">
                <a16:creationId xmlns:a16="http://schemas.microsoft.com/office/drawing/2014/main" id="{41BF1D48-EF7F-4596-AA0B-CBA0BBBC52D3}"/>
              </a:ext>
            </a:extLst>
          </p:cNvPr>
          <p:cNvGrpSpPr>
            <a:grpSpLocks/>
          </p:cNvGrpSpPr>
          <p:nvPr/>
        </p:nvGrpSpPr>
        <p:grpSpPr bwMode="auto">
          <a:xfrm>
            <a:off x="9128126" y="68264"/>
            <a:ext cx="320675" cy="319087"/>
            <a:chOff x="7315200" y="7620"/>
            <a:chExt cx="365760" cy="36576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A2D24A6-AE8B-4516-A6E0-9793A3F22D70}"/>
                </a:ext>
              </a:extLst>
            </p:cNvPr>
            <p:cNvSpPr/>
            <p:nvPr/>
          </p:nvSpPr>
          <p:spPr>
            <a:xfrm>
              <a:off x="7315200" y="7620"/>
              <a:ext cx="365760" cy="36576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pic>
          <p:nvPicPr>
            <p:cNvPr id="30740" name="Picture 49" descr="garuda_pancasila.gif">
              <a:extLst>
                <a:ext uri="{FF2B5EF4-FFF2-40B4-BE49-F238E27FC236}">
                  <a16:creationId xmlns:a16="http://schemas.microsoft.com/office/drawing/2014/main" id="{C5A7955F-E8A5-4BE4-A053-51105B8F607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90233" y="76200"/>
              <a:ext cx="215695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0726" name="Group 15">
            <a:extLst>
              <a:ext uri="{FF2B5EF4-FFF2-40B4-BE49-F238E27FC236}">
                <a16:creationId xmlns:a16="http://schemas.microsoft.com/office/drawing/2014/main" id="{990523BC-F43F-4292-A3E0-DD1D9F140247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533400"/>
            <a:ext cx="8447088" cy="5638800"/>
            <a:chOff x="381000" y="-208008"/>
            <a:chExt cx="8446295" cy="6324600"/>
          </a:xfrm>
        </p:grpSpPr>
        <p:graphicFrame>
          <p:nvGraphicFramePr>
            <p:cNvPr id="17" name="Diagram 16">
              <a:extLst>
                <a:ext uri="{FF2B5EF4-FFF2-40B4-BE49-F238E27FC236}">
                  <a16:creationId xmlns:a16="http://schemas.microsoft.com/office/drawing/2014/main" id="{DCE3AC52-4667-4F37-AE23-7950A1C80469}"/>
                </a:ext>
              </a:extLst>
            </p:cNvPr>
            <p:cNvGraphicFramePr/>
            <p:nvPr/>
          </p:nvGraphicFramePr>
          <p:xfrm>
            <a:off x="381000" y="-208008"/>
            <a:ext cx="8446295" cy="632460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5" r:lo="rId6" r:qs="rId7" r:cs="rId8"/>
            </a:graphicData>
          </a:graphic>
        </p:graphicFrame>
        <p:sp>
          <p:nvSpPr>
            <p:cNvPr id="30729" name="TextBox 9">
              <a:extLst>
                <a:ext uri="{FF2B5EF4-FFF2-40B4-BE49-F238E27FC236}">
                  <a16:creationId xmlns:a16="http://schemas.microsoft.com/office/drawing/2014/main" id="{386110EA-6B09-4066-AD5A-47F95AAB0D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175" y="2012905"/>
              <a:ext cx="2790825" cy="3210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id-ID">
                  <a:latin typeface="Berlin Sans FB" panose="020E0602020502020306" pitchFamily="34" charset="0"/>
                </a:rPr>
                <a:t>Perencanaan Kebutuhan merupakan salah satu dasar bagi K/L/SKPD dalam pengusulan penyediaan anggaran untuk kebutuhan baru </a:t>
              </a:r>
              <a:r>
                <a:rPr lang="en-US" altLang="id-ID" i="1">
                  <a:latin typeface="Berlin Sans FB" panose="020E0602020502020306" pitchFamily="34" charset="0"/>
                </a:rPr>
                <a:t>(new initiative) </a:t>
              </a:r>
              <a:r>
                <a:rPr lang="en-US" altLang="id-ID">
                  <a:latin typeface="Berlin Sans FB" panose="020E0602020502020306" pitchFamily="34" charset="0"/>
                </a:rPr>
                <a:t>dan angka dasar </a:t>
              </a:r>
              <a:r>
                <a:rPr lang="en-US" altLang="id-ID" i="1">
                  <a:latin typeface="Berlin Sans FB" panose="020E0602020502020306" pitchFamily="34" charset="0"/>
                </a:rPr>
                <a:t>(baseline) </a:t>
              </a:r>
              <a:r>
                <a:rPr lang="en-US" altLang="id-ID">
                  <a:latin typeface="Berlin Sans FB" panose="020E0602020502020306" pitchFamily="34" charset="0"/>
                </a:rPr>
                <a:t>serta penyusunan rencana kerja dan anggaran.</a:t>
              </a:r>
            </a:p>
          </p:txBody>
        </p:sp>
        <p:sp>
          <p:nvSpPr>
            <p:cNvPr id="30730" name="TextBox 10">
              <a:extLst>
                <a:ext uri="{FF2B5EF4-FFF2-40B4-BE49-F238E27FC236}">
                  <a16:creationId xmlns:a16="http://schemas.microsoft.com/office/drawing/2014/main" id="{65302379-1E46-43E7-948D-FACD5C1A2D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24213" y="2001791"/>
              <a:ext cx="2790825" cy="22783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id-ID">
                  <a:latin typeface="Berlin Sans FB" panose="020E0602020502020306" pitchFamily="34" charset="0"/>
                </a:rPr>
                <a:t>RKA-K/L memuat informasi kinerja dimana sasaran kinerja K/L yang keluarannya berbentuk BMN mengacu pada Rencana Kebutuhan Pengadaan BMN</a:t>
              </a:r>
            </a:p>
          </p:txBody>
        </p:sp>
        <p:sp>
          <p:nvSpPr>
            <p:cNvPr id="30731" name="TextBox 12">
              <a:extLst>
                <a:ext uri="{FF2B5EF4-FFF2-40B4-BE49-F238E27FC236}">
                  <a16:creationId xmlns:a16="http://schemas.microsoft.com/office/drawing/2014/main" id="{E15DFA12-7FF9-41A4-921C-961A2BAA6A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16638" y="1843213"/>
              <a:ext cx="2570162" cy="3728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2857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buFont typeface="Wingdings" panose="05000000000000000000" pitchFamily="2" charset="2"/>
                <a:buChar char="q"/>
              </a:pPr>
              <a:r>
                <a:rPr lang="en-US" altLang="id-ID" sz="1600">
                  <a:latin typeface="Berlin Sans FB" panose="020E0602020502020306" pitchFamily="34" charset="0"/>
                </a:rPr>
                <a:t>Persiapan Pembangunan bangunan gedung negara meliputi a.l. Penyusunan Rencana Kebutuhan</a:t>
              </a:r>
            </a:p>
            <a:p>
              <a:endParaRPr lang="en-US" altLang="id-ID" sz="1600">
                <a:latin typeface="Berlin Sans FB" panose="020E0602020502020306" pitchFamily="34" charset="0"/>
              </a:endParaRPr>
            </a:p>
            <a:p>
              <a:pPr>
                <a:buFont typeface="Wingdings" panose="05000000000000000000" pitchFamily="2" charset="2"/>
                <a:buChar char="q"/>
              </a:pPr>
              <a:r>
                <a:rPr lang="en-US" altLang="id-ID" sz="1600">
                  <a:latin typeface="Berlin Sans FB" panose="020E0602020502020306" pitchFamily="34" charset="0"/>
                </a:rPr>
                <a:t>Rencana Kebutuhan yang pendanaannya bersumber dari APBN, harus mendapat persetujuan Menteri Keuangan</a:t>
              </a:r>
              <a:r>
                <a:rPr lang="en-US" altLang="id-ID">
                  <a:latin typeface="Berlin Sans FB" panose="020E0602020502020306" pitchFamily="34" charset="0"/>
                </a:rPr>
                <a:t> </a:t>
              </a:r>
            </a:p>
          </p:txBody>
        </p:sp>
        <p:grpSp>
          <p:nvGrpSpPr>
            <p:cNvPr id="30732" name="Group 13">
              <a:extLst>
                <a:ext uri="{FF2B5EF4-FFF2-40B4-BE49-F238E27FC236}">
                  <a16:creationId xmlns:a16="http://schemas.microsoft.com/office/drawing/2014/main" id="{E3BF153C-EF8D-4A97-B235-ED57E54051E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14400" y="817602"/>
              <a:ext cx="7467600" cy="5133062"/>
              <a:chOff x="914400" y="817602"/>
              <a:chExt cx="7467600" cy="5133062"/>
            </a:xfrm>
          </p:grpSpPr>
          <p:sp>
            <p:nvSpPr>
              <p:cNvPr id="30733" name="TextBox 6">
                <a:extLst>
                  <a:ext uri="{FF2B5EF4-FFF2-40B4-BE49-F238E27FC236}">
                    <a16:creationId xmlns:a16="http://schemas.microsoft.com/office/drawing/2014/main" id="{3A192621-9807-4954-AC9C-3DF846D15D3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15988" y="974678"/>
                <a:ext cx="1682750" cy="7939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id-ID" sz="2400">
                    <a:latin typeface="Calibri" panose="020F0502020204030204" pitchFamily="34" charset="0"/>
                  </a:rPr>
                  <a:t>PP 27/2014 </a:t>
                </a:r>
                <a:r>
                  <a:rPr lang="en-US" altLang="id-ID" sz="1600">
                    <a:latin typeface="Calibri" panose="020F0502020204030204" pitchFamily="34" charset="0"/>
                  </a:rPr>
                  <a:t>Pasal 9 (3)</a:t>
                </a:r>
              </a:p>
            </p:txBody>
          </p:sp>
          <p:sp>
            <p:nvSpPr>
              <p:cNvPr id="30734" name="TextBox 7">
                <a:extLst>
                  <a:ext uri="{FF2B5EF4-FFF2-40B4-BE49-F238E27FC236}">
                    <a16:creationId xmlns:a16="http://schemas.microsoft.com/office/drawing/2014/main" id="{CA7838E6-B46E-47FE-8ACD-12B179BFCFD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40150" y="858792"/>
                <a:ext cx="1797050" cy="10701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id-ID" sz="2400">
                    <a:latin typeface="Calibri" panose="020F0502020204030204" pitchFamily="34" charset="0"/>
                  </a:rPr>
                  <a:t>PP 90/2010</a:t>
                </a:r>
              </a:p>
              <a:p>
                <a:pPr algn="ctr"/>
                <a:r>
                  <a:rPr lang="en-US" altLang="id-ID" sz="1600">
                    <a:latin typeface="Calibri" panose="020F0502020204030204" pitchFamily="34" charset="0"/>
                  </a:rPr>
                  <a:t>(Pasal 6 &amp; Penjelasannya)</a:t>
                </a:r>
              </a:p>
            </p:txBody>
          </p:sp>
          <p:sp>
            <p:nvSpPr>
              <p:cNvPr id="30735" name="TextBox 8">
                <a:extLst>
                  <a:ext uri="{FF2B5EF4-FFF2-40B4-BE49-F238E27FC236}">
                    <a16:creationId xmlns:a16="http://schemas.microsoft.com/office/drawing/2014/main" id="{25EF674E-CB98-4377-A8BA-81730280F52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551613" y="817602"/>
                <a:ext cx="1806575" cy="1208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id-ID" sz="2400">
                    <a:latin typeface="Calibri" panose="020F0502020204030204" pitchFamily="34" charset="0"/>
                  </a:rPr>
                  <a:t>Perpres 73/2011</a:t>
                </a:r>
              </a:p>
              <a:p>
                <a:pPr algn="ctr"/>
                <a:r>
                  <a:rPr lang="en-US" altLang="id-ID" sz="1600">
                    <a:latin typeface="Calibri" panose="020F0502020204030204" pitchFamily="34" charset="0"/>
                  </a:rPr>
                  <a:t>(Pasal 12)</a:t>
                </a:r>
              </a:p>
            </p:txBody>
          </p:sp>
          <p:sp>
            <p:nvSpPr>
              <p:cNvPr id="30736" name="TextBox 10">
                <a:extLst>
                  <a:ext uri="{FF2B5EF4-FFF2-40B4-BE49-F238E27FC236}">
                    <a16:creationId xmlns:a16="http://schemas.microsoft.com/office/drawing/2014/main" id="{E9AE90DA-FDD0-4C47-8DA2-102B58455D0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14400" y="5432851"/>
                <a:ext cx="7467600" cy="5178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id-ID" sz="2400">
                    <a:latin typeface="Brush Script MT" panose="03060802040406070304" pitchFamily="66" charset="0"/>
                  </a:rPr>
                  <a:t>Amanat Integrasi </a:t>
                </a:r>
                <a:r>
                  <a:rPr lang="en-US" altLang="id-ID" sz="2400">
                    <a:solidFill>
                      <a:srgbClr val="008000"/>
                    </a:solidFill>
                    <a:latin typeface="Brush Script MT" panose="03060802040406070304" pitchFamily="66" charset="0"/>
                  </a:rPr>
                  <a:t>Sistem Pengelolaan Aset </a:t>
                </a:r>
                <a:r>
                  <a:rPr lang="en-US" altLang="id-ID" sz="2400">
                    <a:latin typeface="Brush Script MT" panose="03060802040406070304" pitchFamily="66" charset="0"/>
                  </a:rPr>
                  <a:t>dan </a:t>
                </a:r>
                <a:r>
                  <a:rPr lang="en-US" altLang="id-ID" sz="2400">
                    <a:solidFill>
                      <a:srgbClr val="CC0099"/>
                    </a:solidFill>
                    <a:latin typeface="Brush Script MT" panose="03060802040406070304" pitchFamily="66" charset="0"/>
                  </a:rPr>
                  <a:t>Sistem Penganggaran</a:t>
                </a:r>
              </a:p>
            </p:txBody>
          </p:sp>
        </p:grpSp>
      </p:grpSp>
      <p:sp>
        <p:nvSpPr>
          <p:cNvPr id="26" name="Title 1">
            <a:extLst>
              <a:ext uri="{FF2B5EF4-FFF2-40B4-BE49-F238E27FC236}">
                <a16:creationId xmlns:a16="http://schemas.microsoft.com/office/drawing/2014/main" id="{F7574247-F306-4BFF-BEDB-86D3A3360989}"/>
              </a:ext>
            </a:extLst>
          </p:cNvPr>
          <p:cNvSpPr txBox="1">
            <a:spLocks/>
          </p:cNvSpPr>
          <p:nvPr/>
        </p:nvSpPr>
        <p:spPr>
          <a:xfrm>
            <a:off x="1905000" y="655638"/>
            <a:ext cx="8610600" cy="639762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id-ID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Arial" charset="0"/>
              </a:rPr>
              <a:t>DASAR HUKUM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5FF4E429-C8BF-4D4C-9C11-2D4CDE5B7065}"/>
              </a:ext>
            </a:extLst>
          </p:cNvPr>
          <p:cNvGraphicFramePr/>
          <p:nvPr/>
        </p:nvGraphicFramePr>
        <p:xfrm>
          <a:off x="2232781" y="1143000"/>
          <a:ext cx="7752281" cy="4343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Striped Right Arrow 7">
            <a:extLst>
              <a:ext uri="{FF2B5EF4-FFF2-40B4-BE49-F238E27FC236}">
                <a16:creationId xmlns:a16="http://schemas.microsoft.com/office/drawing/2014/main" id="{40BA85B4-0B92-4CA1-ACAD-ADE4C5B1BF2C}"/>
              </a:ext>
            </a:extLst>
          </p:cNvPr>
          <p:cNvSpPr/>
          <p:nvPr/>
        </p:nvSpPr>
        <p:spPr>
          <a:xfrm>
            <a:off x="5657850" y="2133600"/>
            <a:ext cx="990600" cy="2363788"/>
          </a:xfrm>
          <a:prstGeom prst="stripedRightArrow">
            <a:avLst/>
          </a:prstGeom>
          <a:noFill/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5B058963-132E-4133-A29C-3A5B07838083}"/>
              </a:ext>
            </a:extLst>
          </p:cNvPr>
          <p:cNvSpPr txBox="1">
            <a:spLocks/>
          </p:cNvSpPr>
          <p:nvPr/>
        </p:nvSpPr>
        <p:spPr>
          <a:xfrm>
            <a:off x="1524000" y="657225"/>
            <a:ext cx="9144000" cy="3683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 algn="ctr">
              <a:defRPr/>
            </a:pPr>
            <a:r>
              <a:rPr lang="en-US" dirty="0">
                <a:latin typeface="Arial Black" pitchFamily="34" charset="0"/>
                <a:ea typeface="+mj-ea"/>
                <a:cs typeface="+mj-cs"/>
              </a:rPr>
              <a:t>KETENTUAN </a:t>
            </a:r>
            <a:r>
              <a:rPr lang="id-ID" dirty="0">
                <a:latin typeface="Arial Black" pitchFamily="34" charset="0"/>
                <a:ea typeface="+mj-ea"/>
                <a:cs typeface="+mj-cs"/>
              </a:rPr>
              <a:t>PELAKSANAAN</a:t>
            </a:r>
            <a:endParaRPr lang="en-US" dirty="0">
              <a:latin typeface="Arial Black" pitchFamily="34" charset="0"/>
              <a:ea typeface="+mj-ea"/>
              <a:cs typeface="+mj-cs"/>
            </a:endParaRPr>
          </a:p>
        </p:txBody>
      </p:sp>
      <p:sp>
        <p:nvSpPr>
          <p:cNvPr id="20486" name="Slide Number Placeholder 5">
            <a:extLst>
              <a:ext uri="{FF2B5EF4-FFF2-40B4-BE49-F238E27FC236}">
                <a16:creationId xmlns:a16="http://schemas.microsoft.com/office/drawing/2014/main" id="{F67CD543-CF38-4395-B1FA-7C0E1478EBB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xfrm>
            <a:off x="8534400" y="6356351"/>
            <a:ext cx="2133600" cy="36512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FD0C2994-2400-4846-AA53-5957615D4EBD}" type="slidenum">
              <a:rPr lang="en-US" altLang="en-US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4</a:t>
            </a:fld>
            <a:endParaRPr lang="en-US" altLang="en-US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1750" name="Group 10">
            <a:extLst>
              <a:ext uri="{FF2B5EF4-FFF2-40B4-BE49-F238E27FC236}">
                <a16:creationId xmlns:a16="http://schemas.microsoft.com/office/drawing/2014/main" id="{524CF9EF-7214-401A-B48C-6E2FDFF99EA7}"/>
              </a:ext>
            </a:extLst>
          </p:cNvPr>
          <p:cNvGrpSpPr>
            <a:grpSpLocks/>
          </p:cNvGrpSpPr>
          <p:nvPr/>
        </p:nvGrpSpPr>
        <p:grpSpPr bwMode="auto">
          <a:xfrm>
            <a:off x="1524000" y="6172200"/>
            <a:ext cx="9144000" cy="685800"/>
            <a:chOff x="0" y="4870155"/>
            <a:chExt cx="9144000" cy="1225845"/>
          </a:xfrm>
        </p:grpSpPr>
        <p:pic>
          <p:nvPicPr>
            <p:cNvPr id="31767" name="rg_hi" descr="http://t1.gstatic.com/images?q=tbn:ANd9GcRGHj87f-19rdplIwm9EjPJl3vin-nh3wGNuu3x6cVmLMyirNtqcA">
              <a:extLst>
                <a:ext uri="{FF2B5EF4-FFF2-40B4-BE49-F238E27FC236}">
                  <a16:creationId xmlns:a16="http://schemas.microsoft.com/office/drawing/2014/main" id="{B664F2D9-6E97-4200-B19E-87CE9321E8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lum bright="34000" contrast="-56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4870155"/>
              <a:ext cx="4572000" cy="1225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768" name="rg_hi" descr="http://t0.gstatic.com/images?q=tbn:ANd9GcTaL-rw6QLfMqDJBMRsRHOMvuojYucRil3Wjas-S0cZBwQhPtFLww">
              <a:extLst>
                <a:ext uri="{FF2B5EF4-FFF2-40B4-BE49-F238E27FC236}">
                  <a16:creationId xmlns:a16="http://schemas.microsoft.com/office/drawing/2014/main" id="{1368BFFF-FE93-4FBE-95E4-9FEC9738BEA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lum bright="34000" contrast="-56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2000" y="4870155"/>
              <a:ext cx="4572000" cy="12194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E0A90539-DE68-43A7-BB83-D14B82D69A5E}"/>
              </a:ext>
            </a:extLst>
          </p:cNvPr>
          <p:cNvSpPr/>
          <p:nvPr/>
        </p:nvSpPr>
        <p:spPr>
          <a:xfrm>
            <a:off x="1524000" y="0"/>
            <a:ext cx="9144000" cy="457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31752" name="Group 34">
            <a:extLst>
              <a:ext uri="{FF2B5EF4-FFF2-40B4-BE49-F238E27FC236}">
                <a16:creationId xmlns:a16="http://schemas.microsoft.com/office/drawing/2014/main" id="{469A4BCD-67E2-4DE3-9B8B-6F5232F8254C}"/>
              </a:ext>
            </a:extLst>
          </p:cNvPr>
          <p:cNvGrpSpPr>
            <a:grpSpLocks/>
          </p:cNvGrpSpPr>
          <p:nvPr/>
        </p:nvGrpSpPr>
        <p:grpSpPr bwMode="auto">
          <a:xfrm>
            <a:off x="10063164" y="68264"/>
            <a:ext cx="320675" cy="319087"/>
            <a:chOff x="8539225" y="53050"/>
            <a:chExt cx="365760" cy="36576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BF480CE-79B8-4B3E-8E00-DD33F2982B52}"/>
                </a:ext>
              </a:extLst>
            </p:cNvPr>
            <p:cNvSpPr/>
            <p:nvPr/>
          </p:nvSpPr>
          <p:spPr>
            <a:xfrm>
              <a:off x="8539225" y="53050"/>
              <a:ext cx="365760" cy="36576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pic>
          <p:nvPicPr>
            <p:cNvPr id="31766" name="Picture 36" descr="logodjkn1.jpg">
              <a:extLst>
                <a:ext uri="{FF2B5EF4-FFF2-40B4-BE49-F238E27FC236}">
                  <a16:creationId xmlns:a16="http://schemas.microsoft.com/office/drawing/2014/main" id="{60F8F2BB-A07A-4ABB-8369-8E5A03D9EC1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98782" y="121630"/>
              <a:ext cx="246647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1753" name="Group 37">
            <a:extLst>
              <a:ext uri="{FF2B5EF4-FFF2-40B4-BE49-F238E27FC236}">
                <a16:creationId xmlns:a16="http://schemas.microsoft.com/office/drawing/2014/main" id="{6A2D7874-D778-4134-B934-428ECB7606E4}"/>
              </a:ext>
            </a:extLst>
          </p:cNvPr>
          <p:cNvGrpSpPr>
            <a:grpSpLocks/>
          </p:cNvGrpSpPr>
          <p:nvPr/>
        </p:nvGrpSpPr>
        <p:grpSpPr bwMode="auto">
          <a:xfrm>
            <a:off x="9585326" y="68264"/>
            <a:ext cx="320675" cy="319087"/>
            <a:chOff x="7924800" y="56715"/>
            <a:chExt cx="365760" cy="36576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B41B4CFC-ED34-42A4-A74C-22AAE9DE2BA6}"/>
                </a:ext>
              </a:extLst>
            </p:cNvPr>
            <p:cNvSpPr/>
            <p:nvPr/>
          </p:nvSpPr>
          <p:spPr>
            <a:xfrm>
              <a:off x="7924800" y="56715"/>
              <a:ext cx="365760" cy="36576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pic>
          <p:nvPicPr>
            <p:cNvPr id="31762" name="Picture 39" descr="logodepkeu1.jpg">
              <a:extLst>
                <a:ext uri="{FF2B5EF4-FFF2-40B4-BE49-F238E27FC236}">
                  <a16:creationId xmlns:a16="http://schemas.microsoft.com/office/drawing/2014/main" id="{627775C8-4A7D-4F44-A075-BA4364E9EDE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88808" y="100050"/>
              <a:ext cx="237744" cy="2327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1754" name="Group 40">
            <a:extLst>
              <a:ext uri="{FF2B5EF4-FFF2-40B4-BE49-F238E27FC236}">
                <a16:creationId xmlns:a16="http://schemas.microsoft.com/office/drawing/2014/main" id="{B6046DBA-8B4B-4FFE-9648-930FE53791F4}"/>
              </a:ext>
            </a:extLst>
          </p:cNvPr>
          <p:cNvGrpSpPr>
            <a:grpSpLocks/>
          </p:cNvGrpSpPr>
          <p:nvPr/>
        </p:nvGrpSpPr>
        <p:grpSpPr bwMode="auto">
          <a:xfrm>
            <a:off x="9128126" y="68264"/>
            <a:ext cx="320675" cy="319087"/>
            <a:chOff x="7315200" y="7620"/>
            <a:chExt cx="365760" cy="36576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A999B0EB-48F6-400A-860B-3895D1B83C68}"/>
                </a:ext>
              </a:extLst>
            </p:cNvPr>
            <p:cNvSpPr/>
            <p:nvPr/>
          </p:nvSpPr>
          <p:spPr>
            <a:xfrm>
              <a:off x="7315200" y="7620"/>
              <a:ext cx="365760" cy="36576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pic>
          <p:nvPicPr>
            <p:cNvPr id="31758" name="Picture 42" descr="garuda_pancasila.gif">
              <a:extLst>
                <a:ext uri="{FF2B5EF4-FFF2-40B4-BE49-F238E27FC236}">
                  <a16:creationId xmlns:a16="http://schemas.microsoft.com/office/drawing/2014/main" id="{BF951C5C-A779-4BFD-9DA6-70D758F5AB6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90233" y="76200"/>
              <a:ext cx="215695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BBF90044-9601-4844-BDF1-A4185C342B45}"/>
              </a:ext>
            </a:extLst>
          </p:cNvPr>
          <p:cNvSpPr/>
          <p:nvPr/>
        </p:nvSpPr>
        <p:spPr bwMode="auto">
          <a:xfrm>
            <a:off x="5105400" y="2057400"/>
            <a:ext cx="5105400" cy="1371600"/>
          </a:xfrm>
          <a:prstGeom prst="roundRect">
            <a:avLst>
              <a:gd name="adj" fmla="val 10000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algn="ctr">
              <a:defRPr/>
            </a:pPr>
            <a:r>
              <a:rPr lang="en-US" sz="2000" b="1" dirty="0">
                <a:solidFill>
                  <a:schemeClr val="tx1"/>
                </a:solidFill>
                <a:latin typeface="Berlin Sans FB Demi" pitchFamily="34" charset="0"/>
              </a:rPr>
              <a:t>SCOPE</a:t>
            </a:r>
          </a:p>
        </p:txBody>
      </p:sp>
      <p:sp>
        <p:nvSpPr>
          <p:cNvPr id="8" name="Rounded Rectangle 28">
            <a:extLst>
              <a:ext uri="{FF2B5EF4-FFF2-40B4-BE49-F238E27FC236}">
                <a16:creationId xmlns:a16="http://schemas.microsoft.com/office/drawing/2014/main" id="{3AAF30E8-4CF4-4211-B5C1-F65BBF856E48}"/>
              </a:ext>
            </a:extLst>
          </p:cNvPr>
          <p:cNvSpPr/>
          <p:nvPr/>
        </p:nvSpPr>
        <p:spPr bwMode="auto">
          <a:xfrm>
            <a:off x="5257801" y="2514601"/>
            <a:ext cx="1470025" cy="365125"/>
          </a:xfrm>
          <a:prstGeom prst="roundRect">
            <a:avLst/>
          </a:prstGeom>
          <a:solidFill>
            <a:srgbClr val="E5F4D4"/>
          </a:solidFill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90000" tIns="46800" rIns="90000" bIns="46800" anchor="ctr"/>
          <a:lstStyle/>
          <a:p>
            <a:pPr algn="ctr">
              <a:defRPr/>
            </a:pPr>
            <a:r>
              <a:rPr lang="en-US" sz="1400" dirty="0">
                <a:solidFill>
                  <a:schemeClr val="tx1"/>
                </a:solidFill>
                <a:latin typeface="Berlin Sans FB" pitchFamily="34" charset="0"/>
                <a:cs typeface="Browallia New" pitchFamily="34" charset="-34"/>
              </a:rPr>
              <a:t>PENGADAAN</a:t>
            </a:r>
          </a:p>
        </p:txBody>
      </p:sp>
      <p:sp>
        <p:nvSpPr>
          <p:cNvPr id="9" name="Rounded Rectangle 28">
            <a:extLst>
              <a:ext uri="{FF2B5EF4-FFF2-40B4-BE49-F238E27FC236}">
                <a16:creationId xmlns:a16="http://schemas.microsoft.com/office/drawing/2014/main" id="{7B52A81C-284F-4126-9838-C3AA14FABC76}"/>
              </a:ext>
            </a:extLst>
          </p:cNvPr>
          <p:cNvSpPr/>
          <p:nvPr/>
        </p:nvSpPr>
        <p:spPr bwMode="auto">
          <a:xfrm>
            <a:off x="5257801" y="2971801"/>
            <a:ext cx="1470025" cy="365125"/>
          </a:xfrm>
          <a:prstGeom prst="roundRect">
            <a:avLst/>
          </a:prstGeom>
          <a:gradFill>
            <a:gsLst>
              <a:gs pos="0">
                <a:srgbClr val="FFFFFF"/>
              </a:gs>
              <a:gs pos="7001">
                <a:srgbClr val="E6E6E6"/>
              </a:gs>
              <a:gs pos="32001">
                <a:srgbClr val="7D8496"/>
              </a:gs>
              <a:gs pos="47000">
                <a:srgbClr val="E6E6E6"/>
              </a:gs>
              <a:gs pos="85001">
                <a:srgbClr val="7D8496"/>
              </a:gs>
              <a:gs pos="100000">
                <a:srgbClr val="E6E6E6"/>
              </a:gs>
            </a:gsLst>
            <a:lin ang="5400000" scaled="0"/>
          </a:gradFill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90000" tIns="46800" rIns="90000" bIns="46800" anchor="ctr"/>
          <a:lstStyle/>
          <a:p>
            <a:pPr algn="ctr">
              <a:defRPr/>
            </a:pPr>
            <a:r>
              <a:rPr lang="en-US" sz="1400" dirty="0">
                <a:solidFill>
                  <a:schemeClr val="tx1"/>
                </a:solidFill>
                <a:latin typeface="Berlin Sans FB" pitchFamily="34" charset="0"/>
                <a:cs typeface="Browallia New" pitchFamily="34" charset="-34"/>
              </a:rPr>
              <a:t>PENGHAPUSAN</a:t>
            </a:r>
          </a:p>
        </p:txBody>
      </p:sp>
      <p:sp>
        <p:nvSpPr>
          <p:cNvPr id="10" name="Rounded Rectangle 28">
            <a:extLst>
              <a:ext uri="{FF2B5EF4-FFF2-40B4-BE49-F238E27FC236}">
                <a16:creationId xmlns:a16="http://schemas.microsoft.com/office/drawing/2014/main" id="{8F28E941-BB51-488C-A344-14472E53D8D2}"/>
              </a:ext>
            </a:extLst>
          </p:cNvPr>
          <p:cNvSpPr/>
          <p:nvPr/>
        </p:nvSpPr>
        <p:spPr bwMode="auto">
          <a:xfrm>
            <a:off x="6858001" y="2514601"/>
            <a:ext cx="1470025" cy="365125"/>
          </a:xfrm>
          <a:prstGeom prst="roundRect">
            <a:avLst/>
          </a:prstGeom>
          <a:gradFill>
            <a:gsLst>
              <a:gs pos="0">
                <a:srgbClr val="FFFFFF"/>
              </a:gs>
              <a:gs pos="7001">
                <a:srgbClr val="E6E6E6"/>
              </a:gs>
              <a:gs pos="32001">
                <a:srgbClr val="7D8496"/>
              </a:gs>
              <a:gs pos="47000">
                <a:srgbClr val="E6E6E6"/>
              </a:gs>
              <a:gs pos="85001">
                <a:srgbClr val="7D8496"/>
              </a:gs>
              <a:gs pos="100000">
                <a:srgbClr val="E6E6E6"/>
              </a:gs>
            </a:gsLst>
            <a:lin ang="5400000" scaled="0"/>
          </a:gradFill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90000" tIns="46800" rIns="90000" bIns="46800" anchor="ctr"/>
          <a:lstStyle/>
          <a:p>
            <a:pPr algn="ctr">
              <a:defRPr/>
            </a:pPr>
            <a:r>
              <a:rPr lang="en-US" sz="1400" dirty="0">
                <a:solidFill>
                  <a:schemeClr val="tx1"/>
                </a:solidFill>
                <a:latin typeface="Berlin Sans FB" pitchFamily="34" charset="0"/>
                <a:cs typeface="Browallia New" pitchFamily="34" charset="-34"/>
              </a:rPr>
              <a:t>PENGGUNAAN</a:t>
            </a:r>
          </a:p>
        </p:txBody>
      </p:sp>
      <p:sp>
        <p:nvSpPr>
          <p:cNvPr id="11" name="Rounded Rectangle 28">
            <a:extLst>
              <a:ext uri="{FF2B5EF4-FFF2-40B4-BE49-F238E27FC236}">
                <a16:creationId xmlns:a16="http://schemas.microsoft.com/office/drawing/2014/main" id="{8C5A3447-7D19-4F16-A5D5-895275941314}"/>
              </a:ext>
            </a:extLst>
          </p:cNvPr>
          <p:cNvSpPr/>
          <p:nvPr/>
        </p:nvSpPr>
        <p:spPr bwMode="auto">
          <a:xfrm>
            <a:off x="6858001" y="2971801"/>
            <a:ext cx="1470025" cy="365125"/>
          </a:xfrm>
          <a:prstGeom prst="roundRect">
            <a:avLst/>
          </a:prstGeom>
          <a:solidFill>
            <a:srgbClr val="E5F4D4"/>
          </a:solidFill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90000" tIns="46800" rIns="90000" bIns="46800" anchor="ctr"/>
          <a:lstStyle/>
          <a:p>
            <a:pPr algn="ctr">
              <a:defRPr/>
            </a:pPr>
            <a:r>
              <a:rPr lang="en-US" sz="1400" dirty="0">
                <a:solidFill>
                  <a:schemeClr val="tx1"/>
                </a:solidFill>
                <a:latin typeface="Berlin Sans FB" pitchFamily="34" charset="0"/>
                <a:cs typeface="Browallia New" pitchFamily="34" charset="-34"/>
              </a:rPr>
              <a:t>PEMELIHARAAN</a:t>
            </a:r>
          </a:p>
        </p:txBody>
      </p:sp>
      <p:sp>
        <p:nvSpPr>
          <p:cNvPr id="12" name="Rounded Rectangle 28">
            <a:extLst>
              <a:ext uri="{FF2B5EF4-FFF2-40B4-BE49-F238E27FC236}">
                <a16:creationId xmlns:a16="http://schemas.microsoft.com/office/drawing/2014/main" id="{1B04C497-4062-4033-8AB3-7E1FD2D63688}"/>
              </a:ext>
            </a:extLst>
          </p:cNvPr>
          <p:cNvSpPr/>
          <p:nvPr/>
        </p:nvSpPr>
        <p:spPr bwMode="auto">
          <a:xfrm>
            <a:off x="8458200" y="2514601"/>
            <a:ext cx="1676400" cy="365125"/>
          </a:xfrm>
          <a:prstGeom prst="roundRect">
            <a:avLst/>
          </a:prstGeom>
          <a:gradFill>
            <a:gsLst>
              <a:gs pos="0">
                <a:srgbClr val="FFFFFF"/>
              </a:gs>
              <a:gs pos="7001">
                <a:srgbClr val="E6E6E6"/>
              </a:gs>
              <a:gs pos="32001">
                <a:srgbClr val="7D8496"/>
              </a:gs>
              <a:gs pos="47000">
                <a:srgbClr val="E6E6E6"/>
              </a:gs>
              <a:gs pos="85001">
                <a:srgbClr val="7D8496"/>
              </a:gs>
              <a:gs pos="100000">
                <a:srgbClr val="E6E6E6"/>
              </a:gs>
            </a:gsLst>
            <a:lin ang="5400000" scaled="0"/>
          </a:gradFill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lIns="90000" tIns="46800" rIns="90000" bIns="46800" anchor="ctr"/>
          <a:lstStyle/>
          <a:p>
            <a:pPr algn="ctr">
              <a:defRPr/>
            </a:pPr>
            <a:r>
              <a:rPr lang="en-US" sz="1400" dirty="0">
                <a:solidFill>
                  <a:schemeClr val="tx1"/>
                </a:solidFill>
                <a:latin typeface="Berlin Sans FB" pitchFamily="34" charset="0"/>
                <a:cs typeface="Browallia New" pitchFamily="34" charset="-34"/>
              </a:rPr>
              <a:t>PEMANFAATAN</a:t>
            </a:r>
          </a:p>
        </p:txBody>
      </p:sp>
      <p:sp>
        <p:nvSpPr>
          <p:cNvPr id="13" name="Rounded Rectangle 28">
            <a:extLst>
              <a:ext uri="{FF2B5EF4-FFF2-40B4-BE49-F238E27FC236}">
                <a16:creationId xmlns:a16="http://schemas.microsoft.com/office/drawing/2014/main" id="{1A934F85-A091-459F-9469-4C515D834215}"/>
              </a:ext>
            </a:extLst>
          </p:cNvPr>
          <p:cNvSpPr/>
          <p:nvPr/>
        </p:nvSpPr>
        <p:spPr bwMode="auto">
          <a:xfrm>
            <a:off x="8458200" y="2971801"/>
            <a:ext cx="1676400" cy="365125"/>
          </a:xfrm>
          <a:prstGeom prst="roundRect">
            <a:avLst/>
          </a:prstGeom>
          <a:gradFill>
            <a:gsLst>
              <a:gs pos="0">
                <a:srgbClr val="FFFFFF"/>
              </a:gs>
              <a:gs pos="7001">
                <a:srgbClr val="E6E6E6"/>
              </a:gs>
              <a:gs pos="32001">
                <a:srgbClr val="7D8496"/>
              </a:gs>
              <a:gs pos="47000">
                <a:srgbClr val="E6E6E6"/>
              </a:gs>
              <a:gs pos="85001">
                <a:srgbClr val="7D8496"/>
              </a:gs>
              <a:gs pos="100000">
                <a:srgbClr val="E6E6E6"/>
              </a:gs>
            </a:gsLst>
            <a:lin ang="5400000" scaled="0"/>
          </a:gradFill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lIns="90000" tIns="46800" rIns="90000" bIns="46800"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  <a:latin typeface="Berlin Sans FB" pitchFamily="34" charset="0"/>
                <a:cs typeface="Browallia New" pitchFamily="34" charset="-34"/>
              </a:rPr>
              <a:t>PEMINDAHTANGANAN</a:t>
            </a:r>
          </a:p>
        </p:txBody>
      </p:sp>
      <p:sp>
        <p:nvSpPr>
          <p:cNvPr id="15" name="Rounded Rectangle 28">
            <a:extLst>
              <a:ext uri="{FF2B5EF4-FFF2-40B4-BE49-F238E27FC236}">
                <a16:creationId xmlns:a16="http://schemas.microsoft.com/office/drawing/2014/main" id="{36E19466-661A-4465-96DF-366630B07289}"/>
              </a:ext>
            </a:extLst>
          </p:cNvPr>
          <p:cNvSpPr/>
          <p:nvPr/>
        </p:nvSpPr>
        <p:spPr bwMode="auto">
          <a:xfrm>
            <a:off x="5486400" y="3810000"/>
            <a:ext cx="1752600" cy="304800"/>
          </a:xfrm>
          <a:prstGeom prst="roundRect">
            <a:avLst/>
          </a:prstGeom>
          <a:solidFill>
            <a:srgbClr val="FFFF99"/>
          </a:solidFill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90000" tIns="46800" rIns="90000" bIns="46800" anchor="ctr"/>
          <a:lstStyle/>
          <a:p>
            <a:pPr algn="ctr">
              <a:defRPr/>
            </a:pPr>
            <a:r>
              <a:rPr lang="en-US" sz="1600" dirty="0">
                <a:solidFill>
                  <a:schemeClr val="tx1"/>
                </a:solidFill>
                <a:latin typeface="Berlin Sans FB" pitchFamily="34" charset="0"/>
              </a:rPr>
              <a:t>Asset Solution</a:t>
            </a:r>
          </a:p>
        </p:txBody>
      </p:sp>
      <p:sp>
        <p:nvSpPr>
          <p:cNvPr id="16" name="Rounded Rectangle 28">
            <a:extLst>
              <a:ext uri="{FF2B5EF4-FFF2-40B4-BE49-F238E27FC236}">
                <a16:creationId xmlns:a16="http://schemas.microsoft.com/office/drawing/2014/main" id="{EF1DBDC4-3215-49EE-B565-65E35647439A}"/>
              </a:ext>
            </a:extLst>
          </p:cNvPr>
          <p:cNvSpPr/>
          <p:nvPr/>
        </p:nvSpPr>
        <p:spPr bwMode="auto">
          <a:xfrm>
            <a:off x="8686800" y="3810000"/>
            <a:ext cx="1752600" cy="304800"/>
          </a:xfrm>
          <a:prstGeom prst="roundRect">
            <a:avLst/>
          </a:prstGeom>
          <a:solidFill>
            <a:srgbClr val="FFFF99"/>
          </a:solidFill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90000" tIns="46800" rIns="90000" bIns="46800" anchor="ctr"/>
          <a:lstStyle/>
          <a:p>
            <a:pPr algn="ctr">
              <a:defRPr/>
            </a:pPr>
            <a:r>
              <a:rPr lang="en-US" sz="1600" dirty="0">
                <a:solidFill>
                  <a:schemeClr val="tx1"/>
                </a:solidFill>
                <a:latin typeface="Berlin Sans FB" pitchFamily="34" charset="0"/>
              </a:rPr>
              <a:t>Non-Asset Solution 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611ADA6-7608-4574-880B-44450F49891A}"/>
              </a:ext>
            </a:extLst>
          </p:cNvPr>
          <p:cNvSpPr/>
          <p:nvPr/>
        </p:nvSpPr>
        <p:spPr>
          <a:xfrm>
            <a:off x="1524000" y="0"/>
            <a:ext cx="9144000" cy="457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32780" name="Group 29">
            <a:extLst>
              <a:ext uri="{FF2B5EF4-FFF2-40B4-BE49-F238E27FC236}">
                <a16:creationId xmlns:a16="http://schemas.microsoft.com/office/drawing/2014/main" id="{8EB9AA7E-E181-4ED7-B84B-9062B3351AFD}"/>
              </a:ext>
            </a:extLst>
          </p:cNvPr>
          <p:cNvGrpSpPr>
            <a:grpSpLocks/>
          </p:cNvGrpSpPr>
          <p:nvPr/>
        </p:nvGrpSpPr>
        <p:grpSpPr bwMode="auto">
          <a:xfrm>
            <a:off x="10063164" y="68264"/>
            <a:ext cx="320675" cy="319087"/>
            <a:chOff x="8539225" y="53050"/>
            <a:chExt cx="365760" cy="365760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FC253397-3713-4CC8-8AF2-04A67BC49F30}"/>
                </a:ext>
              </a:extLst>
            </p:cNvPr>
            <p:cNvSpPr/>
            <p:nvPr/>
          </p:nvSpPr>
          <p:spPr>
            <a:xfrm>
              <a:off x="8539225" y="53050"/>
              <a:ext cx="365760" cy="36576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pic>
          <p:nvPicPr>
            <p:cNvPr id="32814" name="Picture 31" descr="logodjkn1.jpg">
              <a:extLst>
                <a:ext uri="{FF2B5EF4-FFF2-40B4-BE49-F238E27FC236}">
                  <a16:creationId xmlns:a16="http://schemas.microsoft.com/office/drawing/2014/main" id="{E3A756C2-FF30-448A-AE60-4B1E3CE96A1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98782" y="121630"/>
              <a:ext cx="246647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2781" name="Group 32">
            <a:extLst>
              <a:ext uri="{FF2B5EF4-FFF2-40B4-BE49-F238E27FC236}">
                <a16:creationId xmlns:a16="http://schemas.microsoft.com/office/drawing/2014/main" id="{CE4CF6D6-639F-4A34-B7D6-925C195270F8}"/>
              </a:ext>
            </a:extLst>
          </p:cNvPr>
          <p:cNvGrpSpPr>
            <a:grpSpLocks/>
          </p:cNvGrpSpPr>
          <p:nvPr/>
        </p:nvGrpSpPr>
        <p:grpSpPr bwMode="auto">
          <a:xfrm>
            <a:off x="9585326" y="68264"/>
            <a:ext cx="320675" cy="319087"/>
            <a:chOff x="7924800" y="56715"/>
            <a:chExt cx="365760" cy="365760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1C14E693-0F81-41C3-BA82-CDD6F3F36C0B}"/>
                </a:ext>
              </a:extLst>
            </p:cNvPr>
            <p:cNvSpPr/>
            <p:nvPr/>
          </p:nvSpPr>
          <p:spPr>
            <a:xfrm>
              <a:off x="7924800" y="56715"/>
              <a:ext cx="365760" cy="36576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pic>
          <p:nvPicPr>
            <p:cNvPr id="32810" name="Picture 34" descr="logodepkeu1.jpg">
              <a:extLst>
                <a:ext uri="{FF2B5EF4-FFF2-40B4-BE49-F238E27FC236}">
                  <a16:creationId xmlns:a16="http://schemas.microsoft.com/office/drawing/2014/main" id="{0AE18EBA-C901-4D9E-92C0-1E243631147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88808" y="100050"/>
              <a:ext cx="237744" cy="2327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2782" name="Group 35">
            <a:extLst>
              <a:ext uri="{FF2B5EF4-FFF2-40B4-BE49-F238E27FC236}">
                <a16:creationId xmlns:a16="http://schemas.microsoft.com/office/drawing/2014/main" id="{B570C296-A58B-49A8-B3BF-E901FEF20C89}"/>
              </a:ext>
            </a:extLst>
          </p:cNvPr>
          <p:cNvGrpSpPr>
            <a:grpSpLocks/>
          </p:cNvGrpSpPr>
          <p:nvPr/>
        </p:nvGrpSpPr>
        <p:grpSpPr bwMode="auto">
          <a:xfrm>
            <a:off x="9128126" y="68264"/>
            <a:ext cx="320675" cy="319087"/>
            <a:chOff x="7315200" y="7620"/>
            <a:chExt cx="365760" cy="365760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E5DE60B7-D34B-4ADB-8BCB-05928917C9DD}"/>
                </a:ext>
              </a:extLst>
            </p:cNvPr>
            <p:cNvSpPr/>
            <p:nvPr/>
          </p:nvSpPr>
          <p:spPr>
            <a:xfrm>
              <a:off x="7315200" y="7620"/>
              <a:ext cx="365760" cy="36576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pic>
          <p:nvPicPr>
            <p:cNvPr id="32806" name="Picture 37" descr="garuda_pancasila.gif">
              <a:extLst>
                <a:ext uri="{FF2B5EF4-FFF2-40B4-BE49-F238E27FC236}">
                  <a16:creationId xmlns:a16="http://schemas.microsoft.com/office/drawing/2014/main" id="{5E4A025C-9E90-425B-9F32-E88A0457961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90233" y="76200"/>
              <a:ext cx="215695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9" name="Title 1">
            <a:extLst>
              <a:ext uri="{FF2B5EF4-FFF2-40B4-BE49-F238E27FC236}">
                <a16:creationId xmlns:a16="http://schemas.microsoft.com/office/drawing/2014/main" id="{D9EDBF4C-F916-40C1-B708-2866A3E6A046}"/>
              </a:ext>
            </a:extLst>
          </p:cNvPr>
          <p:cNvSpPr txBox="1">
            <a:spLocks/>
          </p:cNvSpPr>
          <p:nvPr/>
        </p:nvSpPr>
        <p:spPr>
          <a:xfrm>
            <a:off x="1752600" y="533401"/>
            <a:ext cx="8610600" cy="639763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Arial" charset="0"/>
              </a:rPr>
              <a:t>PERENCANAAN KEBUTUHAN BMN </a:t>
            </a:r>
          </a:p>
          <a:p>
            <a:pPr algn="ctr">
              <a:defRPr/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j-ea"/>
                <a:cs typeface="+mj-cs"/>
              </a:rPr>
              <a:t>PP 27/2014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47" name="Rounded Rectangle 28">
            <a:extLst>
              <a:ext uri="{FF2B5EF4-FFF2-40B4-BE49-F238E27FC236}">
                <a16:creationId xmlns:a16="http://schemas.microsoft.com/office/drawing/2014/main" id="{F615C02E-D49D-4A6C-8156-8131A2B35603}"/>
              </a:ext>
            </a:extLst>
          </p:cNvPr>
          <p:cNvSpPr/>
          <p:nvPr/>
        </p:nvSpPr>
        <p:spPr bwMode="auto">
          <a:xfrm>
            <a:off x="4046538" y="5759450"/>
            <a:ext cx="2049462" cy="33655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lIns="90000" tIns="46800" rIns="90000" bIns="46800" anchor="ctr"/>
          <a:lstStyle/>
          <a:p>
            <a:pPr algn="ctr">
              <a:defRPr/>
            </a:pPr>
            <a:r>
              <a:rPr lang="en-US" sz="1400" dirty="0">
                <a:solidFill>
                  <a:schemeClr val="bg1"/>
                </a:solidFill>
                <a:latin typeface="Berlin Sans FB" pitchFamily="34" charset="0"/>
                <a:cs typeface="Browallia New" pitchFamily="34" charset="-34"/>
              </a:rPr>
              <a:t>RKA-K/L</a:t>
            </a:r>
          </a:p>
        </p:txBody>
      </p:sp>
      <p:graphicFrame>
        <p:nvGraphicFramePr>
          <p:cNvPr id="35" name="Diagram 34">
            <a:extLst>
              <a:ext uri="{FF2B5EF4-FFF2-40B4-BE49-F238E27FC236}">
                <a16:creationId xmlns:a16="http://schemas.microsoft.com/office/drawing/2014/main" id="{A0611259-3097-4E18-8C6A-D06314878E44}"/>
              </a:ext>
            </a:extLst>
          </p:cNvPr>
          <p:cNvGraphicFramePr/>
          <p:nvPr/>
        </p:nvGraphicFramePr>
        <p:xfrm>
          <a:off x="990600" y="1066800"/>
          <a:ext cx="4648200" cy="2133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41" name="Down Arrow 40">
            <a:extLst>
              <a:ext uri="{FF2B5EF4-FFF2-40B4-BE49-F238E27FC236}">
                <a16:creationId xmlns:a16="http://schemas.microsoft.com/office/drawing/2014/main" id="{0435F937-D9CF-4199-8B2A-C28F15D1BA31}"/>
              </a:ext>
            </a:extLst>
          </p:cNvPr>
          <p:cNvSpPr/>
          <p:nvPr/>
        </p:nvSpPr>
        <p:spPr>
          <a:xfrm rot="16200000" flipH="1">
            <a:off x="4194969" y="2205832"/>
            <a:ext cx="754063" cy="1066800"/>
          </a:xfrm>
          <a:prstGeom prst="downArrow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3" name="Rounded Rectangle 28">
            <a:extLst>
              <a:ext uri="{FF2B5EF4-FFF2-40B4-BE49-F238E27FC236}">
                <a16:creationId xmlns:a16="http://schemas.microsoft.com/office/drawing/2014/main" id="{8CDC57B9-4A9D-498A-ABBC-F42ECBF2E000}"/>
              </a:ext>
            </a:extLst>
          </p:cNvPr>
          <p:cNvSpPr/>
          <p:nvPr/>
        </p:nvSpPr>
        <p:spPr bwMode="auto">
          <a:xfrm>
            <a:off x="4191000" y="4419600"/>
            <a:ext cx="1752600" cy="609600"/>
          </a:xfrm>
          <a:prstGeom prst="roundRect">
            <a:avLst/>
          </a:prstGeom>
          <a:solidFill>
            <a:srgbClr val="FFFF99"/>
          </a:solidFill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90000" tIns="46800" rIns="90000" bIns="46800" anchor="ctr"/>
          <a:lstStyle/>
          <a:p>
            <a:pPr algn="ctr">
              <a:defRPr/>
            </a:pPr>
            <a:r>
              <a:rPr lang="en-US" sz="1600" u="sng" dirty="0" err="1">
                <a:solidFill>
                  <a:schemeClr val="tx1"/>
                </a:solidFill>
                <a:latin typeface="Berlin Sans FB" pitchFamily="34" charset="0"/>
              </a:rPr>
              <a:t>Pembelian</a:t>
            </a:r>
            <a:endParaRPr lang="en-US" sz="1600" u="sng" dirty="0">
              <a:solidFill>
                <a:schemeClr val="tx1"/>
              </a:solidFill>
              <a:latin typeface="Berlin Sans FB" pitchFamily="34" charset="0"/>
            </a:endParaRPr>
          </a:p>
          <a:p>
            <a:pPr algn="ctr">
              <a:defRPr/>
            </a:pPr>
            <a:r>
              <a:rPr lang="en-US" sz="1400" dirty="0" err="1">
                <a:solidFill>
                  <a:schemeClr val="tx1"/>
                </a:solidFill>
                <a:latin typeface="Berlin Sans FB" pitchFamily="34" charset="0"/>
              </a:rPr>
              <a:t>Belanja</a:t>
            </a:r>
            <a:r>
              <a:rPr lang="en-US" sz="1400" dirty="0">
                <a:solidFill>
                  <a:schemeClr val="tx1"/>
                </a:solidFill>
                <a:latin typeface="Berlin Sans FB" pitchFamily="34" charset="0"/>
              </a:rPr>
              <a:t> </a:t>
            </a:r>
            <a:r>
              <a:rPr lang="id-ID" sz="1400" dirty="0">
                <a:solidFill>
                  <a:schemeClr val="tx1"/>
                </a:solidFill>
                <a:latin typeface="Berlin Sans FB" pitchFamily="34" charset="0"/>
              </a:rPr>
              <a:t>APBN</a:t>
            </a:r>
            <a:endParaRPr lang="en-US" sz="1400" dirty="0">
              <a:solidFill>
                <a:schemeClr val="tx1"/>
              </a:solidFill>
              <a:latin typeface="Berlin Sans FB" pitchFamily="34" charset="0"/>
            </a:endParaRPr>
          </a:p>
        </p:txBody>
      </p:sp>
      <p:sp>
        <p:nvSpPr>
          <p:cNvPr id="54" name="Rounded Rectangle 28">
            <a:extLst>
              <a:ext uri="{FF2B5EF4-FFF2-40B4-BE49-F238E27FC236}">
                <a16:creationId xmlns:a16="http://schemas.microsoft.com/office/drawing/2014/main" id="{3F9C4A42-92C3-4CF6-9E86-476DEF0E6305}"/>
              </a:ext>
            </a:extLst>
          </p:cNvPr>
          <p:cNvSpPr/>
          <p:nvPr/>
        </p:nvSpPr>
        <p:spPr bwMode="auto">
          <a:xfrm>
            <a:off x="6781800" y="4419600"/>
            <a:ext cx="1752600" cy="609600"/>
          </a:xfrm>
          <a:prstGeom prst="roundRect">
            <a:avLst/>
          </a:prstGeom>
          <a:solidFill>
            <a:srgbClr val="FFFF99"/>
          </a:solidFill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90000" tIns="46800" rIns="90000" bIns="46800" anchor="ctr"/>
          <a:lstStyle/>
          <a:p>
            <a:pPr algn="ctr">
              <a:defRPr/>
            </a:pPr>
            <a:r>
              <a:rPr lang="en-US" sz="1600" u="sng" dirty="0">
                <a:solidFill>
                  <a:schemeClr val="tx1"/>
                </a:solidFill>
                <a:latin typeface="Berlin Sans FB" pitchFamily="34" charset="0"/>
              </a:rPr>
              <a:t>Non-</a:t>
            </a:r>
            <a:r>
              <a:rPr lang="en-US" sz="1600" u="sng" dirty="0" err="1">
                <a:solidFill>
                  <a:schemeClr val="tx1"/>
                </a:solidFill>
                <a:latin typeface="Berlin Sans FB" pitchFamily="34" charset="0"/>
              </a:rPr>
              <a:t>Pembelian</a:t>
            </a:r>
            <a:endParaRPr lang="en-US" sz="1600" u="sng" dirty="0">
              <a:solidFill>
                <a:schemeClr val="tx1"/>
              </a:solidFill>
              <a:latin typeface="Berlin Sans FB" pitchFamily="34" charset="0"/>
            </a:endParaRPr>
          </a:p>
          <a:p>
            <a:pPr algn="ctr">
              <a:defRPr/>
            </a:pPr>
            <a:r>
              <a:rPr lang="en-US" sz="1400" dirty="0" err="1">
                <a:solidFill>
                  <a:schemeClr val="tx1"/>
                </a:solidFill>
                <a:latin typeface="Berlin Sans FB" pitchFamily="34" charset="0"/>
              </a:rPr>
              <a:t>Sewa</a:t>
            </a:r>
            <a:r>
              <a:rPr lang="en-US" sz="1400" dirty="0">
                <a:solidFill>
                  <a:schemeClr val="tx1"/>
                </a:solidFill>
                <a:latin typeface="Berlin Sans FB" pitchFamily="34" charset="0"/>
              </a:rPr>
              <a:t>, </a:t>
            </a:r>
            <a:r>
              <a:rPr lang="en-US" sz="1400" dirty="0" err="1">
                <a:solidFill>
                  <a:schemeClr val="tx1"/>
                </a:solidFill>
                <a:latin typeface="Berlin Sans FB" pitchFamily="34" charset="0"/>
              </a:rPr>
              <a:t>Hibah</a:t>
            </a:r>
            <a:r>
              <a:rPr lang="en-US" sz="1400" dirty="0">
                <a:solidFill>
                  <a:schemeClr val="tx1"/>
                </a:solidFill>
                <a:latin typeface="Berlin Sans FB" pitchFamily="34" charset="0"/>
              </a:rPr>
              <a:t>, Idle Asset </a:t>
            </a:r>
          </a:p>
        </p:txBody>
      </p:sp>
      <p:cxnSp>
        <p:nvCxnSpPr>
          <p:cNvPr id="56" name="Elbow Connector 55">
            <a:extLst>
              <a:ext uri="{FF2B5EF4-FFF2-40B4-BE49-F238E27FC236}">
                <a16:creationId xmlns:a16="http://schemas.microsoft.com/office/drawing/2014/main" id="{2F86F8C7-7ABF-4393-82F2-57BD50B31AF8}"/>
              </a:ext>
            </a:extLst>
          </p:cNvPr>
          <p:cNvCxnSpPr/>
          <p:nvPr/>
        </p:nvCxnSpPr>
        <p:spPr>
          <a:xfrm rot="5400000">
            <a:off x="5562600" y="3619500"/>
            <a:ext cx="304800" cy="1295400"/>
          </a:xfrm>
          <a:prstGeom prst="bentConnector3">
            <a:avLst>
              <a:gd name="adj1" fmla="val 50000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>
            <a:extLst>
              <a:ext uri="{FF2B5EF4-FFF2-40B4-BE49-F238E27FC236}">
                <a16:creationId xmlns:a16="http://schemas.microsoft.com/office/drawing/2014/main" id="{131746F8-B621-448F-ADF1-4FE9F36B6E17}"/>
              </a:ext>
            </a:extLst>
          </p:cNvPr>
          <p:cNvCxnSpPr/>
          <p:nvPr/>
        </p:nvCxnSpPr>
        <p:spPr>
          <a:xfrm rot="16200000" flipH="1">
            <a:off x="6858000" y="3619500"/>
            <a:ext cx="304800" cy="1295400"/>
          </a:xfrm>
          <a:prstGeom prst="bentConnector3">
            <a:avLst>
              <a:gd name="adj1" fmla="val 50000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ounded Rectangle 28">
            <a:extLst>
              <a:ext uri="{FF2B5EF4-FFF2-40B4-BE49-F238E27FC236}">
                <a16:creationId xmlns:a16="http://schemas.microsoft.com/office/drawing/2014/main" id="{762FDE27-D717-47A6-A02C-6C19665F9889}"/>
              </a:ext>
            </a:extLst>
          </p:cNvPr>
          <p:cNvSpPr/>
          <p:nvPr/>
        </p:nvSpPr>
        <p:spPr bwMode="auto">
          <a:xfrm>
            <a:off x="4046538" y="5257800"/>
            <a:ext cx="2049462" cy="3048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lIns="90000" tIns="46800" rIns="90000" bIns="46800" anchor="ctr"/>
          <a:lstStyle/>
          <a:p>
            <a:pPr algn="ctr">
              <a:defRPr/>
            </a:pPr>
            <a:r>
              <a:rPr lang="en-US" sz="1400" dirty="0" err="1">
                <a:solidFill>
                  <a:schemeClr val="bg1"/>
                </a:solidFill>
                <a:latin typeface="Berlin Sans FB" pitchFamily="34" charset="0"/>
                <a:cs typeface="Browallia New" pitchFamily="34" charset="-34"/>
              </a:rPr>
              <a:t>Standar</a:t>
            </a:r>
            <a:r>
              <a:rPr lang="en-US" sz="1400" dirty="0">
                <a:solidFill>
                  <a:schemeClr val="bg1"/>
                </a:solidFill>
                <a:latin typeface="Berlin Sans FB" pitchFamily="34" charset="0"/>
                <a:cs typeface="Browallia New" pitchFamily="34" charset="-34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Berlin Sans FB" pitchFamily="34" charset="0"/>
                <a:cs typeface="Browallia New" pitchFamily="34" charset="-34"/>
              </a:rPr>
              <a:t>Biaya</a:t>
            </a:r>
            <a:endParaRPr lang="en-US" sz="1400" dirty="0">
              <a:solidFill>
                <a:schemeClr val="bg1"/>
              </a:solidFill>
              <a:latin typeface="Berlin Sans FB" pitchFamily="34" charset="0"/>
              <a:cs typeface="Browallia New" pitchFamily="34" charset="-34"/>
            </a:endParaRPr>
          </a:p>
        </p:txBody>
      </p:sp>
      <p:cxnSp>
        <p:nvCxnSpPr>
          <p:cNvPr id="64" name="Elbow Connector 63">
            <a:extLst>
              <a:ext uri="{FF2B5EF4-FFF2-40B4-BE49-F238E27FC236}">
                <a16:creationId xmlns:a16="http://schemas.microsoft.com/office/drawing/2014/main" id="{39914F19-FA31-44E8-A83E-FCAE50B3D6EA}"/>
              </a:ext>
            </a:extLst>
          </p:cNvPr>
          <p:cNvCxnSpPr>
            <a:stCxn id="4" idx="2"/>
          </p:cNvCxnSpPr>
          <p:nvPr/>
        </p:nvCxnSpPr>
        <p:spPr>
          <a:xfrm rot="5400000">
            <a:off x="6819900" y="2971800"/>
            <a:ext cx="381000" cy="1295400"/>
          </a:xfrm>
          <a:prstGeom prst="bentConnector3">
            <a:avLst>
              <a:gd name="adj1" fmla="val 50000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65">
            <a:extLst>
              <a:ext uri="{FF2B5EF4-FFF2-40B4-BE49-F238E27FC236}">
                <a16:creationId xmlns:a16="http://schemas.microsoft.com/office/drawing/2014/main" id="{44969AB2-A86B-4F77-9E05-91FDD5D1A464}"/>
              </a:ext>
            </a:extLst>
          </p:cNvPr>
          <p:cNvCxnSpPr>
            <a:stCxn id="4" idx="2"/>
          </p:cNvCxnSpPr>
          <p:nvPr/>
        </p:nvCxnSpPr>
        <p:spPr>
          <a:xfrm rot="16200000" flipH="1">
            <a:off x="8420100" y="2667000"/>
            <a:ext cx="381000" cy="1905000"/>
          </a:xfrm>
          <a:prstGeom prst="bentConnector3">
            <a:avLst>
              <a:gd name="adj1" fmla="val 50000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ounded Rectangle 28">
            <a:extLst>
              <a:ext uri="{FF2B5EF4-FFF2-40B4-BE49-F238E27FC236}">
                <a16:creationId xmlns:a16="http://schemas.microsoft.com/office/drawing/2014/main" id="{8BDA34B7-4F64-442B-BDC2-9BBEFD6C274D}"/>
              </a:ext>
            </a:extLst>
          </p:cNvPr>
          <p:cNvSpPr/>
          <p:nvPr/>
        </p:nvSpPr>
        <p:spPr bwMode="auto">
          <a:xfrm>
            <a:off x="6781800" y="5257800"/>
            <a:ext cx="1752600" cy="685800"/>
          </a:xfrm>
          <a:prstGeom prst="roundRect">
            <a:avLst/>
          </a:prstGeom>
          <a:solidFill>
            <a:srgbClr val="E5F4D4"/>
          </a:solidFill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lIns="90000" tIns="46800" rIns="90000" bIns="46800" anchor="ctr"/>
          <a:lstStyle/>
          <a:p>
            <a:pPr algn="ctr">
              <a:defRPr/>
            </a:pPr>
            <a:r>
              <a:rPr lang="en-US" sz="1400" dirty="0">
                <a:solidFill>
                  <a:schemeClr val="tx1"/>
                </a:solidFill>
                <a:latin typeface="Berlin Sans FB" pitchFamily="34" charset="0"/>
                <a:cs typeface="Browallia New" pitchFamily="34" charset="-34"/>
              </a:rPr>
              <a:t>SISTEM </a:t>
            </a:r>
          </a:p>
          <a:p>
            <a:pPr algn="ctr">
              <a:defRPr/>
            </a:pPr>
            <a:r>
              <a:rPr lang="en-US" sz="1400" dirty="0">
                <a:solidFill>
                  <a:schemeClr val="tx1"/>
                </a:solidFill>
                <a:latin typeface="Berlin Sans FB" pitchFamily="34" charset="0"/>
                <a:cs typeface="Browallia New" pitchFamily="34" charset="-34"/>
              </a:rPr>
              <a:t>PENGELOLAAN ASET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9C98C221-882D-4D23-A8D6-32A186DC22AE}"/>
              </a:ext>
            </a:extLst>
          </p:cNvPr>
          <p:cNvCxnSpPr/>
          <p:nvPr/>
        </p:nvCxnSpPr>
        <p:spPr>
          <a:xfrm>
            <a:off x="5067301" y="5029200"/>
            <a:ext cx="3175" cy="2286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94A18643-8F3A-429A-87E3-4C8F56EDB5F9}"/>
              </a:ext>
            </a:extLst>
          </p:cNvPr>
          <p:cNvCxnSpPr/>
          <p:nvPr/>
        </p:nvCxnSpPr>
        <p:spPr>
          <a:xfrm>
            <a:off x="5070475" y="5562600"/>
            <a:ext cx="0" cy="19685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582AF706-F6EF-4C8C-94CB-014BE8EDF289}"/>
              </a:ext>
            </a:extLst>
          </p:cNvPr>
          <p:cNvCxnSpPr/>
          <p:nvPr/>
        </p:nvCxnSpPr>
        <p:spPr>
          <a:xfrm rot="5400000">
            <a:off x="7543801" y="5143501"/>
            <a:ext cx="228600" cy="317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ounded Rectangle 28">
            <a:extLst>
              <a:ext uri="{FF2B5EF4-FFF2-40B4-BE49-F238E27FC236}">
                <a16:creationId xmlns:a16="http://schemas.microsoft.com/office/drawing/2014/main" id="{ABFAC341-1156-492B-A984-3A6FBAEBB792}"/>
              </a:ext>
            </a:extLst>
          </p:cNvPr>
          <p:cNvSpPr/>
          <p:nvPr/>
        </p:nvSpPr>
        <p:spPr bwMode="auto">
          <a:xfrm>
            <a:off x="1905000" y="3476626"/>
            <a:ext cx="1752600" cy="1323975"/>
          </a:xfrm>
          <a:prstGeom prst="roundRect">
            <a:avLst/>
          </a:prstGeom>
          <a:solidFill>
            <a:srgbClr val="E5F4D4"/>
          </a:solidFill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lIns="90000" tIns="46800" rIns="90000" bIns="46800" anchor="ctr"/>
          <a:lstStyle/>
          <a:p>
            <a:pPr algn="ctr">
              <a:defRPr/>
            </a:pPr>
            <a:r>
              <a:rPr lang="id-ID" sz="1400" dirty="0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  <a:t>Road Map </a:t>
            </a:r>
          </a:p>
          <a:p>
            <a:pPr algn="ctr">
              <a:defRPr/>
            </a:pPr>
            <a:r>
              <a:rPr lang="id-ID" sz="1400" dirty="0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  <a:t>RKBMN 2020</a:t>
            </a:r>
          </a:p>
          <a:p>
            <a:pPr algn="ctr">
              <a:defRPr/>
            </a:pPr>
            <a:endParaRPr lang="id-ID" sz="1400" dirty="0">
              <a:solidFill>
                <a:schemeClr val="tx1"/>
              </a:solidFill>
              <a:latin typeface="Aharoni" pitchFamily="2" charset="-79"/>
              <a:cs typeface="Aharoni" pitchFamily="2" charset="-79"/>
            </a:endParaRPr>
          </a:p>
          <a:p>
            <a:pPr algn="ctr">
              <a:defRPr/>
            </a:pPr>
            <a:r>
              <a:rPr lang="en-US" sz="1400" dirty="0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  <a:t>COST AND </a:t>
            </a:r>
          </a:p>
          <a:p>
            <a:pPr algn="ctr">
              <a:defRPr/>
            </a:pPr>
            <a:r>
              <a:rPr lang="en-US" sz="1400" dirty="0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  <a:t>BENEFIT </a:t>
            </a:r>
          </a:p>
          <a:p>
            <a:pPr algn="ctr">
              <a:defRPr/>
            </a:pPr>
            <a:r>
              <a:rPr lang="en-US" sz="1400" dirty="0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  <a:t>ANALYSIS</a:t>
            </a: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8BC347D2-9F19-4146-8C11-7C243BE95CF5}"/>
              </a:ext>
            </a:extLst>
          </p:cNvPr>
          <p:cNvCxnSpPr/>
          <p:nvPr/>
        </p:nvCxnSpPr>
        <p:spPr>
          <a:xfrm rot="10800000" flipV="1">
            <a:off x="3657600" y="3962401"/>
            <a:ext cx="1828800" cy="9525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ounded Rectangle 28">
            <a:extLst>
              <a:ext uri="{FF2B5EF4-FFF2-40B4-BE49-F238E27FC236}">
                <a16:creationId xmlns:a16="http://schemas.microsoft.com/office/drawing/2014/main" id="{BFE71C12-17FC-428B-ACE1-39ABD8C3D420}"/>
              </a:ext>
            </a:extLst>
          </p:cNvPr>
          <p:cNvSpPr/>
          <p:nvPr/>
        </p:nvSpPr>
        <p:spPr bwMode="auto">
          <a:xfrm>
            <a:off x="1524000" y="6172200"/>
            <a:ext cx="9144000" cy="609600"/>
          </a:xfrm>
          <a:prstGeom prst="roundRect">
            <a:avLst/>
          </a:prstGeom>
          <a:solidFill>
            <a:srgbClr val="FFFF99"/>
          </a:solidFill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90000" tIns="46800" rIns="90000" bIns="46800" anchor="ctr"/>
          <a:lstStyle/>
          <a:p>
            <a:pPr algn="ctr">
              <a:defRPr/>
            </a:pPr>
            <a:r>
              <a:rPr lang="es-ES" sz="1400" dirty="0">
                <a:solidFill>
                  <a:schemeClr val="tx1"/>
                </a:solidFill>
                <a:latin typeface="Berlin Sans FB" pitchFamily="34" charset="0"/>
              </a:rPr>
              <a:t>KPB </a:t>
            </a:r>
            <a:r>
              <a:rPr lang="es-ES" sz="1400" dirty="0" err="1">
                <a:solidFill>
                  <a:schemeClr val="tx1"/>
                </a:solidFill>
                <a:latin typeface="Berlin Sans FB" pitchFamily="34" charset="0"/>
              </a:rPr>
              <a:t>agar</a:t>
            </a:r>
            <a:r>
              <a:rPr lang="es-ES" sz="1400" dirty="0">
                <a:solidFill>
                  <a:schemeClr val="tx1"/>
                </a:solidFill>
                <a:latin typeface="Berlin Sans FB" pitchFamily="34" charset="0"/>
              </a:rPr>
              <a:t> </a:t>
            </a:r>
            <a:r>
              <a:rPr lang="es-ES" sz="1400" dirty="0" err="1">
                <a:solidFill>
                  <a:schemeClr val="tx1"/>
                </a:solidFill>
                <a:latin typeface="Berlin Sans FB" pitchFamily="34" charset="0"/>
              </a:rPr>
              <a:t>memberikan</a:t>
            </a:r>
            <a:r>
              <a:rPr lang="es-ES" sz="1400" dirty="0">
                <a:solidFill>
                  <a:schemeClr val="tx1"/>
                </a:solidFill>
                <a:latin typeface="Berlin Sans FB" pitchFamily="34" charset="0"/>
              </a:rPr>
              <a:t> </a:t>
            </a:r>
            <a:r>
              <a:rPr lang="es-ES" sz="1400" dirty="0" err="1">
                <a:solidFill>
                  <a:schemeClr val="tx1"/>
                </a:solidFill>
                <a:latin typeface="Berlin Sans FB" pitchFamily="34" charset="0"/>
              </a:rPr>
              <a:t>informasi</a:t>
            </a:r>
            <a:r>
              <a:rPr lang="es-ES" sz="1400" dirty="0">
                <a:solidFill>
                  <a:schemeClr val="tx1"/>
                </a:solidFill>
                <a:latin typeface="Berlin Sans FB" pitchFamily="34" charset="0"/>
              </a:rPr>
              <a:t> </a:t>
            </a:r>
            <a:r>
              <a:rPr lang="es-ES" sz="1400" dirty="0" err="1">
                <a:solidFill>
                  <a:schemeClr val="tx1"/>
                </a:solidFill>
                <a:latin typeface="Berlin Sans FB" pitchFamily="34" charset="0"/>
              </a:rPr>
              <a:t>alternatif</a:t>
            </a:r>
            <a:r>
              <a:rPr lang="es-ES" sz="1400" dirty="0">
                <a:solidFill>
                  <a:schemeClr val="tx1"/>
                </a:solidFill>
                <a:latin typeface="Berlin Sans FB" pitchFamily="34" charset="0"/>
              </a:rPr>
              <a:t> </a:t>
            </a:r>
            <a:r>
              <a:rPr lang="es-ES" sz="1400" dirty="0" err="1">
                <a:solidFill>
                  <a:schemeClr val="tx1"/>
                </a:solidFill>
                <a:latin typeface="Berlin Sans FB" pitchFamily="34" charset="0"/>
              </a:rPr>
              <a:t>skema</a:t>
            </a:r>
            <a:r>
              <a:rPr lang="es-ES" sz="1400" dirty="0">
                <a:solidFill>
                  <a:schemeClr val="tx1"/>
                </a:solidFill>
                <a:latin typeface="Berlin Sans FB" pitchFamily="34" charset="0"/>
              </a:rPr>
              <a:t> </a:t>
            </a:r>
            <a:r>
              <a:rPr lang="es-ES" sz="1400" dirty="0" err="1">
                <a:solidFill>
                  <a:schemeClr val="tx1"/>
                </a:solidFill>
                <a:latin typeface="Berlin Sans FB" pitchFamily="34" charset="0"/>
              </a:rPr>
              <a:t>pemenuhan</a:t>
            </a:r>
            <a:r>
              <a:rPr lang="es-ES" sz="1400" dirty="0">
                <a:solidFill>
                  <a:schemeClr val="tx1"/>
                </a:solidFill>
                <a:latin typeface="Berlin Sans FB" pitchFamily="34" charset="0"/>
              </a:rPr>
              <a:t> </a:t>
            </a:r>
            <a:r>
              <a:rPr lang="es-ES" sz="1400" dirty="0" err="1">
                <a:solidFill>
                  <a:schemeClr val="tx1"/>
                </a:solidFill>
                <a:latin typeface="Berlin Sans FB" pitchFamily="34" charset="0"/>
              </a:rPr>
              <a:t>kebutuhan</a:t>
            </a:r>
            <a:r>
              <a:rPr lang="es-ES" sz="1400" dirty="0">
                <a:solidFill>
                  <a:schemeClr val="tx1"/>
                </a:solidFill>
                <a:latin typeface="Berlin Sans FB" pitchFamily="34" charset="0"/>
              </a:rPr>
              <a:t> BMN yang </a:t>
            </a:r>
            <a:r>
              <a:rPr lang="es-ES" sz="1400" dirty="0" err="1">
                <a:solidFill>
                  <a:schemeClr val="tx1"/>
                </a:solidFill>
                <a:latin typeface="Berlin Sans FB" pitchFamily="34" charset="0"/>
              </a:rPr>
              <a:t>dimungkinkan</a:t>
            </a:r>
            <a:r>
              <a:rPr lang="es-ES" sz="1400" dirty="0">
                <a:solidFill>
                  <a:schemeClr val="tx1"/>
                </a:solidFill>
                <a:latin typeface="Berlin Sans FB" pitchFamily="34" charset="0"/>
              </a:rPr>
              <a:t> </a:t>
            </a:r>
          </a:p>
          <a:p>
            <a:pPr algn="ctr">
              <a:defRPr/>
            </a:pPr>
            <a:r>
              <a:rPr lang="es-ES" sz="1400" dirty="0">
                <a:solidFill>
                  <a:schemeClr val="tx1"/>
                </a:solidFill>
                <a:latin typeface="Berlin Sans FB" pitchFamily="34" charset="0"/>
              </a:rPr>
              <a:t>(</a:t>
            </a:r>
            <a:r>
              <a:rPr lang="es-ES" sz="1400" dirty="0" err="1">
                <a:solidFill>
                  <a:schemeClr val="tx1"/>
                </a:solidFill>
                <a:latin typeface="Berlin Sans FB" pitchFamily="34" charset="0"/>
              </a:rPr>
              <a:t>pembelian</a:t>
            </a:r>
            <a:r>
              <a:rPr lang="es-ES" sz="1400" dirty="0">
                <a:solidFill>
                  <a:schemeClr val="tx1"/>
                </a:solidFill>
                <a:latin typeface="Berlin Sans FB" pitchFamily="34" charset="0"/>
              </a:rPr>
              <a:t>/ </a:t>
            </a:r>
            <a:r>
              <a:rPr lang="es-ES" sz="1400" dirty="0" err="1">
                <a:solidFill>
                  <a:schemeClr val="tx1"/>
                </a:solidFill>
                <a:latin typeface="Berlin Sans FB" pitchFamily="34" charset="0"/>
              </a:rPr>
              <a:t>sewa</a:t>
            </a:r>
            <a:r>
              <a:rPr lang="es-ES" sz="1400" dirty="0">
                <a:solidFill>
                  <a:schemeClr val="tx1"/>
                </a:solidFill>
                <a:latin typeface="Berlin Sans FB" pitchFamily="34" charset="0"/>
              </a:rPr>
              <a:t>/</a:t>
            </a:r>
            <a:r>
              <a:rPr lang="es-ES" sz="1400" dirty="0" err="1">
                <a:solidFill>
                  <a:schemeClr val="tx1"/>
                </a:solidFill>
                <a:latin typeface="Berlin Sans FB" pitchFamily="34" charset="0"/>
              </a:rPr>
              <a:t>sewa</a:t>
            </a:r>
            <a:r>
              <a:rPr lang="es-ES" sz="1400" dirty="0">
                <a:solidFill>
                  <a:schemeClr val="tx1"/>
                </a:solidFill>
                <a:latin typeface="Berlin Sans FB" pitchFamily="34" charset="0"/>
              </a:rPr>
              <a:t> </a:t>
            </a:r>
            <a:r>
              <a:rPr lang="es-ES" sz="1400" dirty="0" err="1">
                <a:solidFill>
                  <a:schemeClr val="tx1"/>
                </a:solidFill>
                <a:latin typeface="Berlin Sans FB" pitchFamily="34" charset="0"/>
              </a:rPr>
              <a:t>beli</a:t>
            </a:r>
            <a:r>
              <a:rPr lang="es-ES" sz="1400" dirty="0">
                <a:solidFill>
                  <a:schemeClr val="tx1"/>
                </a:solidFill>
                <a:latin typeface="Berlin Sans FB" pitchFamily="34" charset="0"/>
              </a:rPr>
              <a:t>/</a:t>
            </a:r>
            <a:r>
              <a:rPr lang="es-ES" sz="1400" dirty="0" err="1">
                <a:solidFill>
                  <a:schemeClr val="tx1"/>
                </a:solidFill>
                <a:latin typeface="Berlin Sans FB" pitchFamily="34" charset="0"/>
              </a:rPr>
              <a:t>penggunaan</a:t>
            </a:r>
            <a:r>
              <a:rPr lang="es-ES" sz="1400" dirty="0">
                <a:solidFill>
                  <a:schemeClr val="tx1"/>
                </a:solidFill>
                <a:latin typeface="Berlin Sans FB" pitchFamily="34" charset="0"/>
              </a:rPr>
              <a:t> sementara/</a:t>
            </a:r>
            <a:r>
              <a:rPr lang="es-ES" sz="1400" dirty="0" err="1">
                <a:solidFill>
                  <a:schemeClr val="tx1"/>
                </a:solidFill>
                <a:latin typeface="Berlin Sans FB" pitchFamily="34" charset="0"/>
              </a:rPr>
              <a:t>alih</a:t>
            </a:r>
            <a:r>
              <a:rPr lang="es-ES" sz="1400" dirty="0">
                <a:solidFill>
                  <a:schemeClr val="tx1"/>
                </a:solidFill>
                <a:latin typeface="Berlin Sans FB" pitchFamily="34" charset="0"/>
              </a:rPr>
              <a:t> status )</a:t>
            </a:r>
          </a:p>
          <a:p>
            <a:pPr algn="ctr">
              <a:defRPr/>
            </a:pPr>
            <a:r>
              <a:rPr lang="es-ES" sz="1400" dirty="0">
                <a:solidFill>
                  <a:schemeClr val="tx1"/>
                </a:solidFill>
                <a:latin typeface="Berlin Sans FB" pitchFamily="34" charset="0"/>
              </a:rPr>
              <a:t>dan </a:t>
            </a:r>
            <a:r>
              <a:rPr lang="es-ES" sz="1400" dirty="0" err="1">
                <a:solidFill>
                  <a:schemeClr val="tx1"/>
                </a:solidFill>
                <a:latin typeface="Berlin Sans FB" pitchFamily="34" charset="0"/>
              </a:rPr>
              <a:t>merekomendasikan</a:t>
            </a:r>
            <a:r>
              <a:rPr lang="es-ES" sz="1400" dirty="0">
                <a:solidFill>
                  <a:schemeClr val="tx1"/>
                </a:solidFill>
                <a:latin typeface="Berlin Sans FB" pitchFamily="34" charset="0"/>
              </a:rPr>
              <a:t> </a:t>
            </a:r>
            <a:r>
              <a:rPr lang="es-ES" sz="1400" dirty="0" err="1">
                <a:solidFill>
                  <a:schemeClr val="tx1"/>
                </a:solidFill>
                <a:latin typeface="Berlin Sans FB" pitchFamily="34" charset="0"/>
              </a:rPr>
              <a:t>alternatif</a:t>
            </a:r>
            <a:r>
              <a:rPr lang="es-ES" sz="1400" dirty="0">
                <a:solidFill>
                  <a:schemeClr val="tx1"/>
                </a:solidFill>
                <a:latin typeface="Berlin Sans FB" pitchFamily="34" charset="0"/>
              </a:rPr>
              <a:t> </a:t>
            </a:r>
            <a:r>
              <a:rPr lang="es-ES" sz="1400" dirty="0" err="1">
                <a:solidFill>
                  <a:schemeClr val="tx1"/>
                </a:solidFill>
                <a:latin typeface="Berlin Sans FB" pitchFamily="34" charset="0"/>
              </a:rPr>
              <a:t>terbaik</a:t>
            </a:r>
            <a:r>
              <a:rPr lang="es-ES" sz="1400" dirty="0">
                <a:solidFill>
                  <a:schemeClr val="tx1"/>
                </a:solidFill>
                <a:latin typeface="Berlin Sans FB" pitchFamily="34" charset="0"/>
              </a:rPr>
              <a:t> </a:t>
            </a:r>
            <a:r>
              <a:rPr lang="es-ES" sz="1400" dirty="0" err="1">
                <a:solidFill>
                  <a:schemeClr val="tx1"/>
                </a:solidFill>
                <a:latin typeface="Berlin Sans FB" pitchFamily="34" charset="0"/>
              </a:rPr>
              <a:t>diantaranya</a:t>
            </a:r>
            <a:r>
              <a:rPr lang="es-ES" sz="1400" dirty="0">
                <a:solidFill>
                  <a:schemeClr val="tx1"/>
                </a:solidFill>
                <a:latin typeface="Berlin Sans FB" pitchFamily="34" charset="0"/>
              </a:rPr>
              <a:t>.</a:t>
            </a:r>
            <a:endParaRPr lang="en-US" sz="1400" dirty="0">
              <a:solidFill>
                <a:schemeClr val="tx1"/>
              </a:solidFill>
              <a:latin typeface="Berlin Sans FB" pitchFamily="34" charset="0"/>
            </a:endParaRPr>
          </a:p>
        </p:txBody>
      </p:sp>
      <p:sp>
        <p:nvSpPr>
          <p:cNvPr id="42" name="Rounded Rectangle 28">
            <a:extLst>
              <a:ext uri="{FF2B5EF4-FFF2-40B4-BE49-F238E27FC236}">
                <a16:creationId xmlns:a16="http://schemas.microsoft.com/office/drawing/2014/main" id="{E61C9C38-B4CE-4C0D-BB84-C3799C6244A9}"/>
              </a:ext>
            </a:extLst>
          </p:cNvPr>
          <p:cNvSpPr/>
          <p:nvPr/>
        </p:nvSpPr>
        <p:spPr bwMode="auto">
          <a:xfrm>
            <a:off x="8686800" y="4343400"/>
            <a:ext cx="1752600" cy="609600"/>
          </a:xfrm>
          <a:prstGeom prst="roundRect">
            <a:avLst/>
          </a:prstGeom>
          <a:solidFill>
            <a:srgbClr val="FFFF99"/>
          </a:solidFill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90000" tIns="46800" rIns="90000" bIns="46800" anchor="ctr"/>
          <a:lstStyle/>
          <a:p>
            <a:pPr algn="ctr">
              <a:defRPr/>
            </a:pPr>
            <a:r>
              <a:rPr lang="id-ID" sz="1400" dirty="0">
                <a:solidFill>
                  <a:schemeClr val="tx1"/>
                </a:solidFill>
                <a:latin typeface="Berlin Sans FB" pitchFamily="34" charset="0"/>
              </a:rPr>
              <a:t>Ex. Kebijakan</a:t>
            </a:r>
            <a:endParaRPr lang="en-US" sz="1400" dirty="0">
              <a:solidFill>
                <a:schemeClr val="tx1"/>
              </a:solidFill>
              <a:latin typeface="Berlin Sans FB" pitchFamily="34" charset="0"/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3655DED-736D-4FC2-972A-D58F478BA6DA}"/>
              </a:ext>
            </a:extLst>
          </p:cNvPr>
          <p:cNvCxnSpPr/>
          <p:nvPr/>
        </p:nvCxnSpPr>
        <p:spPr>
          <a:xfrm rot="5400000">
            <a:off x="9448801" y="4229101"/>
            <a:ext cx="228600" cy="317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8A168F37-4A71-459E-8039-EC63E43D44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563563"/>
            <a:ext cx="9144000" cy="461962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</p:spPr>
        <p:txBody>
          <a:bodyPr>
            <a:spAutoFit/>
          </a:bodyPr>
          <a:lstStyle/>
          <a:p>
            <a:pPr algn="ctr">
              <a:defRPr/>
            </a:pPr>
            <a:r>
              <a:rPr lang="id-ID" sz="2400" dirty="0">
                <a:latin typeface="Arial Black" pitchFamily="34" charset="0"/>
                <a:cs typeface="Arial" charset="0"/>
              </a:rPr>
              <a:t>RUANG LINGKUP</a:t>
            </a:r>
            <a:endParaRPr lang="en-US" sz="2400" dirty="0">
              <a:latin typeface="Arial Black" pitchFamily="34" charset="0"/>
              <a:cs typeface="Arial" charset="0"/>
            </a:endParaRP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952AEC31-6A27-494A-BE67-53836DEE9DC2}"/>
              </a:ext>
            </a:extLst>
          </p:cNvPr>
          <p:cNvGraphicFramePr/>
          <p:nvPr/>
        </p:nvGraphicFramePr>
        <p:xfrm>
          <a:off x="3019424" y="1097340"/>
          <a:ext cx="6248400" cy="4038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439C1F76-2C03-4572-AB01-781578369413}"/>
              </a:ext>
            </a:extLst>
          </p:cNvPr>
          <p:cNvSpPr txBox="1"/>
          <p:nvPr/>
        </p:nvSpPr>
        <p:spPr>
          <a:xfrm>
            <a:off x="8164513" y="2544763"/>
            <a:ext cx="2286000" cy="2386012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txBody>
          <a:bodyPr>
            <a:spAutoFit/>
          </a:bodyPr>
          <a:lstStyle/>
          <a:p>
            <a:pPr marL="342900" indent="-342900">
              <a:spcAft>
                <a:spcPts val="600"/>
              </a:spcAft>
              <a:buFont typeface="Wingdings" pitchFamily="2" charset="2"/>
              <a:buChar char="q"/>
              <a:defRPr/>
            </a:pPr>
            <a:r>
              <a:rPr lang="en-US" dirty="0">
                <a:latin typeface="Berlin Sans FB Demi" pitchFamily="34" charset="0"/>
                <a:cs typeface="Aharoni" pitchFamily="2" charset="-79"/>
              </a:rPr>
              <a:t>Tanah </a:t>
            </a:r>
            <a:r>
              <a:rPr lang="en-US" dirty="0" err="1">
                <a:latin typeface="Berlin Sans FB Demi" pitchFamily="34" charset="0"/>
                <a:cs typeface="Aharoni" pitchFamily="2" charset="-79"/>
              </a:rPr>
              <a:t>dan</a:t>
            </a:r>
            <a:r>
              <a:rPr lang="en-US" dirty="0">
                <a:latin typeface="Berlin Sans FB Demi" pitchFamily="34" charset="0"/>
                <a:cs typeface="Aharoni" pitchFamily="2" charset="-79"/>
              </a:rPr>
              <a:t>/</a:t>
            </a:r>
            <a:r>
              <a:rPr lang="en-US" dirty="0" err="1">
                <a:latin typeface="Berlin Sans FB Demi" pitchFamily="34" charset="0"/>
                <a:cs typeface="Aharoni" pitchFamily="2" charset="-79"/>
              </a:rPr>
              <a:t>atau</a:t>
            </a:r>
            <a:r>
              <a:rPr lang="en-US" dirty="0">
                <a:latin typeface="Berlin Sans FB Demi" pitchFamily="34" charset="0"/>
                <a:cs typeface="Aharoni" pitchFamily="2" charset="-79"/>
              </a:rPr>
              <a:t> </a:t>
            </a:r>
            <a:r>
              <a:rPr lang="en-US" dirty="0" err="1">
                <a:latin typeface="Berlin Sans FB Demi" pitchFamily="34" charset="0"/>
                <a:cs typeface="Aharoni" pitchFamily="2" charset="-79"/>
              </a:rPr>
              <a:t>Bangunan</a:t>
            </a:r>
            <a:r>
              <a:rPr lang="en-US" dirty="0">
                <a:latin typeface="Berlin Sans FB Demi" pitchFamily="34" charset="0"/>
                <a:cs typeface="Aharoni" pitchFamily="2" charset="-79"/>
              </a:rPr>
              <a:t>;</a:t>
            </a:r>
          </a:p>
          <a:p>
            <a:pPr marL="342900" indent="-342900">
              <a:buFont typeface="Wingdings" pitchFamily="2" charset="2"/>
              <a:buChar char="q"/>
              <a:defRPr/>
            </a:pPr>
            <a:r>
              <a:rPr lang="en-US" dirty="0" err="1">
                <a:latin typeface="Berlin Sans FB Demi" pitchFamily="34" charset="0"/>
                <a:cs typeface="Aharoni" pitchFamily="2" charset="-79"/>
              </a:rPr>
              <a:t>Selain</a:t>
            </a:r>
            <a:r>
              <a:rPr lang="en-US" dirty="0">
                <a:latin typeface="Berlin Sans FB Demi" pitchFamily="34" charset="0"/>
                <a:cs typeface="Aharoni" pitchFamily="2" charset="-79"/>
              </a:rPr>
              <a:t> Tanah </a:t>
            </a:r>
            <a:r>
              <a:rPr lang="en-US" dirty="0" err="1">
                <a:latin typeface="Berlin Sans FB Demi" pitchFamily="34" charset="0"/>
                <a:cs typeface="Aharoni" pitchFamily="2" charset="-79"/>
              </a:rPr>
              <a:t>dan</a:t>
            </a:r>
            <a:r>
              <a:rPr lang="en-US" dirty="0">
                <a:latin typeface="Berlin Sans FB Demi" pitchFamily="34" charset="0"/>
                <a:cs typeface="Aharoni" pitchFamily="2" charset="-79"/>
              </a:rPr>
              <a:t>/</a:t>
            </a:r>
            <a:r>
              <a:rPr lang="en-US" dirty="0" err="1">
                <a:latin typeface="Berlin Sans FB Demi" pitchFamily="34" charset="0"/>
                <a:cs typeface="Aharoni" pitchFamily="2" charset="-79"/>
              </a:rPr>
              <a:t>atau</a:t>
            </a:r>
            <a:r>
              <a:rPr lang="en-US" dirty="0">
                <a:latin typeface="Berlin Sans FB Demi" pitchFamily="34" charset="0"/>
                <a:cs typeface="Aharoni" pitchFamily="2" charset="-79"/>
              </a:rPr>
              <a:t> </a:t>
            </a:r>
            <a:r>
              <a:rPr lang="en-US" dirty="0" err="1">
                <a:latin typeface="Berlin Sans FB Demi" pitchFamily="34" charset="0"/>
                <a:cs typeface="Aharoni" pitchFamily="2" charset="-79"/>
              </a:rPr>
              <a:t>Bangunan</a:t>
            </a:r>
            <a:r>
              <a:rPr lang="en-US" dirty="0">
                <a:latin typeface="Berlin Sans FB Demi" pitchFamily="34" charset="0"/>
                <a:cs typeface="Aharoni" pitchFamily="2" charset="-79"/>
              </a:rPr>
              <a:t>,</a:t>
            </a:r>
            <a:endParaRPr lang="id-ID" dirty="0">
              <a:latin typeface="Berlin Sans FB Demi" pitchFamily="34" charset="0"/>
              <a:cs typeface="Aharoni" pitchFamily="2" charset="-79"/>
            </a:endParaRPr>
          </a:p>
          <a:p>
            <a:pPr marL="342900" indent="-342900">
              <a:defRPr/>
            </a:pPr>
            <a:endParaRPr lang="en-US" dirty="0">
              <a:solidFill>
                <a:srgbClr val="FF0000"/>
              </a:solidFill>
              <a:latin typeface="Berlin Sans FB Demi" pitchFamily="34" charset="0"/>
              <a:cs typeface="Aharoni" pitchFamily="2" charset="-79"/>
            </a:endParaRPr>
          </a:p>
          <a:p>
            <a:pPr>
              <a:defRPr/>
            </a:pPr>
            <a:r>
              <a:rPr lang="id-ID" dirty="0">
                <a:solidFill>
                  <a:srgbClr val="FF0000"/>
                </a:solidFill>
                <a:latin typeface="Comic Sans MS" pitchFamily="66" charset="0"/>
                <a:cs typeface="Aharoni" pitchFamily="2" charset="-79"/>
              </a:rPr>
              <a:t>yang telah terdapat SBSK-nya</a:t>
            </a:r>
            <a:endParaRPr lang="en-US" dirty="0">
              <a:solidFill>
                <a:srgbClr val="FF0000"/>
              </a:solidFill>
              <a:latin typeface="Comic Sans MS" pitchFamily="66" charset="0"/>
              <a:cs typeface="Aharoni" pitchFamily="2" charset="-79"/>
            </a:endParaRPr>
          </a:p>
        </p:txBody>
      </p:sp>
      <p:sp>
        <p:nvSpPr>
          <p:cNvPr id="33797" name="TextBox 10">
            <a:extLst>
              <a:ext uri="{FF2B5EF4-FFF2-40B4-BE49-F238E27FC236}">
                <a16:creationId xmlns:a16="http://schemas.microsoft.com/office/drawing/2014/main" id="{92A18A56-DC86-49F4-B172-69186D0EB9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7688" y="3033713"/>
            <a:ext cx="2438400" cy="3016250"/>
          </a:xfrm>
          <a:prstGeom prst="rect">
            <a:avLst/>
          </a:prstGeom>
          <a:noFill/>
          <a:ln w="9525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altLang="id-ID">
                <a:latin typeface="Berlin Sans FB Demi" panose="020E0802020502020306" pitchFamily="34" charset="0"/>
                <a:cs typeface="Aharoni" panose="02010803020104030203" pitchFamily="2" charset="-79"/>
              </a:rPr>
              <a:t>Tanah dan/atau Bangunan;</a:t>
            </a:r>
          </a:p>
          <a:p>
            <a:pPr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altLang="id-ID">
                <a:latin typeface="Berlin Sans FB Demi" panose="020E0802020502020306" pitchFamily="34" charset="0"/>
                <a:cs typeface="Aharoni" panose="02010803020104030203" pitchFamily="2" charset="-79"/>
              </a:rPr>
              <a:t>Alat Angkutan bermotor;</a:t>
            </a:r>
          </a:p>
          <a:p>
            <a:pPr eaLnBrk="1" hangingPunct="1">
              <a:buFont typeface="Wingdings" panose="05000000000000000000" pitchFamily="2" charset="2"/>
              <a:buChar char="q"/>
            </a:pPr>
            <a:r>
              <a:rPr lang="en-US" altLang="id-ID">
                <a:latin typeface="Berlin Sans FB Demi" panose="020E0802020502020306" pitchFamily="34" charset="0"/>
                <a:cs typeface="Aharoni" panose="02010803020104030203" pitchFamily="2" charset="-79"/>
              </a:rPr>
              <a:t>BMN selain tersebut di atas dengan nilai perolehan per satuan paling sedikit Rp100juta. </a:t>
            </a:r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78D14F7F-8989-420B-A593-3FE9CE5FC5F8}"/>
              </a:ext>
            </a:extLst>
          </p:cNvPr>
          <p:cNvSpPr/>
          <p:nvPr/>
        </p:nvSpPr>
        <p:spPr>
          <a:xfrm>
            <a:off x="6858000" y="2743200"/>
            <a:ext cx="1295400" cy="838200"/>
          </a:xfrm>
          <a:prstGeom prst="rightArrow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FF884D7A-17F8-450A-96C6-F76D0585AF71}"/>
              </a:ext>
            </a:extLst>
          </p:cNvPr>
          <p:cNvSpPr/>
          <p:nvPr/>
        </p:nvSpPr>
        <p:spPr>
          <a:xfrm rot="10800000">
            <a:off x="4267200" y="3257550"/>
            <a:ext cx="1143000" cy="838200"/>
          </a:xfrm>
          <a:prstGeom prst="rightArrow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7418" name="TextBox 10">
            <a:extLst>
              <a:ext uri="{FF2B5EF4-FFF2-40B4-BE49-F238E27FC236}">
                <a16:creationId xmlns:a16="http://schemas.microsoft.com/office/drawing/2014/main" id="{A6EE2F7C-6E8D-4E04-B152-479B7C8EA3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4983164"/>
            <a:ext cx="6096000" cy="1570037"/>
          </a:xfrm>
          <a:prstGeom prst="rect">
            <a:avLst/>
          </a:prstGeom>
          <a:solidFill>
            <a:srgbClr val="00206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id-ID" b="1" dirty="0">
                <a:solidFill>
                  <a:srgbClr val="FFFF00"/>
                </a:solidFill>
                <a:latin typeface="Arial" charset="0"/>
                <a:cs typeface="Arial" charset="0"/>
              </a:rPr>
              <a:t>“Perencanaan aset tidak dapat dipisahkan antara tahap siklus hidup aset yang satu dengan lainnya.” </a:t>
            </a:r>
          </a:p>
          <a:p>
            <a:pPr algn="ctr">
              <a:defRPr/>
            </a:pPr>
            <a:r>
              <a:rPr lang="id-ID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Agency FB" pitchFamily="34" charset="0"/>
                <a:cs typeface="Arial" charset="0"/>
              </a:rPr>
              <a:t>Dalam menyusun RKBMN Pengadaan dan Pemeliharaan, K/L agar mempertimbangkan rencana pemindahtanganan, pemanfaatan, dan penghapusan BMN.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EE90336-125A-41A7-9EF3-043F839E5CB5}"/>
              </a:ext>
            </a:extLst>
          </p:cNvPr>
          <p:cNvSpPr/>
          <p:nvPr/>
        </p:nvSpPr>
        <p:spPr>
          <a:xfrm>
            <a:off x="1524000" y="0"/>
            <a:ext cx="9144000" cy="457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33802" name="Group 34">
            <a:extLst>
              <a:ext uri="{FF2B5EF4-FFF2-40B4-BE49-F238E27FC236}">
                <a16:creationId xmlns:a16="http://schemas.microsoft.com/office/drawing/2014/main" id="{6B0E7DB7-7060-445F-BB96-0E6D18CC2DFE}"/>
              </a:ext>
            </a:extLst>
          </p:cNvPr>
          <p:cNvGrpSpPr>
            <a:grpSpLocks/>
          </p:cNvGrpSpPr>
          <p:nvPr/>
        </p:nvGrpSpPr>
        <p:grpSpPr bwMode="auto">
          <a:xfrm>
            <a:off x="10063164" y="61914"/>
            <a:ext cx="320675" cy="319087"/>
            <a:chOff x="8539225" y="53050"/>
            <a:chExt cx="365760" cy="36576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57B63B61-B4C1-4E85-A6C0-E26F946D3E4A}"/>
                </a:ext>
              </a:extLst>
            </p:cNvPr>
            <p:cNvSpPr/>
            <p:nvPr/>
          </p:nvSpPr>
          <p:spPr>
            <a:xfrm>
              <a:off x="8539225" y="53050"/>
              <a:ext cx="365760" cy="36576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pic>
          <p:nvPicPr>
            <p:cNvPr id="33816" name="Picture 36" descr="logodjkn1.jpg">
              <a:extLst>
                <a:ext uri="{FF2B5EF4-FFF2-40B4-BE49-F238E27FC236}">
                  <a16:creationId xmlns:a16="http://schemas.microsoft.com/office/drawing/2014/main" id="{74D96E91-145B-465B-B4BE-33D4031E18C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98782" y="121630"/>
              <a:ext cx="246647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3803" name="Group 37">
            <a:extLst>
              <a:ext uri="{FF2B5EF4-FFF2-40B4-BE49-F238E27FC236}">
                <a16:creationId xmlns:a16="http://schemas.microsoft.com/office/drawing/2014/main" id="{5CC18273-2CFE-40FF-B8B5-1CC246344B60}"/>
              </a:ext>
            </a:extLst>
          </p:cNvPr>
          <p:cNvGrpSpPr>
            <a:grpSpLocks/>
          </p:cNvGrpSpPr>
          <p:nvPr/>
        </p:nvGrpSpPr>
        <p:grpSpPr bwMode="auto">
          <a:xfrm>
            <a:off x="9585326" y="61914"/>
            <a:ext cx="320675" cy="319087"/>
            <a:chOff x="7924800" y="56715"/>
            <a:chExt cx="365760" cy="36576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7142BF12-E57A-44BB-97F0-FA7924075E9E}"/>
                </a:ext>
              </a:extLst>
            </p:cNvPr>
            <p:cNvSpPr/>
            <p:nvPr/>
          </p:nvSpPr>
          <p:spPr>
            <a:xfrm>
              <a:off x="7924800" y="56715"/>
              <a:ext cx="365760" cy="36576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pic>
          <p:nvPicPr>
            <p:cNvPr id="33812" name="Picture 39" descr="logodepkeu1.jpg">
              <a:extLst>
                <a:ext uri="{FF2B5EF4-FFF2-40B4-BE49-F238E27FC236}">
                  <a16:creationId xmlns:a16="http://schemas.microsoft.com/office/drawing/2014/main" id="{A88972FC-9719-4A6B-BEBC-EB36DE6FE96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88808" y="100050"/>
              <a:ext cx="237744" cy="2327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3804" name="Group 40">
            <a:extLst>
              <a:ext uri="{FF2B5EF4-FFF2-40B4-BE49-F238E27FC236}">
                <a16:creationId xmlns:a16="http://schemas.microsoft.com/office/drawing/2014/main" id="{A4D054EB-E1E5-4C11-A5DF-B5DB2A0B6EFD}"/>
              </a:ext>
            </a:extLst>
          </p:cNvPr>
          <p:cNvGrpSpPr>
            <a:grpSpLocks/>
          </p:cNvGrpSpPr>
          <p:nvPr/>
        </p:nvGrpSpPr>
        <p:grpSpPr bwMode="auto">
          <a:xfrm>
            <a:off x="9128126" y="61914"/>
            <a:ext cx="320675" cy="319087"/>
            <a:chOff x="7315200" y="7620"/>
            <a:chExt cx="365760" cy="36576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65504B39-9204-4710-9DEB-C2BE7E0EA9D6}"/>
                </a:ext>
              </a:extLst>
            </p:cNvPr>
            <p:cNvSpPr/>
            <p:nvPr/>
          </p:nvSpPr>
          <p:spPr>
            <a:xfrm>
              <a:off x="7315200" y="7620"/>
              <a:ext cx="365760" cy="36576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pic>
          <p:nvPicPr>
            <p:cNvPr id="33808" name="Picture 42" descr="garuda_pancasila.gif">
              <a:extLst>
                <a:ext uri="{FF2B5EF4-FFF2-40B4-BE49-F238E27FC236}">
                  <a16:creationId xmlns:a16="http://schemas.microsoft.com/office/drawing/2014/main" id="{54B8011A-3C54-4AA9-9B89-AC7DE5C34FB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90233" y="76200"/>
              <a:ext cx="215695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240F3E3E-B6F2-412C-AB09-77B9CCD7B636}"/>
              </a:ext>
            </a:extLst>
          </p:cNvPr>
          <p:cNvGraphicFramePr/>
          <p:nvPr/>
        </p:nvGraphicFramePr>
        <p:xfrm>
          <a:off x="1524000" y="914400"/>
          <a:ext cx="52578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8660E035-5B38-4E1F-8CB6-0CE5BAB14EBB}"/>
              </a:ext>
            </a:extLst>
          </p:cNvPr>
          <p:cNvGraphicFramePr/>
          <p:nvPr/>
        </p:nvGraphicFramePr>
        <p:xfrm>
          <a:off x="1752600" y="1066800"/>
          <a:ext cx="8686800" cy="548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87E32937-5CCB-4BD2-B345-5869524AF116}"/>
              </a:ext>
            </a:extLst>
          </p:cNvPr>
          <p:cNvSpPr/>
          <p:nvPr/>
        </p:nvSpPr>
        <p:spPr>
          <a:xfrm>
            <a:off x="1524000" y="0"/>
            <a:ext cx="9144000" cy="457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34821" name="Group 34">
            <a:extLst>
              <a:ext uri="{FF2B5EF4-FFF2-40B4-BE49-F238E27FC236}">
                <a16:creationId xmlns:a16="http://schemas.microsoft.com/office/drawing/2014/main" id="{2A3EE4EA-B7B9-447A-80D2-867E057E6916}"/>
              </a:ext>
            </a:extLst>
          </p:cNvPr>
          <p:cNvGrpSpPr>
            <a:grpSpLocks/>
          </p:cNvGrpSpPr>
          <p:nvPr/>
        </p:nvGrpSpPr>
        <p:grpSpPr bwMode="auto">
          <a:xfrm>
            <a:off x="10063164" y="68264"/>
            <a:ext cx="320675" cy="319087"/>
            <a:chOff x="8539225" y="53050"/>
            <a:chExt cx="365760" cy="36576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3C765321-5379-4FDE-ACC6-B42D245D0F45}"/>
                </a:ext>
              </a:extLst>
            </p:cNvPr>
            <p:cNvSpPr/>
            <p:nvPr/>
          </p:nvSpPr>
          <p:spPr>
            <a:xfrm>
              <a:off x="8539225" y="53050"/>
              <a:ext cx="365760" cy="36576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pic>
          <p:nvPicPr>
            <p:cNvPr id="34835" name="Picture 36" descr="logodjkn1.jpg">
              <a:extLst>
                <a:ext uri="{FF2B5EF4-FFF2-40B4-BE49-F238E27FC236}">
                  <a16:creationId xmlns:a16="http://schemas.microsoft.com/office/drawing/2014/main" id="{B9AB2F30-A702-4681-9565-FAD29410D53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98782" y="121630"/>
              <a:ext cx="246647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4822" name="Group 37">
            <a:extLst>
              <a:ext uri="{FF2B5EF4-FFF2-40B4-BE49-F238E27FC236}">
                <a16:creationId xmlns:a16="http://schemas.microsoft.com/office/drawing/2014/main" id="{65E5BAB7-79D3-4A24-B13E-4F36BAAF3FFB}"/>
              </a:ext>
            </a:extLst>
          </p:cNvPr>
          <p:cNvGrpSpPr>
            <a:grpSpLocks/>
          </p:cNvGrpSpPr>
          <p:nvPr/>
        </p:nvGrpSpPr>
        <p:grpSpPr bwMode="auto">
          <a:xfrm>
            <a:off x="9585326" y="68264"/>
            <a:ext cx="320675" cy="319087"/>
            <a:chOff x="7924800" y="56715"/>
            <a:chExt cx="365760" cy="36576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F8B8712-BAEB-4CE2-B753-98AC08A7E842}"/>
                </a:ext>
              </a:extLst>
            </p:cNvPr>
            <p:cNvSpPr/>
            <p:nvPr/>
          </p:nvSpPr>
          <p:spPr>
            <a:xfrm>
              <a:off x="7924800" y="56715"/>
              <a:ext cx="365760" cy="36576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pic>
          <p:nvPicPr>
            <p:cNvPr id="34831" name="Picture 39" descr="logodepkeu1.jpg">
              <a:extLst>
                <a:ext uri="{FF2B5EF4-FFF2-40B4-BE49-F238E27FC236}">
                  <a16:creationId xmlns:a16="http://schemas.microsoft.com/office/drawing/2014/main" id="{22E19E39-40C4-44F5-934A-7BABEBCB4F86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88808" y="100050"/>
              <a:ext cx="237744" cy="2327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4823" name="Group 40">
            <a:extLst>
              <a:ext uri="{FF2B5EF4-FFF2-40B4-BE49-F238E27FC236}">
                <a16:creationId xmlns:a16="http://schemas.microsoft.com/office/drawing/2014/main" id="{2CA3A271-2258-43CD-8436-BA17ADCC9C3C}"/>
              </a:ext>
            </a:extLst>
          </p:cNvPr>
          <p:cNvGrpSpPr>
            <a:grpSpLocks/>
          </p:cNvGrpSpPr>
          <p:nvPr/>
        </p:nvGrpSpPr>
        <p:grpSpPr bwMode="auto">
          <a:xfrm>
            <a:off x="9128126" y="68264"/>
            <a:ext cx="320675" cy="319087"/>
            <a:chOff x="7315200" y="7620"/>
            <a:chExt cx="365760" cy="36576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2872F5C-3253-4A58-A56D-97A34F3F11EB}"/>
                </a:ext>
              </a:extLst>
            </p:cNvPr>
            <p:cNvSpPr/>
            <p:nvPr/>
          </p:nvSpPr>
          <p:spPr>
            <a:xfrm>
              <a:off x="7315200" y="7620"/>
              <a:ext cx="365760" cy="36576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pic>
          <p:nvPicPr>
            <p:cNvPr id="34827" name="Picture 42" descr="garuda_pancasila.gif">
              <a:extLst>
                <a:ext uri="{FF2B5EF4-FFF2-40B4-BE49-F238E27FC236}">
                  <a16:creationId xmlns:a16="http://schemas.microsoft.com/office/drawing/2014/main" id="{68D08944-4F1A-432D-B810-5FCC7C418528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90233" y="76200"/>
              <a:ext cx="215695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1B29964-441E-4F41-8DE2-8DD4D7B0A93E}"/>
              </a:ext>
            </a:extLst>
          </p:cNvPr>
          <p:cNvSpPr/>
          <p:nvPr/>
        </p:nvSpPr>
        <p:spPr>
          <a:xfrm>
            <a:off x="1524000" y="0"/>
            <a:ext cx="9144000" cy="457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grpSp>
        <p:nvGrpSpPr>
          <p:cNvPr id="35843" name="Group 2">
            <a:extLst>
              <a:ext uri="{FF2B5EF4-FFF2-40B4-BE49-F238E27FC236}">
                <a16:creationId xmlns:a16="http://schemas.microsoft.com/office/drawing/2014/main" id="{BD8613EA-FD87-417F-A948-09CC95566982}"/>
              </a:ext>
            </a:extLst>
          </p:cNvPr>
          <p:cNvGrpSpPr>
            <a:grpSpLocks/>
          </p:cNvGrpSpPr>
          <p:nvPr/>
        </p:nvGrpSpPr>
        <p:grpSpPr bwMode="auto">
          <a:xfrm>
            <a:off x="10063164" y="68264"/>
            <a:ext cx="320675" cy="319087"/>
            <a:chOff x="8539225" y="53050"/>
            <a:chExt cx="365760" cy="36576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F8E5BF43-73A2-4D51-9642-27E643DDD700}"/>
                </a:ext>
              </a:extLst>
            </p:cNvPr>
            <p:cNvSpPr/>
            <p:nvPr/>
          </p:nvSpPr>
          <p:spPr>
            <a:xfrm>
              <a:off x="8539225" y="53050"/>
              <a:ext cx="365760" cy="36576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pic>
          <p:nvPicPr>
            <p:cNvPr id="35867" name="Picture 4" descr="logodjkn1.jpg">
              <a:extLst>
                <a:ext uri="{FF2B5EF4-FFF2-40B4-BE49-F238E27FC236}">
                  <a16:creationId xmlns:a16="http://schemas.microsoft.com/office/drawing/2014/main" id="{59983051-FD59-43E4-A0EA-A24A9CA996B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98782" y="121630"/>
              <a:ext cx="246647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5844" name="Group 5">
            <a:extLst>
              <a:ext uri="{FF2B5EF4-FFF2-40B4-BE49-F238E27FC236}">
                <a16:creationId xmlns:a16="http://schemas.microsoft.com/office/drawing/2014/main" id="{CA218DBE-4C83-4EE7-885E-3C8C3F2D48A4}"/>
              </a:ext>
            </a:extLst>
          </p:cNvPr>
          <p:cNvGrpSpPr>
            <a:grpSpLocks/>
          </p:cNvGrpSpPr>
          <p:nvPr/>
        </p:nvGrpSpPr>
        <p:grpSpPr bwMode="auto">
          <a:xfrm>
            <a:off x="9585326" y="68264"/>
            <a:ext cx="320675" cy="319087"/>
            <a:chOff x="7924800" y="56715"/>
            <a:chExt cx="365760" cy="365760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5ED5AFB0-1B8D-469D-B39D-625658A0BCDD}"/>
                </a:ext>
              </a:extLst>
            </p:cNvPr>
            <p:cNvSpPr/>
            <p:nvPr/>
          </p:nvSpPr>
          <p:spPr>
            <a:xfrm>
              <a:off x="7924800" y="56715"/>
              <a:ext cx="365760" cy="36576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pic>
          <p:nvPicPr>
            <p:cNvPr id="35863" name="Picture 7" descr="logodepkeu1.jpg">
              <a:extLst>
                <a:ext uri="{FF2B5EF4-FFF2-40B4-BE49-F238E27FC236}">
                  <a16:creationId xmlns:a16="http://schemas.microsoft.com/office/drawing/2014/main" id="{EA8AC435-91BE-4EEB-84F5-646E3CDC15A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88808" y="100050"/>
              <a:ext cx="237744" cy="2327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5845" name="Group 8">
            <a:extLst>
              <a:ext uri="{FF2B5EF4-FFF2-40B4-BE49-F238E27FC236}">
                <a16:creationId xmlns:a16="http://schemas.microsoft.com/office/drawing/2014/main" id="{CC1751F0-40D4-4BB7-8FE0-33E66D9AB246}"/>
              </a:ext>
            </a:extLst>
          </p:cNvPr>
          <p:cNvGrpSpPr>
            <a:grpSpLocks/>
          </p:cNvGrpSpPr>
          <p:nvPr/>
        </p:nvGrpSpPr>
        <p:grpSpPr bwMode="auto">
          <a:xfrm>
            <a:off x="9128126" y="68264"/>
            <a:ext cx="320675" cy="319087"/>
            <a:chOff x="7315200" y="7620"/>
            <a:chExt cx="365760" cy="36576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775E043-2C26-4774-9490-553CB06F40B0}"/>
                </a:ext>
              </a:extLst>
            </p:cNvPr>
            <p:cNvSpPr/>
            <p:nvPr/>
          </p:nvSpPr>
          <p:spPr>
            <a:xfrm>
              <a:off x="7315200" y="7620"/>
              <a:ext cx="365760" cy="36576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pic>
          <p:nvPicPr>
            <p:cNvPr id="35859" name="Picture 10" descr="garuda_pancasila.gif">
              <a:extLst>
                <a:ext uri="{FF2B5EF4-FFF2-40B4-BE49-F238E27FC236}">
                  <a16:creationId xmlns:a16="http://schemas.microsoft.com/office/drawing/2014/main" id="{1E4AC8AB-8832-4C51-8213-464E89DA08A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90233" y="76200"/>
              <a:ext cx="215695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D133EE94-B07E-4165-9848-E0F35EA0AE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533401"/>
            <a:ext cx="8758238" cy="1230313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</p:spPr>
        <p:txBody>
          <a:bodyPr>
            <a:spAutoFit/>
          </a:bodyPr>
          <a:lstStyle/>
          <a:p>
            <a:pPr algn="ctr">
              <a:defRPr/>
            </a:pPr>
            <a:r>
              <a:rPr lang="en-US" dirty="0">
                <a:latin typeface="Arial Black" pitchFamily="34" charset="0"/>
                <a:cs typeface="Arial" charset="0"/>
              </a:rPr>
              <a:t>DOKUMEN </a:t>
            </a:r>
          </a:p>
          <a:p>
            <a:pPr algn="ctr">
              <a:defRPr/>
            </a:pPr>
            <a:r>
              <a:rPr lang="en-US" dirty="0">
                <a:latin typeface="Arial Black" pitchFamily="34" charset="0"/>
                <a:cs typeface="Arial" charset="0"/>
              </a:rPr>
              <a:t>PERENCANAAN KEBUTUHAN BMN</a:t>
            </a:r>
          </a:p>
          <a:p>
            <a:pPr algn="ctr">
              <a:defRPr/>
            </a:pPr>
            <a:endParaRPr lang="en-US" b="1" dirty="0">
              <a:latin typeface="Bernard MT Condensed" pitchFamily="18" charset="0"/>
              <a:cs typeface="Arial" charset="0"/>
            </a:endParaRPr>
          </a:p>
          <a:p>
            <a:pPr algn="ctr">
              <a:defRPr/>
            </a:pPr>
            <a:endParaRPr lang="en-US" sz="2000" dirty="0">
              <a:solidFill>
                <a:srgbClr val="CC0099"/>
              </a:solidFill>
              <a:latin typeface="Arial Black" pitchFamily="34" charset="0"/>
              <a:cs typeface="Arial" charset="0"/>
            </a:endParaRPr>
          </a:p>
        </p:txBody>
      </p:sp>
      <p:graphicFrame>
        <p:nvGraphicFramePr>
          <p:cNvPr id="18" name="Diagram 17">
            <a:extLst>
              <a:ext uri="{FF2B5EF4-FFF2-40B4-BE49-F238E27FC236}">
                <a16:creationId xmlns:a16="http://schemas.microsoft.com/office/drawing/2014/main" id="{1FD13D44-53A5-4B90-81C0-533B819B2565}"/>
              </a:ext>
            </a:extLst>
          </p:cNvPr>
          <p:cNvGraphicFramePr/>
          <p:nvPr/>
        </p:nvGraphicFramePr>
        <p:xfrm>
          <a:off x="1828800" y="1524000"/>
          <a:ext cx="3429000" cy="4038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pic>
        <p:nvPicPr>
          <p:cNvPr id="35848" name="Picture 2" descr="C:\Users\ipung\Documents\dokumen.jpg">
            <a:extLst>
              <a:ext uri="{FF2B5EF4-FFF2-40B4-BE49-F238E27FC236}">
                <a16:creationId xmlns:a16="http://schemas.microsoft.com/office/drawing/2014/main" id="{7F261423-80D8-465A-98EF-846885CAC7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1143001"/>
            <a:ext cx="1447800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9" name="TextBox 19">
            <a:extLst>
              <a:ext uri="{FF2B5EF4-FFF2-40B4-BE49-F238E27FC236}">
                <a16:creationId xmlns:a16="http://schemas.microsoft.com/office/drawing/2014/main" id="{62089AD6-B91E-4F70-9806-F91EDD511F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5662614"/>
            <a:ext cx="2286000" cy="738187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id-ID" altLang="id-ID" sz="1400">
                <a:latin typeface="Comic Sans MS" panose="030F0702030302020204" pitchFamily="66" charset="0"/>
              </a:rPr>
              <a:t>Ditandatangani              </a:t>
            </a:r>
            <a:r>
              <a:rPr lang="id-ID" altLang="id-ID" sz="1400">
                <a:solidFill>
                  <a:srgbClr val="0070C0"/>
                </a:solidFill>
                <a:latin typeface="Comic Sans MS" panose="030F0702030302020204" pitchFamily="66" charset="0"/>
              </a:rPr>
              <a:t>Pengguna Barang </a:t>
            </a:r>
          </a:p>
          <a:p>
            <a:r>
              <a:rPr lang="id-ID" altLang="id-ID" sz="1400">
                <a:latin typeface="Comic Sans MS" panose="030F0702030302020204" pitchFamily="66" charset="0"/>
              </a:rPr>
              <a:t>(atau yang didelegasikan)</a:t>
            </a:r>
          </a:p>
        </p:txBody>
      </p:sp>
      <p:sp>
        <p:nvSpPr>
          <p:cNvPr id="35850" name="TextBox 23">
            <a:extLst>
              <a:ext uri="{FF2B5EF4-FFF2-40B4-BE49-F238E27FC236}">
                <a16:creationId xmlns:a16="http://schemas.microsoft.com/office/drawing/2014/main" id="{C6D83BA1-E5C3-4154-89ED-2B9719E77B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3800" y="5638800"/>
            <a:ext cx="2971800" cy="738188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id-ID" altLang="id-ID" sz="1400">
                <a:latin typeface="Comic Sans MS" panose="030F0702030302020204" pitchFamily="66" charset="0"/>
              </a:rPr>
              <a:t>Ditandatangani </a:t>
            </a:r>
            <a:r>
              <a:rPr lang="id-ID" altLang="id-ID" sz="1400">
                <a:solidFill>
                  <a:srgbClr val="0070C0"/>
                </a:solidFill>
                <a:latin typeface="Comic Sans MS" panose="030F0702030302020204" pitchFamily="66" charset="0"/>
              </a:rPr>
              <a:t>Pengelola Barang </a:t>
            </a:r>
            <a:r>
              <a:rPr lang="id-ID" altLang="id-ID" sz="1400">
                <a:latin typeface="Comic Sans MS" panose="030F0702030302020204" pitchFamily="66" charset="0"/>
              </a:rPr>
              <a:t>bersama dengan </a:t>
            </a:r>
            <a:r>
              <a:rPr lang="id-ID" altLang="id-ID" sz="1400">
                <a:solidFill>
                  <a:srgbClr val="0070C0"/>
                </a:solidFill>
                <a:latin typeface="Comic Sans MS" panose="030F0702030302020204" pitchFamily="66" charset="0"/>
              </a:rPr>
              <a:t>Pengguna Barang </a:t>
            </a:r>
            <a:r>
              <a:rPr lang="id-ID" altLang="id-ID" sz="1400">
                <a:latin typeface="Comic Sans MS" panose="030F0702030302020204" pitchFamily="66" charset="0"/>
              </a:rPr>
              <a:t>(atau yang didelegasikan)</a:t>
            </a:r>
          </a:p>
        </p:txBody>
      </p:sp>
      <p:graphicFrame>
        <p:nvGraphicFramePr>
          <p:cNvPr id="39" name="Diagram 38">
            <a:extLst>
              <a:ext uri="{FF2B5EF4-FFF2-40B4-BE49-F238E27FC236}">
                <a16:creationId xmlns:a16="http://schemas.microsoft.com/office/drawing/2014/main" id="{1F3C8744-6A07-4200-9033-F30B2EEA2A94}"/>
              </a:ext>
            </a:extLst>
          </p:cNvPr>
          <p:cNvGraphicFramePr/>
          <p:nvPr/>
        </p:nvGraphicFramePr>
        <p:xfrm>
          <a:off x="6858000" y="1524000"/>
          <a:ext cx="3581400" cy="3733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828F3DA-F26F-471C-A8C2-C24AA4A9A07D}"/>
              </a:ext>
            </a:extLst>
          </p:cNvPr>
          <p:cNvCxnSpPr/>
          <p:nvPr/>
        </p:nvCxnSpPr>
        <p:spPr>
          <a:xfrm>
            <a:off x="5334000" y="2362200"/>
            <a:ext cx="1600200" cy="1588"/>
          </a:xfrm>
          <a:prstGeom prst="straightConnector1">
            <a:avLst/>
          </a:prstGeom>
          <a:ln w="635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61D8A17-3454-474A-95C6-108D3624BD9D}"/>
              </a:ext>
            </a:extLst>
          </p:cNvPr>
          <p:cNvCxnSpPr/>
          <p:nvPr/>
        </p:nvCxnSpPr>
        <p:spPr>
          <a:xfrm>
            <a:off x="5334000" y="4191000"/>
            <a:ext cx="1600200" cy="1588"/>
          </a:xfrm>
          <a:prstGeom prst="straightConnector1">
            <a:avLst/>
          </a:prstGeom>
          <a:ln w="635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8954E269-D407-4878-9B3D-C9CEC235573A}"/>
              </a:ext>
            </a:extLst>
          </p:cNvPr>
          <p:cNvCxnSpPr/>
          <p:nvPr/>
        </p:nvCxnSpPr>
        <p:spPr>
          <a:xfrm rot="5400000">
            <a:off x="3734594" y="5409406"/>
            <a:ext cx="457200" cy="1588"/>
          </a:xfrm>
          <a:prstGeom prst="line">
            <a:avLst/>
          </a:prstGeom>
          <a:ln w="63500">
            <a:solidFill>
              <a:srgbClr val="FFFF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25F97A30-45DB-4B56-81B9-D56D636B4AB5}"/>
              </a:ext>
            </a:extLst>
          </p:cNvPr>
          <p:cNvCxnSpPr/>
          <p:nvPr/>
        </p:nvCxnSpPr>
        <p:spPr>
          <a:xfrm rot="5400000">
            <a:off x="8916194" y="5409406"/>
            <a:ext cx="457200" cy="1588"/>
          </a:xfrm>
          <a:prstGeom prst="line">
            <a:avLst/>
          </a:prstGeom>
          <a:ln w="63500">
            <a:solidFill>
              <a:srgbClr val="FFFF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F04CECE-B864-45E9-BAC3-70F01FD762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762001"/>
            <a:ext cx="9144000" cy="646113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</p:spPr>
        <p:txBody>
          <a:bodyPr>
            <a:spAutoFit/>
          </a:bodyPr>
          <a:lstStyle/>
          <a:p>
            <a:pPr algn="ctr">
              <a:defRPr/>
            </a:pPr>
            <a:r>
              <a:rPr lang="en-US" dirty="0" err="1">
                <a:latin typeface="Arial Black" pitchFamily="34" charset="0"/>
                <a:cs typeface="Arial" charset="0"/>
              </a:rPr>
              <a:t>Kelengkapan</a:t>
            </a:r>
            <a:r>
              <a:rPr lang="en-US" dirty="0">
                <a:latin typeface="Arial Black" pitchFamily="34" charset="0"/>
                <a:cs typeface="Arial" charset="0"/>
              </a:rPr>
              <a:t> </a:t>
            </a:r>
            <a:r>
              <a:rPr lang="en-US" dirty="0" err="1">
                <a:latin typeface="Arial Black" pitchFamily="34" charset="0"/>
                <a:cs typeface="Arial" charset="0"/>
              </a:rPr>
              <a:t>Dokumen</a:t>
            </a:r>
            <a:r>
              <a:rPr lang="en-US" dirty="0">
                <a:latin typeface="Arial Black" pitchFamily="34" charset="0"/>
                <a:cs typeface="Arial" charset="0"/>
              </a:rPr>
              <a:t> </a:t>
            </a:r>
          </a:p>
          <a:p>
            <a:pPr algn="ctr">
              <a:defRPr/>
            </a:pPr>
            <a:r>
              <a:rPr lang="en-US" dirty="0" err="1">
                <a:latin typeface="Arial Black" pitchFamily="34" charset="0"/>
                <a:cs typeface="Arial" charset="0"/>
              </a:rPr>
              <a:t>Penyampaian</a:t>
            </a:r>
            <a:r>
              <a:rPr lang="en-US" dirty="0">
                <a:latin typeface="Arial Black" pitchFamily="34" charset="0"/>
                <a:cs typeface="Arial" charset="0"/>
              </a:rPr>
              <a:t> RKBMN </a:t>
            </a:r>
            <a:r>
              <a:rPr lang="en-US" dirty="0" err="1">
                <a:latin typeface="Arial Black" pitchFamily="34" charset="0"/>
                <a:cs typeface="Arial" charset="0"/>
              </a:rPr>
              <a:t>Pengguna</a:t>
            </a:r>
            <a:r>
              <a:rPr lang="en-US" dirty="0">
                <a:latin typeface="Arial Black" pitchFamily="34" charset="0"/>
                <a:cs typeface="Arial" charset="0"/>
              </a:rPr>
              <a:t> </a:t>
            </a:r>
            <a:r>
              <a:rPr lang="en-US" dirty="0" err="1">
                <a:latin typeface="Arial Black" pitchFamily="34" charset="0"/>
                <a:cs typeface="Arial" charset="0"/>
              </a:rPr>
              <a:t>Barang</a:t>
            </a:r>
            <a:endParaRPr lang="en-US" b="1" dirty="0">
              <a:latin typeface="Bernard MT Condensed" pitchFamily="18" charset="0"/>
              <a:cs typeface="Arial" charset="0"/>
            </a:endParaRP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73B835C1-BF7F-46A9-838A-BBCD6D48C4E5}"/>
              </a:ext>
            </a:extLst>
          </p:cNvPr>
          <p:cNvGraphicFramePr/>
          <p:nvPr/>
        </p:nvGraphicFramePr>
        <p:xfrm>
          <a:off x="3048000" y="1447797"/>
          <a:ext cx="6858000" cy="5207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3B4E790A-C864-46C6-9FCA-B6AE6E8996B6}"/>
              </a:ext>
            </a:extLst>
          </p:cNvPr>
          <p:cNvSpPr/>
          <p:nvPr/>
        </p:nvSpPr>
        <p:spPr>
          <a:xfrm>
            <a:off x="2590800" y="1854200"/>
            <a:ext cx="685800" cy="457200"/>
          </a:xfrm>
          <a:prstGeom prst="rect">
            <a:avLst/>
          </a:prstGeom>
          <a:blipFill rotWithShape="0">
            <a:blip r:embed="rId7" cstate="print"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261F15B-FFA4-4A42-A165-DD14C065CE1E}"/>
              </a:ext>
            </a:extLst>
          </p:cNvPr>
          <p:cNvSpPr/>
          <p:nvPr/>
        </p:nvSpPr>
        <p:spPr>
          <a:xfrm>
            <a:off x="2571750" y="2801938"/>
            <a:ext cx="685800" cy="457200"/>
          </a:xfrm>
          <a:prstGeom prst="rect">
            <a:avLst/>
          </a:prstGeom>
          <a:blipFill rotWithShape="0">
            <a:blip r:embed="rId7" cstate="print"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125E28A-1463-4D44-802B-86CB69252A17}"/>
              </a:ext>
            </a:extLst>
          </p:cNvPr>
          <p:cNvSpPr/>
          <p:nvPr/>
        </p:nvSpPr>
        <p:spPr>
          <a:xfrm>
            <a:off x="2590800" y="3748088"/>
            <a:ext cx="685800" cy="457200"/>
          </a:xfrm>
          <a:prstGeom prst="rect">
            <a:avLst/>
          </a:prstGeom>
          <a:blipFill rotWithShape="0">
            <a:blip r:embed="rId7" cstate="print"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4AC2334-053C-4B80-A6E6-A7273A8C36C4}"/>
              </a:ext>
            </a:extLst>
          </p:cNvPr>
          <p:cNvSpPr/>
          <p:nvPr/>
        </p:nvSpPr>
        <p:spPr>
          <a:xfrm>
            <a:off x="2590800" y="4725988"/>
            <a:ext cx="685800" cy="457200"/>
          </a:xfrm>
          <a:prstGeom prst="rect">
            <a:avLst/>
          </a:prstGeom>
          <a:blipFill rotWithShape="0">
            <a:blip r:embed="rId7" cstate="print"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8FB0283-2EB6-4FC7-8BFD-540B6920558C}"/>
              </a:ext>
            </a:extLst>
          </p:cNvPr>
          <p:cNvSpPr/>
          <p:nvPr/>
        </p:nvSpPr>
        <p:spPr>
          <a:xfrm>
            <a:off x="2590800" y="5683250"/>
            <a:ext cx="685800" cy="457200"/>
          </a:xfrm>
          <a:prstGeom prst="rect">
            <a:avLst/>
          </a:prstGeom>
          <a:blipFill rotWithShape="0">
            <a:blip r:embed="rId7" cstate="print"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F5F9A8D-B39E-484E-88E5-14D0C3DFD5D1}"/>
              </a:ext>
            </a:extLst>
          </p:cNvPr>
          <p:cNvSpPr/>
          <p:nvPr/>
        </p:nvSpPr>
        <p:spPr>
          <a:xfrm>
            <a:off x="1524000" y="0"/>
            <a:ext cx="9144000" cy="457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36874" name="Group 34">
            <a:extLst>
              <a:ext uri="{FF2B5EF4-FFF2-40B4-BE49-F238E27FC236}">
                <a16:creationId xmlns:a16="http://schemas.microsoft.com/office/drawing/2014/main" id="{B8E12831-AC07-4D58-B96C-2216BB6CF9B4}"/>
              </a:ext>
            </a:extLst>
          </p:cNvPr>
          <p:cNvGrpSpPr>
            <a:grpSpLocks/>
          </p:cNvGrpSpPr>
          <p:nvPr/>
        </p:nvGrpSpPr>
        <p:grpSpPr bwMode="auto">
          <a:xfrm>
            <a:off x="10063164" y="68264"/>
            <a:ext cx="320675" cy="319087"/>
            <a:chOff x="8539225" y="53050"/>
            <a:chExt cx="365760" cy="36576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2E37CD7-9F32-4A05-BD4E-45891D62D54C}"/>
                </a:ext>
              </a:extLst>
            </p:cNvPr>
            <p:cNvSpPr/>
            <p:nvPr/>
          </p:nvSpPr>
          <p:spPr>
            <a:xfrm>
              <a:off x="8539225" y="53050"/>
              <a:ext cx="365760" cy="36576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pic>
          <p:nvPicPr>
            <p:cNvPr id="36888" name="Picture 36" descr="logodjkn1.jpg">
              <a:extLst>
                <a:ext uri="{FF2B5EF4-FFF2-40B4-BE49-F238E27FC236}">
                  <a16:creationId xmlns:a16="http://schemas.microsoft.com/office/drawing/2014/main" id="{4E74F553-8CE5-41FC-8368-0972EC32782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98782" y="121630"/>
              <a:ext cx="246647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6875" name="Group 37">
            <a:extLst>
              <a:ext uri="{FF2B5EF4-FFF2-40B4-BE49-F238E27FC236}">
                <a16:creationId xmlns:a16="http://schemas.microsoft.com/office/drawing/2014/main" id="{F342BB1F-8383-4F7A-B64C-10AA95410925}"/>
              </a:ext>
            </a:extLst>
          </p:cNvPr>
          <p:cNvGrpSpPr>
            <a:grpSpLocks/>
          </p:cNvGrpSpPr>
          <p:nvPr/>
        </p:nvGrpSpPr>
        <p:grpSpPr bwMode="auto">
          <a:xfrm>
            <a:off x="9585326" y="68264"/>
            <a:ext cx="320675" cy="319087"/>
            <a:chOff x="7924800" y="56715"/>
            <a:chExt cx="365760" cy="36576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28F8560-485D-4258-839B-CF2DD52D6C87}"/>
                </a:ext>
              </a:extLst>
            </p:cNvPr>
            <p:cNvSpPr/>
            <p:nvPr/>
          </p:nvSpPr>
          <p:spPr>
            <a:xfrm>
              <a:off x="7924800" y="56715"/>
              <a:ext cx="365760" cy="36576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pic>
          <p:nvPicPr>
            <p:cNvPr id="36884" name="Picture 39" descr="logodepkeu1.jpg">
              <a:extLst>
                <a:ext uri="{FF2B5EF4-FFF2-40B4-BE49-F238E27FC236}">
                  <a16:creationId xmlns:a16="http://schemas.microsoft.com/office/drawing/2014/main" id="{921956E5-FFC4-462F-A37D-46636E521A7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88808" y="100050"/>
              <a:ext cx="237744" cy="2327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6876" name="Group 40">
            <a:extLst>
              <a:ext uri="{FF2B5EF4-FFF2-40B4-BE49-F238E27FC236}">
                <a16:creationId xmlns:a16="http://schemas.microsoft.com/office/drawing/2014/main" id="{920B7466-E2B1-474C-B74D-661FFD1B98E6}"/>
              </a:ext>
            </a:extLst>
          </p:cNvPr>
          <p:cNvGrpSpPr>
            <a:grpSpLocks/>
          </p:cNvGrpSpPr>
          <p:nvPr/>
        </p:nvGrpSpPr>
        <p:grpSpPr bwMode="auto">
          <a:xfrm>
            <a:off x="9128126" y="68264"/>
            <a:ext cx="320675" cy="319087"/>
            <a:chOff x="7315200" y="7620"/>
            <a:chExt cx="365760" cy="365760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6418BBE-4637-41DE-B3F0-7600C62F3CDD}"/>
                </a:ext>
              </a:extLst>
            </p:cNvPr>
            <p:cNvSpPr/>
            <p:nvPr/>
          </p:nvSpPr>
          <p:spPr>
            <a:xfrm>
              <a:off x="7315200" y="7620"/>
              <a:ext cx="365760" cy="36576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pic>
          <p:nvPicPr>
            <p:cNvPr id="36880" name="Picture 42" descr="garuda_pancasila.gif">
              <a:extLst>
                <a:ext uri="{FF2B5EF4-FFF2-40B4-BE49-F238E27FC236}">
                  <a16:creationId xmlns:a16="http://schemas.microsoft.com/office/drawing/2014/main" id="{3897D85E-0DBF-43BC-81E8-F4C34B48D3E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90233" y="76200"/>
              <a:ext cx="215695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ransition spd="slow"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129">
    <a:dk1>
      <a:sysClr val="windowText" lastClr="000000"/>
    </a:dk1>
    <a:lt1>
      <a:srgbClr val="FFFFFF"/>
    </a:lt1>
    <a:dk2>
      <a:srgbClr val="3F3F3F"/>
    </a:dk2>
    <a:lt2>
      <a:srgbClr val="F2F2F2"/>
    </a:lt2>
    <a:accent1>
      <a:srgbClr val="25C6E3"/>
    </a:accent1>
    <a:accent2>
      <a:srgbClr val="E80554"/>
    </a:accent2>
    <a:accent3>
      <a:srgbClr val="A9E26F"/>
    </a:accent3>
    <a:accent4>
      <a:srgbClr val="EAD000"/>
    </a:accent4>
    <a:accent5>
      <a:srgbClr val="1A0F49"/>
    </a:accent5>
    <a:accent6>
      <a:srgbClr val="FF4A01"/>
    </a:accent6>
    <a:hlink>
      <a:srgbClr val="25C6E3"/>
    </a:hlink>
    <a:folHlink>
      <a:srgbClr val="25C6E3"/>
    </a:folHlink>
  </a:clrScheme>
  <a:fontScheme name="Custom 147">
    <a:majorFont>
      <a:latin typeface="Corbel"/>
      <a:ea typeface=""/>
      <a:cs typeface=""/>
    </a:majorFont>
    <a:minorFont>
      <a:latin typeface="Calibri Light"/>
      <a:ea typeface="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Custom 129">
    <a:dk1>
      <a:sysClr val="windowText" lastClr="000000"/>
    </a:dk1>
    <a:lt1>
      <a:srgbClr val="FFFFFF"/>
    </a:lt1>
    <a:dk2>
      <a:srgbClr val="3F3F3F"/>
    </a:dk2>
    <a:lt2>
      <a:srgbClr val="F2F2F2"/>
    </a:lt2>
    <a:accent1>
      <a:srgbClr val="25C6E3"/>
    </a:accent1>
    <a:accent2>
      <a:srgbClr val="E80554"/>
    </a:accent2>
    <a:accent3>
      <a:srgbClr val="A9E26F"/>
    </a:accent3>
    <a:accent4>
      <a:srgbClr val="EAD000"/>
    </a:accent4>
    <a:accent5>
      <a:srgbClr val="1A0F49"/>
    </a:accent5>
    <a:accent6>
      <a:srgbClr val="FF4A01"/>
    </a:accent6>
    <a:hlink>
      <a:srgbClr val="25C6E3"/>
    </a:hlink>
    <a:folHlink>
      <a:srgbClr val="25C6E3"/>
    </a:folHlink>
  </a:clrScheme>
  <a:fontScheme name="Custom 147">
    <a:majorFont>
      <a:latin typeface="Corbel"/>
      <a:ea typeface=""/>
      <a:cs typeface=""/>
    </a:majorFont>
    <a:minorFont>
      <a:latin typeface="Calibri Light"/>
      <a:ea typeface="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2206</Words>
  <Application>Microsoft Office PowerPoint</Application>
  <PresentationFormat>Widescreen</PresentationFormat>
  <Paragraphs>617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43" baseType="lpstr">
      <vt:lpstr>Agency FB</vt:lpstr>
      <vt:lpstr>Aharoni</vt:lpstr>
      <vt:lpstr>AR CENA</vt:lpstr>
      <vt:lpstr>Arial</vt:lpstr>
      <vt:lpstr>Arial Black</vt:lpstr>
      <vt:lpstr>Arial Narrow</vt:lpstr>
      <vt:lpstr>Bauhaus 93</vt:lpstr>
      <vt:lpstr>Berlin Sans FB</vt:lpstr>
      <vt:lpstr>Berlin Sans FB Demi</vt:lpstr>
      <vt:lpstr>Bernard MT Condensed</vt:lpstr>
      <vt:lpstr>Brush Script MT</vt:lpstr>
      <vt:lpstr>Calibri</vt:lpstr>
      <vt:lpstr>Calibri Light</vt:lpstr>
      <vt:lpstr>Comic Sans MS</vt:lpstr>
      <vt:lpstr>Times New Roman</vt:lpstr>
      <vt:lpstr>Wingdings</vt:lpstr>
      <vt:lpstr>Office Theme</vt:lpstr>
      <vt:lpstr>Perencanaan  Kebutuhan BMN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Proses Berjenjang Perencanaan Kebutuhan BMN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Diklat Manajemen BMN MA</dc:title>
  <dc:creator>MUSTOFA KAMAL</dc:creator>
  <cp:lastModifiedBy>Hans</cp:lastModifiedBy>
  <cp:revision>5</cp:revision>
  <dcterms:created xsi:type="dcterms:W3CDTF">2021-02-28T23:41:19Z</dcterms:created>
  <dcterms:modified xsi:type="dcterms:W3CDTF">2021-08-02T08:46:38Z</dcterms:modified>
</cp:coreProperties>
</file>