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diagrams/colors11.xml" ContentType="application/vnd.openxmlformats-officedocument.drawingml.diagramColors+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30.xml" ContentType="application/vnd.openxmlformats-officedocument.presentationml.notesSlide+xml"/>
  <Override PartName="/ppt/diagrams/layout1.xml" ContentType="application/vnd.openxmlformats-officedocument.drawingml.diagramLayout+xml"/>
  <Default Extension="xlsx" ContentType="application/vnd.openxmlformats-officedocument.spreadsheetml.sheet"/>
  <Override PartName="/ppt/diagrams/data2.xml" ContentType="application/vnd.openxmlformats-officedocument.drawingml.diagramData+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diagrams/drawing3.xml" ContentType="application/vnd.ms-office.drawingml.diagramDrawing+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theme/themeOverride6.xml" ContentType="application/vnd.openxmlformats-officedocument.themeOverride+xml"/>
  <Override PartName="/ppt/slideLayouts/slideLayout107.xml" ContentType="application/vnd.openxmlformats-officedocument.presentationml.slideLayout+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drawing8.xml" ContentType="application/vnd.ms-office.drawingml.diagramDrawing+xml"/>
  <Override PartName="/ppt/diagrams/quickStyle8.xml" ContentType="application/vnd.openxmlformats-officedocument.drawingml.diagramStyle+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diagrams/colors1.xml" ContentType="application/vnd.openxmlformats-officedocument.drawingml.diagramColors+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theme/themeOverride3.xml" ContentType="application/vnd.openxmlformats-officedocument.themeOverride+xml"/>
  <Override PartName="/ppt/slideLayouts/slideLayout115.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s/slide30.xml" ContentType="application/vnd.openxmlformats-officedocument.presentationml.slide+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iagrams/layout11.xml" ContentType="application/vnd.openxmlformats-officedocument.drawingml.diagramLayout+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theme/themeOverride4.xml" ContentType="application/vnd.openxmlformats-officedocument.themeOverride+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Override5.xml" ContentType="application/vnd.openxmlformats-officedocument.themeOverride+xml"/>
  <Override PartName="/ppt/slideLayouts/slideLayout1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diagrams/quickStyle7.xml" ContentType="application/vnd.openxmlformats-officedocument.drawingml.diagramStyl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s/slide40.xml" ContentType="application/vnd.openxmlformats-officedocument.presentationml.slid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heme/themeOverride7.xml" ContentType="application/vnd.openxmlformats-officedocument.themeOverride+xml"/>
  <Override PartName="/ppt/slideLayouts/slideLayout119.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4379" r:id="rId2"/>
    <p:sldMasterId id="2147484397" r:id="rId3"/>
    <p:sldMasterId id="2147484409" r:id="rId4"/>
    <p:sldMasterId id="2147484421" r:id="rId5"/>
    <p:sldMasterId id="2147484470" r:id="rId6"/>
    <p:sldMasterId id="2147484511" r:id="rId7"/>
    <p:sldMasterId id="2147484536" r:id="rId8"/>
    <p:sldMasterId id="2147484548" r:id="rId9"/>
    <p:sldMasterId id="2147484560" r:id="rId10"/>
    <p:sldMasterId id="2147484573" r:id="rId11"/>
    <p:sldMasterId id="2147484586" r:id="rId12"/>
  </p:sldMasterIdLst>
  <p:notesMasterIdLst>
    <p:notesMasterId r:id="rId59"/>
  </p:notesMasterIdLst>
  <p:sldIdLst>
    <p:sldId id="256" r:id="rId13"/>
    <p:sldId id="385" r:id="rId14"/>
    <p:sldId id="393" r:id="rId15"/>
    <p:sldId id="394" r:id="rId16"/>
    <p:sldId id="398" r:id="rId17"/>
    <p:sldId id="399" r:id="rId18"/>
    <p:sldId id="560" r:id="rId19"/>
    <p:sldId id="401" r:id="rId20"/>
    <p:sldId id="390" r:id="rId21"/>
    <p:sldId id="391" r:id="rId22"/>
    <p:sldId id="444" r:id="rId23"/>
    <p:sldId id="445" r:id="rId24"/>
    <p:sldId id="446" r:id="rId25"/>
    <p:sldId id="447" r:id="rId26"/>
    <p:sldId id="556" r:id="rId27"/>
    <p:sldId id="392" r:id="rId28"/>
    <p:sldId id="557" r:id="rId29"/>
    <p:sldId id="448" r:id="rId30"/>
    <p:sldId id="492" r:id="rId31"/>
    <p:sldId id="493" r:id="rId32"/>
    <p:sldId id="494" r:id="rId33"/>
    <p:sldId id="403" r:id="rId34"/>
    <p:sldId id="495" r:id="rId35"/>
    <p:sldId id="558" r:id="rId36"/>
    <p:sldId id="559" r:id="rId37"/>
    <p:sldId id="507" r:id="rId38"/>
    <p:sldId id="387" r:id="rId39"/>
    <p:sldId id="512" r:id="rId40"/>
    <p:sldId id="513" r:id="rId41"/>
    <p:sldId id="514" r:id="rId42"/>
    <p:sldId id="516" r:id="rId43"/>
    <p:sldId id="515" r:id="rId44"/>
    <p:sldId id="517" r:id="rId45"/>
    <p:sldId id="519" r:id="rId46"/>
    <p:sldId id="520" r:id="rId47"/>
    <p:sldId id="522" r:id="rId48"/>
    <p:sldId id="524" r:id="rId49"/>
    <p:sldId id="553" r:id="rId50"/>
    <p:sldId id="532" r:id="rId51"/>
    <p:sldId id="534" r:id="rId52"/>
    <p:sldId id="536" r:id="rId53"/>
    <p:sldId id="542" r:id="rId54"/>
    <p:sldId id="479" r:id="rId55"/>
    <p:sldId id="554" r:id="rId56"/>
    <p:sldId id="555" r:id="rId57"/>
    <p:sldId id="301"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CCCFF"/>
    <a:srgbClr val="3333CC"/>
    <a:srgbClr val="CC66FF"/>
    <a:srgbClr val="336600"/>
    <a:srgbClr val="006666"/>
    <a:srgbClr val="FF9966"/>
    <a:srgbClr val="660033"/>
    <a:srgbClr val="CCFF33"/>
    <a:srgbClr val="CC3300"/>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62" autoAdjust="0"/>
    <p:restoredTop sz="92881" autoAdjust="0"/>
  </p:normalViewPr>
  <p:slideViewPr>
    <p:cSldViewPr>
      <p:cViewPr>
        <p:scale>
          <a:sx n="66" d="100"/>
          <a:sy n="66" d="100"/>
        </p:scale>
        <p:origin x="-1374"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rotY val="190"/>
      <c:perspective val="10"/>
    </c:view3D>
    <c:plotArea>
      <c:layout/>
      <c:pie3DChart>
        <c:varyColors val="1"/>
        <c:ser>
          <c:idx val="0"/>
          <c:order val="0"/>
          <c:tx>
            <c:strRef>
              <c:f>Sheet1!$B$1</c:f>
              <c:strCache>
                <c:ptCount val="1"/>
                <c:pt idx="0">
                  <c:v>Sales</c:v>
                </c:pt>
              </c:strCache>
            </c:strRef>
          </c:tx>
          <c:explosion val="25"/>
          <c:dPt>
            <c:idx val="0"/>
            <c:spPr>
              <a:solidFill>
                <a:srgbClr val="FFE1E1"/>
              </a:solidFill>
            </c:spPr>
          </c:dPt>
          <c:cat>
            <c:strRef>
              <c:f>Sheet1!$A$2:$A$3</c:f>
              <c:strCache>
                <c:ptCount val="2"/>
                <c:pt idx="0">
                  <c:v>APBN</c:v>
                </c:pt>
                <c:pt idx="1">
                  <c:v>Non APBN</c:v>
                </c:pt>
              </c:strCache>
            </c:strRef>
          </c:cat>
          <c:val>
            <c:numRef>
              <c:f>Sheet1!$B$2:$B$3</c:f>
              <c:numCache>
                <c:formatCode>General</c:formatCode>
                <c:ptCount val="2"/>
                <c:pt idx="0">
                  <c:v>3.2</c:v>
                </c:pt>
                <c:pt idx="1">
                  <c:v>8.2000000000000011</c:v>
                </c:pt>
              </c:numCache>
            </c:numRef>
          </c:val>
        </c:ser>
      </c:pie3DChart>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pPr algn="ctr"/>
          <a:r>
            <a:rPr lang="id-ID" dirty="0" smtClean="0"/>
            <a:t>Dasar Hukum</a:t>
          </a:r>
          <a:endParaRPr lang="en-US" dirty="0"/>
        </a:p>
      </dgm:t>
    </dgm:pt>
    <dgm:pt modelId="{88942913-D2BB-4DEB-B0E7-EA2B7A6CD360}" type="parTrans" cxnId="{DFAEFA4C-B3B0-4C4E-BCD8-BFB53D07C5D0}">
      <dgm:prSet/>
      <dgm:spPr/>
      <dgm:t>
        <a:bodyPr/>
        <a:lstStyle>
          <a:extLst/>
        </a:lstStyle>
        <a:p>
          <a:pPr algn="ctr"/>
          <a:endParaRPr lang="en-US"/>
        </a:p>
      </dgm:t>
    </dgm:pt>
    <dgm:pt modelId="{579A9A07-8770-4AC1-9705-76E19F87D269}" type="sibTrans" cxnId="{DFAEFA4C-B3B0-4C4E-BCD8-BFB53D07C5D0}">
      <dgm:prSet/>
      <dgm:spPr/>
      <dgm:t>
        <a:bodyPr/>
        <a:lstStyle>
          <a:extLst/>
        </a:lstStyle>
        <a:p>
          <a:pPr algn="ctr"/>
          <a:endParaRPr lang="en-US"/>
        </a:p>
      </dgm:t>
    </dgm:pt>
    <dgm:pt modelId="{AC5265C1-0BAB-4984-A634-E4518A8EC253}">
      <dgm:prSet phldrT="[Text]"/>
      <dgm:spPr/>
      <dgm:t>
        <a:bodyPr/>
        <a:lstStyle>
          <a:extLst/>
        </a:lstStyle>
        <a:p>
          <a:pPr algn="ctr"/>
          <a:r>
            <a:rPr lang="id-ID" dirty="0" smtClean="0">
              <a:solidFill>
                <a:schemeClr val="tx1"/>
              </a:solidFill>
            </a:rPr>
            <a:t>Ruang Lingkup</a:t>
          </a:r>
          <a:endParaRPr lang="en-US" dirty="0">
            <a:solidFill>
              <a:schemeClr val="tx1"/>
            </a:solidFill>
          </a:endParaRPr>
        </a:p>
      </dgm:t>
    </dgm:pt>
    <dgm:pt modelId="{26A0947C-B518-417C-9D68-EC422DC1E3A5}" type="parTrans" cxnId="{579A338B-B5D8-4240-8867-8564B0DC96F3}">
      <dgm:prSet/>
      <dgm:spPr/>
      <dgm:t>
        <a:bodyPr/>
        <a:lstStyle>
          <a:extLst/>
        </a:lstStyle>
        <a:p>
          <a:pPr algn="ctr"/>
          <a:endParaRPr lang="en-US"/>
        </a:p>
      </dgm:t>
    </dgm:pt>
    <dgm:pt modelId="{E68E8117-B3CB-464C-9711-4DBE8BF88216}" type="sibTrans" cxnId="{579A338B-B5D8-4240-8867-8564B0DC96F3}">
      <dgm:prSet/>
      <dgm:spPr/>
      <dgm:t>
        <a:bodyPr/>
        <a:lstStyle>
          <a:extLst/>
        </a:lstStyle>
        <a:p>
          <a:pPr algn="ctr"/>
          <a:endParaRPr lang="en-US"/>
        </a:p>
      </dgm:t>
    </dgm:pt>
    <dgm:pt modelId="{F50BDB3E-817D-4A89-9D71-D9E0B029567B}">
      <dgm:prSet phldrT="[Text]"/>
      <dgm:spPr>
        <a:solidFill>
          <a:schemeClr val="accent4">
            <a:lumMod val="75000"/>
          </a:schemeClr>
        </a:solidFill>
      </dgm:spPr>
      <dgm:t>
        <a:bodyPr/>
        <a:lstStyle>
          <a:extLst/>
        </a:lstStyle>
        <a:p>
          <a:pPr algn="ctr"/>
          <a:r>
            <a:rPr lang="id-ID" dirty="0" smtClean="0"/>
            <a:t>Siklus Pengelolaan</a:t>
          </a:r>
          <a:endParaRPr lang="en-US" dirty="0"/>
        </a:p>
      </dgm:t>
    </dgm:pt>
    <dgm:pt modelId="{DE0B39BA-A6F3-455E-8022-365CCF701DB7}" type="parTrans" cxnId="{E8EF61B1-515C-44F0-9393-3A960B69FA7A}">
      <dgm:prSet/>
      <dgm:spPr/>
      <dgm:t>
        <a:bodyPr/>
        <a:lstStyle>
          <a:extLst/>
        </a:lstStyle>
        <a:p>
          <a:pPr algn="ctr"/>
          <a:endParaRPr lang="en-US"/>
        </a:p>
      </dgm:t>
    </dgm:pt>
    <dgm:pt modelId="{25F4C625-3E51-442C-BBB8-3FA715271B27}" type="sibTrans" cxnId="{E8EF61B1-515C-44F0-9393-3A960B69FA7A}">
      <dgm:prSet/>
      <dgm:spPr/>
      <dgm:t>
        <a:bodyPr/>
        <a:lstStyle>
          <a:extLst/>
        </a:lstStyle>
        <a:p>
          <a:pPr algn="ctr"/>
          <a:endParaRPr lang="en-US"/>
        </a:p>
      </dgm:t>
    </dgm:pt>
    <dgm:pt modelId="{ECBD6B98-1CBE-4BAA-AB77-4873C9DB1799}">
      <dgm:prSet phldrT="[Text]"/>
      <dgm:spPr>
        <a:solidFill>
          <a:schemeClr val="accent6"/>
        </a:solidFill>
      </dgm:spPr>
      <dgm:t>
        <a:bodyPr/>
        <a:lstStyle>
          <a:extLst/>
        </a:lstStyle>
        <a:p>
          <a:pPr algn="ctr"/>
          <a:r>
            <a:rPr lang="id-ID" dirty="0" smtClean="0"/>
            <a:t>Pengaturan baru</a:t>
          </a:r>
          <a:endParaRPr lang="en-US" dirty="0"/>
        </a:p>
      </dgm:t>
    </dgm:pt>
    <dgm:pt modelId="{A8E7F406-AFD8-48D2-8D82-E8A1F17391BF}" type="parTrans" cxnId="{7BE48F06-505A-4F51-BA61-409D1FF34502}">
      <dgm:prSet/>
      <dgm:spPr/>
      <dgm:t>
        <a:bodyPr/>
        <a:lstStyle>
          <a:extLst/>
        </a:lstStyle>
        <a:p>
          <a:pPr algn="ctr"/>
          <a:endParaRPr lang="en-US"/>
        </a:p>
      </dgm:t>
    </dgm:pt>
    <dgm:pt modelId="{CF18F627-55D0-4D75-84BC-9F6776290819}" type="sibTrans" cxnId="{7BE48F06-505A-4F51-BA61-409D1FF34502}">
      <dgm:prSet/>
      <dgm:spPr/>
      <dgm:t>
        <a:bodyPr/>
        <a:lstStyle>
          <a:extLst/>
        </a:lstStyle>
        <a:p>
          <a:pPr algn="ctr"/>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9762">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16352">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custLinFactNeighborY="-25458">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E1BB8B5A-840C-44A8-889C-8762FDD435B2}" type="presOf" srcId="{787546C1-DD5C-4D6E-BFDD-D95A52E781AD}" destId="{F4F466C7-208D-4B4A-A865-9D82D8E9F892}" srcOrd="0" destOrd="0" presId="urn:microsoft.com/office/officeart/2005/8/layout/list1#1"/>
    <dgm:cxn modelId="{3684EA51-DEC2-4B1D-A54A-5674D1913DA4}" type="presOf" srcId="{F50BDB3E-817D-4A89-9D71-D9E0B029567B}" destId="{2CFD44AC-C5B0-407B-B2EE-07415AFE4DC4}" srcOrd="1" destOrd="0" presId="urn:microsoft.com/office/officeart/2005/8/layout/list1#1"/>
    <dgm:cxn modelId="{BAB80916-2160-4523-A215-F6BCB3B90A60}" type="presOf" srcId="{787546C1-DD5C-4D6E-BFDD-D95A52E781AD}" destId="{8BC4E78D-0D98-4ED2-B23A-71FEC19A6436}" srcOrd="1"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905868F3-73FF-41D7-B630-7CEA77E582AB}" type="presOf" srcId="{ECBD6B98-1CBE-4BAA-AB77-4873C9DB1799}" destId="{CA895514-6C23-43E3-A15C-728A9EC10843}" srcOrd="0" destOrd="0" presId="urn:microsoft.com/office/officeart/2005/8/layout/list1#1"/>
    <dgm:cxn modelId="{2D513E26-2F80-4DFE-803C-FACC99F86296}" type="presOf" srcId="{8554BDF9-8515-4677-9942-0171F000F8EB}" destId="{9D58511D-D18C-46E6-ADFB-6CDE1389D37F}" srcOrd="0" destOrd="0" presId="urn:microsoft.com/office/officeart/2005/8/layout/list1#1"/>
    <dgm:cxn modelId="{DAA6887E-5075-4F9E-B469-143EB23F6591}" type="presOf" srcId="{ECBD6B98-1CBE-4BAA-AB77-4873C9DB1799}" destId="{D2A5797B-20EE-4298-BA50-C968CEE241D4}" srcOrd="1" destOrd="0" presId="urn:microsoft.com/office/officeart/2005/8/layout/list1#1"/>
    <dgm:cxn modelId="{74AC9EF1-BA30-4552-AE3E-C720CE6BA9C0}" type="presOf" srcId="{AC5265C1-0BAB-4984-A634-E4518A8EC253}" destId="{12E5634D-BCAA-48AB-BADB-754A15E9B7AC}" srcOrd="1"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579A338B-B5D8-4240-8867-8564B0DC96F3}" srcId="{8554BDF9-8515-4677-9942-0171F000F8EB}" destId="{AC5265C1-0BAB-4984-A634-E4518A8EC253}" srcOrd="1" destOrd="0" parTransId="{26A0947C-B518-417C-9D68-EC422DC1E3A5}" sibTransId="{E68E8117-B3CB-464C-9711-4DBE8BF88216}"/>
    <dgm:cxn modelId="{E8EF61B1-515C-44F0-9393-3A960B69FA7A}" srcId="{8554BDF9-8515-4677-9942-0171F000F8EB}" destId="{F50BDB3E-817D-4A89-9D71-D9E0B029567B}" srcOrd="2" destOrd="0" parTransId="{DE0B39BA-A6F3-455E-8022-365CCF701DB7}" sibTransId="{25F4C625-3E51-442C-BBB8-3FA715271B27}"/>
    <dgm:cxn modelId="{3E749BA2-B38D-4231-BE0A-45139A23E559}" type="presOf" srcId="{F50BDB3E-817D-4A89-9D71-D9E0B029567B}" destId="{63AA2D3F-331D-492F-82D5-8A2B6C78BAAD}" srcOrd="0" destOrd="0" presId="urn:microsoft.com/office/officeart/2005/8/layout/list1#1"/>
    <dgm:cxn modelId="{64FE1AF7-44FA-4B5B-9EED-CE3A449EF66E}" type="presOf" srcId="{AC5265C1-0BAB-4984-A634-E4518A8EC253}" destId="{06B5F591-72E0-4CFF-9799-36D4050BD51D}" srcOrd="0" destOrd="0" presId="urn:microsoft.com/office/officeart/2005/8/layout/list1#1"/>
    <dgm:cxn modelId="{21F08230-92E6-4EAC-9C8B-9FA8BC304536}" type="presParOf" srcId="{9D58511D-D18C-46E6-ADFB-6CDE1389D37F}" destId="{29EC7F92-6143-4EC7-AD17-ECAF75C06DC8}" srcOrd="0" destOrd="0" presId="urn:microsoft.com/office/officeart/2005/8/layout/list1#1"/>
    <dgm:cxn modelId="{AC4DCB50-1DA4-4FA0-A5F7-2FFDC92E6464}" type="presParOf" srcId="{29EC7F92-6143-4EC7-AD17-ECAF75C06DC8}" destId="{F4F466C7-208D-4B4A-A865-9D82D8E9F892}" srcOrd="0" destOrd="0" presId="urn:microsoft.com/office/officeart/2005/8/layout/list1#1"/>
    <dgm:cxn modelId="{8C5066D6-AD54-4FB6-A311-087C3BBAB9DF}" type="presParOf" srcId="{29EC7F92-6143-4EC7-AD17-ECAF75C06DC8}" destId="{8BC4E78D-0D98-4ED2-B23A-71FEC19A6436}" srcOrd="1" destOrd="0" presId="urn:microsoft.com/office/officeart/2005/8/layout/list1#1"/>
    <dgm:cxn modelId="{2D479FAB-B431-4091-BFAD-C1F44BB13CE1}" type="presParOf" srcId="{9D58511D-D18C-46E6-ADFB-6CDE1389D37F}" destId="{129CDA7D-4C80-4698-AFD0-7208B5D9749E}" srcOrd="1" destOrd="0" presId="urn:microsoft.com/office/officeart/2005/8/layout/list1#1"/>
    <dgm:cxn modelId="{C29DE6C9-D4A2-41B8-8D20-C4131F9D4BDD}" type="presParOf" srcId="{9D58511D-D18C-46E6-ADFB-6CDE1389D37F}" destId="{EBA8CF1F-3B4A-4B6A-8877-CB03CDDAB1E9}" srcOrd="2" destOrd="0" presId="urn:microsoft.com/office/officeart/2005/8/layout/list1#1"/>
    <dgm:cxn modelId="{59A81AC6-682A-4293-9ED7-2B0FE67DE1FF}" type="presParOf" srcId="{9D58511D-D18C-46E6-ADFB-6CDE1389D37F}" destId="{8BC0D01A-9D98-495C-93AA-A7D9631CDDAD}" srcOrd="3" destOrd="0" presId="urn:microsoft.com/office/officeart/2005/8/layout/list1#1"/>
    <dgm:cxn modelId="{B3B18EC3-C95A-4267-94E6-223327FF430E}" type="presParOf" srcId="{9D58511D-D18C-46E6-ADFB-6CDE1389D37F}" destId="{D4434ECF-2146-46AC-B62E-87AB389C995A}" srcOrd="4" destOrd="0" presId="urn:microsoft.com/office/officeart/2005/8/layout/list1#1"/>
    <dgm:cxn modelId="{D5A48FFE-3D47-403E-AC5A-338D7FD08403}" type="presParOf" srcId="{D4434ECF-2146-46AC-B62E-87AB389C995A}" destId="{06B5F591-72E0-4CFF-9799-36D4050BD51D}" srcOrd="0" destOrd="0" presId="urn:microsoft.com/office/officeart/2005/8/layout/list1#1"/>
    <dgm:cxn modelId="{F01CDBDE-7878-4BFD-B509-8C64E49DB9F5}" type="presParOf" srcId="{D4434ECF-2146-46AC-B62E-87AB389C995A}" destId="{12E5634D-BCAA-48AB-BADB-754A15E9B7AC}" srcOrd="1" destOrd="0" presId="urn:microsoft.com/office/officeart/2005/8/layout/list1#1"/>
    <dgm:cxn modelId="{D71CEC70-E89F-4F03-A699-AC9A1E3F4EE9}" type="presParOf" srcId="{9D58511D-D18C-46E6-ADFB-6CDE1389D37F}" destId="{3DAA9763-50F6-4CC4-B6DA-0A4C45FFB361}" srcOrd="5" destOrd="0" presId="urn:microsoft.com/office/officeart/2005/8/layout/list1#1"/>
    <dgm:cxn modelId="{0418212B-4AE5-4778-821D-110E6F8E1CD5}" type="presParOf" srcId="{9D58511D-D18C-46E6-ADFB-6CDE1389D37F}" destId="{51228DB3-E7D4-486B-A0C1-9A59D129891F}" srcOrd="6" destOrd="0" presId="urn:microsoft.com/office/officeart/2005/8/layout/list1#1"/>
    <dgm:cxn modelId="{0DFB8C59-C84A-482C-8C1A-86645F7146AF}" type="presParOf" srcId="{9D58511D-D18C-46E6-ADFB-6CDE1389D37F}" destId="{ECC02425-44D1-4F4C-B5D6-13442CA71F2A}" srcOrd="7" destOrd="0" presId="urn:microsoft.com/office/officeart/2005/8/layout/list1#1"/>
    <dgm:cxn modelId="{F952A85E-04B7-4859-A1D0-FADD2786D29D}" type="presParOf" srcId="{9D58511D-D18C-46E6-ADFB-6CDE1389D37F}" destId="{98CD7476-6A48-4BD0-A0B1-E79081300878}" srcOrd="8" destOrd="0" presId="urn:microsoft.com/office/officeart/2005/8/layout/list1#1"/>
    <dgm:cxn modelId="{8A65A66D-FF9E-4F19-BAEB-AAF48516ACED}" type="presParOf" srcId="{98CD7476-6A48-4BD0-A0B1-E79081300878}" destId="{63AA2D3F-331D-492F-82D5-8A2B6C78BAAD}" srcOrd="0" destOrd="0" presId="urn:microsoft.com/office/officeart/2005/8/layout/list1#1"/>
    <dgm:cxn modelId="{B2BBC437-4430-4967-AF96-2D6BC185F1A9}" type="presParOf" srcId="{98CD7476-6A48-4BD0-A0B1-E79081300878}" destId="{2CFD44AC-C5B0-407B-B2EE-07415AFE4DC4}" srcOrd="1" destOrd="0" presId="urn:microsoft.com/office/officeart/2005/8/layout/list1#1"/>
    <dgm:cxn modelId="{94C39C01-A3A8-42E4-A442-E54992DEE4FC}" type="presParOf" srcId="{9D58511D-D18C-46E6-ADFB-6CDE1389D37F}" destId="{E27A153A-8ADD-4646-B3A3-509A74CD0695}" srcOrd="9" destOrd="0" presId="urn:microsoft.com/office/officeart/2005/8/layout/list1#1"/>
    <dgm:cxn modelId="{08FB41FE-13AF-4143-BD0A-E91559907DD0}" type="presParOf" srcId="{9D58511D-D18C-46E6-ADFB-6CDE1389D37F}" destId="{2DB5D132-AB90-49A4-A479-F0988A86E33E}" srcOrd="10" destOrd="0" presId="urn:microsoft.com/office/officeart/2005/8/layout/list1#1"/>
    <dgm:cxn modelId="{B5CD1134-E6EB-42C0-9475-AF30FA773B5D}" type="presParOf" srcId="{9D58511D-D18C-46E6-ADFB-6CDE1389D37F}" destId="{A5E75685-2820-438A-88AF-159553A570AE}" srcOrd="11" destOrd="0" presId="urn:microsoft.com/office/officeart/2005/8/layout/list1#1"/>
    <dgm:cxn modelId="{7E5E38B9-9B39-4B09-A799-26A7F1ABEFF0}" type="presParOf" srcId="{9D58511D-D18C-46E6-ADFB-6CDE1389D37F}" destId="{3936D63D-3BB5-4099-A097-CE176EB2ABE2}" srcOrd="12" destOrd="0" presId="urn:microsoft.com/office/officeart/2005/8/layout/list1#1"/>
    <dgm:cxn modelId="{025C1AF5-4B6B-41A0-9932-0575D158A889}" type="presParOf" srcId="{3936D63D-3BB5-4099-A097-CE176EB2ABE2}" destId="{CA895514-6C23-43E3-A15C-728A9EC10843}" srcOrd="0" destOrd="0" presId="urn:microsoft.com/office/officeart/2005/8/layout/list1#1"/>
    <dgm:cxn modelId="{082AEEA5-B574-48F0-B135-6485A6FF2A34}" type="presParOf" srcId="{3936D63D-3BB5-4099-A097-CE176EB2ABE2}" destId="{D2A5797B-20EE-4298-BA50-C968CEE241D4}" srcOrd="1" destOrd="0" presId="urn:microsoft.com/office/officeart/2005/8/layout/list1#1"/>
    <dgm:cxn modelId="{CFA7E5A2-8C86-4447-B61A-7F3B6EA66394}" type="presParOf" srcId="{9D58511D-D18C-46E6-ADFB-6CDE1389D37F}" destId="{AEA9E5FD-8F48-4CA8-8487-C530B0C74333}" srcOrd="13" destOrd="0" presId="urn:microsoft.com/office/officeart/2005/8/layout/list1#1"/>
    <dgm:cxn modelId="{34890ED2-A119-4EA9-9B2B-A5739BD0ED56}"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A32863-CD51-47F5-B5F1-004C46AA041C}"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9C83EB2C-CB42-402C-BB51-AAC1EB51EA8C}">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id-ID" sz="1600" b="1" dirty="0" smtClean="0">
              <a:latin typeface="Book Antiqua" pitchFamily="18" charset="0"/>
            </a:rPr>
            <a:t>PENGELOLAAN </a:t>
          </a:r>
        </a:p>
        <a:p>
          <a:r>
            <a:rPr lang="id-ID" sz="1600" b="1" dirty="0" smtClean="0">
              <a:latin typeface="Book Antiqua" pitchFamily="18" charset="0"/>
            </a:rPr>
            <a:t>BMN DK</a:t>
          </a:r>
          <a:r>
            <a:rPr lang="en-US" sz="1600" b="1" dirty="0" smtClean="0">
              <a:latin typeface="Book Antiqua" pitchFamily="18" charset="0"/>
            </a:rPr>
            <a:t>/</a:t>
          </a:r>
          <a:r>
            <a:rPr lang="id-ID" sz="1600" b="1" dirty="0" smtClean="0">
              <a:latin typeface="Book Antiqua" pitchFamily="18" charset="0"/>
            </a:rPr>
            <a:t>TP</a:t>
          </a:r>
          <a:endParaRPr lang="en-US" sz="1600" b="1" dirty="0"/>
        </a:p>
      </dgm:t>
    </dgm:pt>
    <dgm:pt modelId="{CF6C8FDE-3852-40D3-BCA0-9DFC2D1E83A6}" type="parTrans" cxnId="{70DF6E9D-2DAD-4E69-B22C-D7ACB200DB8F}">
      <dgm:prSet/>
      <dgm:spPr/>
      <dgm:t>
        <a:bodyPr/>
        <a:lstStyle/>
        <a:p>
          <a:endParaRPr lang="en-US"/>
        </a:p>
      </dgm:t>
    </dgm:pt>
    <dgm:pt modelId="{84A7A67E-799A-439B-8AC9-79F822550732}" type="sibTrans" cxnId="{70DF6E9D-2DAD-4E69-B22C-D7ACB200DB8F}">
      <dgm:prSet/>
      <dgm:spPr/>
      <dgm:t>
        <a:bodyPr/>
        <a:lstStyle/>
        <a:p>
          <a:endParaRPr lang="en-US"/>
        </a:p>
      </dgm:t>
    </dgm:pt>
    <dgm:pt modelId="{554353D0-BEEE-4B40-AA52-842B20CE613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id-ID" sz="1500" b="1" dirty="0" smtClean="0">
              <a:solidFill>
                <a:schemeClr val="bg1"/>
              </a:solidFill>
              <a:latin typeface="Book Antiqua" pitchFamily="18" charset="0"/>
            </a:rPr>
            <a:t>PENGGUNAAN</a:t>
          </a:r>
          <a:endParaRPr lang="en-US" sz="1500" b="1" dirty="0">
            <a:solidFill>
              <a:schemeClr val="bg1"/>
            </a:solidFill>
          </a:endParaRPr>
        </a:p>
      </dgm:t>
    </dgm:pt>
    <dgm:pt modelId="{322E7F8E-6608-47F6-BABA-C37309781671}" type="parTrans" cxnId="{7E4FE367-AD42-4320-88F7-9F790F5064F3}">
      <dgm:prSet/>
      <dgm:spPr>
        <a:solidFill>
          <a:srgbClr val="FFC000"/>
        </a:solidFill>
        <a:effectLst>
          <a:outerShdw blurRad="50800" dist="38100" dir="5400000" algn="t" rotWithShape="0">
            <a:prstClr val="black">
              <a:alpha val="40000"/>
            </a:prstClr>
          </a:outerShdw>
        </a:effectLst>
      </dgm:spPr>
      <dgm:t>
        <a:bodyPr/>
        <a:lstStyle/>
        <a:p>
          <a:endParaRPr lang="en-US"/>
        </a:p>
      </dgm:t>
    </dgm:pt>
    <dgm:pt modelId="{105322A0-FFF7-4019-9143-3C5DE54B1F2C}" type="sibTrans" cxnId="{7E4FE367-AD42-4320-88F7-9F790F5064F3}">
      <dgm:prSet/>
      <dgm:spPr/>
      <dgm:t>
        <a:bodyPr/>
        <a:lstStyle/>
        <a:p>
          <a:endParaRPr lang="en-US"/>
        </a:p>
      </dgm:t>
    </dgm:pt>
    <dgm:pt modelId="{F354C86B-EB63-41EC-B824-7CA01D67832C}">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id-ID" sz="1400" b="1" dirty="0" smtClean="0">
              <a:solidFill>
                <a:schemeClr val="bg1"/>
              </a:solidFill>
              <a:latin typeface="Book Antiqua" pitchFamily="18" charset="0"/>
            </a:rPr>
            <a:t>PEMINDAH</a:t>
          </a:r>
          <a:r>
            <a:rPr lang="en-US" sz="1400" b="1" dirty="0" smtClean="0">
              <a:solidFill>
                <a:schemeClr val="bg1"/>
              </a:solidFill>
              <a:latin typeface="Book Antiqua" pitchFamily="18" charset="0"/>
            </a:rPr>
            <a:t>-</a:t>
          </a:r>
          <a:r>
            <a:rPr lang="id-ID" sz="1400" b="1" dirty="0" smtClean="0">
              <a:solidFill>
                <a:schemeClr val="bg1"/>
              </a:solidFill>
              <a:latin typeface="Book Antiqua" pitchFamily="18" charset="0"/>
            </a:rPr>
            <a:t>TANGANAN</a:t>
          </a:r>
          <a:endParaRPr lang="en-US" sz="1400" dirty="0">
            <a:solidFill>
              <a:schemeClr val="bg1"/>
            </a:solidFill>
          </a:endParaRPr>
        </a:p>
      </dgm:t>
    </dgm:pt>
    <dgm:pt modelId="{962BA612-CC68-474B-AD7D-559E6138C300}" type="parTrans" cxnId="{CE769872-195F-46EB-B3B9-EFC22810367C}">
      <dgm:prSet/>
      <dgm:spPr>
        <a:solidFill>
          <a:srgbClr val="FFC000"/>
        </a:solidFill>
        <a:effectLst>
          <a:outerShdw blurRad="50800" dist="38100" dir="5400000" algn="t" rotWithShape="0">
            <a:prstClr val="black">
              <a:alpha val="40000"/>
            </a:prstClr>
          </a:outerShdw>
        </a:effectLst>
      </dgm:spPr>
      <dgm:t>
        <a:bodyPr/>
        <a:lstStyle/>
        <a:p>
          <a:endParaRPr lang="en-US"/>
        </a:p>
      </dgm:t>
    </dgm:pt>
    <dgm:pt modelId="{4105A34D-5B48-4387-B094-80E0878C81F8}" type="sibTrans" cxnId="{CE769872-195F-46EB-B3B9-EFC22810367C}">
      <dgm:prSet/>
      <dgm:spPr/>
      <dgm:t>
        <a:bodyPr/>
        <a:lstStyle/>
        <a:p>
          <a:endParaRPr lang="en-US"/>
        </a:p>
      </dgm:t>
    </dgm:pt>
    <dgm:pt modelId="{BBFA0DC1-BD86-4B64-82D7-1FD785936770}">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id-ID" sz="1400" b="1" dirty="0" smtClean="0">
              <a:solidFill>
                <a:schemeClr val="bg1"/>
              </a:solidFill>
              <a:latin typeface="Book Antiqua" pitchFamily="18" charset="0"/>
            </a:rPr>
            <a:t>PENGHAPUSAN</a:t>
          </a:r>
          <a:endParaRPr lang="en-US" sz="1400" b="1" dirty="0">
            <a:solidFill>
              <a:schemeClr val="bg1"/>
            </a:solidFill>
          </a:endParaRPr>
        </a:p>
      </dgm:t>
    </dgm:pt>
    <dgm:pt modelId="{A8DCD149-4ED3-4CF5-BB85-2B72523B8441}" type="parTrans" cxnId="{A426201F-4118-4CF5-B1AF-AEC999440E04}">
      <dgm:prSet/>
      <dgm:spPr>
        <a:solidFill>
          <a:srgbClr val="FFC000"/>
        </a:solidFill>
        <a:effectLst>
          <a:outerShdw blurRad="50800" dist="38100" dir="5400000" algn="t" rotWithShape="0">
            <a:prstClr val="black">
              <a:alpha val="40000"/>
            </a:prstClr>
          </a:outerShdw>
        </a:effectLst>
      </dgm:spPr>
      <dgm:t>
        <a:bodyPr/>
        <a:lstStyle/>
        <a:p>
          <a:endParaRPr lang="en-US"/>
        </a:p>
      </dgm:t>
    </dgm:pt>
    <dgm:pt modelId="{FBC60484-419B-441E-A184-E3CB6CA5672E}" type="sibTrans" cxnId="{A426201F-4118-4CF5-B1AF-AEC999440E04}">
      <dgm:prSet/>
      <dgm:spPr/>
      <dgm:t>
        <a:bodyPr/>
        <a:lstStyle/>
        <a:p>
          <a:endParaRPr lang="en-US"/>
        </a:p>
      </dgm:t>
    </dgm:pt>
    <dgm:pt modelId="{34929B68-2DA0-4A79-9336-222E6AFF963A}">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id-ID" sz="1200" b="1" dirty="0" smtClean="0">
              <a:solidFill>
                <a:schemeClr val="bg1"/>
              </a:solidFill>
              <a:latin typeface="Book Antiqua" pitchFamily="18" charset="0"/>
            </a:rPr>
            <a:t>PENATAUSAHAAN</a:t>
          </a:r>
          <a:endParaRPr lang="en-US" sz="1200" b="1" dirty="0">
            <a:solidFill>
              <a:schemeClr val="bg1"/>
            </a:solidFill>
          </a:endParaRPr>
        </a:p>
      </dgm:t>
    </dgm:pt>
    <dgm:pt modelId="{CA080692-2A5B-4C11-8313-96D834EDD27A}" type="parTrans" cxnId="{27B6E102-FE75-43F9-A7DC-F4C2D3668690}">
      <dgm:prSet/>
      <dgm:spPr>
        <a:solidFill>
          <a:srgbClr val="FFC000"/>
        </a:solidFill>
        <a:effectLst>
          <a:outerShdw blurRad="50800" dist="38100" dir="5400000" algn="t" rotWithShape="0">
            <a:prstClr val="black">
              <a:alpha val="40000"/>
            </a:prstClr>
          </a:outerShdw>
        </a:effectLst>
      </dgm:spPr>
      <dgm:t>
        <a:bodyPr/>
        <a:lstStyle/>
        <a:p>
          <a:endParaRPr lang="en-US"/>
        </a:p>
      </dgm:t>
    </dgm:pt>
    <dgm:pt modelId="{8B60DB60-711C-4E58-A36C-7387897D3616}" type="sibTrans" cxnId="{27B6E102-FE75-43F9-A7DC-F4C2D3668690}">
      <dgm:prSet/>
      <dgm:spPr/>
      <dgm:t>
        <a:bodyPr/>
        <a:lstStyle/>
        <a:p>
          <a:endParaRPr lang="en-US"/>
        </a:p>
      </dgm:t>
    </dgm:pt>
    <dgm:pt modelId="{0160B10B-6C9F-46AB-9B5B-3FF613C82699}" type="pres">
      <dgm:prSet presAssocID="{FFA32863-CD51-47F5-B5F1-004C46AA041C}" presName="Name0" presStyleCnt="0">
        <dgm:presLayoutVars>
          <dgm:chMax val="1"/>
          <dgm:dir/>
          <dgm:animLvl val="ctr"/>
          <dgm:resizeHandles val="exact"/>
        </dgm:presLayoutVars>
      </dgm:prSet>
      <dgm:spPr/>
      <dgm:t>
        <a:bodyPr/>
        <a:lstStyle/>
        <a:p>
          <a:endParaRPr lang="id-ID"/>
        </a:p>
      </dgm:t>
    </dgm:pt>
    <dgm:pt modelId="{46A50330-CC2F-4976-B4A1-4B60C4A44C55}" type="pres">
      <dgm:prSet presAssocID="{9C83EB2C-CB42-402C-BB51-AAC1EB51EA8C}" presName="centerShape" presStyleLbl="node0" presStyleIdx="0" presStyleCnt="1" custScaleX="165343" custScaleY="100208"/>
      <dgm:spPr/>
      <dgm:t>
        <a:bodyPr/>
        <a:lstStyle/>
        <a:p>
          <a:endParaRPr lang="en-US"/>
        </a:p>
      </dgm:t>
    </dgm:pt>
    <dgm:pt modelId="{629CA43C-FB62-461B-B827-AE1DA50C17EB}" type="pres">
      <dgm:prSet presAssocID="{322E7F8E-6608-47F6-BABA-C37309781671}" presName="parTrans" presStyleLbl="sibTrans2D1" presStyleIdx="0" presStyleCnt="4"/>
      <dgm:spPr/>
      <dgm:t>
        <a:bodyPr/>
        <a:lstStyle/>
        <a:p>
          <a:endParaRPr lang="id-ID"/>
        </a:p>
      </dgm:t>
    </dgm:pt>
    <dgm:pt modelId="{288ED61D-ACCA-4A16-890E-E5AC6BF1BF40}" type="pres">
      <dgm:prSet presAssocID="{322E7F8E-6608-47F6-BABA-C37309781671}" presName="connectorText" presStyleLbl="sibTrans2D1" presStyleIdx="0" presStyleCnt="4"/>
      <dgm:spPr/>
      <dgm:t>
        <a:bodyPr/>
        <a:lstStyle/>
        <a:p>
          <a:endParaRPr lang="id-ID"/>
        </a:p>
      </dgm:t>
    </dgm:pt>
    <dgm:pt modelId="{86A708E8-3D63-41D2-9CE3-DD433605DA17}" type="pres">
      <dgm:prSet presAssocID="{554353D0-BEEE-4B40-AA52-842B20CE613D}" presName="node" presStyleLbl="node1" presStyleIdx="0" presStyleCnt="4" custScaleX="152936" custRadScaleRad="93770" custRadScaleInc="-2774">
        <dgm:presLayoutVars>
          <dgm:bulletEnabled val="1"/>
        </dgm:presLayoutVars>
      </dgm:prSet>
      <dgm:spPr/>
      <dgm:t>
        <a:bodyPr/>
        <a:lstStyle/>
        <a:p>
          <a:endParaRPr lang="en-US"/>
        </a:p>
      </dgm:t>
    </dgm:pt>
    <dgm:pt modelId="{D7E23C66-A2C8-4046-B891-04199F6B09E1}" type="pres">
      <dgm:prSet presAssocID="{962BA612-CC68-474B-AD7D-559E6138C300}" presName="parTrans" presStyleLbl="sibTrans2D1" presStyleIdx="1" presStyleCnt="4"/>
      <dgm:spPr/>
      <dgm:t>
        <a:bodyPr/>
        <a:lstStyle/>
        <a:p>
          <a:endParaRPr lang="id-ID"/>
        </a:p>
      </dgm:t>
    </dgm:pt>
    <dgm:pt modelId="{E22179F6-FA38-46B8-917A-C57BEDA2F339}" type="pres">
      <dgm:prSet presAssocID="{962BA612-CC68-474B-AD7D-559E6138C300}" presName="connectorText" presStyleLbl="sibTrans2D1" presStyleIdx="1" presStyleCnt="4"/>
      <dgm:spPr/>
      <dgm:t>
        <a:bodyPr/>
        <a:lstStyle/>
        <a:p>
          <a:endParaRPr lang="id-ID"/>
        </a:p>
      </dgm:t>
    </dgm:pt>
    <dgm:pt modelId="{96728D6A-8775-40ED-8D1E-B9A02A7E9F49}" type="pres">
      <dgm:prSet presAssocID="{F354C86B-EB63-41EC-B824-7CA01D67832C}" presName="node" presStyleLbl="node1" presStyleIdx="1" presStyleCnt="4" custScaleX="152936" custRadScaleRad="126687">
        <dgm:presLayoutVars>
          <dgm:bulletEnabled val="1"/>
        </dgm:presLayoutVars>
      </dgm:prSet>
      <dgm:spPr/>
      <dgm:t>
        <a:bodyPr/>
        <a:lstStyle/>
        <a:p>
          <a:endParaRPr lang="en-US"/>
        </a:p>
      </dgm:t>
    </dgm:pt>
    <dgm:pt modelId="{1EB1E017-6414-41C4-88AC-D1DD0A7C5537}" type="pres">
      <dgm:prSet presAssocID="{A8DCD149-4ED3-4CF5-BB85-2B72523B8441}" presName="parTrans" presStyleLbl="sibTrans2D1" presStyleIdx="2" presStyleCnt="4"/>
      <dgm:spPr/>
      <dgm:t>
        <a:bodyPr/>
        <a:lstStyle/>
        <a:p>
          <a:endParaRPr lang="id-ID"/>
        </a:p>
      </dgm:t>
    </dgm:pt>
    <dgm:pt modelId="{030DC863-A1F0-434C-A5F0-CFC784360F0E}" type="pres">
      <dgm:prSet presAssocID="{A8DCD149-4ED3-4CF5-BB85-2B72523B8441}" presName="connectorText" presStyleLbl="sibTrans2D1" presStyleIdx="2" presStyleCnt="4"/>
      <dgm:spPr/>
      <dgm:t>
        <a:bodyPr/>
        <a:lstStyle/>
        <a:p>
          <a:endParaRPr lang="id-ID"/>
        </a:p>
      </dgm:t>
    </dgm:pt>
    <dgm:pt modelId="{97EB6438-F8FB-43E3-A13E-B22F1EE9C99B}" type="pres">
      <dgm:prSet presAssocID="{BBFA0DC1-BD86-4B64-82D7-1FD785936770}" presName="node" presStyleLbl="node1" presStyleIdx="2" presStyleCnt="4" custScaleX="152936">
        <dgm:presLayoutVars>
          <dgm:bulletEnabled val="1"/>
        </dgm:presLayoutVars>
      </dgm:prSet>
      <dgm:spPr/>
      <dgm:t>
        <a:bodyPr/>
        <a:lstStyle/>
        <a:p>
          <a:endParaRPr lang="en-US"/>
        </a:p>
      </dgm:t>
    </dgm:pt>
    <dgm:pt modelId="{2FA746F4-2193-49A3-BE98-BBC9A0BFA90C}" type="pres">
      <dgm:prSet presAssocID="{CA080692-2A5B-4C11-8313-96D834EDD27A}" presName="parTrans" presStyleLbl="sibTrans2D1" presStyleIdx="3" presStyleCnt="4"/>
      <dgm:spPr/>
      <dgm:t>
        <a:bodyPr/>
        <a:lstStyle/>
        <a:p>
          <a:endParaRPr lang="id-ID"/>
        </a:p>
      </dgm:t>
    </dgm:pt>
    <dgm:pt modelId="{2CD90469-A4BE-443A-BB47-87EF0EF170C9}" type="pres">
      <dgm:prSet presAssocID="{CA080692-2A5B-4C11-8313-96D834EDD27A}" presName="connectorText" presStyleLbl="sibTrans2D1" presStyleIdx="3" presStyleCnt="4"/>
      <dgm:spPr/>
      <dgm:t>
        <a:bodyPr/>
        <a:lstStyle/>
        <a:p>
          <a:endParaRPr lang="id-ID"/>
        </a:p>
      </dgm:t>
    </dgm:pt>
    <dgm:pt modelId="{126ACF8D-48DE-4114-9370-11822C07A380}" type="pres">
      <dgm:prSet presAssocID="{34929B68-2DA0-4A79-9336-222E6AFF963A}" presName="node" presStyleLbl="node1" presStyleIdx="3" presStyleCnt="4" custScaleX="152936" custRadScaleRad="127878">
        <dgm:presLayoutVars>
          <dgm:bulletEnabled val="1"/>
        </dgm:presLayoutVars>
      </dgm:prSet>
      <dgm:spPr/>
      <dgm:t>
        <a:bodyPr/>
        <a:lstStyle/>
        <a:p>
          <a:endParaRPr lang="en-US"/>
        </a:p>
      </dgm:t>
    </dgm:pt>
  </dgm:ptLst>
  <dgm:cxnLst>
    <dgm:cxn modelId="{ADCB9836-F199-4E7D-A69C-D9E1E695A188}" type="presOf" srcId="{962BA612-CC68-474B-AD7D-559E6138C300}" destId="{D7E23C66-A2C8-4046-B891-04199F6B09E1}" srcOrd="0" destOrd="0" presId="urn:microsoft.com/office/officeart/2005/8/layout/radial5"/>
    <dgm:cxn modelId="{27B6E102-FE75-43F9-A7DC-F4C2D3668690}" srcId="{9C83EB2C-CB42-402C-BB51-AAC1EB51EA8C}" destId="{34929B68-2DA0-4A79-9336-222E6AFF963A}" srcOrd="3" destOrd="0" parTransId="{CA080692-2A5B-4C11-8313-96D834EDD27A}" sibTransId="{8B60DB60-711C-4E58-A36C-7387897D3616}"/>
    <dgm:cxn modelId="{CE769872-195F-46EB-B3B9-EFC22810367C}" srcId="{9C83EB2C-CB42-402C-BB51-AAC1EB51EA8C}" destId="{F354C86B-EB63-41EC-B824-7CA01D67832C}" srcOrd="1" destOrd="0" parTransId="{962BA612-CC68-474B-AD7D-559E6138C300}" sibTransId="{4105A34D-5B48-4387-B094-80E0878C81F8}"/>
    <dgm:cxn modelId="{ABBBB221-7D1C-4114-8CFF-EAC1B10EB929}" type="presOf" srcId="{CA080692-2A5B-4C11-8313-96D834EDD27A}" destId="{2CD90469-A4BE-443A-BB47-87EF0EF170C9}" srcOrd="1" destOrd="0" presId="urn:microsoft.com/office/officeart/2005/8/layout/radial5"/>
    <dgm:cxn modelId="{BCA20633-B965-4A79-AEA2-29A13F710542}" type="presOf" srcId="{F354C86B-EB63-41EC-B824-7CA01D67832C}" destId="{96728D6A-8775-40ED-8D1E-B9A02A7E9F49}" srcOrd="0" destOrd="0" presId="urn:microsoft.com/office/officeart/2005/8/layout/radial5"/>
    <dgm:cxn modelId="{C78FCABA-5000-4378-B76A-C537C80F261F}" type="presOf" srcId="{322E7F8E-6608-47F6-BABA-C37309781671}" destId="{288ED61D-ACCA-4A16-890E-E5AC6BF1BF40}" srcOrd="1" destOrd="0" presId="urn:microsoft.com/office/officeart/2005/8/layout/radial5"/>
    <dgm:cxn modelId="{A426201F-4118-4CF5-B1AF-AEC999440E04}" srcId="{9C83EB2C-CB42-402C-BB51-AAC1EB51EA8C}" destId="{BBFA0DC1-BD86-4B64-82D7-1FD785936770}" srcOrd="2" destOrd="0" parTransId="{A8DCD149-4ED3-4CF5-BB85-2B72523B8441}" sibTransId="{FBC60484-419B-441E-A184-E3CB6CA5672E}"/>
    <dgm:cxn modelId="{3B3EBA96-2B12-47AB-9140-2B89D8ECD8A2}" type="presOf" srcId="{A8DCD149-4ED3-4CF5-BB85-2B72523B8441}" destId="{030DC863-A1F0-434C-A5F0-CFC784360F0E}" srcOrd="1" destOrd="0" presId="urn:microsoft.com/office/officeart/2005/8/layout/radial5"/>
    <dgm:cxn modelId="{70DF6E9D-2DAD-4E69-B22C-D7ACB200DB8F}" srcId="{FFA32863-CD51-47F5-B5F1-004C46AA041C}" destId="{9C83EB2C-CB42-402C-BB51-AAC1EB51EA8C}" srcOrd="0" destOrd="0" parTransId="{CF6C8FDE-3852-40D3-BCA0-9DFC2D1E83A6}" sibTransId="{84A7A67E-799A-439B-8AC9-79F822550732}"/>
    <dgm:cxn modelId="{70860B56-B550-4654-9A87-97087D66527A}" type="presOf" srcId="{CA080692-2A5B-4C11-8313-96D834EDD27A}" destId="{2FA746F4-2193-49A3-BE98-BBC9A0BFA90C}" srcOrd="0" destOrd="0" presId="urn:microsoft.com/office/officeart/2005/8/layout/radial5"/>
    <dgm:cxn modelId="{04BD540D-5346-430F-A85E-A23F765C159E}" type="presOf" srcId="{BBFA0DC1-BD86-4B64-82D7-1FD785936770}" destId="{97EB6438-F8FB-43E3-A13E-B22F1EE9C99B}" srcOrd="0" destOrd="0" presId="urn:microsoft.com/office/officeart/2005/8/layout/radial5"/>
    <dgm:cxn modelId="{1D39A856-486C-4733-A22C-56341BE0A956}" type="presOf" srcId="{322E7F8E-6608-47F6-BABA-C37309781671}" destId="{629CA43C-FB62-461B-B827-AE1DA50C17EB}" srcOrd="0" destOrd="0" presId="urn:microsoft.com/office/officeart/2005/8/layout/radial5"/>
    <dgm:cxn modelId="{D2D45FAF-8C78-4D39-BE96-48DD44F41078}" type="presOf" srcId="{962BA612-CC68-474B-AD7D-559E6138C300}" destId="{E22179F6-FA38-46B8-917A-C57BEDA2F339}" srcOrd="1" destOrd="0" presId="urn:microsoft.com/office/officeart/2005/8/layout/radial5"/>
    <dgm:cxn modelId="{DD8D3777-5DA6-4700-8223-7A9052A0DF87}" type="presOf" srcId="{9C83EB2C-CB42-402C-BB51-AAC1EB51EA8C}" destId="{46A50330-CC2F-4976-B4A1-4B60C4A44C55}" srcOrd="0" destOrd="0" presId="urn:microsoft.com/office/officeart/2005/8/layout/radial5"/>
    <dgm:cxn modelId="{1707D32C-A32D-4F55-8B4E-8882403A695C}" type="presOf" srcId="{554353D0-BEEE-4B40-AA52-842B20CE613D}" destId="{86A708E8-3D63-41D2-9CE3-DD433605DA17}" srcOrd="0" destOrd="0" presId="urn:microsoft.com/office/officeart/2005/8/layout/radial5"/>
    <dgm:cxn modelId="{58EF84D4-1E0E-46FF-A698-1207C4E0A140}" type="presOf" srcId="{A8DCD149-4ED3-4CF5-BB85-2B72523B8441}" destId="{1EB1E017-6414-41C4-88AC-D1DD0A7C5537}" srcOrd="0" destOrd="0" presId="urn:microsoft.com/office/officeart/2005/8/layout/radial5"/>
    <dgm:cxn modelId="{5CF85C13-7F82-411F-BC28-19077373F784}" type="presOf" srcId="{34929B68-2DA0-4A79-9336-222E6AFF963A}" destId="{126ACF8D-48DE-4114-9370-11822C07A380}" srcOrd="0" destOrd="0" presId="urn:microsoft.com/office/officeart/2005/8/layout/radial5"/>
    <dgm:cxn modelId="{7E4FE367-AD42-4320-88F7-9F790F5064F3}" srcId="{9C83EB2C-CB42-402C-BB51-AAC1EB51EA8C}" destId="{554353D0-BEEE-4B40-AA52-842B20CE613D}" srcOrd="0" destOrd="0" parTransId="{322E7F8E-6608-47F6-BABA-C37309781671}" sibTransId="{105322A0-FFF7-4019-9143-3C5DE54B1F2C}"/>
    <dgm:cxn modelId="{6B479F5C-1F95-4E61-95BA-F1BB2E481B98}" type="presOf" srcId="{FFA32863-CD51-47F5-B5F1-004C46AA041C}" destId="{0160B10B-6C9F-46AB-9B5B-3FF613C82699}" srcOrd="0" destOrd="0" presId="urn:microsoft.com/office/officeart/2005/8/layout/radial5"/>
    <dgm:cxn modelId="{1AA30F14-7297-4A3C-82A9-E7E76BBAA8C6}" type="presParOf" srcId="{0160B10B-6C9F-46AB-9B5B-3FF613C82699}" destId="{46A50330-CC2F-4976-B4A1-4B60C4A44C55}" srcOrd="0" destOrd="0" presId="urn:microsoft.com/office/officeart/2005/8/layout/radial5"/>
    <dgm:cxn modelId="{2A620B5A-07EE-44E4-8BAD-24A4F18427A3}" type="presParOf" srcId="{0160B10B-6C9F-46AB-9B5B-3FF613C82699}" destId="{629CA43C-FB62-461B-B827-AE1DA50C17EB}" srcOrd="1" destOrd="0" presId="urn:microsoft.com/office/officeart/2005/8/layout/radial5"/>
    <dgm:cxn modelId="{D8E436EE-6DD8-4CB4-911C-120845BCB03D}" type="presParOf" srcId="{629CA43C-FB62-461B-B827-AE1DA50C17EB}" destId="{288ED61D-ACCA-4A16-890E-E5AC6BF1BF40}" srcOrd="0" destOrd="0" presId="urn:microsoft.com/office/officeart/2005/8/layout/radial5"/>
    <dgm:cxn modelId="{A87DFA83-E15E-412C-8B62-7643A7B67005}" type="presParOf" srcId="{0160B10B-6C9F-46AB-9B5B-3FF613C82699}" destId="{86A708E8-3D63-41D2-9CE3-DD433605DA17}" srcOrd="2" destOrd="0" presId="urn:microsoft.com/office/officeart/2005/8/layout/radial5"/>
    <dgm:cxn modelId="{C8A859C5-D172-46A9-809B-3F449E18F00A}" type="presParOf" srcId="{0160B10B-6C9F-46AB-9B5B-3FF613C82699}" destId="{D7E23C66-A2C8-4046-B891-04199F6B09E1}" srcOrd="3" destOrd="0" presId="urn:microsoft.com/office/officeart/2005/8/layout/radial5"/>
    <dgm:cxn modelId="{9759448E-A64A-441A-AFE4-52967A8C2135}" type="presParOf" srcId="{D7E23C66-A2C8-4046-B891-04199F6B09E1}" destId="{E22179F6-FA38-46B8-917A-C57BEDA2F339}" srcOrd="0" destOrd="0" presId="urn:microsoft.com/office/officeart/2005/8/layout/radial5"/>
    <dgm:cxn modelId="{40029D24-7B6F-4DB9-9B29-E60A37D00B4C}" type="presParOf" srcId="{0160B10B-6C9F-46AB-9B5B-3FF613C82699}" destId="{96728D6A-8775-40ED-8D1E-B9A02A7E9F49}" srcOrd="4" destOrd="0" presId="urn:microsoft.com/office/officeart/2005/8/layout/radial5"/>
    <dgm:cxn modelId="{D13BF81B-4C0C-49AD-A2CE-A175B7BFA983}" type="presParOf" srcId="{0160B10B-6C9F-46AB-9B5B-3FF613C82699}" destId="{1EB1E017-6414-41C4-88AC-D1DD0A7C5537}" srcOrd="5" destOrd="0" presId="urn:microsoft.com/office/officeart/2005/8/layout/radial5"/>
    <dgm:cxn modelId="{F871656A-FD35-41A1-8929-F57F1C4A25CA}" type="presParOf" srcId="{1EB1E017-6414-41C4-88AC-D1DD0A7C5537}" destId="{030DC863-A1F0-434C-A5F0-CFC784360F0E}" srcOrd="0" destOrd="0" presId="urn:microsoft.com/office/officeart/2005/8/layout/radial5"/>
    <dgm:cxn modelId="{087F01CD-FFAC-4060-959D-A30FCE5D27A6}" type="presParOf" srcId="{0160B10B-6C9F-46AB-9B5B-3FF613C82699}" destId="{97EB6438-F8FB-43E3-A13E-B22F1EE9C99B}" srcOrd="6" destOrd="0" presId="urn:microsoft.com/office/officeart/2005/8/layout/radial5"/>
    <dgm:cxn modelId="{A83688D3-ACDC-415E-B144-90FA9CA06A57}" type="presParOf" srcId="{0160B10B-6C9F-46AB-9B5B-3FF613C82699}" destId="{2FA746F4-2193-49A3-BE98-BBC9A0BFA90C}" srcOrd="7" destOrd="0" presId="urn:microsoft.com/office/officeart/2005/8/layout/radial5"/>
    <dgm:cxn modelId="{17B707D7-833A-4ADA-B4A5-18CCAD00AA38}" type="presParOf" srcId="{2FA746F4-2193-49A3-BE98-BBC9A0BFA90C}" destId="{2CD90469-A4BE-443A-BB47-87EF0EF170C9}" srcOrd="0" destOrd="0" presId="urn:microsoft.com/office/officeart/2005/8/layout/radial5"/>
    <dgm:cxn modelId="{E110343D-2378-4CDA-A9B2-FEE9A5C64ECF}" type="presParOf" srcId="{0160B10B-6C9F-46AB-9B5B-3FF613C82699}" destId="{126ACF8D-48DE-4114-9370-11822C07A380}" srcOrd="8"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FDABC-21AC-4A5A-BA91-A2D6FD235ADF}" type="doc">
      <dgm:prSet loTypeId="urn:microsoft.com/office/officeart/2005/8/layout/radial5" loCatId="cycle" qsTypeId="urn:microsoft.com/office/officeart/2005/8/quickstyle/simple5" qsCatId="simple" csTypeId="urn:microsoft.com/office/officeart/2005/8/colors/colorful2" csCatId="colorful" phldr="1"/>
      <dgm:spPr/>
      <dgm:t>
        <a:bodyPr/>
        <a:lstStyle/>
        <a:p>
          <a:endParaRPr lang="id-ID"/>
        </a:p>
      </dgm:t>
    </dgm:pt>
    <dgm:pt modelId="{B8FEF516-6FE9-4033-BE72-7CF828E51272}">
      <dgm:prSet phldrT="[Text]" custT="1"/>
      <dgm:spPr/>
      <dgm:t>
        <a:bodyPr/>
        <a:lstStyle/>
        <a:p>
          <a:r>
            <a:rPr lang="id-ID" sz="1600" b="1" dirty="0" smtClean="0">
              <a:latin typeface="Book Antiqua" pitchFamily="18" charset="0"/>
            </a:rPr>
            <a:t>PEMINDAHTANGANAN</a:t>
          </a:r>
        </a:p>
        <a:p>
          <a:r>
            <a:rPr lang="id-ID" sz="1600" b="1" dirty="0" smtClean="0">
              <a:latin typeface="Book Antiqua" pitchFamily="18" charset="0"/>
            </a:rPr>
            <a:t>BMN DK/TP</a:t>
          </a:r>
          <a:endParaRPr lang="id-ID" sz="1600" b="1" dirty="0">
            <a:latin typeface="Book Antiqua" pitchFamily="18" charset="0"/>
          </a:endParaRPr>
        </a:p>
      </dgm:t>
    </dgm:pt>
    <dgm:pt modelId="{C673E519-766E-40EB-8ECA-B1AC24BE9589}" type="parTrans" cxnId="{B5D1971F-5253-4B3D-8DC2-F7603452EF4E}">
      <dgm:prSet/>
      <dgm:spPr/>
      <dgm:t>
        <a:bodyPr/>
        <a:lstStyle/>
        <a:p>
          <a:endParaRPr lang="id-ID" sz="4000" b="1"/>
        </a:p>
      </dgm:t>
    </dgm:pt>
    <dgm:pt modelId="{F5403351-0BE5-43DE-AFB0-05CE79CAF174}" type="sibTrans" cxnId="{B5D1971F-5253-4B3D-8DC2-F7603452EF4E}">
      <dgm:prSet/>
      <dgm:spPr/>
      <dgm:t>
        <a:bodyPr/>
        <a:lstStyle/>
        <a:p>
          <a:endParaRPr lang="id-ID" sz="4000" b="1"/>
        </a:p>
      </dgm:t>
    </dgm:pt>
    <dgm:pt modelId="{740855D0-F9AD-492D-A066-760AA061D461}">
      <dgm:prSet phldrT="[Text]" custT="1"/>
      <dgm:spPr>
        <a:solidFill>
          <a:srgbClr val="CCECFF"/>
        </a:solidFill>
      </dgm:spPr>
      <dgm:t>
        <a:bodyPr/>
        <a:lstStyle/>
        <a:p>
          <a:r>
            <a:rPr lang="id-ID" sz="1600" b="1" dirty="0" smtClean="0">
              <a:solidFill>
                <a:schemeClr val="tx1"/>
              </a:solidFill>
              <a:latin typeface="Book Antiqua" pitchFamily="18" charset="0"/>
            </a:rPr>
            <a:t>PENJUALAN</a:t>
          </a:r>
          <a:endParaRPr lang="id-ID" sz="1600" b="1" dirty="0">
            <a:solidFill>
              <a:schemeClr val="tx1"/>
            </a:solidFill>
            <a:latin typeface="Book Antiqua" pitchFamily="18" charset="0"/>
          </a:endParaRPr>
        </a:p>
      </dgm:t>
    </dgm:pt>
    <dgm:pt modelId="{23A72DCB-E845-4A2E-A742-F40FDD9A48DC}" type="parTrans" cxnId="{9E43F152-5457-49EF-A3D8-3988FF97C5A5}">
      <dgm:prSet custT="1"/>
      <dgm:spPr/>
      <dgm:t>
        <a:bodyPr/>
        <a:lstStyle/>
        <a:p>
          <a:endParaRPr lang="id-ID" sz="1050" b="1"/>
        </a:p>
      </dgm:t>
    </dgm:pt>
    <dgm:pt modelId="{625EFD67-E066-4C94-8063-0BB9142E4E14}" type="sibTrans" cxnId="{9E43F152-5457-49EF-A3D8-3988FF97C5A5}">
      <dgm:prSet/>
      <dgm:spPr/>
      <dgm:t>
        <a:bodyPr/>
        <a:lstStyle/>
        <a:p>
          <a:endParaRPr lang="id-ID" sz="4000" b="1"/>
        </a:p>
      </dgm:t>
    </dgm:pt>
    <dgm:pt modelId="{F9434F93-9FC4-4A0A-B1D2-C0AC72D88240}">
      <dgm:prSet phldrT="[Text]" custT="1"/>
      <dgm:spPr>
        <a:solidFill>
          <a:schemeClr val="accent2">
            <a:lumMod val="40000"/>
            <a:lumOff val="60000"/>
          </a:schemeClr>
        </a:solidFill>
      </dgm:spPr>
      <dgm:t>
        <a:bodyPr/>
        <a:lstStyle/>
        <a:p>
          <a:r>
            <a:rPr lang="id-ID" sz="1800" b="1" dirty="0" smtClean="0">
              <a:solidFill>
                <a:schemeClr val="tx1"/>
              </a:solidFill>
              <a:latin typeface="Book Antiqua" pitchFamily="18" charset="0"/>
            </a:rPr>
            <a:t>HIBAH</a:t>
          </a:r>
          <a:endParaRPr lang="id-ID" sz="1800" b="1" dirty="0">
            <a:solidFill>
              <a:schemeClr val="tx1"/>
            </a:solidFill>
            <a:latin typeface="Book Antiqua" pitchFamily="18" charset="0"/>
          </a:endParaRPr>
        </a:p>
      </dgm:t>
    </dgm:pt>
    <dgm:pt modelId="{11224E99-2208-41DF-8F70-1DBAAF412722}" type="parTrans" cxnId="{BD68F616-486D-4E00-B14E-36DB92108F67}">
      <dgm:prSet custT="1"/>
      <dgm:spPr/>
      <dgm:t>
        <a:bodyPr/>
        <a:lstStyle/>
        <a:p>
          <a:endParaRPr lang="id-ID" sz="1050" b="1"/>
        </a:p>
      </dgm:t>
    </dgm:pt>
    <dgm:pt modelId="{DE5B5247-CA30-4837-AB29-5F4721AE292E}" type="sibTrans" cxnId="{BD68F616-486D-4E00-B14E-36DB92108F67}">
      <dgm:prSet/>
      <dgm:spPr/>
      <dgm:t>
        <a:bodyPr/>
        <a:lstStyle/>
        <a:p>
          <a:endParaRPr lang="id-ID" sz="4000" b="1"/>
        </a:p>
      </dgm:t>
    </dgm:pt>
    <dgm:pt modelId="{38576EFB-946E-42A9-856F-A2F72D6100B3}" type="pres">
      <dgm:prSet presAssocID="{6DFFDABC-21AC-4A5A-BA91-A2D6FD235ADF}" presName="Name0" presStyleCnt="0">
        <dgm:presLayoutVars>
          <dgm:chMax val="1"/>
          <dgm:dir/>
          <dgm:animLvl val="ctr"/>
          <dgm:resizeHandles val="exact"/>
        </dgm:presLayoutVars>
      </dgm:prSet>
      <dgm:spPr/>
      <dgm:t>
        <a:bodyPr/>
        <a:lstStyle/>
        <a:p>
          <a:endParaRPr lang="id-ID"/>
        </a:p>
      </dgm:t>
    </dgm:pt>
    <dgm:pt modelId="{90365B33-7E15-486B-A677-409C89C869B0}" type="pres">
      <dgm:prSet presAssocID="{B8FEF516-6FE9-4033-BE72-7CF828E51272}" presName="centerShape" presStyleLbl="node0" presStyleIdx="0" presStyleCnt="1" custScaleX="447991" custLinFactNeighborX="911" custLinFactNeighborY="-36358"/>
      <dgm:spPr/>
      <dgm:t>
        <a:bodyPr/>
        <a:lstStyle/>
        <a:p>
          <a:endParaRPr lang="id-ID"/>
        </a:p>
      </dgm:t>
    </dgm:pt>
    <dgm:pt modelId="{DA6355B5-96AC-4A7C-9BF5-D1E28C6F3A01}" type="pres">
      <dgm:prSet presAssocID="{23A72DCB-E845-4A2E-A742-F40FDD9A48DC}" presName="parTrans" presStyleLbl="sibTrans2D1" presStyleIdx="0" presStyleCnt="2"/>
      <dgm:spPr/>
      <dgm:t>
        <a:bodyPr/>
        <a:lstStyle/>
        <a:p>
          <a:endParaRPr lang="id-ID"/>
        </a:p>
      </dgm:t>
    </dgm:pt>
    <dgm:pt modelId="{3331967F-DC3E-4C04-89D0-99E61779A6B7}" type="pres">
      <dgm:prSet presAssocID="{23A72DCB-E845-4A2E-A742-F40FDD9A48DC}" presName="connectorText" presStyleLbl="sibTrans2D1" presStyleIdx="0" presStyleCnt="2"/>
      <dgm:spPr/>
      <dgm:t>
        <a:bodyPr/>
        <a:lstStyle/>
        <a:p>
          <a:endParaRPr lang="id-ID"/>
        </a:p>
      </dgm:t>
    </dgm:pt>
    <dgm:pt modelId="{A62547DD-BB09-49D1-8FF8-5EDFED110958}" type="pres">
      <dgm:prSet presAssocID="{740855D0-F9AD-492D-A066-760AA061D461}" presName="node" presStyleLbl="node1" presStyleIdx="0" presStyleCnt="2" custScaleX="267909" custRadScaleRad="225129" custRadScaleInc="102775">
        <dgm:presLayoutVars>
          <dgm:bulletEnabled val="1"/>
        </dgm:presLayoutVars>
      </dgm:prSet>
      <dgm:spPr/>
      <dgm:t>
        <a:bodyPr/>
        <a:lstStyle/>
        <a:p>
          <a:endParaRPr lang="id-ID"/>
        </a:p>
      </dgm:t>
    </dgm:pt>
    <dgm:pt modelId="{459A0972-7C63-469B-8D59-DB094C261CD6}" type="pres">
      <dgm:prSet presAssocID="{11224E99-2208-41DF-8F70-1DBAAF412722}" presName="parTrans" presStyleLbl="sibTrans2D1" presStyleIdx="1" presStyleCnt="2"/>
      <dgm:spPr/>
      <dgm:t>
        <a:bodyPr/>
        <a:lstStyle/>
        <a:p>
          <a:endParaRPr lang="id-ID"/>
        </a:p>
      </dgm:t>
    </dgm:pt>
    <dgm:pt modelId="{914332CB-3C7C-425B-9CAA-5DA76D185898}" type="pres">
      <dgm:prSet presAssocID="{11224E99-2208-41DF-8F70-1DBAAF412722}" presName="connectorText" presStyleLbl="sibTrans2D1" presStyleIdx="1" presStyleCnt="2"/>
      <dgm:spPr/>
      <dgm:t>
        <a:bodyPr/>
        <a:lstStyle/>
        <a:p>
          <a:endParaRPr lang="id-ID"/>
        </a:p>
      </dgm:t>
    </dgm:pt>
    <dgm:pt modelId="{CF7C285C-F733-4115-84A7-34A1E22A9644}" type="pres">
      <dgm:prSet presAssocID="{F9434F93-9FC4-4A0A-B1D2-C0AC72D88240}" presName="node" presStyleLbl="node1" presStyleIdx="1" presStyleCnt="2" custScaleX="244378" custRadScaleRad="216952" custRadScaleInc="97119">
        <dgm:presLayoutVars>
          <dgm:bulletEnabled val="1"/>
        </dgm:presLayoutVars>
      </dgm:prSet>
      <dgm:spPr/>
      <dgm:t>
        <a:bodyPr/>
        <a:lstStyle/>
        <a:p>
          <a:endParaRPr lang="id-ID"/>
        </a:p>
      </dgm:t>
    </dgm:pt>
  </dgm:ptLst>
  <dgm:cxnLst>
    <dgm:cxn modelId="{B5D1971F-5253-4B3D-8DC2-F7603452EF4E}" srcId="{6DFFDABC-21AC-4A5A-BA91-A2D6FD235ADF}" destId="{B8FEF516-6FE9-4033-BE72-7CF828E51272}" srcOrd="0" destOrd="0" parTransId="{C673E519-766E-40EB-8ECA-B1AC24BE9589}" sibTransId="{F5403351-0BE5-43DE-AFB0-05CE79CAF174}"/>
    <dgm:cxn modelId="{21F1F47D-27F9-4717-8782-42CCD2175004}" type="presOf" srcId="{23A72DCB-E845-4A2E-A742-F40FDD9A48DC}" destId="{3331967F-DC3E-4C04-89D0-99E61779A6B7}" srcOrd="1" destOrd="0" presId="urn:microsoft.com/office/officeart/2005/8/layout/radial5"/>
    <dgm:cxn modelId="{82ECAD57-D6A2-453B-A5AF-5158E3562789}" type="presOf" srcId="{6DFFDABC-21AC-4A5A-BA91-A2D6FD235ADF}" destId="{38576EFB-946E-42A9-856F-A2F72D6100B3}" srcOrd="0" destOrd="0" presId="urn:microsoft.com/office/officeart/2005/8/layout/radial5"/>
    <dgm:cxn modelId="{E985E1D9-4D44-418B-9AE0-632CF4B2DD60}" type="presOf" srcId="{740855D0-F9AD-492D-A066-760AA061D461}" destId="{A62547DD-BB09-49D1-8FF8-5EDFED110958}" srcOrd="0" destOrd="0" presId="urn:microsoft.com/office/officeart/2005/8/layout/radial5"/>
    <dgm:cxn modelId="{21AA9AFF-1D1C-4EE2-92EF-9BC981268794}" type="presOf" srcId="{F9434F93-9FC4-4A0A-B1D2-C0AC72D88240}" destId="{CF7C285C-F733-4115-84A7-34A1E22A9644}" srcOrd="0" destOrd="0" presId="urn:microsoft.com/office/officeart/2005/8/layout/radial5"/>
    <dgm:cxn modelId="{D35629B6-A248-468B-8614-24E00F665C14}" type="presOf" srcId="{B8FEF516-6FE9-4033-BE72-7CF828E51272}" destId="{90365B33-7E15-486B-A677-409C89C869B0}" srcOrd="0" destOrd="0" presId="urn:microsoft.com/office/officeart/2005/8/layout/radial5"/>
    <dgm:cxn modelId="{BD68F616-486D-4E00-B14E-36DB92108F67}" srcId="{B8FEF516-6FE9-4033-BE72-7CF828E51272}" destId="{F9434F93-9FC4-4A0A-B1D2-C0AC72D88240}" srcOrd="1" destOrd="0" parTransId="{11224E99-2208-41DF-8F70-1DBAAF412722}" sibTransId="{DE5B5247-CA30-4837-AB29-5F4721AE292E}"/>
    <dgm:cxn modelId="{9E43F152-5457-49EF-A3D8-3988FF97C5A5}" srcId="{B8FEF516-6FE9-4033-BE72-7CF828E51272}" destId="{740855D0-F9AD-492D-A066-760AA061D461}" srcOrd="0" destOrd="0" parTransId="{23A72DCB-E845-4A2E-A742-F40FDD9A48DC}" sibTransId="{625EFD67-E066-4C94-8063-0BB9142E4E14}"/>
    <dgm:cxn modelId="{8F9C74B1-DAD1-476C-91EC-CA53DC40878B}" type="presOf" srcId="{23A72DCB-E845-4A2E-A742-F40FDD9A48DC}" destId="{DA6355B5-96AC-4A7C-9BF5-D1E28C6F3A01}" srcOrd="0" destOrd="0" presId="urn:microsoft.com/office/officeart/2005/8/layout/radial5"/>
    <dgm:cxn modelId="{3802AEDD-DCAC-4C54-A9DB-0F50C38C4A5E}" type="presOf" srcId="{11224E99-2208-41DF-8F70-1DBAAF412722}" destId="{914332CB-3C7C-425B-9CAA-5DA76D185898}" srcOrd="1" destOrd="0" presId="urn:microsoft.com/office/officeart/2005/8/layout/radial5"/>
    <dgm:cxn modelId="{B2141FE9-6978-43E2-8ADD-6C85F5EFC51C}" type="presOf" srcId="{11224E99-2208-41DF-8F70-1DBAAF412722}" destId="{459A0972-7C63-469B-8D59-DB094C261CD6}" srcOrd="0" destOrd="0" presId="urn:microsoft.com/office/officeart/2005/8/layout/radial5"/>
    <dgm:cxn modelId="{8C56A960-FA40-49A6-800C-9DD4226990FE}" type="presParOf" srcId="{38576EFB-946E-42A9-856F-A2F72D6100B3}" destId="{90365B33-7E15-486B-A677-409C89C869B0}" srcOrd="0" destOrd="0" presId="urn:microsoft.com/office/officeart/2005/8/layout/radial5"/>
    <dgm:cxn modelId="{BDC153A6-144B-4D6E-8B5E-698F0CB08EBA}" type="presParOf" srcId="{38576EFB-946E-42A9-856F-A2F72D6100B3}" destId="{DA6355B5-96AC-4A7C-9BF5-D1E28C6F3A01}" srcOrd="1" destOrd="0" presId="urn:microsoft.com/office/officeart/2005/8/layout/radial5"/>
    <dgm:cxn modelId="{6D9A3AC1-5DE1-466A-8233-699072569A92}" type="presParOf" srcId="{DA6355B5-96AC-4A7C-9BF5-D1E28C6F3A01}" destId="{3331967F-DC3E-4C04-89D0-99E61779A6B7}" srcOrd="0" destOrd="0" presId="urn:microsoft.com/office/officeart/2005/8/layout/radial5"/>
    <dgm:cxn modelId="{4B31991E-55B0-4985-9425-3272E45484AE}" type="presParOf" srcId="{38576EFB-946E-42A9-856F-A2F72D6100B3}" destId="{A62547DD-BB09-49D1-8FF8-5EDFED110958}" srcOrd="2" destOrd="0" presId="urn:microsoft.com/office/officeart/2005/8/layout/radial5"/>
    <dgm:cxn modelId="{948798B4-F8A6-4191-80B9-B00D1AE5D94E}" type="presParOf" srcId="{38576EFB-946E-42A9-856F-A2F72D6100B3}" destId="{459A0972-7C63-469B-8D59-DB094C261CD6}" srcOrd="3" destOrd="0" presId="urn:microsoft.com/office/officeart/2005/8/layout/radial5"/>
    <dgm:cxn modelId="{83842EB2-9914-49FC-B105-21E56DDA82C4}" type="presParOf" srcId="{459A0972-7C63-469B-8D59-DB094C261CD6}" destId="{914332CB-3C7C-425B-9CAA-5DA76D185898}" srcOrd="0" destOrd="0" presId="urn:microsoft.com/office/officeart/2005/8/layout/radial5"/>
    <dgm:cxn modelId="{1D946879-A7FF-46E2-87A7-70F88DE37213}" type="presParOf" srcId="{38576EFB-946E-42A9-856F-A2F72D6100B3}" destId="{CF7C285C-F733-4115-84A7-34A1E22A9644}" srcOrd="4" destOrd="0" presId="urn:microsoft.com/office/officeart/2005/8/layout/radial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98C90-3B4B-446B-B166-E62F4AE71999}" type="doc">
      <dgm:prSet loTypeId="urn:microsoft.com/office/officeart/2005/8/layout/gear1" loCatId="cycle" qsTypeId="urn:microsoft.com/office/officeart/2005/8/quickstyle/simple1" qsCatId="simple" csTypeId="urn:microsoft.com/office/officeart/2005/8/colors/accent6_1" csCatId="accent6" phldr="1"/>
      <dgm:spPr/>
    </dgm:pt>
    <dgm:pt modelId="{DBFEEACE-9698-40B4-BE2B-481F71626C96}">
      <dgm:prSet phldrT="[Text]" custT="1">
        <dgm:style>
          <a:lnRef idx="0">
            <a:schemeClr val="accent1"/>
          </a:lnRef>
          <a:fillRef idx="3">
            <a:schemeClr val="accent1"/>
          </a:fillRef>
          <a:effectRef idx="3">
            <a:schemeClr val="accent1"/>
          </a:effectRef>
          <a:fontRef idx="minor">
            <a:schemeClr val="lt1"/>
          </a:fontRef>
        </dgm:style>
      </dgm:prSet>
      <dgm:spPr>
        <a:effectLst>
          <a:glow rad="228600">
            <a:schemeClr val="accent1">
              <a:satMod val="175000"/>
              <a:alpha val="40000"/>
            </a:schemeClr>
          </a:glow>
        </a:effectLst>
      </dgm:spPr>
      <dgm:t>
        <a:bodyPr/>
        <a:lstStyle/>
        <a:p>
          <a:r>
            <a:rPr lang="en-US" sz="2400" b="1" dirty="0" smtClean="0">
              <a:effectLst>
                <a:outerShdw blurRad="38100" dist="38100" dir="2700000" algn="tl">
                  <a:srgbClr val="000000">
                    <a:alpha val="43137"/>
                  </a:srgbClr>
                </a:outerShdw>
              </a:effectLst>
            </a:rPr>
            <a:t>UTAMA</a:t>
          </a:r>
          <a:endParaRPr lang="en-US" sz="2400" b="1" dirty="0">
            <a:effectLst>
              <a:outerShdw blurRad="38100" dist="38100" dir="2700000" algn="tl">
                <a:srgbClr val="000000">
                  <a:alpha val="43137"/>
                </a:srgbClr>
              </a:outerShdw>
            </a:effectLst>
          </a:endParaRPr>
        </a:p>
      </dgm:t>
    </dgm:pt>
    <dgm:pt modelId="{7F7E5DA4-A32F-4E7F-A826-9D27A98F9033}" type="parTrans" cxnId="{9E03BA30-E1C7-4BB9-BA1D-1DB4F7B0A176}">
      <dgm:prSet/>
      <dgm:spPr/>
      <dgm:t>
        <a:bodyPr/>
        <a:lstStyle/>
        <a:p>
          <a:endParaRPr lang="en-US"/>
        </a:p>
      </dgm:t>
    </dgm:pt>
    <dgm:pt modelId="{7C333723-658E-4359-B439-AFFFAFD976E9}" type="sibTrans" cxnId="{9E03BA30-E1C7-4BB9-BA1D-1DB4F7B0A176}">
      <dgm:prSet/>
      <dgm:spPr/>
      <dgm:t>
        <a:bodyPr/>
        <a:lstStyle/>
        <a:p>
          <a:endParaRPr lang="en-US"/>
        </a:p>
      </dgm:t>
    </dgm:pt>
    <dgm:pt modelId="{3D62E275-2F89-49DC-BB09-8D07DBB06372}">
      <dgm:prSet phldrT="[Text]" custT="1">
        <dgm:style>
          <a:lnRef idx="0">
            <a:schemeClr val="accent3"/>
          </a:lnRef>
          <a:fillRef idx="3">
            <a:schemeClr val="accent3"/>
          </a:fillRef>
          <a:effectRef idx="3">
            <a:schemeClr val="accent3"/>
          </a:effectRef>
          <a:fontRef idx="minor">
            <a:schemeClr val="lt1"/>
          </a:fontRef>
        </dgm:style>
      </dgm:prSet>
      <dgm:spPr>
        <a:gradFill rotWithShape="0">
          <a:gsLst>
            <a:gs pos="0">
              <a:srgbClr val="0978DD"/>
            </a:gs>
            <a:gs pos="0">
              <a:srgbClr val="0978DD"/>
            </a:gs>
            <a:gs pos="80000">
              <a:schemeClr val="accent3">
                <a:shade val="93000"/>
                <a:satMod val="130000"/>
              </a:schemeClr>
            </a:gs>
            <a:gs pos="100000">
              <a:schemeClr val="accent3">
                <a:shade val="94000"/>
                <a:satMod val="135000"/>
              </a:schemeClr>
            </a:gs>
          </a:gsLst>
        </a:gradFill>
        <a:effectLst>
          <a:glow rad="228600">
            <a:schemeClr val="accent2">
              <a:satMod val="175000"/>
              <a:alpha val="40000"/>
            </a:schemeClr>
          </a:glow>
        </a:effectLst>
      </dgm:spPr>
      <dgm:t>
        <a:bodyPr/>
        <a:lstStyle/>
        <a:p>
          <a:endParaRPr lang="en-US" sz="1100" b="0" dirty="0">
            <a:solidFill>
              <a:srgbClr val="C00000"/>
            </a:solidFill>
            <a:effectLst>
              <a:outerShdw blurRad="38100" dist="38100" dir="2700000" algn="tl">
                <a:srgbClr val="000000">
                  <a:alpha val="43137"/>
                </a:srgbClr>
              </a:outerShdw>
            </a:effectLst>
          </a:endParaRPr>
        </a:p>
      </dgm:t>
    </dgm:pt>
    <dgm:pt modelId="{C34470DE-971A-4296-9D6A-9A7B17720EEF}" type="parTrans" cxnId="{6B29096F-B400-459E-BB4B-2DD70ED2E2DB}">
      <dgm:prSet/>
      <dgm:spPr/>
      <dgm:t>
        <a:bodyPr/>
        <a:lstStyle/>
        <a:p>
          <a:endParaRPr lang="en-US"/>
        </a:p>
      </dgm:t>
    </dgm:pt>
    <dgm:pt modelId="{FCF6FA1B-A0F3-4381-A01D-29E85E135B1F}" type="sibTrans" cxnId="{6B29096F-B400-459E-BB4B-2DD70ED2E2DB}">
      <dgm:prSet/>
      <dgm:spPr/>
      <dgm:t>
        <a:bodyPr/>
        <a:lstStyle/>
        <a:p>
          <a:endParaRPr lang="en-US"/>
        </a:p>
      </dgm:t>
    </dgm:pt>
    <dgm:pt modelId="{7F5F29D1-F7F3-4BA8-A927-99F0AFEBA5BC}">
      <dgm:prSet phldrT="[Text]" custT="1">
        <dgm:style>
          <a:lnRef idx="0">
            <a:schemeClr val="accent6"/>
          </a:lnRef>
          <a:fillRef idx="3">
            <a:schemeClr val="accent6"/>
          </a:fillRef>
          <a:effectRef idx="3">
            <a:schemeClr val="accent6"/>
          </a:effectRef>
          <a:fontRef idx="minor">
            <a:schemeClr val="lt1"/>
          </a:fontRef>
        </dgm:style>
      </dgm:prSet>
      <dgm:spPr>
        <a:gradFill rotWithShape="0">
          <a:gsLst>
            <a:gs pos="0">
              <a:srgbClr val="FFEFD1"/>
            </a:gs>
            <a:gs pos="64999">
              <a:srgbClr val="F0EBD5"/>
            </a:gs>
            <a:gs pos="100000">
              <a:srgbClr val="D1C39F"/>
            </a:gs>
          </a:gsLst>
          <a:lin ang="16200000" scaled="0"/>
        </a:gradFill>
        <a:effectLst>
          <a:glow rad="228600">
            <a:schemeClr val="accent1">
              <a:satMod val="175000"/>
              <a:alpha val="40000"/>
            </a:schemeClr>
          </a:glow>
        </a:effectLst>
      </dgm:spPr>
      <dgm:t>
        <a:bodyPr/>
        <a:lstStyle/>
        <a:p>
          <a:r>
            <a:rPr lang="en-US" sz="1600" b="1" dirty="0" smtClean="0">
              <a:effectLst>
                <a:outerShdw blurRad="38100" dist="38100" dir="2700000" algn="tl">
                  <a:srgbClr val="000000">
                    <a:alpha val="43137"/>
                  </a:srgbClr>
                </a:outerShdw>
              </a:effectLst>
            </a:rPr>
            <a:t>AWALAN</a:t>
          </a:r>
        </a:p>
      </dgm:t>
    </dgm:pt>
    <dgm:pt modelId="{58EB9DF1-0F93-4217-AC27-60F4C9273DAB}" type="parTrans" cxnId="{ADF63DBA-D310-45F1-B292-35D52EFAD444}">
      <dgm:prSet/>
      <dgm:spPr/>
      <dgm:t>
        <a:bodyPr/>
        <a:lstStyle/>
        <a:p>
          <a:endParaRPr lang="en-US"/>
        </a:p>
      </dgm:t>
    </dgm:pt>
    <dgm:pt modelId="{3D2634FE-82BB-4900-B309-C2204FDAA73F}" type="sibTrans" cxnId="{ADF63DBA-D310-45F1-B292-35D52EFAD444}">
      <dgm:prSet/>
      <dgm:spPr/>
      <dgm:t>
        <a:bodyPr/>
        <a:lstStyle/>
        <a:p>
          <a:endParaRPr lang="en-US"/>
        </a:p>
      </dgm:t>
    </dgm:pt>
    <dgm:pt modelId="{E2F9ABF9-54F9-4D17-BE86-CFB679567144}" type="pres">
      <dgm:prSet presAssocID="{C0F98C90-3B4B-446B-B166-E62F4AE71999}" presName="composite" presStyleCnt="0">
        <dgm:presLayoutVars>
          <dgm:chMax val="3"/>
          <dgm:animLvl val="lvl"/>
          <dgm:resizeHandles val="exact"/>
        </dgm:presLayoutVars>
      </dgm:prSet>
      <dgm:spPr/>
    </dgm:pt>
    <dgm:pt modelId="{6AF2DFB1-4BF1-4107-BDB8-53D873B932B9}" type="pres">
      <dgm:prSet presAssocID="{DBFEEACE-9698-40B4-BE2B-481F71626C96}" presName="gear1" presStyleLbl="node1" presStyleIdx="0" presStyleCnt="3" custLinFactNeighborX="-76540" custLinFactNeighborY="-40762">
        <dgm:presLayoutVars>
          <dgm:chMax val="1"/>
          <dgm:bulletEnabled val="1"/>
        </dgm:presLayoutVars>
      </dgm:prSet>
      <dgm:spPr/>
      <dgm:t>
        <a:bodyPr/>
        <a:lstStyle/>
        <a:p>
          <a:endParaRPr lang="en-US"/>
        </a:p>
      </dgm:t>
    </dgm:pt>
    <dgm:pt modelId="{84475E1F-BE73-4A7E-9F2B-C6B85D08D46F}" type="pres">
      <dgm:prSet presAssocID="{DBFEEACE-9698-40B4-BE2B-481F71626C96}" presName="gear1srcNode" presStyleLbl="node1" presStyleIdx="0" presStyleCnt="3"/>
      <dgm:spPr/>
      <dgm:t>
        <a:bodyPr/>
        <a:lstStyle/>
        <a:p>
          <a:endParaRPr lang="en-US"/>
        </a:p>
      </dgm:t>
    </dgm:pt>
    <dgm:pt modelId="{FFE8B109-2DF4-48E0-B7DF-868BACAF94DE}" type="pres">
      <dgm:prSet presAssocID="{DBFEEACE-9698-40B4-BE2B-481F71626C96}" presName="gear1dstNode" presStyleLbl="node1" presStyleIdx="0" presStyleCnt="3"/>
      <dgm:spPr/>
      <dgm:t>
        <a:bodyPr/>
        <a:lstStyle/>
        <a:p>
          <a:endParaRPr lang="en-US"/>
        </a:p>
      </dgm:t>
    </dgm:pt>
    <dgm:pt modelId="{F25D8EE2-809A-4B11-A8AD-B40B6F674022}" type="pres">
      <dgm:prSet presAssocID="{3D62E275-2F89-49DC-BB09-8D07DBB06372}" presName="gear2" presStyleLbl="node1" presStyleIdx="1" presStyleCnt="3" custScaleX="100001" custScaleY="93549" custLinFactNeighborX="73282" custLinFactNeighborY="66051">
        <dgm:presLayoutVars>
          <dgm:chMax val="1"/>
          <dgm:bulletEnabled val="1"/>
        </dgm:presLayoutVars>
      </dgm:prSet>
      <dgm:spPr/>
      <dgm:t>
        <a:bodyPr/>
        <a:lstStyle/>
        <a:p>
          <a:endParaRPr lang="en-US"/>
        </a:p>
      </dgm:t>
    </dgm:pt>
    <dgm:pt modelId="{3FF2BC8E-3D4C-46AA-9C2A-2792D37A56A5}" type="pres">
      <dgm:prSet presAssocID="{3D62E275-2F89-49DC-BB09-8D07DBB06372}" presName="gear2srcNode" presStyleLbl="node1" presStyleIdx="1" presStyleCnt="3"/>
      <dgm:spPr/>
      <dgm:t>
        <a:bodyPr/>
        <a:lstStyle/>
        <a:p>
          <a:endParaRPr lang="en-US"/>
        </a:p>
      </dgm:t>
    </dgm:pt>
    <dgm:pt modelId="{54B2434A-AD68-43BE-9ABA-6FD0AFF22694}" type="pres">
      <dgm:prSet presAssocID="{3D62E275-2F89-49DC-BB09-8D07DBB06372}" presName="gear2dstNode" presStyleLbl="node1" presStyleIdx="1" presStyleCnt="3"/>
      <dgm:spPr/>
      <dgm:t>
        <a:bodyPr/>
        <a:lstStyle/>
        <a:p>
          <a:endParaRPr lang="en-US"/>
        </a:p>
      </dgm:t>
    </dgm:pt>
    <dgm:pt modelId="{EE86C4DD-D671-4791-83AC-2B1AEA48C000}" type="pres">
      <dgm:prSet presAssocID="{7F5F29D1-F7F3-4BA8-A927-99F0AFEBA5BC}" presName="gear3" presStyleLbl="node1" presStyleIdx="2" presStyleCnt="3" custLinFactNeighborX="22110"/>
      <dgm:spPr/>
      <dgm:t>
        <a:bodyPr/>
        <a:lstStyle/>
        <a:p>
          <a:endParaRPr lang="en-US"/>
        </a:p>
      </dgm:t>
    </dgm:pt>
    <dgm:pt modelId="{FE0626B0-C63D-4AB8-AC6D-C5C17B5EA2CD}" type="pres">
      <dgm:prSet presAssocID="{7F5F29D1-F7F3-4BA8-A927-99F0AFEBA5BC}" presName="gear3tx" presStyleLbl="node1" presStyleIdx="2" presStyleCnt="3">
        <dgm:presLayoutVars>
          <dgm:chMax val="1"/>
          <dgm:bulletEnabled val="1"/>
        </dgm:presLayoutVars>
      </dgm:prSet>
      <dgm:spPr/>
      <dgm:t>
        <a:bodyPr/>
        <a:lstStyle/>
        <a:p>
          <a:endParaRPr lang="en-US"/>
        </a:p>
      </dgm:t>
    </dgm:pt>
    <dgm:pt modelId="{152DBBEA-8AE4-4A2C-8578-77C1C1CF6C76}" type="pres">
      <dgm:prSet presAssocID="{7F5F29D1-F7F3-4BA8-A927-99F0AFEBA5BC}" presName="gear3srcNode" presStyleLbl="node1" presStyleIdx="2" presStyleCnt="3"/>
      <dgm:spPr/>
      <dgm:t>
        <a:bodyPr/>
        <a:lstStyle/>
        <a:p>
          <a:endParaRPr lang="en-US"/>
        </a:p>
      </dgm:t>
    </dgm:pt>
    <dgm:pt modelId="{C9459092-883A-49B1-9865-F3AB84068E1F}" type="pres">
      <dgm:prSet presAssocID="{7F5F29D1-F7F3-4BA8-A927-99F0AFEBA5BC}" presName="gear3dstNode" presStyleLbl="node1" presStyleIdx="2" presStyleCnt="3"/>
      <dgm:spPr/>
      <dgm:t>
        <a:bodyPr/>
        <a:lstStyle/>
        <a:p>
          <a:endParaRPr lang="en-US"/>
        </a:p>
      </dgm:t>
    </dgm:pt>
    <dgm:pt modelId="{DDBAAEB8-849D-4F07-AD2F-F426B3730BC3}" type="pres">
      <dgm:prSet presAssocID="{7C333723-658E-4359-B439-AFFFAFD976E9}" presName="connector1" presStyleLbl="sibTrans2D1" presStyleIdx="0" presStyleCnt="3" custFlipHor="1" custLinFactNeighborX="-69910" custLinFactNeighborY="-34740"/>
      <dgm:spPr/>
      <dgm:t>
        <a:bodyPr/>
        <a:lstStyle/>
        <a:p>
          <a:endParaRPr lang="en-US"/>
        </a:p>
      </dgm:t>
    </dgm:pt>
    <dgm:pt modelId="{9C99023E-8715-4EBE-BCBA-B86716E0145C}" type="pres">
      <dgm:prSet presAssocID="{FCF6FA1B-A0F3-4381-A01D-29E85E135B1F}" presName="connector2" presStyleLbl="sibTrans2D1" presStyleIdx="1" presStyleCnt="3" custFlipHor="1" custLinFactNeighborX="66635" custLinFactNeighborY="52538"/>
      <dgm:spPr/>
      <dgm:t>
        <a:bodyPr/>
        <a:lstStyle/>
        <a:p>
          <a:endParaRPr lang="en-US"/>
        </a:p>
      </dgm:t>
    </dgm:pt>
    <dgm:pt modelId="{846F66A6-5AC2-44E3-A803-A21091A63C68}" type="pres">
      <dgm:prSet presAssocID="{3D2634FE-82BB-4900-B309-C2204FDAA73F}" presName="connector3" presStyleLbl="sibTrans2D1" presStyleIdx="2" presStyleCnt="3" custAng="11672243" custLinFactNeighborX="18922" custLinFactNeighborY="-1152"/>
      <dgm:spPr/>
      <dgm:t>
        <a:bodyPr/>
        <a:lstStyle/>
        <a:p>
          <a:endParaRPr lang="en-US"/>
        </a:p>
      </dgm:t>
    </dgm:pt>
  </dgm:ptLst>
  <dgm:cxnLst>
    <dgm:cxn modelId="{28C17A4F-61B9-4A80-A5F0-A64EFE1FD6DC}" type="presOf" srcId="{DBFEEACE-9698-40B4-BE2B-481F71626C96}" destId="{FFE8B109-2DF4-48E0-B7DF-868BACAF94DE}" srcOrd="2" destOrd="0" presId="urn:microsoft.com/office/officeart/2005/8/layout/gear1"/>
    <dgm:cxn modelId="{80ADF497-E19F-4A93-8713-E112471A939E}" type="presOf" srcId="{3D62E275-2F89-49DC-BB09-8D07DBB06372}" destId="{F25D8EE2-809A-4B11-A8AD-B40B6F674022}" srcOrd="0" destOrd="0" presId="urn:microsoft.com/office/officeart/2005/8/layout/gear1"/>
    <dgm:cxn modelId="{4F414F14-A19D-445C-858F-754BF2C6022E}" type="presOf" srcId="{7F5F29D1-F7F3-4BA8-A927-99F0AFEBA5BC}" destId="{EE86C4DD-D671-4791-83AC-2B1AEA48C000}" srcOrd="0" destOrd="0" presId="urn:microsoft.com/office/officeart/2005/8/layout/gear1"/>
    <dgm:cxn modelId="{76B3BA35-CA56-4F68-86D5-0565DB34E94E}" type="presOf" srcId="{DBFEEACE-9698-40B4-BE2B-481F71626C96}" destId="{84475E1F-BE73-4A7E-9F2B-C6B85D08D46F}" srcOrd="1" destOrd="0" presId="urn:microsoft.com/office/officeart/2005/8/layout/gear1"/>
    <dgm:cxn modelId="{9EFF32BB-EA5E-431A-B6A0-D3006740D0FE}" type="presOf" srcId="{FCF6FA1B-A0F3-4381-A01D-29E85E135B1F}" destId="{9C99023E-8715-4EBE-BCBA-B86716E0145C}" srcOrd="0" destOrd="0" presId="urn:microsoft.com/office/officeart/2005/8/layout/gear1"/>
    <dgm:cxn modelId="{160BDA4A-C5A1-4459-B462-2249970AA91B}" type="presOf" srcId="{7C333723-658E-4359-B439-AFFFAFD976E9}" destId="{DDBAAEB8-849D-4F07-AD2F-F426B3730BC3}" srcOrd="0" destOrd="0" presId="urn:microsoft.com/office/officeart/2005/8/layout/gear1"/>
    <dgm:cxn modelId="{B35FA358-B48F-41B5-9825-B2B4E0E6CA84}" type="presOf" srcId="{3D2634FE-82BB-4900-B309-C2204FDAA73F}" destId="{846F66A6-5AC2-44E3-A803-A21091A63C68}" srcOrd="0" destOrd="0" presId="urn:microsoft.com/office/officeart/2005/8/layout/gear1"/>
    <dgm:cxn modelId="{9E03BA30-E1C7-4BB9-BA1D-1DB4F7B0A176}" srcId="{C0F98C90-3B4B-446B-B166-E62F4AE71999}" destId="{DBFEEACE-9698-40B4-BE2B-481F71626C96}" srcOrd="0" destOrd="0" parTransId="{7F7E5DA4-A32F-4E7F-A826-9D27A98F9033}" sibTransId="{7C333723-658E-4359-B439-AFFFAFD976E9}"/>
    <dgm:cxn modelId="{F3252139-3DF1-4245-A105-C266738970E3}" type="presOf" srcId="{7F5F29D1-F7F3-4BA8-A927-99F0AFEBA5BC}" destId="{FE0626B0-C63D-4AB8-AC6D-C5C17B5EA2CD}" srcOrd="1" destOrd="0" presId="urn:microsoft.com/office/officeart/2005/8/layout/gear1"/>
    <dgm:cxn modelId="{38AB31E8-33DE-44A8-A07F-CC6037526E79}" type="presOf" srcId="{3D62E275-2F89-49DC-BB09-8D07DBB06372}" destId="{3FF2BC8E-3D4C-46AA-9C2A-2792D37A56A5}" srcOrd="1" destOrd="0" presId="urn:microsoft.com/office/officeart/2005/8/layout/gear1"/>
    <dgm:cxn modelId="{1FFA5007-7A8E-4563-B60D-E534418D0320}" type="presOf" srcId="{C0F98C90-3B4B-446B-B166-E62F4AE71999}" destId="{E2F9ABF9-54F9-4D17-BE86-CFB679567144}" srcOrd="0" destOrd="0" presId="urn:microsoft.com/office/officeart/2005/8/layout/gear1"/>
    <dgm:cxn modelId="{7E140729-FB26-45D1-8C73-333B4D8CC675}" type="presOf" srcId="{DBFEEACE-9698-40B4-BE2B-481F71626C96}" destId="{6AF2DFB1-4BF1-4107-BDB8-53D873B932B9}" srcOrd="0" destOrd="0" presId="urn:microsoft.com/office/officeart/2005/8/layout/gear1"/>
    <dgm:cxn modelId="{6B29096F-B400-459E-BB4B-2DD70ED2E2DB}" srcId="{C0F98C90-3B4B-446B-B166-E62F4AE71999}" destId="{3D62E275-2F89-49DC-BB09-8D07DBB06372}" srcOrd="1" destOrd="0" parTransId="{C34470DE-971A-4296-9D6A-9A7B17720EEF}" sibTransId="{FCF6FA1B-A0F3-4381-A01D-29E85E135B1F}"/>
    <dgm:cxn modelId="{E8A0F817-7D0B-478B-AFFC-0F4D333D4178}" type="presOf" srcId="{3D62E275-2F89-49DC-BB09-8D07DBB06372}" destId="{54B2434A-AD68-43BE-9ABA-6FD0AFF22694}" srcOrd="2" destOrd="0" presId="urn:microsoft.com/office/officeart/2005/8/layout/gear1"/>
    <dgm:cxn modelId="{ADF63DBA-D310-45F1-B292-35D52EFAD444}" srcId="{C0F98C90-3B4B-446B-B166-E62F4AE71999}" destId="{7F5F29D1-F7F3-4BA8-A927-99F0AFEBA5BC}" srcOrd="2" destOrd="0" parTransId="{58EB9DF1-0F93-4217-AC27-60F4C9273DAB}" sibTransId="{3D2634FE-82BB-4900-B309-C2204FDAA73F}"/>
    <dgm:cxn modelId="{0C1C047B-183C-42A1-8BBE-4954A9A780AE}" type="presOf" srcId="{7F5F29D1-F7F3-4BA8-A927-99F0AFEBA5BC}" destId="{C9459092-883A-49B1-9865-F3AB84068E1F}" srcOrd="3" destOrd="0" presId="urn:microsoft.com/office/officeart/2005/8/layout/gear1"/>
    <dgm:cxn modelId="{49C29A9A-58C6-4C7C-9EB3-D9108C5DD460}" type="presOf" srcId="{7F5F29D1-F7F3-4BA8-A927-99F0AFEBA5BC}" destId="{152DBBEA-8AE4-4A2C-8578-77C1C1CF6C76}" srcOrd="2" destOrd="0" presId="urn:microsoft.com/office/officeart/2005/8/layout/gear1"/>
    <dgm:cxn modelId="{CD81329B-FE27-4AA4-919E-01CA4C4960A2}" type="presParOf" srcId="{E2F9ABF9-54F9-4D17-BE86-CFB679567144}" destId="{6AF2DFB1-4BF1-4107-BDB8-53D873B932B9}" srcOrd="0" destOrd="0" presId="urn:microsoft.com/office/officeart/2005/8/layout/gear1"/>
    <dgm:cxn modelId="{CD8976A3-F323-4123-9D16-705609C72F7B}" type="presParOf" srcId="{E2F9ABF9-54F9-4D17-BE86-CFB679567144}" destId="{84475E1F-BE73-4A7E-9F2B-C6B85D08D46F}" srcOrd="1" destOrd="0" presId="urn:microsoft.com/office/officeart/2005/8/layout/gear1"/>
    <dgm:cxn modelId="{31D8B06D-5DA3-47A5-9C0E-DC873827D8D2}" type="presParOf" srcId="{E2F9ABF9-54F9-4D17-BE86-CFB679567144}" destId="{FFE8B109-2DF4-48E0-B7DF-868BACAF94DE}" srcOrd="2" destOrd="0" presId="urn:microsoft.com/office/officeart/2005/8/layout/gear1"/>
    <dgm:cxn modelId="{E1D40C56-7BC7-4C64-80C1-8D81853F1B55}" type="presParOf" srcId="{E2F9ABF9-54F9-4D17-BE86-CFB679567144}" destId="{F25D8EE2-809A-4B11-A8AD-B40B6F674022}" srcOrd="3" destOrd="0" presId="urn:microsoft.com/office/officeart/2005/8/layout/gear1"/>
    <dgm:cxn modelId="{A8CBCC65-F992-4780-93BC-4862FA4371D7}" type="presParOf" srcId="{E2F9ABF9-54F9-4D17-BE86-CFB679567144}" destId="{3FF2BC8E-3D4C-46AA-9C2A-2792D37A56A5}" srcOrd="4" destOrd="0" presId="urn:microsoft.com/office/officeart/2005/8/layout/gear1"/>
    <dgm:cxn modelId="{FD7A4C1D-A943-44E5-A07A-A904474393BB}" type="presParOf" srcId="{E2F9ABF9-54F9-4D17-BE86-CFB679567144}" destId="{54B2434A-AD68-43BE-9ABA-6FD0AFF22694}" srcOrd="5" destOrd="0" presId="urn:microsoft.com/office/officeart/2005/8/layout/gear1"/>
    <dgm:cxn modelId="{08E4A10B-C9AA-4CF9-B84A-1813EC73A104}" type="presParOf" srcId="{E2F9ABF9-54F9-4D17-BE86-CFB679567144}" destId="{EE86C4DD-D671-4791-83AC-2B1AEA48C000}" srcOrd="6" destOrd="0" presId="urn:microsoft.com/office/officeart/2005/8/layout/gear1"/>
    <dgm:cxn modelId="{6E4A64AB-175C-48BE-B21B-C97A05EC379A}" type="presParOf" srcId="{E2F9ABF9-54F9-4D17-BE86-CFB679567144}" destId="{FE0626B0-C63D-4AB8-AC6D-C5C17B5EA2CD}" srcOrd="7" destOrd="0" presId="urn:microsoft.com/office/officeart/2005/8/layout/gear1"/>
    <dgm:cxn modelId="{12E70A37-2942-47C1-B1B0-DBE79B1F9C4D}" type="presParOf" srcId="{E2F9ABF9-54F9-4D17-BE86-CFB679567144}" destId="{152DBBEA-8AE4-4A2C-8578-77C1C1CF6C76}" srcOrd="8" destOrd="0" presId="urn:microsoft.com/office/officeart/2005/8/layout/gear1"/>
    <dgm:cxn modelId="{A5509C96-F233-46F4-827E-D95CFB50431B}" type="presParOf" srcId="{E2F9ABF9-54F9-4D17-BE86-CFB679567144}" destId="{C9459092-883A-49B1-9865-F3AB84068E1F}" srcOrd="9" destOrd="0" presId="urn:microsoft.com/office/officeart/2005/8/layout/gear1"/>
    <dgm:cxn modelId="{9D5E7D11-9207-4AD0-B1E0-B2F71C8BF4F1}" type="presParOf" srcId="{E2F9ABF9-54F9-4D17-BE86-CFB679567144}" destId="{DDBAAEB8-849D-4F07-AD2F-F426B3730BC3}" srcOrd="10" destOrd="0" presId="urn:microsoft.com/office/officeart/2005/8/layout/gear1"/>
    <dgm:cxn modelId="{2E02A343-4A3A-4BAC-9408-41F088E2554A}" type="presParOf" srcId="{E2F9ABF9-54F9-4D17-BE86-CFB679567144}" destId="{9C99023E-8715-4EBE-BCBA-B86716E0145C}" srcOrd="11" destOrd="0" presId="urn:microsoft.com/office/officeart/2005/8/layout/gear1"/>
    <dgm:cxn modelId="{F088BFD1-B30A-4F71-9B0B-5E5CF8567EF6}" type="presParOf" srcId="{E2F9ABF9-54F9-4D17-BE86-CFB679567144}" destId="{846F66A6-5AC2-44E3-A803-A21091A63C68}" srcOrd="12" destOrd="0" presId="urn:microsoft.com/office/officeart/2005/8/layout/gear1"/>
  </dgm:cxnLst>
  <dgm:bg>
    <a:effectLst>
      <a:glow rad="228600">
        <a:schemeClr val="accent1">
          <a:satMod val="175000"/>
          <a:alpha val="40000"/>
        </a:schemeClr>
      </a:glow>
    </a:effectLst>
  </dgm:bg>
  <dgm:whole/>
</dgm:dataModel>
</file>

<file path=ppt/diagrams/data3.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custT="1"/>
      <dgm:spPr>
        <a:solidFill>
          <a:srgbClr val="FFC000"/>
        </a:solidFill>
      </dgm:spPr>
      <dgm:t>
        <a:bodyPr/>
        <a:lstStyle>
          <a:extLst/>
        </a:lstStyle>
        <a:p>
          <a:pPr algn="ctr"/>
          <a:r>
            <a:rPr lang="id-ID" sz="1400" dirty="0" smtClean="0">
              <a:solidFill>
                <a:schemeClr val="tx1"/>
              </a:solidFill>
            </a:rPr>
            <a:t>Penetapan status</a:t>
          </a:r>
          <a:endParaRPr lang="en-US" sz="1400" dirty="0">
            <a:solidFill>
              <a:schemeClr val="tx1"/>
            </a:solidFill>
          </a:endParaRPr>
        </a:p>
      </dgm:t>
    </dgm:pt>
    <dgm:pt modelId="{88942913-D2BB-4DEB-B0E7-EA2B7A6CD360}" type="parTrans" cxnId="{DFAEFA4C-B3B0-4C4E-BCD8-BFB53D07C5D0}">
      <dgm:prSet/>
      <dgm:spPr/>
      <dgm:t>
        <a:bodyPr/>
        <a:lstStyle>
          <a:extLst/>
        </a:lstStyle>
        <a:p>
          <a:pPr algn="ctr"/>
          <a:endParaRPr lang="en-US" sz="1400"/>
        </a:p>
      </dgm:t>
    </dgm:pt>
    <dgm:pt modelId="{579A9A07-8770-4AC1-9705-76E19F87D269}" type="sibTrans" cxnId="{DFAEFA4C-B3B0-4C4E-BCD8-BFB53D07C5D0}">
      <dgm:prSet/>
      <dgm:spPr/>
      <dgm:t>
        <a:bodyPr/>
        <a:lstStyle>
          <a:extLst/>
        </a:lstStyle>
        <a:p>
          <a:pPr algn="ctr"/>
          <a:endParaRPr lang="en-US" sz="1400"/>
        </a:p>
      </dgm:t>
    </dgm:pt>
    <dgm:pt modelId="{AC5265C1-0BAB-4984-A634-E4518A8EC253}">
      <dgm:prSet phldrT="[Text]" custT="1"/>
      <dgm:spPr>
        <a:solidFill>
          <a:srgbClr val="663300"/>
        </a:solidFill>
      </dgm:spPr>
      <dgm:t>
        <a:bodyPr/>
        <a:lstStyle>
          <a:extLst/>
        </a:lstStyle>
        <a:p>
          <a:pPr algn="ctr"/>
          <a:r>
            <a:rPr lang="id-ID" sz="1400" dirty="0" smtClean="0">
              <a:solidFill>
                <a:schemeClr val="bg1"/>
              </a:solidFill>
            </a:rPr>
            <a:t>Penggunaan sementara</a:t>
          </a:r>
          <a:endParaRPr lang="en-US" sz="1400" dirty="0">
            <a:solidFill>
              <a:schemeClr val="bg1"/>
            </a:solidFill>
          </a:endParaRPr>
        </a:p>
      </dgm:t>
    </dgm:pt>
    <dgm:pt modelId="{26A0947C-B518-417C-9D68-EC422DC1E3A5}" type="parTrans" cxnId="{579A338B-B5D8-4240-8867-8564B0DC96F3}">
      <dgm:prSet/>
      <dgm:spPr/>
      <dgm:t>
        <a:bodyPr/>
        <a:lstStyle>
          <a:extLst/>
        </a:lstStyle>
        <a:p>
          <a:pPr algn="ctr"/>
          <a:endParaRPr lang="en-US" sz="1400"/>
        </a:p>
      </dgm:t>
    </dgm:pt>
    <dgm:pt modelId="{E68E8117-B3CB-464C-9711-4DBE8BF88216}" type="sibTrans" cxnId="{579A338B-B5D8-4240-8867-8564B0DC96F3}">
      <dgm:prSet/>
      <dgm:spPr/>
      <dgm:t>
        <a:bodyPr/>
        <a:lstStyle>
          <a:extLst/>
        </a:lstStyle>
        <a:p>
          <a:pPr algn="ctr"/>
          <a:endParaRPr lang="en-US" sz="1400"/>
        </a:p>
      </dgm:t>
    </dgm:pt>
    <dgm:pt modelId="{F50BDB3E-817D-4A89-9D71-D9E0B029567B}">
      <dgm:prSet phldrT="[Text]" custT="1"/>
      <dgm:spPr>
        <a:solidFill>
          <a:srgbClr val="CCFF33"/>
        </a:solidFill>
      </dgm:spPr>
      <dgm:t>
        <a:bodyPr/>
        <a:lstStyle>
          <a:extLst/>
        </a:lstStyle>
        <a:p>
          <a:pPr algn="ctr"/>
          <a:r>
            <a:rPr lang="id-ID" sz="1400" dirty="0" smtClean="0">
              <a:solidFill>
                <a:schemeClr val="tx1"/>
              </a:solidFill>
            </a:rPr>
            <a:t>Alih status pengunaan</a:t>
          </a:r>
          <a:endParaRPr lang="en-US" sz="1400" dirty="0">
            <a:solidFill>
              <a:schemeClr val="tx1"/>
            </a:solidFill>
          </a:endParaRPr>
        </a:p>
      </dgm:t>
    </dgm:pt>
    <dgm:pt modelId="{DE0B39BA-A6F3-455E-8022-365CCF701DB7}" type="parTrans" cxnId="{E8EF61B1-515C-44F0-9393-3A960B69FA7A}">
      <dgm:prSet/>
      <dgm:spPr/>
      <dgm:t>
        <a:bodyPr/>
        <a:lstStyle>
          <a:extLst/>
        </a:lstStyle>
        <a:p>
          <a:pPr algn="ctr"/>
          <a:endParaRPr lang="en-US" sz="1400"/>
        </a:p>
      </dgm:t>
    </dgm:pt>
    <dgm:pt modelId="{25F4C625-3E51-442C-BBB8-3FA715271B27}" type="sibTrans" cxnId="{E8EF61B1-515C-44F0-9393-3A960B69FA7A}">
      <dgm:prSet/>
      <dgm:spPr/>
      <dgm:t>
        <a:bodyPr/>
        <a:lstStyle>
          <a:extLst/>
        </a:lstStyle>
        <a:p>
          <a:pPr algn="ctr"/>
          <a:endParaRPr lang="en-US" sz="1400"/>
        </a:p>
      </dgm:t>
    </dgm:pt>
    <dgm:pt modelId="{ECBD6B98-1CBE-4BAA-AB77-4873C9DB1799}">
      <dgm:prSet phldrT="[Text]" custT="1"/>
      <dgm:spPr>
        <a:solidFill>
          <a:srgbClr val="CC3300"/>
        </a:solidFill>
      </dgm:spPr>
      <dgm:t>
        <a:bodyPr/>
        <a:lstStyle>
          <a:extLst/>
        </a:lstStyle>
        <a:p>
          <a:pPr algn="ctr"/>
          <a:r>
            <a:rPr lang="id-ID" sz="1400" dirty="0" smtClean="0"/>
            <a:t>Dioperasionalkan pihak lain</a:t>
          </a:r>
          <a:endParaRPr lang="en-US" sz="1400" dirty="0"/>
        </a:p>
      </dgm:t>
    </dgm:pt>
    <dgm:pt modelId="{A8E7F406-AFD8-48D2-8D82-E8A1F17391BF}" type="parTrans" cxnId="{7BE48F06-505A-4F51-BA61-409D1FF34502}">
      <dgm:prSet/>
      <dgm:spPr/>
      <dgm:t>
        <a:bodyPr/>
        <a:lstStyle>
          <a:extLst/>
        </a:lstStyle>
        <a:p>
          <a:pPr algn="ctr"/>
          <a:endParaRPr lang="en-US" sz="1400"/>
        </a:p>
      </dgm:t>
    </dgm:pt>
    <dgm:pt modelId="{CF18F627-55D0-4D75-84BC-9F6776290819}" type="sibTrans" cxnId="{7BE48F06-505A-4F51-BA61-409D1FF34502}">
      <dgm:prSet/>
      <dgm:spPr/>
      <dgm:t>
        <a:bodyPr/>
        <a:lstStyle>
          <a:extLst/>
        </a:lstStyle>
        <a:p>
          <a:pPr algn="ctr"/>
          <a:endParaRPr lang="en-US" sz="1400"/>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9762">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16352">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custLinFactNeighborY="-25458">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B3CB4345-CD92-462E-90B6-B0B9814962EB}" type="presOf" srcId="{ECBD6B98-1CBE-4BAA-AB77-4873C9DB1799}" destId="{D2A5797B-20EE-4298-BA50-C968CEE241D4}" srcOrd="1"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B1B4CE4C-8074-47A7-BCBA-AC8696368E13}" type="presOf" srcId="{AC5265C1-0BAB-4984-A634-E4518A8EC253}" destId="{06B5F591-72E0-4CFF-9799-36D4050BD51D}"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5112FD7D-4CED-4F26-AE79-B08F2A50FECF}" type="presOf" srcId="{8554BDF9-8515-4677-9942-0171F000F8EB}" destId="{9D58511D-D18C-46E6-ADFB-6CDE1389D37F}" srcOrd="0" destOrd="0" presId="urn:microsoft.com/office/officeart/2005/8/layout/list1#1"/>
    <dgm:cxn modelId="{88FF7F87-8843-4003-A23D-7D1E48F1AE5D}" type="presOf" srcId="{787546C1-DD5C-4D6E-BFDD-D95A52E781AD}" destId="{8BC4E78D-0D98-4ED2-B23A-71FEC19A6436}" srcOrd="1" destOrd="0" presId="urn:microsoft.com/office/officeart/2005/8/layout/list1#1"/>
    <dgm:cxn modelId="{73743B5A-1879-4356-A907-AFD1DBB34D48}" type="presOf" srcId="{F50BDB3E-817D-4A89-9D71-D9E0B029567B}" destId="{63AA2D3F-331D-492F-82D5-8A2B6C78BAAD}"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E8EF61B1-515C-44F0-9393-3A960B69FA7A}" srcId="{8554BDF9-8515-4677-9942-0171F000F8EB}" destId="{F50BDB3E-817D-4A89-9D71-D9E0B029567B}" srcOrd="2" destOrd="0" parTransId="{DE0B39BA-A6F3-455E-8022-365CCF701DB7}" sibTransId="{25F4C625-3E51-442C-BBB8-3FA715271B27}"/>
    <dgm:cxn modelId="{1CBB766F-3035-4370-A484-93BEB7A9FFE1}" type="presOf" srcId="{787546C1-DD5C-4D6E-BFDD-D95A52E781AD}" destId="{F4F466C7-208D-4B4A-A865-9D82D8E9F892}" srcOrd="0" destOrd="0" presId="urn:microsoft.com/office/officeart/2005/8/layout/list1#1"/>
    <dgm:cxn modelId="{1FDD4073-5B24-48B3-8FC2-C9D28A7CBAFD}" type="presOf" srcId="{ECBD6B98-1CBE-4BAA-AB77-4873C9DB1799}" destId="{CA895514-6C23-43E3-A15C-728A9EC10843}" srcOrd="0" destOrd="0" presId="urn:microsoft.com/office/officeart/2005/8/layout/list1#1"/>
    <dgm:cxn modelId="{F05DF493-198B-4645-8425-0AB5DC8545BF}" type="presOf" srcId="{F50BDB3E-817D-4A89-9D71-D9E0B029567B}" destId="{2CFD44AC-C5B0-407B-B2EE-07415AFE4DC4}" srcOrd="1" destOrd="0" presId="urn:microsoft.com/office/officeart/2005/8/layout/list1#1"/>
    <dgm:cxn modelId="{771D721A-8470-4C73-B3D6-0C70A4951039}" type="presOf" srcId="{AC5265C1-0BAB-4984-A634-E4518A8EC253}" destId="{12E5634D-BCAA-48AB-BADB-754A15E9B7AC}" srcOrd="1" destOrd="0" presId="urn:microsoft.com/office/officeart/2005/8/layout/list1#1"/>
    <dgm:cxn modelId="{B551544B-B330-4C4B-9434-E8F495683F18}" type="presParOf" srcId="{9D58511D-D18C-46E6-ADFB-6CDE1389D37F}" destId="{29EC7F92-6143-4EC7-AD17-ECAF75C06DC8}" srcOrd="0" destOrd="0" presId="urn:microsoft.com/office/officeart/2005/8/layout/list1#1"/>
    <dgm:cxn modelId="{8ACEDF5C-438A-4662-A92A-DA6309130571}" type="presParOf" srcId="{29EC7F92-6143-4EC7-AD17-ECAF75C06DC8}" destId="{F4F466C7-208D-4B4A-A865-9D82D8E9F892}" srcOrd="0" destOrd="0" presId="urn:microsoft.com/office/officeart/2005/8/layout/list1#1"/>
    <dgm:cxn modelId="{84CE8664-2A6F-4E3A-8B04-CD4388F8E1C6}" type="presParOf" srcId="{29EC7F92-6143-4EC7-AD17-ECAF75C06DC8}" destId="{8BC4E78D-0D98-4ED2-B23A-71FEC19A6436}" srcOrd="1" destOrd="0" presId="urn:microsoft.com/office/officeart/2005/8/layout/list1#1"/>
    <dgm:cxn modelId="{5DFF3BF3-6FEB-44EB-99A8-0A584F838339}" type="presParOf" srcId="{9D58511D-D18C-46E6-ADFB-6CDE1389D37F}" destId="{129CDA7D-4C80-4698-AFD0-7208B5D9749E}" srcOrd="1" destOrd="0" presId="urn:microsoft.com/office/officeart/2005/8/layout/list1#1"/>
    <dgm:cxn modelId="{B218C3A4-FEFC-4A6F-B03F-FF5DB0BB32B2}" type="presParOf" srcId="{9D58511D-D18C-46E6-ADFB-6CDE1389D37F}" destId="{EBA8CF1F-3B4A-4B6A-8877-CB03CDDAB1E9}" srcOrd="2" destOrd="0" presId="urn:microsoft.com/office/officeart/2005/8/layout/list1#1"/>
    <dgm:cxn modelId="{8E58DAC2-681D-43E5-9CE1-4EB9B4B50690}" type="presParOf" srcId="{9D58511D-D18C-46E6-ADFB-6CDE1389D37F}" destId="{8BC0D01A-9D98-495C-93AA-A7D9631CDDAD}" srcOrd="3" destOrd="0" presId="urn:microsoft.com/office/officeart/2005/8/layout/list1#1"/>
    <dgm:cxn modelId="{5076E6D0-3A0E-40E6-BD7A-6CD03AFE29F3}" type="presParOf" srcId="{9D58511D-D18C-46E6-ADFB-6CDE1389D37F}" destId="{D4434ECF-2146-46AC-B62E-87AB389C995A}" srcOrd="4" destOrd="0" presId="urn:microsoft.com/office/officeart/2005/8/layout/list1#1"/>
    <dgm:cxn modelId="{0981FAC5-1B28-40E2-872D-863828F29336}" type="presParOf" srcId="{D4434ECF-2146-46AC-B62E-87AB389C995A}" destId="{06B5F591-72E0-4CFF-9799-36D4050BD51D}" srcOrd="0" destOrd="0" presId="urn:microsoft.com/office/officeart/2005/8/layout/list1#1"/>
    <dgm:cxn modelId="{FD50CC04-92D1-4334-A22E-81B8431C5F82}" type="presParOf" srcId="{D4434ECF-2146-46AC-B62E-87AB389C995A}" destId="{12E5634D-BCAA-48AB-BADB-754A15E9B7AC}" srcOrd="1" destOrd="0" presId="urn:microsoft.com/office/officeart/2005/8/layout/list1#1"/>
    <dgm:cxn modelId="{755DDD10-FED9-4057-94DC-38031A809863}" type="presParOf" srcId="{9D58511D-D18C-46E6-ADFB-6CDE1389D37F}" destId="{3DAA9763-50F6-4CC4-B6DA-0A4C45FFB361}" srcOrd="5" destOrd="0" presId="urn:microsoft.com/office/officeart/2005/8/layout/list1#1"/>
    <dgm:cxn modelId="{E4B9F3C1-9D14-4FF0-8954-8DDDCBB29EE8}" type="presParOf" srcId="{9D58511D-D18C-46E6-ADFB-6CDE1389D37F}" destId="{51228DB3-E7D4-486B-A0C1-9A59D129891F}" srcOrd="6" destOrd="0" presId="urn:microsoft.com/office/officeart/2005/8/layout/list1#1"/>
    <dgm:cxn modelId="{46B9ACAA-9BA4-4EA0-8750-360DF9CB1BD8}" type="presParOf" srcId="{9D58511D-D18C-46E6-ADFB-6CDE1389D37F}" destId="{ECC02425-44D1-4F4C-B5D6-13442CA71F2A}" srcOrd="7" destOrd="0" presId="urn:microsoft.com/office/officeart/2005/8/layout/list1#1"/>
    <dgm:cxn modelId="{24BA6A00-2A52-44F0-8F3E-0FCB6E57867B}" type="presParOf" srcId="{9D58511D-D18C-46E6-ADFB-6CDE1389D37F}" destId="{98CD7476-6A48-4BD0-A0B1-E79081300878}" srcOrd="8" destOrd="0" presId="urn:microsoft.com/office/officeart/2005/8/layout/list1#1"/>
    <dgm:cxn modelId="{33EBC55A-D7D9-47EF-8D0B-331D4642310D}" type="presParOf" srcId="{98CD7476-6A48-4BD0-A0B1-E79081300878}" destId="{63AA2D3F-331D-492F-82D5-8A2B6C78BAAD}" srcOrd="0" destOrd="0" presId="urn:microsoft.com/office/officeart/2005/8/layout/list1#1"/>
    <dgm:cxn modelId="{0F8C6D97-058E-4273-9435-A9546AAD2027}" type="presParOf" srcId="{98CD7476-6A48-4BD0-A0B1-E79081300878}" destId="{2CFD44AC-C5B0-407B-B2EE-07415AFE4DC4}" srcOrd="1" destOrd="0" presId="urn:microsoft.com/office/officeart/2005/8/layout/list1#1"/>
    <dgm:cxn modelId="{9010F7A7-B5CB-4D73-87D1-D9FA27D1FA19}" type="presParOf" srcId="{9D58511D-D18C-46E6-ADFB-6CDE1389D37F}" destId="{E27A153A-8ADD-4646-B3A3-509A74CD0695}" srcOrd="9" destOrd="0" presId="urn:microsoft.com/office/officeart/2005/8/layout/list1#1"/>
    <dgm:cxn modelId="{2A9D6C53-883B-46C1-AA4A-A0CA1D0E0325}" type="presParOf" srcId="{9D58511D-D18C-46E6-ADFB-6CDE1389D37F}" destId="{2DB5D132-AB90-49A4-A479-F0988A86E33E}" srcOrd="10" destOrd="0" presId="urn:microsoft.com/office/officeart/2005/8/layout/list1#1"/>
    <dgm:cxn modelId="{1B830503-6788-440D-8AC7-FC0D0F3D18C6}" type="presParOf" srcId="{9D58511D-D18C-46E6-ADFB-6CDE1389D37F}" destId="{A5E75685-2820-438A-88AF-159553A570AE}" srcOrd="11" destOrd="0" presId="urn:microsoft.com/office/officeart/2005/8/layout/list1#1"/>
    <dgm:cxn modelId="{5C94FE8A-5484-4743-BD6F-39090F1D19DF}" type="presParOf" srcId="{9D58511D-D18C-46E6-ADFB-6CDE1389D37F}" destId="{3936D63D-3BB5-4099-A097-CE176EB2ABE2}" srcOrd="12" destOrd="0" presId="urn:microsoft.com/office/officeart/2005/8/layout/list1#1"/>
    <dgm:cxn modelId="{CCAAF5E5-485C-4001-A02D-AFD6C6DD58DB}" type="presParOf" srcId="{3936D63D-3BB5-4099-A097-CE176EB2ABE2}" destId="{CA895514-6C23-43E3-A15C-728A9EC10843}" srcOrd="0" destOrd="0" presId="urn:microsoft.com/office/officeart/2005/8/layout/list1#1"/>
    <dgm:cxn modelId="{215B05ED-2352-49DB-ACC5-12838E38CA0A}" type="presParOf" srcId="{3936D63D-3BB5-4099-A097-CE176EB2ABE2}" destId="{D2A5797B-20EE-4298-BA50-C968CEE241D4}" srcOrd="1" destOrd="0" presId="urn:microsoft.com/office/officeart/2005/8/layout/list1#1"/>
    <dgm:cxn modelId="{38A59E7D-C4E9-4F06-A39A-D32FCFCC59DC}" type="presParOf" srcId="{9D58511D-D18C-46E6-ADFB-6CDE1389D37F}" destId="{AEA9E5FD-8F48-4CA8-8487-C530B0C74333}" srcOrd="13" destOrd="0" presId="urn:microsoft.com/office/officeart/2005/8/layout/list1#1"/>
    <dgm:cxn modelId="{D95D87BF-C687-4BC8-BD1D-99ED0AC3AE84}"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a:solidFill>
          <a:srgbClr val="7030A0"/>
        </a:solidFill>
      </dgm:spPr>
      <dgm:t>
        <a:bodyPr/>
        <a:lstStyle>
          <a:extLst/>
        </a:lstStyle>
        <a:p>
          <a:pPr algn="ctr"/>
          <a:r>
            <a:rPr lang="id-ID" dirty="0" smtClean="0"/>
            <a:t>Sewa</a:t>
          </a:r>
          <a:endParaRPr lang="en-US" dirty="0"/>
        </a:p>
      </dgm:t>
    </dgm:pt>
    <dgm:pt modelId="{88942913-D2BB-4DEB-B0E7-EA2B7A6CD360}" type="parTrans" cxnId="{DFAEFA4C-B3B0-4C4E-BCD8-BFB53D07C5D0}">
      <dgm:prSet/>
      <dgm:spPr/>
      <dgm:t>
        <a:bodyPr/>
        <a:lstStyle>
          <a:extLst/>
        </a:lstStyle>
        <a:p>
          <a:pPr algn="ctr"/>
          <a:endParaRPr lang="en-US"/>
        </a:p>
      </dgm:t>
    </dgm:pt>
    <dgm:pt modelId="{579A9A07-8770-4AC1-9705-76E19F87D269}" type="sibTrans" cxnId="{DFAEFA4C-B3B0-4C4E-BCD8-BFB53D07C5D0}">
      <dgm:prSet/>
      <dgm:spPr/>
      <dgm:t>
        <a:bodyPr/>
        <a:lstStyle>
          <a:extLst/>
        </a:lstStyle>
        <a:p>
          <a:pPr algn="ctr"/>
          <a:endParaRPr lang="en-US"/>
        </a:p>
      </dgm:t>
    </dgm:pt>
    <dgm:pt modelId="{AC5265C1-0BAB-4984-A634-E4518A8EC253}">
      <dgm:prSet phldrT="[Text]"/>
      <dgm:spPr>
        <a:solidFill>
          <a:srgbClr val="CC66FF"/>
        </a:solidFill>
      </dgm:spPr>
      <dgm:t>
        <a:bodyPr/>
        <a:lstStyle>
          <a:extLst/>
        </a:lstStyle>
        <a:p>
          <a:pPr algn="ctr"/>
          <a:r>
            <a:rPr lang="id-ID" dirty="0" smtClean="0">
              <a:solidFill>
                <a:schemeClr val="tx1"/>
              </a:solidFill>
            </a:rPr>
            <a:t>Pinjam Pakai</a:t>
          </a:r>
          <a:endParaRPr lang="en-US" dirty="0">
            <a:solidFill>
              <a:schemeClr val="tx1"/>
            </a:solidFill>
          </a:endParaRPr>
        </a:p>
      </dgm:t>
    </dgm:pt>
    <dgm:pt modelId="{26A0947C-B518-417C-9D68-EC422DC1E3A5}" type="parTrans" cxnId="{579A338B-B5D8-4240-8867-8564B0DC96F3}">
      <dgm:prSet/>
      <dgm:spPr/>
      <dgm:t>
        <a:bodyPr/>
        <a:lstStyle>
          <a:extLst/>
        </a:lstStyle>
        <a:p>
          <a:pPr algn="ctr"/>
          <a:endParaRPr lang="en-US"/>
        </a:p>
      </dgm:t>
    </dgm:pt>
    <dgm:pt modelId="{E68E8117-B3CB-464C-9711-4DBE8BF88216}" type="sibTrans" cxnId="{579A338B-B5D8-4240-8867-8564B0DC96F3}">
      <dgm:prSet/>
      <dgm:spPr/>
      <dgm:t>
        <a:bodyPr/>
        <a:lstStyle>
          <a:extLst/>
        </a:lstStyle>
        <a:p>
          <a:pPr algn="ctr"/>
          <a:endParaRPr lang="en-US"/>
        </a:p>
      </dgm:t>
    </dgm:pt>
    <dgm:pt modelId="{F50BDB3E-817D-4A89-9D71-D9E0B029567B}">
      <dgm:prSet phldrT="[Text]"/>
      <dgm:spPr>
        <a:solidFill>
          <a:srgbClr val="660033"/>
        </a:solidFill>
      </dgm:spPr>
      <dgm:t>
        <a:bodyPr/>
        <a:lstStyle>
          <a:extLst/>
        </a:lstStyle>
        <a:p>
          <a:pPr algn="ctr"/>
          <a:r>
            <a:rPr lang="id-ID" dirty="0" smtClean="0"/>
            <a:t>Kerjasama Pemanfaatan</a:t>
          </a:r>
          <a:endParaRPr lang="en-US" dirty="0"/>
        </a:p>
      </dgm:t>
    </dgm:pt>
    <dgm:pt modelId="{DE0B39BA-A6F3-455E-8022-365CCF701DB7}" type="parTrans" cxnId="{E8EF61B1-515C-44F0-9393-3A960B69FA7A}">
      <dgm:prSet/>
      <dgm:spPr/>
      <dgm:t>
        <a:bodyPr/>
        <a:lstStyle>
          <a:extLst/>
        </a:lstStyle>
        <a:p>
          <a:pPr algn="ctr"/>
          <a:endParaRPr lang="en-US"/>
        </a:p>
      </dgm:t>
    </dgm:pt>
    <dgm:pt modelId="{25F4C625-3E51-442C-BBB8-3FA715271B27}" type="sibTrans" cxnId="{E8EF61B1-515C-44F0-9393-3A960B69FA7A}">
      <dgm:prSet/>
      <dgm:spPr/>
      <dgm:t>
        <a:bodyPr/>
        <a:lstStyle>
          <a:extLst/>
        </a:lstStyle>
        <a:p>
          <a:pPr algn="ctr"/>
          <a:endParaRPr lang="en-US"/>
        </a:p>
      </dgm:t>
    </dgm:pt>
    <dgm:pt modelId="{ECBD6B98-1CBE-4BAA-AB77-4873C9DB1799}">
      <dgm:prSet phldrT="[Text]"/>
      <dgm:spPr>
        <a:solidFill>
          <a:srgbClr val="FF9966"/>
        </a:solidFill>
      </dgm:spPr>
      <dgm:t>
        <a:bodyPr/>
        <a:lstStyle>
          <a:extLst/>
        </a:lstStyle>
        <a:p>
          <a:pPr algn="ctr"/>
          <a:r>
            <a:rPr lang="id-ID" dirty="0" smtClean="0">
              <a:solidFill>
                <a:schemeClr val="tx1"/>
              </a:solidFill>
            </a:rPr>
            <a:t>BGS / BSG</a:t>
          </a:r>
          <a:endParaRPr lang="en-US" dirty="0">
            <a:solidFill>
              <a:schemeClr val="tx1"/>
            </a:solidFill>
          </a:endParaRPr>
        </a:p>
      </dgm:t>
    </dgm:pt>
    <dgm:pt modelId="{A8E7F406-AFD8-48D2-8D82-E8A1F17391BF}" type="parTrans" cxnId="{7BE48F06-505A-4F51-BA61-409D1FF34502}">
      <dgm:prSet/>
      <dgm:spPr/>
      <dgm:t>
        <a:bodyPr/>
        <a:lstStyle>
          <a:extLst/>
        </a:lstStyle>
        <a:p>
          <a:pPr algn="ctr"/>
          <a:endParaRPr lang="en-US"/>
        </a:p>
      </dgm:t>
    </dgm:pt>
    <dgm:pt modelId="{CF18F627-55D0-4D75-84BC-9F6776290819}" type="sibTrans" cxnId="{7BE48F06-505A-4F51-BA61-409D1FF34502}">
      <dgm:prSet/>
      <dgm:spPr/>
      <dgm:t>
        <a:bodyPr/>
        <a:lstStyle>
          <a:extLst/>
        </a:lstStyle>
        <a:p>
          <a:pPr algn="ctr"/>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9762">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16352">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custLinFactNeighborY="-25458">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42198979-769A-46C5-AA1B-06ED55B6493C}" type="presOf" srcId="{787546C1-DD5C-4D6E-BFDD-D95A52E781AD}" destId="{8BC4E78D-0D98-4ED2-B23A-71FEC19A6436}" srcOrd="1"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E060E30A-FDD6-40A6-9104-77B333D4FB0F}" type="presOf" srcId="{ECBD6B98-1CBE-4BAA-AB77-4873C9DB1799}" destId="{D2A5797B-20EE-4298-BA50-C968CEE241D4}" srcOrd="1" destOrd="0" presId="urn:microsoft.com/office/officeart/2005/8/layout/list1#1"/>
    <dgm:cxn modelId="{9F2F4E15-E8E0-401E-A6CD-9F95C2A142C0}" type="presOf" srcId="{787546C1-DD5C-4D6E-BFDD-D95A52E781AD}" destId="{F4F466C7-208D-4B4A-A865-9D82D8E9F892}"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DBAD1E3F-0FCF-4A0F-9FC1-4120A32CDB7B}" type="presOf" srcId="{F50BDB3E-817D-4A89-9D71-D9E0B029567B}" destId="{63AA2D3F-331D-492F-82D5-8A2B6C78BAAD}"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CA1BD4A5-3193-461C-952A-EB418C5A0BA7}" type="presOf" srcId="{ECBD6B98-1CBE-4BAA-AB77-4873C9DB1799}" destId="{CA895514-6C23-43E3-A15C-728A9EC10843}" srcOrd="0" destOrd="0" presId="urn:microsoft.com/office/officeart/2005/8/layout/list1#1"/>
    <dgm:cxn modelId="{E8EF61B1-515C-44F0-9393-3A960B69FA7A}" srcId="{8554BDF9-8515-4677-9942-0171F000F8EB}" destId="{F50BDB3E-817D-4A89-9D71-D9E0B029567B}" srcOrd="2" destOrd="0" parTransId="{DE0B39BA-A6F3-455E-8022-365CCF701DB7}" sibTransId="{25F4C625-3E51-442C-BBB8-3FA715271B27}"/>
    <dgm:cxn modelId="{1D14F84F-F1ED-425B-98DD-B170D3F240E6}" type="presOf" srcId="{F50BDB3E-817D-4A89-9D71-D9E0B029567B}" destId="{2CFD44AC-C5B0-407B-B2EE-07415AFE4DC4}" srcOrd="1" destOrd="0" presId="urn:microsoft.com/office/officeart/2005/8/layout/list1#1"/>
    <dgm:cxn modelId="{7E987D5B-1C20-44CF-BFAD-DCC579EBAF03}" type="presOf" srcId="{8554BDF9-8515-4677-9942-0171F000F8EB}" destId="{9D58511D-D18C-46E6-ADFB-6CDE1389D37F}" srcOrd="0" destOrd="0" presId="urn:microsoft.com/office/officeart/2005/8/layout/list1#1"/>
    <dgm:cxn modelId="{F7202371-20BC-40A6-8D4E-8C9DDBDAB958}" type="presOf" srcId="{AC5265C1-0BAB-4984-A634-E4518A8EC253}" destId="{06B5F591-72E0-4CFF-9799-36D4050BD51D}" srcOrd="0" destOrd="0" presId="urn:microsoft.com/office/officeart/2005/8/layout/list1#1"/>
    <dgm:cxn modelId="{B4E682CC-B8A5-446E-819F-CD0B2D3920B7}" type="presOf" srcId="{AC5265C1-0BAB-4984-A634-E4518A8EC253}" destId="{12E5634D-BCAA-48AB-BADB-754A15E9B7AC}" srcOrd="1" destOrd="0" presId="urn:microsoft.com/office/officeart/2005/8/layout/list1#1"/>
    <dgm:cxn modelId="{9EE389BC-8420-4926-9387-6CAEAE0C996D}" type="presParOf" srcId="{9D58511D-D18C-46E6-ADFB-6CDE1389D37F}" destId="{29EC7F92-6143-4EC7-AD17-ECAF75C06DC8}" srcOrd="0" destOrd="0" presId="urn:microsoft.com/office/officeart/2005/8/layout/list1#1"/>
    <dgm:cxn modelId="{20609A47-9755-4678-BF29-E604D06E070B}" type="presParOf" srcId="{29EC7F92-6143-4EC7-AD17-ECAF75C06DC8}" destId="{F4F466C7-208D-4B4A-A865-9D82D8E9F892}" srcOrd="0" destOrd="0" presId="urn:microsoft.com/office/officeart/2005/8/layout/list1#1"/>
    <dgm:cxn modelId="{D82F458C-9529-437F-8EB4-C079EE3FEA5A}" type="presParOf" srcId="{29EC7F92-6143-4EC7-AD17-ECAF75C06DC8}" destId="{8BC4E78D-0D98-4ED2-B23A-71FEC19A6436}" srcOrd="1" destOrd="0" presId="urn:microsoft.com/office/officeart/2005/8/layout/list1#1"/>
    <dgm:cxn modelId="{FD56AF72-BDE0-4874-BD29-F96BEACC1C61}" type="presParOf" srcId="{9D58511D-D18C-46E6-ADFB-6CDE1389D37F}" destId="{129CDA7D-4C80-4698-AFD0-7208B5D9749E}" srcOrd="1" destOrd="0" presId="urn:microsoft.com/office/officeart/2005/8/layout/list1#1"/>
    <dgm:cxn modelId="{773B7BB5-C838-4FD3-825A-26FAA70EBDBD}" type="presParOf" srcId="{9D58511D-D18C-46E6-ADFB-6CDE1389D37F}" destId="{EBA8CF1F-3B4A-4B6A-8877-CB03CDDAB1E9}" srcOrd="2" destOrd="0" presId="urn:microsoft.com/office/officeart/2005/8/layout/list1#1"/>
    <dgm:cxn modelId="{D49371E0-E857-4F15-82DC-AF7FD078C7BA}" type="presParOf" srcId="{9D58511D-D18C-46E6-ADFB-6CDE1389D37F}" destId="{8BC0D01A-9D98-495C-93AA-A7D9631CDDAD}" srcOrd="3" destOrd="0" presId="urn:microsoft.com/office/officeart/2005/8/layout/list1#1"/>
    <dgm:cxn modelId="{7FC88BE2-4BFA-48F4-A363-4653BFAF03DE}" type="presParOf" srcId="{9D58511D-D18C-46E6-ADFB-6CDE1389D37F}" destId="{D4434ECF-2146-46AC-B62E-87AB389C995A}" srcOrd="4" destOrd="0" presId="urn:microsoft.com/office/officeart/2005/8/layout/list1#1"/>
    <dgm:cxn modelId="{85F65FDF-51BA-4D52-AC7A-66463650F001}" type="presParOf" srcId="{D4434ECF-2146-46AC-B62E-87AB389C995A}" destId="{06B5F591-72E0-4CFF-9799-36D4050BD51D}" srcOrd="0" destOrd="0" presId="urn:microsoft.com/office/officeart/2005/8/layout/list1#1"/>
    <dgm:cxn modelId="{2AE7E291-67E0-4E43-9044-867822C96B90}" type="presParOf" srcId="{D4434ECF-2146-46AC-B62E-87AB389C995A}" destId="{12E5634D-BCAA-48AB-BADB-754A15E9B7AC}" srcOrd="1" destOrd="0" presId="urn:microsoft.com/office/officeart/2005/8/layout/list1#1"/>
    <dgm:cxn modelId="{3263C124-3D2A-4259-8438-DFDF54D5004B}" type="presParOf" srcId="{9D58511D-D18C-46E6-ADFB-6CDE1389D37F}" destId="{3DAA9763-50F6-4CC4-B6DA-0A4C45FFB361}" srcOrd="5" destOrd="0" presId="urn:microsoft.com/office/officeart/2005/8/layout/list1#1"/>
    <dgm:cxn modelId="{107A3016-BD2A-4055-99E9-DDFE2950CE07}" type="presParOf" srcId="{9D58511D-D18C-46E6-ADFB-6CDE1389D37F}" destId="{51228DB3-E7D4-486B-A0C1-9A59D129891F}" srcOrd="6" destOrd="0" presId="urn:microsoft.com/office/officeart/2005/8/layout/list1#1"/>
    <dgm:cxn modelId="{6ECEDB51-DAB3-4B67-9CC1-9C647C9C03E9}" type="presParOf" srcId="{9D58511D-D18C-46E6-ADFB-6CDE1389D37F}" destId="{ECC02425-44D1-4F4C-B5D6-13442CA71F2A}" srcOrd="7" destOrd="0" presId="urn:microsoft.com/office/officeart/2005/8/layout/list1#1"/>
    <dgm:cxn modelId="{3BD06903-6CCA-4893-A424-1CC718D95678}" type="presParOf" srcId="{9D58511D-D18C-46E6-ADFB-6CDE1389D37F}" destId="{98CD7476-6A48-4BD0-A0B1-E79081300878}" srcOrd="8" destOrd="0" presId="urn:microsoft.com/office/officeart/2005/8/layout/list1#1"/>
    <dgm:cxn modelId="{22F91120-4575-44B2-BC40-CBE14D7631A0}" type="presParOf" srcId="{98CD7476-6A48-4BD0-A0B1-E79081300878}" destId="{63AA2D3F-331D-492F-82D5-8A2B6C78BAAD}" srcOrd="0" destOrd="0" presId="urn:microsoft.com/office/officeart/2005/8/layout/list1#1"/>
    <dgm:cxn modelId="{FFB1CAB8-43E9-4D6A-8053-E5B23B5B0189}" type="presParOf" srcId="{98CD7476-6A48-4BD0-A0B1-E79081300878}" destId="{2CFD44AC-C5B0-407B-B2EE-07415AFE4DC4}" srcOrd="1" destOrd="0" presId="urn:microsoft.com/office/officeart/2005/8/layout/list1#1"/>
    <dgm:cxn modelId="{86B6FFCE-E311-4477-82EA-FC9D2249BD65}" type="presParOf" srcId="{9D58511D-D18C-46E6-ADFB-6CDE1389D37F}" destId="{E27A153A-8ADD-4646-B3A3-509A74CD0695}" srcOrd="9" destOrd="0" presId="urn:microsoft.com/office/officeart/2005/8/layout/list1#1"/>
    <dgm:cxn modelId="{EBF7DC30-6E71-43C2-A279-27E5C666F22C}" type="presParOf" srcId="{9D58511D-D18C-46E6-ADFB-6CDE1389D37F}" destId="{2DB5D132-AB90-49A4-A479-F0988A86E33E}" srcOrd="10" destOrd="0" presId="urn:microsoft.com/office/officeart/2005/8/layout/list1#1"/>
    <dgm:cxn modelId="{D0ED17C3-6E92-41AB-9941-ED0319540EAB}" type="presParOf" srcId="{9D58511D-D18C-46E6-ADFB-6CDE1389D37F}" destId="{A5E75685-2820-438A-88AF-159553A570AE}" srcOrd="11" destOrd="0" presId="urn:microsoft.com/office/officeart/2005/8/layout/list1#1"/>
    <dgm:cxn modelId="{6B42499F-C5CF-4154-8C88-1FEB396A6F3D}" type="presParOf" srcId="{9D58511D-D18C-46E6-ADFB-6CDE1389D37F}" destId="{3936D63D-3BB5-4099-A097-CE176EB2ABE2}" srcOrd="12" destOrd="0" presId="urn:microsoft.com/office/officeart/2005/8/layout/list1#1"/>
    <dgm:cxn modelId="{59791A36-E83E-4AFD-8AE3-AB788836C654}" type="presParOf" srcId="{3936D63D-3BB5-4099-A097-CE176EB2ABE2}" destId="{CA895514-6C23-43E3-A15C-728A9EC10843}" srcOrd="0" destOrd="0" presId="urn:microsoft.com/office/officeart/2005/8/layout/list1#1"/>
    <dgm:cxn modelId="{9B0C45B1-9F55-4E12-B74C-4FF421304DBB}" type="presParOf" srcId="{3936D63D-3BB5-4099-A097-CE176EB2ABE2}" destId="{D2A5797B-20EE-4298-BA50-C968CEE241D4}" srcOrd="1" destOrd="0" presId="urn:microsoft.com/office/officeart/2005/8/layout/list1#1"/>
    <dgm:cxn modelId="{9F312763-6D0F-40A1-AF64-6828255A8979}" type="presParOf" srcId="{9D58511D-D18C-46E6-ADFB-6CDE1389D37F}" destId="{AEA9E5FD-8F48-4CA8-8487-C530B0C74333}" srcOrd="13" destOrd="0" presId="urn:microsoft.com/office/officeart/2005/8/layout/list1#1"/>
    <dgm:cxn modelId="{D73AF021-F318-4D74-834E-1360D8E3333B}"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pPr algn="ctr"/>
          <a:r>
            <a:rPr lang="id-ID" dirty="0" smtClean="0"/>
            <a:t>Penjualan</a:t>
          </a:r>
          <a:endParaRPr lang="en-US" dirty="0"/>
        </a:p>
      </dgm:t>
    </dgm:pt>
    <dgm:pt modelId="{88942913-D2BB-4DEB-B0E7-EA2B7A6CD360}" type="parTrans" cxnId="{DFAEFA4C-B3B0-4C4E-BCD8-BFB53D07C5D0}">
      <dgm:prSet/>
      <dgm:spPr/>
      <dgm:t>
        <a:bodyPr/>
        <a:lstStyle>
          <a:extLst/>
        </a:lstStyle>
        <a:p>
          <a:pPr algn="ctr"/>
          <a:endParaRPr lang="en-US"/>
        </a:p>
      </dgm:t>
    </dgm:pt>
    <dgm:pt modelId="{579A9A07-8770-4AC1-9705-76E19F87D269}" type="sibTrans" cxnId="{DFAEFA4C-B3B0-4C4E-BCD8-BFB53D07C5D0}">
      <dgm:prSet/>
      <dgm:spPr/>
      <dgm:t>
        <a:bodyPr/>
        <a:lstStyle>
          <a:extLst/>
        </a:lstStyle>
        <a:p>
          <a:pPr algn="ctr"/>
          <a:endParaRPr lang="en-US"/>
        </a:p>
      </dgm:t>
    </dgm:pt>
    <dgm:pt modelId="{AC5265C1-0BAB-4984-A634-E4518A8EC253}">
      <dgm:prSet phldrT="[Text]"/>
      <dgm:spPr>
        <a:solidFill>
          <a:srgbClr val="FF9966"/>
        </a:solidFill>
      </dgm:spPr>
      <dgm:t>
        <a:bodyPr/>
        <a:lstStyle>
          <a:extLst/>
        </a:lstStyle>
        <a:p>
          <a:pPr algn="ctr"/>
          <a:r>
            <a:rPr lang="id-ID" dirty="0" smtClean="0">
              <a:solidFill>
                <a:schemeClr val="tx1"/>
              </a:solidFill>
            </a:rPr>
            <a:t>Hibah</a:t>
          </a:r>
          <a:endParaRPr lang="en-US" dirty="0">
            <a:solidFill>
              <a:schemeClr val="tx1"/>
            </a:solidFill>
          </a:endParaRPr>
        </a:p>
      </dgm:t>
    </dgm:pt>
    <dgm:pt modelId="{26A0947C-B518-417C-9D68-EC422DC1E3A5}" type="parTrans" cxnId="{579A338B-B5D8-4240-8867-8564B0DC96F3}">
      <dgm:prSet/>
      <dgm:spPr/>
      <dgm:t>
        <a:bodyPr/>
        <a:lstStyle>
          <a:extLst/>
        </a:lstStyle>
        <a:p>
          <a:pPr algn="ctr"/>
          <a:endParaRPr lang="en-US"/>
        </a:p>
      </dgm:t>
    </dgm:pt>
    <dgm:pt modelId="{E68E8117-B3CB-464C-9711-4DBE8BF88216}" type="sibTrans" cxnId="{579A338B-B5D8-4240-8867-8564B0DC96F3}">
      <dgm:prSet/>
      <dgm:spPr/>
      <dgm:t>
        <a:bodyPr/>
        <a:lstStyle>
          <a:extLst/>
        </a:lstStyle>
        <a:p>
          <a:pPr algn="ctr"/>
          <a:endParaRPr lang="en-US"/>
        </a:p>
      </dgm:t>
    </dgm:pt>
    <dgm:pt modelId="{F50BDB3E-817D-4A89-9D71-D9E0B029567B}">
      <dgm:prSet phldrT="[Text]"/>
      <dgm:spPr>
        <a:solidFill>
          <a:schemeClr val="accent6">
            <a:lumMod val="50000"/>
          </a:schemeClr>
        </a:solidFill>
      </dgm:spPr>
      <dgm:t>
        <a:bodyPr/>
        <a:lstStyle>
          <a:extLst/>
        </a:lstStyle>
        <a:p>
          <a:pPr algn="ctr"/>
          <a:r>
            <a:rPr lang="id-ID" dirty="0" smtClean="0"/>
            <a:t>Tukar Menukar</a:t>
          </a:r>
          <a:endParaRPr lang="en-US" dirty="0"/>
        </a:p>
      </dgm:t>
    </dgm:pt>
    <dgm:pt modelId="{DE0B39BA-A6F3-455E-8022-365CCF701DB7}" type="parTrans" cxnId="{E8EF61B1-515C-44F0-9393-3A960B69FA7A}">
      <dgm:prSet/>
      <dgm:spPr/>
      <dgm:t>
        <a:bodyPr/>
        <a:lstStyle>
          <a:extLst/>
        </a:lstStyle>
        <a:p>
          <a:pPr algn="ctr"/>
          <a:endParaRPr lang="en-US"/>
        </a:p>
      </dgm:t>
    </dgm:pt>
    <dgm:pt modelId="{25F4C625-3E51-442C-BBB8-3FA715271B27}" type="sibTrans" cxnId="{E8EF61B1-515C-44F0-9393-3A960B69FA7A}">
      <dgm:prSet/>
      <dgm:spPr/>
      <dgm:t>
        <a:bodyPr/>
        <a:lstStyle>
          <a:extLst/>
        </a:lstStyle>
        <a:p>
          <a:pPr algn="ctr"/>
          <a:endParaRPr lang="en-US"/>
        </a:p>
      </dgm:t>
    </dgm:pt>
    <dgm:pt modelId="{ECBD6B98-1CBE-4BAA-AB77-4873C9DB1799}">
      <dgm:prSet phldrT="[Text]"/>
      <dgm:spPr>
        <a:solidFill>
          <a:schemeClr val="accent6"/>
        </a:solidFill>
      </dgm:spPr>
      <dgm:t>
        <a:bodyPr/>
        <a:lstStyle>
          <a:extLst/>
        </a:lstStyle>
        <a:p>
          <a:pPr algn="ctr"/>
          <a:r>
            <a:rPr lang="id-ID" dirty="0" smtClean="0"/>
            <a:t>Penyertaan Modal</a:t>
          </a:r>
          <a:endParaRPr lang="en-US" dirty="0"/>
        </a:p>
      </dgm:t>
    </dgm:pt>
    <dgm:pt modelId="{A8E7F406-AFD8-48D2-8D82-E8A1F17391BF}" type="parTrans" cxnId="{7BE48F06-505A-4F51-BA61-409D1FF34502}">
      <dgm:prSet/>
      <dgm:spPr/>
      <dgm:t>
        <a:bodyPr/>
        <a:lstStyle>
          <a:extLst/>
        </a:lstStyle>
        <a:p>
          <a:pPr algn="ctr"/>
          <a:endParaRPr lang="en-US"/>
        </a:p>
      </dgm:t>
    </dgm:pt>
    <dgm:pt modelId="{CF18F627-55D0-4D75-84BC-9F6776290819}" type="sibTrans" cxnId="{7BE48F06-505A-4F51-BA61-409D1FF34502}">
      <dgm:prSet/>
      <dgm:spPr/>
      <dgm:t>
        <a:bodyPr/>
        <a:lstStyle>
          <a:extLst/>
        </a:lstStyle>
        <a:p>
          <a:pPr algn="ctr"/>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9762">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16352">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custLinFactNeighborY="-25458">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122DD4E2-4C46-498F-A695-C3AA1CBC9E69}" type="presOf" srcId="{F50BDB3E-817D-4A89-9D71-D9E0B029567B}" destId="{2CFD44AC-C5B0-407B-B2EE-07415AFE4DC4}" srcOrd="1" destOrd="0" presId="urn:microsoft.com/office/officeart/2005/8/layout/list1#1"/>
    <dgm:cxn modelId="{2005DB29-CDB2-419A-A155-4F84A5AD4C1F}" type="presOf" srcId="{ECBD6B98-1CBE-4BAA-AB77-4873C9DB1799}" destId="{D2A5797B-20EE-4298-BA50-C968CEE241D4}" srcOrd="1"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8F80B69C-71F9-4678-B5E0-4BDE3B1FE64E}" type="presOf" srcId="{AC5265C1-0BAB-4984-A634-E4518A8EC253}" destId="{06B5F591-72E0-4CFF-9799-36D4050BD51D}"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769898B5-834C-427D-848D-E1F06FDC7E34}" type="presOf" srcId="{ECBD6B98-1CBE-4BAA-AB77-4873C9DB1799}" destId="{CA895514-6C23-43E3-A15C-728A9EC10843}" srcOrd="0" destOrd="0" presId="urn:microsoft.com/office/officeart/2005/8/layout/list1#1"/>
    <dgm:cxn modelId="{498FB925-FCE2-46E0-B89C-C8C7D3DF4804}" type="presOf" srcId="{F50BDB3E-817D-4A89-9D71-D9E0B029567B}" destId="{63AA2D3F-331D-492F-82D5-8A2B6C78BAAD}" srcOrd="0" destOrd="0" presId="urn:microsoft.com/office/officeart/2005/8/layout/list1#1"/>
    <dgm:cxn modelId="{6D43CB9F-63B1-42E6-A59C-DB446B8FC203}" type="presOf" srcId="{8554BDF9-8515-4677-9942-0171F000F8EB}" destId="{9D58511D-D18C-46E6-ADFB-6CDE1389D37F}"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E8EF61B1-515C-44F0-9393-3A960B69FA7A}" srcId="{8554BDF9-8515-4677-9942-0171F000F8EB}" destId="{F50BDB3E-817D-4A89-9D71-D9E0B029567B}" srcOrd="2" destOrd="0" parTransId="{DE0B39BA-A6F3-455E-8022-365CCF701DB7}" sibTransId="{25F4C625-3E51-442C-BBB8-3FA715271B27}"/>
    <dgm:cxn modelId="{FE4B654E-E524-4650-8A26-47030CA7BB75}" type="presOf" srcId="{787546C1-DD5C-4D6E-BFDD-D95A52E781AD}" destId="{8BC4E78D-0D98-4ED2-B23A-71FEC19A6436}" srcOrd="1" destOrd="0" presId="urn:microsoft.com/office/officeart/2005/8/layout/list1#1"/>
    <dgm:cxn modelId="{A2340095-5138-4C5E-9C15-9DDE17BFD1B8}" type="presOf" srcId="{AC5265C1-0BAB-4984-A634-E4518A8EC253}" destId="{12E5634D-BCAA-48AB-BADB-754A15E9B7AC}" srcOrd="1" destOrd="0" presId="urn:microsoft.com/office/officeart/2005/8/layout/list1#1"/>
    <dgm:cxn modelId="{498BADF9-EE8C-4631-AC82-F63C9791222E}" type="presOf" srcId="{787546C1-DD5C-4D6E-BFDD-D95A52E781AD}" destId="{F4F466C7-208D-4B4A-A865-9D82D8E9F892}" srcOrd="0" destOrd="0" presId="urn:microsoft.com/office/officeart/2005/8/layout/list1#1"/>
    <dgm:cxn modelId="{90C1D74D-EC94-4784-8D74-19602061A16F}" type="presParOf" srcId="{9D58511D-D18C-46E6-ADFB-6CDE1389D37F}" destId="{29EC7F92-6143-4EC7-AD17-ECAF75C06DC8}" srcOrd="0" destOrd="0" presId="urn:microsoft.com/office/officeart/2005/8/layout/list1#1"/>
    <dgm:cxn modelId="{5C87A85C-DCA1-4933-BACA-6F8CB56211DD}" type="presParOf" srcId="{29EC7F92-6143-4EC7-AD17-ECAF75C06DC8}" destId="{F4F466C7-208D-4B4A-A865-9D82D8E9F892}" srcOrd="0" destOrd="0" presId="urn:microsoft.com/office/officeart/2005/8/layout/list1#1"/>
    <dgm:cxn modelId="{C70033EA-D5F3-4417-ABAE-319B26E5DD84}" type="presParOf" srcId="{29EC7F92-6143-4EC7-AD17-ECAF75C06DC8}" destId="{8BC4E78D-0D98-4ED2-B23A-71FEC19A6436}" srcOrd="1" destOrd="0" presId="urn:microsoft.com/office/officeart/2005/8/layout/list1#1"/>
    <dgm:cxn modelId="{108C57BF-07C7-46C3-93A9-771CFE344086}" type="presParOf" srcId="{9D58511D-D18C-46E6-ADFB-6CDE1389D37F}" destId="{129CDA7D-4C80-4698-AFD0-7208B5D9749E}" srcOrd="1" destOrd="0" presId="urn:microsoft.com/office/officeart/2005/8/layout/list1#1"/>
    <dgm:cxn modelId="{08EDA7BF-CAE1-4D65-9E2B-D97615C004C2}" type="presParOf" srcId="{9D58511D-D18C-46E6-ADFB-6CDE1389D37F}" destId="{EBA8CF1F-3B4A-4B6A-8877-CB03CDDAB1E9}" srcOrd="2" destOrd="0" presId="urn:microsoft.com/office/officeart/2005/8/layout/list1#1"/>
    <dgm:cxn modelId="{157B577E-8430-46B2-98E1-8549A4BC0F53}" type="presParOf" srcId="{9D58511D-D18C-46E6-ADFB-6CDE1389D37F}" destId="{8BC0D01A-9D98-495C-93AA-A7D9631CDDAD}" srcOrd="3" destOrd="0" presId="urn:microsoft.com/office/officeart/2005/8/layout/list1#1"/>
    <dgm:cxn modelId="{753A5043-1BDE-4BC3-85FC-19359FEF9A18}" type="presParOf" srcId="{9D58511D-D18C-46E6-ADFB-6CDE1389D37F}" destId="{D4434ECF-2146-46AC-B62E-87AB389C995A}" srcOrd="4" destOrd="0" presId="urn:microsoft.com/office/officeart/2005/8/layout/list1#1"/>
    <dgm:cxn modelId="{9805DD3D-41AB-4AD8-AA20-0123C806B6D0}" type="presParOf" srcId="{D4434ECF-2146-46AC-B62E-87AB389C995A}" destId="{06B5F591-72E0-4CFF-9799-36D4050BD51D}" srcOrd="0" destOrd="0" presId="urn:microsoft.com/office/officeart/2005/8/layout/list1#1"/>
    <dgm:cxn modelId="{1DA94479-71C6-4385-8206-D0EB0AA9D0D6}" type="presParOf" srcId="{D4434ECF-2146-46AC-B62E-87AB389C995A}" destId="{12E5634D-BCAA-48AB-BADB-754A15E9B7AC}" srcOrd="1" destOrd="0" presId="urn:microsoft.com/office/officeart/2005/8/layout/list1#1"/>
    <dgm:cxn modelId="{7B727978-392A-4BDA-B218-FFEDA9E777FA}" type="presParOf" srcId="{9D58511D-D18C-46E6-ADFB-6CDE1389D37F}" destId="{3DAA9763-50F6-4CC4-B6DA-0A4C45FFB361}" srcOrd="5" destOrd="0" presId="urn:microsoft.com/office/officeart/2005/8/layout/list1#1"/>
    <dgm:cxn modelId="{0AD62645-6AF2-4FD1-B58D-C1F13811DC5D}" type="presParOf" srcId="{9D58511D-D18C-46E6-ADFB-6CDE1389D37F}" destId="{51228DB3-E7D4-486B-A0C1-9A59D129891F}" srcOrd="6" destOrd="0" presId="urn:microsoft.com/office/officeart/2005/8/layout/list1#1"/>
    <dgm:cxn modelId="{B3867882-244F-42D8-880E-9A6987A7854E}" type="presParOf" srcId="{9D58511D-D18C-46E6-ADFB-6CDE1389D37F}" destId="{ECC02425-44D1-4F4C-B5D6-13442CA71F2A}" srcOrd="7" destOrd="0" presId="urn:microsoft.com/office/officeart/2005/8/layout/list1#1"/>
    <dgm:cxn modelId="{01FBBF9E-7686-4990-9CAF-761DB9B6D16B}" type="presParOf" srcId="{9D58511D-D18C-46E6-ADFB-6CDE1389D37F}" destId="{98CD7476-6A48-4BD0-A0B1-E79081300878}" srcOrd="8" destOrd="0" presId="urn:microsoft.com/office/officeart/2005/8/layout/list1#1"/>
    <dgm:cxn modelId="{3C0F52D8-7355-49F9-BEDF-A7272185AF80}" type="presParOf" srcId="{98CD7476-6A48-4BD0-A0B1-E79081300878}" destId="{63AA2D3F-331D-492F-82D5-8A2B6C78BAAD}" srcOrd="0" destOrd="0" presId="urn:microsoft.com/office/officeart/2005/8/layout/list1#1"/>
    <dgm:cxn modelId="{5E769B3A-5BD8-467A-9387-71D3040ACD96}" type="presParOf" srcId="{98CD7476-6A48-4BD0-A0B1-E79081300878}" destId="{2CFD44AC-C5B0-407B-B2EE-07415AFE4DC4}" srcOrd="1" destOrd="0" presId="urn:microsoft.com/office/officeart/2005/8/layout/list1#1"/>
    <dgm:cxn modelId="{5279C259-9528-44E6-BD28-4B5CB41CAFCD}" type="presParOf" srcId="{9D58511D-D18C-46E6-ADFB-6CDE1389D37F}" destId="{E27A153A-8ADD-4646-B3A3-509A74CD0695}" srcOrd="9" destOrd="0" presId="urn:microsoft.com/office/officeart/2005/8/layout/list1#1"/>
    <dgm:cxn modelId="{5B99DD44-F417-401F-B4C6-A14C41A695DA}" type="presParOf" srcId="{9D58511D-D18C-46E6-ADFB-6CDE1389D37F}" destId="{2DB5D132-AB90-49A4-A479-F0988A86E33E}" srcOrd="10" destOrd="0" presId="urn:microsoft.com/office/officeart/2005/8/layout/list1#1"/>
    <dgm:cxn modelId="{CB19A046-22AD-4975-932E-838F7931537C}" type="presParOf" srcId="{9D58511D-D18C-46E6-ADFB-6CDE1389D37F}" destId="{A5E75685-2820-438A-88AF-159553A570AE}" srcOrd="11" destOrd="0" presId="urn:microsoft.com/office/officeart/2005/8/layout/list1#1"/>
    <dgm:cxn modelId="{8D9549CF-434F-4A7D-889A-3CB0C30B16A1}" type="presParOf" srcId="{9D58511D-D18C-46E6-ADFB-6CDE1389D37F}" destId="{3936D63D-3BB5-4099-A097-CE176EB2ABE2}" srcOrd="12" destOrd="0" presId="urn:microsoft.com/office/officeart/2005/8/layout/list1#1"/>
    <dgm:cxn modelId="{7014A0E4-15E9-4708-B463-747BE708DB7F}" type="presParOf" srcId="{3936D63D-3BB5-4099-A097-CE176EB2ABE2}" destId="{CA895514-6C23-43E3-A15C-728A9EC10843}" srcOrd="0" destOrd="0" presId="urn:microsoft.com/office/officeart/2005/8/layout/list1#1"/>
    <dgm:cxn modelId="{0EDD53AF-80B0-400B-A13E-AE234B8582ED}" type="presParOf" srcId="{3936D63D-3BB5-4099-A097-CE176EB2ABE2}" destId="{D2A5797B-20EE-4298-BA50-C968CEE241D4}" srcOrd="1" destOrd="0" presId="urn:microsoft.com/office/officeart/2005/8/layout/list1#1"/>
    <dgm:cxn modelId="{62CC3759-E89A-4F2C-AD0D-861F0C58F376}" type="presParOf" srcId="{9D58511D-D18C-46E6-ADFB-6CDE1389D37F}" destId="{AEA9E5FD-8F48-4CA8-8487-C530B0C74333}" srcOrd="13" destOrd="0" presId="urn:microsoft.com/office/officeart/2005/8/layout/list1#1"/>
    <dgm:cxn modelId="{07E96CF7-464E-4254-8FE0-A1827895E9C2}"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826F8A-AC53-434B-8A06-82C121D7174C}" type="doc">
      <dgm:prSet loTypeId="urn:microsoft.com/office/officeart/2005/8/layout/radial6" loCatId="cycle" qsTypeId="urn:microsoft.com/office/officeart/2005/8/quickstyle/3d2" qsCatId="3D" csTypeId="urn:microsoft.com/office/officeart/2005/8/colors/colorful5" csCatId="colorful" phldr="1"/>
      <dgm:spPr/>
      <dgm:t>
        <a:bodyPr/>
        <a:lstStyle/>
        <a:p>
          <a:endParaRPr lang="en-US"/>
        </a:p>
      </dgm:t>
    </dgm:pt>
    <dgm:pt modelId="{FDAD5A64-4A10-4355-8EDF-25255DEED66C}">
      <dgm:prSet phldrT="[Text]" custT="1"/>
      <dgm:spPr/>
      <dgm:t>
        <a:bodyPr/>
        <a:lstStyle/>
        <a:p>
          <a:r>
            <a:rPr lang="en-US" sz="2800" b="1" dirty="0" smtClean="0">
              <a:solidFill>
                <a:schemeClr val="tx1"/>
              </a:solidFill>
              <a:latin typeface="Calibri" pitchFamily="34" charset="0"/>
              <a:cs typeface="Calibri" pitchFamily="34" charset="0"/>
            </a:rPr>
            <a:t>PMN</a:t>
          </a:r>
          <a:endParaRPr lang="en-US" sz="2800" b="1" dirty="0">
            <a:solidFill>
              <a:schemeClr val="tx1"/>
            </a:solidFill>
            <a:latin typeface="Calibri" pitchFamily="34" charset="0"/>
            <a:cs typeface="Calibri" pitchFamily="34" charset="0"/>
          </a:endParaRPr>
        </a:p>
      </dgm:t>
    </dgm:pt>
    <dgm:pt modelId="{DED56FD8-6A18-41F3-B289-94F6F54B609F}" type="parTrans" cxnId="{66D45DB3-00F3-45AF-A9BD-7B24916D8C99}">
      <dgm:prSet/>
      <dgm:spPr/>
      <dgm:t>
        <a:bodyPr/>
        <a:lstStyle/>
        <a:p>
          <a:endParaRPr lang="en-US" sz="1200" b="1">
            <a:solidFill>
              <a:schemeClr val="tx1"/>
            </a:solidFill>
            <a:latin typeface="Calibri" pitchFamily="34" charset="0"/>
            <a:cs typeface="Calibri" pitchFamily="34" charset="0"/>
          </a:endParaRPr>
        </a:p>
      </dgm:t>
    </dgm:pt>
    <dgm:pt modelId="{9DB2B332-F722-49F8-B29A-2CFC616FFD21}" type="sibTrans" cxnId="{66D45DB3-00F3-45AF-A9BD-7B24916D8C99}">
      <dgm:prSet/>
      <dgm:spPr/>
      <dgm:t>
        <a:bodyPr/>
        <a:lstStyle/>
        <a:p>
          <a:endParaRPr lang="en-US" sz="1200" b="1">
            <a:solidFill>
              <a:schemeClr val="tx1"/>
            </a:solidFill>
            <a:latin typeface="Calibri" pitchFamily="34" charset="0"/>
            <a:cs typeface="Calibri" pitchFamily="34" charset="0"/>
          </a:endParaRPr>
        </a:p>
      </dgm:t>
    </dgm:pt>
    <dgm:pt modelId="{EC22CA47-28B4-4269-8032-0F3BA28B0F93}">
      <dgm:prSet phldrT="[Text]" custT="1"/>
      <dgm:spPr/>
      <dgm:t>
        <a:bodyPr/>
        <a:lstStyle/>
        <a:p>
          <a:r>
            <a:rPr lang="en-US" sz="1200" b="1" dirty="0" err="1" smtClean="0">
              <a:solidFill>
                <a:schemeClr val="tx1"/>
              </a:solidFill>
              <a:latin typeface="Calibri" pitchFamily="34" charset="0"/>
              <a:cs typeface="Calibri" pitchFamily="34" charset="0"/>
            </a:rPr>
            <a:t>Pendirian</a:t>
          </a:r>
          <a:endParaRPr lang="en-US" sz="1200" b="1" dirty="0">
            <a:solidFill>
              <a:schemeClr val="tx1"/>
            </a:solidFill>
            <a:latin typeface="Calibri" pitchFamily="34" charset="0"/>
            <a:cs typeface="Calibri" pitchFamily="34" charset="0"/>
          </a:endParaRPr>
        </a:p>
      </dgm:t>
    </dgm:pt>
    <dgm:pt modelId="{4A43F6F3-C234-49E0-ABEA-5FBCA7B0C984}" type="parTrans" cxnId="{8C1A0A26-C525-44A6-BB5A-0C71DC675577}">
      <dgm:prSet/>
      <dgm:spPr/>
      <dgm:t>
        <a:bodyPr/>
        <a:lstStyle/>
        <a:p>
          <a:endParaRPr lang="en-US" sz="1200" b="1">
            <a:solidFill>
              <a:schemeClr val="tx1"/>
            </a:solidFill>
            <a:latin typeface="Calibri" pitchFamily="34" charset="0"/>
            <a:cs typeface="Calibri" pitchFamily="34" charset="0"/>
          </a:endParaRPr>
        </a:p>
      </dgm:t>
    </dgm:pt>
    <dgm:pt modelId="{D4084057-76A6-484C-BB9E-0EBB2D2139FD}" type="sibTrans" cxnId="{8C1A0A26-C525-44A6-BB5A-0C71DC675577}">
      <dgm:prSet/>
      <dgm:spPr/>
      <dgm:t>
        <a:bodyPr/>
        <a:lstStyle/>
        <a:p>
          <a:endParaRPr lang="en-US" sz="1200" b="1">
            <a:solidFill>
              <a:schemeClr val="tx1"/>
            </a:solidFill>
            <a:latin typeface="Calibri" pitchFamily="34" charset="0"/>
            <a:cs typeface="Calibri" pitchFamily="34" charset="0"/>
          </a:endParaRPr>
        </a:p>
      </dgm:t>
    </dgm:pt>
    <dgm:pt modelId="{E5B2B3ED-A1EB-44F8-8F1E-C29ECE952D39}">
      <dgm:prSet phldrT="[Text]" custT="1"/>
      <dgm:spPr/>
      <dgm:t>
        <a:bodyPr/>
        <a:lstStyle/>
        <a:p>
          <a:r>
            <a:rPr lang="en-US" sz="1200" b="1" dirty="0" err="1" smtClean="0">
              <a:solidFill>
                <a:schemeClr val="tx1"/>
              </a:solidFill>
              <a:latin typeface="Calibri" pitchFamily="34" charset="0"/>
              <a:cs typeface="Calibri" pitchFamily="34" charset="0"/>
            </a:rPr>
            <a:t>Pengem</a:t>
          </a:r>
          <a:r>
            <a:rPr lang="id-ID" sz="1200" b="1" dirty="0" smtClean="0">
              <a:solidFill>
                <a:schemeClr val="tx1"/>
              </a:solidFill>
              <a:latin typeface="Calibri" pitchFamily="34" charset="0"/>
              <a:cs typeface="Calibri" pitchFamily="34" charset="0"/>
            </a:rPr>
            <a:t>-</a:t>
          </a:r>
          <a:r>
            <a:rPr lang="en-US" sz="1200" b="1" dirty="0" err="1" smtClean="0">
              <a:solidFill>
                <a:schemeClr val="tx1"/>
              </a:solidFill>
              <a:latin typeface="Calibri" pitchFamily="34" charset="0"/>
              <a:cs typeface="Calibri" pitchFamily="34" charset="0"/>
            </a:rPr>
            <a:t>bangan</a:t>
          </a:r>
          <a:r>
            <a:rPr lang="en-US"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usaha</a:t>
          </a:r>
          <a:endParaRPr lang="en-US" sz="1200" b="1" dirty="0">
            <a:solidFill>
              <a:schemeClr val="tx1"/>
            </a:solidFill>
            <a:latin typeface="Calibri" pitchFamily="34" charset="0"/>
            <a:cs typeface="Calibri" pitchFamily="34" charset="0"/>
          </a:endParaRPr>
        </a:p>
      </dgm:t>
    </dgm:pt>
    <dgm:pt modelId="{A5CB4337-7C19-4F62-8310-78E0237EC8B9}" type="parTrans" cxnId="{10B9271A-7711-443E-AED1-6D92AEC2D2A7}">
      <dgm:prSet/>
      <dgm:spPr/>
      <dgm:t>
        <a:bodyPr/>
        <a:lstStyle/>
        <a:p>
          <a:endParaRPr lang="en-US" sz="1200" b="1">
            <a:solidFill>
              <a:schemeClr val="tx1"/>
            </a:solidFill>
            <a:latin typeface="Calibri" pitchFamily="34" charset="0"/>
            <a:cs typeface="Calibri" pitchFamily="34" charset="0"/>
          </a:endParaRPr>
        </a:p>
      </dgm:t>
    </dgm:pt>
    <dgm:pt modelId="{BF2A7250-C09D-4ED6-8935-F8C199D587C5}" type="sibTrans" cxnId="{10B9271A-7711-443E-AED1-6D92AEC2D2A7}">
      <dgm:prSet/>
      <dgm:spPr/>
      <dgm:t>
        <a:bodyPr/>
        <a:lstStyle/>
        <a:p>
          <a:endParaRPr lang="en-US" sz="1200" b="1">
            <a:solidFill>
              <a:schemeClr val="tx1"/>
            </a:solidFill>
            <a:latin typeface="Calibri" pitchFamily="34" charset="0"/>
            <a:cs typeface="Calibri" pitchFamily="34" charset="0"/>
          </a:endParaRPr>
        </a:p>
      </dgm:t>
    </dgm:pt>
    <dgm:pt modelId="{5D1656CC-D8B1-4084-9FDE-FA21F93293E6}">
      <dgm:prSet phldrT="[Text]" custT="1"/>
      <dgm:spPr/>
      <dgm:t>
        <a:bodyPr/>
        <a:lstStyle/>
        <a:p>
          <a:r>
            <a:rPr lang="en-US" sz="1200" b="1" dirty="0" err="1" smtClean="0">
              <a:solidFill>
                <a:schemeClr val="tx1"/>
              </a:solidFill>
              <a:latin typeface="Calibri" pitchFamily="34" charset="0"/>
              <a:cs typeface="Calibri" pitchFamily="34" charset="0"/>
            </a:rPr>
            <a:t>Pening</a:t>
          </a:r>
          <a:r>
            <a:rPr lang="id-ID" sz="1200" b="1" dirty="0" smtClean="0">
              <a:solidFill>
                <a:schemeClr val="tx1"/>
              </a:solidFill>
              <a:latin typeface="Calibri" pitchFamily="34" charset="0"/>
              <a:cs typeface="Calibri" pitchFamily="34" charset="0"/>
            </a:rPr>
            <a:t>-</a:t>
          </a:r>
          <a:r>
            <a:rPr lang="en-US" sz="1200" b="1" dirty="0" err="1" smtClean="0">
              <a:solidFill>
                <a:schemeClr val="tx1"/>
              </a:solidFill>
              <a:latin typeface="Calibri" pitchFamily="34" charset="0"/>
              <a:cs typeface="Calibri" pitchFamily="34" charset="0"/>
            </a:rPr>
            <a:t>katan</a:t>
          </a:r>
          <a:r>
            <a:rPr lang="en-US"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kinerja</a:t>
          </a:r>
          <a:r>
            <a:rPr lang="en-US" sz="1200" b="1" dirty="0" smtClean="0">
              <a:solidFill>
                <a:schemeClr val="tx1"/>
              </a:solidFill>
              <a:latin typeface="Calibri" pitchFamily="34" charset="0"/>
              <a:cs typeface="Calibri" pitchFamily="34" charset="0"/>
            </a:rPr>
            <a:t>/</a:t>
          </a:r>
          <a:r>
            <a:rPr lang="id-ID"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perbaikan</a:t>
          </a:r>
          <a:r>
            <a:rPr lang="en-US"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struktur</a:t>
          </a:r>
          <a:r>
            <a:rPr lang="en-US"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permodalan</a:t>
          </a:r>
          <a:endParaRPr lang="en-US" sz="1200" b="1" dirty="0">
            <a:solidFill>
              <a:schemeClr val="tx1"/>
            </a:solidFill>
            <a:latin typeface="Calibri" pitchFamily="34" charset="0"/>
            <a:cs typeface="Calibri" pitchFamily="34" charset="0"/>
          </a:endParaRPr>
        </a:p>
      </dgm:t>
    </dgm:pt>
    <dgm:pt modelId="{8F53F866-EAA7-49BD-910D-2669113A7BF1}" type="parTrans" cxnId="{A435771C-02BF-4209-A452-9069285EBA0D}">
      <dgm:prSet/>
      <dgm:spPr/>
      <dgm:t>
        <a:bodyPr/>
        <a:lstStyle/>
        <a:p>
          <a:endParaRPr lang="en-US" sz="1200" b="1">
            <a:solidFill>
              <a:schemeClr val="tx1"/>
            </a:solidFill>
            <a:latin typeface="Calibri" pitchFamily="34" charset="0"/>
            <a:cs typeface="Calibri" pitchFamily="34" charset="0"/>
          </a:endParaRPr>
        </a:p>
      </dgm:t>
    </dgm:pt>
    <dgm:pt modelId="{4898D374-0BB4-414A-A3BC-2BF4A7B5B7A8}" type="sibTrans" cxnId="{A435771C-02BF-4209-A452-9069285EBA0D}">
      <dgm:prSet/>
      <dgm:spPr/>
      <dgm:t>
        <a:bodyPr/>
        <a:lstStyle/>
        <a:p>
          <a:endParaRPr lang="en-US" sz="1200" b="1">
            <a:solidFill>
              <a:schemeClr val="tx1"/>
            </a:solidFill>
            <a:latin typeface="Calibri" pitchFamily="34" charset="0"/>
            <a:cs typeface="Calibri" pitchFamily="34" charset="0"/>
          </a:endParaRPr>
        </a:p>
      </dgm:t>
    </dgm:pt>
    <dgm:pt modelId="{959FE1FB-7F4A-424E-8ABB-D65FB9E9E1A0}">
      <dgm:prSet phldrT="[Text]" custT="1"/>
      <dgm:spPr/>
      <dgm:t>
        <a:bodyPr/>
        <a:lstStyle/>
        <a:p>
          <a:r>
            <a:rPr lang="en-US" sz="1200" b="1" dirty="0" err="1" smtClean="0">
              <a:solidFill>
                <a:schemeClr val="tx1"/>
              </a:solidFill>
              <a:latin typeface="Calibri" pitchFamily="34" charset="0"/>
              <a:cs typeface="Calibri" pitchFamily="34" charset="0"/>
            </a:rPr>
            <a:t>Optimali</a:t>
          </a:r>
          <a:r>
            <a:rPr lang="id-ID" sz="1200" b="1" dirty="0" smtClean="0">
              <a:solidFill>
                <a:schemeClr val="tx1"/>
              </a:solidFill>
              <a:latin typeface="Calibri" pitchFamily="34" charset="0"/>
              <a:cs typeface="Calibri" pitchFamily="34" charset="0"/>
            </a:rPr>
            <a:t>-</a:t>
          </a:r>
          <a:r>
            <a:rPr lang="en-US" sz="1200" b="1" dirty="0" err="1" smtClean="0">
              <a:solidFill>
                <a:schemeClr val="tx1"/>
              </a:solidFill>
              <a:latin typeface="Calibri" pitchFamily="34" charset="0"/>
              <a:cs typeface="Calibri" pitchFamily="34" charset="0"/>
            </a:rPr>
            <a:t>sasi</a:t>
          </a:r>
          <a:r>
            <a:rPr lang="en-US" sz="1200" b="1" dirty="0" smtClean="0">
              <a:solidFill>
                <a:schemeClr val="tx1"/>
              </a:solidFill>
              <a:latin typeface="Calibri" pitchFamily="34" charset="0"/>
              <a:cs typeface="Calibri" pitchFamily="34" charset="0"/>
            </a:rPr>
            <a:t> BMN</a:t>
          </a:r>
          <a:endParaRPr lang="en-US" sz="1200" b="1" dirty="0">
            <a:solidFill>
              <a:schemeClr val="tx1"/>
            </a:solidFill>
            <a:latin typeface="Calibri" pitchFamily="34" charset="0"/>
            <a:cs typeface="Calibri" pitchFamily="34" charset="0"/>
          </a:endParaRPr>
        </a:p>
      </dgm:t>
    </dgm:pt>
    <dgm:pt modelId="{D41D54C9-E475-47B0-A113-3EB343783279}" type="parTrans" cxnId="{DCAD073D-E5BE-404C-9CC4-2E11439A7A8A}">
      <dgm:prSet/>
      <dgm:spPr/>
      <dgm:t>
        <a:bodyPr/>
        <a:lstStyle/>
        <a:p>
          <a:endParaRPr lang="en-US" sz="1200" b="1">
            <a:solidFill>
              <a:schemeClr val="tx1"/>
            </a:solidFill>
            <a:latin typeface="Calibri" pitchFamily="34" charset="0"/>
            <a:cs typeface="Calibri" pitchFamily="34" charset="0"/>
          </a:endParaRPr>
        </a:p>
      </dgm:t>
    </dgm:pt>
    <dgm:pt modelId="{FBD5B212-A132-4F41-B944-77F0077A08F5}" type="sibTrans" cxnId="{DCAD073D-E5BE-404C-9CC4-2E11439A7A8A}">
      <dgm:prSet/>
      <dgm:spPr/>
      <dgm:t>
        <a:bodyPr/>
        <a:lstStyle/>
        <a:p>
          <a:endParaRPr lang="en-US" sz="1200" b="1">
            <a:solidFill>
              <a:schemeClr val="tx1"/>
            </a:solidFill>
            <a:latin typeface="Calibri" pitchFamily="34" charset="0"/>
            <a:cs typeface="Calibri" pitchFamily="34" charset="0"/>
          </a:endParaRPr>
        </a:p>
      </dgm:t>
    </dgm:pt>
    <dgm:pt modelId="{24C975D2-7461-4290-ABAE-D519B3908C1E}">
      <dgm:prSet custT="1"/>
      <dgm:spPr/>
      <dgm:t>
        <a:bodyPr/>
        <a:lstStyle/>
        <a:p>
          <a:r>
            <a:rPr lang="en-US" sz="1200" b="1" dirty="0" err="1" smtClean="0">
              <a:solidFill>
                <a:schemeClr val="tx1"/>
              </a:solidFill>
              <a:latin typeface="Calibri" pitchFamily="34" charset="0"/>
              <a:cs typeface="Calibri" pitchFamily="34" charset="0"/>
            </a:rPr>
            <a:t>Penyela</a:t>
          </a:r>
          <a:r>
            <a:rPr lang="id-ID" sz="1200" b="1" dirty="0" smtClean="0">
              <a:solidFill>
                <a:schemeClr val="tx1"/>
              </a:solidFill>
              <a:latin typeface="Calibri" pitchFamily="34" charset="0"/>
              <a:cs typeface="Calibri" pitchFamily="34" charset="0"/>
            </a:rPr>
            <a:t>-</a:t>
          </a:r>
          <a:r>
            <a:rPr lang="en-US" sz="1200" b="1" dirty="0" err="1" smtClean="0">
              <a:solidFill>
                <a:schemeClr val="tx1"/>
              </a:solidFill>
              <a:latin typeface="Calibri" pitchFamily="34" charset="0"/>
              <a:cs typeface="Calibri" pitchFamily="34" charset="0"/>
            </a:rPr>
            <a:t>matan</a:t>
          </a:r>
          <a:r>
            <a:rPr lang="en-US"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perekono</a:t>
          </a:r>
          <a:r>
            <a:rPr lang="id-ID" sz="1200" b="1" dirty="0" smtClean="0">
              <a:solidFill>
                <a:schemeClr val="tx1"/>
              </a:solidFill>
              <a:latin typeface="Calibri" pitchFamily="34" charset="0"/>
              <a:cs typeface="Calibri" pitchFamily="34" charset="0"/>
            </a:rPr>
            <a:t>-</a:t>
          </a:r>
          <a:r>
            <a:rPr lang="en-US" sz="1200" b="1" dirty="0" err="1" smtClean="0">
              <a:solidFill>
                <a:schemeClr val="tx1"/>
              </a:solidFill>
              <a:latin typeface="Calibri" pitchFamily="34" charset="0"/>
              <a:cs typeface="Calibri" pitchFamily="34" charset="0"/>
            </a:rPr>
            <a:t>mian</a:t>
          </a:r>
          <a:r>
            <a:rPr lang="en-US" sz="1200" b="1" dirty="0" smtClean="0">
              <a:solidFill>
                <a:schemeClr val="tx1"/>
              </a:solidFill>
              <a:latin typeface="Calibri" pitchFamily="34" charset="0"/>
              <a:cs typeface="Calibri" pitchFamily="34" charset="0"/>
            </a:rPr>
            <a:t> </a:t>
          </a:r>
          <a:r>
            <a:rPr lang="en-US" sz="1200" b="1" dirty="0" err="1" smtClean="0">
              <a:solidFill>
                <a:schemeClr val="tx1"/>
              </a:solidFill>
              <a:latin typeface="Calibri" pitchFamily="34" charset="0"/>
              <a:cs typeface="Calibri" pitchFamily="34" charset="0"/>
            </a:rPr>
            <a:t>nasional</a:t>
          </a:r>
          <a:endParaRPr lang="en-US" sz="1200" b="1" dirty="0">
            <a:solidFill>
              <a:schemeClr val="tx1"/>
            </a:solidFill>
            <a:latin typeface="Calibri" pitchFamily="34" charset="0"/>
            <a:cs typeface="Calibri" pitchFamily="34" charset="0"/>
          </a:endParaRPr>
        </a:p>
      </dgm:t>
    </dgm:pt>
    <dgm:pt modelId="{16CEC49B-7C44-4604-8641-E6588737B677}" type="parTrans" cxnId="{13207EB0-0DC4-4267-AF13-6AE3483D8070}">
      <dgm:prSet/>
      <dgm:spPr/>
      <dgm:t>
        <a:bodyPr/>
        <a:lstStyle/>
        <a:p>
          <a:endParaRPr lang="en-US" sz="1200" b="1">
            <a:solidFill>
              <a:schemeClr val="tx1"/>
            </a:solidFill>
            <a:latin typeface="Calibri" pitchFamily="34" charset="0"/>
            <a:cs typeface="Calibri" pitchFamily="34" charset="0"/>
          </a:endParaRPr>
        </a:p>
      </dgm:t>
    </dgm:pt>
    <dgm:pt modelId="{015DB733-AF0D-4CD9-B7B1-49B000BDBC70}" type="sibTrans" cxnId="{13207EB0-0DC4-4267-AF13-6AE3483D8070}">
      <dgm:prSet/>
      <dgm:spPr/>
      <dgm:t>
        <a:bodyPr/>
        <a:lstStyle/>
        <a:p>
          <a:endParaRPr lang="en-US" sz="1200" b="1">
            <a:solidFill>
              <a:schemeClr val="tx1"/>
            </a:solidFill>
            <a:latin typeface="Calibri" pitchFamily="34" charset="0"/>
            <a:cs typeface="Calibri" pitchFamily="34" charset="0"/>
          </a:endParaRPr>
        </a:p>
      </dgm:t>
    </dgm:pt>
    <dgm:pt modelId="{E9DDE6C4-D28E-448E-8FCC-007F54BB99FD}" type="pres">
      <dgm:prSet presAssocID="{A1826F8A-AC53-434B-8A06-82C121D7174C}" presName="Name0" presStyleCnt="0">
        <dgm:presLayoutVars>
          <dgm:chMax val="1"/>
          <dgm:dir/>
          <dgm:animLvl val="ctr"/>
          <dgm:resizeHandles val="exact"/>
        </dgm:presLayoutVars>
      </dgm:prSet>
      <dgm:spPr/>
      <dgm:t>
        <a:bodyPr/>
        <a:lstStyle/>
        <a:p>
          <a:endParaRPr lang="en-US"/>
        </a:p>
      </dgm:t>
    </dgm:pt>
    <dgm:pt modelId="{6FDF2434-E5BD-4893-AA23-5C266FAC0F9C}" type="pres">
      <dgm:prSet presAssocID="{FDAD5A64-4A10-4355-8EDF-25255DEED66C}" presName="centerShape" presStyleLbl="node0" presStyleIdx="0" presStyleCnt="1"/>
      <dgm:spPr/>
      <dgm:t>
        <a:bodyPr/>
        <a:lstStyle/>
        <a:p>
          <a:endParaRPr lang="en-US"/>
        </a:p>
      </dgm:t>
    </dgm:pt>
    <dgm:pt modelId="{0425297B-5A15-4581-BF22-0AE5A6A9A00F}" type="pres">
      <dgm:prSet presAssocID="{EC22CA47-28B4-4269-8032-0F3BA28B0F93}" presName="node" presStyleLbl="node1" presStyleIdx="0" presStyleCnt="5">
        <dgm:presLayoutVars>
          <dgm:bulletEnabled val="1"/>
        </dgm:presLayoutVars>
      </dgm:prSet>
      <dgm:spPr/>
      <dgm:t>
        <a:bodyPr/>
        <a:lstStyle/>
        <a:p>
          <a:endParaRPr lang="en-US"/>
        </a:p>
      </dgm:t>
    </dgm:pt>
    <dgm:pt modelId="{927DD838-671E-4702-BE8C-E4F6C33F46AF}" type="pres">
      <dgm:prSet presAssocID="{EC22CA47-28B4-4269-8032-0F3BA28B0F93}" presName="dummy" presStyleCnt="0"/>
      <dgm:spPr/>
    </dgm:pt>
    <dgm:pt modelId="{B434FCA1-F90A-4F42-813F-2A2DF907D873}" type="pres">
      <dgm:prSet presAssocID="{D4084057-76A6-484C-BB9E-0EBB2D2139FD}" presName="sibTrans" presStyleLbl="sibTrans2D1" presStyleIdx="0" presStyleCnt="5"/>
      <dgm:spPr/>
      <dgm:t>
        <a:bodyPr/>
        <a:lstStyle/>
        <a:p>
          <a:endParaRPr lang="en-US"/>
        </a:p>
      </dgm:t>
    </dgm:pt>
    <dgm:pt modelId="{637892E5-C8D9-49C5-A1CC-DD3F92ACED33}" type="pres">
      <dgm:prSet presAssocID="{E5B2B3ED-A1EB-44F8-8F1E-C29ECE952D39}" presName="node" presStyleLbl="node1" presStyleIdx="1" presStyleCnt="5">
        <dgm:presLayoutVars>
          <dgm:bulletEnabled val="1"/>
        </dgm:presLayoutVars>
      </dgm:prSet>
      <dgm:spPr/>
      <dgm:t>
        <a:bodyPr/>
        <a:lstStyle/>
        <a:p>
          <a:endParaRPr lang="en-US"/>
        </a:p>
      </dgm:t>
    </dgm:pt>
    <dgm:pt modelId="{422DA9F5-174E-47AA-86C1-7630DFEA5AC5}" type="pres">
      <dgm:prSet presAssocID="{E5B2B3ED-A1EB-44F8-8F1E-C29ECE952D39}" presName="dummy" presStyleCnt="0"/>
      <dgm:spPr/>
    </dgm:pt>
    <dgm:pt modelId="{A4B42DB4-50A0-4555-A595-4DC8DE95A698}" type="pres">
      <dgm:prSet presAssocID="{BF2A7250-C09D-4ED6-8935-F8C199D587C5}" presName="sibTrans" presStyleLbl="sibTrans2D1" presStyleIdx="1" presStyleCnt="5"/>
      <dgm:spPr/>
      <dgm:t>
        <a:bodyPr/>
        <a:lstStyle/>
        <a:p>
          <a:endParaRPr lang="en-US"/>
        </a:p>
      </dgm:t>
    </dgm:pt>
    <dgm:pt modelId="{CBA33C7A-099A-48AA-AF6B-6FC4E5327BDB}" type="pres">
      <dgm:prSet presAssocID="{5D1656CC-D8B1-4084-9FDE-FA21F93293E6}" presName="node" presStyleLbl="node1" presStyleIdx="2" presStyleCnt="5">
        <dgm:presLayoutVars>
          <dgm:bulletEnabled val="1"/>
        </dgm:presLayoutVars>
      </dgm:prSet>
      <dgm:spPr/>
      <dgm:t>
        <a:bodyPr/>
        <a:lstStyle/>
        <a:p>
          <a:endParaRPr lang="en-US"/>
        </a:p>
      </dgm:t>
    </dgm:pt>
    <dgm:pt modelId="{62DEBDB4-15EA-42F4-A482-A9903FC9F21D}" type="pres">
      <dgm:prSet presAssocID="{5D1656CC-D8B1-4084-9FDE-FA21F93293E6}" presName="dummy" presStyleCnt="0"/>
      <dgm:spPr/>
    </dgm:pt>
    <dgm:pt modelId="{674E528B-C80F-4406-A06A-4B71E1B0B776}" type="pres">
      <dgm:prSet presAssocID="{4898D374-0BB4-414A-A3BC-2BF4A7B5B7A8}" presName="sibTrans" presStyleLbl="sibTrans2D1" presStyleIdx="2" presStyleCnt="5"/>
      <dgm:spPr/>
      <dgm:t>
        <a:bodyPr/>
        <a:lstStyle/>
        <a:p>
          <a:endParaRPr lang="en-US"/>
        </a:p>
      </dgm:t>
    </dgm:pt>
    <dgm:pt modelId="{9D83C2E7-9358-4EB3-8D18-7CA01BD30818}" type="pres">
      <dgm:prSet presAssocID="{24C975D2-7461-4290-ABAE-D519B3908C1E}" presName="node" presStyleLbl="node1" presStyleIdx="3" presStyleCnt="5">
        <dgm:presLayoutVars>
          <dgm:bulletEnabled val="1"/>
        </dgm:presLayoutVars>
      </dgm:prSet>
      <dgm:spPr/>
      <dgm:t>
        <a:bodyPr/>
        <a:lstStyle/>
        <a:p>
          <a:endParaRPr lang="en-US"/>
        </a:p>
      </dgm:t>
    </dgm:pt>
    <dgm:pt modelId="{03FFCD8B-E5A2-4B40-A14D-A5317635B266}" type="pres">
      <dgm:prSet presAssocID="{24C975D2-7461-4290-ABAE-D519B3908C1E}" presName="dummy" presStyleCnt="0"/>
      <dgm:spPr/>
    </dgm:pt>
    <dgm:pt modelId="{3821BDBF-CE5A-47C8-9FDD-2286A1B92F7B}" type="pres">
      <dgm:prSet presAssocID="{015DB733-AF0D-4CD9-B7B1-49B000BDBC70}" presName="sibTrans" presStyleLbl="sibTrans2D1" presStyleIdx="3" presStyleCnt="5" custLinFactNeighborX="-2373"/>
      <dgm:spPr/>
      <dgm:t>
        <a:bodyPr/>
        <a:lstStyle/>
        <a:p>
          <a:endParaRPr lang="en-US"/>
        </a:p>
      </dgm:t>
    </dgm:pt>
    <dgm:pt modelId="{482AC959-8F73-42F0-BAB3-7504211802E6}" type="pres">
      <dgm:prSet presAssocID="{959FE1FB-7F4A-424E-8ABB-D65FB9E9E1A0}" presName="node" presStyleLbl="node1" presStyleIdx="4" presStyleCnt="5">
        <dgm:presLayoutVars>
          <dgm:bulletEnabled val="1"/>
        </dgm:presLayoutVars>
      </dgm:prSet>
      <dgm:spPr/>
      <dgm:t>
        <a:bodyPr/>
        <a:lstStyle/>
        <a:p>
          <a:endParaRPr lang="en-US"/>
        </a:p>
      </dgm:t>
    </dgm:pt>
    <dgm:pt modelId="{EBA22FAB-B00B-4873-8B70-A68AE6F32EF1}" type="pres">
      <dgm:prSet presAssocID="{959FE1FB-7F4A-424E-8ABB-D65FB9E9E1A0}" presName="dummy" presStyleCnt="0"/>
      <dgm:spPr/>
    </dgm:pt>
    <dgm:pt modelId="{3AC13A2C-FA7E-4F1F-9A4E-72FC3838FC0E}" type="pres">
      <dgm:prSet presAssocID="{FBD5B212-A132-4F41-B944-77F0077A08F5}" presName="sibTrans" presStyleLbl="sibTrans2D1" presStyleIdx="4" presStyleCnt="5"/>
      <dgm:spPr/>
      <dgm:t>
        <a:bodyPr/>
        <a:lstStyle/>
        <a:p>
          <a:endParaRPr lang="en-US"/>
        </a:p>
      </dgm:t>
    </dgm:pt>
  </dgm:ptLst>
  <dgm:cxnLst>
    <dgm:cxn modelId="{DCAD073D-E5BE-404C-9CC4-2E11439A7A8A}" srcId="{FDAD5A64-4A10-4355-8EDF-25255DEED66C}" destId="{959FE1FB-7F4A-424E-8ABB-D65FB9E9E1A0}" srcOrd="4" destOrd="0" parTransId="{D41D54C9-E475-47B0-A113-3EB343783279}" sibTransId="{FBD5B212-A132-4F41-B944-77F0077A08F5}"/>
    <dgm:cxn modelId="{B876EBD1-C845-474D-9660-38796739FF67}" type="presOf" srcId="{EC22CA47-28B4-4269-8032-0F3BA28B0F93}" destId="{0425297B-5A15-4581-BF22-0AE5A6A9A00F}" srcOrd="0" destOrd="0" presId="urn:microsoft.com/office/officeart/2005/8/layout/radial6"/>
    <dgm:cxn modelId="{7A9EE584-2226-48FE-B132-9D339EA80188}" type="presOf" srcId="{24C975D2-7461-4290-ABAE-D519B3908C1E}" destId="{9D83C2E7-9358-4EB3-8D18-7CA01BD30818}" srcOrd="0" destOrd="0" presId="urn:microsoft.com/office/officeart/2005/8/layout/radial6"/>
    <dgm:cxn modelId="{FAE9E633-5EC0-4FF9-99AB-7A80B06BB209}" type="presOf" srcId="{FBD5B212-A132-4F41-B944-77F0077A08F5}" destId="{3AC13A2C-FA7E-4F1F-9A4E-72FC3838FC0E}" srcOrd="0" destOrd="0" presId="urn:microsoft.com/office/officeart/2005/8/layout/radial6"/>
    <dgm:cxn modelId="{483DB55D-5AFB-4674-8137-AB99E00D371E}" type="presOf" srcId="{E5B2B3ED-A1EB-44F8-8F1E-C29ECE952D39}" destId="{637892E5-C8D9-49C5-A1CC-DD3F92ACED33}" srcOrd="0" destOrd="0" presId="urn:microsoft.com/office/officeart/2005/8/layout/radial6"/>
    <dgm:cxn modelId="{F7467D6E-61AE-41C4-853E-73A01AB616A1}" type="presOf" srcId="{959FE1FB-7F4A-424E-8ABB-D65FB9E9E1A0}" destId="{482AC959-8F73-42F0-BAB3-7504211802E6}" srcOrd="0" destOrd="0" presId="urn:microsoft.com/office/officeart/2005/8/layout/radial6"/>
    <dgm:cxn modelId="{293A0A12-E12C-4D73-89F1-A653F441C369}" type="presOf" srcId="{BF2A7250-C09D-4ED6-8935-F8C199D587C5}" destId="{A4B42DB4-50A0-4555-A595-4DC8DE95A698}" srcOrd="0" destOrd="0" presId="urn:microsoft.com/office/officeart/2005/8/layout/radial6"/>
    <dgm:cxn modelId="{599D5B3E-BD26-48E6-8DB6-2538E294EF64}" type="presOf" srcId="{015DB733-AF0D-4CD9-B7B1-49B000BDBC70}" destId="{3821BDBF-CE5A-47C8-9FDD-2286A1B92F7B}" srcOrd="0" destOrd="0" presId="urn:microsoft.com/office/officeart/2005/8/layout/radial6"/>
    <dgm:cxn modelId="{8C1A0A26-C525-44A6-BB5A-0C71DC675577}" srcId="{FDAD5A64-4A10-4355-8EDF-25255DEED66C}" destId="{EC22CA47-28B4-4269-8032-0F3BA28B0F93}" srcOrd="0" destOrd="0" parTransId="{4A43F6F3-C234-49E0-ABEA-5FBCA7B0C984}" sibTransId="{D4084057-76A6-484C-BB9E-0EBB2D2139FD}"/>
    <dgm:cxn modelId="{13207EB0-0DC4-4267-AF13-6AE3483D8070}" srcId="{FDAD5A64-4A10-4355-8EDF-25255DEED66C}" destId="{24C975D2-7461-4290-ABAE-D519B3908C1E}" srcOrd="3" destOrd="0" parTransId="{16CEC49B-7C44-4604-8641-E6588737B677}" sibTransId="{015DB733-AF0D-4CD9-B7B1-49B000BDBC70}"/>
    <dgm:cxn modelId="{A5588B93-EC9B-49AB-A6CF-9E581B78902D}" type="presOf" srcId="{4898D374-0BB4-414A-A3BC-2BF4A7B5B7A8}" destId="{674E528B-C80F-4406-A06A-4B71E1B0B776}" srcOrd="0" destOrd="0" presId="urn:microsoft.com/office/officeart/2005/8/layout/radial6"/>
    <dgm:cxn modelId="{FBD766DA-9A1E-424D-A60B-910D8F7C8A32}" type="presOf" srcId="{5D1656CC-D8B1-4084-9FDE-FA21F93293E6}" destId="{CBA33C7A-099A-48AA-AF6B-6FC4E5327BDB}" srcOrd="0" destOrd="0" presId="urn:microsoft.com/office/officeart/2005/8/layout/radial6"/>
    <dgm:cxn modelId="{B451E14C-DD30-46E8-8B78-1597A22FF3BC}" type="presOf" srcId="{D4084057-76A6-484C-BB9E-0EBB2D2139FD}" destId="{B434FCA1-F90A-4F42-813F-2A2DF907D873}" srcOrd="0" destOrd="0" presId="urn:microsoft.com/office/officeart/2005/8/layout/radial6"/>
    <dgm:cxn modelId="{10B9271A-7711-443E-AED1-6D92AEC2D2A7}" srcId="{FDAD5A64-4A10-4355-8EDF-25255DEED66C}" destId="{E5B2B3ED-A1EB-44F8-8F1E-C29ECE952D39}" srcOrd="1" destOrd="0" parTransId="{A5CB4337-7C19-4F62-8310-78E0237EC8B9}" sibTransId="{BF2A7250-C09D-4ED6-8935-F8C199D587C5}"/>
    <dgm:cxn modelId="{2BF7D700-D883-4B9C-BC02-D589B86858A2}" type="presOf" srcId="{A1826F8A-AC53-434B-8A06-82C121D7174C}" destId="{E9DDE6C4-D28E-448E-8FCC-007F54BB99FD}" srcOrd="0" destOrd="0" presId="urn:microsoft.com/office/officeart/2005/8/layout/radial6"/>
    <dgm:cxn modelId="{A3EDA9C6-6378-4DCA-9D51-C92A4A4BB8E8}" type="presOf" srcId="{FDAD5A64-4A10-4355-8EDF-25255DEED66C}" destId="{6FDF2434-E5BD-4893-AA23-5C266FAC0F9C}" srcOrd="0" destOrd="0" presId="urn:microsoft.com/office/officeart/2005/8/layout/radial6"/>
    <dgm:cxn modelId="{66D45DB3-00F3-45AF-A9BD-7B24916D8C99}" srcId="{A1826F8A-AC53-434B-8A06-82C121D7174C}" destId="{FDAD5A64-4A10-4355-8EDF-25255DEED66C}" srcOrd="0" destOrd="0" parTransId="{DED56FD8-6A18-41F3-B289-94F6F54B609F}" sibTransId="{9DB2B332-F722-49F8-B29A-2CFC616FFD21}"/>
    <dgm:cxn modelId="{A435771C-02BF-4209-A452-9069285EBA0D}" srcId="{FDAD5A64-4A10-4355-8EDF-25255DEED66C}" destId="{5D1656CC-D8B1-4084-9FDE-FA21F93293E6}" srcOrd="2" destOrd="0" parTransId="{8F53F866-EAA7-49BD-910D-2669113A7BF1}" sibTransId="{4898D374-0BB4-414A-A3BC-2BF4A7B5B7A8}"/>
    <dgm:cxn modelId="{5B30BB1B-41E0-43C9-B211-4E5D6519EA6F}" type="presParOf" srcId="{E9DDE6C4-D28E-448E-8FCC-007F54BB99FD}" destId="{6FDF2434-E5BD-4893-AA23-5C266FAC0F9C}" srcOrd="0" destOrd="0" presId="urn:microsoft.com/office/officeart/2005/8/layout/radial6"/>
    <dgm:cxn modelId="{B6AEDD3D-C91E-44BE-AB53-4FE892D523B4}" type="presParOf" srcId="{E9DDE6C4-D28E-448E-8FCC-007F54BB99FD}" destId="{0425297B-5A15-4581-BF22-0AE5A6A9A00F}" srcOrd="1" destOrd="0" presId="urn:microsoft.com/office/officeart/2005/8/layout/radial6"/>
    <dgm:cxn modelId="{5AE5441B-F1CA-40B5-9176-E3887CB2E991}" type="presParOf" srcId="{E9DDE6C4-D28E-448E-8FCC-007F54BB99FD}" destId="{927DD838-671E-4702-BE8C-E4F6C33F46AF}" srcOrd="2" destOrd="0" presId="urn:microsoft.com/office/officeart/2005/8/layout/radial6"/>
    <dgm:cxn modelId="{522A20B3-50D3-4F5C-A07B-6C7590CFD7B6}" type="presParOf" srcId="{E9DDE6C4-D28E-448E-8FCC-007F54BB99FD}" destId="{B434FCA1-F90A-4F42-813F-2A2DF907D873}" srcOrd="3" destOrd="0" presId="urn:microsoft.com/office/officeart/2005/8/layout/radial6"/>
    <dgm:cxn modelId="{EE2E7528-473D-4999-A2A6-77BA002209B8}" type="presParOf" srcId="{E9DDE6C4-D28E-448E-8FCC-007F54BB99FD}" destId="{637892E5-C8D9-49C5-A1CC-DD3F92ACED33}" srcOrd="4" destOrd="0" presId="urn:microsoft.com/office/officeart/2005/8/layout/radial6"/>
    <dgm:cxn modelId="{1ED34E50-5820-4960-88E2-1F7C7275A12B}" type="presParOf" srcId="{E9DDE6C4-D28E-448E-8FCC-007F54BB99FD}" destId="{422DA9F5-174E-47AA-86C1-7630DFEA5AC5}" srcOrd="5" destOrd="0" presId="urn:microsoft.com/office/officeart/2005/8/layout/radial6"/>
    <dgm:cxn modelId="{0357A4D2-6214-49F4-BA20-5FDE472A029D}" type="presParOf" srcId="{E9DDE6C4-D28E-448E-8FCC-007F54BB99FD}" destId="{A4B42DB4-50A0-4555-A595-4DC8DE95A698}" srcOrd="6" destOrd="0" presId="urn:microsoft.com/office/officeart/2005/8/layout/radial6"/>
    <dgm:cxn modelId="{0D0ACAA3-861D-432B-BC3E-CD81DB8EB71F}" type="presParOf" srcId="{E9DDE6C4-D28E-448E-8FCC-007F54BB99FD}" destId="{CBA33C7A-099A-48AA-AF6B-6FC4E5327BDB}" srcOrd="7" destOrd="0" presId="urn:microsoft.com/office/officeart/2005/8/layout/radial6"/>
    <dgm:cxn modelId="{6C65B35E-DA32-4969-93C4-5EB9EA0BCB91}" type="presParOf" srcId="{E9DDE6C4-D28E-448E-8FCC-007F54BB99FD}" destId="{62DEBDB4-15EA-42F4-A482-A9903FC9F21D}" srcOrd="8" destOrd="0" presId="urn:microsoft.com/office/officeart/2005/8/layout/radial6"/>
    <dgm:cxn modelId="{E195179F-60DA-4126-AC1D-0FAB0C30F28E}" type="presParOf" srcId="{E9DDE6C4-D28E-448E-8FCC-007F54BB99FD}" destId="{674E528B-C80F-4406-A06A-4B71E1B0B776}" srcOrd="9" destOrd="0" presId="urn:microsoft.com/office/officeart/2005/8/layout/radial6"/>
    <dgm:cxn modelId="{E42F039E-17B7-4679-9BD9-9B72A2538DB2}" type="presParOf" srcId="{E9DDE6C4-D28E-448E-8FCC-007F54BB99FD}" destId="{9D83C2E7-9358-4EB3-8D18-7CA01BD30818}" srcOrd="10" destOrd="0" presId="urn:microsoft.com/office/officeart/2005/8/layout/radial6"/>
    <dgm:cxn modelId="{747CF5F3-E8A5-4A77-85E3-1C31DA1CD0B1}" type="presParOf" srcId="{E9DDE6C4-D28E-448E-8FCC-007F54BB99FD}" destId="{03FFCD8B-E5A2-4B40-A14D-A5317635B266}" srcOrd="11" destOrd="0" presId="urn:microsoft.com/office/officeart/2005/8/layout/radial6"/>
    <dgm:cxn modelId="{38254376-BA62-446D-BDCA-1F8F5155E66A}" type="presParOf" srcId="{E9DDE6C4-D28E-448E-8FCC-007F54BB99FD}" destId="{3821BDBF-CE5A-47C8-9FDD-2286A1B92F7B}" srcOrd="12" destOrd="0" presId="urn:microsoft.com/office/officeart/2005/8/layout/radial6"/>
    <dgm:cxn modelId="{606C956C-DA12-4DC3-8EC6-E07A2C340E1C}" type="presParOf" srcId="{E9DDE6C4-D28E-448E-8FCC-007F54BB99FD}" destId="{482AC959-8F73-42F0-BAB3-7504211802E6}" srcOrd="13" destOrd="0" presId="urn:microsoft.com/office/officeart/2005/8/layout/radial6"/>
    <dgm:cxn modelId="{D5182B41-AD88-420F-B001-B88FEF905908}" type="presParOf" srcId="{E9DDE6C4-D28E-448E-8FCC-007F54BB99FD}" destId="{EBA22FAB-B00B-4873-8B70-A68AE6F32EF1}" srcOrd="14" destOrd="0" presId="urn:microsoft.com/office/officeart/2005/8/layout/radial6"/>
    <dgm:cxn modelId="{CBDD526B-7481-40C5-83EC-9600B3F87E5C}" type="presParOf" srcId="{E9DDE6C4-D28E-448E-8FCC-007F54BB99FD}" destId="{3AC13A2C-FA7E-4F1F-9A4E-72FC3838FC0E}" srcOrd="15"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pPr algn="ctr"/>
          <a:r>
            <a:rPr lang="id-ID" dirty="0" smtClean="0"/>
            <a:t>Pembukuan</a:t>
          </a:r>
          <a:endParaRPr lang="en-US" dirty="0"/>
        </a:p>
      </dgm:t>
    </dgm:pt>
    <dgm:pt modelId="{88942913-D2BB-4DEB-B0E7-EA2B7A6CD360}" type="parTrans" cxnId="{DFAEFA4C-B3B0-4C4E-BCD8-BFB53D07C5D0}">
      <dgm:prSet/>
      <dgm:spPr/>
      <dgm:t>
        <a:bodyPr/>
        <a:lstStyle>
          <a:extLst/>
        </a:lstStyle>
        <a:p>
          <a:pPr algn="ctr"/>
          <a:endParaRPr lang="en-US"/>
        </a:p>
      </dgm:t>
    </dgm:pt>
    <dgm:pt modelId="{579A9A07-8770-4AC1-9705-76E19F87D269}" type="sibTrans" cxnId="{DFAEFA4C-B3B0-4C4E-BCD8-BFB53D07C5D0}">
      <dgm:prSet/>
      <dgm:spPr/>
      <dgm:t>
        <a:bodyPr/>
        <a:lstStyle>
          <a:extLst/>
        </a:lstStyle>
        <a:p>
          <a:pPr algn="ctr"/>
          <a:endParaRPr lang="en-US"/>
        </a:p>
      </dgm:t>
    </dgm:pt>
    <dgm:pt modelId="{AC5265C1-0BAB-4984-A634-E4518A8EC253}">
      <dgm:prSet phldrT="[Text]"/>
      <dgm:spPr>
        <a:solidFill>
          <a:srgbClr val="FF9966"/>
        </a:solidFill>
      </dgm:spPr>
      <dgm:t>
        <a:bodyPr/>
        <a:lstStyle>
          <a:extLst/>
        </a:lstStyle>
        <a:p>
          <a:pPr algn="ctr"/>
          <a:r>
            <a:rPr lang="id-ID" dirty="0" smtClean="0">
              <a:solidFill>
                <a:schemeClr val="tx1"/>
              </a:solidFill>
            </a:rPr>
            <a:t>Inventarisasi</a:t>
          </a:r>
          <a:endParaRPr lang="en-US" dirty="0">
            <a:solidFill>
              <a:schemeClr val="tx1"/>
            </a:solidFill>
          </a:endParaRPr>
        </a:p>
      </dgm:t>
    </dgm:pt>
    <dgm:pt modelId="{26A0947C-B518-417C-9D68-EC422DC1E3A5}" type="parTrans" cxnId="{579A338B-B5D8-4240-8867-8564B0DC96F3}">
      <dgm:prSet/>
      <dgm:spPr/>
      <dgm:t>
        <a:bodyPr/>
        <a:lstStyle>
          <a:extLst/>
        </a:lstStyle>
        <a:p>
          <a:pPr algn="ctr"/>
          <a:endParaRPr lang="en-US"/>
        </a:p>
      </dgm:t>
    </dgm:pt>
    <dgm:pt modelId="{E68E8117-B3CB-464C-9711-4DBE8BF88216}" type="sibTrans" cxnId="{579A338B-B5D8-4240-8867-8564B0DC96F3}">
      <dgm:prSet/>
      <dgm:spPr/>
      <dgm:t>
        <a:bodyPr/>
        <a:lstStyle>
          <a:extLst/>
        </a:lstStyle>
        <a:p>
          <a:pPr algn="ctr"/>
          <a:endParaRPr lang="en-US"/>
        </a:p>
      </dgm:t>
    </dgm:pt>
    <dgm:pt modelId="{F50BDB3E-817D-4A89-9D71-D9E0B029567B}">
      <dgm:prSet phldrT="[Text]"/>
      <dgm:spPr>
        <a:solidFill>
          <a:schemeClr val="accent6">
            <a:lumMod val="50000"/>
          </a:schemeClr>
        </a:solidFill>
      </dgm:spPr>
      <dgm:t>
        <a:bodyPr/>
        <a:lstStyle>
          <a:extLst/>
        </a:lstStyle>
        <a:p>
          <a:pPr algn="ctr"/>
          <a:r>
            <a:rPr lang="id-ID" dirty="0" smtClean="0"/>
            <a:t>Pelaporan</a:t>
          </a:r>
          <a:endParaRPr lang="en-US" dirty="0"/>
        </a:p>
      </dgm:t>
    </dgm:pt>
    <dgm:pt modelId="{DE0B39BA-A6F3-455E-8022-365CCF701DB7}" type="parTrans" cxnId="{E8EF61B1-515C-44F0-9393-3A960B69FA7A}">
      <dgm:prSet/>
      <dgm:spPr/>
      <dgm:t>
        <a:bodyPr/>
        <a:lstStyle>
          <a:extLst/>
        </a:lstStyle>
        <a:p>
          <a:pPr algn="ctr"/>
          <a:endParaRPr lang="en-US"/>
        </a:p>
      </dgm:t>
    </dgm:pt>
    <dgm:pt modelId="{25F4C625-3E51-442C-BBB8-3FA715271B27}" type="sibTrans" cxnId="{E8EF61B1-515C-44F0-9393-3A960B69FA7A}">
      <dgm:prSet/>
      <dgm:spPr/>
      <dgm:t>
        <a:bodyPr/>
        <a:lstStyle>
          <a:extLst/>
        </a:lstStyle>
        <a:p>
          <a:pPr algn="ctr"/>
          <a:endParaRPr lang="en-US"/>
        </a:p>
      </dgm:t>
    </dgm:pt>
    <dgm:pt modelId="{ECBD6B98-1CBE-4BAA-AB77-4873C9DB1799}">
      <dgm:prSet phldrT="[Text]"/>
      <dgm:spPr>
        <a:solidFill>
          <a:schemeClr val="accent6"/>
        </a:solidFill>
      </dgm:spPr>
      <dgm:t>
        <a:bodyPr/>
        <a:lstStyle>
          <a:extLst/>
        </a:lstStyle>
        <a:p>
          <a:pPr algn="ctr"/>
          <a:r>
            <a:rPr lang="id-ID" dirty="0" smtClean="0"/>
            <a:t>Dokumen</a:t>
          </a:r>
          <a:endParaRPr lang="en-US" dirty="0"/>
        </a:p>
      </dgm:t>
    </dgm:pt>
    <dgm:pt modelId="{A8E7F406-AFD8-48D2-8D82-E8A1F17391BF}" type="parTrans" cxnId="{7BE48F06-505A-4F51-BA61-409D1FF34502}">
      <dgm:prSet/>
      <dgm:spPr/>
      <dgm:t>
        <a:bodyPr/>
        <a:lstStyle>
          <a:extLst/>
        </a:lstStyle>
        <a:p>
          <a:pPr algn="ctr"/>
          <a:endParaRPr lang="en-US"/>
        </a:p>
      </dgm:t>
    </dgm:pt>
    <dgm:pt modelId="{CF18F627-55D0-4D75-84BC-9F6776290819}" type="sibTrans" cxnId="{7BE48F06-505A-4F51-BA61-409D1FF34502}">
      <dgm:prSet/>
      <dgm:spPr/>
      <dgm:t>
        <a:bodyPr/>
        <a:lstStyle>
          <a:extLst/>
        </a:lstStyle>
        <a:p>
          <a:pPr algn="ctr"/>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9762">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16352">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custLinFactNeighborY="-25458">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2FDF4312-5C3B-45F1-9CDE-41785DD1F1A1}" type="presOf" srcId="{AC5265C1-0BAB-4984-A634-E4518A8EC253}" destId="{12E5634D-BCAA-48AB-BADB-754A15E9B7AC}" srcOrd="1" destOrd="0" presId="urn:microsoft.com/office/officeart/2005/8/layout/list1#1"/>
    <dgm:cxn modelId="{E14BE60C-DC37-4DF3-B416-B77E1FC0AD13}" type="presOf" srcId="{787546C1-DD5C-4D6E-BFDD-D95A52E781AD}" destId="{F4F466C7-208D-4B4A-A865-9D82D8E9F892}" srcOrd="0"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DBB9055F-B13A-4A7F-99BD-8275FB13A9F4}" type="presOf" srcId="{F50BDB3E-817D-4A89-9D71-D9E0B029567B}" destId="{2CFD44AC-C5B0-407B-B2EE-07415AFE4DC4}" srcOrd="1"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41B36F34-7AA3-45D5-9220-561A1B2B3D78}" type="presOf" srcId="{ECBD6B98-1CBE-4BAA-AB77-4873C9DB1799}" destId="{CA895514-6C23-43E3-A15C-728A9EC10843}" srcOrd="0" destOrd="0" presId="urn:microsoft.com/office/officeart/2005/8/layout/list1#1"/>
    <dgm:cxn modelId="{1098DC97-2029-4B33-ACE8-80A09D5F5B33}" type="presOf" srcId="{8554BDF9-8515-4677-9942-0171F000F8EB}" destId="{9D58511D-D18C-46E6-ADFB-6CDE1389D37F}"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E8EF61B1-515C-44F0-9393-3A960B69FA7A}" srcId="{8554BDF9-8515-4677-9942-0171F000F8EB}" destId="{F50BDB3E-817D-4A89-9D71-D9E0B029567B}" srcOrd="2" destOrd="0" parTransId="{DE0B39BA-A6F3-455E-8022-365CCF701DB7}" sibTransId="{25F4C625-3E51-442C-BBB8-3FA715271B27}"/>
    <dgm:cxn modelId="{E3364F01-E470-4EB8-B436-726DA5D02BA0}" type="presOf" srcId="{F50BDB3E-817D-4A89-9D71-D9E0B029567B}" destId="{63AA2D3F-331D-492F-82D5-8A2B6C78BAAD}" srcOrd="0" destOrd="0" presId="urn:microsoft.com/office/officeart/2005/8/layout/list1#1"/>
    <dgm:cxn modelId="{D2DBD237-FAB1-42EC-80A1-A2BB65EF5D64}" type="presOf" srcId="{ECBD6B98-1CBE-4BAA-AB77-4873C9DB1799}" destId="{D2A5797B-20EE-4298-BA50-C968CEE241D4}" srcOrd="1" destOrd="0" presId="urn:microsoft.com/office/officeart/2005/8/layout/list1#1"/>
    <dgm:cxn modelId="{E08EE412-C48E-4AAE-82A4-CF8520E6C774}" type="presOf" srcId="{AC5265C1-0BAB-4984-A634-E4518A8EC253}" destId="{06B5F591-72E0-4CFF-9799-36D4050BD51D}" srcOrd="0" destOrd="0" presId="urn:microsoft.com/office/officeart/2005/8/layout/list1#1"/>
    <dgm:cxn modelId="{61C765FA-8A5B-4B9E-9B93-5B0352A83BE7}" type="presOf" srcId="{787546C1-DD5C-4D6E-BFDD-D95A52E781AD}" destId="{8BC4E78D-0D98-4ED2-B23A-71FEC19A6436}" srcOrd="1" destOrd="0" presId="urn:microsoft.com/office/officeart/2005/8/layout/list1#1"/>
    <dgm:cxn modelId="{6F3D5F10-687E-4AA2-88FB-9E5F0288C9E6}" type="presParOf" srcId="{9D58511D-D18C-46E6-ADFB-6CDE1389D37F}" destId="{29EC7F92-6143-4EC7-AD17-ECAF75C06DC8}" srcOrd="0" destOrd="0" presId="urn:microsoft.com/office/officeart/2005/8/layout/list1#1"/>
    <dgm:cxn modelId="{6DD87F4F-0631-44F7-A212-D1A58D37F7CB}" type="presParOf" srcId="{29EC7F92-6143-4EC7-AD17-ECAF75C06DC8}" destId="{F4F466C7-208D-4B4A-A865-9D82D8E9F892}" srcOrd="0" destOrd="0" presId="urn:microsoft.com/office/officeart/2005/8/layout/list1#1"/>
    <dgm:cxn modelId="{6EC925DE-6DFF-4C45-809C-20F4A1AEEA5D}" type="presParOf" srcId="{29EC7F92-6143-4EC7-AD17-ECAF75C06DC8}" destId="{8BC4E78D-0D98-4ED2-B23A-71FEC19A6436}" srcOrd="1" destOrd="0" presId="urn:microsoft.com/office/officeart/2005/8/layout/list1#1"/>
    <dgm:cxn modelId="{2797EB3E-963E-42A5-B71D-00FBBE49C8EC}" type="presParOf" srcId="{9D58511D-D18C-46E6-ADFB-6CDE1389D37F}" destId="{129CDA7D-4C80-4698-AFD0-7208B5D9749E}" srcOrd="1" destOrd="0" presId="urn:microsoft.com/office/officeart/2005/8/layout/list1#1"/>
    <dgm:cxn modelId="{43F3A76D-615F-45C0-99AD-083C0B9FCA49}" type="presParOf" srcId="{9D58511D-D18C-46E6-ADFB-6CDE1389D37F}" destId="{EBA8CF1F-3B4A-4B6A-8877-CB03CDDAB1E9}" srcOrd="2" destOrd="0" presId="urn:microsoft.com/office/officeart/2005/8/layout/list1#1"/>
    <dgm:cxn modelId="{ED4DE6A6-D47D-4945-B767-EA2CF94B0178}" type="presParOf" srcId="{9D58511D-D18C-46E6-ADFB-6CDE1389D37F}" destId="{8BC0D01A-9D98-495C-93AA-A7D9631CDDAD}" srcOrd="3" destOrd="0" presId="urn:microsoft.com/office/officeart/2005/8/layout/list1#1"/>
    <dgm:cxn modelId="{CBC4BF11-2F9B-4A9F-A5FB-464FE2E1630D}" type="presParOf" srcId="{9D58511D-D18C-46E6-ADFB-6CDE1389D37F}" destId="{D4434ECF-2146-46AC-B62E-87AB389C995A}" srcOrd="4" destOrd="0" presId="urn:microsoft.com/office/officeart/2005/8/layout/list1#1"/>
    <dgm:cxn modelId="{149CA0B5-1BFC-45BD-933A-70133597A8CD}" type="presParOf" srcId="{D4434ECF-2146-46AC-B62E-87AB389C995A}" destId="{06B5F591-72E0-4CFF-9799-36D4050BD51D}" srcOrd="0" destOrd="0" presId="urn:microsoft.com/office/officeart/2005/8/layout/list1#1"/>
    <dgm:cxn modelId="{A19FE1ED-8944-4CCB-879B-3B2BCC3C3BD7}" type="presParOf" srcId="{D4434ECF-2146-46AC-B62E-87AB389C995A}" destId="{12E5634D-BCAA-48AB-BADB-754A15E9B7AC}" srcOrd="1" destOrd="0" presId="urn:microsoft.com/office/officeart/2005/8/layout/list1#1"/>
    <dgm:cxn modelId="{21E771FF-FD77-4783-ACC4-CD691A67B143}" type="presParOf" srcId="{9D58511D-D18C-46E6-ADFB-6CDE1389D37F}" destId="{3DAA9763-50F6-4CC4-B6DA-0A4C45FFB361}" srcOrd="5" destOrd="0" presId="urn:microsoft.com/office/officeart/2005/8/layout/list1#1"/>
    <dgm:cxn modelId="{2FC181F2-D673-48D3-9F88-E50963450EAA}" type="presParOf" srcId="{9D58511D-D18C-46E6-ADFB-6CDE1389D37F}" destId="{51228DB3-E7D4-486B-A0C1-9A59D129891F}" srcOrd="6" destOrd="0" presId="urn:microsoft.com/office/officeart/2005/8/layout/list1#1"/>
    <dgm:cxn modelId="{360E8207-6F0E-4FEC-A488-F507FB675998}" type="presParOf" srcId="{9D58511D-D18C-46E6-ADFB-6CDE1389D37F}" destId="{ECC02425-44D1-4F4C-B5D6-13442CA71F2A}" srcOrd="7" destOrd="0" presId="urn:microsoft.com/office/officeart/2005/8/layout/list1#1"/>
    <dgm:cxn modelId="{EEE535BF-6014-4C3C-ADAB-1FE897ADB00D}" type="presParOf" srcId="{9D58511D-D18C-46E6-ADFB-6CDE1389D37F}" destId="{98CD7476-6A48-4BD0-A0B1-E79081300878}" srcOrd="8" destOrd="0" presId="urn:microsoft.com/office/officeart/2005/8/layout/list1#1"/>
    <dgm:cxn modelId="{96C67A52-7755-4AEB-A730-CDBBFA3FCC66}" type="presParOf" srcId="{98CD7476-6A48-4BD0-A0B1-E79081300878}" destId="{63AA2D3F-331D-492F-82D5-8A2B6C78BAAD}" srcOrd="0" destOrd="0" presId="urn:microsoft.com/office/officeart/2005/8/layout/list1#1"/>
    <dgm:cxn modelId="{AB191350-02C1-4AE2-A3A2-63813E1A4D98}" type="presParOf" srcId="{98CD7476-6A48-4BD0-A0B1-E79081300878}" destId="{2CFD44AC-C5B0-407B-B2EE-07415AFE4DC4}" srcOrd="1" destOrd="0" presId="urn:microsoft.com/office/officeart/2005/8/layout/list1#1"/>
    <dgm:cxn modelId="{326F8079-0A28-465C-AE11-1389B82DB222}" type="presParOf" srcId="{9D58511D-D18C-46E6-ADFB-6CDE1389D37F}" destId="{E27A153A-8ADD-4646-B3A3-509A74CD0695}" srcOrd="9" destOrd="0" presId="urn:microsoft.com/office/officeart/2005/8/layout/list1#1"/>
    <dgm:cxn modelId="{26D953D9-6018-4DB0-8686-D5627A068DBC}" type="presParOf" srcId="{9D58511D-D18C-46E6-ADFB-6CDE1389D37F}" destId="{2DB5D132-AB90-49A4-A479-F0988A86E33E}" srcOrd="10" destOrd="0" presId="urn:microsoft.com/office/officeart/2005/8/layout/list1#1"/>
    <dgm:cxn modelId="{70B6922B-BF38-4C47-B55B-F6490734256E}" type="presParOf" srcId="{9D58511D-D18C-46E6-ADFB-6CDE1389D37F}" destId="{A5E75685-2820-438A-88AF-159553A570AE}" srcOrd="11" destOrd="0" presId="urn:microsoft.com/office/officeart/2005/8/layout/list1#1"/>
    <dgm:cxn modelId="{4D66395B-E874-408A-B372-03684C6F2158}" type="presParOf" srcId="{9D58511D-D18C-46E6-ADFB-6CDE1389D37F}" destId="{3936D63D-3BB5-4099-A097-CE176EB2ABE2}" srcOrd="12" destOrd="0" presId="urn:microsoft.com/office/officeart/2005/8/layout/list1#1"/>
    <dgm:cxn modelId="{AD620BF2-C5A2-4A39-971F-D634AA7E5A3E}" type="presParOf" srcId="{3936D63D-3BB5-4099-A097-CE176EB2ABE2}" destId="{CA895514-6C23-43E3-A15C-728A9EC10843}" srcOrd="0" destOrd="0" presId="urn:microsoft.com/office/officeart/2005/8/layout/list1#1"/>
    <dgm:cxn modelId="{A4FD62EF-E647-48BF-8518-676E92233FB3}" type="presParOf" srcId="{3936D63D-3BB5-4099-A097-CE176EB2ABE2}" destId="{D2A5797B-20EE-4298-BA50-C968CEE241D4}" srcOrd="1" destOrd="0" presId="urn:microsoft.com/office/officeart/2005/8/layout/list1#1"/>
    <dgm:cxn modelId="{9CE23A06-1D97-4D9B-9AFA-B9D647ED374B}" type="presParOf" srcId="{9D58511D-D18C-46E6-ADFB-6CDE1389D37F}" destId="{AEA9E5FD-8F48-4CA8-8487-C530B0C74333}" srcOrd="13" destOrd="0" presId="urn:microsoft.com/office/officeart/2005/8/layout/list1#1"/>
    <dgm:cxn modelId="{987697C7-4EE3-4499-BB9F-A14717B8C236}"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pPr algn="ctr"/>
          <a:r>
            <a:rPr lang="id-ID" dirty="0" smtClean="0"/>
            <a:t>Tindak Lanjut Penertiban</a:t>
          </a:r>
          <a:endParaRPr lang="en-US" dirty="0"/>
        </a:p>
      </dgm:t>
    </dgm:pt>
    <dgm:pt modelId="{88942913-D2BB-4DEB-B0E7-EA2B7A6CD360}" type="parTrans" cxnId="{DFAEFA4C-B3B0-4C4E-BCD8-BFB53D07C5D0}">
      <dgm:prSet/>
      <dgm:spPr/>
      <dgm:t>
        <a:bodyPr/>
        <a:lstStyle>
          <a:extLst/>
        </a:lstStyle>
        <a:p>
          <a:pPr algn="ctr"/>
          <a:endParaRPr lang="en-US"/>
        </a:p>
      </dgm:t>
    </dgm:pt>
    <dgm:pt modelId="{579A9A07-8770-4AC1-9705-76E19F87D269}" type="sibTrans" cxnId="{DFAEFA4C-B3B0-4C4E-BCD8-BFB53D07C5D0}">
      <dgm:prSet/>
      <dgm:spPr/>
      <dgm:t>
        <a:bodyPr/>
        <a:lstStyle>
          <a:extLst/>
        </a:lstStyle>
        <a:p>
          <a:pPr algn="ctr"/>
          <a:endParaRPr lang="en-US"/>
        </a:p>
      </dgm:t>
    </dgm:pt>
    <dgm:pt modelId="{ECBD6B98-1CBE-4BAA-AB77-4873C9DB1799}">
      <dgm:prSet phldrT="[Text]"/>
      <dgm:spPr>
        <a:solidFill>
          <a:schemeClr val="accent6"/>
        </a:solidFill>
      </dgm:spPr>
      <dgm:t>
        <a:bodyPr/>
        <a:lstStyle>
          <a:extLst/>
        </a:lstStyle>
        <a:p>
          <a:pPr algn="ctr"/>
          <a:r>
            <a:rPr lang="id-ID" dirty="0" smtClean="0"/>
            <a:t>Dekonsentrasi/TP</a:t>
          </a:r>
          <a:endParaRPr lang="en-US" dirty="0"/>
        </a:p>
      </dgm:t>
    </dgm:pt>
    <dgm:pt modelId="{A8E7F406-AFD8-48D2-8D82-E8A1F17391BF}" type="parTrans" cxnId="{7BE48F06-505A-4F51-BA61-409D1FF34502}">
      <dgm:prSet/>
      <dgm:spPr/>
      <dgm:t>
        <a:bodyPr/>
        <a:lstStyle>
          <a:extLst/>
        </a:lstStyle>
        <a:p>
          <a:pPr algn="ctr"/>
          <a:endParaRPr lang="en-US"/>
        </a:p>
      </dgm:t>
    </dgm:pt>
    <dgm:pt modelId="{CF18F627-55D0-4D75-84BC-9F6776290819}" type="sibTrans" cxnId="{7BE48F06-505A-4F51-BA61-409D1FF34502}">
      <dgm:prSet/>
      <dgm:spPr/>
      <dgm:t>
        <a:bodyPr/>
        <a:lstStyle>
          <a:extLst/>
        </a:lstStyle>
        <a:p>
          <a:pPr algn="ctr"/>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2"/>
      <dgm:spPr/>
      <dgm:t>
        <a:bodyPr/>
        <a:lstStyle>
          <a:extLst/>
        </a:lstStyle>
        <a:p>
          <a:endParaRPr lang="en-US"/>
        </a:p>
      </dgm:t>
    </dgm:pt>
    <dgm:pt modelId="{8BC4E78D-0D98-4ED2-B23A-71FEC19A6436}" type="pres">
      <dgm:prSet presAssocID="{787546C1-DD5C-4D6E-BFDD-D95A52E781AD}" presName="parentText" presStyleLbl="node1" presStyleIdx="0" presStyleCnt="2" custScaleX="115633" custLinFactNeighborX="9276" custLinFactNeighborY="-68756">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2">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0" presStyleCnt="2"/>
      <dgm:spPr/>
      <dgm:t>
        <a:bodyPr/>
        <a:lstStyle>
          <a:extLst/>
        </a:lstStyle>
        <a:p>
          <a:endParaRPr lang="en-US"/>
        </a:p>
      </dgm:t>
    </dgm:pt>
    <dgm:pt modelId="{D2A5797B-20EE-4298-BA50-C968CEE241D4}" type="pres">
      <dgm:prSet presAssocID="{ECBD6B98-1CBE-4BAA-AB77-4873C9DB1799}" presName="parentText" presStyleLbl="node1" presStyleIdx="1" presStyleCnt="2" custScaleX="116173" custLinFactNeighborY="-25458">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1" presStyleCnt="2">
        <dgm:presLayoutVars>
          <dgm:bulletEnabled val="1"/>
        </dgm:presLayoutVars>
      </dgm:prSet>
      <dgm:spPr>
        <a:ln>
          <a:noFill/>
        </a:ln>
      </dgm:spPr>
      <dgm:t>
        <a:bodyPr/>
        <a:lstStyle>
          <a:extLst/>
        </a:lstStyle>
        <a:p>
          <a:endParaRPr lang="en-US"/>
        </a:p>
      </dgm:t>
    </dgm:pt>
  </dgm:ptLst>
  <dgm:cxnLst>
    <dgm:cxn modelId="{6880DF9E-90B1-4F6C-9878-82AC841D822F}" type="presOf" srcId="{8554BDF9-8515-4677-9942-0171F000F8EB}" destId="{9D58511D-D18C-46E6-ADFB-6CDE1389D37F}" srcOrd="0" destOrd="0" presId="urn:microsoft.com/office/officeart/2005/8/layout/list1#1"/>
    <dgm:cxn modelId="{956452B1-B8A1-4A7A-AC33-3C10128F7F2E}" type="presOf" srcId="{787546C1-DD5C-4D6E-BFDD-D95A52E781AD}" destId="{8BC4E78D-0D98-4ED2-B23A-71FEC19A6436}" srcOrd="1" destOrd="0" presId="urn:microsoft.com/office/officeart/2005/8/layout/list1#1"/>
    <dgm:cxn modelId="{7BE48F06-505A-4F51-BA61-409D1FF34502}" srcId="{8554BDF9-8515-4677-9942-0171F000F8EB}" destId="{ECBD6B98-1CBE-4BAA-AB77-4873C9DB1799}" srcOrd="1" destOrd="0" parTransId="{A8E7F406-AFD8-48D2-8D82-E8A1F17391BF}" sibTransId="{CF18F627-55D0-4D75-84BC-9F6776290819}"/>
    <dgm:cxn modelId="{80E387CB-0B3D-4C8E-97F7-D2379A27085C}" type="presOf" srcId="{787546C1-DD5C-4D6E-BFDD-D95A52E781AD}" destId="{F4F466C7-208D-4B4A-A865-9D82D8E9F892}" srcOrd="0" destOrd="0" presId="urn:microsoft.com/office/officeart/2005/8/layout/list1#1"/>
    <dgm:cxn modelId="{76B3D691-B4E8-41E2-9203-45EFB96BC767}" type="presOf" srcId="{ECBD6B98-1CBE-4BAA-AB77-4873C9DB1799}" destId="{D2A5797B-20EE-4298-BA50-C968CEE241D4}" srcOrd="1"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19ED2573-C845-4DB6-805F-415653083636}" type="presOf" srcId="{ECBD6B98-1CBE-4BAA-AB77-4873C9DB1799}" destId="{CA895514-6C23-43E3-A15C-728A9EC10843}" srcOrd="0" destOrd="0" presId="urn:microsoft.com/office/officeart/2005/8/layout/list1#1"/>
    <dgm:cxn modelId="{0203ABB9-A141-41D7-845D-477E79CFDF4E}" type="presParOf" srcId="{9D58511D-D18C-46E6-ADFB-6CDE1389D37F}" destId="{29EC7F92-6143-4EC7-AD17-ECAF75C06DC8}" srcOrd="0" destOrd="0" presId="urn:microsoft.com/office/officeart/2005/8/layout/list1#1"/>
    <dgm:cxn modelId="{2706255E-5AF2-46C8-A2FA-4B5D7715E939}" type="presParOf" srcId="{29EC7F92-6143-4EC7-AD17-ECAF75C06DC8}" destId="{F4F466C7-208D-4B4A-A865-9D82D8E9F892}" srcOrd="0" destOrd="0" presId="urn:microsoft.com/office/officeart/2005/8/layout/list1#1"/>
    <dgm:cxn modelId="{4975EB92-D59B-4E95-8E32-8EEEEA623FFC}" type="presParOf" srcId="{29EC7F92-6143-4EC7-AD17-ECAF75C06DC8}" destId="{8BC4E78D-0D98-4ED2-B23A-71FEC19A6436}" srcOrd="1" destOrd="0" presId="urn:microsoft.com/office/officeart/2005/8/layout/list1#1"/>
    <dgm:cxn modelId="{5C4DC8AE-2D5B-4410-8C1F-33B4BACE677F}" type="presParOf" srcId="{9D58511D-D18C-46E6-ADFB-6CDE1389D37F}" destId="{129CDA7D-4C80-4698-AFD0-7208B5D9749E}" srcOrd="1" destOrd="0" presId="urn:microsoft.com/office/officeart/2005/8/layout/list1#1"/>
    <dgm:cxn modelId="{3E7E9850-2026-4C97-A9E5-1B1B99257340}" type="presParOf" srcId="{9D58511D-D18C-46E6-ADFB-6CDE1389D37F}" destId="{EBA8CF1F-3B4A-4B6A-8877-CB03CDDAB1E9}" srcOrd="2" destOrd="0" presId="urn:microsoft.com/office/officeart/2005/8/layout/list1#1"/>
    <dgm:cxn modelId="{1A86D662-91C2-4AA5-87C1-AC7200EE09BD}" type="presParOf" srcId="{9D58511D-D18C-46E6-ADFB-6CDE1389D37F}" destId="{8BC0D01A-9D98-495C-93AA-A7D9631CDDAD}" srcOrd="3" destOrd="0" presId="urn:microsoft.com/office/officeart/2005/8/layout/list1#1"/>
    <dgm:cxn modelId="{86FFA5B4-8BC0-4944-ADEC-C12CFE8353AC}" type="presParOf" srcId="{9D58511D-D18C-46E6-ADFB-6CDE1389D37F}" destId="{3936D63D-3BB5-4099-A097-CE176EB2ABE2}" srcOrd="4" destOrd="0" presId="urn:microsoft.com/office/officeart/2005/8/layout/list1#1"/>
    <dgm:cxn modelId="{823C86D3-423E-4A12-8C4D-0B1B684BBEBE}" type="presParOf" srcId="{3936D63D-3BB5-4099-A097-CE176EB2ABE2}" destId="{CA895514-6C23-43E3-A15C-728A9EC10843}" srcOrd="0" destOrd="0" presId="urn:microsoft.com/office/officeart/2005/8/layout/list1#1"/>
    <dgm:cxn modelId="{9DB0BF37-535D-42AE-88C2-6153E85AB6A1}" type="presParOf" srcId="{3936D63D-3BB5-4099-A097-CE176EB2ABE2}" destId="{D2A5797B-20EE-4298-BA50-C968CEE241D4}" srcOrd="1" destOrd="0" presId="urn:microsoft.com/office/officeart/2005/8/layout/list1#1"/>
    <dgm:cxn modelId="{42AA63C1-B9AE-4193-8F70-2172C1D7C451}" type="presParOf" srcId="{9D58511D-D18C-46E6-ADFB-6CDE1389D37F}" destId="{AEA9E5FD-8F48-4CA8-8487-C530B0C74333}" srcOrd="5" destOrd="0" presId="urn:microsoft.com/office/officeart/2005/8/layout/list1#1"/>
    <dgm:cxn modelId="{3A0479C6-D1AF-44CC-8BFF-10F6C6DDCC87}" type="presParOf" srcId="{9D58511D-D18C-46E6-ADFB-6CDE1389D37F}" destId="{56015E43-931D-4CAD-85C0-E9EB84437182}" srcOrd="6"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8EADE3-02CB-431C-9D0F-78334B8FAD9A}" type="doc">
      <dgm:prSet loTypeId="urn:microsoft.com/office/officeart/2005/8/layout/hierarchy3" loCatId="list" qsTypeId="urn:microsoft.com/office/officeart/2005/8/quickstyle/simple5" qsCatId="simple" csTypeId="urn:microsoft.com/office/officeart/2005/8/colors/colorful5" csCatId="colorful" phldr="1"/>
      <dgm:spPr/>
      <dgm:t>
        <a:bodyPr/>
        <a:lstStyle/>
        <a:p>
          <a:endParaRPr lang="en-US"/>
        </a:p>
      </dgm:t>
    </dgm:pt>
    <dgm:pt modelId="{181210DD-58BF-4532-A2D0-C00DEEC5BE00}">
      <dgm:prSet phldrT="[Text]"/>
      <dgm:spPr/>
      <dgm:t>
        <a:bodyPr/>
        <a:lstStyle/>
        <a:p>
          <a:r>
            <a:rPr lang="id-ID" b="1" dirty="0" smtClean="0"/>
            <a:t>BMN menjadi obyek sengketa dalam perkara </a:t>
          </a:r>
          <a:r>
            <a:rPr lang="id-ID" b="1" dirty="0" smtClean="0">
              <a:solidFill>
                <a:srgbClr val="C00000"/>
              </a:solidFill>
            </a:rPr>
            <a:t>perdata</a:t>
          </a:r>
          <a:endParaRPr lang="en-US" b="1" dirty="0">
            <a:solidFill>
              <a:srgbClr val="C00000"/>
            </a:solidFill>
          </a:endParaRPr>
        </a:p>
      </dgm:t>
    </dgm:pt>
    <dgm:pt modelId="{D8746C0B-30A8-4AEB-A07C-C16A1BF95557}" type="parTrans" cxnId="{D36DD34C-4E97-4796-9E68-91FAE3EC0E3F}">
      <dgm:prSet/>
      <dgm:spPr/>
      <dgm:t>
        <a:bodyPr/>
        <a:lstStyle/>
        <a:p>
          <a:endParaRPr lang="en-US"/>
        </a:p>
      </dgm:t>
    </dgm:pt>
    <dgm:pt modelId="{593A8D4D-9ADC-486A-913C-7E3CA610BC01}" type="sibTrans" cxnId="{D36DD34C-4E97-4796-9E68-91FAE3EC0E3F}">
      <dgm:prSet/>
      <dgm:spPr/>
      <dgm:t>
        <a:bodyPr/>
        <a:lstStyle/>
        <a:p>
          <a:endParaRPr lang="en-US"/>
        </a:p>
      </dgm:t>
    </dgm:pt>
    <dgm:pt modelId="{5F19CD42-4553-4F5A-B7C6-EA3C69B93D9B}">
      <dgm:prSet phldrT="[Text]" custT="1"/>
      <dgm:spPr/>
      <dgm:t>
        <a:bodyPr/>
        <a:lstStyle/>
        <a:p>
          <a:r>
            <a:rPr lang="id-ID" sz="1400" dirty="0" smtClean="0"/>
            <a:t>Dalam hal PB/KPB menjadi pihak, agar penanganan perkara lebih hati-hati d</a:t>
          </a:r>
          <a:r>
            <a:rPr lang="en-US" sz="1400" dirty="0" err="1" smtClean="0"/>
            <a:t>gn</a:t>
          </a:r>
          <a:r>
            <a:rPr lang="id-ID" sz="1400" dirty="0" smtClean="0"/>
            <a:t> mengajukan bukti yg kuat, </a:t>
          </a:r>
          <a:r>
            <a:rPr lang="en-US" sz="1400" dirty="0" smtClean="0"/>
            <a:t>&amp;</a:t>
          </a:r>
          <a:r>
            <a:rPr lang="id-ID" sz="1400" dirty="0" smtClean="0"/>
            <a:t> melakukan upaya hukum hingga peninjauan kembali</a:t>
          </a:r>
          <a:r>
            <a:rPr lang="en-US" sz="1400" dirty="0" smtClean="0"/>
            <a:t>.</a:t>
          </a:r>
          <a:endParaRPr lang="en-US" sz="1400" dirty="0"/>
        </a:p>
      </dgm:t>
    </dgm:pt>
    <dgm:pt modelId="{4E696B48-3644-417E-8E66-4434EC9093C0}" type="parTrans" cxnId="{365A2A58-C9DD-4C30-ADC4-8EA2F7276103}">
      <dgm:prSet/>
      <dgm:spPr/>
      <dgm:t>
        <a:bodyPr/>
        <a:lstStyle/>
        <a:p>
          <a:endParaRPr lang="en-US"/>
        </a:p>
      </dgm:t>
    </dgm:pt>
    <dgm:pt modelId="{DC62E381-2B09-430F-8435-49CDA67C325D}" type="sibTrans" cxnId="{365A2A58-C9DD-4C30-ADC4-8EA2F7276103}">
      <dgm:prSet/>
      <dgm:spPr/>
      <dgm:t>
        <a:bodyPr/>
        <a:lstStyle/>
        <a:p>
          <a:endParaRPr lang="en-US"/>
        </a:p>
      </dgm:t>
    </dgm:pt>
    <dgm:pt modelId="{656DBB6F-4F68-4643-94B0-834AEBA22218}">
      <dgm:prSet phldrT="[Text]" custT="1"/>
      <dgm:spPr/>
      <dgm:t>
        <a:bodyPr/>
        <a:lstStyle/>
        <a:p>
          <a:r>
            <a:rPr lang="id-ID" sz="1400" dirty="0" smtClean="0"/>
            <a:t>Dalam hal PB/KPB menjadi pihak </a:t>
          </a:r>
          <a:r>
            <a:rPr lang="en-US" sz="1400" dirty="0" smtClean="0"/>
            <a:t>&amp;</a:t>
          </a:r>
          <a:r>
            <a:rPr lang="id-ID" sz="1400" dirty="0" smtClean="0"/>
            <a:t> perkara telah berkekuatan hukum tetap (sampai upaya P</a:t>
          </a:r>
          <a:r>
            <a:rPr lang="en-US" sz="1400" dirty="0" smtClean="0"/>
            <a:t>K</a:t>
          </a:r>
          <a:r>
            <a:rPr lang="id-ID" sz="1400" dirty="0" smtClean="0"/>
            <a:t>) d</a:t>
          </a:r>
          <a:r>
            <a:rPr lang="en-US" sz="1400" dirty="0" smtClean="0"/>
            <a:t>g</a:t>
          </a:r>
          <a:r>
            <a:rPr lang="id-ID" sz="1400" dirty="0" smtClean="0"/>
            <a:t>n putusan mengalahkan PB/KPB , putusan dimaksud segera ditindaklanjuti dengan pelaksanaan penghapusan BMN</a:t>
          </a:r>
          <a:r>
            <a:rPr lang="en-US" sz="1400" dirty="0" smtClean="0"/>
            <a:t>.</a:t>
          </a:r>
          <a:endParaRPr lang="en-US" sz="1400" dirty="0"/>
        </a:p>
      </dgm:t>
    </dgm:pt>
    <dgm:pt modelId="{62B0D6EB-FDF6-4409-828D-627D88E88D0F}" type="parTrans" cxnId="{73F0DB68-8CBA-49C6-84FC-EB64A520BDCF}">
      <dgm:prSet/>
      <dgm:spPr/>
      <dgm:t>
        <a:bodyPr/>
        <a:lstStyle/>
        <a:p>
          <a:endParaRPr lang="en-US"/>
        </a:p>
      </dgm:t>
    </dgm:pt>
    <dgm:pt modelId="{049A718D-78EB-4D87-AD19-210210C01BD9}" type="sibTrans" cxnId="{73F0DB68-8CBA-49C6-84FC-EB64A520BDCF}">
      <dgm:prSet/>
      <dgm:spPr/>
      <dgm:t>
        <a:bodyPr/>
        <a:lstStyle/>
        <a:p>
          <a:endParaRPr lang="en-US"/>
        </a:p>
      </dgm:t>
    </dgm:pt>
    <dgm:pt modelId="{CA839C73-7AF7-4F25-AAAF-C34DECD3C61A}">
      <dgm:prSet phldrT="[Text]"/>
      <dgm:spPr/>
      <dgm:t>
        <a:bodyPr/>
        <a:lstStyle/>
        <a:p>
          <a:r>
            <a:rPr lang="id-ID" b="1" dirty="0" smtClean="0"/>
            <a:t>BMN menjadi obyek sengketa dalam perkara </a:t>
          </a:r>
          <a:r>
            <a:rPr lang="id-ID" b="1" dirty="0" smtClean="0">
              <a:solidFill>
                <a:srgbClr val="C00000"/>
              </a:solidFill>
            </a:rPr>
            <a:t>pidana</a:t>
          </a:r>
          <a:endParaRPr lang="en-US" b="1" dirty="0">
            <a:solidFill>
              <a:srgbClr val="C00000"/>
            </a:solidFill>
          </a:endParaRPr>
        </a:p>
      </dgm:t>
    </dgm:pt>
    <dgm:pt modelId="{B310D886-CB58-47E0-9689-330B2F74F0BC}" type="parTrans" cxnId="{F2AB6A22-B22E-40F6-BE2C-327798165F3D}">
      <dgm:prSet/>
      <dgm:spPr/>
      <dgm:t>
        <a:bodyPr/>
        <a:lstStyle/>
        <a:p>
          <a:endParaRPr lang="en-US"/>
        </a:p>
      </dgm:t>
    </dgm:pt>
    <dgm:pt modelId="{79EC4693-A51C-4F75-A61D-C11BE2797457}" type="sibTrans" cxnId="{F2AB6A22-B22E-40F6-BE2C-327798165F3D}">
      <dgm:prSet/>
      <dgm:spPr/>
      <dgm:t>
        <a:bodyPr/>
        <a:lstStyle/>
        <a:p>
          <a:endParaRPr lang="en-US"/>
        </a:p>
      </dgm:t>
    </dgm:pt>
    <dgm:pt modelId="{5D78C083-D49A-4500-89EA-D0338B9CE615}">
      <dgm:prSet phldrT="[Text]" custT="1"/>
      <dgm:spPr/>
      <dgm:t>
        <a:bodyPr/>
        <a:lstStyle/>
        <a:p>
          <a:r>
            <a:rPr lang="en-US" sz="1400" dirty="0" smtClean="0"/>
            <a:t>M</a:t>
          </a:r>
          <a:r>
            <a:rPr lang="id-ID" sz="1400" dirty="0" smtClean="0"/>
            <a:t>enyediakan bukti-bukti yang kuat maupun saksi ahli yang menguatkan kepemilikan negara atas BMN, dengan kerja sama yang baik antara PB/KPB dengan aparat penegak hukum yang menangani pidana</a:t>
          </a:r>
          <a:r>
            <a:rPr lang="en-US" sz="1400" dirty="0" smtClean="0"/>
            <a:t>.</a:t>
          </a:r>
          <a:endParaRPr lang="en-US" sz="1400" dirty="0"/>
        </a:p>
      </dgm:t>
    </dgm:pt>
    <dgm:pt modelId="{703F9131-53C9-4261-9901-3437E10CF11C}" type="parTrans" cxnId="{3432D126-0686-43FD-9440-8C5781136792}">
      <dgm:prSet/>
      <dgm:spPr/>
      <dgm:t>
        <a:bodyPr/>
        <a:lstStyle/>
        <a:p>
          <a:endParaRPr lang="en-US"/>
        </a:p>
      </dgm:t>
    </dgm:pt>
    <dgm:pt modelId="{5D1FDA00-5DFC-42A9-8A5E-6D8508E68AF6}" type="sibTrans" cxnId="{3432D126-0686-43FD-9440-8C5781136792}">
      <dgm:prSet/>
      <dgm:spPr/>
      <dgm:t>
        <a:bodyPr/>
        <a:lstStyle/>
        <a:p>
          <a:endParaRPr lang="en-US"/>
        </a:p>
      </dgm:t>
    </dgm:pt>
    <dgm:pt modelId="{2B0FD6AA-4FD9-4444-8ED7-E72192E3107B}">
      <dgm:prSet phldrT="[Text]" custT="1"/>
      <dgm:spPr/>
      <dgm:t>
        <a:bodyPr/>
        <a:lstStyle/>
        <a:p>
          <a:r>
            <a:rPr lang="en-US" sz="1400" dirty="0" smtClean="0"/>
            <a:t>M</a:t>
          </a:r>
          <a:r>
            <a:rPr lang="id-ID" sz="1400" dirty="0" smtClean="0"/>
            <a:t>emonitor dengan cermat perkara pidana terkait BMN sampai putusan berkekuatan hukum tetap</a:t>
          </a:r>
          <a:endParaRPr lang="en-US" sz="1400" dirty="0"/>
        </a:p>
      </dgm:t>
    </dgm:pt>
    <dgm:pt modelId="{C0AFEE73-C90A-4DAF-ABBF-28A3D76581C9}" type="parTrans" cxnId="{186D9528-E2AB-4F47-8A33-EE34CABE65A3}">
      <dgm:prSet/>
      <dgm:spPr/>
      <dgm:t>
        <a:bodyPr/>
        <a:lstStyle/>
        <a:p>
          <a:endParaRPr lang="en-US"/>
        </a:p>
      </dgm:t>
    </dgm:pt>
    <dgm:pt modelId="{66239FD2-CC5B-4499-BCCC-36559B8EBF09}" type="sibTrans" cxnId="{186D9528-E2AB-4F47-8A33-EE34CABE65A3}">
      <dgm:prSet/>
      <dgm:spPr/>
      <dgm:t>
        <a:bodyPr/>
        <a:lstStyle/>
        <a:p>
          <a:endParaRPr lang="en-US"/>
        </a:p>
      </dgm:t>
    </dgm:pt>
    <dgm:pt modelId="{F7B598C9-2CC0-449A-AE07-BD9CCD955F45}">
      <dgm:prSet custT="1"/>
      <dgm:spPr/>
      <dgm:t>
        <a:bodyPr/>
        <a:lstStyle/>
        <a:p>
          <a:r>
            <a:rPr lang="id-ID" sz="1400" dirty="0" smtClean="0"/>
            <a:t>Dalam hal PB/KPB tidak menjadi pihak, agar PB/KPB melakukan intervensi atas perkara yang ada</a:t>
          </a:r>
          <a:r>
            <a:rPr lang="en-US" sz="1400" dirty="0" smtClean="0"/>
            <a:t>.</a:t>
          </a:r>
          <a:endParaRPr lang="en-US" sz="1400" dirty="0"/>
        </a:p>
      </dgm:t>
    </dgm:pt>
    <dgm:pt modelId="{1A278E9A-FC35-4F0A-95C8-07C9ADDB97FB}" type="parTrans" cxnId="{24FB5D01-5FAB-4371-A621-301F3271EC35}">
      <dgm:prSet/>
      <dgm:spPr/>
      <dgm:t>
        <a:bodyPr/>
        <a:lstStyle/>
        <a:p>
          <a:endParaRPr lang="en-US"/>
        </a:p>
      </dgm:t>
    </dgm:pt>
    <dgm:pt modelId="{6657120E-1460-4FFE-BACE-0DCA1B637E8F}" type="sibTrans" cxnId="{24FB5D01-5FAB-4371-A621-301F3271EC35}">
      <dgm:prSet/>
      <dgm:spPr/>
      <dgm:t>
        <a:bodyPr/>
        <a:lstStyle/>
        <a:p>
          <a:endParaRPr lang="en-US"/>
        </a:p>
      </dgm:t>
    </dgm:pt>
    <dgm:pt modelId="{7096C860-F570-467C-BD9B-B766C8FBF2A1}">
      <dgm:prSet custT="1"/>
      <dgm:spPr/>
      <dgm:t>
        <a:bodyPr/>
        <a:lstStyle/>
        <a:p>
          <a:r>
            <a:rPr lang="id-ID" sz="1400" dirty="0" smtClean="0"/>
            <a:t>Dalam hal PB/KPB y</a:t>
          </a:r>
          <a:r>
            <a:rPr lang="en-GB" sz="1400" dirty="0" smtClean="0"/>
            <a:t>g</a:t>
          </a:r>
          <a:r>
            <a:rPr lang="id-ID" sz="1400" dirty="0" smtClean="0"/>
            <a:t> menjadi pihak </a:t>
          </a:r>
          <a:r>
            <a:rPr lang="en-US" sz="1400" dirty="0" smtClean="0"/>
            <a:t>&amp;</a:t>
          </a:r>
          <a:r>
            <a:rPr lang="id-ID" sz="1400" dirty="0" smtClean="0"/>
            <a:t> perkara telah putus d</a:t>
          </a:r>
          <a:r>
            <a:rPr lang="en-US" sz="1400" dirty="0" smtClean="0"/>
            <a:t>g</a:t>
          </a:r>
          <a:r>
            <a:rPr lang="id-ID" sz="1400" dirty="0" smtClean="0"/>
            <a:t>n PB/KPB </a:t>
          </a:r>
          <a:r>
            <a:rPr lang="en-US" sz="1400" dirty="0" err="1" smtClean="0"/>
            <a:t>sbg</a:t>
          </a:r>
          <a:r>
            <a:rPr lang="id-ID" sz="1400" dirty="0" smtClean="0"/>
            <a:t> pihak yang kalah, PB/KPB dpt meminta permohonan agar Pengelola Barang mengajukan gugatan perlawanan atas putusan dimaksud</a:t>
          </a:r>
          <a:r>
            <a:rPr lang="en-US" sz="1400" dirty="0" smtClean="0"/>
            <a:t>.</a:t>
          </a:r>
          <a:endParaRPr lang="en-US" sz="1400" dirty="0"/>
        </a:p>
      </dgm:t>
    </dgm:pt>
    <dgm:pt modelId="{982CD0B0-7A33-44B4-86EB-2BC76DD644CC}" type="parTrans" cxnId="{F5B5660E-FCCB-4878-B704-59497CD033D0}">
      <dgm:prSet/>
      <dgm:spPr/>
      <dgm:t>
        <a:bodyPr/>
        <a:lstStyle/>
        <a:p>
          <a:endParaRPr lang="en-US"/>
        </a:p>
      </dgm:t>
    </dgm:pt>
    <dgm:pt modelId="{DA2CE99C-DC3F-4A0C-8E5D-9DE59E341BF1}" type="sibTrans" cxnId="{F5B5660E-FCCB-4878-B704-59497CD033D0}">
      <dgm:prSet/>
      <dgm:spPr/>
      <dgm:t>
        <a:bodyPr/>
        <a:lstStyle/>
        <a:p>
          <a:endParaRPr lang="en-US"/>
        </a:p>
      </dgm:t>
    </dgm:pt>
    <dgm:pt modelId="{DA250299-BE59-4E03-8E89-B60237C351A8}" type="pres">
      <dgm:prSet presAssocID="{EF8EADE3-02CB-431C-9D0F-78334B8FAD9A}" presName="diagram" presStyleCnt="0">
        <dgm:presLayoutVars>
          <dgm:chPref val="1"/>
          <dgm:dir/>
          <dgm:animOne val="branch"/>
          <dgm:animLvl val="lvl"/>
          <dgm:resizeHandles/>
        </dgm:presLayoutVars>
      </dgm:prSet>
      <dgm:spPr/>
      <dgm:t>
        <a:bodyPr/>
        <a:lstStyle/>
        <a:p>
          <a:endParaRPr lang="en-US"/>
        </a:p>
      </dgm:t>
    </dgm:pt>
    <dgm:pt modelId="{58D889F4-6268-4631-A376-3BA412500CBB}" type="pres">
      <dgm:prSet presAssocID="{181210DD-58BF-4532-A2D0-C00DEEC5BE00}" presName="root" presStyleCnt="0"/>
      <dgm:spPr/>
    </dgm:pt>
    <dgm:pt modelId="{A9515207-B931-4B67-B2F0-D7F827AC591E}" type="pres">
      <dgm:prSet presAssocID="{181210DD-58BF-4532-A2D0-C00DEEC5BE00}" presName="rootComposite" presStyleCnt="0"/>
      <dgm:spPr/>
    </dgm:pt>
    <dgm:pt modelId="{CC988A34-AA26-4372-A279-47551150A934}" type="pres">
      <dgm:prSet presAssocID="{181210DD-58BF-4532-A2D0-C00DEEC5BE00}" presName="rootText" presStyleLbl="node1" presStyleIdx="0" presStyleCnt="2" custScaleX="283905"/>
      <dgm:spPr/>
      <dgm:t>
        <a:bodyPr/>
        <a:lstStyle/>
        <a:p>
          <a:endParaRPr lang="en-US"/>
        </a:p>
      </dgm:t>
    </dgm:pt>
    <dgm:pt modelId="{432D49E0-D342-46E7-8F22-514573D55D0A}" type="pres">
      <dgm:prSet presAssocID="{181210DD-58BF-4532-A2D0-C00DEEC5BE00}" presName="rootConnector" presStyleLbl="node1" presStyleIdx="0" presStyleCnt="2"/>
      <dgm:spPr/>
      <dgm:t>
        <a:bodyPr/>
        <a:lstStyle/>
        <a:p>
          <a:endParaRPr lang="en-US"/>
        </a:p>
      </dgm:t>
    </dgm:pt>
    <dgm:pt modelId="{0B80423E-4BB9-4A7A-847A-5411F29C4B89}" type="pres">
      <dgm:prSet presAssocID="{181210DD-58BF-4532-A2D0-C00DEEC5BE00}" presName="childShape" presStyleCnt="0"/>
      <dgm:spPr/>
    </dgm:pt>
    <dgm:pt modelId="{5CD402C8-CF90-4E55-B2E7-C167AD853303}" type="pres">
      <dgm:prSet presAssocID="{4E696B48-3644-417E-8E66-4434EC9093C0}" presName="Name13" presStyleLbl="parChTrans1D2" presStyleIdx="0" presStyleCnt="6" custSzX="347091"/>
      <dgm:spPr/>
      <dgm:t>
        <a:bodyPr/>
        <a:lstStyle/>
        <a:p>
          <a:endParaRPr lang="en-US"/>
        </a:p>
      </dgm:t>
    </dgm:pt>
    <dgm:pt modelId="{7F788225-B18D-4587-B6FB-CD66EB275711}" type="pres">
      <dgm:prSet presAssocID="{5F19CD42-4553-4F5A-B7C6-EA3C69B93D9B}" presName="childText" presStyleLbl="bgAcc1" presStyleIdx="0" presStyleCnt="6" custScaleX="308220" custScaleY="122488" custLinFactNeighborY="10355">
        <dgm:presLayoutVars>
          <dgm:bulletEnabled val="1"/>
        </dgm:presLayoutVars>
      </dgm:prSet>
      <dgm:spPr/>
      <dgm:t>
        <a:bodyPr/>
        <a:lstStyle/>
        <a:p>
          <a:endParaRPr lang="en-US"/>
        </a:p>
      </dgm:t>
    </dgm:pt>
    <dgm:pt modelId="{4CA1B00A-74EF-43F8-82FC-3CA9D6CD10B3}" type="pres">
      <dgm:prSet presAssocID="{1A278E9A-FC35-4F0A-95C8-07C9ADDB97FB}" presName="Name13" presStyleLbl="parChTrans1D2" presStyleIdx="1" presStyleCnt="6" custSzX="347091"/>
      <dgm:spPr/>
      <dgm:t>
        <a:bodyPr/>
        <a:lstStyle/>
        <a:p>
          <a:endParaRPr lang="en-US"/>
        </a:p>
      </dgm:t>
    </dgm:pt>
    <dgm:pt modelId="{EC790BC3-E7FF-4952-8730-A6AD622D25B0}" type="pres">
      <dgm:prSet presAssocID="{F7B598C9-2CC0-449A-AE07-BD9CCD955F45}" presName="childText" presStyleLbl="bgAcc1" presStyleIdx="1" presStyleCnt="6" custScaleX="311643" custScaleY="97783" custLinFactNeighborY="11243">
        <dgm:presLayoutVars>
          <dgm:bulletEnabled val="1"/>
        </dgm:presLayoutVars>
      </dgm:prSet>
      <dgm:spPr/>
      <dgm:t>
        <a:bodyPr/>
        <a:lstStyle/>
        <a:p>
          <a:endParaRPr lang="en-US"/>
        </a:p>
      </dgm:t>
    </dgm:pt>
    <dgm:pt modelId="{F05CB15A-60E7-427C-A32B-3D4A28C8D8B4}" type="pres">
      <dgm:prSet presAssocID="{982CD0B0-7A33-44B4-86EB-2BC76DD644CC}" presName="Name13" presStyleLbl="parChTrans1D2" presStyleIdx="2" presStyleCnt="6" custSzX="347091"/>
      <dgm:spPr/>
      <dgm:t>
        <a:bodyPr/>
        <a:lstStyle/>
        <a:p>
          <a:endParaRPr lang="en-US"/>
        </a:p>
      </dgm:t>
    </dgm:pt>
    <dgm:pt modelId="{77BAE780-E33D-479C-9EF8-E2CAED9CF759}" type="pres">
      <dgm:prSet presAssocID="{7096C860-F570-467C-BD9B-B766C8FBF2A1}" presName="childText" presStyleLbl="bgAcc1" presStyleIdx="2" presStyleCnt="6" custScaleX="312012" custScaleY="181227" custLinFactNeighborY="11243">
        <dgm:presLayoutVars>
          <dgm:bulletEnabled val="1"/>
        </dgm:presLayoutVars>
      </dgm:prSet>
      <dgm:spPr/>
      <dgm:t>
        <a:bodyPr/>
        <a:lstStyle/>
        <a:p>
          <a:endParaRPr lang="en-US"/>
        </a:p>
      </dgm:t>
    </dgm:pt>
    <dgm:pt modelId="{598B5B69-AA80-41E3-91CA-C54ACBD89EA1}" type="pres">
      <dgm:prSet presAssocID="{62B0D6EB-FDF6-4409-828D-627D88E88D0F}" presName="Name13" presStyleLbl="parChTrans1D2" presStyleIdx="3" presStyleCnt="6" custSzX="347091"/>
      <dgm:spPr/>
      <dgm:t>
        <a:bodyPr/>
        <a:lstStyle/>
        <a:p>
          <a:endParaRPr lang="en-US"/>
        </a:p>
      </dgm:t>
    </dgm:pt>
    <dgm:pt modelId="{64A394BC-28D4-4F8B-B3C6-3E19FEFFB695}" type="pres">
      <dgm:prSet presAssocID="{656DBB6F-4F68-4643-94B0-834AEBA22218}" presName="childText" presStyleLbl="bgAcc1" presStyleIdx="3" presStyleCnt="6" custScaleX="312012" custScaleY="157782" custLinFactNeighborY="34785">
        <dgm:presLayoutVars>
          <dgm:bulletEnabled val="1"/>
        </dgm:presLayoutVars>
      </dgm:prSet>
      <dgm:spPr/>
      <dgm:t>
        <a:bodyPr/>
        <a:lstStyle/>
        <a:p>
          <a:endParaRPr lang="en-US"/>
        </a:p>
      </dgm:t>
    </dgm:pt>
    <dgm:pt modelId="{A38ED9A6-1965-40B0-AA76-A6B16D6F633E}" type="pres">
      <dgm:prSet presAssocID="{CA839C73-7AF7-4F25-AAAF-C34DECD3C61A}" presName="root" presStyleCnt="0"/>
      <dgm:spPr/>
    </dgm:pt>
    <dgm:pt modelId="{2EF75B7F-A3BF-4BF3-AF1F-AD8900B073CB}" type="pres">
      <dgm:prSet presAssocID="{CA839C73-7AF7-4F25-AAAF-C34DECD3C61A}" presName="rootComposite" presStyleCnt="0"/>
      <dgm:spPr/>
    </dgm:pt>
    <dgm:pt modelId="{C3CCF8C1-7104-48D4-BD28-2254A6021E7C}" type="pres">
      <dgm:prSet presAssocID="{CA839C73-7AF7-4F25-AAAF-C34DECD3C61A}" presName="rootText" presStyleLbl="node1" presStyleIdx="1" presStyleCnt="2" custScaleX="283905"/>
      <dgm:spPr/>
      <dgm:t>
        <a:bodyPr/>
        <a:lstStyle/>
        <a:p>
          <a:endParaRPr lang="en-US"/>
        </a:p>
      </dgm:t>
    </dgm:pt>
    <dgm:pt modelId="{1F13C423-51FF-42C7-A379-F87301A219F8}" type="pres">
      <dgm:prSet presAssocID="{CA839C73-7AF7-4F25-AAAF-C34DECD3C61A}" presName="rootConnector" presStyleLbl="node1" presStyleIdx="1" presStyleCnt="2"/>
      <dgm:spPr/>
      <dgm:t>
        <a:bodyPr/>
        <a:lstStyle/>
        <a:p>
          <a:endParaRPr lang="en-US"/>
        </a:p>
      </dgm:t>
    </dgm:pt>
    <dgm:pt modelId="{588D7264-809C-4698-86BD-63F5875807D3}" type="pres">
      <dgm:prSet presAssocID="{CA839C73-7AF7-4F25-AAAF-C34DECD3C61A}" presName="childShape" presStyleCnt="0"/>
      <dgm:spPr/>
    </dgm:pt>
    <dgm:pt modelId="{3073EECB-E00C-451F-8F28-6209DE6E0B91}" type="pres">
      <dgm:prSet presAssocID="{703F9131-53C9-4261-9901-3437E10CF11C}" presName="Name13" presStyleLbl="parChTrans1D2" presStyleIdx="4" presStyleCnt="6" custSzX="347091"/>
      <dgm:spPr/>
      <dgm:t>
        <a:bodyPr/>
        <a:lstStyle/>
        <a:p>
          <a:endParaRPr lang="en-US"/>
        </a:p>
      </dgm:t>
    </dgm:pt>
    <dgm:pt modelId="{4DEA38B6-4AC0-4D41-8C39-4B03164CD4CF}" type="pres">
      <dgm:prSet presAssocID="{5D78C083-D49A-4500-89EA-D0338B9CE615}" presName="childText" presStyleLbl="bgAcc1" presStyleIdx="4" presStyleCnt="6" custScaleX="283905" custScaleY="199558">
        <dgm:presLayoutVars>
          <dgm:bulletEnabled val="1"/>
        </dgm:presLayoutVars>
      </dgm:prSet>
      <dgm:spPr/>
      <dgm:t>
        <a:bodyPr/>
        <a:lstStyle/>
        <a:p>
          <a:endParaRPr lang="en-US"/>
        </a:p>
      </dgm:t>
    </dgm:pt>
    <dgm:pt modelId="{3DDB37CB-D2D6-48FA-919D-50545EB243F0}" type="pres">
      <dgm:prSet presAssocID="{C0AFEE73-C90A-4DAF-ABBF-28A3D76581C9}" presName="Name13" presStyleLbl="parChTrans1D2" presStyleIdx="5" presStyleCnt="6" custSzX="347091"/>
      <dgm:spPr/>
      <dgm:t>
        <a:bodyPr/>
        <a:lstStyle/>
        <a:p>
          <a:endParaRPr lang="en-US"/>
        </a:p>
      </dgm:t>
    </dgm:pt>
    <dgm:pt modelId="{4D8536B3-1F61-4F45-9A10-08E4B93C6C00}" type="pres">
      <dgm:prSet presAssocID="{2B0FD6AA-4FD9-4444-8ED7-E72192E3107B}" presName="childText" presStyleLbl="bgAcc1" presStyleIdx="5" presStyleCnt="6" custScaleX="283905" custScaleY="135632" custLinFactNeighborY="20713">
        <dgm:presLayoutVars>
          <dgm:bulletEnabled val="1"/>
        </dgm:presLayoutVars>
      </dgm:prSet>
      <dgm:spPr/>
      <dgm:t>
        <a:bodyPr/>
        <a:lstStyle/>
        <a:p>
          <a:endParaRPr lang="en-US"/>
        </a:p>
      </dgm:t>
    </dgm:pt>
  </dgm:ptLst>
  <dgm:cxnLst>
    <dgm:cxn modelId="{40D55D1C-63F5-44F6-B5D7-639E8F09300B}" type="presOf" srcId="{62B0D6EB-FDF6-4409-828D-627D88E88D0F}" destId="{598B5B69-AA80-41E3-91CA-C54ACBD89EA1}" srcOrd="0" destOrd="0" presId="urn:microsoft.com/office/officeart/2005/8/layout/hierarchy3"/>
    <dgm:cxn modelId="{5A42F36C-35DA-4E09-B465-7AB047470342}" type="presOf" srcId="{181210DD-58BF-4532-A2D0-C00DEEC5BE00}" destId="{CC988A34-AA26-4372-A279-47551150A934}" srcOrd="0" destOrd="0" presId="urn:microsoft.com/office/officeart/2005/8/layout/hierarchy3"/>
    <dgm:cxn modelId="{C47FB168-21AD-483F-8F04-51E1BE163A6C}" type="presOf" srcId="{2B0FD6AA-4FD9-4444-8ED7-E72192E3107B}" destId="{4D8536B3-1F61-4F45-9A10-08E4B93C6C00}" srcOrd="0" destOrd="0" presId="urn:microsoft.com/office/officeart/2005/8/layout/hierarchy3"/>
    <dgm:cxn modelId="{8B9EAF7D-53E7-4EE4-A221-7207CAEC87FE}" type="presOf" srcId="{5F19CD42-4553-4F5A-B7C6-EA3C69B93D9B}" destId="{7F788225-B18D-4587-B6FB-CD66EB275711}" srcOrd="0" destOrd="0" presId="urn:microsoft.com/office/officeart/2005/8/layout/hierarchy3"/>
    <dgm:cxn modelId="{9443447C-2865-4458-9519-8BBCDC86779A}" type="presOf" srcId="{703F9131-53C9-4261-9901-3437E10CF11C}" destId="{3073EECB-E00C-451F-8F28-6209DE6E0B91}" srcOrd="0" destOrd="0" presId="urn:microsoft.com/office/officeart/2005/8/layout/hierarchy3"/>
    <dgm:cxn modelId="{5DA5ECCC-7B83-421A-A939-487E9F35E70E}" type="presOf" srcId="{5D78C083-D49A-4500-89EA-D0338B9CE615}" destId="{4DEA38B6-4AC0-4D41-8C39-4B03164CD4CF}" srcOrd="0" destOrd="0" presId="urn:microsoft.com/office/officeart/2005/8/layout/hierarchy3"/>
    <dgm:cxn modelId="{FD2E3A9D-B600-472C-8FD8-0AA727914EFB}" type="presOf" srcId="{656DBB6F-4F68-4643-94B0-834AEBA22218}" destId="{64A394BC-28D4-4F8B-B3C6-3E19FEFFB695}" srcOrd="0" destOrd="0" presId="urn:microsoft.com/office/officeart/2005/8/layout/hierarchy3"/>
    <dgm:cxn modelId="{F5B5660E-FCCB-4878-B704-59497CD033D0}" srcId="{181210DD-58BF-4532-A2D0-C00DEEC5BE00}" destId="{7096C860-F570-467C-BD9B-B766C8FBF2A1}" srcOrd="2" destOrd="0" parTransId="{982CD0B0-7A33-44B4-86EB-2BC76DD644CC}" sibTransId="{DA2CE99C-DC3F-4A0C-8E5D-9DE59E341BF1}"/>
    <dgm:cxn modelId="{3432D126-0686-43FD-9440-8C5781136792}" srcId="{CA839C73-7AF7-4F25-AAAF-C34DECD3C61A}" destId="{5D78C083-D49A-4500-89EA-D0338B9CE615}" srcOrd="0" destOrd="0" parTransId="{703F9131-53C9-4261-9901-3437E10CF11C}" sibTransId="{5D1FDA00-5DFC-42A9-8A5E-6D8508E68AF6}"/>
    <dgm:cxn modelId="{73F0DB68-8CBA-49C6-84FC-EB64A520BDCF}" srcId="{181210DD-58BF-4532-A2D0-C00DEEC5BE00}" destId="{656DBB6F-4F68-4643-94B0-834AEBA22218}" srcOrd="3" destOrd="0" parTransId="{62B0D6EB-FDF6-4409-828D-627D88E88D0F}" sibTransId="{049A718D-78EB-4D87-AD19-210210C01BD9}"/>
    <dgm:cxn modelId="{F2AB6A22-B22E-40F6-BE2C-327798165F3D}" srcId="{EF8EADE3-02CB-431C-9D0F-78334B8FAD9A}" destId="{CA839C73-7AF7-4F25-AAAF-C34DECD3C61A}" srcOrd="1" destOrd="0" parTransId="{B310D886-CB58-47E0-9689-330B2F74F0BC}" sibTransId="{79EC4693-A51C-4F75-A61D-C11BE2797457}"/>
    <dgm:cxn modelId="{186D9528-E2AB-4F47-8A33-EE34CABE65A3}" srcId="{CA839C73-7AF7-4F25-AAAF-C34DECD3C61A}" destId="{2B0FD6AA-4FD9-4444-8ED7-E72192E3107B}" srcOrd="1" destOrd="0" parTransId="{C0AFEE73-C90A-4DAF-ABBF-28A3D76581C9}" sibTransId="{66239FD2-CC5B-4499-BCCC-36559B8EBF09}"/>
    <dgm:cxn modelId="{1E1BC832-4D08-4CC4-B2A0-3E0FF8846758}" type="presOf" srcId="{1A278E9A-FC35-4F0A-95C8-07C9ADDB97FB}" destId="{4CA1B00A-74EF-43F8-82FC-3CA9D6CD10B3}" srcOrd="0" destOrd="0" presId="urn:microsoft.com/office/officeart/2005/8/layout/hierarchy3"/>
    <dgm:cxn modelId="{24FB5D01-5FAB-4371-A621-301F3271EC35}" srcId="{181210DD-58BF-4532-A2D0-C00DEEC5BE00}" destId="{F7B598C9-2CC0-449A-AE07-BD9CCD955F45}" srcOrd="1" destOrd="0" parTransId="{1A278E9A-FC35-4F0A-95C8-07C9ADDB97FB}" sibTransId="{6657120E-1460-4FFE-BACE-0DCA1B637E8F}"/>
    <dgm:cxn modelId="{F309ED41-7A46-4DDD-B19C-BF1DF972AD17}" type="presOf" srcId="{CA839C73-7AF7-4F25-AAAF-C34DECD3C61A}" destId="{1F13C423-51FF-42C7-A379-F87301A219F8}" srcOrd="1" destOrd="0" presId="urn:microsoft.com/office/officeart/2005/8/layout/hierarchy3"/>
    <dgm:cxn modelId="{D7642527-D77A-4B9E-BD87-AE0F797231A0}" type="presOf" srcId="{181210DD-58BF-4532-A2D0-C00DEEC5BE00}" destId="{432D49E0-D342-46E7-8F22-514573D55D0A}" srcOrd="1" destOrd="0" presId="urn:microsoft.com/office/officeart/2005/8/layout/hierarchy3"/>
    <dgm:cxn modelId="{93F97BD9-E66C-4778-B4A5-6FCD0F50E5E8}" type="presOf" srcId="{F7B598C9-2CC0-449A-AE07-BD9CCD955F45}" destId="{EC790BC3-E7FF-4952-8730-A6AD622D25B0}" srcOrd="0" destOrd="0" presId="urn:microsoft.com/office/officeart/2005/8/layout/hierarchy3"/>
    <dgm:cxn modelId="{F436F10B-FD1B-44CF-8EC4-C3F5A9AF8514}" type="presOf" srcId="{EF8EADE3-02CB-431C-9D0F-78334B8FAD9A}" destId="{DA250299-BE59-4E03-8E89-B60237C351A8}" srcOrd="0" destOrd="0" presId="urn:microsoft.com/office/officeart/2005/8/layout/hierarchy3"/>
    <dgm:cxn modelId="{12C3FCD6-2BBA-4C81-AC7D-9FACB102320A}" type="presOf" srcId="{7096C860-F570-467C-BD9B-B766C8FBF2A1}" destId="{77BAE780-E33D-479C-9EF8-E2CAED9CF759}" srcOrd="0" destOrd="0" presId="urn:microsoft.com/office/officeart/2005/8/layout/hierarchy3"/>
    <dgm:cxn modelId="{DAA762F0-6321-41F3-AD57-799A70205B8C}" type="presOf" srcId="{982CD0B0-7A33-44B4-86EB-2BC76DD644CC}" destId="{F05CB15A-60E7-427C-A32B-3D4A28C8D8B4}" srcOrd="0" destOrd="0" presId="urn:microsoft.com/office/officeart/2005/8/layout/hierarchy3"/>
    <dgm:cxn modelId="{9CB6B118-0DB7-4C10-87CD-16F955BCC49B}" type="presOf" srcId="{C0AFEE73-C90A-4DAF-ABBF-28A3D76581C9}" destId="{3DDB37CB-D2D6-48FA-919D-50545EB243F0}" srcOrd="0" destOrd="0" presId="urn:microsoft.com/office/officeart/2005/8/layout/hierarchy3"/>
    <dgm:cxn modelId="{365A2A58-C9DD-4C30-ADC4-8EA2F7276103}" srcId="{181210DD-58BF-4532-A2D0-C00DEEC5BE00}" destId="{5F19CD42-4553-4F5A-B7C6-EA3C69B93D9B}" srcOrd="0" destOrd="0" parTransId="{4E696B48-3644-417E-8E66-4434EC9093C0}" sibTransId="{DC62E381-2B09-430F-8435-49CDA67C325D}"/>
    <dgm:cxn modelId="{5093A325-D7A4-486B-B1FF-BBB073D49705}" type="presOf" srcId="{4E696B48-3644-417E-8E66-4434EC9093C0}" destId="{5CD402C8-CF90-4E55-B2E7-C167AD853303}" srcOrd="0" destOrd="0" presId="urn:microsoft.com/office/officeart/2005/8/layout/hierarchy3"/>
    <dgm:cxn modelId="{D36DD34C-4E97-4796-9E68-91FAE3EC0E3F}" srcId="{EF8EADE3-02CB-431C-9D0F-78334B8FAD9A}" destId="{181210DD-58BF-4532-A2D0-C00DEEC5BE00}" srcOrd="0" destOrd="0" parTransId="{D8746C0B-30A8-4AEB-A07C-C16A1BF95557}" sibTransId="{593A8D4D-9ADC-486A-913C-7E3CA610BC01}"/>
    <dgm:cxn modelId="{6EBF8779-56C3-467C-9A82-4E5F8C2A7557}" type="presOf" srcId="{CA839C73-7AF7-4F25-AAAF-C34DECD3C61A}" destId="{C3CCF8C1-7104-48D4-BD28-2254A6021E7C}" srcOrd="0" destOrd="0" presId="urn:microsoft.com/office/officeart/2005/8/layout/hierarchy3"/>
    <dgm:cxn modelId="{21DFA84A-D8DE-4C43-84C3-7835F24BB847}" type="presParOf" srcId="{DA250299-BE59-4E03-8E89-B60237C351A8}" destId="{58D889F4-6268-4631-A376-3BA412500CBB}" srcOrd="0" destOrd="0" presId="urn:microsoft.com/office/officeart/2005/8/layout/hierarchy3"/>
    <dgm:cxn modelId="{779F1F64-D65C-4FEC-AC10-F67CDB98F423}" type="presParOf" srcId="{58D889F4-6268-4631-A376-3BA412500CBB}" destId="{A9515207-B931-4B67-B2F0-D7F827AC591E}" srcOrd="0" destOrd="0" presId="urn:microsoft.com/office/officeart/2005/8/layout/hierarchy3"/>
    <dgm:cxn modelId="{9AC95C55-6945-4968-8641-A219773E09F5}" type="presParOf" srcId="{A9515207-B931-4B67-B2F0-D7F827AC591E}" destId="{CC988A34-AA26-4372-A279-47551150A934}" srcOrd="0" destOrd="0" presId="urn:microsoft.com/office/officeart/2005/8/layout/hierarchy3"/>
    <dgm:cxn modelId="{1EBB52FA-2B52-42A3-8462-EE64B7473DBE}" type="presParOf" srcId="{A9515207-B931-4B67-B2F0-D7F827AC591E}" destId="{432D49E0-D342-46E7-8F22-514573D55D0A}" srcOrd="1" destOrd="0" presId="urn:microsoft.com/office/officeart/2005/8/layout/hierarchy3"/>
    <dgm:cxn modelId="{5FAF1FF6-337F-4D38-8889-4E022F67C4CE}" type="presParOf" srcId="{58D889F4-6268-4631-A376-3BA412500CBB}" destId="{0B80423E-4BB9-4A7A-847A-5411F29C4B89}" srcOrd="1" destOrd="0" presId="urn:microsoft.com/office/officeart/2005/8/layout/hierarchy3"/>
    <dgm:cxn modelId="{BB0F4BE4-5694-4594-8F57-E303D472B674}" type="presParOf" srcId="{0B80423E-4BB9-4A7A-847A-5411F29C4B89}" destId="{5CD402C8-CF90-4E55-B2E7-C167AD853303}" srcOrd="0" destOrd="0" presId="urn:microsoft.com/office/officeart/2005/8/layout/hierarchy3"/>
    <dgm:cxn modelId="{4D1405BD-D2D2-4FDC-9ACC-04EC12B91302}" type="presParOf" srcId="{0B80423E-4BB9-4A7A-847A-5411F29C4B89}" destId="{7F788225-B18D-4587-B6FB-CD66EB275711}" srcOrd="1" destOrd="0" presId="urn:microsoft.com/office/officeart/2005/8/layout/hierarchy3"/>
    <dgm:cxn modelId="{733E50E7-ED03-425C-8C44-D99C49D36CA0}" type="presParOf" srcId="{0B80423E-4BB9-4A7A-847A-5411F29C4B89}" destId="{4CA1B00A-74EF-43F8-82FC-3CA9D6CD10B3}" srcOrd="2" destOrd="0" presId="urn:microsoft.com/office/officeart/2005/8/layout/hierarchy3"/>
    <dgm:cxn modelId="{6418B051-97FE-49FA-B4BC-3D09B0CAE56C}" type="presParOf" srcId="{0B80423E-4BB9-4A7A-847A-5411F29C4B89}" destId="{EC790BC3-E7FF-4952-8730-A6AD622D25B0}" srcOrd="3" destOrd="0" presId="urn:microsoft.com/office/officeart/2005/8/layout/hierarchy3"/>
    <dgm:cxn modelId="{3D644FFD-2F58-4742-BF6D-80A850315436}" type="presParOf" srcId="{0B80423E-4BB9-4A7A-847A-5411F29C4B89}" destId="{F05CB15A-60E7-427C-A32B-3D4A28C8D8B4}" srcOrd="4" destOrd="0" presId="urn:microsoft.com/office/officeart/2005/8/layout/hierarchy3"/>
    <dgm:cxn modelId="{833C1B43-8B7A-4CC4-9E2F-CFA171F75B07}" type="presParOf" srcId="{0B80423E-4BB9-4A7A-847A-5411F29C4B89}" destId="{77BAE780-E33D-479C-9EF8-E2CAED9CF759}" srcOrd="5" destOrd="0" presId="urn:microsoft.com/office/officeart/2005/8/layout/hierarchy3"/>
    <dgm:cxn modelId="{119A761C-376A-4B9F-874F-CF79AAF3014D}" type="presParOf" srcId="{0B80423E-4BB9-4A7A-847A-5411F29C4B89}" destId="{598B5B69-AA80-41E3-91CA-C54ACBD89EA1}" srcOrd="6" destOrd="0" presId="urn:microsoft.com/office/officeart/2005/8/layout/hierarchy3"/>
    <dgm:cxn modelId="{12AE631B-ADE7-427E-8F80-34477ACF42E3}" type="presParOf" srcId="{0B80423E-4BB9-4A7A-847A-5411F29C4B89}" destId="{64A394BC-28D4-4F8B-B3C6-3E19FEFFB695}" srcOrd="7" destOrd="0" presId="urn:microsoft.com/office/officeart/2005/8/layout/hierarchy3"/>
    <dgm:cxn modelId="{81277C07-31A1-4AF7-A85B-D6AF873443CC}" type="presParOf" srcId="{DA250299-BE59-4E03-8E89-B60237C351A8}" destId="{A38ED9A6-1965-40B0-AA76-A6B16D6F633E}" srcOrd="1" destOrd="0" presId="urn:microsoft.com/office/officeart/2005/8/layout/hierarchy3"/>
    <dgm:cxn modelId="{286CD0D9-79A8-4872-9EA7-6DC5E9056D62}" type="presParOf" srcId="{A38ED9A6-1965-40B0-AA76-A6B16D6F633E}" destId="{2EF75B7F-A3BF-4BF3-AF1F-AD8900B073CB}" srcOrd="0" destOrd="0" presId="urn:microsoft.com/office/officeart/2005/8/layout/hierarchy3"/>
    <dgm:cxn modelId="{73CB0164-524B-49D1-90FD-FDD1CCBED75E}" type="presParOf" srcId="{2EF75B7F-A3BF-4BF3-AF1F-AD8900B073CB}" destId="{C3CCF8C1-7104-48D4-BD28-2254A6021E7C}" srcOrd="0" destOrd="0" presId="urn:microsoft.com/office/officeart/2005/8/layout/hierarchy3"/>
    <dgm:cxn modelId="{8EB33C38-C449-486B-9FAC-EF097FB45F3C}" type="presParOf" srcId="{2EF75B7F-A3BF-4BF3-AF1F-AD8900B073CB}" destId="{1F13C423-51FF-42C7-A379-F87301A219F8}" srcOrd="1" destOrd="0" presId="urn:microsoft.com/office/officeart/2005/8/layout/hierarchy3"/>
    <dgm:cxn modelId="{EAE45884-23E1-4085-8E39-63D66038CEBF}" type="presParOf" srcId="{A38ED9A6-1965-40B0-AA76-A6B16D6F633E}" destId="{588D7264-809C-4698-86BD-63F5875807D3}" srcOrd="1" destOrd="0" presId="urn:microsoft.com/office/officeart/2005/8/layout/hierarchy3"/>
    <dgm:cxn modelId="{129DF585-F11F-4E96-850C-23F6CD59E581}" type="presParOf" srcId="{588D7264-809C-4698-86BD-63F5875807D3}" destId="{3073EECB-E00C-451F-8F28-6209DE6E0B91}" srcOrd="0" destOrd="0" presId="urn:microsoft.com/office/officeart/2005/8/layout/hierarchy3"/>
    <dgm:cxn modelId="{2A639236-A6D0-4F69-ABA4-040E43159E34}" type="presParOf" srcId="{588D7264-809C-4698-86BD-63F5875807D3}" destId="{4DEA38B6-4AC0-4D41-8C39-4B03164CD4CF}" srcOrd="1" destOrd="0" presId="urn:microsoft.com/office/officeart/2005/8/layout/hierarchy3"/>
    <dgm:cxn modelId="{733F54EE-2B31-453C-B125-9232DF0D91F2}" type="presParOf" srcId="{588D7264-809C-4698-86BD-63F5875807D3}" destId="{3DDB37CB-D2D6-48FA-919D-50545EB243F0}" srcOrd="2" destOrd="0" presId="urn:microsoft.com/office/officeart/2005/8/layout/hierarchy3"/>
    <dgm:cxn modelId="{53D974D3-6A17-4B86-8972-3061F15365E4}" type="presParOf" srcId="{588D7264-809C-4698-86BD-63F5875807D3}" destId="{4D8536B3-1F61-4F45-9A10-08E4B93C6C00}" srcOrd="3" destOrd="0" presId="urn:microsoft.com/office/officeart/2005/8/layout/hierarchy3"/>
  </dgm:cxnLst>
  <dgm:bg/>
  <dgm:whole/>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425601"/>
          <a:ext cx="3962399" cy="579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16497" y="152401"/>
          <a:ext cx="3207289" cy="67896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1022350">
            <a:lnSpc>
              <a:spcPct val="90000"/>
            </a:lnSpc>
            <a:spcBef>
              <a:spcPct val="0"/>
            </a:spcBef>
            <a:spcAft>
              <a:spcPct val="35000"/>
            </a:spcAft>
          </a:pPr>
          <a:r>
            <a:rPr lang="id-ID" sz="2300" kern="1200" dirty="0" smtClean="0"/>
            <a:t>Dasar Hukum</a:t>
          </a:r>
          <a:endParaRPr lang="en-US" sz="2300" kern="1200" dirty="0"/>
        </a:p>
      </dsp:txBody>
      <dsp:txXfrm>
        <a:off x="216497" y="152401"/>
        <a:ext cx="3207289" cy="678960"/>
      </dsp:txXfrm>
    </dsp:sp>
    <dsp:sp modelId="{51228DB3-E7D4-486B-A0C1-9A59D129891F}">
      <dsp:nvSpPr>
        <dsp:cNvPr id="0" name=""/>
        <dsp:cNvSpPr/>
      </dsp:nvSpPr>
      <dsp:spPr>
        <a:xfrm>
          <a:off x="0" y="1468881"/>
          <a:ext cx="3962399" cy="579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16497" y="1110784"/>
          <a:ext cx="3244040" cy="67896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1022350">
            <a:lnSpc>
              <a:spcPct val="90000"/>
            </a:lnSpc>
            <a:spcBef>
              <a:spcPct val="0"/>
            </a:spcBef>
            <a:spcAft>
              <a:spcPct val="35000"/>
            </a:spcAft>
          </a:pPr>
          <a:r>
            <a:rPr lang="id-ID" sz="2300" kern="1200" dirty="0" smtClean="0">
              <a:solidFill>
                <a:schemeClr val="tx1"/>
              </a:solidFill>
            </a:rPr>
            <a:t>Ruang Lingkup</a:t>
          </a:r>
          <a:endParaRPr lang="en-US" sz="2300" kern="1200" dirty="0">
            <a:solidFill>
              <a:schemeClr val="tx1"/>
            </a:solidFill>
          </a:endParaRPr>
        </a:p>
      </dsp:txBody>
      <dsp:txXfrm>
        <a:off x="216497" y="1110784"/>
        <a:ext cx="3244040" cy="678960"/>
      </dsp:txXfrm>
    </dsp:sp>
    <dsp:sp modelId="{2DB5D132-AB90-49A4-A479-F0988A86E33E}">
      <dsp:nvSpPr>
        <dsp:cNvPr id="0" name=""/>
        <dsp:cNvSpPr/>
      </dsp:nvSpPr>
      <dsp:spPr>
        <a:xfrm>
          <a:off x="0" y="2491713"/>
          <a:ext cx="3962399" cy="579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198120" y="2061657"/>
          <a:ext cx="3244068" cy="678960"/>
        </a:xfrm>
        <a:prstGeom prst="roundRect">
          <a:avLst/>
        </a:prstGeom>
        <a:solidFill>
          <a:schemeClr val="accent4">
            <a:lumMod val="7500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1022350">
            <a:lnSpc>
              <a:spcPct val="90000"/>
            </a:lnSpc>
            <a:spcBef>
              <a:spcPct val="0"/>
            </a:spcBef>
            <a:spcAft>
              <a:spcPct val="35000"/>
            </a:spcAft>
          </a:pPr>
          <a:r>
            <a:rPr lang="id-ID" sz="2300" kern="1200" dirty="0" smtClean="0"/>
            <a:t>Siklus Pengelolaan</a:t>
          </a:r>
          <a:endParaRPr lang="en-US" sz="2300" kern="1200" dirty="0"/>
        </a:p>
      </dsp:txBody>
      <dsp:txXfrm>
        <a:off x="198120" y="2061657"/>
        <a:ext cx="3244068" cy="678960"/>
      </dsp:txXfrm>
    </dsp:sp>
    <dsp:sp modelId="{56015E43-931D-4CAD-85C0-E9EB84437182}">
      <dsp:nvSpPr>
        <dsp:cNvPr id="0" name=""/>
        <dsp:cNvSpPr/>
      </dsp:nvSpPr>
      <dsp:spPr>
        <a:xfrm>
          <a:off x="0" y="3555441"/>
          <a:ext cx="3962399" cy="579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198120" y="3043111"/>
          <a:ext cx="3222267" cy="678960"/>
        </a:xfrm>
        <a:prstGeom prst="roundRect">
          <a:avLst/>
        </a:prstGeom>
        <a:solidFill>
          <a:schemeClr val="accent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1022350">
            <a:lnSpc>
              <a:spcPct val="90000"/>
            </a:lnSpc>
            <a:spcBef>
              <a:spcPct val="0"/>
            </a:spcBef>
            <a:spcAft>
              <a:spcPct val="35000"/>
            </a:spcAft>
          </a:pPr>
          <a:r>
            <a:rPr lang="id-ID" sz="2300" kern="1200" dirty="0" smtClean="0"/>
            <a:t>Pengaturan baru</a:t>
          </a:r>
          <a:endParaRPr lang="en-US" sz="2300" kern="1200" dirty="0"/>
        </a:p>
      </dsp:txBody>
      <dsp:txXfrm>
        <a:off x="198120" y="3043111"/>
        <a:ext cx="3222267" cy="6789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228719"/>
          <a:ext cx="3962400" cy="327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16286" y="74302"/>
          <a:ext cx="3204157" cy="383760"/>
        </a:xfrm>
        <a:prstGeom prst="roundRect">
          <a:avLst/>
        </a:prstGeom>
        <a:solidFill>
          <a:srgbClr val="FFC000"/>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22300">
            <a:lnSpc>
              <a:spcPct val="90000"/>
            </a:lnSpc>
            <a:spcBef>
              <a:spcPct val="0"/>
            </a:spcBef>
            <a:spcAft>
              <a:spcPct val="35000"/>
            </a:spcAft>
          </a:pPr>
          <a:r>
            <a:rPr lang="id-ID" sz="1400" kern="1200" dirty="0" smtClean="0">
              <a:solidFill>
                <a:schemeClr val="tx1"/>
              </a:solidFill>
            </a:rPr>
            <a:t>Penetapan status</a:t>
          </a:r>
          <a:endParaRPr lang="en-US" sz="1400" kern="1200" dirty="0">
            <a:solidFill>
              <a:schemeClr val="tx1"/>
            </a:solidFill>
          </a:endParaRPr>
        </a:p>
      </dsp:txBody>
      <dsp:txXfrm>
        <a:off x="216286" y="74302"/>
        <a:ext cx="3204157" cy="383760"/>
      </dsp:txXfrm>
    </dsp:sp>
    <dsp:sp modelId="{51228DB3-E7D4-486B-A0C1-9A59D129891F}">
      <dsp:nvSpPr>
        <dsp:cNvPr id="0" name=""/>
        <dsp:cNvSpPr/>
      </dsp:nvSpPr>
      <dsp:spPr>
        <a:xfrm>
          <a:off x="0" y="818399"/>
          <a:ext cx="3962400" cy="327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16286" y="615997"/>
          <a:ext cx="3240872" cy="383760"/>
        </a:xfrm>
        <a:prstGeom prst="roundRect">
          <a:avLst/>
        </a:prstGeom>
        <a:solidFill>
          <a:srgbClr val="663300"/>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22300">
            <a:lnSpc>
              <a:spcPct val="90000"/>
            </a:lnSpc>
            <a:spcBef>
              <a:spcPct val="0"/>
            </a:spcBef>
            <a:spcAft>
              <a:spcPct val="35000"/>
            </a:spcAft>
          </a:pPr>
          <a:r>
            <a:rPr lang="id-ID" sz="1400" kern="1200" dirty="0" smtClean="0">
              <a:solidFill>
                <a:schemeClr val="bg1"/>
              </a:solidFill>
            </a:rPr>
            <a:t>Penggunaan sementara</a:t>
          </a:r>
          <a:endParaRPr lang="en-US" sz="1400" kern="1200" dirty="0">
            <a:solidFill>
              <a:schemeClr val="bg1"/>
            </a:solidFill>
          </a:endParaRPr>
        </a:p>
      </dsp:txBody>
      <dsp:txXfrm>
        <a:off x="216286" y="615997"/>
        <a:ext cx="3240872" cy="383760"/>
      </dsp:txXfrm>
    </dsp:sp>
    <dsp:sp modelId="{2DB5D132-AB90-49A4-A479-F0988A86E33E}">
      <dsp:nvSpPr>
        <dsp:cNvPr id="0" name=""/>
        <dsp:cNvSpPr/>
      </dsp:nvSpPr>
      <dsp:spPr>
        <a:xfrm>
          <a:off x="0" y="1396522"/>
          <a:ext cx="3962400" cy="327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197926" y="1153447"/>
          <a:ext cx="3240900" cy="383760"/>
        </a:xfrm>
        <a:prstGeom prst="roundRect">
          <a:avLst/>
        </a:prstGeom>
        <a:solidFill>
          <a:srgbClr val="CCFF33"/>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22300">
            <a:lnSpc>
              <a:spcPct val="90000"/>
            </a:lnSpc>
            <a:spcBef>
              <a:spcPct val="0"/>
            </a:spcBef>
            <a:spcAft>
              <a:spcPct val="35000"/>
            </a:spcAft>
          </a:pPr>
          <a:r>
            <a:rPr lang="id-ID" sz="1400" kern="1200" dirty="0" smtClean="0">
              <a:solidFill>
                <a:schemeClr val="tx1"/>
              </a:solidFill>
            </a:rPr>
            <a:t>Alih status pengunaan</a:t>
          </a:r>
          <a:endParaRPr lang="en-US" sz="1400" kern="1200" dirty="0">
            <a:solidFill>
              <a:schemeClr val="tx1"/>
            </a:solidFill>
          </a:endParaRPr>
        </a:p>
      </dsp:txBody>
      <dsp:txXfrm>
        <a:off x="197926" y="1153447"/>
        <a:ext cx="3240900" cy="383760"/>
      </dsp:txXfrm>
    </dsp:sp>
    <dsp:sp modelId="{56015E43-931D-4CAD-85C0-E9EB84437182}">
      <dsp:nvSpPr>
        <dsp:cNvPr id="0" name=""/>
        <dsp:cNvSpPr/>
      </dsp:nvSpPr>
      <dsp:spPr>
        <a:xfrm>
          <a:off x="0" y="1997760"/>
          <a:ext cx="3962400" cy="3276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197926" y="1708182"/>
          <a:ext cx="3219120" cy="383760"/>
        </a:xfrm>
        <a:prstGeom prst="roundRect">
          <a:avLst/>
        </a:prstGeom>
        <a:solidFill>
          <a:srgbClr val="CC3300"/>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22300">
            <a:lnSpc>
              <a:spcPct val="90000"/>
            </a:lnSpc>
            <a:spcBef>
              <a:spcPct val="0"/>
            </a:spcBef>
            <a:spcAft>
              <a:spcPct val="35000"/>
            </a:spcAft>
          </a:pPr>
          <a:r>
            <a:rPr lang="id-ID" sz="1400" kern="1200" dirty="0" smtClean="0"/>
            <a:t>Dioperasionalkan pihak lain</a:t>
          </a:r>
          <a:endParaRPr lang="en-US" sz="1400" kern="1200" dirty="0"/>
        </a:p>
      </dsp:txBody>
      <dsp:txXfrm>
        <a:off x="197926" y="1708182"/>
        <a:ext cx="3219120" cy="38376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272699"/>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16286" y="94525"/>
          <a:ext cx="3204157" cy="442800"/>
        </a:xfrm>
        <a:prstGeom prst="roundRect">
          <a:avLst/>
        </a:prstGeom>
        <a:solidFill>
          <a:srgbClr val="7030A0"/>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Sewa</a:t>
          </a:r>
          <a:endParaRPr lang="en-US" sz="1500" kern="1200" dirty="0"/>
        </a:p>
      </dsp:txBody>
      <dsp:txXfrm>
        <a:off x="216286" y="94525"/>
        <a:ext cx="3204157" cy="442800"/>
      </dsp:txXfrm>
    </dsp:sp>
    <dsp:sp modelId="{51228DB3-E7D4-486B-A0C1-9A59D129891F}">
      <dsp:nvSpPr>
        <dsp:cNvPr id="0" name=""/>
        <dsp:cNvSpPr/>
      </dsp:nvSpPr>
      <dsp:spPr>
        <a:xfrm>
          <a:off x="0" y="953099"/>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16286" y="719557"/>
          <a:ext cx="3240872" cy="442800"/>
        </a:xfrm>
        <a:prstGeom prst="roundRect">
          <a:avLst/>
        </a:prstGeom>
        <a:solidFill>
          <a:srgbClr val="CC66FF"/>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solidFill>
                <a:schemeClr val="tx1"/>
              </a:solidFill>
            </a:rPr>
            <a:t>Pinjam Pakai</a:t>
          </a:r>
          <a:endParaRPr lang="en-US" sz="1500" kern="1200" dirty="0">
            <a:solidFill>
              <a:schemeClr val="tx1"/>
            </a:solidFill>
          </a:endParaRPr>
        </a:p>
      </dsp:txBody>
      <dsp:txXfrm>
        <a:off x="216286" y="719557"/>
        <a:ext cx="3240872" cy="442800"/>
      </dsp:txXfrm>
    </dsp:sp>
    <dsp:sp modelId="{2DB5D132-AB90-49A4-A479-F0988A86E33E}">
      <dsp:nvSpPr>
        <dsp:cNvPr id="0" name=""/>
        <dsp:cNvSpPr/>
      </dsp:nvSpPr>
      <dsp:spPr>
        <a:xfrm>
          <a:off x="0" y="1620163"/>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197926" y="1339692"/>
          <a:ext cx="3240900" cy="442800"/>
        </a:xfrm>
        <a:prstGeom prst="roundRect">
          <a:avLst/>
        </a:prstGeom>
        <a:solidFill>
          <a:srgbClr val="660033"/>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Kerjasama Pemanfaatan</a:t>
          </a:r>
          <a:endParaRPr lang="en-US" sz="1500" kern="1200" dirty="0"/>
        </a:p>
      </dsp:txBody>
      <dsp:txXfrm>
        <a:off x="197926" y="1339692"/>
        <a:ext cx="3240900" cy="442800"/>
      </dsp:txXfrm>
    </dsp:sp>
    <dsp:sp modelId="{56015E43-931D-4CAD-85C0-E9EB84437182}">
      <dsp:nvSpPr>
        <dsp:cNvPr id="0" name=""/>
        <dsp:cNvSpPr/>
      </dsp:nvSpPr>
      <dsp:spPr>
        <a:xfrm>
          <a:off x="0" y="2313899"/>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197926" y="1979771"/>
          <a:ext cx="3219120" cy="442800"/>
        </a:xfrm>
        <a:prstGeom prst="roundRect">
          <a:avLst/>
        </a:prstGeom>
        <a:solidFill>
          <a:srgbClr val="FF996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solidFill>
                <a:schemeClr val="tx1"/>
              </a:solidFill>
            </a:rPr>
            <a:t>BGS / BSG</a:t>
          </a:r>
          <a:endParaRPr lang="en-US" sz="1500" kern="1200" dirty="0">
            <a:solidFill>
              <a:schemeClr val="tx1"/>
            </a:solidFill>
          </a:endParaRPr>
        </a:p>
      </dsp:txBody>
      <dsp:txXfrm>
        <a:off x="197926" y="1979771"/>
        <a:ext cx="3219120" cy="442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234599"/>
          <a:ext cx="3962400"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16286" y="56425"/>
          <a:ext cx="3204157" cy="44280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Penjualan</a:t>
          </a:r>
          <a:endParaRPr lang="en-US" sz="1500" kern="1200" dirty="0"/>
        </a:p>
      </dsp:txBody>
      <dsp:txXfrm>
        <a:off x="216286" y="56425"/>
        <a:ext cx="3204157" cy="442800"/>
      </dsp:txXfrm>
    </dsp:sp>
    <dsp:sp modelId="{51228DB3-E7D4-486B-A0C1-9A59D129891F}">
      <dsp:nvSpPr>
        <dsp:cNvPr id="0" name=""/>
        <dsp:cNvSpPr/>
      </dsp:nvSpPr>
      <dsp:spPr>
        <a:xfrm>
          <a:off x="0" y="914999"/>
          <a:ext cx="3962400"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16286" y="681457"/>
          <a:ext cx="3240872" cy="442800"/>
        </a:xfrm>
        <a:prstGeom prst="roundRect">
          <a:avLst/>
        </a:prstGeom>
        <a:solidFill>
          <a:srgbClr val="FF996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solidFill>
                <a:schemeClr val="tx1"/>
              </a:solidFill>
            </a:rPr>
            <a:t>Hibah</a:t>
          </a:r>
          <a:endParaRPr lang="en-US" sz="1500" kern="1200" dirty="0">
            <a:solidFill>
              <a:schemeClr val="tx1"/>
            </a:solidFill>
          </a:endParaRPr>
        </a:p>
      </dsp:txBody>
      <dsp:txXfrm>
        <a:off x="216286" y="681457"/>
        <a:ext cx="3240872" cy="442800"/>
      </dsp:txXfrm>
    </dsp:sp>
    <dsp:sp modelId="{2DB5D132-AB90-49A4-A479-F0988A86E33E}">
      <dsp:nvSpPr>
        <dsp:cNvPr id="0" name=""/>
        <dsp:cNvSpPr/>
      </dsp:nvSpPr>
      <dsp:spPr>
        <a:xfrm>
          <a:off x="0" y="1582063"/>
          <a:ext cx="3962400"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197926" y="1301592"/>
          <a:ext cx="3240900" cy="442800"/>
        </a:xfrm>
        <a:prstGeom prst="roundRect">
          <a:avLst/>
        </a:prstGeom>
        <a:solidFill>
          <a:schemeClr val="accent6">
            <a:lumMod val="5000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Tukar Menukar</a:t>
          </a:r>
          <a:endParaRPr lang="en-US" sz="1500" kern="1200" dirty="0"/>
        </a:p>
      </dsp:txBody>
      <dsp:txXfrm>
        <a:off x="197926" y="1301592"/>
        <a:ext cx="3240900" cy="442800"/>
      </dsp:txXfrm>
    </dsp:sp>
    <dsp:sp modelId="{56015E43-931D-4CAD-85C0-E9EB84437182}">
      <dsp:nvSpPr>
        <dsp:cNvPr id="0" name=""/>
        <dsp:cNvSpPr/>
      </dsp:nvSpPr>
      <dsp:spPr>
        <a:xfrm>
          <a:off x="0" y="2275799"/>
          <a:ext cx="3962400"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197926" y="1941671"/>
          <a:ext cx="3219120" cy="442800"/>
        </a:xfrm>
        <a:prstGeom prst="roundRect">
          <a:avLst/>
        </a:prstGeom>
        <a:solidFill>
          <a:schemeClr val="accent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Penyertaan Modal</a:t>
          </a:r>
          <a:endParaRPr lang="en-US" sz="1500" kern="1200" dirty="0"/>
        </a:p>
      </dsp:txBody>
      <dsp:txXfrm>
        <a:off x="197926" y="1941671"/>
        <a:ext cx="3219120" cy="4428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C13A2C-FA7E-4F1F-9A4E-72FC3838FC0E}">
      <dsp:nvSpPr>
        <dsp:cNvPr id="0" name=""/>
        <dsp:cNvSpPr/>
      </dsp:nvSpPr>
      <dsp:spPr>
        <a:xfrm>
          <a:off x="501985" y="530155"/>
          <a:ext cx="3539892" cy="3539892"/>
        </a:xfrm>
        <a:prstGeom prst="blockArc">
          <a:avLst>
            <a:gd name="adj1" fmla="val 11880000"/>
            <a:gd name="adj2" fmla="val 16200000"/>
            <a:gd name="adj3" fmla="val 4637"/>
          </a:avLst>
        </a:prstGeom>
        <a:solidFill>
          <a:schemeClr val="accent5">
            <a:hueOff val="-21323124"/>
            <a:satOff val="12119"/>
            <a:lumOff val="-10000"/>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821BDBF-CE5A-47C8-9FDD-2286A1B92F7B}">
      <dsp:nvSpPr>
        <dsp:cNvPr id="0" name=""/>
        <dsp:cNvSpPr/>
      </dsp:nvSpPr>
      <dsp:spPr>
        <a:xfrm>
          <a:off x="417983" y="530155"/>
          <a:ext cx="3539892" cy="3539892"/>
        </a:xfrm>
        <a:prstGeom prst="blockArc">
          <a:avLst>
            <a:gd name="adj1" fmla="val 7560000"/>
            <a:gd name="adj2" fmla="val 11880000"/>
            <a:gd name="adj3" fmla="val 4637"/>
          </a:avLst>
        </a:prstGeom>
        <a:solidFill>
          <a:schemeClr val="accent5">
            <a:hueOff val="-15992344"/>
            <a:satOff val="9089"/>
            <a:lumOff val="-7500"/>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74E528B-C80F-4406-A06A-4B71E1B0B776}">
      <dsp:nvSpPr>
        <dsp:cNvPr id="0" name=""/>
        <dsp:cNvSpPr/>
      </dsp:nvSpPr>
      <dsp:spPr>
        <a:xfrm>
          <a:off x="501985" y="530155"/>
          <a:ext cx="3539892" cy="3539892"/>
        </a:xfrm>
        <a:prstGeom prst="blockArc">
          <a:avLst>
            <a:gd name="adj1" fmla="val 3240000"/>
            <a:gd name="adj2" fmla="val 7560000"/>
            <a:gd name="adj3" fmla="val 4637"/>
          </a:avLst>
        </a:prstGeom>
        <a:solidFill>
          <a:schemeClr val="accent5">
            <a:hueOff val="-10661562"/>
            <a:satOff val="6060"/>
            <a:lumOff val="-5000"/>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4B42DB4-50A0-4555-A595-4DC8DE95A698}">
      <dsp:nvSpPr>
        <dsp:cNvPr id="0" name=""/>
        <dsp:cNvSpPr/>
      </dsp:nvSpPr>
      <dsp:spPr>
        <a:xfrm>
          <a:off x="501985" y="530155"/>
          <a:ext cx="3539892" cy="3539892"/>
        </a:xfrm>
        <a:prstGeom prst="blockArc">
          <a:avLst>
            <a:gd name="adj1" fmla="val 20520000"/>
            <a:gd name="adj2" fmla="val 3240000"/>
            <a:gd name="adj3" fmla="val 4637"/>
          </a:avLst>
        </a:prstGeom>
        <a:solidFill>
          <a:schemeClr val="accent5">
            <a:hueOff val="-5330781"/>
            <a:satOff val="3030"/>
            <a:lumOff val="-2500"/>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434FCA1-F90A-4F42-813F-2A2DF907D873}">
      <dsp:nvSpPr>
        <dsp:cNvPr id="0" name=""/>
        <dsp:cNvSpPr/>
      </dsp:nvSpPr>
      <dsp:spPr>
        <a:xfrm>
          <a:off x="501985" y="530155"/>
          <a:ext cx="3539892" cy="3539892"/>
        </a:xfrm>
        <a:prstGeom prst="blockArc">
          <a:avLst>
            <a:gd name="adj1" fmla="val 16200000"/>
            <a:gd name="adj2" fmla="val 20520000"/>
            <a:gd name="adj3" fmla="val 4637"/>
          </a:avLst>
        </a:prstGeom>
        <a:solidFill>
          <a:schemeClr val="accent5">
            <a:hueOff val="0"/>
            <a:satOff val="0"/>
            <a:lumOff val="0"/>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FDF2434-E5BD-4893-AA23-5C266FAC0F9C}">
      <dsp:nvSpPr>
        <dsp:cNvPr id="0" name=""/>
        <dsp:cNvSpPr/>
      </dsp:nvSpPr>
      <dsp:spPr>
        <a:xfrm>
          <a:off x="1457675" y="1485844"/>
          <a:ext cx="1628513" cy="1628513"/>
        </a:xfrm>
        <a:prstGeom prst="ellipse">
          <a:avLst/>
        </a:prstGeom>
        <a:gradFill rotWithShape="0">
          <a:gsLst>
            <a:gs pos="0">
              <a:schemeClr val="accent4">
                <a:hueOff val="0"/>
                <a:satOff val="0"/>
                <a:lumOff val="0"/>
                <a:alphaOff val="0"/>
                <a:shade val="60000"/>
              </a:schemeClr>
            </a:gs>
            <a:gs pos="33000">
              <a:schemeClr val="accent4">
                <a:hueOff val="0"/>
                <a:satOff val="0"/>
                <a:lumOff val="0"/>
                <a:alphaOff val="0"/>
                <a:tint val="86500"/>
              </a:schemeClr>
            </a:gs>
            <a:gs pos="46750">
              <a:schemeClr val="accent4">
                <a:hueOff val="0"/>
                <a:satOff val="0"/>
                <a:lumOff val="0"/>
                <a:alphaOff val="0"/>
                <a:tint val="71000"/>
                <a:satMod val="112000"/>
              </a:schemeClr>
            </a:gs>
            <a:gs pos="53000">
              <a:schemeClr val="accent4">
                <a:hueOff val="0"/>
                <a:satOff val="0"/>
                <a:lumOff val="0"/>
                <a:alphaOff val="0"/>
                <a:tint val="71000"/>
                <a:satMod val="112000"/>
              </a:schemeClr>
            </a:gs>
            <a:gs pos="68000">
              <a:schemeClr val="accent4">
                <a:hueOff val="0"/>
                <a:satOff val="0"/>
                <a:lumOff val="0"/>
                <a:alphaOff val="0"/>
                <a:tint val="86000"/>
              </a:schemeClr>
            </a:gs>
            <a:gs pos="100000">
              <a:schemeClr val="accent4">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Calibri" pitchFamily="34" charset="0"/>
              <a:cs typeface="Calibri" pitchFamily="34" charset="0"/>
            </a:rPr>
            <a:t>PMN</a:t>
          </a:r>
          <a:endParaRPr lang="en-US" sz="2800" b="1" kern="1200" dirty="0">
            <a:solidFill>
              <a:schemeClr val="tx1"/>
            </a:solidFill>
            <a:latin typeface="Calibri" pitchFamily="34" charset="0"/>
            <a:cs typeface="Calibri" pitchFamily="34" charset="0"/>
          </a:endParaRPr>
        </a:p>
      </dsp:txBody>
      <dsp:txXfrm>
        <a:off x="1457675" y="1485844"/>
        <a:ext cx="1628513" cy="1628513"/>
      </dsp:txXfrm>
    </dsp:sp>
    <dsp:sp modelId="{0425297B-5A15-4581-BF22-0AE5A6A9A00F}">
      <dsp:nvSpPr>
        <dsp:cNvPr id="0" name=""/>
        <dsp:cNvSpPr/>
      </dsp:nvSpPr>
      <dsp:spPr>
        <a:xfrm>
          <a:off x="1701952" y="1214"/>
          <a:ext cx="1139959" cy="1139959"/>
        </a:xfrm>
        <a:prstGeom prst="ellipse">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err="1" smtClean="0">
              <a:solidFill>
                <a:schemeClr val="tx1"/>
              </a:solidFill>
              <a:latin typeface="Calibri" pitchFamily="34" charset="0"/>
              <a:cs typeface="Calibri" pitchFamily="34" charset="0"/>
            </a:rPr>
            <a:t>Pendirian</a:t>
          </a:r>
          <a:endParaRPr lang="en-US" sz="1200" b="1" kern="1200" dirty="0">
            <a:solidFill>
              <a:schemeClr val="tx1"/>
            </a:solidFill>
            <a:latin typeface="Calibri" pitchFamily="34" charset="0"/>
            <a:cs typeface="Calibri" pitchFamily="34" charset="0"/>
          </a:endParaRPr>
        </a:p>
      </dsp:txBody>
      <dsp:txXfrm>
        <a:off x="1701952" y="1214"/>
        <a:ext cx="1139959" cy="1139959"/>
      </dsp:txXfrm>
    </dsp:sp>
    <dsp:sp modelId="{637892E5-C8D9-49C5-A1CC-DD3F92ACED33}">
      <dsp:nvSpPr>
        <dsp:cNvPr id="0" name=""/>
        <dsp:cNvSpPr/>
      </dsp:nvSpPr>
      <dsp:spPr>
        <a:xfrm>
          <a:off x="3346241" y="1195860"/>
          <a:ext cx="1139959" cy="1139959"/>
        </a:xfrm>
        <a:prstGeom prst="ellipse">
          <a:avLst/>
        </a:prstGeom>
        <a:gradFill rotWithShape="0">
          <a:gsLst>
            <a:gs pos="0">
              <a:schemeClr val="accent5">
                <a:hueOff val="-5330781"/>
                <a:satOff val="3030"/>
                <a:lumOff val="-2500"/>
                <a:alphaOff val="0"/>
                <a:shade val="60000"/>
              </a:schemeClr>
            </a:gs>
            <a:gs pos="33000">
              <a:schemeClr val="accent5">
                <a:hueOff val="-5330781"/>
                <a:satOff val="3030"/>
                <a:lumOff val="-2500"/>
                <a:alphaOff val="0"/>
                <a:tint val="86500"/>
              </a:schemeClr>
            </a:gs>
            <a:gs pos="46750">
              <a:schemeClr val="accent5">
                <a:hueOff val="-5330781"/>
                <a:satOff val="3030"/>
                <a:lumOff val="-2500"/>
                <a:alphaOff val="0"/>
                <a:tint val="71000"/>
                <a:satMod val="112000"/>
              </a:schemeClr>
            </a:gs>
            <a:gs pos="53000">
              <a:schemeClr val="accent5">
                <a:hueOff val="-5330781"/>
                <a:satOff val="3030"/>
                <a:lumOff val="-2500"/>
                <a:alphaOff val="0"/>
                <a:tint val="71000"/>
                <a:satMod val="112000"/>
              </a:schemeClr>
            </a:gs>
            <a:gs pos="68000">
              <a:schemeClr val="accent5">
                <a:hueOff val="-5330781"/>
                <a:satOff val="3030"/>
                <a:lumOff val="-2500"/>
                <a:alphaOff val="0"/>
                <a:tint val="86000"/>
              </a:schemeClr>
            </a:gs>
            <a:gs pos="100000">
              <a:schemeClr val="accent5">
                <a:hueOff val="-5330781"/>
                <a:satOff val="3030"/>
                <a:lumOff val="-25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err="1" smtClean="0">
              <a:solidFill>
                <a:schemeClr val="tx1"/>
              </a:solidFill>
              <a:latin typeface="Calibri" pitchFamily="34" charset="0"/>
              <a:cs typeface="Calibri" pitchFamily="34" charset="0"/>
            </a:rPr>
            <a:t>Pengem</a:t>
          </a:r>
          <a:r>
            <a:rPr lang="id-ID" sz="1200" b="1" kern="1200" dirty="0" smtClean="0">
              <a:solidFill>
                <a:schemeClr val="tx1"/>
              </a:solidFill>
              <a:latin typeface="Calibri" pitchFamily="34" charset="0"/>
              <a:cs typeface="Calibri" pitchFamily="34" charset="0"/>
            </a:rPr>
            <a:t>-</a:t>
          </a:r>
          <a:r>
            <a:rPr lang="en-US" sz="1200" b="1" kern="1200" dirty="0" err="1" smtClean="0">
              <a:solidFill>
                <a:schemeClr val="tx1"/>
              </a:solidFill>
              <a:latin typeface="Calibri" pitchFamily="34" charset="0"/>
              <a:cs typeface="Calibri" pitchFamily="34" charset="0"/>
            </a:rPr>
            <a:t>bangan</a:t>
          </a:r>
          <a:r>
            <a:rPr lang="en-US"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usaha</a:t>
          </a:r>
          <a:endParaRPr lang="en-US" sz="1200" b="1" kern="1200" dirty="0">
            <a:solidFill>
              <a:schemeClr val="tx1"/>
            </a:solidFill>
            <a:latin typeface="Calibri" pitchFamily="34" charset="0"/>
            <a:cs typeface="Calibri" pitchFamily="34" charset="0"/>
          </a:endParaRPr>
        </a:p>
      </dsp:txBody>
      <dsp:txXfrm>
        <a:off x="3346241" y="1195860"/>
        <a:ext cx="1139959" cy="1139959"/>
      </dsp:txXfrm>
    </dsp:sp>
    <dsp:sp modelId="{CBA33C7A-099A-48AA-AF6B-6FC4E5327BDB}">
      <dsp:nvSpPr>
        <dsp:cNvPr id="0" name=""/>
        <dsp:cNvSpPr/>
      </dsp:nvSpPr>
      <dsp:spPr>
        <a:xfrm>
          <a:off x="2718178" y="3128837"/>
          <a:ext cx="1139959" cy="1139959"/>
        </a:xfrm>
        <a:prstGeom prst="ellipse">
          <a:avLst/>
        </a:prstGeom>
        <a:gradFill rotWithShape="0">
          <a:gsLst>
            <a:gs pos="0">
              <a:schemeClr val="accent5">
                <a:hueOff val="-10661562"/>
                <a:satOff val="6060"/>
                <a:lumOff val="-5000"/>
                <a:alphaOff val="0"/>
                <a:shade val="60000"/>
              </a:schemeClr>
            </a:gs>
            <a:gs pos="33000">
              <a:schemeClr val="accent5">
                <a:hueOff val="-10661562"/>
                <a:satOff val="6060"/>
                <a:lumOff val="-5000"/>
                <a:alphaOff val="0"/>
                <a:tint val="86500"/>
              </a:schemeClr>
            </a:gs>
            <a:gs pos="46750">
              <a:schemeClr val="accent5">
                <a:hueOff val="-10661562"/>
                <a:satOff val="6060"/>
                <a:lumOff val="-5000"/>
                <a:alphaOff val="0"/>
                <a:tint val="71000"/>
                <a:satMod val="112000"/>
              </a:schemeClr>
            </a:gs>
            <a:gs pos="53000">
              <a:schemeClr val="accent5">
                <a:hueOff val="-10661562"/>
                <a:satOff val="6060"/>
                <a:lumOff val="-5000"/>
                <a:alphaOff val="0"/>
                <a:tint val="71000"/>
                <a:satMod val="112000"/>
              </a:schemeClr>
            </a:gs>
            <a:gs pos="68000">
              <a:schemeClr val="accent5">
                <a:hueOff val="-10661562"/>
                <a:satOff val="6060"/>
                <a:lumOff val="-5000"/>
                <a:alphaOff val="0"/>
                <a:tint val="86000"/>
              </a:schemeClr>
            </a:gs>
            <a:gs pos="100000">
              <a:schemeClr val="accent5">
                <a:hueOff val="-10661562"/>
                <a:satOff val="6060"/>
                <a:lumOff val="-50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err="1" smtClean="0">
              <a:solidFill>
                <a:schemeClr val="tx1"/>
              </a:solidFill>
              <a:latin typeface="Calibri" pitchFamily="34" charset="0"/>
              <a:cs typeface="Calibri" pitchFamily="34" charset="0"/>
            </a:rPr>
            <a:t>Pening</a:t>
          </a:r>
          <a:r>
            <a:rPr lang="id-ID" sz="1200" b="1" kern="1200" dirty="0" smtClean="0">
              <a:solidFill>
                <a:schemeClr val="tx1"/>
              </a:solidFill>
              <a:latin typeface="Calibri" pitchFamily="34" charset="0"/>
              <a:cs typeface="Calibri" pitchFamily="34" charset="0"/>
            </a:rPr>
            <a:t>-</a:t>
          </a:r>
          <a:r>
            <a:rPr lang="en-US" sz="1200" b="1" kern="1200" dirty="0" err="1" smtClean="0">
              <a:solidFill>
                <a:schemeClr val="tx1"/>
              </a:solidFill>
              <a:latin typeface="Calibri" pitchFamily="34" charset="0"/>
              <a:cs typeface="Calibri" pitchFamily="34" charset="0"/>
            </a:rPr>
            <a:t>katan</a:t>
          </a:r>
          <a:r>
            <a:rPr lang="en-US"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kinerja</a:t>
          </a:r>
          <a:r>
            <a:rPr lang="en-US" sz="1200" b="1" kern="1200" dirty="0" smtClean="0">
              <a:solidFill>
                <a:schemeClr val="tx1"/>
              </a:solidFill>
              <a:latin typeface="Calibri" pitchFamily="34" charset="0"/>
              <a:cs typeface="Calibri" pitchFamily="34" charset="0"/>
            </a:rPr>
            <a:t>/</a:t>
          </a:r>
          <a:r>
            <a:rPr lang="id-ID"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perbaikan</a:t>
          </a:r>
          <a:r>
            <a:rPr lang="en-US"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struktur</a:t>
          </a:r>
          <a:r>
            <a:rPr lang="en-US"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permodalan</a:t>
          </a:r>
          <a:endParaRPr lang="en-US" sz="1200" b="1" kern="1200" dirty="0">
            <a:solidFill>
              <a:schemeClr val="tx1"/>
            </a:solidFill>
            <a:latin typeface="Calibri" pitchFamily="34" charset="0"/>
            <a:cs typeface="Calibri" pitchFamily="34" charset="0"/>
          </a:endParaRPr>
        </a:p>
      </dsp:txBody>
      <dsp:txXfrm>
        <a:off x="2718178" y="3128837"/>
        <a:ext cx="1139959" cy="1139959"/>
      </dsp:txXfrm>
    </dsp:sp>
    <dsp:sp modelId="{9D83C2E7-9358-4EB3-8D18-7CA01BD30818}">
      <dsp:nvSpPr>
        <dsp:cNvPr id="0" name=""/>
        <dsp:cNvSpPr/>
      </dsp:nvSpPr>
      <dsp:spPr>
        <a:xfrm>
          <a:off x="685725" y="3128837"/>
          <a:ext cx="1139959" cy="1139959"/>
        </a:xfrm>
        <a:prstGeom prst="ellipse">
          <a:avLst/>
        </a:prstGeom>
        <a:gradFill rotWithShape="0">
          <a:gsLst>
            <a:gs pos="0">
              <a:schemeClr val="accent5">
                <a:hueOff val="-15992344"/>
                <a:satOff val="9089"/>
                <a:lumOff val="-7500"/>
                <a:alphaOff val="0"/>
                <a:shade val="60000"/>
              </a:schemeClr>
            </a:gs>
            <a:gs pos="33000">
              <a:schemeClr val="accent5">
                <a:hueOff val="-15992344"/>
                <a:satOff val="9089"/>
                <a:lumOff val="-7500"/>
                <a:alphaOff val="0"/>
                <a:tint val="86500"/>
              </a:schemeClr>
            </a:gs>
            <a:gs pos="46750">
              <a:schemeClr val="accent5">
                <a:hueOff val="-15992344"/>
                <a:satOff val="9089"/>
                <a:lumOff val="-7500"/>
                <a:alphaOff val="0"/>
                <a:tint val="71000"/>
                <a:satMod val="112000"/>
              </a:schemeClr>
            </a:gs>
            <a:gs pos="53000">
              <a:schemeClr val="accent5">
                <a:hueOff val="-15992344"/>
                <a:satOff val="9089"/>
                <a:lumOff val="-7500"/>
                <a:alphaOff val="0"/>
                <a:tint val="71000"/>
                <a:satMod val="112000"/>
              </a:schemeClr>
            </a:gs>
            <a:gs pos="68000">
              <a:schemeClr val="accent5">
                <a:hueOff val="-15992344"/>
                <a:satOff val="9089"/>
                <a:lumOff val="-7500"/>
                <a:alphaOff val="0"/>
                <a:tint val="86000"/>
              </a:schemeClr>
            </a:gs>
            <a:gs pos="100000">
              <a:schemeClr val="accent5">
                <a:hueOff val="-15992344"/>
                <a:satOff val="9089"/>
                <a:lumOff val="-75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err="1" smtClean="0">
              <a:solidFill>
                <a:schemeClr val="tx1"/>
              </a:solidFill>
              <a:latin typeface="Calibri" pitchFamily="34" charset="0"/>
              <a:cs typeface="Calibri" pitchFamily="34" charset="0"/>
            </a:rPr>
            <a:t>Penyela</a:t>
          </a:r>
          <a:r>
            <a:rPr lang="id-ID" sz="1200" b="1" kern="1200" dirty="0" smtClean="0">
              <a:solidFill>
                <a:schemeClr val="tx1"/>
              </a:solidFill>
              <a:latin typeface="Calibri" pitchFamily="34" charset="0"/>
              <a:cs typeface="Calibri" pitchFamily="34" charset="0"/>
            </a:rPr>
            <a:t>-</a:t>
          </a:r>
          <a:r>
            <a:rPr lang="en-US" sz="1200" b="1" kern="1200" dirty="0" err="1" smtClean="0">
              <a:solidFill>
                <a:schemeClr val="tx1"/>
              </a:solidFill>
              <a:latin typeface="Calibri" pitchFamily="34" charset="0"/>
              <a:cs typeface="Calibri" pitchFamily="34" charset="0"/>
            </a:rPr>
            <a:t>matan</a:t>
          </a:r>
          <a:r>
            <a:rPr lang="en-US"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perekono</a:t>
          </a:r>
          <a:r>
            <a:rPr lang="id-ID" sz="1200" b="1" kern="1200" dirty="0" smtClean="0">
              <a:solidFill>
                <a:schemeClr val="tx1"/>
              </a:solidFill>
              <a:latin typeface="Calibri" pitchFamily="34" charset="0"/>
              <a:cs typeface="Calibri" pitchFamily="34" charset="0"/>
            </a:rPr>
            <a:t>-</a:t>
          </a:r>
          <a:r>
            <a:rPr lang="en-US" sz="1200" b="1" kern="1200" dirty="0" err="1" smtClean="0">
              <a:solidFill>
                <a:schemeClr val="tx1"/>
              </a:solidFill>
              <a:latin typeface="Calibri" pitchFamily="34" charset="0"/>
              <a:cs typeface="Calibri" pitchFamily="34" charset="0"/>
            </a:rPr>
            <a:t>mian</a:t>
          </a:r>
          <a:r>
            <a:rPr lang="en-US" sz="1200" b="1" kern="1200" dirty="0" smtClean="0">
              <a:solidFill>
                <a:schemeClr val="tx1"/>
              </a:solidFill>
              <a:latin typeface="Calibri" pitchFamily="34" charset="0"/>
              <a:cs typeface="Calibri" pitchFamily="34" charset="0"/>
            </a:rPr>
            <a:t> </a:t>
          </a:r>
          <a:r>
            <a:rPr lang="en-US" sz="1200" b="1" kern="1200" dirty="0" err="1" smtClean="0">
              <a:solidFill>
                <a:schemeClr val="tx1"/>
              </a:solidFill>
              <a:latin typeface="Calibri" pitchFamily="34" charset="0"/>
              <a:cs typeface="Calibri" pitchFamily="34" charset="0"/>
            </a:rPr>
            <a:t>nasional</a:t>
          </a:r>
          <a:endParaRPr lang="en-US" sz="1200" b="1" kern="1200" dirty="0">
            <a:solidFill>
              <a:schemeClr val="tx1"/>
            </a:solidFill>
            <a:latin typeface="Calibri" pitchFamily="34" charset="0"/>
            <a:cs typeface="Calibri" pitchFamily="34" charset="0"/>
          </a:endParaRPr>
        </a:p>
      </dsp:txBody>
      <dsp:txXfrm>
        <a:off x="685725" y="3128837"/>
        <a:ext cx="1139959" cy="1139959"/>
      </dsp:txXfrm>
    </dsp:sp>
    <dsp:sp modelId="{482AC959-8F73-42F0-BAB3-7504211802E6}">
      <dsp:nvSpPr>
        <dsp:cNvPr id="0" name=""/>
        <dsp:cNvSpPr/>
      </dsp:nvSpPr>
      <dsp:spPr>
        <a:xfrm>
          <a:off x="57663" y="1195860"/>
          <a:ext cx="1139959" cy="1139959"/>
        </a:xfrm>
        <a:prstGeom prst="ellipse">
          <a:avLst/>
        </a:prstGeom>
        <a:gradFill rotWithShape="0">
          <a:gsLst>
            <a:gs pos="0">
              <a:schemeClr val="accent5">
                <a:hueOff val="-21323124"/>
                <a:satOff val="12119"/>
                <a:lumOff val="-10000"/>
                <a:alphaOff val="0"/>
                <a:shade val="60000"/>
              </a:schemeClr>
            </a:gs>
            <a:gs pos="33000">
              <a:schemeClr val="accent5">
                <a:hueOff val="-21323124"/>
                <a:satOff val="12119"/>
                <a:lumOff val="-10000"/>
                <a:alphaOff val="0"/>
                <a:tint val="86500"/>
              </a:schemeClr>
            </a:gs>
            <a:gs pos="46750">
              <a:schemeClr val="accent5">
                <a:hueOff val="-21323124"/>
                <a:satOff val="12119"/>
                <a:lumOff val="-10000"/>
                <a:alphaOff val="0"/>
                <a:tint val="71000"/>
                <a:satMod val="112000"/>
              </a:schemeClr>
            </a:gs>
            <a:gs pos="53000">
              <a:schemeClr val="accent5">
                <a:hueOff val="-21323124"/>
                <a:satOff val="12119"/>
                <a:lumOff val="-10000"/>
                <a:alphaOff val="0"/>
                <a:tint val="71000"/>
                <a:satMod val="112000"/>
              </a:schemeClr>
            </a:gs>
            <a:gs pos="68000">
              <a:schemeClr val="accent5">
                <a:hueOff val="-21323124"/>
                <a:satOff val="12119"/>
                <a:lumOff val="-10000"/>
                <a:alphaOff val="0"/>
                <a:tint val="86000"/>
              </a:schemeClr>
            </a:gs>
            <a:gs pos="100000">
              <a:schemeClr val="accent5">
                <a:hueOff val="-21323124"/>
                <a:satOff val="12119"/>
                <a:lumOff val="-1000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err="1" smtClean="0">
              <a:solidFill>
                <a:schemeClr val="tx1"/>
              </a:solidFill>
              <a:latin typeface="Calibri" pitchFamily="34" charset="0"/>
              <a:cs typeface="Calibri" pitchFamily="34" charset="0"/>
            </a:rPr>
            <a:t>Optimali</a:t>
          </a:r>
          <a:r>
            <a:rPr lang="id-ID" sz="1200" b="1" kern="1200" dirty="0" smtClean="0">
              <a:solidFill>
                <a:schemeClr val="tx1"/>
              </a:solidFill>
              <a:latin typeface="Calibri" pitchFamily="34" charset="0"/>
              <a:cs typeface="Calibri" pitchFamily="34" charset="0"/>
            </a:rPr>
            <a:t>-</a:t>
          </a:r>
          <a:r>
            <a:rPr lang="en-US" sz="1200" b="1" kern="1200" dirty="0" err="1" smtClean="0">
              <a:solidFill>
                <a:schemeClr val="tx1"/>
              </a:solidFill>
              <a:latin typeface="Calibri" pitchFamily="34" charset="0"/>
              <a:cs typeface="Calibri" pitchFamily="34" charset="0"/>
            </a:rPr>
            <a:t>sasi</a:t>
          </a:r>
          <a:r>
            <a:rPr lang="en-US" sz="1200" b="1" kern="1200" dirty="0" smtClean="0">
              <a:solidFill>
                <a:schemeClr val="tx1"/>
              </a:solidFill>
              <a:latin typeface="Calibri" pitchFamily="34" charset="0"/>
              <a:cs typeface="Calibri" pitchFamily="34" charset="0"/>
            </a:rPr>
            <a:t> BMN</a:t>
          </a:r>
          <a:endParaRPr lang="en-US" sz="1200" b="1" kern="1200" dirty="0">
            <a:solidFill>
              <a:schemeClr val="tx1"/>
            </a:solidFill>
            <a:latin typeface="Calibri" pitchFamily="34" charset="0"/>
            <a:cs typeface="Calibri" pitchFamily="34" charset="0"/>
          </a:endParaRPr>
        </a:p>
      </dsp:txBody>
      <dsp:txXfrm>
        <a:off x="57663" y="1195860"/>
        <a:ext cx="1139959" cy="113995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234599"/>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16286" y="56425"/>
          <a:ext cx="3204157" cy="44280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Pembukuan</a:t>
          </a:r>
          <a:endParaRPr lang="en-US" sz="1500" kern="1200" dirty="0"/>
        </a:p>
      </dsp:txBody>
      <dsp:txXfrm>
        <a:off x="216286" y="56425"/>
        <a:ext cx="3204157" cy="442800"/>
      </dsp:txXfrm>
    </dsp:sp>
    <dsp:sp modelId="{51228DB3-E7D4-486B-A0C1-9A59D129891F}">
      <dsp:nvSpPr>
        <dsp:cNvPr id="0" name=""/>
        <dsp:cNvSpPr/>
      </dsp:nvSpPr>
      <dsp:spPr>
        <a:xfrm>
          <a:off x="0" y="914999"/>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16286" y="681457"/>
          <a:ext cx="3240872" cy="442800"/>
        </a:xfrm>
        <a:prstGeom prst="roundRect">
          <a:avLst/>
        </a:prstGeom>
        <a:solidFill>
          <a:srgbClr val="FF996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solidFill>
                <a:schemeClr val="tx1"/>
              </a:solidFill>
            </a:rPr>
            <a:t>Inventarisasi</a:t>
          </a:r>
          <a:endParaRPr lang="en-US" sz="1500" kern="1200" dirty="0">
            <a:solidFill>
              <a:schemeClr val="tx1"/>
            </a:solidFill>
          </a:endParaRPr>
        </a:p>
      </dsp:txBody>
      <dsp:txXfrm>
        <a:off x="216286" y="681457"/>
        <a:ext cx="3240872" cy="442800"/>
      </dsp:txXfrm>
    </dsp:sp>
    <dsp:sp modelId="{2DB5D132-AB90-49A4-A479-F0988A86E33E}">
      <dsp:nvSpPr>
        <dsp:cNvPr id="0" name=""/>
        <dsp:cNvSpPr/>
      </dsp:nvSpPr>
      <dsp:spPr>
        <a:xfrm>
          <a:off x="0" y="1582063"/>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197926" y="1301592"/>
          <a:ext cx="3240900" cy="442800"/>
        </a:xfrm>
        <a:prstGeom prst="roundRect">
          <a:avLst/>
        </a:prstGeom>
        <a:solidFill>
          <a:schemeClr val="accent6">
            <a:lumMod val="5000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Pelaporan</a:t>
          </a:r>
          <a:endParaRPr lang="en-US" sz="1500" kern="1200" dirty="0"/>
        </a:p>
      </dsp:txBody>
      <dsp:txXfrm>
        <a:off x="197926" y="1301592"/>
        <a:ext cx="3240900" cy="442800"/>
      </dsp:txXfrm>
    </dsp:sp>
    <dsp:sp modelId="{56015E43-931D-4CAD-85C0-E9EB84437182}">
      <dsp:nvSpPr>
        <dsp:cNvPr id="0" name=""/>
        <dsp:cNvSpPr/>
      </dsp:nvSpPr>
      <dsp:spPr>
        <a:xfrm>
          <a:off x="0" y="2275799"/>
          <a:ext cx="3962399" cy="3780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197926" y="1941671"/>
          <a:ext cx="3219120" cy="442800"/>
        </a:xfrm>
        <a:prstGeom prst="roundRect">
          <a:avLst/>
        </a:prstGeom>
        <a:solidFill>
          <a:schemeClr val="accent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666750">
            <a:lnSpc>
              <a:spcPct val="90000"/>
            </a:lnSpc>
            <a:spcBef>
              <a:spcPct val="0"/>
            </a:spcBef>
            <a:spcAft>
              <a:spcPct val="35000"/>
            </a:spcAft>
          </a:pPr>
          <a:r>
            <a:rPr lang="id-ID" sz="1500" kern="1200" dirty="0" smtClean="0"/>
            <a:t>Dokumen</a:t>
          </a:r>
          <a:endParaRPr lang="en-US" sz="1500" kern="1200" dirty="0"/>
        </a:p>
      </dsp:txBody>
      <dsp:txXfrm>
        <a:off x="197926" y="1941671"/>
        <a:ext cx="3219120" cy="4428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1580481"/>
          <a:ext cx="3962399" cy="4788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16497" y="914402"/>
          <a:ext cx="3207289" cy="56088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844550">
            <a:lnSpc>
              <a:spcPct val="90000"/>
            </a:lnSpc>
            <a:spcBef>
              <a:spcPct val="0"/>
            </a:spcBef>
            <a:spcAft>
              <a:spcPct val="35000"/>
            </a:spcAft>
          </a:pPr>
          <a:r>
            <a:rPr lang="id-ID" sz="1900" kern="1200" dirty="0" smtClean="0"/>
            <a:t>Tindak Lanjut Penertiban</a:t>
          </a:r>
          <a:endParaRPr lang="en-US" sz="1900" kern="1200" dirty="0"/>
        </a:p>
      </dsp:txBody>
      <dsp:txXfrm>
        <a:off x="216497" y="914402"/>
        <a:ext cx="3207289" cy="560880"/>
      </dsp:txXfrm>
    </dsp:sp>
    <dsp:sp modelId="{56015E43-931D-4CAD-85C0-E9EB84437182}">
      <dsp:nvSpPr>
        <dsp:cNvPr id="0" name=""/>
        <dsp:cNvSpPr/>
      </dsp:nvSpPr>
      <dsp:spPr>
        <a:xfrm>
          <a:off x="0" y="2442321"/>
          <a:ext cx="3962399" cy="478800"/>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198120" y="2019092"/>
          <a:ext cx="3222267" cy="560880"/>
        </a:xfrm>
        <a:prstGeom prst="roundRect">
          <a:avLst/>
        </a:prstGeom>
        <a:solidFill>
          <a:schemeClr val="accent6"/>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839" tIns="0" rIns="104839" bIns="0" numCol="1" spcCol="1270" anchor="ctr" anchorCtr="0">
          <a:noAutofit/>
        </a:bodyPr>
        <a:lstStyle/>
        <a:p>
          <a:pPr lvl="0" algn="ctr" defTabSz="844550">
            <a:lnSpc>
              <a:spcPct val="90000"/>
            </a:lnSpc>
            <a:spcBef>
              <a:spcPct val="0"/>
            </a:spcBef>
            <a:spcAft>
              <a:spcPct val="35000"/>
            </a:spcAft>
          </a:pPr>
          <a:r>
            <a:rPr lang="id-ID" sz="1900" kern="1200" dirty="0" smtClean="0"/>
            <a:t>Dekonsentrasi/TP</a:t>
          </a:r>
          <a:endParaRPr lang="en-US" sz="1900" kern="1200" dirty="0"/>
        </a:p>
      </dsp:txBody>
      <dsp:txXfrm>
        <a:off x="198120" y="2019092"/>
        <a:ext cx="3222267" cy="56088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A50330-CC2F-4976-B4A1-4B60C4A44C55}">
      <dsp:nvSpPr>
        <dsp:cNvPr id="0" name=""/>
        <dsp:cNvSpPr/>
      </dsp:nvSpPr>
      <dsp:spPr>
        <a:xfrm>
          <a:off x="2944216" y="2048763"/>
          <a:ext cx="2417367" cy="1465072"/>
        </a:xfrm>
        <a:prstGeom prst="ellipse">
          <a:avLst/>
        </a:prstGeom>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satMod val="30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b="1" kern="1200" dirty="0" smtClean="0">
              <a:latin typeface="Book Antiqua" pitchFamily="18" charset="0"/>
            </a:rPr>
            <a:t>PENGELOLAAN </a:t>
          </a:r>
        </a:p>
        <a:p>
          <a:pPr lvl="0" algn="ctr" defTabSz="711200">
            <a:lnSpc>
              <a:spcPct val="90000"/>
            </a:lnSpc>
            <a:spcBef>
              <a:spcPct val="0"/>
            </a:spcBef>
            <a:spcAft>
              <a:spcPct val="35000"/>
            </a:spcAft>
          </a:pPr>
          <a:r>
            <a:rPr lang="id-ID" sz="1600" b="1" kern="1200" dirty="0" smtClean="0">
              <a:latin typeface="Book Antiqua" pitchFamily="18" charset="0"/>
            </a:rPr>
            <a:t>BMN DK</a:t>
          </a:r>
          <a:r>
            <a:rPr lang="en-US" sz="1600" b="1" kern="1200" dirty="0" smtClean="0">
              <a:latin typeface="Book Antiqua" pitchFamily="18" charset="0"/>
            </a:rPr>
            <a:t>/</a:t>
          </a:r>
          <a:r>
            <a:rPr lang="id-ID" sz="1600" b="1" kern="1200" dirty="0" smtClean="0">
              <a:latin typeface="Book Antiqua" pitchFamily="18" charset="0"/>
            </a:rPr>
            <a:t>TP</a:t>
          </a:r>
          <a:endParaRPr lang="en-US" sz="1600" b="1" kern="1200" dirty="0"/>
        </a:p>
      </dsp:txBody>
      <dsp:txXfrm>
        <a:off x="2944216" y="2048763"/>
        <a:ext cx="2417367" cy="1465072"/>
      </dsp:txXfrm>
    </dsp:sp>
    <dsp:sp modelId="{629CA43C-FB62-461B-B827-AE1DA50C17EB}">
      <dsp:nvSpPr>
        <dsp:cNvPr id="0" name=""/>
        <dsp:cNvSpPr/>
      </dsp:nvSpPr>
      <dsp:spPr>
        <a:xfrm rot="16125102">
          <a:off x="4011330" y="1579261"/>
          <a:ext cx="241584" cy="497090"/>
        </a:xfrm>
        <a:prstGeom prst="rightArrow">
          <a:avLst>
            <a:gd name="adj1" fmla="val 60000"/>
            <a:gd name="adj2" fmla="val 50000"/>
          </a:avLst>
        </a:prstGeom>
        <a:solidFill>
          <a:srgbClr val="FFC000"/>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6125102">
        <a:off x="4011330" y="1579261"/>
        <a:ext cx="241584" cy="497090"/>
      </dsp:txXfrm>
    </dsp:sp>
    <dsp:sp modelId="{86A708E8-3D63-41D2-9CE3-DD433605DA17}">
      <dsp:nvSpPr>
        <dsp:cNvPr id="0" name=""/>
        <dsp:cNvSpPr/>
      </dsp:nvSpPr>
      <dsp:spPr>
        <a:xfrm>
          <a:off x="2993095" y="131157"/>
          <a:ext cx="2235972" cy="1462031"/>
        </a:xfrm>
        <a:prstGeom prst="ellipse">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satMod val="300000"/>
            </a:schemeClr>
          </a:contourClr>
        </a:sp3d>
      </dsp:spPr>
      <dsp:style>
        <a:lnRef idx="0">
          <a:schemeClr val="accent4"/>
        </a:lnRef>
        <a:fillRef idx="3">
          <a:schemeClr val="accent4"/>
        </a:fillRef>
        <a:effectRef idx="3">
          <a:schemeClr val="accent4"/>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id-ID" sz="1500" b="1" kern="1200" dirty="0" smtClean="0">
              <a:solidFill>
                <a:schemeClr val="bg1"/>
              </a:solidFill>
              <a:latin typeface="Book Antiqua" pitchFamily="18" charset="0"/>
            </a:rPr>
            <a:t>PENGGUNAAN</a:t>
          </a:r>
          <a:endParaRPr lang="en-US" sz="1500" b="1" kern="1200" dirty="0">
            <a:solidFill>
              <a:schemeClr val="bg1"/>
            </a:solidFill>
          </a:endParaRPr>
        </a:p>
      </dsp:txBody>
      <dsp:txXfrm>
        <a:off x="2993095" y="131157"/>
        <a:ext cx="2235972" cy="1462031"/>
      </dsp:txXfrm>
    </dsp:sp>
    <dsp:sp modelId="{D7E23C66-A2C8-4046-B891-04199F6B09E1}">
      <dsp:nvSpPr>
        <dsp:cNvPr id="0" name=""/>
        <dsp:cNvSpPr/>
      </dsp:nvSpPr>
      <dsp:spPr>
        <a:xfrm>
          <a:off x="5420271" y="2532754"/>
          <a:ext cx="141383" cy="497090"/>
        </a:xfrm>
        <a:prstGeom prst="rightArrow">
          <a:avLst>
            <a:gd name="adj1" fmla="val 60000"/>
            <a:gd name="adj2" fmla="val 50000"/>
          </a:avLst>
        </a:prstGeom>
        <a:solidFill>
          <a:srgbClr val="FFC000"/>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420271" y="2532754"/>
        <a:ext cx="141383" cy="497090"/>
      </dsp:txXfrm>
    </dsp:sp>
    <dsp:sp modelId="{96728D6A-8775-40ED-8D1E-B9A02A7E9F49}">
      <dsp:nvSpPr>
        <dsp:cNvPr id="0" name=""/>
        <dsp:cNvSpPr/>
      </dsp:nvSpPr>
      <dsp:spPr>
        <a:xfrm>
          <a:off x="5628345" y="2050284"/>
          <a:ext cx="2235972" cy="1462031"/>
        </a:xfrm>
        <a:prstGeom prst="ellipse">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satMod val="300000"/>
            </a:schemeClr>
          </a:contourClr>
        </a:sp3d>
      </dsp:spPr>
      <dsp:style>
        <a:lnRef idx="0">
          <a:schemeClr val="accent3"/>
        </a:lnRef>
        <a:fillRef idx="3">
          <a:schemeClr val="accent3"/>
        </a:fillRef>
        <a:effectRef idx="3">
          <a:schemeClr val="accent3"/>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id-ID" sz="1400" b="1" kern="1200" dirty="0" smtClean="0">
              <a:solidFill>
                <a:schemeClr val="bg1"/>
              </a:solidFill>
              <a:latin typeface="Book Antiqua" pitchFamily="18" charset="0"/>
            </a:rPr>
            <a:t>PEMINDAH</a:t>
          </a:r>
          <a:r>
            <a:rPr lang="en-US" sz="1400" b="1" kern="1200" dirty="0" smtClean="0">
              <a:solidFill>
                <a:schemeClr val="bg1"/>
              </a:solidFill>
              <a:latin typeface="Book Antiqua" pitchFamily="18" charset="0"/>
            </a:rPr>
            <a:t>-</a:t>
          </a:r>
          <a:r>
            <a:rPr lang="id-ID" sz="1400" b="1" kern="1200" dirty="0" smtClean="0">
              <a:solidFill>
                <a:schemeClr val="bg1"/>
              </a:solidFill>
              <a:latin typeface="Book Antiqua" pitchFamily="18" charset="0"/>
            </a:rPr>
            <a:t>TANGANAN</a:t>
          </a:r>
          <a:endParaRPr lang="en-US" sz="1400" kern="1200" dirty="0">
            <a:solidFill>
              <a:schemeClr val="bg1"/>
            </a:solidFill>
          </a:endParaRPr>
        </a:p>
      </dsp:txBody>
      <dsp:txXfrm>
        <a:off x="5628345" y="2050284"/>
        <a:ext cx="2235972" cy="1462031"/>
      </dsp:txXfrm>
    </dsp:sp>
    <dsp:sp modelId="{1EB1E017-6414-41C4-88AC-D1DD0A7C5537}">
      <dsp:nvSpPr>
        <dsp:cNvPr id="0" name=""/>
        <dsp:cNvSpPr/>
      </dsp:nvSpPr>
      <dsp:spPr>
        <a:xfrm rot="5400000">
          <a:off x="3998255" y="3548320"/>
          <a:ext cx="309289" cy="497090"/>
        </a:xfrm>
        <a:prstGeom prst="rightArrow">
          <a:avLst>
            <a:gd name="adj1" fmla="val 60000"/>
            <a:gd name="adj2" fmla="val 50000"/>
          </a:avLst>
        </a:prstGeom>
        <a:solidFill>
          <a:srgbClr val="FFC000"/>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3998255" y="3548320"/>
        <a:ext cx="309289" cy="497090"/>
      </dsp:txXfrm>
    </dsp:sp>
    <dsp:sp modelId="{97EB6438-F8FB-43E3-A13E-B22F1EE9C99B}">
      <dsp:nvSpPr>
        <dsp:cNvPr id="0" name=""/>
        <dsp:cNvSpPr/>
      </dsp:nvSpPr>
      <dsp:spPr>
        <a:xfrm>
          <a:off x="3034913" y="4097401"/>
          <a:ext cx="2235972" cy="1462031"/>
        </a:xfrm>
        <a:prstGeom prst="ellipse">
          <a:avLst/>
        </a:prstGeom>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6">
              <a:satMod val="300000"/>
            </a:schemeClr>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id-ID" sz="1400" b="1" kern="1200" dirty="0" smtClean="0">
              <a:solidFill>
                <a:schemeClr val="bg1"/>
              </a:solidFill>
              <a:latin typeface="Book Antiqua" pitchFamily="18" charset="0"/>
            </a:rPr>
            <a:t>PENGHAPUSAN</a:t>
          </a:r>
          <a:endParaRPr lang="en-US" sz="1400" b="1" kern="1200" dirty="0">
            <a:solidFill>
              <a:schemeClr val="bg1"/>
            </a:solidFill>
          </a:endParaRPr>
        </a:p>
      </dsp:txBody>
      <dsp:txXfrm>
        <a:off x="3034913" y="4097401"/>
        <a:ext cx="2235972" cy="1462031"/>
      </dsp:txXfrm>
    </dsp:sp>
    <dsp:sp modelId="{2FA746F4-2193-49A3-BE98-BBC9A0BFA90C}">
      <dsp:nvSpPr>
        <dsp:cNvPr id="0" name=""/>
        <dsp:cNvSpPr/>
      </dsp:nvSpPr>
      <dsp:spPr>
        <a:xfrm rot="10800000">
          <a:off x="2725859" y="2532754"/>
          <a:ext cx="154305" cy="497090"/>
        </a:xfrm>
        <a:prstGeom prst="rightArrow">
          <a:avLst>
            <a:gd name="adj1" fmla="val 60000"/>
            <a:gd name="adj2" fmla="val 50000"/>
          </a:avLst>
        </a:prstGeom>
        <a:solidFill>
          <a:srgbClr val="FFC000"/>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725859" y="2532754"/>
        <a:ext cx="154305" cy="497090"/>
      </dsp:txXfrm>
    </dsp:sp>
    <dsp:sp modelId="{126ACF8D-48DE-4114-9370-11822C07A380}">
      <dsp:nvSpPr>
        <dsp:cNvPr id="0" name=""/>
        <dsp:cNvSpPr/>
      </dsp:nvSpPr>
      <dsp:spPr>
        <a:xfrm>
          <a:off x="417100" y="2050284"/>
          <a:ext cx="2235972" cy="1462031"/>
        </a:xfrm>
        <a:prstGeom prst="ellipse">
          <a:avLst/>
        </a:prstGeom>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satMod val="300000"/>
            </a:schemeClr>
          </a:contourClr>
        </a:sp3d>
      </dsp:spPr>
      <dsp:style>
        <a:lnRef idx="0">
          <a:schemeClr val="accent2"/>
        </a:lnRef>
        <a:fillRef idx="3">
          <a:schemeClr val="accent2"/>
        </a:fillRef>
        <a:effectRef idx="3">
          <a:schemeClr val="accent2"/>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id-ID" sz="1200" b="1" kern="1200" dirty="0" smtClean="0">
              <a:solidFill>
                <a:schemeClr val="bg1"/>
              </a:solidFill>
              <a:latin typeface="Book Antiqua" pitchFamily="18" charset="0"/>
            </a:rPr>
            <a:t>PENATAUSAHAAN</a:t>
          </a:r>
          <a:endParaRPr lang="en-US" sz="1200" b="1" kern="1200" dirty="0">
            <a:solidFill>
              <a:schemeClr val="bg1"/>
            </a:solidFill>
          </a:endParaRPr>
        </a:p>
      </dsp:txBody>
      <dsp:txXfrm>
        <a:off x="417100" y="2050284"/>
        <a:ext cx="2235972" cy="1462031"/>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365B33-7E15-486B-A677-409C89C869B0}">
      <dsp:nvSpPr>
        <dsp:cNvPr id="0" name=""/>
        <dsp:cNvSpPr/>
      </dsp:nvSpPr>
      <dsp:spPr>
        <a:xfrm>
          <a:off x="1947939" y="322876"/>
          <a:ext cx="3767061" cy="840878"/>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b="1" kern="1200" dirty="0" smtClean="0">
              <a:latin typeface="Book Antiqua" pitchFamily="18" charset="0"/>
            </a:rPr>
            <a:t>PEMINDAHTANGANAN</a:t>
          </a:r>
        </a:p>
        <a:p>
          <a:pPr lvl="0" algn="ctr" defTabSz="711200">
            <a:lnSpc>
              <a:spcPct val="90000"/>
            </a:lnSpc>
            <a:spcBef>
              <a:spcPct val="0"/>
            </a:spcBef>
            <a:spcAft>
              <a:spcPct val="35000"/>
            </a:spcAft>
          </a:pPr>
          <a:r>
            <a:rPr lang="id-ID" sz="1600" b="1" kern="1200" dirty="0" smtClean="0">
              <a:latin typeface="Book Antiqua" pitchFamily="18" charset="0"/>
            </a:rPr>
            <a:t>BMN DK/TP</a:t>
          </a:r>
          <a:endParaRPr lang="id-ID" sz="1600" b="1" kern="1200" dirty="0">
            <a:latin typeface="Book Antiqua" pitchFamily="18" charset="0"/>
          </a:endParaRPr>
        </a:p>
      </dsp:txBody>
      <dsp:txXfrm>
        <a:off x="1947939" y="322876"/>
        <a:ext cx="3767061" cy="840878"/>
      </dsp:txXfrm>
    </dsp:sp>
    <dsp:sp modelId="{DA6355B5-96AC-4A7C-9BF5-D1E28C6F3A01}">
      <dsp:nvSpPr>
        <dsp:cNvPr id="0" name=""/>
        <dsp:cNvSpPr/>
      </dsp:nvSpPr>
      <dsp:spPr>
        <a:xfrm rot="1218020">
          <a:off x="4977845" y="1113873"/>
          <a:ext cx="483579" cy="285898"/>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id-ID" sz="1050" b="1" kern="1200"/>
        </a:p>
      </dsp:txBody>
      <dsp:txXfrm rot="1218020">
        <a:off x="4977845" y="1113873"/>
        <a:ext cx="483579" cy="285898"/>
      </dsp:txXfrm>
    </dsp:sp>
    <dsp:sp modelId="{A62547DD-BB09-49D1-8FF8-5EDFED110958}">
      <dsp:nvSpPr>
        <dsp:cNvPr id="0" name=""/>
        <dsp:cNvSpPr/>
      </dsp:nvSpPr>
      <dsp:spPr>
        <a:xfrm>
          <a:off x="5334002" y="1295364"/>
          <a:ext cx="2252790" cy="840878"/>
        </a:xfrm>
        <a:prstGeom prst="ellipse">
          <a:avLst/>
        </a:prstGeom>
        <a:solidFill>
          <a:srgbClr val="CCECFF"/>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b="1" kern="1200" dirty="0" smtClean="0">
              <a:solidFill>
                <a:schemeClr val="tx1"/>
              </a:solidFill>
              <a:latin typeface="Book Antiqua" pitchFamily="18" charset="0"/>
            </a:rPr>
            <a:t>PENJUALAN</a:t>
          </a:r>
          <a:endParaRPr lang="id-ID" sz="1600" b="1" kern="1200" dirty="0">
            <a:solidFill>
              <a:schemeClr val="tx1"/>
            </a:solidFill>
            <a:latin typeface="Book Antiqua" pitchFamily="18" charset="0"/>
          </a:endParaRPr>
        </a:p>
      </dsp:txBody>
      <dsp:txXfrm>
        <a:off x="5334002" y="1295364"/>
        <a:ext cx="2252790" cy="840878"/>
      </dsp:txXfrm>
    </dsp:sp>
    <dsp:sp modelId="{459A0972-7C63-469B-8D59-DB094C261CD6}">
      <dsp:nvSpPr>
        <dsp:cNvPr id="0" name=""/>
        <dsp:cNvSpPr/>
      </dsp:nvSpPr>
      <dsp:spPr>
        <a:xfrm rot="9558731">
          <a:off x="2210861" y="1120155"/>
          <a:ext cx="488285" cy="285898"/>
        </a:xfrm>
        <a:prstGeom prst="rightArrow">
          <a:avLst>
            <a:gd name="adj1" fmla="val 60000"/>
            <a:gd name="adj2" fmla="val 50000"/>
          </a:avLst>
        </a:prstGeom>
        <a:gradFill rotWithShape="0">
          <a:gsLst>
            <a:gs pos="0">
              <a:schemeClr val="accent2">
                <a:hueOff val="-20163188"/>
                <a:satOff val="8769"/>
                <a:lumOff val="2550"/>
                <a:alphaOff val="0"/>
                <a:shade val="15000"/>
                <a:satMod val="180000"/>
              </a:schemeClr>
            </a:gs>
            <a:gs pos="50000">
              <a:schemeClr val="accent2">
                <a:hueOff val="-20163188"/>
                <a:satOff val="8769"/>
                <a:lumOff val="2550"/>
                <a:alphaOff val="0"/>
                <a:shade val="45000"/>
                <a:satMod val="170000"/>
              </a:schemeClr>
            </a:gs>
            <a:gs pos="70000">
              <a:schemeClr val="accent2">
                <a:hueOff val="-20163188"/>
                <a:satOff val="8769"/>
                <a:lumOff val="2550"/>
                <a:alphaOff val="0"/>
                <a:tint val="99000"/>
                <a:shade val="65000"/>
                <a:satMod val="155000"/>
              </a:schemeClr>
            </a:gs>
            <a:gs pos="100000">
              <a:schemeClr val="accent2">
                <a:hueOff val="-20163188"/>
                <a:satOff val="8769"/>
                <a:lumOff val="255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0163188"/>
              <a:satOff val="8769"/>
              <a:lumOff val="255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id-ID" sz="1050" b="1" kern="1200"/>
        </a:p>
      </dsp:txBody>
      <dsp:txXfrm rot="9558731">
        <a:off x="2210861" y="1120155"/>
        <a:ext cx="488285" cy="285898"/>
      </dsp:txXfrm>
    </dsp:sp>
    <dsp:sp modelId="{CF7C285C-F733-4115-84A7-34A1E22A9644}">
      <dsp:nvSpPr>
        <dsp:cNvPr id="0" name=""/>
        <dsp:cNvSpPr/>
      </dsp:nvSpPr>
      <dsp:spPr>
        <a:xfrm>
          <a:off x="228596" y="1295417"/>
          <a:ext cx="2054923" cy="840878"/>
        </a:xfrm>
        <a:prstGeom prst="ellipse">
          <a:avLst/>
        </a:prstGeom>
        <a:solidFill>
          <a:schemeClr val="accent2">
            <a:lumMod val="40000"/>
            <a:lumOff val="60000"/>
          </a:schemeClr>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0163188"/>
              <a:satOff val="8769"/>
              <a:lumOff val="255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d-ID" sz="1800" b="1" kern="1200" dirty="0" smtClean="0">
              <a:solidFill>
                <a:schemeClr val="tx1"/>
              </a:solidFill>
              <a:latin typeface="Book Antiqua" pitchFamily="18" charset="0"/>
            </a:rPr>
            <a:t>HIBAH</a:t>
          </a:r>
          <a:endParaRPr lang="id-ID" sz="1800" b="1" kern="1200" dirty="0">
            <a:solidFill>
              <a:schemeClr val="tx1"/>
            </a:solidFill>
            <a:latin typeface="Book Antiqua" pitchFamily="18" charset="0"/>
          </a:endParaRPr>
        </a:p>
      </dsp:txBody>
      <dsp:txXfrm>
        <a:off x="228596" y="1295417"/>
        <a:ext cx="2054923" cy="840878"/>
      </dsp:txXfrm>
    </dsp:sp>
  </dsp:spTree>
</dsp:drawing>
</file>

<file path=ppt/diagrams/layout1.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defRPr>
            </a:lvl1pPr>
            <a:extLst/>
          </a:lstStyle>
          <a:p>
            <a:pPr>
              <a:defRPr/>
            </a:pPr>
            <a:fld id="{3185FE38-9267-4AF9-8C29-9633F05B717C}" type="datetimeFigureOut">
              <a:rPr lang="en-US"/>
              <a:pPr>
                <a:defRPr/>
              </a:pPr>
              <a:t>2/28/2012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defRPr>
            </a:lvl1pPr>
            <a:extLst/>
          </a:lstStyle>
          <a:p>
            <a:pPr>
              <a:defRPr/>
            </a:pPr>
            <a:fld id="{D8F01058-6ECE-40CB-AC39-68744DEB957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4276"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DB6699-A55A-4A2C-A70D-10F907DE0E6E}"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a:defRPr/>
            </a:pPr>
            <a:fld id="{91E7AB23-F5B2-4D9C-8338-E261C4D9A4BA}" type="slidenum">
              <a:rPr lang="en-US">
                <a:solidFill>
                  <a:prstClr val="black"/>
                </a:solidFill>
              </a:rPr>
              <a:pPr>
                <a:defRPr/>
              </a:pPr>
              <a:t>18</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a:defRPr/>
            </a:pPr>
            <a:fld id="{91E7AB23-F5B2-4D9C-8338-E261C4D9A4BA}" type="slidenum">
              <a:rPr lang="en-US">
                <a:solidFill>
                  <a:prstClr val="black"/>
                </a:solidFill>
              </a:rPr>
              <a:pPr>
                <a:defRPr/>
              </a:pPr>
              <a:t>19</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a:defRPr/>
            </a:pPr>
            <a:fld id="{91E7AB23-F5B2-4D9C-8338-E261C4D9A4BA}" type="slidenum">
              <a:rPr lang="en-US">
                <a:solidFill>
                  <a:prstClr val="black"/>
                </a:solidFill>
              </a:rPr>
              <a:pPr>
                <a:defRPr/>
              </a:pPr>
              <a:t>20</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a:defRPr/>
            </a:pPr>
            <a:fld id="{91E7AB23-F5B2-4D9C-8338-E261C4D9A4BA}" type="slidenum">
              <a:rPr lang="en-US">
                <a:solidFill>
                  <a:prstClr val="black"/>
                </a:solidFill>
              </a:rPr>
              <a:pPr>
                <a:defRPr/>
              </a:pPr>
              <a:t>21</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DE4AF5-7C8F-4005-92F6-335E41E3C3CE}"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a:defRPr/>
            </a:pPr>
            <a:fld id="{91E7AB23-F5B2-4D9C-8338-E261C4D9A4BA}" type="slidenum">
              <a:rPr lang="en-US">
                <a:solidFill>
                  <a:prstClr val="black"/>
                </a:solidFill>
              </a:rPr>
              <a:pPr>
                <a:defRPr/>
              </a:pPr>
              <a:t>26</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28</a:t>
            </a:fld>
            <a:endParaRPr lang="id-ID">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29</a:t>
            </a:fld>
            <a:endParaRPr lang="id-ID">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30</a:t>
            </a:fld>
            <a:endParaRPr lang="id-ID">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31</a:t>
            </a:fld>
            <a:endParaRPr lang="id-ID">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32</a:t>
            </a:fld>
            <a:endParaRPr lang="id-ID">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33</a:t>
            </a:fld>
            <a:endParaRPr lang="id-ID">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34</a:t>
            </a:fld>
            <a:endParaRPr lang="id-ID">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35</a:t>
            </a:fld>
            <a:endParaRPr lang="id-ID">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36</a:t>
            </a:fld>
            <a:endParaRPr lang="id-ID">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FEA2F0AF-6A19-4675-BFDD-8FAB8E2A94B7}" type="slidenum">
              <a:rPr lang="id-ID" smtClean="0">
                <a:solidFill>
                  <a:prstClr val="black"/>
                </a:solidFill>
              </a:rPr>
              <a:pPr/>
              <a:t>37</a:t>
            </a:fld>
            <a:endParaRPr lang="id-ID">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pPr>
              <a:defRPr/>
            </a:pPr>
            <a:fld id="{D8F01058-6ECE-40CB-AC39-68744DEB9578}" type="slidenum">
              <a:rPr lang="en-US" smtClean="0"/>
              <a:pPr>
                <a:defRPr/>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DE4AF5-7C8F-4005-92F6-335E41E3C3CE}"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id-ID" smtClean="0">
              <a:latin typeface="Arial" pitchFamily="34" charset="0"/>
            </a:endParaRPr>
          </a:p>
        </p:txBody>
      </p:sp>
      <p:sp>
        <p:nvSpPr>
          <p:cNvPr id="26628" name="Slide Number Placeholder 3"/>
          <p:cNvSpPr>
            <a:spLocks noGrp="1"/>
          </p:cNvSpPr>
          <p:nvPr>
            <p:ph type="sldNum" sz="quarter" idx="5"/>
          </p:nvPr>
        </p:nvSpPr>
        <p:spPr/>
        <p:txBody>
          <a:bodyPr/>
          <a:lstStyle/>
          <a:p>
            <a:pPr>
              <a:defRPr/>
            </a:pPr>
            <a:fld id="{5F404B85-A00B-425E-ABBF-A7E55CF18720}" type="slidenum">
              <a:rPr lang="en-US">
                <a:solidFill>
                  <a:prstClr val="black"/>
                </a:solidFill>
              </a:rPr>
              <a:pPr>
                <a:defRPr/>
              </a:pPr>
              <a:t>39</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id-ID" smtClean="0">
              <a:latin typeface="Arial" pitchFamily="34" charset="0"/>
            </a:endParaRPr>
          </a:p>
        </p:txBody>
      </p:sp>
      <p:sp>
        <p:nvSpPr>
          <p:cNvPr id="28676" name="Slide Number Placeholder 3"/>
          <p:cNvSpPr>
            <a:spLocks noGrp="1"/>
          </p:cNvSpPr>
          <p:nvPr>
            <p:ph type="sldNum" sz="quarter" idx="5"/>
          </p:nvPr>
        </p:nvSpPr>
        <p:spPr/>
        <p:txBody>
          <a:bodyPr/>
          <a:lstStyle/>
          <a:p>
            <a:pPr>
              <a:defRPr/>
            </a:pPr>
            <a:fld id="{FA63E2C7-EC7C-492B-938D-5134AD3B3743}" type="slidenum">
              <a:rPr lang="en-US">
                <a:solidFill>
                  <a:prstClr val="black"/>
                </a:solidFill>
              </a:rPr>
              <a:pPr>
                <a:defRPr/>
              </a:pPr>
              <a:t>40</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id-ID" smtClean="0">
              <a:latin typeface="Arial" pitchFamily="34" charset="0"/>
            </a:endParaRPr>
          </a:p>
        </p:txBody>
      </p:sp>
      <p:sp>
        <p:nvSpPr>
          <p:cNvPr id="29700" name="Slide Number Placeholder 3"/>
          <p:cNvSpPr>
            <a:spLocks noGrp="1"/>
          </p:cNvSpPr>
          <p:nvPr>
            <p:ph type="sldNum" sz="quarter" idx="5"/>
          </p:nvPr>
        </p:nvSpPr>
        <p:spPr/>
        <p:txBody>
          <a:bodyPr/>
          <a:lstStyle/>
          <a:p>
            <a:pPr>
              <a:defRPr/>
            </a:pPr>
            <a:fld id="{0A0640AA-57A5-4910-8621-117B8D18F6A6}" type="slidenum">
              <a:rPr lang="en-US">
                <a:solidFill>
                  <a:prstClr val="black"/>
                </a:solidFill>
              </a:rPr>
              <a:pPr>
                <a:defRPr/>
              </a:pPr>
              <a:t>41</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id-ID" smtClean="0">
              <a:latin typeface="Arial" pitchFamily="34" charset="0"/>
            </a:endParaRPr>
          </a:p>
        </p:txBody>
      </p:sp>
      <p:sp>
        <p:nvSpPr>
          <p:cNvPr id="33796" name="Slide Number Placeholder 3"/>
          <p:cNvSpPr>
            <a:spLocks noGrp="1"/>
          </p:cNvSpPr>
          <p:nvPr>
            <p:ph type="sldNum" sz="quarter" idx="5"/>
          </p:nvPr>
        </p:nvSpPr>
        <p:spPr/>
        <p:txBody>
          <a:bodyPr/>
          <a:lstStyle/>
          <a:p>
            <a:pPr>
              <a:defRPr/>
            </a:pPr>
            <a:fld id="{96D4F9D5-FC8C-447D-9420-65D8BB00480C}" type="slidenum">
              <a:rPr lang="en-US">
                <a:solidFill>
                  <a:prstClr val="black"/>
                </a:solidFill>
              </a:rPr>
              <a:pPr>
                <a:defRPr/>
              </a:pPr>
              <a:t>42</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7ED8602B-D345-414A-AF7E-D628300831E4}" type="slidenum">
              <a:rPr lang="en-US" smtClean="0"/>
              <a:pPr>
                <a:defRPr/>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8AA9644-77C6-4DA2-83FF-B25296E964B4}" type="slidenum">
              <a:rPr lang="id-ID" smtClean="0"/>
              <a:pPr>
                <a:defRPr/>
              </a:pPr>
              <a:t>7</a:t>
            </a:fld>
            <a:endParaRPr lang="id-ID"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id-ID" dirty="0" smtClean="0"/>
          </a:p>
        </p:txBody>
      </p:sp>
      <p:sp>
        <p:nvSpPr>
          <p:cNvPr id="55300"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E7AB23-F5B2-4D9C-8338-E261C4D9A4BA}" type="slidenum">
              <a:rPr lang="en-US"/>
              <a:pPr fontAlgn="base">
                <a:spcBef>
                  <a:spcPct val="0"/>
                </a:spcBef>
                <a:spcAft>
                  <a:spcPct val="0"/>
                </a:spcAft>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1.xml"/><Relationship Id="rId4" Type="http://schemas.openxmlformats.org/officeDocument/2006/relationships/image" Target="../media/image12.jpe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4.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hape 43"/>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5" name="Shape 35"/>
          <p:cNvSpPr>
            <a:spLocks/>
          </p:cNvSpPr>
          <p:nvPr/>
        </p:nvSpPr>
        <p:spPr bwMode="auto">
          <a:xfrm>
            <a:off x="4821238"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Shape 42"/>
          <p:cNvSpPr>
            <a:spLocks/>
          </p:cNvSpPr>
          <p:nvPr/>
        </p:nvSpPr>
        <p:spPr bwMode="auto">
          <a:xfrm>
            <a:off x="290513" y="-14288"/>
            <a:ext cx="5562600" cy="6553201"/>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0"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1"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Shape 26"/>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3" name="Rectangle 12"/>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4" name="Rectangle 13"/>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8" name="Rectangle 17"/>
          <p:cNvSpPr/>
          <p:nvPr/>
        </p:nvSpPr>
        <p:spPr>
          <a:xfrm>
            <a:off x="363538" y="401638"/>
            <a:ext cx="8504237"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9" name="Rectangle 18"/>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0" name="Rectangle 19"/>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1" name="Rectangle 20"/>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2" name="Rectangle 21"/>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3" name="Rectangle 22"/>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4" name="Rectangle 23"/>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5" name="Rectangle 24"/>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6" name="Rectangle 25"/>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7" name="Rectangle 26"/>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8" name="TextBox 27"/>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9" name="Date Placeholder 27"/>
          <p:cNvSpPr>
            <a:spLocks noGrp="1"/>
          </p:cNvSpPr>
          <p:nvPr>
            <p:ph type="dt" sz="half" idx="10"/>
          </p:nvPr>
        </p:nvSpPr>
        <p:spPr/>
        <p:txBody>
          <a:bodyPr/>
          <a:lstStyle>
            <a:lvl1pPr>
              <a:defRPr/>
            </a:lvl1pPr>
            <a:extLst/>
          </a:lstStyle>
          <a:p>
            <a:pPr>
              <a:defRPr/>
            </a:pPr>
            <a:fld id="{A855D80F-EABE-4BD5-9BD0-B334473F8703}" type="datetimeFigureOut">
              <a:rPr lang="en-US"/>
              <a:pPr>
                <a:defRPr/>
              </a:pPr>
              <a:t>2/28/2012</a:t>
            </a:fld>
            <a:endParaRPr lang="en-US"/>
          </a:p>
        </p:txBody>
      </p:sp>
      <p:sp>
        <p:nvSpPr>
          <p:cNvPr id="30" name="Footer Placeholder 16"/>
          <p:cNvSpPr>
            <a:spLocks noGrp="1"/>
          </p:cNvSpPr>
          <p:nvPr>
            <p:ph type="ftr" sz="quarter" idx="11"/>
          </p:nvPr>
        </p:nvSpPr>
        <p:spPr/>
        <p:txBody>
          <a:bodyPr/>
          <a:lstStyle>
            <a:lvl1pPr>
              <a:defRPr/>
            </a:lvl1pPr>
            <a:extLst/>
          </a:lstStyle>
          <a:p>
            <a:pPr>
              <a:defRPr/>
            </a:pPr>
            <a:endParaRPr lang="en-US"/>
          </a:p>
        </p:txBody>
      </p:sp>
      <p:sp>
        <p:nvSpPr>
          <p:cNvPr id="31" name="Slide Number Placeholder 28"/>
          <p:cNvSpPr>
            <a:spLocks noGrp="1"/>
          </p:cNvSpPr>
          <p:nvPr>
            <p:ph type="sldNum" sz="quarter" idx="12"/>
          </p:nvPr>
        </p:nvSpPr>
        <p:spPr/>
        <p:txBody>
          <a:bodyPr/>
          <a:lstStyle>
            <a:lvl1pPr>
              <a:defRPr/>
            </a:lvl1pPr>
            <a:extLst/>
          </a:lstStyle>
          <a:p>
            <a:pPr>
              <a:defRPr/>
            </a:pPr>
            <a:fld id="{5BE83647-9B92-4BA6-91D8-E385DA8096B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7"/>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17"/>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30"/>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p:txBody>
          <a:bodyPr/>
          <a:lstStyle>
            <a:lvl1pPr>
              <a:defRPr/>
            </a:lvl1pPr>
            <a:extLst/>
          </a:lstStyle>
          <a:p>
            <a:pPr>
              <a:defRPr/>
            </a:pPr>
            <a:fld id="{F3CB6457-61B8-4B2D-94E9-B904A1FAA299}" type="datetimeFigureOut">
              <a:rPr lang="en-US"/>
              <a:pPr>
                <a:defRPr/>
              </a:pPr>
              <a:t>2/28/2012</a:t>
            </a:fld>
            <a:endParaRPr lang="en-US"/>
          </a:p>
        </p:txBody>
      </p:sp>
      <p:sp>
        <p:nvSpPr>
          <p:cNvPr id="20" name="Footer Placeholder 5"/>
          <p:cNvSpPr>
            <a:spLocks noGrp="1"/>
          </p:cNvSpPr>
          <p:nvPr>
            <p:ph type="ftr" sz="quarter" idx="11"/>
          </p:nvPr>
        </p:nvSpPr>
        <p:spPr/>
        <p:txBody>
          <a:bodyPr/>
          <a:lstStyle>
            <a:lvl1pPr>
              <a:defRPr/>
            </a:lvl1pPr>
            <a:extLst/>
          </a:lstStyle>
          <a:p>
            <a:pPr>
              <a:defRPr/>
            </a:pPr>
            <a:endParaRPr lang="en-US"/>
          </a:p>
        </p:txBody>
      </p:sp>
      <p:sp>
        <p:nvSpPr>
          <p:cNvPr id="21" name="Slide Number Placeholder 6"/>
          <p:cNvSpPr>
            <a:spLocks noGrp="1"/>
          </p:cNvSpPr>
          <p:nvPr>
            <p:ph type="sldNum" sz="quarter" idx="12"/>
          </p:nvPr>
        </p:nvSpPr>
        <p:spPr/>
        <p:txBody>
          <a:bodyPr/>
          <a:lstStyle>
            <a:lvl1pPr>
              <a:defRPr/>
            </a:lvl1pPr>
            <a:extLst/>
          </a:lstStyle>
          <a:p>
            <a:pPr>
              <a:defRPr/>
            </a:pPr>
            <a:fld id="{BA8BA0B4-D762-4051-B3B0-EEADE9FCEA8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075DBC28-1787-4124-A3EE-9FE26395411A}" type="slidenum">
              <a:rPr lang="en-US">
                <a:solidFill>
                  <a:prstClr val="black"/>
                </a:solidFill>
              </a:rPr>
              <a:pPr>
                <a:defRPr/>
              </a:pPr>
              <a:t>‹#›</a:t>
            </a:fld>
            <a:endParaRPr 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latin typeface="Arial" pitchFamily="34" charset="0"/>
              <a:cs typeface="Arial" pitchFamily="34" charset="0"/>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latin typeface="Arial" pitchFamily="34" charset="0"/>
              <a:cs typeface="Arial" pitchFamily="34" charset="0"/>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white"/>
              </a:solidFill>
            </a:endParaRP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D5468522-281F-49E8-A462-5F5445440488}" type="slidenum">
              <a:rPr lang="en-US">
                <a:solidFill>
                  <a:prstClr val="white"/>
                </a:solidFill>
              </a:rPr>
              <a:pPr>
                <a:def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BDB6E15-39E1-4F1A-80AF-EBA8E12D0A3A}"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60731FC-BEF2-48FF-B3B7-208E03DB50D8}"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gray">
          <a:xfrm>
            <a:off x="2162175" y="6408738"/>
            <a:ext cx="4784725" cy="247650"/>
          </a:xfrm>
          <a:prstGeom prst="rect">
            <a:avLst/>
          </a:prstGeom>
          <a:noFill/>
          <a:ln w="9525">
            <a:noFill/>
            <a:miter lim="800000"/>
            <a:headEnd/>
            <a:tailEnd/>
          </a:ln>
        </p:spPr>
        <p:txBody>
          <a:bodyPr/>
          <a:lstStyle/>
          <a:p>
            <a:pPr algn="ctr" fontAlgn="auto">
              <a:spcBef>
                <a:spcPts val="0"/>
              </a:spcBef>
              <a:spcAft>
                <a:spcPts val="0"/>
              </a:spcAft>
              <a:defRPr/>
            </a:pPr>
            <a:endParaRPr lang="en-US" sz="1000">
              <a:latin typeface="+mn-lt"/>
              <a:cs typeface="+mn-cs"/>
            </a:endParaRPr>
          </a:p>
        </p:txBody>
      </p:sp>
      <p:sp>
        <p:nvSpPr>
          <p:cNvPr id="31754" name="Rectangle 7"/>
          <p:cNvSpPr>
            <a:spLocks noGrp="1" noChangeArrowheads="1"/>
          </p:cNvSpPr>
          <p:nvPr>
            <p:ph type="ctrTitle"/>
          </p:nvPr>
        </p:nvSpPr>
        <p:spPr>
          <a:xfrm>
            <a:off x="863600" y="3930650"/>
            <a:ext cx="7485063" cy="960438"/>
          </a:xfrm>
        </p:spPr>
        <p:txBody>
          <a:bodyPr anchor="t"/>
          <a:lstStyle>
            <a:lvl1pPr>
              <a:defRPr sz="3200" smtClean="0">
                <a:solidFill>
                  <a:schemeClr val="tx1"/>
                </a:solidFill>
              </a:defRPr>
            </a:lvl1pPr>
          </a:lstStyle>
          <a:p>
            <a:r>
              <a:rPr lang="de-DE" smtClean="0"/>
              <a:t>Titelmasterformat durch Klicken bearbeiten</a:t>
            </a:r>
          </a:p>
        </p:txBody>
      </p:sp>
      <p:sp>
        <p:nvSpPr>
          <p:cNvPr id="31755" name="Rectangle 12"/>
          <p:cNvSpPr>
            <a:spLocks noGrp="1" noChangeArrowheads="1"/>
          </p:cNvSpPr>
          <p:nvPr>
            <p:ph type="subTitle" idx="1"/>
          </p:nvPr>
        </p:nvSpPr>
        <p:spPr>
          <a:xfrm>
            <a:off x="863600" y="5122863"/>
            <a:ext cx="7510463" cy="800100"/>
          </a:xfrm>
        </p:spPr>
        <p:txBody>
          <a:bodyPr/>
          <a:lstStyle>
            <a:lvl1pPr marL="0" indent="0">
              <a:buFont typeface="Wingdings" pitchFamily="2" charset="2"/>
              <a:buNone/>
              <a:defRPr sz="2200" b="0" smtClean="0">
                <a:solidFill>
                  <a:srgbClr val="000000"/>
                </a:solidFill>
              </a:defRPr>
            </a:lvl1pPr>
          </a:lstStyle>
          <a:p>
            <a:r>
              <a:rPr lang="de-DE" smtClean="0"/>
              <a:t>Formatvorlage des Untertitelmasters durch Klicken bearbeiten</a:t>
            </a:r>
          </a:p>
        </p:txBody>
      </p:sp>
      <p:sp>
        <p:nvSpPr>
          <p:cNvPr id="7" name="Rectangle 10"/>
          <p:cNvSpPr>
            <a:spLocks noGrp="1" noChangeArrowheads="1"/>
          </p:cNvSpPr>
          <p:nvPr>
            <p:ph type="ftr" sz="quarter" idx="10"/>
          </p:nvPr>
        </p:nvSpPr>
        <p:spPr>
          <a:xfrm>
            <a:off x="3124200" y="6245225"/>
            <a:ext cx="2895600" cy="476250"/>
          </a:xfrm>
        </p:spPr>
        <p:txBody>
          <a:bodyPr/>
          <a:lstStyle>
            <a:lvl1pPr>
              <a:defRPr sz="1000" smtClean="0"/>
            </a:lvl1pPr>
          </a:lstStyle>
          <a:p>
            <a:pPr>
              <a:defRPr/>
            </a:pPr>
            <a:r>
              <a:rPr lang="de-DE"/>
              <a:t>Slide 1</a:t>
            </a:r>
          </a:p>
        </p:txBody>
      </p:sp>
    </p:spTree>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314325" y="1614488"/>
            <a:ext cx="8524875" cy="4405312"/>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14325" y="1614488"/>
            <a:ext cx="4186238"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52963" y="1614488"/>
            <a:ext cx="4186237"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6010275" y="6091238"/>
            <a:ext cx="2824163" cy="484187"/>
          </a:xfrm>
          <a:prstGeom prst="rect">
            <a:avLst/>
          </a:prstGeom>
          <a:solidFill>
            <a:schemeClr val="bg1"/>
          </a:solidFill>
          <a:ln w="9525" algn="ctr">
            <a:solidFill>
              <a:schemeClr val="bg1"/>
            </a:solidFill>
            <a:round/>
            <a:headEnd/>
            <a:tailEnd/>
          </a:ln>
        </p:spPr>
        <p:txBody>
          <a:bodyPr wrap="none" lIns="90000" tIns="46800" rIns="90000" bIns="46800" anchor="ctr"/>
          <a:lstStyle/>
          <a:p>
            <a:pPr>
              <a:defRPr/>
            </a:pPr>
            <a:r>
              <a:rPr lang="id-ID" sz="1200" b="1" dirty="0">
                <a:solidFill>
                  <a:srgbClr val="FF0000"/>
                </a:solidFill>
                <a:latin typeface="Century Gothic" pitchFamily="34" charset="0"/>
                <a:cs typeface="Arial" charset="0"/>
              </a:rPr>
              <a:t>            Ditjen KekayaanNegara@200</a:t>
            </a:r>
            <a:r>
              <a:rPr lang="en-US" sz="1200" b="1" dirty="0">
                <a:solidFill>
                  <a:srgbClr val="FF0000"/>
                </a:solidFill>
                <a:latin typeface="Century Gothic" pitchFamily="34" charset="0"/>
                <a:cs typeface="Arial" charset="0"/>
              </a:rPr>
              <a:t>9</a:t>
            </a:r>
            <a:r>
              <a:rPr lang="id-ID" sz="1200" b="1" dirty="0">
                <a:solidFill>
                  <a:srgbClr val="FF0000"/>
                </a:solidFill>
                <a:latin typeface="Century Gothic" pitchFamily="34" charset="0"/>
                <a:cs typeface="Arial" charset="0"/>
              </a:rPr>
              <a:t> </a:t>
            </a:r>
          </a:p>
        </p:txBody>
      </p:sp>
      <p:pic>
        <p:nvPicPr>
          <p:cNvPr id="4" name="Picture 7" descr="Logo Depkeu"/>
          <p:cNvPicPr>
            <a:picLocks noChangeAspect="1" noChangeArrowheads="1"/>
          </p:cNvPicPr>
          <p:nvPr userDrawn="1"/>
        </p:nvPicPr>
        <p:blipFill>
          <a:blip r:embed="rId2" cstate="print"/>
          <a:srcRect/>
          <a:stretch>
            <a:fillRect/>
          </a:stretch>
        </p:blipFill>
        <p:spPr bwMode="auto">
          <a:xfrm>
            <a:off x="6170613" y="6132513"/>
            <a:ext cx="393700" cy="361950"/>
          </a:xfrm>
          <a:prstGeom prst="rect">
            <a:avLst/>
          </a:prstGeom>
          <a:noFill/>
          <a:ln w="9525">
            <a:noFill/>
            <a:miter lim="800000"/>
            <a:headEnd/>
            <a:tailEnd/>
          </a:ln>
        </p:spPr>
      </p:pic>
      <p:sp>
        <p:nvSpPr>
          <p:cNvPr id="2" name="Titel 1"/>
          <p:cNvSpPr>
            <a:spLocks noGrp="1"/>
          </p:cNvSpPr>
          <p:nvPr>
            <p:ph type="title"/>
          </p:nvPr>
        </p:nvSpPr>
        <p:spPr/>
        <p:txBody>
          <a:bodyPr/>
          <a:lstStyle/>
          <a:p>
            <a:r>
              <a:rPr lang="de-DE" smtClean="0"/>
              <a:t>Titelmasterformat durch Klicken bearbeiten</a:t>
            </a:r>
            <a:endParaRPr lang="de-DE"/>
          </a:p>
        </p:txBody>
      </p:sp>
      <p:sp>
        <p:nvSpPr>
          <p:cNvPr id="5" name="Rectangle 10"/>
          <p:cNvSpPr>
            <a:spLocks noGrp="1" noChangeArrowheads="1"/>
          </p:cNvSpPr>
          <p:nvPr>
            <p:ph type="ftr" sz="quarter" idx="10"/>
          </p:nvPr>
        </p:nvSpPr>
        <p:spPr/>
        <p:txBody>
          <a:bodyPr/>
          <a:lstStyle>
            <a:lvl1pPr>
              <a:defRPr smtClean="0"/>
            </a:lvl1pPr>
          </a:lstStyle>
          <a:p>
            <a:pPr>
              <a:defRPr/>
            </a:pPr>
            <a:r>
              <a:rPr lang="de-DE"/>
              <a:t>Slide 1</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4"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5" name="Rectangle 10"/>
          <p:cNvSpPr>
            <a:spLocks noChangeArrowheads="1"/>
          </p:cNvSpPr>
          <p:nvPr userDrawn="1"/>
        </p:nvSpPr>
        <p:spPr bwMode="auto">
          <a:xfrm>
            <a:off x="0" y="0"/>
            <a:ext cx="9144000" cy="4038600"/>
          </a:xfrm>
          <a:prstGeom prst="rect">
            <a:avLst/>
          </a:prstGeom>
          <a:gradFill rotWithShape="1">
            <a:gsLst>
              <a:gs pos="0">
                <a:srgbClr val="8C7B70"/>
              </a:gs>
              <a:gs pos="100000">
                <a:srgbClr val="666633"/>
              </a:gs>
            </a:gsLst>
            <a:lin ang="5400000" scaled="1"/>
          </a:gradFill>
          <a:ln w="25400" cap="rnd" algn="ctr">
            <a:noFill/>
            <a:miter lim="800000"/>
            <a:headEnd/>
            <a:tailEnd/>
          </a:ln>
        </p:spPr>
        <p:txBody>
          <a:bodyPr anchor="ctr"/>
          <a:lstStyle>
            <a:extLst/>
          </a:lstStyle>
          <a:p>
            <a:pPr algn="ctr" fontAlgn="auto">
              <a:spcBef>
                <a:spcPts val="0"/>
              </a:spcBef>
              <a:spcAft>
                <a:spcPts val="0"/>
              </a:spcAft>
              <a:defRPr/>
            </a:pPr>
            <a:endParaRPr lang="en-US" dirty="0">
              <a:solidFill>
                <a:prstClr val="black"/>
              </a:solidFill>
              <a:latin typeface="Calibri"/>
            </a:endParaRPr>
          </a:p>
        </p:txBody>
      </p:sp>
      <p:sp>
        <p:nvSpPr>
          <p:cNvPr id="6" name="Rectangle 5"/>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7" name="Rectangle 15"/>
          <p:cNvSpPr>
            <a:spLocks noGrp="1"/>
          </p:cNvSpPr>
          <p:nvPr>
            <p:ph type="sldNum" sz="quarter" idx="10"/>
          </p:nvPr>
        </p:nvSpPr>
        <p:spPr>
          <a:xfrm>
            <a:off x="6477000" y="6477000"/>
            <a:ext cx="1020763" cy="304800"/>
          </a:xfrm>
        </p:spPr>
        <p:txBody>
          <a:bodyPr/>
          <a:lstStyle>
            <a:lvl1pPr>
              <a:defRPr/>
            </a:lvl1pPr>
            <a:extLst/>
          </a:lstStyle>
          <a:p>
            <a:pPr>
              <a:defRPr/>
            </a:pPr>
            <a:fld id="{080E6D3E-898D-4355-AA3D-6975927CA53D}" type="slidenum">
              <a:rPr lang="en-US">
                <a:solidFill>
                  <a:prstClr val="black"/>
                </a:solidFill>
              </a:rPr>
              <a:pPr>
                <a:defRPr/>
              </a:pPr>
              <a:t>‹#›</a:t>
            </a:fld>
            <a:endParaRPr lang="en-US" dirty="0">
              <a:solidFill>
                <a:prstClr val="black"/>
              </a:solidFill>
            </a:endParaRPr>
          </a:p>
        </p:txBody>
      </p:sp>
      <p:sp>
        <p:nvSpPr>
          <p:cNvPr id="8" name="Rectangle 16"/>
          <p:cNvSpPr>
            <a:spLocks noGrp="1"/>
          </p:cNvSpPr>
          <p:nvPr>
            <p:ph type="ftr" sz="quarter" idx="11"/>
          </p:nvPr>
        </p:nvSpPr>
        <p:spPr/>
        <p:txBody>
          <a:bodyPr/>
          <a:lstStyle>
            <a:lvl1pPr>
              <a:defRPr/>
            </a:lvl1pPr>
            <a:extLst/>
          </a:lstStyle>
          <a:p>
            <a:pPr>
              <a:defRPr/>
            </a:pPr>
            <a:endParaRPr lang="en-US"/>
          </a:p>
        </p:txBody>
      </p:sp>
      <p:sp>
        <p:nvSpPr>
          <p:cNvPr id="9" name="Date Placeholder 9"/>
          <p:cNvSpPr>
            <a:spLocks noGrp="1"/>
          </p:cNvSpPr>
          <p:nvPr>
            <p:ph type="dt" sz="half" idx="12"/>
          </p:nvPr>
        </p:nvSpPr>
        <p:spPr>
          <a:xfrm>
            <a:off x="228600" y="6477000"/>
            <a:ext cx="1600200" cy="304800"/>
          </a:xfrm>
        </p:spPr>
        <p:txBody>
          <a:bodyPr anchor="ctr"/>
          <a:lstStyle>
            <a:lvl1pPr algn="l">
              <a:defRPr smtClean="0">
                <a:solidFill>
                  <a:srgbClr val="A0A0A0"/>
                </a:solidFill>
              </a:defRPr>
            </a:lvl1pPr>
            <a:extLst/>
          </a:lstStyle>
          <a:p>
            <a:pPr>
              <a:defRPr/>
            </a:pPr>
            <a:fld id="{53AEE4D4-CECE-4192-996B-E7A08162EBFA}" type="datetime1">
              <a:rPr lang="en-US"/>
              <a:pPr>
                <a:defRPr/>
              </a:pPr>
              <a:t>2/28/2012</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08775" y="119063"/>
            <a:ext cx="2130425" cy="5886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14325" y="119063"/>
            <a:ext cx="6242050" cy="58864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0"/>
          <p:cNvSpPr>
            <a:spLocks noGrp="1" noChangeArrowheads="1"/>
          </p:cNvSpPr>
          <p:nvPr>
            <p:ph type="ftr" sz="quarter" idx="10"/>
          </p:nvPr>
        </p:nvSpPr>
        <p:spPr>
          <a:ln/>
        </p:spPr>
        <p:txBody>
          <a:bodyPr/>
          <a:lstStyle>
            <a:lvl1pPr>
              <a:defRPr/>
            </a:lvl1pPr>
          </a:lstStyle>
          <a:p>
            <a:pPr>
              <a:defRPr/>
            </a:pPr>
            <a:r>
              <a:rPr lang="de-DE"/>
              <a:t>Slide 1</a:t>
            </a:r>
          </a:p>
        </p:txBody>
      </p:sp>
    </p:spTree>
  </p:cSld>
  <p:clrMapOvr>
    <a:masterClrMapping/>
  </p:clrMapOvr>
  <p:transitio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4038600" cy="3886200"/>
          </a:xfrm>
        </p:spPr>
        <p:txBody>
          <a:bodyPr/>
          <a:lstStyle/>
          <a:p>
            <a:pPr lvl="0"/>
            <a:endParaRPr lang="en-US" noProof="0"/>
          </a:p>
        </p:txBody>
      </p:sp>
      <p:sp>
        <p:nvSpPr>
          <p:cNvPr id="5" name="Footer Placeholder 4"/>
          <p:cNvSpPr>
            <a:spLocks noGrp="1"/>
          </p:cNvSpPr>
          <p:nvPr>
            <p:ph type="ftr" sz="quarter" idx="10"/>
          </p:nvPr>
        </p:nvSpPr>
        <p:spPr>
          <a:xfrm>
            <a:off x="3124200" y="6248400"/>
            <a:ext cx="2895600" cy="457200"/>
          </a:xfrm>
        </p:spPr>
        <p:txBody>
          <a:bodyPr/>
          <a:lstStyle>
            <a:lvl1pPr>
              <a:defRPr smtClean="0"/>
            </a:lvl1pPr>
          </a:lstStyle>
          <a:p>
            <a:pPr>
              <a:defRPr/>
            </a:pPr>
            <a:r>
              <a:rPr lang="en-US"/>
              <a:t>Slide 1</a:t>
            </a:r>
          </a:p>
        </p:txBody>
      </p:sp>
      <p:sp>
        <p:nvSpPr>
          <p:cNvPr id="6" name="Slide Number Placeholder 5"/>
          <p:cNvSpPr>
            <a:spLocks noGrp="1"/>
          </p:cNvSpPr>
          <p:nvPr>
            <p:ph type="sldNum" sz="quarter" idx="11"/>
          </p:nvPr>
        </p:nvSpPr>
        <p:spPr>
          <a:xfrm>
            <a:off x="6553200" y="6248400"/>
            <a:ext cx="2133600" cy="457200"/>
          </a:xfrm>
          <a:prstGeom prst="rect">
            <a:avLst/>
          </a:prstGeom>
        </p:spPr>
        <p:txBody>
          <a:bodyPr/>
          <a:lstStyle>
            <a:lvl1pPr>
              <a:defRPr>
                <a:latin typeface="Arial" charset="0"/>
                <a:cs typeface="Arial" charset="0"/>
              </a:defRPr>
            </a:lvl1pPr>
          </a:lstStyle>
          <a:p>
            <a:pPr>
              <a:defRPr/>
            </a:pPr>
            <a:fld id="{13E9EAC0-E268-44DE-8DA2-0EF7F09AB4A6}" type="slidenum">
              <a:rPr lang="en-US"/>
              <a:pPr>
                <a:defRPr/>
              </a:pPr>
              <a:t>‹#›</a:t>
            </a:fld>
            <a:endParaRPr lang="en-US"/>
          </a:p>
        </p:txBody>
      </p:sp>
      <p:sp>
        <p:nvSpPr>
          <p:cNvPr id="7" name="Date Placeholder 6"/>
          <p:cNvSpPr>
            <a:spLocks noGrp="1"/>
          </p:cNvSpPr>
          <p:nvPr>
            <p:ph type="dt" sz="half" idx="12"/>
          </p:nvPr>
        </p:nvSpPr>
        <p:spPr>
          <a:xfrm>
            <a:off x="457200" y="6245225"/>
            <a:ext cx="2133600" cy="476250"/>
          </a:xfrm>
          <a:prstGeom prst="rect">
            <a:avLst/>
          </a:prstGeom>
        </p:spPr>
        <p:txBody>
          <a:bodyPr/>
          <a:lstStyle>
            <a:lvl1pPr>
              <a:defRPr>
                <a:latin typeface="Arial" charset="0"/>
                <a:cs typeface="Arial" charset="0"/>
              </a:defRPr>
            </a:lvl1pPr>
          </a:lstStyle>
          <a:p>
            <a:pPr>
              <a:defRPr/>
            </a:pPr>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 name="Rectangle 40"/>
          <p:cNvSpPr/>
          <p:nvPr userDrawn="1"/>
        </p:nvSpPr>
        <p:spPr>
          <a:xfrm>
            <a:off x="0" y="3962400"/>
            <a:ext cx="9144000" cy="228600"/>
          </a:xfrm>
          <a:prstGeom prst="rect">
            <a:avLst/>
          </a:prstGeom>
          <a:solidFill>
            <a:schemeClr val="accent1">
              <a:lumMod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a:spLocks noChangeArrowheads="1"/>
          </p:cNvSpPr>
          <p:nvPr userDrawn="1"/>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pPr>
              <a:defRPr/>
            </a:pPr>
            <a:endParaRPr lang="en-US">
              <a:latin typeface="Arial" charset="0"/>
            </a:endParaRPr>
          </a:p>
        </p:txBody>
      </p:sp>
      <p:sp>
        <p:nvSpPr>
          <p:cNvPr id="9" name="Subtitle 8"/>
          <p:cNvSpPr>
            <a:spLocks noGrp="1"/>
          </p:cNvSpPr>
          <p:nvPr>
            <p:ph type="subTitle" idx="1"/>
          </p:nvPr>
        </p:nvSpPr>
        <p:spPr>
          <a:xfrm>
            <a:off x="1295400" y="4343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E3287D8-9744-4567-B79A-E0A9E9CF41D3}" type="datetimeFigureOut">
              <a:rPr lang="en-US" smtClean="0"/>
              <a:pPr/>
              <a:t>2/28/2012</a:t>
            </a:fld>
            <a:endParaRPr lang="en-US"/>
          </a:p>
        </p:txBody>
      </p:sp>
      <p:sp>
        <p:nvSpPr>
          <p:cNvPr id="17" name="Footer Placeholder 16"/>
          <p:cNvSpPr>
            <a:spLocks noGrp="1"/>
          </p:cNvSpPr>
          <p:nvPr>
            <p:ph type="ftr" sz="quarter" idx="11"/>
          </p:nvPr>
        </p:nvSpPr>
        <p:spPr/>
        <p:txBody>
          <a:bodyPr/>
          <a:lstStyle/>
          <a:p>
            <a:endParaRPr lang="en-US"/>
          </a:p>
        </p:txBody>
      </p:sp>
      <p:sp>
        <p:nvSpPr>
          <p:cNvPr id="7" name="Rectangle 6"/>
          <p:cNvSpPr/>
          <p:nvPr/>
        </p:nvSpPr>
        <p:spPr>
          <a:xfrm>
            <a:off x="0" y="1449303"/>
            <a:ext cx="9144000" cy="2589297"/>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85801" y="1447800"/>
            <a:ext cx="8458199" cy="220980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838200" y="1447800"/>
            <a:ext cx="5638800" cy="192307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
        <p:nvSpPr>
          <p:cNvPr id="26" name="AutoShape 23"/>
          <p:cNvSpPr>
            <a:spLocks noChangeArrowheads="1"/>
          </p:cNvSpPr>
          <p:nvPr userDrawn="1"/>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latin typeface="Arial" charset="0"/>
            </a:endParaRPr>
          </a:p>
        </p:txBody>
      </p:sp>
      <p:sp>
        <p:nvSpPr>
          <p:cNvPr id="31" name="Slide Number Placeholder 5"/>
          <p:cNvSpPr txBox="1">
            <a:spLocks/>
          </p:cNvSpPr>
          <p:nvPr userDrawn="1"/>
        </p:nvSpPr>
        <p:spPr>
          <a:xfrm>
            <a:off x="8202304" y="6237024"/>
            <a:ext cx="685800" cy="593680"/>
          </a:xfrm>
          <a:prstGeom prst="ellipse">
            <a:avLst/>
          </a:prstGeom>
          <a:no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8B8294-E767-427D-8940-573E4B2C2C3B}" type="slidenum">
              <a:rPr kumimoji="0" lang="en-US" sz="1400" b="0" i="0" u="none" strike="noStrike" kern="1200" cap="none" spc="0" normalizeH="0" baseline="0" noProof="0" smtClean="0">
                <a:ln>
                  <a:noFill/>
                </a:ln>
                <a:solidFill>
                  <a:srgbClr val="FFFF00"/>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smtClean="0">
              <a:ln>
                <a:noFill/>
              </a:ln>
              <a:solidFill>
                <a:srgbClr val="FFFF00"/>
              </a:solidFill>
              <a:effectLst/>
              <a:uLnTx/>
              <a:uFillTx/>
              <a:latin typeface="+mn-lt"/>
              <a:ea typeface="+mn-ea"/>
              <a:cs typeface="+mn-cs"/>
            </a:endParaRPr>
          </a:p>
        </p:txBody>
      </p:sp>
      <p:sp>
        <p:nvSpPr>
          <p:cNvPr id="34" name="AutoShape 23"/>
          <p:cNvSpPr>
            <a:spLocks noChangeArrowheads="1"/>
          </p:cNvSpPr>
          <p:nvPr userDrawn="1"/>
        </p:nvSpPr>
        <p:spPr bwMode="gray">
          <a:xfrm>
            <a:off x="7543800" y="3429000"/>
            <a:ext cx="1371600" cy="1371600"/>
          </a:xfrm>
          <a:prstGeom prst="hexagon">
            <a:avLst>
              <a:gd name="adj" fmla="val 28571"/>
              <a:gd name="vf" fmla="val 115470"/>
            </a:avLst>
          </a:prstGeom>
          <a:blipFill>
            <a:blip r:embed="rId2" cstate="print"/>
            <a:stretch>
              <a:fillRect/>
            </a:stretch>
          </a:blip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latin typeface="Arial" charset="0"/>
            </a:endParaRPr>
          </a:p>
        </p:txBody>
      </p:sp>
      <p:sp>
        <p:nvSpPr>
          <p:cNvPr id="39" name="AutoShape 23"/>
          <p:cNvSpPr>
            <a:spLocks noChangeArrowheads="1"/>
          </p:cNvSpPr>
          <p:nvPr userDrawn="1"/>
        </p:nvSpPr>
        <p:spPr bwMode="gray">
          <a:xfrm>
            <a:off x="6400800" y="2590800"/>
            <a:ext cx="1371600" cy="1371600"/>
          </a:xfrm>
          <a:prstGeom prst="hexagon">
            <a:avLst>
              <a:gd name="adj" fmla="val 28571"/>
              <a:gd name="vf" fmla="val 115470"/>
            </a:avLst>
          </a:prstGeom>
          <a:blipFill>
            <a:blip r:embed="rId3" cstate="print"/>
            <a:stretch>
              <a:fillRect/>
            </a:stretch>
          </a:blip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latin typeface="Arial" charset="0"/>
            </a:endParaRPr>
          </a:p>
        </p:txBody>
      </p:sp>
      <p:sp>
        <p:nvSpPr>
          <p:cNvPr id="40" name="AutoShape 23"/>
          <p:cNvSpPr>
            <a:spLocks noChangeArrowheads="1"/>
          </p:cNvSpPr>
          <p:nvPr userDrawn="1"/>
        </p:nvSpPr>
        <p:spPr bwMode="gray">
          <a:xfrm>
            <a:off x="7543800" y="1828800"/>
            <a:ext cx="1371600" cy="1371600"/>
          </a:xfrm>
          <a:prstGeom prst="hexagon">
            <a:avLst>
              <a:gd name="adj" fmla="val 28571"/>
              <a:gd name="vf" fmla="val 115470"/>
            </a:avLst>
          </a:prstGeom>
          <a:blipFill>
            <a:blip r:embed="rId4" cstate="print"/>
            <a:stretch>
              <a:fillRect/>
            </a:stretch>
          </a:blip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latin typeface="Arial"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3287D8-9744-4567-B79A-E0A9E9CF41D3}"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8" name="Content Placeholder 7"/>
          <p:cNvSpPr>
            <a:spLocks noGrp="1"/>
          </p:cNvSpPr>
          <p:nvPr>
            <p:ph sz="quarter" idx="1"/>
          </p:nvPr>
        </p:nvSpPr>
        <p:spPr>
          <a:xfrm>
            <a:off x="228600" y="1447800"/>
            <a:ext cx="8458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3287D8-9744-4567-B79A-E0A9E9CF41D3}" type="datetimeFigureOut">
              <a:rPr lang="en-US" smtClean="0"/>
              <a:pPr/>
              <a:t>2/28/2012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868B8294-E767-427D-8940-573E4B2C2C3B}" type="slidenum">
              <a:rPr lang="en-US" smtClean="0"/>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E3287D8-9744-4567-B79A-E0A9E9CF41D3}" type="datetimeFigureOut">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smtClean="0"/>
              <a:t>Click to edit Master text styles</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smtClean="0"/>
              <a:t>Click to edit Master text styles</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smtClean="0"/>
              <a:t>Click to edit Master text styles</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smtClean="0"/>
              <a:t>Click to edit Master text styles</a:t>
            </a:r>
          </a:p>
        </p:txBody>
      </p:sp>
      <p:sp>
        <p:nvSpPr>
          <p:cNvPr id="98" name="Rectangle 37"/>
          <p:cNvSpPr>
            <a:spLocks noGrp="1"/>
          </p:cNvSpPr>
          <p:nvPr>
            <p:ph type="body" sz="quarter" idx="14"/>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44" name="Rectangle 37"/>
          <p:cNvSpPr>
            <a:spLocks noGrp="1"/>
          </p:cNvSpPr>
          <p:nvPr>
            <p:ph type="body" sz="quarter" idx="16"/>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42" name="Rectangle 37"/>
          <p:cNvSpPr>
            <a:spLocks noGrp="1"/>
          </p:cNvSpPr>
          <p:nvPr>
            <p:ph type="body" sz="quarter" idx="18"/>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46" name="Rectangle 37"/>
          <p:cNvSpPr>
            <a:spLocks noGrp="1"/>
          </p:cNvSpPr>
          <p:nvPr>
            <p:ph type="body" sz="quarter" idx="20"/>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48" name="Rectangle 37"/>
          <p:cNvSpPr>
            <a:spLocks noGrp="1"/>
          </p:cNvSpPr>
          <p:nvPr>
            <p:ph type="body" sz="quarter" idx="22"/>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50" name="Rectangle 37"/>
          <p:cNvSpPr>
            <a:spLocks noGrp="1"/>
          </p:cNvSpPr>
          <p:nvPr>
            <p:ph type="body" sz="quarter" idx="24"/>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52" name="Rectangle 37"/>
          <p:cNvSpPr>
            <a:spLocks noGrp="1"/>
          </p:cNvSpPr>
          <p:nvPr>
            <p:ph type="body" sz="quarter" idx="26"/>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54" name="Rectangle 37"/>
          <p:cNvSpPr>
            <a:spLocks noGrp="1"/>
          </p:cNvSpPr>
          <p:nvPr>
            <p:ph type="body" sz="quarter" idx="28"/>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56" name="Rectangle 37"/>
          <p:cNvSpPr>
            <a:spLocks noGrp="1"/>
          </p:cNvSpPr>
          <p:nvPr>
            <p:ph type="body" sz="quarter" idx="30"/>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58" name="Rectangle 37"/>
          <p:cNvSpPr>
            <a:spLocks noGrp="1"/>
          </p:cNvSpPr>
          <p:nvPr>
            <p:ph type="body" sz="quarter" idx="32"/>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27" name="Rectangle 37"/>
          <p:cNvSpPr>
            <a:spLocks noGrp="1"/>
          </p:cNvSpPr>
          <p:nvPr>
            <p:ph type="body" sz="quarter" idx="34"/>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29" name="Rectangle 37"/>
          <p:cNvSpPr>
            <a:spLocks noGrp="1"/>
          </p:cNvSpPr>
          <p:nvPr>
            <p:ph type="body" sz="quarter" idx="36"/>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smtClean="0"/>
              <a:t>Click to edit Master text styles</a:t>
            </a:r>
          </a:p>
        </p:txBody>
      </p:sp>
      <p:sp>
        <p:nvSpPr>
          <p:cNvPr id="31" name="Rectangle 37"/>
          <p:cNvSpPr>
            <a:spLocks noGrp="1"/>
          </p:cNvSpPr>
          <p:nvPr>
            <p:ph type="body" sz="quarter" idx="38"/>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smtClean="0"/>
              <a:t>Click to edit Master text styles</a:t>
            </a:r>
          </a:p>
        </p:txBody>
      </p:sp>
      <p:sp>
        <p:nvSpPr>
          <p:cNvPr id="32" name="Rectangle 32"/>
          <p:cNvSpPr>
            <a:spLocks noGrp="1"/>
          </p:cNvSpPr>
          <p:nvPr>
            <p:ph type="dt" sz="half" idx="39"/>
          </p:nvPr>
        </p:nvSpPr>
        <p:spPr/>
        <p:txBody>
          <a:bodyPr/>
          <a:lstStyle>
            <a:lvl1pPr>
              <a:defRPr sz="1100" smtClean="0"/>
            </a:lvl1pPr>
            <a:extLst/>
          </a:lstStyle>
          <a:p>
            <a:pPr>
              <a:defRPr/>
            </a:pPr>
            <a:fld id="{54F5DA42-01BF-4077-AFC3-53FB6C6DA823}" type="datetime1">
              <a:rPr lang="en-US">
                <a:solidFill>
                  <a:prstClr val="black">
                    <a:tint val="65000"/>
                  </a:prstClr>
                </a:solidFill>
              </a:rPr>
              <a:pPr>
                <a:defRPr/>
              </a:pPr>
              <a:t>2/28/2012</a:t>
            </a:fld>
            <a:endParaRPr lang="en-US">
              <a:solidFill>
                <a:prstClr val="black">
                  <a:tint val="65000"/>
                </a:prstClr>
              </a:solidFill>
            </a:endParaRPr>
          </a:p>
        </p:txBody>
      </p:sp>
      <p:sp>
        <p:nvSpPr>
          <p:cNvPr id="33" name="Rectangle 33"/>
          <p:cNvSpPr>
            <a:spLocks noGrp="1"/>
          </p:cNvSpPr>
          <p:nvPr>
            <p:ph type="sldNum" sz="quarter" idx="40"/>
          </p:nvPr>
        </p:nvSpPr>
        <p:spPr/>
        <p:txBody>
          <a:bodyPr/>
          <a:lstStyle>
            <a:lvl1pPr>
              <a:defRPr/>
            </a:lvl1pPr>
            <a:extLst/>
          </a:lstStyle>
          <a:p>
            <a:pPr>
              <a:defRPr/>
            </a:pPr>
            <a:fld id="{9640EFC4-BCB3-489E-8598-F69673BB4EFF}" type="slidenum">
              <a:rPr lang="en-US">
                <a:solidFill>
                  <a:prstClr val="black"/>
                </a:solidFill>
              </a:rPr>
              <a:pPr>
                <a:defRPr/>
              </a:pPr>
              <a:t>‹#›</a:t>
            </a:fld>
            <a:endParaRPr lang="en-US">
              <a:solidFill>
                <a:prstClr val="black"/>
              </a:solidFill>
            </a:endParaRPr>
          </a:p>
        </p:txBody>
      </p:sp>
      <p:sp>
        <p:nvSpPr>
          <p:cNvPr id="34" name="Rectangle 34"/>
          <p:cNvSpPr>
            <a:spLocks noGrp="1"/>
          </p:cNvSpPr>
          <p:nvPr>
            <p:ph type="ftr" sz="quarter" idx="41"/>
          </p:nvPr>
        </p:nvSpPr>
        <p:spPr/>
        <p:txBody>
          <a:bodyPr/>
          <a:lstStyle>
            <a:lvl1pPr>
              <a:defRPr/>
            </a:lvl1pPr>
            <a:extLst/>
          </a:lstStyle>
          <a:p>
            <a:pPr>
              <a:defRPr/>
            </a:pP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E3287D8-9744-4567-B79A-E0A9E9CF41D3}" type="datetimeFigureOut">
              <a:rPr lang="en-US" smtClean="0"/>
              <a:pPr/>
              <a:t>2/28/2012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3287D8-9744-4567-B79A-E0A9E9CF41D3}" type="datetimeFigureOut">
              <a:rPr lang="en-US" smtClean="0"/>
              <a:pPr/>
              <a:t>2/28/2012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287D8-9744-4567-B79A-E0A9E9CF41D3}" type="datetimeFigureOut">
              <a:rPr lang="en-US" smtClean="0"/>
              <a:pPr/>
              <a:t>2/28/2012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3287D8-9744-4567-B79A-E0A9E9CF41D3}" type="datetimeFigureOut">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3287D8-9744-4567-B79A-E0A9E9CF41D3}" type="datetimeFigureOut">
              <a:rPr lang="en-US" smtClean="0"/>
              <a:pPr/>
              <a:t>2/28/2012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a:prstGeom prst="ellipse">
            <a:avLst/>
          </a:prstGeom>
        </p:spPr>
        <p:txBody>
          <a:bodyPr/>
          <a:lstStyle/>
          <a:p>
            <a:fld id="{868B8294-E767-427D-8940-573E4B2C2C3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3287D8-9744-4567-B79A-E0A9E9CF41D3}"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3287D8-9744-4567-B79A-E0A9E9CF41D3}"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868B8294-E767-427D-8940-573E4B2C2C3B}" type="slidenum">
              <a:rPr lang="en-US" smtClean="0"/>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457200" y="1600200"/>
            <a:ext cx="8229600" cy="4530725"/>
          </a:xfrm>
        </p:spPr>
        <p:txBody>
          <a:bodyPr/>
          <a:lstStyle/>
          <a:p>
            <a:endParaRPr lang="id-ID"/>
          </a:p>
        </p:txBody>
      </p:sp>
      <p:sp>
        <p:nvSpPr>
          <p:cNvPr id="4" name="Date Placeholder 3"/>
          <p:cNvSpPr>
            <a:spLocks noGrp="1"/>
          </p:cNvSpPr>
          <p:nvPr>
            <p:ph type="dt" sz="half" idx="10"/>
          </p:nvPr>
        </p:nvSpPr>
        <p:spPr>
          <a:xfrm>
            <a:off x="457200" y="6248400"/>
            <a:ext cx="2133600" cy="457200"/>
          </a:xfrm>
        </p:spPr>
        <p:txBody>
          <a:bodyPr/>
          <a:lstStyle>
            <a:lvl1pPr>
              <a:defRPr/>
            </a:lvl1pPr>
          </a:lstStyle>
          <a:p>
            <a:fld id="{69F6D7E1-934A-4EED-9DFF-8AA942F7D963}" type="datetime1">
              <a:rPr lang="en-US">
                <a:solidFill>
                  <a:srgbClr val="000000"/>
                </a:solidFill>
              </a:rPr>
              <a:pPr/>
              <a:t>2/28/2012</a:t>
            </a:fld>
            <a:endParaRPr lang="en-US">
              <a:solidFill>
                <a:srgbClr val="000000"/>
              </a:solidFill>
            </a:endParaRP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553200" y="6248400"/>
            <a:ext cx="2133600" cy="457200"/>
          </a:xfrm>
          <a:prstGeom prst="rect">
            <a:avLst/>
          </a:prstGeom>
        </p:spPr>
        <p:txBody>
          <a:bodyPr/>
          <a:lstStyle>
            <a:lvl1pPr>
              <a:defRPr/>
            </a:lvl1pPr>
          </a:lstStyle>
          <a:p>
            <a:fld id="{0F08D8E4-2513-42B0-8D95-16C3F08DA73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2A5813-D36C-41BD-BD83-A54A62C1D142}" type="datetime1">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55FE-5F43-46CD-A897-394AA333F2FF}" type="datetime1">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Rectangle 2"/>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4" name="Rectangle 3"/>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smtClean="0"/>
              <a:t>Click to edit Master title style</a:t>
            </a:r>
            <a:endParaRPr lang="en-US" dirty="0"/>
          </a:p>
        </p:txBody>
      </p:sp>
      <p:sp>
        <p:nvSpPr>
          <p:cNvPr id="5" name="Rectangle 3"/>
          <p:cNvSpPr>
            <a:spLocks noGrp="1"/>
          </p:cNvSpPr>
          <p:nvPr>
            <p:ph type="dt" sz="half" idx="10"/>
          </p:nvPr>
        </p:nvSpPr>
        <p:spPr>
          <a:xfrm>
            <a:off x="228600" y="6477000"/>
            <a:ext cx="1600200" cy="304800"/>
          </a:xfrm>
        </p:spPr>
        <p:txBody>
          <a:bodyPr anchor="ctr"/>
          <a:lstStyle>
            <a:lvl1pPr algn="l">
              <a:defRPr smtClean="0">
                <a:solidFill>
                  <a:srgbClr val="A0A0A0"/>
                </a:solidFill>
              </a:defRPr>
            </a:lvl1pPr>
            <a:extLst/>
          </a:lstStyle>
          <a:p>
            <a:pPr>
              <a:defRPr/>
            </a:pPr>
            <a:fld id="{C22A39A4-767F-4171-B6AB-06BF178B3EFA}" type="datetime1">
              <a:rPr lang="en-US"/>
              <a:pPr>
                <a:defRPr/>
              </a:pPr>
              <a:t>2/28/2012</a:t>
            </a:fld>
            <a:endParaRPr lang="en-US" dirty="0"/>
          </a:p>
        </p:txBody>
      </p:sp>
      <p:sp>
        <p:nvSpPr>
          <p:cNvPr id="6" name="Rectangle 4"/>
          <p:cNvSpPr>
            <a:spLocks noGrp="1"/>
          </p:cNvSpPr>
          <p:nvPr>
            <p:ph type="ftr" sz="quarter" idx="11"/>
          </p:nvPr>
        </p:nvSpPr>
        <p:spPr/>
        <p:txBody>
          <a:bodyPr/>
          <a:lstStyle>
            <a:lvl1pPr>
              <a:defRPr dirty="0">
                <a:solidFill>
                  <a:schemeClr val="bg1"/>
                </a:solidFill>
              </a:defRPr>
            </a:lvl1pPr>
            <a:extLst/>
          </a:lstStyle>
          <a:p>
            <a:pPr>
              <a:defRPr/>
            </a:pPr>
            <a:endParaRPr lang="en-US">
              <a:solidFill>
                <a:prstClr val="white"/>
              </a:solidFill>
            </a:endParaRPr>
          </a:p>
        </p:txBody>
      </p:sp>
      <p:sp>
        <p:nvSpPr>
          <p:cNvPr id="7" name="Slide Number Placeholder 12"/>
          <p:cNvSpPr>
            <a:spLocks noGrp="1"/>
          </p:cNvSpPr>
          <p:nvPr>
            <p:ph type="sldNum" sz="quarter" idx="12"/>
          </p:nvPr>
        </p:nvSpPr>
        <p:spPr>
          <a:xfrm>
            <a:off x="6477000" y="6477000"/>
            <a:ext cx="1020763" cy="304800"/>
          </a:xfrm>
        </p:spPr>
        <p:txBody>
          <a:bodyPr/>
          <a:lstStyle>
            <a:lvl1pPr>
              <a:defRPr/>
            </a:lvl1pPr>
            <a:extLst/>
          </a:lstStyle>
          <a:p>
            <a:pPr>
              <a:defRPr/>
            </a:pPr>
            <a:fld id="{6BC0085B-3BF3-43A7-971B-C4CD6970E35C}" type="slidenum">
              <a:rPr lang="en-US">
                <a:solidFill>
                  <a:prstClr val="black"/>
                </a:solidFill>
              </a:rPr>
              <a:pPr>
                <a:defRPr/>
              </a:pPr>
              <a:t>‹#›</a:t>
            </a:fld>
            <a:endParaRPr lang="en-US" dirty="0">
              <a:solidFill>
                <a:prstClr val="black"/>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445CFE-CBC7-42C3-848A-882A682A2174}" type="datetime1">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899FD6-A25E-4FAD-BF21-2D0CD9C886B8}" type="datetime1">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38AC0B-FC46-4D87-8B90-733A37DF987C}" type="datetime1">
              <a:rPr lang="en-US" smtClean="0"/>
              <a:pPr/>
              <a:t>2/28/2012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9019AF-2B8B-44F5-8071-EC671E4FFB1E}" type="datetime1">
              <a:rPr lang="en-US" smtClean="0"/>
              <a:pPr/>
              <a:t>2/28/2012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35FAA-6DD8-4FB6-9DD3-5A2DFAADA4A3}" type="datetime1">
              <a:rPr lang="en-US" smtClean="0"/>
              <a:pPr/>
              <a:t>2/28/2012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B6CBB-97DE-4635-8C4D-B9DF9E9BF699}" type="datetime1">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006A16-FAF4-41C5-8C7E-7E8472B2B9E7}" type="datetime1">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21FB9-9B7A-4883-91A9-6B35C1F6D8AA}" type="datetime1">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E6F5B-4A94-4CCD-8114-4D9CA878B5AC}" type="datetime1">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805-EEEE-4367-B606-41D4E4616795}" type="slidenum">
              <a:rPr lang="en-US" smtClean="0"/>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685800"/>
            <a:ext cx="80772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0" y="6629400"/>
            <a:ext cx="1905000" cy="228600"/>
          </a:xfrm>
        </p:spPr>
        <p:txBody>
          <a:bodyPr/>
          <a:lstStyle>
            <a:lvl1pPr>
              <a:defRPr/>
            </a:lvl1pPr>
          </a:lstStyle>
          <a:p>
            <a:fld id="{7D7F9C25-50D1-45FC-AD11-9325E31530A4}" type="datetime1">
              <a:rPr lang="en-US" smtClean="0"/>
              <a:pPr/>
              <a:t>2/28/2012</a:t>
            </a:fld>
            <a:endParaRPr lang="en-US"/>
          </a:p>
        </p:txBody>
      </p:sp>
      <p:sp>
        <p:nvSpPr>
          <p:cNvPr id="4" name="Footer Placeholder 3"/>
          <p:cNvSpPr>
            <a:spLocks noGrp="1"/>
          </p:cNvSpPr>
          <p:nvPr>
            <p:ph type="ftr" sz="quarter" idx="11"/>
          </p:nvPr>
        </p:nvSpPr>
        <p:spPr>
          <a:xfrm>
            <a:off x="3124200" y="6629400"/>
            <a:ext cx="2895600" cy="228600"/>
          </a:xfrm>
        </p:spPr>
        <p:txBody>
          <a:bodyPr/>
          <a:lstStyle>
            <a:lvl1pPr>
              <a:defRPr/>
            </a:lvl1pPr>
          </a:lstStyle>
          <a:p>
            <a:endParaRPr lang="en-US"/>
          </a:p>
        </p:txBody>
      </p:sp>
      <p:sp>
        <p:nvSpPr>
          <p:cNvPr id="5" name="Slide Number Placeholder 4"/>
          <p:cNvSpPr>
            <a:spLocks noGrp="1"/>
          </p:cNvSpPr>
          <p:nvPr>
            <p:ph type="sldNum" sz="quarter" idx="12"/>
          </p:nvPr>
        </p:nvSpPr>
        <p:spPr>
          <a:xfrm>
            <a:off x="7239000" y="6629400"/>
            <a:ext cx="1905000" cy="228600"/>
          </a:xfrm>
        </p:spPr>
        <p:txBody>
          <a:bodyPr/>
          <a:lstStyle>
            <a:lvl1pPr>
              <a:defRPr/>
            </a:lvl1pPr>
          </a:lstStyle>
          <a:p>
            <a:fld id="{C7F6FB34-BC9E-49B7-A839-E395279D32B7}"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r>
              <a:rPr lang="en-US" smtClean="0"/>
              <a:t>Click to edit Master title style</a:t>
            </a:r>
            <a:endParaRPr lang="en-US"/>
          </a:p>
        </p:txBody>
      </p:sp>
      <p:sp>
        <p:nvSpPr>
          <p:cNvPr id="19" name="Rectangle 8"/>
          <p:cNvSpPr>
            <a:spLocks noGrp="1"/>
          </p:cNvSpPr>
          <p:nvPr>
            <p:ph type="body" sz="quarter" idx="13"/>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4" name="Rectangle 4"/>
          <p:cNvSpPr>
            <a:spLocks noGrp="1"/>
          </p:cNvSpPr>
          <p:nvPr>
            <p:ph type="dt" sz="half" idx="14"/>
          </p:nvPr>
        </p:nvSpPr>
        <p:spPr/>
        <p:txBody>
          <a:bodyPr/>
          <a:lstStyle>
            <a:lvl1pPr>
              <a:defRPr/>
            </a:lvl1pPr>
          </a:lstStyle>
          <a:p>
            <a:pPr>
              <a:defRPr/>
            </a:pPr>
            <a:fld id="{A9D27A71-FF6F-4C95-9824-44347F6FE7E5}" type="datetime1">
              <a:rPr lang="en-US">
                <a:solidFill>
                  <a:prstClr val="black">
                    <a:tint val="65000"/>
                  </a:prstClr>
                </a:solidFill>
              </a:rPr>
              <a:pPr>
                <a:defRPr/>
              </a:pPr>
              <a:t>2/28/2012</a:t>
            </a:fld>
            <a:endParaRPr lang="en-US" dirty="0">
              <a:solidFill>
                <a:prstClr val="black">
                  <a:tint val="65000"/>
                </a:prstClr>
              </a:solidFill>
            </a:endParaRPr>
          </a:p>
        </p:txBody>
      </p:sp>
      <p:sp>
        <p:nvSpPr>
          <p:cNvPr id="5" name="Rectangle 6"/>
          <p:cNvSpPr>
            <a:spLocks noGrp="1"/>
          </p:cNvSpPr>
          <p:nvPr>
            <p:ph type="sldNum" sz="quarter" idx="15"/>
          </p:nvPr>
        </p:nvSpPr>
        <p:spPr/>
        <p:txBody>
          <a:bodyPr/>
          <a:lstStyle>
            <a:lvl1pPr>
              <a:defRPr/>
            </a:lvl1pPr>
          </a:lstStyle>
          <a:p>
            <a:pPr>
              <a:defRPr/>
            </a:pPr>
            <a:fld id="{5B4838A4-DB12-4DF8-8669-D7152D8C4698}" type="slidenum">
              <a:rPr lang="en-US">
                <a:solidFill>
                  <a:prstClr val="black"/>
                </a:solidFill>
              </a:rPr>
              <a:pPr>
                <a:defRPr/>
              </a:pPr>
              <a:t>‹#›</a:t>
            </a:fld>
            <a:endParaRPr lang="en-US" dirty="0">
              <a:solidFill>
                <a:prstClr val="black"/>
              </a:solidFill>
            </a:endParaRPr>
          </a:p>
        </p:txBody>
      </p:sp>
      <p:sp>
        <p:nvSpPr>
          <p:cNvPr id="6" name="Rectangle 12"/>
          <p:cNvSpPr>
            <a:spLocks noGrp="1"/>
          </p:cNvSpPr>
          <p:nvPr>
            <p:ph type="ftr" sz="quarter" idx="16"/>
          </p:nvPr>
        </p:nvSpPr>
        <p:spPr/>
        <p:txBody>
          <a:bodyPr/>
          <a:lstStyle>
            <a:lvl1pPr>
              <a:defRPr/>
            </a:lvl1pPr>
          </a:lstStyle>
          <a:p>
            <a:pPr>
              <a:defRPr/>
            </a:pPr>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a:defRPr/>
            </a:pPr>
            <a:fld id="{55241260-7197-43E9-87BB-F64E9089CE3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r>
              <a:rPr lang="en-US" smtClean="0"/>
              <a:t>Click to edit Master title style</a:t>
            </a:r>
            <a:endParaRPr lang="en-US"/>
          </a:p>
        </p:txBody>
      </p:sp>
      <p:sp>
        <p:nvSpPr>
          <p:cNvPr id="3" name="Rectangle 4"/>
          <p:cNvSpPr>
            <a:spLocks noGrp="1"/>
          </p:cNvSpPr>
          <p:nvPr>
            <p:ph type="dt" sz="half" idx="10"/>
          </p:nvPr>
        </p:nvSpPr>
        <p:spPr/>
        <p:txBody>
          <a:bodyPr/>
          <a:lstStyle>
            <a:lvl1pPr>
              <a:defRPr/>
            </a:lvl1pPr>
          </a:lstStyle>
          <a:p>
            <a:pPr>
              <a:defRPr/>
            </a:pPr>
            <a:fld id="{F229D0AC-CCE1-4CAF-BC51-B9B1788C11AF}" type="datetime1">
              <a:rPr lang="en-US">
                <a:solidFill>
                  <a:prstClr val="black">
                    <a:tint val="65000"/>
                  </a:prstClr>
                </a:solidFill>
              </a:rPr>
              <a:pPr>
                <a:defRPr/>
              </a:pPr>
              <a:t>2/28/2012</a:t>
            </a:fld>
            <a:endParaRPr lang="en-US" dirty="0">
              <a:solidFill>
                <a:prstClr val="black">
                  <a:tint val="65000"/>
                </a:prstClr>
              </a:solidFill>
            </a:endParaRPr>
          </a:p>
        </p:txBody>
      </p:sp>
      <p:sp>
        <p:nvSpPr>
          <p:cNvPr id="4" name="Rectangle 6"/>
          <p:cNvSpPr>
            <a:spLocks noGrp="1"/>
          </p:cNvSpPr>
          <p:nvPr>
            <p:ph type="sldNum" sz="quarter" idx="11"/>
          </p:nvPr>
        </p:nvSpPr>
        <p:spPr/>
        <p:txBody>
          <a:bodyPr/>
          <a:lstStyle>
            <a:lvl1pPr>
              <a:defRPr/>
            </a:lvl1pPr>
          </a:lstStyle>
          <a:p>
            <a:pPr>
              <a:defRPr/>
            </a:pPr>
            <a:fld id="{FCCD23BD-BEA4-4A26-906D-B29386CC01E1}" type="slidenum">
              <a:rPr lang="en-US">
                <a:solidFill>
                  <a:prstClr val="black"/>
                </a:solidFill>
              </a:rPr>
              <a:pPr>
                <a:defRPr/>
              </a:pPr>
              <a:t>‹#›</a:t>
            </a:fld>
            <a:endParaRPr lang="en-US" dirty="0">
              <a:solidFill>
                <a:prstClr val="black"/>
              </a:solidFill>
            </a:endParaRPr>
          </a:p>
        </p:txBody>
      </p:sp>
      <p:sp>
        <p:nvSpPr>
          <p:cNvPr id="5" name="Rectangle 12"/>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8" name="Rectangle 8"/>
          <p:cNvSpPr>
            <a:spLocks noGrp="1"/>
          </p:cNvSpPr>
          <p:nvPr>
            <p:ph type="body" sz="quarter" idx="13"/>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p:cNvSpPr>
          <p:nvPr>
            <p:ph type="dt" sz="half" idx="16"/>
          </p:nvPr>
        </p:nvSpPr>
        <p:spPr/>
        <p:txBody>
          <a:bodyPr/>
          <a:lstStyle>
            <a:lvl1pPr>
              <a:defRPr/>
            </a:lvl1pPr>
          </a:lstStyle>
          <a:p>
            <a:pPr>
              <a:defRPr/>
            </a:pPr>
            <a:fld id="{C9295EA6-EF3E-454A-A39E-B8020DBAF599}" type="datetime1">
              <a:rPr lang="en-US">
                <a:solidFill>
                  <a:prstClr val="black">
                    <a:tint val="65000"/>
                  </a:prstClr>
                </a:solidFill>
              </a:rPr>
              <a:pPr>
                <a:defRPr/>
              </a:pPr>
              <a:t>2/28/2012</a:t>
            </a:fld>
            <a:endParaRPr lang="en-US" dirty="0">
              <a:solidFill>
                <a:prstClr val="black">
                  <a:tint val="65000"/>
                </a:prstClr>
              </a:solidFill>
            </a:endParaRPr>
          </a:p>
        </p:txBody>
      </p:sp>
      <p:sp>
        <p:nvSpPr>
          <p:cNvPr id="6" name="Rectangle 6"/>
          <p:cNvSpPr>
            <a:spLocks noGrp="1"/>
          </p:cNvSpPr>
          <p:nvPr>
            <p:ph type="sldNum" sz="quarter" idx="17"/>
          </p:nvPr>
        </p:nvSpPr>
        <p:spPr/>
        <p:txBody>
          <a:bodyPr/>
          <a:lstStyle>
            <a:lvl1pPr>
              <a:defRPr/>
            </a:lvl1pPr>
          </a:lstStyle>
          <a:p>
            <a:pPr>
              <a:defRPr/>
            </a:pPr>
            <a:fld id="{14850AF9-1315-490D-9308-C339FA6C43D4}" type="slidenum">
              <a:rPr lang="en-US">
                <a:solidFill>
                  <a:prstClr val="black"/>
                </a:solidFill>
              </a:rPr>
              <a:pPr>
                <a:defRPr/>
              </a:pPr>
              <a:t>‹#›</a:t>
            </a:fld>
            <a:endParaRPr lang="en-US" dirty="0">
              <a:solidFill>
                <a:prstClr val="black"/>
              </a:solidFill>
            </a:endParaRPr>
          </a:p>
        </p:txBody>
      </p:sp>
      <p:sp>
        <p:nvSpPr>
          <p:cNvPr id="7" name="Rectangle 12"/>
          <p:cNvSpPr>
            <a:spLocks noGrp="1"/>
          </p:cNvSpPr>
          <p:nvPr>
            <p:ph type="ftr" sz="quarter" idx="18"/>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31" name="Rectangle 8"/>
          <p:cNvSpPr>
            <a:spLocks noGrp="1"/>
          </p:cNvSpPr>
          <p:nvPr>
            <p:ph type="body" sz="quarter" idx="13"/>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9"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6"/>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5" name="Rectangle 11"/>
          <p:cNvSpPr>
            <a:spLocks noGrp="1"/>
          </p:cNvSpPr>
          <p:nvPr>
            <p:ph sz="quarter" idx="17"/>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p:cNvSpPr>
          <p:nvPr>
            <p:ph type="dt" sz="half" idx="18"/>
          </p:nvPr>
        </p:nvSpPr>
        <p:spPr/>
        <p:txBody>
          <a:bodyPr/>
          <a:lstStyle>
            <a:lvl1pPr>
              <a:defRPr/>
            </a:lvl1pPr>
          </a:lstStyle>
          <a:p>
            <a:pPr>
              <a:defRPr/>
            </a:pPr>
            <a:fld id="{66E0FBCF-202B-44D9-80C8-EB153FEF5D7F}" type="datetime1">
              <a:rPr lang="en-US">
                <a:solidFill>
                  <a:prstClr val="black">
                    <a:tint val="65000"/>
                  </a:prstClr>
                </a:solidFill>
              </a:rPr>
              <a:pPr>
                <a:defRPr/>
              </a:pPr>
              <a:t>2/28/2012</a:t>
            </a:fld>
            <a:endParaRPr lang="en-US" dirty="0">
              <a:solidFill>
                <a:prstClr val="black">
                  <a:tint val="65000"/>
                </a:prstClr>
              </a:solidFill>
            </a:endParaRPr>
          </a:p>
        </p:txBody>
      </p:sp>
      <p:sp>
        <p:nvSpPr>
          <p:cNvPr id="8" name="Rectangle 6"/>
          <p:cNvSpPr>
            <a:spLocks noGrp="1"/>
          </p:cNvSpPr>
          <p:nvPr>
            <p:ph type="sldNum" sz="quarter" idx="19"/>
          </p:nvPr>
        </p:nvSpPr>
        <p:spPr/>
        <p:txBody>
          <a:bodyPr/>
          <a:lstStyle>
            <a:lvl1pPr>
              <a:defRPr/>
            </a:lvl1pPr>
          </a:lstStyle>
          <a:p>
            <a:pPr>
              <a:defRPr/>
            </a:pPr>
            <a:fld id="{DFEB8B41-957D-45BB-BE88-097DE7B05223}" type="slidenum">
              <a:rPr lang="en-US">
                <a:solidFill>
                  <a:prstClr val="black"/>
                </a:solidFill>
              </a:rPr>
              <a:pPr>
                <a:defRPr/>
              </a:pPr>
              <a:t>‹#›</a:t>
            </a:fld>
            <a:endParaRPr lang="en-US" dirty="0">
              <a:solidFill>
                <a:prstClr val="black"/>
              </a:solidFill>
            </a:endParaRPr>
          </a:p>
        </p:txBody>
      </p:sp>
      <p:sp>
        <p:nvSpPr>
          <p:cNvPr id="10" name="Rectangle 12"/>
          <p:cNvSpPr>
            <a:spLocks noGrp="1"/>
          </p:cNvSpPr>
          <p:nvPr>
            <p:ph type="ftr" sz="quarter" idx="20"/>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9" name="Rectangle 8"/>
          <p:cNvSpPr>
            <a:spLocks noGrp="1"/>
          </p:cNvSpPr>
          <p:nvPr>
            <p:ph type="body" sz="quarter" idx="13"/>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8"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7"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8"/>
          <p:cNvSpPr>
            <a:spLocks noGrp="1"/>
          </p:cNvSpPr>
          <p:nvPr>
            <p:ph type="body" sz="quarter" idx="18"/>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1" name="Rectangle 11"/>
          <p:cNvSpPr>
            <a:spLocks noGrp="1"/>
          </p:cNvSpPr>
          <p:nvPr>
            <p:ph sz="quarter" idx="19"/>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4"/>
          <p:cNvSpPr>
            <a:spLocks noGrp="1"/>
          </p:cNvSpPr>
          <p:nvPr>
            <p:ph type="dt" sz="half" idx="20"/>
          </p:nvPr>
        </p:nvSpPr>
        <p:spPr/>
        <p:txBody>
          <a:bodyPr/>
          <a:lstStyle>
            <a:lvl1pPr>
              <a:defRPr/>
            </a:lvl1pPr>
          </a:lstStyle>
          <a:p>
            <a:pPr>
              <a:defRPr/>
            </a:pPr>
            <a:fld id="{313B913C-C978-4789-AE69-EB780102B629}" type="datetime1">
              <a:rPr lang="en-US">
                <a:solidFill>
                  <a:prstClr val="black">
                    <a:tint val="65000"/>
                  </a:prstClr>
                </a:solidFill>
              </a:rPr>
              <a:pPr>
                <a:defRPr/>
              </a:pPr>
              <a:t>2/28/2012</a:t>
            </a:fld>
            <a:endParaRPr lang="en-US" dirty="0">
              <a:solidFill>
                <a:prstClr val="black">
                  <a:tint val="65000"/>
                </a:prstClr>
              </a:solidFill>
            </a:endParaRPr>
          </a:p>
        </p:txBody>
      </p:sp>
      <p:sp>
        <p:nvSpPr>
          <p:cNvPr id="11" name="Rectangle 6"/>
          <p:cNvSpPr>
            <a:spLocks noGrp="1"/>
          </p:cNvSpPr>
          <p:nvPr>
            <p:ph type="sldNum" sz="quarter" idx="21"/>
          </p:nvPr>
        </p:nvSpPr>
        <p:spPr/>
        <p:txBody>
          <a:bodyPr/>
          <a:lstStyle>
            <a:lvl1pPr>
              <a:defRPr/>
            </a:lvl1pPr>
          </a:lstStyle>
          <a:p>
            <a:pPr>
              <a:defRPr/>
            </a:pPr>
            <a:fld id="{1287D86A-AC20-4418-9FC9-C8EA09F96511}" type="slidenum">
              <a:rPr lang="en-US">
                <a:solidFill>
                  <a:prstClr val="black"/>
                </a:solidFill>
              </a:rPr>
              <a:pPr>
                <a:defRPr/>
              </a:pPr>
              <a:t>‹#›</a:t>
            </a:fld>
            <a:endParaRPr lang="en-US" dirty="0">
              <a:solidFill>
                <a:prstClr val="black"/>
              </a:solidFill>
            </a:endParaRPr>
          </a:p>
        </p:txBody>
      </p:sp>
      <p:sp>
        <p:nvSpPr>
          <p:cNvPr id="12" name="Rectangle 12"/>
          <p:cNvSpPr>
            <a:spLocks noGrp="1"/>
          </p:cNvSpPr>
          <p:nvPr>
            <p:ph type="ftr" sz="quarter" idx="22"/>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4"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8"/>
          <p:cNvSpPr>
            <a:spLocks noGrp="1"/>
          </p:cNvSpPr>
          <p:nvPr>
            <p:ph type="body" sz="quarter" idx="16"/>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7" name="Rectangle 11"/>
          <p:cNvSpPr>
            <a:spLocks noGrp="1"/>
          </p:cNvSpPr>
          <p:nvPr>
            <p:ph sz="quarter" idx="17"/>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8"/>
          <p:cNvSpPr>
            <a:spLocks noGrp="1"/>
          </p:cNvSpPr>
          <p:nvPr>
            <p:ph type="body" sz="quarter" idx="18"/>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0" name="Rectangle 11"/>
          <p:cNvSpPr>
            <a:spLocks noGrp="1"/>
          </p:cNvSpPr>
          <p:nvPr>
            <p:ph sz="quarter" idx="19"/>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4"/>
          <p:cNvSpPr>
            <a:spLocks noGrp="1"/>
          </p:cNvSpPr>
          <p:nvPr>
            <p:ph type="dt" sz="half" idx="20"/>
          </p:nvPr>
        </p:nvSpPr>
        <p:spPr/>
        <p:txBody>
          <a:bodyPr/>
          <a:lstStyle>
            <a:lvl1pPr>
              <a:defRPr/>
            </a:lvl1pPr>
          </a:lstStyle>
          <a:p>
            <a:pPr>
              <a:defRPr/>
            </a:pPr>
            <a:fld id="{999DBC30-42A2-4DDC-8AD2-2ACF385DBF08}" type="datetime1">
              <a:rPr lang="en-US">
                <a:solidFill>
                  <a:prstClr val="black">
                    <a:tint val="65000"/>
                  </a:prstClr>
                </a:solidFill>
              </a:rPr>
              <a:pPr>
                <a:defRPr/>
              </a:pPr>
              <a:t>2/28/2012</a:t>
            </a:fld>
            <a:endParaRPr lang="en-US" dirty="0">
              <a:solidFill>
                <a:prstClr val="black">
                  <a:tint val="65000"/>
                </a:prstClr>
              </a:solidFill>
            </a:endParaRPr>
          </a:p>
        </p:txBody>
      </p:sp>
      <p:sp>
        <p:nvSpPr>
          <p:cNvPr id="10" name="Rectangle 6"/>
          <p:cNvSpPr>
            <a:spLocks noGrp="1"/>
          </p:cNvSpPr>
          <p:nvPr>
            <p:ph type="sldNum" sz="quarter" idx="21"/>
          </p:nvPr>
        </p:nvSpPr>
        <p:spPr/>
        <p:txBody>
          <a:bodyPr/>
          <a:lstStyle>
            <a:lvl1pPr>
              <a:defRPr/>
            </a:lvl1pPr>
          </a:lstStyle>
          <a:p>
            <a:pPr>
              <a:defRPr/>
            </a:pPr>
            <a:fld id="{3597060C-AC2E-4B7D-9C3B-D14234E38E93}" type="slidenum">
              <a:rPr lang="en-US">
                <a:solidFill>
                  <a:prstClr val="black"/>
                </a:solidFill>
              </a:rPr>
              <a:pPr>
                <a:defRPr/>
              </a:pPr>
              <a:t>‹#›</a:t>
            </a:fld>
            <a:endParaRPr lang="en-US" dirty="0">
              <a:solidFill>
                <a:prstClr val="black"/>
              </a:solidFill>
            </a:endParaRPr>
          </a:p>
        </p:txBody>
      </p:sp>
      <p:sp>
        <p:nvSpPr>
          <p:cNvPr id="11" name="Rectangle 12"/>
          <p:cNvSpPr>
            <a:spLocks noGrp="1"/>
          </p:cNvSpPr>
          <p:nvPr>
            <p:ph type="ftr" sz="quarter" idx="2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20B3841-4DE4-4177-B0C5-CF396FFCB7FC}" type="datetimeFigureOut">
              <a:rPr lang="en-US"/>
              <a:pPr>
                <a:defRPr/>
              </a:pPr>
              <a:t>2/28/2012</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D407888-21F1-4CA2-91B3-CB285AE2158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r>
              <a:rPr lang="en-US" smtClean="0"/>
              <a:t>Click to edit Master title style</a:t>
            </a:r>
            <a:endParaRPr lang="en-US"/>
          </a:p>
        </p:txBody>
      </p:sp>
      <p:sp>
        <p:nvSpPr>
          <p:cNvPr id="13" name="Rectangle 8"/>
          <p:cNvSpPr>
            <a:spLocks noGrp="1"/>
          </p:cNvSpPr>
          <p:nvPr>
            <p:ph type="body" sz="quarter" idx="13"/>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5" name="Rectangle 11"/>
          <p:cNvSpPr>
            <a:spLocks noGrp="1"/>
          </p:cNvSpPr>
          <p:nvPr>
            <p:ph sz="quarter" idx="15"/>
          </p:nvPr>
        </p:nvSpPr>
        <p:spPr>
          <a:xfrm>
            <a:off x="301752" y="609600"/>
            <a:ext cx="8074152"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8"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20"/>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3"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4"/>
          <p:cNvSpPr>
            <a:spLocks noGrp="1"/>
          </p:cNvSpPr>
          <p:nvPr>
            <p:ph type="dt" sz="half" idx="22"/>
          </p:nvPr>
        </p:nvSpPr>
        <p:spPr/>
        <p:txBody>
          <a:bodyPr/>
          <a:lstStyle>
            <a:lvl1pPr>
              <a:defRPr/>
            </a:lvl1pPr>
          </a:lstStyle>
          <a:p>
            <a:pPr>
              <a:defRPr/>
            </a:pPr>
            <a:fld id="{C1E0DD48-2B7D-4126-B6B2-E5E3F458B820}" type="datetime1">
              <a:rPr lang="en-US">
                <a:solidFill>
                  <a:prstClr val="black">
                    <a:tint val="65000"/>
                  </a:prstClr>
                </a:solidFill>
              </a:rPr>
              <a:pPr>
                <a:defRPr/>
              </a:pPr>
              <a:t>2/28/2012</a:t>
            </a:fld>
            <a:endParaRPr lang="en-US" dirty="0">
              <a:solidFill>
                <a:prstClr val="black">
                  <a:tint val="65000"/>
                </a:prstClr>
              </a:solidFill>
            </a:endParaRPr>
          </a:p>
        </p:txBody>
      </p:sp>
      <p:sp>
        <p:nvSpPr>
          <p:cNvPr id="10" name="Rectangle 6"/>
          <p:cNvSpPr>
            <a:spLocks noGrp="1"/>
          </p:cNvSpPr>
          <p:nvPr>
            <p:ph type="sldNum" sz="quarter" idx="23"/>
          </p:nvPr>
        </p:nvSpPr>
        <p:spPr/>
        <p:txBody>
          <a:bodyPr/>
          <a:lstStyle>
            <a:lvl1pPr>
              <a:defRPr/>
            </a:lvl1pPr>
          </a:lstStyle>
          <a:p>
            <a:pPr>
              <a:defRPr/>
            </a:pPr>
            <a:fld id="{967B9FFB-9761-4CDD-A1D9-CCE2FABC4BB2}" type="slidenum">
              <a:rPr lang="en-US">
                <a:solidFill>
                  <a:prstClr val="black"/>
                </a:solidFill>
              </a:rPr>
              <a:pPr>
                <a:defRPr/>
              </a:pPr>
              <a:t>‹#›</a:t>
            </a:fld>
            <a:endParaRPr lang="en-US" dirty="0">
              <a:solidFill>
                <a:prstClr val="black"/>
              </a:solidFill>
            </a:endParaRPr>
          </a:p>
        </p:txBody>
      </p:sp>
      <p:sp>
        <p:nvSpPr>
          <p:cNvPr id="11" name="Rectangle 12"/>
          <p:cNvSpPr>
            <a:spLocks noGrp="1"/>
          </p:cNvSpPr>
          <p:nvPr>
            <p:ph type="ftr" sz="quarter" idx="24"/>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r>
              <a:rPr lang="en-US" smtClean="0"/>
              <a:t>Click to edit Master title style</a:t>
            </a:r>
            <a:endParaRPr lang="en-US"/>
          </a:p>
        </p:txBody>
      </p:sp>
      <p:sp>
        <p:nvSpPr>
          <p:cNvPr id="16" name="Rectangle 8"/>
          <p:cNvSpPr>
            <a:spLocks noGrp="1"/>
          </p:cNvSpPr>
          <p:nvPr>
            <p:ph type="body" sz="quarter" idx="13"/>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7"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0"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8"/>
          <p:cNvSpPr>
            <a:spLocks noGrp="1"/>
          </p:cNvSpPr>
          <p:nvPr>
            <p:ph type="body" sz="quarter" idx="18"/>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4" name="Rectangle 11"/>
          <p:cNvSpPr>
            <a:spLocks noGrp="1"/>
          </p:cNvSpPr>
          <p:nvPr>
            <p:ph sz="quarter" idx="19"/>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20"/>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6" name="Rectangle 11"/>
          <p:cNvSpPr>
            <a:spLocks noGrp="1"/>
          </p:cNvSpPr>
          <p:nvPr>
            <p:ph sz="quarter" idx="21"/>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4"/>
          <p:cNvSpPr>
            <a:spLocks noGrp="1"/>
          </p:cNvSpPr>
          <p:nvPr>
            <p:ph type="dt" sz="half" idx="22"/>
          </p:nvPr>
        </p:nvSpPr>
        <p:spPr/>
        <p:txBody>
          <a:bodyPr/>
          <a:lstStyle>
            <a:lvl1pPr>
              <a:defRPr/>
            </a:lvl1pPr>
          </a:lstStyle>
          <a:p>
            <a:pPr>
              <a:defRPr/>
            </a:pPr>
            <a:fld id="{5AEBB919-719D-4309-A9CD-5C81E70FBA1C}" type="datetime1">
              <a:rPr lang="en-US">
                <a:solidFill>
                  <a:prstClr val="black">
                    <a:tint val="65000"/>
                  </a:prstClr>
                </a:solidFill>
              </a:rPr>
              <a:pPr>
                <a:defRPr/>
              </a:pPr>
              <a:t>2/28/2012</a:t>
            </a:fld>
            <a:endParaRPr lang="en-US" dirty="0">
              <a:solidFill>
                <a:prstClr val="black">
                  <a:tint val="65000"/>
                </a:prstClr>
              </a:solidFill>
            </a:endParaRPr>
          </a:p>
        </p:txBody>
      </p:sp>
      <p:sp>
        <p:nvSpPr>
          <p:cNvPr id="12" name="Rectangle 6"/>
          <p:cNvSpPr>
            <a:spLocks noGrp="1"/>
          </p:cNvSpPr>
          <p:nvPr>
            <p:ph type="sldNum" sz="quarter" idx="23"/>
          </p:nvPr>
        </p:nvSpPr>
        <p:spPr/>
        <p:txBody>
          <a:bodyPr/>
          <a:lstStyle>
            <a:lvl1pPr>
              <a:defRPr/>
            </a:lvl1pPr>
          </a:lstStyle>
          <a:p>
            <a:pPr>
              <a:defRPr/>
            </a:pPr>
            <a:fld id="{6241469F-C1B2-4227-9630-A8FE78E2863E}" type="slidenum">
              <a:rPr lang="en-US">
                <a:solidFill>
                  <a:prstClr val="black"/>
                </a:solidFill>
              </a:rPr>
              <a:pPr>
                <a:defRPr/>
              </a:pPr>
              <a:t>‹#›</a:t>
            </a:fld>
            <a:endParaRPr lang="en-US" dirty="0">
              <a:solidFill>
                <a:prstClr val="black"/>
              </a:solidFill>
            </a:endParaRPr>
          </a:p>
        </p:txBody>
      </p:sp>
      <p:sp>
        <p:nvSpPr>
          <p:cNvPr id="13" name="Rectangle 12"/>
          <p:cNvSpPr>
            <a:spLocks noGrp="1"/>
          </p:cNvSpPr>
          <p:nvPr>
            <p:ph type="ftr" sz="quarter" idx="24"/>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r>
              <a:rPr lang="en-US" smtClean="0"/>
              <a:t>Click to edit Master title style</a:t>
            </a:r>
            <a:endParaRPr lang="en-US"/>
          </a:p>
        </p:txBody>
      </p:sp>
      <p:sp>
        <p:nvSpPr>
          <p:cNvPr id="10" name="Rectangle 8"/>
          <p:cNvSpPr>
            <a:spLocks noGrp="1"/>
          </p:cNvSpPr>
          <p:nvPr>
            <p:ph type="body" sz="quarter" idx="14"/>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8" name="Rectangle 11"/>
          <p:cNvSpPr>
            <a:spLocks noGrp="1"/>
          </p:cNvSpPr>
          <p:nvPr>
            <p:ph sz="quarter" idx="16"/>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8"/>
          <p:cNvSpPr>
            <a:spLocks noGrp="1"/>
          </p:cNvSpPr>
          <p:nvPr>
            <p:ph type="body" sz="quarter" idx="13"/>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0" name="Rectangle 11"/>
          <p:cNvSpPr>
            <a:spLocks noGrp="1"/>
          </p:cNvSpPr>
          <p:nvPr>
            <p:ph sz="quarter" idx="15"/>
          </p:nvPr>
        </p:nvSpPr>
        <p:spPr>
          <a:xfrm>
            <a:off x="304800"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8"/>
          <p:cNvSpPr>
            <a:spLocks noGrp="1"/>
          </p:cNvSpPr>
          <p:nvPr>
            <p:ph type="body" sz="quarter" idx="17"/>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3" name="Rectangle 11"/>
          <p:cNvSpPr>
            <a:spLocks noGrp="1"/>
          </p:cNvSpPr>
          <p:nvPr>
            <p:ph sz="quarter" idx="18"/>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8"/>
          <p:cNvSpPr>
            <a:spLocks noGrp="1"/>
          </p:cNvSpPr>
          <p:nvPr>
            <p:ph type="body" sz="quarter" idx="19"/>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5" name="Rectangle 11"/>
          <p:cNvSpPr>
            <a:spLocks noGrp="1"/>
          </p:cNvSpPr>
          <p:nvPr>
            <p:ph sz="quarter" idx="20"/>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4"/>
          <p:cNvSpPr>
            <a:spLocks noGrp="1"/>
          </p:cNvSpPr>
          <p:nvPr>
            <p:ph type="dt" sz="half" idx="21"/>
          </p:nvPr>
        </p:nvSpPr>
        <p:spPr/>
        <p:txBody>
          <a:bodyPr/>
          <a:lstStyle>
            <a:lvl1pPr>
              <a:defRPr/>
            </a:lvl1pPr>
          </a:lstStyle>
          <a:p>
            <a:pPr>
              <a:defRPr/>
            </a:pPr>
            <a:fld id="{D854034B-AEE8-49FE-A705-4DA103851922}" type="datetime1">
              <a:rPr lang="en-US">
                <a:solidFill>
                  <a:prstClr val="black">
                    <a:tint val="65000"/>
                  </a:prstClr>
                </a:solidFill>
              </a:rPr>
              <a:pPr>
                <a:defRPr/>
              </a:pPr>
              <a:t>2/28/2012</a:t>
            </a:fld>
            <a:endParaRPr lang="en-US" dirty="0">
              <a:solidFill>
                <a:prstClr val="black">
                  <a:tint val="65000"/>
                </a:prstClr>
              </a:solidFill>
            </a:endParaRPr>
          </a:p>
        </p:txBody>
      </p:sp>
      <p:sp>
        <p:nvSpPr>
          <p:cNvPr id="16" name="Rectangle 6"/>
          <p:cNvSpPr>
            <a:spLocks noGrp="1"/>
          </p:cNvSpPr>
          <p:nvPr>
            <p:ph type="sldNum" sz="quarter" idx="22"/>
          </p:nvPr>
        </p:nvSpPr>
        <p:spPr/>
        <p:txBody>
          <a:bodyPr/>
          <a:lstStyle>
            <a:lvl1pPr>
              <a:defRPr/>
            </a:lvl1pPr>
          </a:lstStyle>
          <a:p>
            <a:pPr>
              <a:defRPr/>
            </a:pPr>
            <a:fld id="{40461932-5459-4211-8F0D-225203DF071B}" type="slidenum">
              <a:rPr lang="en-US">
                <a:solidFill>
                  <a:prstClr val="black"/>
                </a:solidFill>
              </a:rPr>
              <a:pPr>
                <a:defRPr/>
              </a:pPr>
              <a:t>‹#›</a:t>
            </a:fld>
            <a:endParaRPr lang="en-US" dirty="0">
              <a:solidFill>
                <a:prstClr val="black"/>
              </a:solidFill>
            </a:endParaRPr>
          </a:p>
        </p:txBody>
      </p:sp>
      <p:sp>
        <p:nvSpPr>
          <p:cNvPr id="17" name="Rectangle 12"/>
          <p:cNvSpPr>
            <a:spLocks noGrp="1"/>
          </p:cNvSpPr>
          <p:nvPr>
            <p:ph type="ftr" sz="quarter" idx="23"/>
          </p:nvPr>
        </p:nvSpPr>
        <p:spPr/>
        <p:txBody>
          <a:bodyPr/>
          <a:lstStyle>
            <a:lvl1pPr>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a:p>
        </p:txBody>
      </p:sp>
      <p:sp>
        <p:nvSpPr>
          <p:cNvPr id="18" name="Rectangle 8"/>
          <p:cNvSpPr>
            <a:spLocks noGrp="1"/>
          </p:cNvSpPr>
          <p:nvPr>
            <p:ph type="body" sz="quarter" idx="13"/>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1" name="Rectangle 11"/>
          <p:cNvSpPr>
            <a:spLocks noGrp="1"/>
          </p:cNvSpPr>
          <p:nvPr>
            <p:ph sz="quarter" idx="15"/>
          </p:nvPr>
        </p:nvSpPr>
        <p:spPr>
          <a:xfrm>
            <a:off x="4416552" y="609600"/>
            <a:ext cx="39624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8"/>
          <p:cNvSpPr>
            <a:spLocks noGrp="1"/>
          </p:cNvSpPr>
          <p:nvPr>
            <p:ph type="body" sz="quarter" idx="14"/>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0" name="Rectangle 11"/>
          <p:cNvSpPr>
            <a:spLocks noGrp="1"/>
          </p:cNvSpPr>
          <p:nvPr>
            <p:ph sz="quarter" idx="16"/>
          </p:nvPr>
        </p:nvSpPr>
        <p:spPr>
          <a:xfrm>
            <a:off x="3048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8"/>
          <p:cNvSpPr>
            <a:spLocks noGrp="1"/>
          </p:cNvSpPr>
          <p:nvPr>
            <p:ph type="body" sz="quarter" idx="17"/>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4" name="Rectangle 11"/>
          <p:cNvSpPr>
            <a:spLocks noGrp="1"/>
          </p:cNvSpPr>
          <p:nvPr>
            <p:ph sz="quarter" idx="18"/>
          </p:nvPr>
        </p:nvSpPr>
        <p:spPr>
          <a:xfrm>
            <a:off x="3017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8"/>
          <p:cNvSpPr>
            <a:spLocks noGrp="1"/>
          </p:cNvSpPr>
          <p:nvPr>
            <p:ph type="body" sz="quarter" idx="19"/>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6" name="Rectangle 11"/>
          <p:cNvSpPr>
            <a:spLocks noGrp="1"/>
          </p:cNvSpPr>
          <p:nvPr>
            <p:ph sz="quarter" idx="20"/>
          </p:nvPr>
        </p:nvSpPr>
        <p:spPr>
          <a:xfrm>
            <a:off x="3048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4"/>
          <p:cNvSpPr>
            <a:spLocks noGrp="1"/>
          </p:cNvSpPr>
          <p:nvPr>
            <p:ph type="dt" sz="half" idx="21"/>
          </p:nvPr>
        </p:nvSpPr>
        <p:spPr/>
        <p:txBody>
          <a:bodyPr/>
          <a:lstStyle>
            <a:lvl1pPr>
              <a:defRPr/>
            </a:lvl1pPr>
          </a:lstStyle>
          <a:p>
            <a:pPr>
              <a:defRPr/>
            </a:pPr>
            <a:fld id="{01D7085C-5025-4012-9711-03E61AFEAB08}" type="datetime1">
              <a:rPr lang="en-US">
                <a:solidFill>
                  <a:prstClr val="black">
                    <a:tint val="65000"/>
                  </a:prstClr>
                </a:solidFill>
              </a:rPr>
              <a:pPr>
                <a:defRPr/>
              </a:pPr>
              <a:t>2/28/2012</a:t>
            </a:fld>
            <a:endParaRPr lang="en-US" dirty="0">
              <a:solidFill>
                <a:prstClr val="black">
                  <a:tint val="65000"/>
                </a:prstClr>
              </a:solidFill>
            </a:endParaRPr>
          </a:p>
        </p:txBody>
      </p:sp>
      <p:sp>
        <p:nvSpPr>
          <p:cNvPr id="12" name="Rectangle 6"/>
          <p:cNvSpPr>
            <a:spLocks noGrp="1"/>
          </p:cNvSpPr>
          <p:nvPr>
            <p:ph type="sldNum" sz="quarter" idx="22"/>
          </p:nvPr>
        </p:nvSpPr>
        <p:spPr/>
        <p:txBody>
          <a:bodyPr/>
          <a:lstStyle>
            <a:lvl1pPr>
              <a:defRPr/>
            </a:lvl1pPr>
          </a:lstStyle>
          <a:p>
            <a:pPr>
              <a:defRPr/>
            </a:pPr>
            <a:fld id="{D0522324-3B49-4478-94CA-9012B3316B9E}" type="slidenum">
              <a:rPr lang="en-US">
                <a:solidFill>
                  <a:prstClr val="black"/>
                </a:solidFill>
              </a:rPr>
              <a:pPr>
                <a:defRPr/>
              </a:pPr>
              <a:t>‹#›</a:t>
            </a:fld>
            <a:endParaRPr lang="en-US" dirty="0">
              <a:solidFill>
                <a:prstClr val="black"/>
              </a:solidFill>
            </a:endParaRPr>
          </a:p>
        </p:txBody>
      </p:sp>
      <p:sp>
        <p:nvSpPr>
          <p:cNvPr id="17" name="Rectangle 12"/>
          <p:cNvSpPr>
            <a:spLocks noGrp="1"/>
          </p:cNvSpPr>
          <p:nvPr>
            <p:ph type="ftr" sz="quarter" idx="23"/>
          </p:nvPr>
        </p:nvSpPr>
        <p:spPr/>
        <p:txBody>
          <a:bodyPr/>
          <a:lstStyle>
            <a:lvl1pPr>
              <a:defRPr/>
            </a:lvl1pPr>
          </a:lstStyle>
          <a:p>
            <a:pPr>
              <a:defRPr/>
            </a:pP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r>
              <a:rPr lang="en-US" smtClean="0"/>
              <a:t>Click to edit Master title style</a:t>
            </a:r>
            <a:endParaRPr lang="en-US"/>
          </a:p>
        </p:txBody>
      </p:sp>
      <p:sp>
        <p:nvSpPr>
          <p:cNvPr id="23" name="Rectangle 8"/>
          <p:cNvSpPr>
            <a:spLocks noGrp="1"/>
          </p:cNvSpPr>
          <p:nvPr>
            <p:ph type="body" sz="quarter" idx="13"/>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4" name="Rectangle 11"/>
          <p:cNvSpPr>
            <a:spLocks noGrp="1"/>
          </p:cNvSpPr>
          <p:nvPr>
            <p:ph sz="quarter" idx="15"/>
          </p:nvPr>
        </p:nvSpPr>
        <p:spPr>
          <a:xfrm>
            <a:off x="3048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6" name="Rectangle 11"/>
          <p:cNvSpPr>
            <a:spLocks noGrp="1"/>
          </p:cNvSpPr>
          <p:nvPr>
            <p:ph sz="quarter" idx="17"/>
          </p:nvPr>
        </p:nvSpPr>
        <p:spPr>
          <a:xfrm>
            <a:off x="3017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Rectangle 8"/>
          <p:cNvSpPr>
            <a:spLocks noGrp="1"/>
          </p:cNvSpPr>
          <p:nvPr>
            <p:ph type="body" sz="quarter" idx="14"/>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9" name="Rectangle 11"/>
          <p:cNvSpPr>
            <a:spLocks noGrp="1"/>
          </p:cNvSpPr>
          <p:nvPr>
            <p:ph sz="quarter" idx="18"/>
          </p:nvPr>
        </p:nvSpPr>
        <p:spPr>
          <a:xfrm>
            <a:off x="4419600"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Rectangle 8"/>
          <p:cNvSpPr>
            <a:spLocks noGrp="1"/>
          </p:cNvSpPr>
          <p:nvPr>
            <p:ph type="body" sz="quarter" idx="19"/>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32" name="Rectangle 11"/>
          <p:cNvSpPr>
            <a:spLocks noGrp="1"/>
          </p:cNvSpPr>
          <p:nvPr>
            <p:ph sz="quarter" idx="20"/>
          </p:nvPr>
        </p:nvSpPr>
        <p:spPr>
          <a:xfrm>
            <a:off x="4416552"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Rectangle 8"/>
          <p:cNvSpPr>
            <a:spLocks noGrp="1"/>
          </p:cNvSpPr>
          <p:nvPr>
            <p:ph type="body" sz="quarter" idx="2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34" name="Rectangle 11"/>
          <p:cNvSpPr>
            <a:spLocks noGrp="1"/>
          </p:cNvSpPr>
          <p:nvPr>
            <p:ph sz="quarter" idx="22"/>
          </p:nvPr>
        </p:nvSpPr>
        <p:spPr>
          <a:xfrm>
            <a:off x="4419600"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4"/>
          <p:cNvSpPr>
            <a:spLocks noGrp="1"/>
          </p:cNvSpPr>
          <p:nvPr>
            <p:ph type="dt" sz="half" idx="23"/>
          </p:nvPr>
        </p:nvSpPr>
        <p:spPr/>
        <p:txBody>
          <a:bodyPr/>
          <a:lstStyle>
            <a:lvl1pPr>
              <a:defRPr/>
            </a:lvl1pPr>
          </a:lstStyle>
          <a:p>
            <a:pPr>
              <a:defRPr/>
            </a:pPr>
            <a:fld id="{32FA7B82-0F1D-49AE-9C57-8176D11DA3CC}" type="datetime1">
              <a:rPr lang="en-US">
                <a:solidFill>
                  <a:prstClr val="black">
                    <a:tint val="65000"/>
                  </a:prstClr>
                </a:solidFill>
              </a:rPr>
              <a:pPr>
                <a:defRPr/>
              </a:pPr>
              <a:t>2/28/2012</a:t>
            </a:fld>
            <a:endParaRPr lang="en-US" dirty="0">
              <a:solidFill>
                <a:prstClr val="black">
                  <a:tint val="65000"/>
                </a:prstClr>
              </a:solidFill>
            </a:endParaRPr>
          </a:p>
        </p:txBody>
      </p:sp>
      <p:sp>
        <p:nvSpPr>
          <p:cNvPr id="14" name="Rectangle 6"/>
          <p:cNvSpPr>
            <a:spLocks noGrp="1"/>
          </p:cNvSpPr>
          <p:nvPr>
            <p:ph type="sldNum" sz="quarter" idx="24"/>
          </p:nvPr>
        </p:nvSpPr>
        <p:spPr/>
        <p:txBody>
          <a:bodyPr/>
          <a:lstStyle>
            <a:lvl1pPr>
              <a:defRPr/>
            </a:lvl1pPr>
          </a:lstStyle>
          <a:p>
            <a:pPr>
              <a:defRPr/>
            </a:pPr>
            <a:fld id="{409FE3B9-BEBE-40AE-A472-0CAE28A12301}" type="slidenum">
              <a:rPr lang="en-US">
                <a:solidFill>
                  <a:prstClr val="black"/>
                </a:solidFill>
              </a:rPr>
              <a:pPr>
                <a:defRPr/>
              </a:pPr>
              <a:t>‹#›</a:t>
            </a:fld>
            <a:endParaRPr lang="en-US" dirty="0">
              <a:solidFill>
                <a:prstClr val="black"/>
              </a:solidFill>
            </a:endParaRPr>
          </a:p>
        </p:txBody>
      </p:sp>
      <p:sp>
        <p:nvSpPr>
          <p:cNvPr id="15" name="Rectangle 12"/>
          <p:cNvSpPr>
            <a:spLocks noGrp="1"/>
          </p:cNvSpPr>
          <p:nvPr>
            <p:ph type="ftr" sz="quarter" idx="25"/>
          </p:nvPr>
        </p:nvSpPr>
        <p:spPr/>
        <p:txBody>
          <a:bodyPr/>
          <a:lstStyle>
            <a:lvl1pPr>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r>
              <a:rPr lang="en-US" smtClean="0"/>
              <a:t>Click to edit Master title style</a:t>
            </a:r>
            <a:endParaRPr lang="en-US"/>
          </a:p>
        </p:txBody>
      </p:sp>
      <p:sp>
        <p:nvSpPr>
          <p:cNvPr id="21" name="Rectangle 8"/>
          <p:cNvSpPr>
            <a:spLocks noGrp="1"/>
          </p:cNvSpPr>
          <p:nvPr>
            <p:ph type="body" sz="quarter" idx="14"/>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2" name="Rectangle 11"/>
          <p:cNvSpPr>
            <a:spLocks noGrp="1"/>
          </p:cNvSpPr>
          <p:nvPr>
            <p:ph sz="quarter" idx="16"/>
          </p:nvPr>
        </p:nvSpPr>
        <p:spPr>
          <a:xfrm>
            <a:off x="307848" y="609600"/>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Rectangle 8"/>
          <p:cNvSpPr>
            <a:spLocks noGrp="1"/>
          </p:cNvSpPr>
          <p:nvPr>
            <p:ph type="body" sz="quarter" idx="17"/>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6" name="Rectangle 11"/>
          <p:cNvSpPr>
            <a:spLocks noGrp="1"/>
          </p:cNvSpPr>
          <p:nvPr>
            <p:ph sz="quarter" idx="18"/>
          </p:nvPr>
        </p:nvSpPr>
        <p:spPr>
          <a:xfrm>
            <a:off x="304800" y="256946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Rectangle 8"/>
          <p:cNvSpPr>
            <a:spLocks noGrp="1"/>
          </p:cNvSpPr>
          <p:nvPr>
            <p:ph type="body" sz="quarter" idx="19"/>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28" name="Rectangle 11"/>
          <p:cNvSpPr>
            <a:spLocks noGrp="1"/>
          </p:cNvSpPr>
          <p:nvPr>
            <p:ph sz="quarter" idx="20"/>
          </p:nvPr>
        </p:nvSpPr>
        <p:spPr>
          <a:xfrm>
            <a:off x="307848" y="4520184"/>
            <a:ext cx="3962400" cy="1728216"/>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8"/>
          <p:cNvSpPr>
            <a:spLocks noGrp="1"/>
          </p:cNvSpPr>
          <p:nvPr>
            <p:ph type="body" sz="quarter" idx="2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3" name="Rectangle 11"/>
          <p:cNvSpPr>
            <a:spLocks noGrp="1"/>
          </p:cNvSpPr>
          <p:nvPr>
            <p:ph sz="quarter" idx="22"/>
          </p:nvPr>
        </p:nvSpPr>
        <p:spPr>
          <a:xfrm>
            <a:off x="4419600" y="609600"/>
            <a:ext cx="3962400"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8"/>
          <p:cNvSpPr>
            <a:spLocks noGrp="1"/>
          </p:cNvSpPr>
          <p:nvPr>
            <p:ph type="body" sz="quarter" idx="23"/>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smtClean="0"/>
              <a:t>Click to edit Master text styles</a:t>
            </a:r>
          </a:p>
        </p:txBody>
      </p:sp>
      <p:sp>
        <p:nvSpPr>
          <p:cNvPr id="16" name="Rectangle 11"/>
          <p:cNvSpPr>
            <a:spLocks noGrp="1"/>
          </p:cNvSpPr>
          <p:nvPr>
            <p:ph sz="quarter" idx="24"/>
          </p:nvPr>
        </p:nvSpPr>
        <p:spPr>
          <a:xfrm>
            <a:off x="4416552" y="3547872"/>
            <a:ext cx="3965448" cy="2706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4"/>
          <p:cNvSpPr>
            <a:spLocks noGrp="1"/>
          </p:cNvSpPr>
          <p:nvPr>
            <p:ph type="dt" sz="half" idx="25"/>
          </p:nvPr>
        </p:nvSpPr>
        <p:spPr/>
        <p:txBody>
          <a:bodyPr/>
          <a:lstStyle>
            <a:lvl1pPr>
              <a:defRPr/>
            </a:lvl1pPr>
          </a:lstStyle>
          <a:p>
            <a:pPr>
              <a:defRPr/>
            </a:pPr>
            <a:fld id="{69E21CAE-3F4B-4013-9BD2-CD15CDEFBA93}" type="datetime1">
              <a:rPr lang="en-US">
                <a:solidFill>
                  <a:prstClr val="black">
                    <a:tint val="65000"/>
                  </a:prstClr>
                </a:solidFill>
              </a:rPr>
              <a:pPr>
                <a:defRPr/>
              </a:pPr>
              <a:t>2/28/2012</a:t>
            </a:fld>
            <a:endParaRPr lang="en-US" dirty="0">
              <a:solidFill>
                <a:prstClr val="black">
                  <a:tint val="65000"/>
                </a:prstClr>
              </a:solidFill>
            </a:endParaRPr>
          </a:p>
        </p:txBody>
      </p:sp>
      <p:sp>
        <p:nvSpPr>
          <p:cNvPr id="17" name="Rectangle 6"/>
          <p:cNvSpPr>
            <a:spLocks noGrp="1"/>
          </p:cNvSpPr>
          <p:nvPr>
            <p:ph type="sldNum" sz="quarter" idx="26"/>
          </p:nvPr>
        </p:nvSpPr>
        <p:spPr/>
        <p:txBody>
          <a:bodyPr/>
          <a:lstStyle>
            <a:lvl1pPr>
              <a:defRPr/>
            </a:lvl1pPr>
          </a:lstStyle>
          <a:p>
            <a:pPr>
              <a:defRPr/>
            </a:pPr>
            <a:fld id="{A7D8E641-4241-4FEC-8E72-BEC2459D5308}" type="slidenum">
              <a:rPr lang="en-US">
                <a:solidFill>
                  <a:prstClr val="black"/>
                </a:solidFill>
              </a:rPr>
              <a:pPr>
                <a:defRPr/>
              </a:pPr>
              <a:t>‹#›</a:t>
            </a:fld>
            <a:endParaRPr lang="en-US" dirty="0">
              <a:solidFill>
                <a:prstClr val="black"/>
              </a:solidFill>
            </a:endParaRPr>
          </a:p>
        </p:txBody>
      </p:sp>
      <p:sp>
        <p:nvSpPr>
          <p:cNvPr id="18" name="Rectangle 12"/>
          <p:cNvSpPr>
            <a:spLocks noGrp="1"/>
          </p:cNvSpPr>
          <p:nvPr>
            <p:ph type="ftr" sz="quarter" idx="27"/>
          </p:nvPr>
        </p:nvSpPr>
        <p:spPr/>
        <p:txBody>
          <a:bodyPr/>
          <a:lstStyle>
            <a:lvl1pPr>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31"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32"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36"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42"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4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23" name="Rectangle 2"/>
          <p:cNvSpPr>
            <a:spLocks noGrp="1"/>
          </p:cNvSpPr>
          <p:nvPr>
            <p:ph type="title"/>
          </p:nvPr>
        </p:nvSpPr>
        <p:spPr/>
        <p:txBody>
          <a:bodyPr/>
          <a:lstStyle>
            <a:extLst/>
          </a:lstStyle>
          <a:p>
            <a:r>
              <a:rPr lang="en-US" smtClean="0"/>
              <a:t>Click to edit Master title style</a:t>
            </a:r>
            <a:endParaRPr lang="en-US"/>
          </a:p>
        </p:txBody>
      </p:sp>
      <p:sp>
        <p:nvSpPr>
          <p:cNvPr id="24" name="Rectangle 10"/>
          <p:cNvSpPr>
            <a:spLocks noGrp="1"/>
          </p:cNvSpPr>
          <p:nvPr>
            <p:ph type="pic" sz="quarter" idx="13"/>
          </p:nvPr>
        </p:nvSpPr>
        <p:spPr>
          <a:xfrm>
            <a:off x="1524000" y="1600200"/>
            <a:ext cx="1371600" cy="685800"/>
          </a:xfrm>
        </p:spPr>
        <p:txBody>
          <a:bodyPr>
            <a:normAutofit/>
          </a:bodyPr>
          <a:lstStyle>
            <a:extLst/>
          </a:lstStyle>
          <a:p>
            <a:pPr lvl="0"/>
            <a:r>
              <a:rPr lang="en-US" noProof="0" smtClean="0"/>
              <a:t>Click icon to add picture</a:t>
            </a:r>
            <a:endParaRPr lang="en-US" noProof="0" dirty="0"/>
          </a:p>
        </p:txBody>
      </p:sp>
      <p:sp>
        <p:nvSpPr>
          <p:cNvPr id="19" name="Rectangle 10"/>
          <p:cNvSpPr>
            <a:spLocks noGrp="1"/>
          </p:cNvSpPr>
          <p:nvPr>
            <p:ph type="pic" sz="quarter" idx="29"/>
          </p:nvPr>
        </p:nvSpPr>
        <p:spPr>
          <a:xfrm>
            <a:off x="1524000" y="4038600"/>
            <a:ext cx="1371600" cy="685800"/>
          </a:xfrm>
        </p:spPr>
        <p:txBody>
          <a:bodyPr>
            <a:normAutofit/>
          </a:bodyPr>
          <a:lstStyle>
            <a:extLst/>
          </a:lstStyle>
          <a:p>
            <a:pPr lvl="0"/>
            <a:r>
              <a:rPr lang="en-US" noProof="0" smtClean="0"/>
              <a:t>Click icon to add picture</a:t>
            </a:r>
            <a:endParaRPr lang="en-US" noProof="0" dirty="0"/>
          </a:p>
        </p:txBody>
      </p:sp>
      <p:sp>
        <p:nvSpPr>
          <p:cNvPr id="27" name="Rectangle 10"/>
          <p:cNvSpPr>
            <a:spLocks noGrp="1"/>
          </p:cNvSpPr>
          <p:nvPr>
            <p:ph type="pic" sz="quarter" idx="17"/>
          </p:nvPr>
        </p:nvSpPr>
        <p:spPr>
          <a:xfrm>
            <a:off x="3657600" y="1600200"/>
            <a:ext cx="1371600" cy="685800"/>
          </a:xfrm>
        </p:spPr>
        <p:txBody>
          <a:bodyPr>
            <a:normAutofit/>
          </a:bodyPr>
          <a:lstStyle>
            <a:extLst/>
          </a:lstStyle>
          <a:p>
            <a:pPr lvl="0"/>
            <a:r>
              <a:rPr lang="en-US" noProof="0" smtClean="0"/>
              <a:t>Click icon to add picture</a:t>
            </a:r>
            <a:endParaRPr lang="en-US" noProof="0" dirty="0"/>
          </a:p>
        </p:txBody>
      </p:sp>
      <p:sp>
        <p:nvSpPr>
          <p:cNvPr id="11" name="Rectangle 10"/>
          <p:cNvSpPr>
            <a:spLocks noGrp="1"/>
          </p:cNvSpPr>
          <p:nvPr>
            <p:ph type="pic" sz="quarter" idx="30"/>
          </p:nvPr>
        </p:nvSpPr>
        <p:spPr>
          <a:xfrm>
            <a:off x="3657600" y="4038600"/>
            <a:ext cx="1371600" cy="685800"/>
          </a:xfrm>
        </p:spPr>
        <p:txBody>
          <a:bodyPr>
            <a:normAutofit/>
          </a:bodyPr>
          <a:lstStyle>
            <a:extLst/>
          </a:lstStyle>
          <a:p>
            <a:pPr lvl="0"/>
            <a:r>
              <a:rPr lang="en-US" noProof="0" smtClean="0"/>
              <a:t>Click icon to add picture</a:t>
            </a:r>
            <a:endParaRPr lang="en-US" noProof="0" dirty="0"/>
          </a:p>
        </p:txBody>
      </p:sp>
      <p:sp>
        <p:nvSpPr>
          <p:cNvPr id="4" name="Rectangle 10"/>
          <p:cNvSpPr>
            <a:spLocks noGrp="1"/>
          </p:cNvSpPr>
          <p:nvPr>
            <p:ph type="pic" sz="quarter" idx="21"/>
          </p:nvPr>
        </p:nvSpPr>
        <p:spPr>
          <a:xfrm>
            <a:off x="5791200" y="1600200"/>
            <a:ext cx="1371600" cy="685800"/>
          </a:xfrm>
        </p:spPr>
        <p:txBody>
          <a:bodyPr>
            <a:normAutofit/>
          </a:bodyPr>
          <a:lstStyle>
            <a:extLst/>
          </a:lstStyle>
          <a:p>
            <a:pPr lvl="0"/>
            <a:r>
              <a:rPr lang="en-US" noProof="0" smtClean="0"/>
              <a:t>Click icon to add picture</a:t>
            </a:r>
            <a:endParaRPr lang="en-US" noProof="0" dirty="0"/>
          </a:p>
        </p:txBody>
      </p:sp>
      <p:sp>
        <p:nvSpPr>
          <p:cNvPr id="15" name="Rectangle 10"/>
          <p:cNvSpPr>
            <a:spLocks noGrp="1"/>
          </p:cNvSpPr>
          <p:nvPr>
            <p:ph type="pic" sz="quarter" idx="31"/>
          </p:nvPr>
        </p:nvSpPr>
        <p:spPr>
          <a:xfrm>
            <a:off x="5791200" y="4038600"/>
            <a:ext cx="1371600" cy="685800"/>
          </a:xfrm>
        </p:spPr>
        <p:txBody>
          <a:bodyPr>
            <a:normAutofit/>
          </a:bodyPr>
          <a:lstStyle>
            <a:extLst/>
          </a:lstStyle>
          <a:p>
            <a:pPr lvl="0"/>
            <a:r>
              <a:rPr lang="en-US" noProof="0" smtClean="0"/>
              <a:t>Click icon to add picture</a:t>
            </a:r>
            <a:endParaRPr lang="en-US" noProof="0" dirty="0"/>
          </a:p>
        </p:txBody>
      </p:sp>
      <p:sp>
        <p:nvSpPr>
          <p:cNvPr id="7" name="Rectangle 12"/>
          <p:cNvSpPr>
            <a:spLocks noGrp="1"/>
          </p:cNvSpPr>
          <p:nvPr>
            <p:ph type="body" sz="quarter" idx="14"/>
          </p:nvPr>
        </p:nvSpPr>
        <p:spPr>
          <a:xfrm>
            <a:off x="1524000" y="2895600"/>
            <a:ext cx="1371600" cy="304800"/>
          </a:xfrm>
        </p:spPr>
        <p:txBody>
          <a:bodyPr anchor="ctr"/>
          <a:lstStyle>
            <a:lvl1pPr algn="ctr">
              <a:defRPr b="1"/>
            </a:lvl1pPr>
            <a:extLst/>
          </a:lstStyle>
          <a:p>
            <a:pPr lvl="0"/>
            <a:r>
              <a:rPr lang="en-US" smtClean="0"/>
              <a:t>Click to edit Master text styles</a:t>
            </a:r>
          </a:p>
        </p:txBody>
      </p:sp>
      <p:sp>
        <p:nvSpPr>
          <p:cNvPr id="28" name="Rectangle 12"/>
          <p:cNvSpPr>
            <a:spLocks noGrp="1"/>
          </p:cNvSpPr>
          <p:nvPr>
            <p:ph type="body" sz="quarter" idx="33"/>
          </p:nvPr>
        </p:nvSpPr>
        <p:spPr>
          <a:xfrm>
            <a:off x="1524000" y="5334000"/>
            <a:ext cx="1371600" cy="304800"/>
          </a:xfrm>
        </p:spPr>
        <p:txBody>
          <a:bodyPr anchor="ctr"/>
          <a:lstStyle>
            <a:lvl1pPr algn="ctr">
              <a:defRPr b="1"/>
            </a:lvl1pPr>
            <a:extLst/>
          </a:lstStyle>
          <a:p>
            <a:pPr lvl="0"/>
            <a:r>
              <a:rPr lang="en-US" smtClean="0"/>
              <a:t>Click to edit Master text styles</a:t>
            </a:r>
          </a:p>
        </p:txBody>
      </p:sp>
      <p:sp>
        <p:nvSpPr>
          <p:cNvPr id="30" name="Rectangle 12"/>
          <p:cNvSpPr>
            <a:spLocks noGrp="1"/>
          </p:cNvSpPr>
          <p:nvPr>
            <p:ph type="body" sz="quarter" idx="18"/>
          </p:nvPr>
        </p:nvSpPr>
        <p:spPr>
          <a:xfrm>
            <a:off x="3657600" y="2895600"/>
            <a:ext cx="1371600" cy="304800"/>
          </a:xfrm>
        </p:spPr>
        <p:txBody>
          <a:bodyPr anchor="ctr"/>
          <a:lstStyle>
            <a:lvl1pPr algn="ctr">
              <a:defRPr b="1"/>
            </a:lvl1pPr>
            <a:extLst/>
          </a:lstStyle>
          <a:p>
            <a:pPr lvl="0"/>
            <a:r>
              <a:rPr lang="en-US" smtClean="0"/>
              <a:t>Click to edit Master text styles</a:t>
            </a:r>
          </a:p>
        </p:txBody>
      </p:sp>
      <p:sp>
        <p:nvSpPr>
          <p:cNvPr id="13" name="Rectangle 12"/>
          <p:cNvSpPr>
            <a:spLocks noGrp="1"/>
          </p:cNvSpPr>
          <p:nvPr>
            <p:ph type="body" sz="quarter" idx="34"/>
          </p:nvPr>
        </p:nvSpPr>
        <p:spPr>
          <a:xfrm>
            <a:off x="3657600" y="5334000"/>
            <a:ext cx="1371600" cy="304800"/>
          </a:xfrm>
        </p:spPr>
        <p:txBody>
          <a:bodyPr anchor="ctr"/>
          <a:lstStyle>
            <a:lvl1pPr algn="ctr">
              <a:defRPr b="1"/>
            </a:lvl1pPr>
            <a:extLst/>
          </a:lstStyle>
          <a:p>
            <a:pPr lvl="0"/>
            <a:r>
              <a:rPr lang="en-US" smtClean="0"/>
              <a:t>Click to edit Master text styles</a:t>
            </a:r>
          </a:p>
        </p:txBody>
      </p:sp>
      <p:sp>
        <p:nvSpPr>
          <p:cNvPr id="14" name="Rectangle 12"/>
          <p:cNvSpPr>
            <a:spLocks noGrp="1"/>
          </p:cNvSpPr>
          <p:nvPr>
            <p:ph type="body" sz="quarter" idx="22"/>
          </p:nvPr>
        </p:nvSpPr>
        <p:spPr>
          <a:xfrm>
            <a:off x="5791200" y="2895600"/>
            <a:ext cx="1371600" cy="304800"/>
          </a:xfrm>
        </p:spPr>
        <p:txBody>
          <a:bodyPr anchor="ctr"/>
          <a:lstStyle>
            <a:lvl1pPr algn="ctr">
              <a:defRPr b="1"/>
            </a:lvl1pPr>
            <a:extLst/>
          </a:lstStyle>
          <a:p>
            <a:pPr lvl="0"/>
            <a:r>
              <a:rPr lang="en-US" smtClean="0"/>
              <a:t>Click to edit Master text styles</a:t>
            </a:r>
          </a:p>
        </p:txBody>
      </p:sp>
      <p:sp>
        <p:nvSpPr>
          <p:cNvPr id="2" name="Rectangle 12"/>
          <p:cNvSpPr>
            <a:spLocks noGrp="1"/>
          </p:cNvSpPr>
          <p:nvPr>
            <p:ph type="body" sz="quarter" idx="35"/>
          </p:nvPr>
        </p:nvSpPr>
        <p:spPr>
          <a:xfrm>
            <a:off x="5791200" y="5334000"/>
            <a:ext cx="1371600" cy="304800"/>
          </a:xfrm>
        </p:spPr>
        <p:txBody>
          <a:bodyPr anchor="ctr"/>
          <a:lstStyle>
            <a:lvl1pPr algn="ctr">
              <a:defRPr b="1"/>
            </a:lvl1pPr>
            <a:extLst/>
          </a:lstStyle>
          <a:p>
            <a:pPr lvl="0"/>
            <a:r>
              <a:rPr lang="en-US" smtClean="0"/>
              <a:t>Click to edit Master text styles</a:t>
            </a:r>
          </a:p>
        </p:txBody>
      </p:sp>
      <p:sp>
        <p:nvSpPr>
          <p:cNvPr id="44" name="Rectangle 11"/>
          <p:cNvSpPr>
            <a:spLocks noGrp="1"/>
          </p:cNvSpPr>
          <p:nvPr>
            <p:ph type="body" sz="quarter" idx="15"/>
          </p:nvPr>
        </p:nvSpPr>
        <p:spPr>
          <a:xfrm>
            <a:off x="1524000" y="3200400"/>
            <a:ext cx="1371600" cy="152400"/>
          </a:xfrm>
        </p:spPr>
        <p:txBody>
          <a:bodyPr anchor="ctr">
            <a:noAutofit/>
          </a:bodyPr>
          <a:lstStyle>
            <a:lvl1pPr algn="ctr">
              <a:defRPr sz="800" i="1"/>
            </a:lvl1pPr>
            <a:extLst/>
          </a:lstStyle>
          <a:p>
            <a:pPr lvl="0"/>
            <a:r>
              <a:rPr lang="en-US" smtClean="0"/>
              <a:t>Click to edit Master text styles</a:t>
            </a:r>
          </a:p>
        </p:txBody>
      </p:sp>
      <p:sp>
        <p:nvSpPr>
          <p:cNvPr id="35" name="Rectangle 11"/>
          <p:cNvSpPr>
            <a:spLocks noGrp="1"/>
          </p:cNvSpPr>
          <p:nvPr>
            <p:ph type="body" sz="quarter" idx="37"/>
          </p:nvPr>
        </p:nvSpPr>
        <p:spPr>
          <a:xfrm>
            <a:off x="1524000" y="5638800"/>
            <a:ext cx="1371600" cy="152400"/>
          </a:xfrm>
        </p:spPr>
        <p:txBody>
          <a:bodyPr anchor="ctr">
            <a:noAutofit/>
          </a:bodyPr>
          <a:lstStyle>
            <a:lvl1pPr algn="ctr">
              <a:defRPr sz="800" i="1"/>
            </a:lvl1pPr>
            <a:extLst/>
          </a:lstStyle>
          <a:p>
            <a:pPr lvl="0"/>
            <a:r>
              <a:rPr lang="en-US" smtClean="0"/>
              <a:t>Click to edit Master text styles</a:t>
            </a:r>
          </a:p>
        </p:txBody>
      </p:sp>
      <p:sp>
        <p:nvSpPr>
          <p:cNvPr id="34" name="Rectangle 11"/>
          <p:cNvSpPr>
            <a:spLocks noGrp="1"/>
          </p:cNvSpPr>
          <p:nvPr>
            <p:ph type="body" sz="quarter" idx="19"/>
          </p:nvPr>
        </p:nvSpPr>
        <p:spPr>
          <a:xfrm>
            <a:off x="3657600" y="3200400"/>
            <a:ext cx="1371600" cy="152400"/>
          </a:xfrm>
        </p:spPr>
        <p:txBody>
          <a:bodyPr anchor="ctr">
            <a:noAutofit/>
          </a:bodyPr>
          <a:lstStyle>
            <a:lvl1pPr algn="ctr">
              <a:defRPr sz="800" i="1"/>
            </a:lvl1pPr>
            <a:extLst/>
          </a:lstStyle>
          <a:p>
            <a:pPr lvl="0"/>
            <a:r>
              <a:rPr lang="en-US" smtClean="0"/>
              <a:t>Click to edit Master text styles</a:t>
            </a:r>
          </a:p>
        </p:txBody>
      </p:sp>
      <p:sp>
        <p:nvSpPr>
          <p:cNvPr id="40" name="Rectangle 11"/>
          <p:cNvSpPr>
            <a:spLocks noGrp="1"/>
          </p:cNvSpPr>
          <p:nvPr>
            <p:ph type="body" sz="quarter" idx="38"/>
          </p:nvPr>
        </p:nvSpPr>
        <p:spPr>
          <a:xfrm>
            <a:off x="3657600" y="5638800"/>
            <a:ext cx="1371600" cy="152400"/>
          </a:xfrm>
        </p:spPr>
        <p:txBody>
          <a:bodyPr anchor="ctr">
            <a:noAutofit/>
          </a:bodyPr>
          <a:lstStyle>
            <a:lvl1pPr algn="ctr">
              <a:defRPr sz="800" i="1"/>
            </a:lvl1pPr>
            <a:extLst/>
          </a:lstStyle>
          <a:p>
            <a:pPr lvl="0"/>
            <a:r>
              <a:rPr lang="en-US" smtClean="0"/>
              <a:t>Click to edit Master text styles</a:t>
            </a:r>
          </a:p>
        </p:txBody>
      </p:sp>
      <p:sp>
        <p:nvSpPr>
          <p:cNvPr id="38" name="Rectangle 11"/>
          <p:cNvSpPr>
            <a:spLocks noGrp="1"/>
          </p:cNvSpPr>
          <p:nvPr>
            <p:ph type="body" sz="quarter" idx="23"/>
          </p:nvPr>
        </p:nvSpPr>
        <p:spPr>
          <a:xfrm>
            <a:off x="5791200" y="3200400"/>
            <a:ext cx="1371600" cy="152400"/>
          </a:xfrm>
        </p:spPr>
        <p:txBody>
          <a:bodyPr anchor="ctr">
            <a:noAutofit/>
          </a:bodyPr>
          <a:lstStyle>
            <a:lvl1pPr algn="ctr">
              <a:defRPr sz="800" i="1"/>
            </a:lvl1pPr>
            <a:extLst/>
          </a:lstStyle>
          <a:p>
            <a:pPr lvl="0"/>
            <a:r>
              <a:rPr lang="en-US" smtClean="0"/>
              <a:t>Click to edit Master text styles</a:t>
            </a:r>
          </a:p>
        </p:txBody>
      </p:sp>
      <p:sp>
        <p:nvSpPr>
          <p:cNvPr id="33" name="Rectangle 11"/>
          <p:cNvSpPr>
            <a:spLocks noGrp="1"/>
          </p:cNvSpPr>
          <p:nvPr>
            <p:ph type="body" sz="quarter" idx="39"/>
          </p:nvPr>
        </p:nvSpPr>
        <p:spPr>
          <a:xfrm>
            <a:off x="5791200" y="5638800"/>
            <a:ext cx="1371600" cy="152400"/>
          </a:xfrm>
        </p:spPr>
        <p:txBody>
          <a:bodyPr anchor="ctr">
            <a:noAutofit/>
          </a:bodyPr>
          <a:lstStyle>
            <a:lvl1pPr algn="ctr">
              <a:defRPr sz="800" i="1"/>
            </a:lvl1pPr>
            <a:extLst/>
          </a:lstStyle>
          <a:p>
            <a:pPr lvl="0"/>
            <a:r>
              <a:rPr lang="en-US" smtClean="0"/>
              <a:t>Click to edit Master text styles</a:t>
            </a:r>
          </a:p>
        </p:txBody>
      </p:sp>
      <p:sp>
        <p:nvSpPr>
          <p:cNvPr id="5" name="Rectangle 14"/>
          <p:cNvSpPr>
            <a:spLocks noGrp="1"/>
          </p:cNvSpPr>
          <p:nvPr>
            <p:ph type="body" sz="quarter" idx="16"/>
          </p:nvPr>
        </p:nvSpPr>
        <p:spPr>
          <a:xfrm>
            <a:off x="1524000" y="2286000"/>
            <a:ext cx="1371600" cy="609600"/>
          </a:xfrm>
        </p:spPr>
        <p:txBody>
          <a:bodyPr anchor="ctr"/>
          <a:lstStyle>
            <a:lvl1pPr algn="ctr">
              <a:defRPr sz="800"/>
            </a:lvl1pPr>
            <a:extLst/>
          </a:lstStyle>
          <a:p>
            <a:pPr lvl="0"/>
            <a:r>
              <a:rPr lang="en-US" smtClean="0"/>
              <a:t>Click to edit Master text styles</a:t>
            </a:r>
          </a:p>
        </p:txBody>
      </p:sp>
      <p:sp>
        <p:nvSpPr>
          <p:cNvPr id="56" name="Rectangle 14"/>
          <p:cNvSpPr>
            <a:spLocks noGrp="1"/>
          </p:cNvSpPr>
          <p:nvPr>
            <p:ph type="body" sz="quarter" idx="41"/>
          </p:nvPr>
        </p:nvSpPr>
        <p:spPr>
          <a:xfrm>
            <a:off x="1524000" y="4724400"/>
            <a:ext cx="1371600" cy="609600"/>
          </a:xfrm>
        </p:spPr>
        <p:txBody>
          <a:bodyPr anchor="ctr"/>
          <a:lstStyle>
            <a:lvl1pPr algn="ctr">
              <a:defRPr sz="800"/>
            </a:lvl1pPr>
            <a:extLst/>
          </a:lstStyle>
          <a:p>
            <a:pPr lvl="0"/>
            <a:r>
              <a:rPr lang="en-US" smtClean="0"/>
              <a:t>Click to edit Master text styles</a:t>
            </a:r>
          </a:p>
        </p:txBody>
      </p:sp>
      <p:sp>
        <p:nvSpPr>
          <p:cNvPr id="62" name="Rectangle 14"/>
          <p:cNvSpPr>
            <a:spLocks noGrp="1"/>
          </p:cNvSpPr>
          <p:nvPr>
            <p:ph type="body" sz="quarter" idx="20"/>
          </p:nvPr>
        </p:nvSpPr>
        <p:spPr>
          <a:xfrm>
            <a:off x="3657600" y="2286000"/>
            <a:ext cx="1371600" cy="609600"/>
          </a:xfrm>
        </p:spPr>
        <p:txBody>
          <a:bodyPr anchor="ctr"/>
          <a:lstStyle>
            <a:lvl1pPr algn="ctr">
              <a:defRPr sz="800"/>
            </a:lvl1pPr>
            <a:extLst/>
          </a:lstStyle>
          <a:p>
            <a:pPr lvl="0"/>
            <a:r>
              <a:rPr lang="en-US" smtClean="0"/>
              <a:t>Click to edit Master text styles</a:t>
            </a:r>
          </a:p>
        </p:txBody>
      </p:sp>
      <p:sp>
        <p:nvSpPr>
          <p:cNvPr id="37" name="Rectangle 14"/>
          <p:cNvSpPr>
            <a:spLocks noGrp="1"/>
          </p:cNvSpPr>
          <p:nvPr>
            <p:ph type="body" sz="quarter" idx="42"/>
          </p:nvPr>
        </p:nvSpPr>
        <p:spPr>
          <a:xfrm>
            <a:off x="3657600" y="4724400"/>
            <a:ext cx="1371600" cy="609600"/>
          </a:xfrm>
        </p:spPr>
        <p:txBody>
          <a:bodyPr anchor="ctr"/>
          <a:lstStyle>
            <a:lvl1pPr algn="ctr">
              <a:defRPr sz="800"/>
            </a:lvl1pPr>
            <a:extLst/>
          </a:lstStyle>
          <a:p>
            <a:pPr lvl="0"/>
            <a:r>
              <a:rPr lang="en-US" smtClean="0"/>
              <a:t>Click to edit Master text styles</a:t>
            </a:r>
          </a:p>
        </p:txBody>
      </p:sp>
      <p:sp>
        <p:nvSpPr>
          <p:cNvPr id="41" name="Rectangle 14"/>
          <p:cNvSpPr>
            <a:spLocks noGrp="1"/>
          </p:cNvSpPr>
          <p:nvPr>
            <p:ph type="body" sz="quarter" idx="24"/>
          </p:nvPr>
        </p:nvSpPr>
        <p:spPr>
          <a:xfrm>
            <a:off x="5791200" y="2286000"/>
            <a:ext cx="1371600" cy="609600"/>
          </a:xfrm>
        </p:spPr>
        <p:txBody>
          <a:bodyPr anchor="ctr"/>
          <a:lstStyle>
            <a:lvl1pPr algn="ctr">
              <a:defRPr sz="800"/>
            </a:lvl1pPr>
            <a:extLst/>
          </a:lstStyle>
          <a:p>
            <a:pPr lvl="0"/>
            <a:r>
              <a:rPr lang="en-US" smtClean="0"/>
              <a:t>Click to edit Master text styles</a:t>
            </a:r>
          </a:p>
        </p:txBody>
      </p:sp>
      <p:sp>
        <p:nvSpPr>
          <p:cNvPr id="52" name="Rectangle 14"/>
          <p:cNvSpPr>
            <a:spLocks noGrp="1"/>
          </p:cNvSpPr>
          <p:nvPr>
            <p:ph type="body" sz="quarter" idx="43"/>
          </p:nvPr>
        </p:nvSpPr>
        <p:spPr>
          <a:xfrm>
            <a:off x="5791200" y="4724400"/>
            <a:ext cx="1371600" cy="609600"/>
          </a:xfrm>
        </p:spPr>
        <p:txBody>
          <a:bodyPr anchor="ctr"/>
          <a:lstStyle>
            <a:lvl1pPr algn="ctr">
              <a:defRPr sz="800"/>
            </a:lvl1pPr>
            <a:extLst/>
          </a:lstStyle>
          <a:p>
            <a:pPr lvl="0"/>
            <a:r>
              <a:rPr lang="en-US" smtClean="0"/>
              <a:t>Click to edit Master text styles</a:t>
            </a:r>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smtClean="0"/>
              <a:t>Click to edit Master text styles</a:t>
            </a:r>
          </a:p>
        </p:txBody>
      </p:sp>
      <p:sp>
        <p:nvSpPr>
          <p:cNvPr id="45" name="Rectangle 42"/>
          <p:cNvSpPr>
            <a:spLocks noGrp="1"/>
          </p:cNvSpPr>
          <p:nvPr>
            <p:ph type="dt" sz="half" idx="47"/>
          </p:nvPr>
        </p:nvSpPr>
        <p:spPr/>
        <p:txBody>
          <a:bodyPr/>
          <a:lstStyle>
            <a:lvl1pPr>
              <a:defRPr/>
            </a:lvl1pPr>
            <a:extLst/>
          </a:lstStyle>
          <a:p>
            <a:pPr>
              <a:defRPr/>
            </a:pPr>
            <a:fld id="{F0972E2E-87F1-48FF-85EB-B890BB9ACAD5}" type="datetime1">
              <a:rPr lang="en-US">
                <a:solidFill>
                  <a:prstClr val="black">
                    <a:tint val="65000"/>
                  </a:prstClr>
                </a:solidFill>
              </a:rPr>
              <a:pPr>
                <a:defRPr/>
              </a:pPr>
              <a:t>2/28/2012</a:t>
            </a:fld>
            <a:endParaRPr lang="en-US">
              <a:solidFill>
                <a:prstClr val="black">
                  <a:tint val="65000"/>
                </a:prstClr>
              </a:solidFill>
            </a:endParaRPr>
          </a:p>
        </p:txBody>
      </p:sp>
      <p:sp>
        <p:nvSpPr>
          <p:cNvPr id="46" name="Rectangle 43"/>
          <p:cNvSpPr>
            <a:spLocks noGrp="1"/>
          </p:cNvSpPr>
          <p:nvPr>
            <p:ph type="sldNum" sz="quarter" idx="48"/>
          </p:nvPr>
        </p:nvSpPr>
        <p:spPr/>
        <p:txBody>
          <a:bodyPr/>
          <a:lstStyle>
            <a:lvl1pPr>
              <a:defRPr/>
            </a:lvl1pPr>
            <a:extLst/>
          </a:lstStyle>
          <a:p>
            <a:pPr>
              <a:defRPr/>
            </a:pPr>
            <a:fld id="{E7FF01BA-7B9A-42F0-9AE2-EDBC1B206A54}" type="slidenum">
              <a:rPr lang="en-US">
                <a:solidFill>
                  <a:prstClr val="black"/>
                </a:solidFill>
              </a:rPr>
              <a:pPr>
                <a:defRPr/>
              </a:pPr>
              <a:t>‹#›</a:t>
            </a:fld>
            <a:endParaRPr lang="en-US">
              <a:solidFill>
                <a:prstClr val="black"/>
              </a:solidFill>
            </a:endParaRPr>
          </a:p>
        </p:txBody>
      </p:sp>
      <p:sp>
        <p:nvSpPr>
          <p:cNvPr id="47" name="Rectangle 45"/>
          <p:cNvSpPr>
            <a:spLocks noGrp="1"/>
          </p:cNvSpPr>
          <p:nvPr>
            <p:ph type="ftr" sz="quarter" idx="49"/>
          </p:nvPr>
        </p:nvSpPr>
        <p:spPr/>
        <p:txBody>
          <a:bodyPr/>
          <a:lstStyle>
            <a:lvl1pPr>
              <a:defRPr/>
            </a:lvl1pPr>
            <a:extLst/>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10400" y="76200"/>
            <a:ext cx="1371600" cy="228600"/>
          </a:xfrm>
        </p:spPr>
        <p:txBody>
          <a:bodyPr/>
          <a:lstStyle>
            <a:lvl1pPr>
              <a:defRPr/>
            </a:lvl1pPr>
          </a:lstStyle>
          <a:p>
            <a:pPr>
              <a:defRPr/>
            </a:pPr>
            <a:fld id="{249C3ED2-AF9F-4996-80C5-1E9DF680619E}" type="datetime1">
              <a:rPr lang="en-US">
                <a:solidFill>
                  <a:prstClr val="black">
                    <a:tint val="65000"/>
                  </a:prstClr>
                </a:solidFill>
              </a:rPr>
              <a:pPr>
                <a:defRPr/>
              </a:pPr>
              <a:t>2/28/2012</a:t>
            </a:fld>
            <a:endParaRPr lang="en-US" dirty="0">
              <a:solidFill>
                <a:prstClr val="black">
                  <a:tint val="65000"/>
                </a:prstClr>
              </a:solidFill>
            </a:endParaRPr>
          </a:p>
        </p:txBody>
      </p:sp>
      <p:sp>
        <p:nvSpPr>
          <p:cNvPr id="3" name="Slide Number Placeholder 2"/>
          <p:cNvSpPr>
            <a:spLocks noGrp="1"/>
          </p:cNvSpPr>
          <p:nvPr>
            <p:ph type="sldNum" sz="quarter" idx="11"/>
          </p:nvPr>
        </p:nvSpPr>
        <p:spPr>
          <a:xfrm>
            <a:off x="6503988" y="6473825"/>
            <a:ext cx="990600" cy="304800"/>
          </a:xfrm>
        </p:spPr>
        <p:txBody>
          <a:bodyPr/>
          <a:lstStyle>
            <a:lvl1pPr>
              <a:defRPr/>
            </a:lvl1pPr>
          </a:lstStyle>
          <a:p>
            <a:pPr>
              <a:defRPr/>
            </a:pPr>
            <a:fld id="{0696A9A9-E4B5-4CB4-BE4B-D954E4014835}" type="slidenum">
              <a:rPr lang="en-US">
                <a:solidFill>
                  <a:prstClr val="black"/>
                </a:solidFill>
              </a:rPr>
              <a:pPr>
                <a:defRPr/>
              </a:pPr>
              <a:t>‹#›</a:t>
            </a:fld>
            <a:endParaRPr lang="en-US" dirty="0">
              <a:solidFill>
                <a:prstClr val="black"/>
              </a:solidFill>
            </a:endParaRPr>
          </a:p>
        </p:txBody>
      </p:sp>
      <p:sp>
        <p:nvSpPr>
          <p:cNvPr id="4" name="Footer Placeholder 3"/>
          <p:cNvSpPr>
            <a:spLocks noGrp="1"/>
          </p:cNvSpPr>
          <p:nvPr>
            <p:ph type="ftr" sz="quarter" idx="12"/>
          </p:nvPr>
        </p:nvSpPr>
        <p:spPr>
          <a:xfrm>
            <a:off x="2705100" y="6477000"/>
            <a:ext cx="3733800" cy="304800"/>
          </a:xfrm>
        </p:spPr>
        <p:txBody>
          <a:bodyPr/>
          <a:lstStyle>
            <a:lvl1pPr>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fld id="{382469FF-248C-4C13-AEE2-EF05D04E871B}"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20836C98-17F6-4E73-9A0D-2152283C6D1C}"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D65A2A89-8E61-4931-AE0E-47DBCB45D3B0}"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77DBB7A3-9BE0-4CE6-BCF0-5FE33D7FE192}"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5EB8B6AE-DEE5-4069-81F7-4A1868D0C0FB}" type="datetimeFigureOut">
              <a:rPr lang="en-US"/>
              <a:pPr>
                <a:defRPr/>
              </a:pPr>
              <a:t>2/28/2012</a:t>
            </a:fld>
            <a:endParaRPr lang="en-US"/>
          </a:p>
        </p:txBody>
      </p:sp>
      <p:sp>
        <p:nvSpPr>
          <p:cNvPr id="5" name="Footer Placeholder 4"/>
          <p:cNvSpPr>
            <a:spLocks noGrp="1"/>
          </p:cNvSpPr>
          <p:nvPr>
            <p:ph type="ftr" sz="quarter" idx="11"/>
          </p:nvPr>
        </p:nvSpPr>
        <p:spPr/>
        <p:txBody>
          <a:bodyPr/>
          <a:lstStyle>
            <a:lvl1pPr>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16ED5971-CA9F-4001-9ACC-2068944F503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8C9F3E1-39A8-4416-9E07-58F880321699}"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F6C3E2A-FE9F-4C4C-ABB2-66D5D80D5F0F}"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fld id="{DBDF9440-7AB5-441C-AFB5-1421B7C781AE}"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7E27F7FF-2DA5-4034-A0BC-AC3565AEED37}"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fld id="{65F67C75-66FB-479B-88DE-9378E251BB9A}"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1D82C9BB-C8F8-4BD4-B21C-CA439EEAE2D2}"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fld id="{7C6A51F0-EE1D-415E-A5DA-5BD9100B9298}"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1F132381-A94C-46D7-A19A-8AA36798A88E}"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012745C-4822-4814-9118-86C56D5B2746}"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6790485-A35F-436F-9AC4-B321423C0E9D}"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1DBC423-72B1-4E37-B6F4-3F285F39D4A3}"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EB7A56C-8A45-47F5-B5A2-E86BD50FE853}"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01F7B97-92AE-4ABD-BA6D-C891D68D4BE9}"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21AB47-8010-4FA2-83B7-07C23323AA1B}"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B100DD29-54D5-45C0-BB42-594B93214485}"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45BAE8A-7586-4DEC-8DA9-C73D9C7EBBB1}"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94BAAA5D-A968-4F4A-AC1A-ADFD674B1EBD}"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ADAEB50-4148-48C9-AAD6-86EBA557623A}"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pPr>
              <a:defRPr/>
            </a:pPr>
            <a:fld id="{382469FF-248C-4C13-AEE2-EF05D04E871B}"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20836C98-17F6-4E73-9A0D-2152283C6D1C}"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rot="5400000">
            <a:off x="2305051"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642E8F8C-E1B2-4CBA-AE32-47DA056E2902}" type="datetimeFigureOut">
              <a:rPr lang="en-US"/>
              <a:pPr>
                <a:defRPr/>
              </a:pPr>
              <a:t>2/28/2012</a:t>
            </a:fld>
            <a:endParaRPr lang="en-US"/>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p:txBody>
          <a:bodyPr/>
          <a:lstStyle>
            <a:lvl1pPr>
              <a:defRPr/>
            </a:lvl1pPr>
            <a:extLst/>
          </a:lstStyle>
          <a:p>
            <a:pPr>
              <a:defRPr/>
            </a:pPr>
            <a:fld id="{437BB1B5-937E-468A-847F-BEA79FDAE42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D65A2A89-8E61-4931-AE0E-47DBCB45D3B0}"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77DBB7A3-9BE0-4CE6-BCF0-5FE33D7FE192}"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8C9F3E1-39A8-4416-9E07-58F880321699}"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F6C3E2A-FE9F-4C4C-ABB2-66D5D80D5F0F}"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pPr>
              <a:defRPr/>
            </a:pPr>
            <a:fld id="{DBDF9440-7AB5-441C-AFB5-1421B7C781AE}"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7E27F7FF-2DA5-4034-A0BC-AC3565AEED37}"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pPr>
              <a:defRPr/>
            </a:pPr>
            <a:fld id="{65F67C75-66FB-479B-88DE-9378E251BB9A}"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1D82C9BB-C8F8-4BD4-B21C-CA439EEAE2D2}"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fld id="{7C6A51F0-EE1D-415E-A5DA-5BD9100B9298}"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1F132381-A94C-46D7-A19A-8AA36798A88E}"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012745C-4822-4814-9118-86C56D5B2746}"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6790485-A35F-436F-9AC4-B321423C0E9D}"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1DBC423-72B1-4E37-B6F4-3F285F39D4A3}"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EB7A56C-8A45-47F5-B5A2-E86BD50FE853}"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01F7B97-92AE-4ABD-BA6D-C891D68D4BE9}"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21AB47-8010-4FA2-83B7-07C23323AA1B}"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B100DD29-54D5-45C0-BB42-594B93214485}"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45BAE8A-7586-4DEC-8DA9-C73D9C7EBBB1}"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pPr>
              <a:defRPr/>
            </a:pPr>
            <a:fld id="{94BAAA5D-A968-4F4A-AC1A-ADFD674B1EBD}" type="datetimeFigureOut">
              <a:rPr lang="en-US" smtClean="0">
                <a:solidFill>
                  <a:prstClr val="black">
                    <a:tint val="75000"/>
                  </a:prstClr>
                </a:solidFill>
              </a:rPr>
              <a:pPr>
                <a:def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ADAEB50-4148-48C9-AAD6-86EBA557623A}" type="slidenum">
              <a:rPr lang="en-US" smtClean="0">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A7474C32-2D8D-4861-9CEE-887EF5473382}" type="datetimeFigureOut">
              <a:rPr lang="en-US"/>
              <a:pPr>
                <a:defRPr/>
              </a:pPr>
              <a:t>2/28/2012</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B47786DF-1BE6-4809-9C03-DA1BC42EB546}"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hape 43"/>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5" name="Shape 35"/>
          <p:cNvSpPr>
            <a:spLocks/>
          </p:cNvSpPr>
          <p:nvPr/>
        </p:nvSpPr>
        <p:spPr bwMode="auto">
          <a:xfrm>
            <a:off x="4821238"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6" name="Shape 42"/>
          <p:cNvSpPr>
            <a:spLocks/>
          </p:cNvSpPr>
          <p:nvPr/>
        </p:nvSpPr>
        <p:spPr bwMode="auto">
          <a:xfrm>
            <a:off x="290513" y="-14288"/>
            <a:ext cx="5562600" cy="6553201"/>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7"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0"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1"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2" name="Shape 26"/>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3" name="Rectangle 12"/>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5" name="Rectangle 14"/>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6" name="Rectangle 15"/>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7" name="Rectangle 16"/>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8" name="Rectangle 17"/>
          <p:cNvSpPr/>
          <p:nvPr/>
        </p:nvSpPr>
        <p:spPr>
          <a:xfrm>
            <a:off x="363538" y="401638"/>
            <a:ext cx="8504237"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9" name="Rectangle 18"/>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0" name="Rectangle 19"/>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1" name="Rectangle 20"/>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2" name="Rectangle 21"/>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3" name="Rectangle 22"/>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4" name="Rectangle 23"/>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5" name="Rectangle 24"/>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6" name="Rectangle 25"/>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7" name="Rectangle 26"/>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8" name="TextBox 27"/>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9" name="Date Placeholder 27"/>
          <p:cNvSpPr>
            <a:spLocks noGrp="1"/>
          </p:cNvSpPr>
          <p:nvPr>
            <p:ph type="dt" sz="half" idx="10"/>
          </p:nvPr>
        </p:nvSpPr>
        <p:spPr/>
        <p:txBody>
          <a:bodyPr/>
          <a:lstStyle>
            <a:lvl1pPr>
              <a:defRPr/>
            </a:lvl1pPr>
            <a:extLst/>
          </a:lstStyle>
          <a:p>
            <a:pPr>
              <a:defRPr/>
            </a:pPr>
            <a:fld id="{A855D80F-EABE-4BD5-9BD0-B334473F8703}" type="datetimeFigureOut">
              <a:rPr lang="en-US">
                <a:solidFill>
                  <a:srgbClr val="E9E5DC"/>
                </a:solidFill>
              </a:rPr>
              <a:pPr>
                <a:defRPr/>
              </a:pPr>
              <a:t>2/28/2012</a:t>
            </a:fld>
            <a:endParaRPr lang="en-US">
              <a:solidFill>
                <a:srgbClr val="E9E5DC"/>
              </a:solidFill>
            </a:endParaRPr>
          </a:p>
        </p:txBody>
      </p:sp>
      <p:sp>
        <p:nvSpPr>
          <p:cNvPr id="30" name="Footer Placeholder 16"/>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31" name="Slide Number Placeholder 28"/>
          <p:cNvSpPr>
            <a:spLocks noGrp="1"/>
          </p:cNvSpPr>
          <p:nvPr>
            <p:ph type="sldNum" sz="quarter" idx="12"/>
          </p:nvPr>
        </p:nvSpPr>
        <p:spPr/>
        <p:txBody>
          <a:bodyPr/>
          <a:lstStyle>
            <a:lvl1pPr>
              <a:defRPr/>
            </a:lvl1pPr>
            <a:extLst/>
          </a:lstStyle>
          <a:p>
            <a:pPr>
              <a:defRPr/>
            </a:pPr>
            <a:fld id="{5BE83647-9B92-4BA6-91D8-E385DA8096BE}"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20B3841-4DE4-4177-B0C5-CF396FFCB7FC}" type="datetimeFigureOut">
              <a:rPr lang="en-US">
                <a:solidFill>
                  <a:srgbClr val="E9E5DC"/>
                </a:solidFill>
              </a:rPr>
              <a:pPr>
                <a:defRPr/>
              </a:pPr>
              <a:t>2/28/2012</a:t>
            </a:fld>
            <a:endParaRPr lang="en-US" dirty="0">
              <a:solidFill>
                <a:srgbClr val="E9E5DC"/>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E9E5DC"/>
              </a:solidFill>
            </a:endParaRPr>
          </a:p>
        </p:txBody>
      </p:sp>
      <p:sp>
        <p:nvSpPr>
          <p:cNvPr id="6" name="Slide Number Placeholder 22"/>
          <p:cNvSpPr>
            <a:spLocks noGrp="1"/>
          </p:cNvSpPr>
          <p:nvPr>
            <p:ph type="sldNum" sz="quarter" idx="12"/>
          </p:nvPr>
        </p:nvSpPr>
        <p:spPr/>
        <p:txBody>
          <a:bodyPr/>
          <a:lstStyle>
            <a:lvl1pPr>
              <a:defRPr/>
            </a:lvl1pPr>
          </a:lstStyle>
          <a:p>
            <a:pPr>
              <a:defRPr/>
            </a:pPr>
            <a:fld id="{5D407888-21F1-4CA2-91B3-CB285AE21584}"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5EB8B6AE-DEE5-4069-81F7-4A1868D0C0FB}" type="datetimeFigureOut">
              <a:rPr lang="en-US">
                <a:solidFill>
                  <a:srgbClr val="E9E5DC"/>
                </a:solidFill>
              </a:rPr>
              <a:pPr>
                <a:defRPr/>
              </a:pPr>
              <a:t>2/28/2012</a:t>
            </a:fld>
            <a:endParaRPr lang="en-US">
              <a:solidFill>
                <a:srgbClr val="E9E5DC"/>
              </a:solidFill>
            </a:endParaRPr>
          </a:p>
        </p:txBody>
      </p:sp>
      <p:sp>
        <p:nvSpPr>
          <p:cNvPr id="5" name="Footer Placeholder 4"/>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6" name="Slide Number Placeholder 5"/>
          <p:cNvSpPr>
            <a:spLocks noGrp="1"/>
          </p:cNvSpPr>
          <p:nvPr>
            <p:ph type="sldNum" sz="quarter" idx="12"/>
          </p:nvPr>
        </p:nvSpPr>
        <p:spPr/>
        <p:txBody>
          <a:bodyPr/>
          <a:lstStyle>
            <a:lvl1pPr>
              <a:defRPr/>
            </a:lvl1pPr>
            <a:extLst/>
          </a:lstStyle>
          <a:p>
            <a:pPr>
              <a:defRPr/>
            </a:pPr>
            <a:fld id="{16ED5971-CA9F-4001-9ACC-2068944F5033}"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rot="5400000">
            <a:off x="2305051"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642E8F8C-E1B2-4CBA-AE32-47DA056E2902}" type="datetimeFigureOut">
              <a:rPr lang="en-US">
                <a:solidFill>
                  <a:srgbClr val="696464"/>
                </a:solidFill>
              </a:rPr>
              <a:pPr>
                <a:defRPr/>
              </a:pPr>
              <a:t>2/28/2012</a:t>
            </a:fld>
            <a:endParaRPr lang="en-US">
              <a:solidFill>
                <a:srgbClr val="696464"/>
              </a:solidFill>
            </a:endParaRPr>
          </a:p>
        </p:txBody>
      </p:sp>
      <p:sp>
        <p:nvSpPr>
          <p:cNvPr id="7" name="Footer Placeholder 5"/>
          <p:cNvSpPr>
            <a:spLocks noGrp="1"/>
          </p:cNvSpPr>
          <p:nvPr>
            <p:ph type="ftr" sz="quarter" idx="11"/>
          </p:nvPr>
        </p:nvSpPr>
        <p:spPr/>
        <p:txBody>
          <a:bodyPr/>
          <a:lstStyle>
            <a:lvl1pPr>
              <a:defRPr/>
            </a:lvl1pPr>
            <a:extLst/>
          </a:lstStyle>
          <a:p>
            <a:pPr>
              <a:defRPr/>
            </a:pPr>
            <a:endParaRPr lang="en-US">
              <a:solidFill>
                <a:srgbClr val="696464"/>
              </a:solidFill>
            </a:endParaRPr>
          </a:p>
        </p:txBody>
      </p:sp>
      <p:sp>
        <p:nvSpPr>
          <p:cNvPr id="8" name="Slide Number Placeholder 6"/>
          <p:cNvSpPr>
            <a:spLocks noGrp="1"/>
          </p:cNvSpPr>
          <p:nvPr>
            <p:ph type="sldNum" sz="quarter" idx="12"/>
          </p:nvPr>
        </p:nvSpPr>
        <p:spPr/>
        <p:txBody>
          <a:bodyPr/>
          <a:lstStyle>
            <a:lvl1pPr>
              <a:defRPr/>
            </a:lvl1pPr>
            <a:extLst/>
          </a:lstStyle>
          <a:p>
            <a:pPr>
              <a:defRPr/>
            </a:pPr>
            <a:fld id="{437BB1B5-937E-468A-847F-BEA79FDAE422}" type="slidenum">
              <a:rPr lang="en-US">
                <a:solidFill>
                  <a:srgbClr val="696464"/>
                </a:solidFill>
              </a:rPr>
              <a:pPr>
                <a:defRPr/>
              </a:pPr>
              <a:t>‹#›</a:t>
            </a:fld>
            <a:endParaRPr lang="en-US">
              <a:solidFill>
                <a:srgbClr val="696464"/>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A7474C32-2D8D-4861-9CEE-887EF5473382}" type="datetimeFigureOut">
              <a:rPr lang="en-US">
                <a:solidFill>
                  <a:srgbClr val="E9E5DC"/>
                </a:solidFill>
              </a:rPr>
              <a:pPr>
                <a:defRPr/>
              </a:pPr>
              <a:t>2/28/2012</a:t>
            </a:fld>
            <a:endParaRPr lang="en-US" dirty="0">
              <a:solidFill>
                <a:srgbClr val="E9E5DC"/>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srgbClr val="E9E5DC"/>
              </a:solidFill>
            </a:endParaRPr>
          </a:p>
        </p:txBody>
      </p:sp>
      <p:sp>
        <p:nvSpPr>
          <p:cNvPr id="5" name="Slide Number Placeholder 4"/>
          <p:cNvSpPr>
            <a:spLocks noGrp="1"/>
          </p:cNvSpPr>
          <p:nvPr>
            <p:ph type="sldNum" sz="quarter" idx="12"/>
          </p:nvPr>
        </p:nvSpPr>
        <p:spPr/>
        <p:txBody>
          <a:bodyPr/>
          <a:lstStyle>
            <a:lvl1pPr>
              <a:defRPr/>
            </a:lvl1pPr>
          </a:lstStyle>
          <a:p>
            <a:pPr>
              <a:defRPr/>
            </a:pPr>
            <a:fld id="{B47786DF-1BE6-4809-9C03-DA1BC42EB546}"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686800"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7" name="TextBox 16"/>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Date Placeholder 6"/>
          <p:cNvSpPr>
            <a:spLocks noGrp="1"/>
          </p:cNvSpPr>
          <p:nvPr>
            <p:ph type="dt" sz="half" idx="10"/>
          </p:nvPr>
        </p:nvSpPr>
        <p:spPr/>
        <p:txBody>
          <a:bodyPr/>
          <a:lstStyle>
            <a:lvl1pPr>
              <a:defRPr/>
            </a:lvl1pPr>
            <a:extLst/>
          </a:lstStyle>
          <a:p>
            <a:pPr>
              <a:defRPr/>
            </a:pPr>
            <a:fld id="{EEB08C27-441B-4B2F-A92A-C1C5604B3799}" type="datetimeFigureOut">
              <a:rPr lang="en-US">
                <a:solidFill>
                  <a:srgbClr val="E9E5DC"/>
                </a:solidFill>
              </a:rPr>
              <a:pPr>
                <a:defRPr/>
              </a:pPr>
              <a:t>2/28/2012</a:t>
            </a:fld>
            <a:endParaRPr lang="en-US">
              <a:solidFill>
                <a:srgbClr val="E9E5DC"/>
              </a:solidFill>
            </a:endParaRPr>
          </a:p>
        </p:txBody>
      </p:sp>
      <p:sp>
        <p:nvSpPr>
          <p:cNvPr id="19" name="Footer Placeholder 7"/>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20" name="Slide Number Placeholder 8"/>
          <p:cNvSpPr>
            <a:spLocks noGrp="1"/>
          </p:cNvSpPr>
          <p:nvPr>
            <p:ph type="sldNum" sz="quarter" idx="12"/>
          </p:nvPr>
        </p:nvSpPr>
        <p:spPr/>
        <p:txBody>
          <a:bodyPr/>
          <a:lstStyle>
            <a:lvl1pPr>
              <a:defRPr/>
            </a:lvl1pPr>
            <a:extLst/>
          </a:lstStyle>
          <a:p>
            <a:pPr>
              <a:defRPr/>
            </a:pPr>
            <a:fld id="{792432E5-9130-4A62-8D55-71DC7CB0F52C}"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2DE4E3FE-6D4B-43B6-987F-7BF9FF548647}" type="datetimeFigureOut">
              <a:rPr lang="en-US">
                <a:solidFill>
                  <a:srgbClr val="E9E5DC"/>
                </a:solidFill>
              </a:rPr>
              <a:pPr>
                <a:defRPr/>
              </a:pPr>
              <a:t>2/28/2012</a:t>
            </a:fld>
            <a:endParaRPr lang="en-US" dirty="0">
              <a:solidFill>
                <a:srgbClr val="E9E5DC"/>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E9E5DC"/>
              </a:solidFill>
            </a:endParaRPr>
          </a:p>
        </p:txBody>
      </p:sp>
      <p:sp>
        <p:nvSpPr>
          <p:cNvPr id="5" name="Slide Number Placeholder 22"/>
          <p:cNvSpPr>
            <a:spLocks noGrp="1"/>
          </p:cNvSpPr>
          <p:nvPr>
            <p:ph type="sldNum" sz="quarter" idx="12"/>
          </p:nvPr>
        </p:nvSpPr>
        <p:spPr/>
        <p:txBody>
          <a:bodyPr/>
          <a:lstStyle>
            <a:lvl1pPr>
              <a:defRPr/>
            </a:lvl1pPr>
          </a:lstStyle>
          <a:p>
            <a:pPr>
              <a:defRPr/>
            </a:pPr>
            <a:fld id="{F34FC3ED-6B11-449B-BF86-977648D1BAFB}"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3" name="Date Placeholder 1"/>
          <p:cNvSpPr>
            <a:spLocks noGrp="1"/>
          </p:cNvSpPr>
          <p:nvPr>
            <p:ph type="dt" sz="half" idx="10"/>
          </p:nvPr>
        </p:nvSpPr>
        <p:spPr/>
        <p:txBody>
          <a:bodyPr/>
          <a:lstStyle>
            <a:lvl1pPr>
              <a:defRPr/>
            </a:lvl1pPr>
            <a:extLst/>
          </a:lstStyle>
          <a:p>
            <a:pPr>
              <a:defRPr/>
            </a:pPr>
            <a:fld id="{06660F4A-18B3-4BBA-91CB-8BC2548327F3}" type="datetimeFigureOut">
              <a:rPr lang="en-US">
                <a:solidFill>
                  <a:srgbClr val="E9E5DC"/>
                </a:solidFill>
              </a:rPr>
              <a:pPr>
                <a:defRPr/>
              </a:pPr>
              <a:t>2/28/2012</a:t>
            </a:fld>
            <a:endParaRPr lang="en-US">
              <a:solidFill>
                <a:srgbClr val="E9E5DC"/>
              </a:solidFill>
            </a:endParaRPr>
          </a:p>
        </p:txBody>
      </p:sp>
      <p:sp>
        <p:nvSpPr>
          <p:cNvPr id="4" name="Footer Placeholder 2"/>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5" name="Slide Number Placeholder 3"/>
          <p:cNvSpPr>
            <a:spLocks noGrp="1"/>
          </p:cNvSpPr>
          <p:nvPr>
            <p:ph type="sldNum" sz="quarter" idx="12"/>
          </p:nvPr>
        </p:nvSpPr>
        <p:spPr/>
        <p:txBody>
          <a:bodyPr/>
          <a:lstStyle>
            <a:lvl1pPr>
              <a:defRPr/>
            </a:lvl1pPr>
            <a:extLst/>
          </a:lstStyle>
          <a:p>
            <a:pPr>
              <a:defRPr/>
            </a:pPr>
            <a:fld id="{832D3E2B-C815-4D88-B87A-B2D029DF807D}"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4F5BDFD1-DC6A-4953-BCEC-317DFAE6F19E}" type="datetimeFigureOut">
              <a:rPr lang="en-US">
                <a:solidFill>
                  <a:srgbClr val="E9E5DC"/>
                </a:solidFill>
              </a:rPr>
              <a:pPr>
                <a:defRPr/>
              </a:pPr>
              <a:t>2/28/2012</a:t>
            </a:fld>
            <a:endParaRPr lang="en-US">
              <a:solidFill>
                <a:srgbClr val="E9E5DC"/>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53432D25-AC09-49B9-8742-7CDCE1088B00}"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7"/>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17"/>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30"/>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p:txBody>
          <a:bodyPr/>
          <a:lstStyle>
            <a:lvl1pPr>
              <a:defRPr/>
            </a:lvl1pPr>
            <a:extLst/>
          </a:lstStyle>
          <a:p>
            <a:pPr>
              <a:defRPr/>
            </a:pPr>
            <a:fld id="{F3CB6457-61B8-4B2D-94E9-B904A1FAA299}" type="datetimeFigureOut">
              <a:rPr lang="en-US">
                <a:solidFill>
                  <a:srgbClr val="E9E5DC"/>
                </a:solidFill>
              </a:rPr>
              <a:pPr>
                <a:defRPr/>
              </a:pPr>
              <a:t>2/28/2012</a:t>
            </a:fld>
            <a:endParaRPr lang="en-US">
              <a:solidFill>
                <a:srgbClr val="E9E5DC"/>
              </a:solidFill>
            </a:endParaRPr>
          </a:p>
        </p:txBody>
      </p:sp>
      <p:sp>
        <p:nvSpPr>
          <p:cNvPr id="20" name="Footer Placeholder 5"/>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21" name="Slide Number Placeholder 6"/>
          <p:cNvSpPr>
            <a:spLocks noGrp="1"/>
          </p:cNvSpPr>
          <p:nvPr>
            <p:ph type="sldNum" sz="quarter" idx="12"/>
          </p:nvPr>
        </p:nvSpPr>
        <p:spPr/>
        <p:txBody>
          <a:bodyPr/>
          <a:lstStyle>
            <a:lvl1pPr>
              <a:defRPr/>
            </a:lvl1pPr>
            <a:extLst/>
          </a:lstStyle>
          <a:p>
            <a:pPr>
              <a:defRPr/>
            </a:pPr>
            <a:fld id="{BA8BA0B4-D762-4051-B3B0-EEADE9FCEA8A}"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686800"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7" name="TextBox 16"/>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Date Placeholder 6"/>
          <p:cNvSpPr>
            <a:spLocks noGrp="1"/>
          </p:cNvSpPr>
          <p:nvPr>
            <p:ph type="dt" sz="half" idx="10"/>
          </p:nvPr>
        </p:nvSpPr>
        <p:spPr/>
        <p:txBody>
          <a:bodyPr/>
          <a:lstStyle>
            <a:lvl1pPr>
              <a:defRPr/>
            </a:lvl1pPr>
            <a:extLst/>
          </a:lstStyle>
          <a:p>
            <a:pPr>
              <a:defRPr/>
            </a:pPr>
            <a:fld id="{EEB08C27-441B-4B2F-A92A-C1C5604B3799}" type="datetimeFigureOut">
              <a:rPr lang="en-US"/>
              <a:pPr>
                <a:defRPr/>
              </a:pPr>
              <a:t>2/28/2012</a:t>
            </a:fld>
            <a:endParaRPr lang="en-US"/>
          </a:p>
        </p:txBody>
      </p:sp>
      <p:sp>
        <p:nvSpPr>
          <p:cNvPr id="19" name="Footer Placeholder 7"/>
          <p:cNvSpPr>
            <a:spLocks noGrp="1"/>
          </p:cNvSpPr>
          <p:nvPr>
            <p:ph type="ftr" sz="quarter" idx="11"/>
          </p:nvPr>
        </p:nvSpPr>
        <p:spPr/>
        <p:txBody>
          <a:bodyPr/>
          <a:lstStyle>
            <a:lvl1pPr>
              <a:defRPr/>
            </a:lvl1pPr>
            <a:extLst/>
          </a:lstStyle>
          <a:p>
            <a:pPr>
              <a:defRPr/>
            </a:pPr>
            <a:endParaRPr lang="en-US"/>
          </a:p>
        </p:txBody>
      </p:sp>
      <p:sp>
        <p:nvSpPr>
          <p:cNvPr id="20" name="Slide Number Placeholder 8"/>
          <p:cNvSpPr>
            <a:spLocks noGrp="1"/>
          </p:cNvSpPr>
          <p:nvPr>
            <p:ph type="sldNum" sz="quarter" idx="12"/>
          </p:nvPr>
        </p:nvSpPr>
        <p:spPr/>
        <p:txBody>
          <a:bodyPr/>
          <a:lstStyle>
            <a:lvl1pPr>
              <a:defRPr/>
            </a:lvl1pPr>
            <a:extLst/>
          </a:lstStyle>
          <a:p>
            <a:pPr>
              <a:defRPr/>
            </a:pPr>
            <a:fld id="{792432E5-9130-4A62-8D55-71DC7CB0F52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2A5813-D36C-41BD-BD83-A54A62C1D142}" type="datetime1">
              <a:rPr lang="en-US" smtClean="0">
                <a:solidFill>
                  <a:prstClr val="black">
                    <a:tint val="75000"/>
                  </a:prstClr>
                </a:solidFill>
              </a: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B55FE-5F43-46CD-A897-394AA333F2FF}" type="datetime1">
              <a:rPr lang="en-US" smtClean="0">
                <a:solidFill>
                  <a:prstClr val="black">
                    <a:tint val="75000"/>
                  </a:prstClr>
                </a:solidFill>
              </a: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445CFE-CBC7-42C3-848A-882A682A2174}" type="datetime1">
              <a:rPr lang="en-US" smtClean="0">
                <a:solidFill>
                  <a:prstClr val="black">
                    <a:tint val="75000"/>
                  </a:prstClr>
                </a:solidFill>
              </a: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899FD6-A25E-4FAD-BF21-2D0CD9C886B8}" type="datetime1">
              <a:rPr lang="en-US" smtClean="0">
                <a:solidFill>
                  <a:prstClr val="black">
                    <a:tint val="75000"/>
                  </a:prstClr>
                </a:solidFill>
              </a: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38AC0B-FC46-4D87-8B90-733A37DF987C}" type="datetime1">
              <a:rPr lang="en-US" smtClean="0">
                <a:solidFill>
                  <a:prstClr val="black">
                    <a:tint val="75000"/>
                  </a:prstClr>
                </a:solidFill>
              </a:rPr>
              <a:pPr/>
              <a:t>2/28/2012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9019AF-2B8B-44F5-8071-EC671E4FFB1E}" type="datetime1">
              <a:rPr lang="en-US" smtClean="0">
                <a:solidFill>
                  <a:prstClr val="black">
                    <a:tint val="75000"/>
                  </a:prstClr>
                </a:solidFill>
              </a:rPr>
              <a:pPr/>
              <a:t>2/28/2012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35FAA-6DD8-4FB6-9DD3-5A2DFAADA4A3}" type="datetime1">
              <a:rPr lang="en-US" smtClean="0">
                <a:solidFill>
                  <a:prstClr val="black">
                    <a:tint val="75000"/>
                  </a:prstClr>
                </a:solidFill>
              </a:rPr>
              <a:pPr/>
              <a:t>2/28/2012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B6CBB-97DE-4635-8C4D-B9DF9E9BF699}" type="datetime1">
              <a:rPr lang="en-US" smtClean="0">
                <a:solidFill>
                  <a:prstClr val="black">
                    <a:tint val="75000"/>
                  </a:prstClr>
                </a:solidFill>
              </a: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006A16-FAF4-41C5-8C7E-7E8472B2B9E7}" type="datetime1">
              <a:rPr lang="en-US" smtClean="0">
                <a:solidFill>
                  <a:prstClr val="black">
                    <a:tint val="75000"/>
                  </a:prstClr>
                </a:solidFill>
              </a:rPr>
              <a:pPr/>
              <a:t>2/28/2012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21FB9-9B7A-4883-91A9-6B35C1F6D8AA}" type="datetime1">
              <a:rPr lang="en-US" smtClean="0">
                <a:solidFill>
                  <a:prstClr val="black">
                    <a:tint val="75000"/>
                  </a:prstClr>
                </a:solidFill>
              </a: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2DE4E3FE-6D4B-43B6-987F-7BF9FF548647}" type="datetimeFigureOut">
              <a:rPr lang="en-US"/>
              <a:pPr>
                <a:defRPr/>
              </a:pPr>
              <a:t>2/28/2012</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34FC3ED-6B11-449B-BF86-977648D1BAFB}"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E6F5B-4A94-4CCD-8114-4D9CA878B5AC}" type="datetime1">
              <a:rPr lang="en-US" smtClean="0">
                <a:solidFill>
                  <a:prstClr val="black">
                    <a:tint val="75000"/>
                  </a:prstClr>
                </a:solidFill>
              </a:rPr>
              <a:pPr/>
              <a:t>2/28/2012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D9C805-EEEE-4367-B606-41D4E461679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685800"/>
            <a:ext cx="80772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0" y="6629400"/>
            <a:ext cx="1905000" cy="228600"/>
          </a:xfrm>
        </p:spPr>
        <p:txBody>
          <a:bodyPr/>
          <a:lstStyle>
            <a:lvl1pPr>
              <a:defRPr/>
            </a:lvl1pPr>
          </a:lstStyle>
          <a:p>
            <a:fld id="{7D7F9C25-50D1-45FC-AD11-9325E31530A4}" type="datetime1">
              <a:rPr lang="en-US" smtClean="0">
                <a:solidFill>
                  <a:prstClr val="black">
                    <a:tint val="75000"/>
                  </a:prstClr>
                </a:solidFill>
              </a:rPr>
              <a:pPr/>
              <a:t>2/28/2012</a:t>
            </a:fld>
            <a:endParaRPr lang="en-US">
              <a:solidFill>
                <a:prstClr val="black">
                  <a:tint val="75000"/>
                </a:prstClr>
              </a:solidFill>
            </a:endParaRPr>
          </a:p>
        </p:txBody>
      </p:sp>
      <p:sp>
        <p:nvSpPr>
          <p:cNvPr id="4" name="Footer Placeholder 3"/>
          <p:cNvSpPr>
            <a:spLocks noGrp="1"/>
          </p:cNvSpPr>
          <p:nvPr>
            <p:ph type="ftr" sz="quarter" idx="11"/>
          </p:nvPr>
        </p:nvSpPr>
        <p:spPr>
          <a:xfrm>
            <a:off x="3124200" y="6629400"/>
            <a:ext cx="2895600" cy="228600"/>
          </a:xfrm>
        </p:spPr>
        <p:txBody>
          <a:bodyPr/>
          <a:lstStyle>
            <a:lvl1pPr>
              <a:defRPr/>
            </a:lvl1p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7239000" y="6629400"/>
            <a:ext cx="1905000" cy="228600"/>
          </a:xfrm>
        </p:spPr>
        <p:txBody>
          <a:bodyPr/>
          <a:lstStyle>
            <a:lvl1pPr>
              <a:defRPr/>
            </a:lvl1pPr>
          </a:lstStyle>
          <a:p>
            <a:fld id="{C7F6FB34-BC9E-49B7-A839-E395279D32B7}"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hape 43"/>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5" name="Shape 35"/>
          <p:cNvSpPr>
            <a:spLocks/>
          </p:cNvSpPr>
          <p:nvPr/>
        </p:nvSpPr>
        <p:spPr bwMode="auto">
          <a:xfrm>
            <a:off x="4821238"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6" name="Shape 42"/>
          <p:cNvSpPr>
            <a:spLocks/>
          </p:cNvSpPr>
          <p:nvPr/>
        </p:nvSpPr>
        <p:spPr bwMode="auto">
          <a:xfrm>
            <a:off x="290513" y="-14288"/>
            <a:ext cx="5562600" cy="6553201"/>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7"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0"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1"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2" name="Shape 26"/>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solidFill>
                <a:prstClr val="white"/>
              </a:solidFill>
              <a:latin typeface="Corbel"/>
            </a:endParaRPr>
          </a:p>
        </p:txBody>
      </p:sp>
      <p:sp>
        <p:nvSpPr>
          <p:cNvPr id="13" name="Rectangle 12"/>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5" name="Rectangle 14"/>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6" name="Rectangle 15"/>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7" name="Rectangle 16"/>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8" name="Rectangle 17"/>
          <p:cNvSpPr/>
          <p:nvPr/>
        </p:nvSpPr>
        <p:spPr>
          <a:xfrm>
            <a:off x="363538" y="401638"/>
            <a:ext cx="8504237"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9" name="Rectangle 18"/>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0" name="Rectangle 19"/>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1" name="Rectangle 20"/>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2" name="Rectangle 21"/>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3" name="Rectangle 22"/>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4" name="Rectangle 23"/>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5" name="Rectangle 24"/>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6" name="Rectangle 25"/>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27" name="Rectangle 26"/>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8" name="TextBox 27"/>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9" name="Date Placeholder 27"/>
          <p:cNvSpPr>
            <a:spLocks noGrp="1"/>
          </p:cNvSpPr>
          <p:nvPr>
            <p:ph type="dt" sz="half" idx="10"/>
          </p:nvPr>
        </p:nvSpPr>
        <p:spPr/>
        <p:txBody>
          <a:bodyPr/>
          <a:lstStyle>
            <a:lvl1pPr>
              <a:defRPr/>
            </a:lvl1pPr>
            <a:extLst/>
          </a:lstStyle>
          <a:p>
            <a:pPr>
              <a:defRPr/>
            </a:pPr>
            <a:fld id="{A855D80F-EABE-4BD5-9BD0-B334473F8703}" type="datetimeFigureOut">
              <a:rPr lang="en-US">
                <a:solidFill>
                  <a:srgbClr val="E9E5DC"/>
                </a:solidFill>
              </a:rPr>
              <a:pPr>
                <a:defRPr/>
              </a:pPr>
              <a:t>2/28/2012</a:t>
            </a:fld>
            <a:endParaRPr lang="en-US">
              <a:solidFill>
                <a:srgbClr val="E9E5DC"/>
              </a:solidFill>
            </a:endParaRPr>
          </a:p>
        </p:txBody>
      </p:sp>
      <p:sp>
        <p:nvSpPr>
          <p:cNvPr id="30" name="Footer Placeholder 16"/>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31" name="Slide Number Placeholder 28"/>
          <p:cNvSpPr>
            <a:spLocks noGrp="1"/>
          </p:cNvSpPr>
          <p:nvPr>
            <p:ph type="sldNum" sz="quarter" idx="12"/>
          </p:nvPr>
        </p:nvSpPr>
        <p:spPr/>
        <p:txBody>
          <a:bodyPr/>
          <a:lstStyle>
            <a:lvl1pPr>
              <a:defRPr/>
            </a:lvl1pPr>
            <a:extLst/>
          </a:lstStyle>
          <a:p>
            <a:pPr>
              <a:defRPr/>
            </a:pPr>
            <a:fld id="{5BE83647-9B92-4BA6-91D8-E385DA8096BE}"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20B3841-4DE4-4177-B0C5-CF396FFCB7FC}" type="datetimeFigureOut">
              <a:rPr lang="en-US">
                <a:solidFill>
                  <a:srgbClr val="E9E5DC"/>
                </a:solidFill>
              </a:rPr>
              <a:pPr>
                <a:defRPr/>
              </a:pPr>
              <a:t>2/28/2012</a:t>
            </a:fld>
            <a:endParaRPr lang="en-US" dirty="0">
              <a:solidFill>
                <a:srgbClr val="E9E5DC"/>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E9E5DC"/>
              </a:solidFill>
            </a:endParaRPr>
          </a:p>
        </p:txBody>
      </p:sp>
      <p:sp>
        <p:nvSpPr>
          <p:cNvPr id="6" name="Slide Number Placeholder 22"/>
          <p:cNvSpPr>
            <a:spLocks noGrp="1"/>
          </p:cNvSpPr>
          <p:nvPr>
            <p:ph type="sldNum" sz="quarter" idx="12"/>
          </p:nvPr>
        </p:nvSpPr>
        <p:spPr/>
        <p:txBody>
          <a:bodyPr/>
          <a:lstStyle>
            <a:lvl1pPr>
              <a:defRPr/>
            </a:lvl1pPr>
          </a:lstStyle>
          <a:p>
            <a:pPr>
              <a:defRPr/>
            </a:pPr>
            <a:fld id="{5D407888-21F1-4CA2-91B3-CB285AE21584}"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5EB8B6AE-DEE5-4069-81F7-4A1868D0C0FB}" type="datetimeFigureOut">
              <a:rPr lang="en-US">
                <a:solidFill>
                  <a:srgbClr val="E9E5DC"/>
                </a:solidFill>
              </a:rPr>
              <a:pPr>
                <a:defRPr/>
              </a:pPr>
              <a:t>2/28/2012</a:t>
            </a:fld>
            <a:endParaRPr lang="en-US">
              <a:solidFill>
                <a:srgbClr val="E9E5DC"/>
              </a:solidFill>
            </a:endParaRPr>
          </a:p>
        </p:txBody>
      </p:sp>
      <p:sp>
        <p:nvSpPr>
          <p:cNvPr id="5" name="Footer Placeholder 4"/>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6" name="Slide Number Placeholder 5"/>
          <p:cNvSpPr>
            <a:spLocks noGrp="1"/>
          </p:cNvSpPr>
          <p:nvPr>
            <p:ph type="sldNum" sz="quarter" idx="12"/>
          </p:nvPr>
        </p:nvSpPr>
        <p:spPr/>
        <p:txBody>
          <a:bodyPr/>
          <a:lstStyle>
            <a:lvl1pPr>
              <a:defRPr/>
            </a:lvl1pPr>
            <a:extLst/>
          </a:lstStyle>
          <a:p>
            <a:pPr>
              <a:defRPr/>
            </a:pPr>
            <a:fld id="{16ED5971-CA9F-4001-9ACC-2068944F5033}"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rot="5400000">
            <a:off x="2305051"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209550"/>
            <a:ext cx="8229600" cy="1295400"/>
          </a:xfrm>
        </p:spPr>
        <p:txBody>
          <a:bodyPr anchor="ct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642E8F8C-E1B2-4CBA-AE32-47DA056E2902}" type="datetimeFigureOut">
              <a:rPr lang="en-US">
                <a:solidFill>
                  <a:srgbClr val="696464"/>
                </a:solidFill>
              </a:rPr>
              <a:pPr>
                <a:defRPr/>
              </a:pPr>
              <a:t>2/28/2012</a:t>
            </a:fld>
            <a:endParaRPr lang="en-US">
              <a:solidFill>
                <a:srgbClr val="696464"/>
              </a:solidFill>
            </a:endParaRPr>
          </a:p>
        </p:txBody>
      </p:sp>
      <p:sp>
        <p:nvSpPr>
          <p:cNvPr id="7" name="Footer Placeholder 5"/>
          <p:cNvSpPr>
            <a:spLocks noGrp="1"/>
          </p:cNvSpPr>
          <p:nvPr>
            <p:ph type="ftr" sz="quarter" idx="11"/>
          </p:nvPr>
        </p:nvSpPr>
        <p:spPr/>
        <p:txBody>
          <a:bodyPr/>
          <a:lstStyle>
            <a:lvl1pPr>
              <a:defRPr/>
            </a:lvl1pPr>
            <a:extLst/>
          </a:lstStyle>
          <a:p>
            <a:pPr>
              <a:defRPr/>
            </a:pPr>
            <a:endParaRPr lang="en-US">
              <a:solidFill>
                <a:srgbClr val="696464"/>
              </a:solidFill>
            </a:endParaRPr>
          </a:p>
        </p:txBody>
      </p:sp>
      <p:sp>
        <p:nvSpPr>
          <p:cNvPr id="8" name="Slide Number Placeholder 6"/>
          <p:cNvSpPr>
            <a:spLocks noGrp="1"/>
          </p:cNvSpPr>
          <p:nvPr>
            <p:ph type="sldNum" sz="quarter" idx="12"/>
          </p:nvPr>
        </p:nvSpPr>
        <p:spPr/>
        <p:txBody>
          <a:bodyPr/>
          <a:lstStyle>
            <a:lvl1pPr>
              <a:defRPr/>
            </a:lvl1pPr>
            <a:extLst/>
          </a:lstStyle>
          <a:p>
            <a:pPr>
              <a:defRPr/>
            </a:pPr>
            <a:fld id="{437BB1B5-937E-468A-847F-BEA79FDAE422}" type="slidenum">
              <a:rPr lang="en-US">
                <a:solidFill>
                  <a:srgbClr val="696464"/>
                </a:solidFill>
              </a:rPr>
              <a:pPr>
                <a:defRPr/>
              </a:pPr>
              <a:t>‹#›</a:t>
            </a:fld>
            <a:endParaRPr lang="en-US">
              <a:solidFill>
                <a:srgbClr val="696464"/>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A7474C32-2D8D-4861-9CEE-887EF5473382}" type="datetimeFigureOut">
              <a:rPr lang="en-US">
                <a:solidFill>
                  <a:srgbClr val="E9E5DC"/>
                </a:solidFill>
              </a:rPr>
              <a:pPr>
                <a:defRPr/>
              </a:pPr>
              <a:t>2/28/2012</a:t>
            </a:fld>
            <a:endParaRPr lang="en-US" dirty="0">
              <a:solidFill>
                <a:srgbClr val="E9E5DC"/>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srgbClr val="E9E5DC"/>
              </a:solidFill>
            </a:endParaRPr>
          </a:p>
        </p:txBody>
      </p:sp>
      <p:sp>
        <p:nvSpPr>
          <p:cNvPr id="5" name="Slide Number Placeholder 4"/>
          <p:cNvSpPr>
            <a:spLocks noGrp="1"/>
          </p:cNvSpPr>
          <p:nvPr>
            <p:ph type="sldNum" sz="quarter" idx="12"/>
          </p:nvPr>
        </p:nvSpPr>
        <p:spPr/>
        <p:txBody>
          <a:bodyPr/>
          <a:lstStyle>
            <a:lvl1pPr>
              <a:defRPr/>
            </a:lvl1pPr>
          </a:lstStyle>
          <a:p>
            <a:pPr>
              <a:defRPr/>
            </a:pPr>
            <a:fld id="{B47786DF-1BE6-4809-9C03-DA1BC42EB546}"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686800"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7" name="TextBox 16"/>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Date Placeholder 6"/>
          <p:cNvSpPr>
            <a:spLocks noGrp="1"/>
          </p:cNvSpPr>
          <p:nvPr>
            <p:ph type="dt" sz="half" idx="10"/>
          </p:nvPr>
        </p:nvSpPr>
        <p:spPr/>
        <p:txBody>
          <a:bodyPr/>
          <a:lstStyle>
            <a:lvl1pPr>
              <a:defRPr/>
            </a:lvl1pPr>
            <a:extLst/>
          </a:lstStyle>
          <a:p>
            <a:pPr>
              <a:defRPr/>
            </a:pPr>
            <a:fld id="{EEB08C27-441B-4B2F-A92A-C1C5604B3799}" type="datetimeFigureOut">
              <a:rPr lang="en-US">
                <a:solidFill>
                  <a:srgbClr val="E9E5DC"/>
                </a:solidFill>
              </a:rPr>
              <a:pPr>
                <a:defRPr/>
              </a:pPr>
              <a:t>2/28/2012</a:t>
            </a:fld>
            <a:endParaRPr lang="en-US">
              <a:solidFill>
                <a:srgbClr val="E9E5DC"/>
              </a:solidFill>
            </a:endParaRPr>
          </a:p>
        </p:txBody>
      </p:sp>
      <p:sp>
        <p:nvSpPr>
          <p:cNvPr id="19" name="Footer Placeholder 7"/>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20" name="Slide Number Placeholder 8"/>
          <p:cNvSpPr>
            <a:spLocks noGrp="1"/>
          </p:cNvSpPr>
          <p:nvPr>
            <p:ph type="sldNum" sz="quarter" idx="12"/>
          </p:nvPr>
        </p:nvSpPr>
        <p:spPr/>
        <p:txBody>
          <a:bodyPr/>
          <a:lstStyle>
            <a:lvl1pPr>
              <a:defRPr/>
            </a:lvl1pPr>
            <a:extLst/>
          </a:lstStyle>
          <a:p>
            <a:pPr>
              <a:defRPr/>
            </a:pPr>
            <a:fld id="{792432E5-9130-4A62-8D55-71DC7CB0F52C}"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2DE4E3FE-6D4B-43B6-987F-7BF9FF548647}" type="datetimeFigureOut">
              <a:rPr lang="en-US">
                <a:solidFill>
                  <a:srgbClr val="E9E5DC"/>
                </a:solidFill>
              </a:rPr>
              <a:pPr>
                <a:defRPr/>
              </a:pPr>
              <a:t>2/28/2012</a:t>
            </a:fld>
            <a:endParaRPr lang="en-US" dirty="0">
              <a:solidFill>
                <a:srgbClr val="E9E5DC"/>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E9E5DC"/>
              </a:solidFill>
            </a:endParaRPr>
          </a:p>
        </p:txBody>
      </p:sp>
      <p:sp>
        <p:nvSpPr>
          <p:cNvPr id="5" name="Slide Number Placeholder 22"/>
          <p:cNvSpPr>
            <a:spLocks noGrp="1"/>
          </p:cNvSpPr>
          <p:nvPr>
            <p:ph type="sldNum" sz="quarter" idx="12"/>
          </p:nvPr>
        </p:nvSpPr>
        <p:spPr/>
        <p:txBody>
          <a:bodyPr/>
          <a:lstStyle>
            <a:lvl1pPr>
              <a:defRPr/>
            </a:lvl1pPr>
          </a:lstStyle>
          <a:p>
            <a:pPr>
              <a:defRPr/>
            </a:pPr>
            <a:fld id="{F34FC3ED-6B11-449B-BF86-977648D1BAFB}"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3" name="Date Placeholder 1"/>
          <p:cNvSpPr>
            <a:spLocks noGrp="1"/>
          </p:cNvSpPr>
          <p:nvPr>
            <p:ph type="dt" sz="half" idx="10"/>
          </p:nvPr>
        </p:nvSpPr>
        <p:spPr/>
        <p:txBody>
          <a:bodyPr/>
          <a:lstStyle>
            <a:lvl1pPr>
              <a:defRPr/>
            </a:lvl1pPr>
            <a:extLst/>
          </a:lstStyle>
          <a:p>
            <a:pPr>
              <a:defRPr/>
            </a:pPr>
            <a:fld id="{06660F4A-18B3-4BBA-91CB-8BC2548327F3}" type="datetimeFigureOut">
              <a:rPr lang="en-US">
                <a:solidFill>
                  <a:srgbClr val="E9E5DC"/>
                </a:solidFill>
              </a:rPr>
              <a:pPr>
                <a:defRPr/>
              </a:pPr>
              <a:t>2/28/2012</a:t>
            </a:fld>
            <a:endParaRPr lang="en-US">
              <a:solidFill>
                <a:srgbClr val="E9E5DC"/>
              </a:solidFill>
            </a:endParaRPr>
          </a:p>
        </p:txBody>
      </p:sp>
      <p:sp>
        <p:nvSpPr>
          <p:cNvPr id="4" name="Footer Placeholder 2"/>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5" name="Slide Number Placeholder 3"/>
          <p:cNvSpPr>
            <a:spLocks noGrp="1"/>
          </p:cNvSpPr>
          <p:nvPr>
            <p:ph type="sldNum" sz="quarter" idx="12"/>
          </p:nvPr>
        </p:nvSpPr>
        <p:spPr/>
        <p:txBody>
          <a:bodyPr/>
          <a:lstStyle>
            <a:lvl1pPr>
              <a:defRPr/>
            </a:lvl1pPr>
            <a:extLst/>
          </a:lstStyle>
          <a:p>
            <a:pPr>
              <a:defRPr/>
            </a:pPr>
            <a:fld id="{832D3E2B-C815-4D88-B87A-B2D029DF807D}" type="slidenum">
              <a:rPr lang="en-US">
                <a:solidFill>
                  <a:srgbClr val="E9E5DC"/>
                </a:solidFill>
              </a:rPr>
              <a:pPr>
                <a:defRPr/>
              </a:pPr>
              <a:t>‹#›</a:t>
            </a:fld>
            <a:endParaRPr lang="en-US">
              <a:solidFill>
                <a:srgbClr val="E9E5DC"/>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p:nvPr userDrawn="1"/>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
        <p:nvSpPr>
          <p:cNvPr id="3" name="Date Placeholder 1"/>
          <p:cNvSpPr>
            <a:spLocks noGrp="1"/>
          </p:cNvSpPr>
          <p:nvPr>
            <p:ph type="dt" sz="half" idx="10"/>
          </p:nvPr>
        </p:nvSpPr>
        <p:spPr/>
        <p:txBody>
          <a:bodyPr/>
          <a:lstStyle>
            <a:lvl1pPr>
              <a:defRPr/>
            </a:lvl1pPr>
            <a:extLst/>
          </a:lstStyle>
          <a:p>
            <a:pPr>
              <a:defRPr/>
            </a:pPr>
            <a:fld id="{06660F4A-18B3-4BBA-91CB-8BC2548327F3}" type="datetimeFigureOut">
              <a:rPr lang="en-US"/>
              <a:pPr>
                <a:defRPr/>
              </a:pPr>
              <a:t>2/28/2012</a:t>
            </a:fld>
            <a:endParaRPr lang="en-US"/>
          </a:p>
        </p:txBody>
      </p:sp>
      <p:sp>
        <p:nvSpPr>
          <p:cNvPr id="4" name="Footer Placeholder 2"/>
          <p:cNvSpPr>
            <a:spLocks noGrp="1"/>
          </p:cNvSpPr>
          <p:nvPr>
            <p:ph type="ftr" sz="quarter" idx="11"/>
          </p:nvPr>
        </p:nvSpPr>
        <p:spPr/>
        <p:txBody>
          <a:bodyPr/>
          <a:lstStyle>
            <a:lvl1pPr>
              <a:defRPr/>
            </a:lvl1pPr>
            <a:extLst/>
          </a:lstStyle>
          <a:p>
            <a:pPr>
              <a:defRPr/>
            </a:pPr>
            <a:endParaRPr lang="en-US"/>
          </a:p>
        </p:txBody>
      </p:sp>
      <p:sp>
        <p:nvSpPr>
          <p:cNvPr id="5" name="Slide Number Placeholder 3"/>
          <p:cNvSpPr>
            <a:spLocks noGrp="1"/>
          </p:cNvSpPr>
          <p:nvPr>
            <p:ph type="sldNum" sz="quarter" idx="12"/>
          </p:nvPr>
        </p:nvSpPr>
        <p:spPr/>
        <p:txBody>
          <a:bodyPr/>
          <a:lstStyle>
            <a:lvl1pPr>
              <a:defRPr/>
            </a:lvl1pPr>
            <a:extLst/>
          </a:lstStyle>
          <a:p>
            <a:pPr>
              <a:defRPr/>
            </a:pPr>
            <a:fld id="{832D3E2B-C815-4D88-B87A-B2D029DF807D}"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4F5BDFD1-DC6A-4953-BCEC-317DFAE6F19E}" type="datetimeFigureOut">
              <a:rPr lang="en-US">
                <a:solidFill>
                  <a:srgbClr val="E9E5DC"/>
                </a:solidFill>
              </a:rPr>
              <a:pPr>
                <a:defRPr/>
              </a:pPr>
              <a:t>2/28/2012</a:t>
            </a:fld>
            <a:endParaRPr lang="en-US">
              <a:solidFill>
                <a:srgbClr val="E9E5DC"/>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53432D25-AC09-49B9-8742-7CDCE1088B00}"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7"/>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17"/>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30"/>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p:txBody>
          <a:bodyPr/>
          <a:lstStyle>
            <a:lvl1pPr>
              <a:defRPr/>
            </a:lvl1pPr>
            <a:extLst/>
          </a:lstStyle>
          <a:p>
            <a:pPr>
              <a:defRPr/>
            </a:pPr>
            <a:fld id="{F3CB6457-61B8-4B2D-94E9-B904A1FAA299}" type="datetimeFigureOut">
              <a:rPr lang="en-US">
                <a:solidFill>
                  <a:srgbClr val="E9E5DC"/>
                </a:solidFill>
              </a:rPr>
              <a:pPr>
                <a:defRPr/>
              </a:pPr>
              <a:t>2/28/2012</a:t>
            </a:fld>
            <a:endParaRPr lang="en-US">
              <a:solidFill>
                <a:srgbClr val="E9E5DC"/>
              </a:solidFill>
            </a:endParaRPr>
          </a:p>
        </p:txBody>
      </p:sp>
      <p:sp>
        <p:nvSpPr>
          <p:cNvPr id="20" name="Footer Placeholder 5"/>
          <p:cNvSpPr>
            <a:spLocks noGrp="1"/>
          </p:cNvSpPr>
          <p:nvPr>
            <p:ph type="ftr" sz="quarter" idx="11"/>
          </p:nvPr>
        </p:nvSpPr>
        <p:spPr/>
        <p:txBody>
          <a:bodyPr/>
          <a:lstStyle>
            <a:lvl1pPr>
              <a:defRPr/>
            </a:lvl1pPr>
            <a:extLst/>
          </a:lstStyle>
          <a:p>
            <a:pPr>
              <a:defRPr/>
            </a:pPr>
            <a:endParaRPr lang="en-US">
              <a:solidFill>
                <a:srgbClr val="E9E5DC"/>
              </a:solidFill>
            </a:endParaRPr>
          </a:p>
        </p:txBody>
      </p:sp>
      <p:sp>
        <p:nvSpPr>
          <p:cNvPr id="21" name="Slide Number Placeholder 6"/>
          <p:cNvSpPr>
            <a:spLocks noGrp="1"/>
          </p:cNvSpPr>
          <p:nvPr>
            <p:ph type="sldNum" sz="quarter" idx="12"/>
          </p:nvPr>
        </p:nvSpPr>
        <p:spPr/>
        <p:txBody>
          <a:bodyPr/>
          <a:lstStyle>
            <a:lvl1pPr>
              <a:defRPr/>
            </a:lvl1pPr>
            <a:extLst/>
          </a:lstStyle>
          <a:p>
            <a:pPr>
              <a:defRPr/>
            </a:pPr>
            <a:fld id="{BA8BA0B4-D762-4051-B3B0-EEADE9FCEA8A}" type="slidenum">
              <a:rPr lang="en-US">
                <a:solidFill>
                  <a:srgbClr val="E9E5DC"/>
                </a:solidFill>
              </a:rPr>
              <a:pPr>
                <a:defRPr/>
              </a:pPr>
              <a:t>‹#›</a:t>
            </a:fld>
            <a:endParaRPr lang="en-US">
              <a:solidFill>
                <a:srgbClr val="E9E5DC"/>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pic>
        <p:nvPicPr>
          <p:cNvPr id="2050" name="Picture 2"/>
          <p:cNvPicPr>
            <a:picLocks noChangeAspect="1" noChangeArrowheads="1"/>
          </p:cNvPicPr>
          <p:nvPr userDrawn="1"/>
        </p:nvPicPr>
        <p:blipFill>
          <a:blip r:embed="rId2" cstate="print"/>
          <a:srcRect b="8425"/>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796908"/>
          </a:xfrm>
        </p:spPr>
        <p:txBody>
          <a:bodyPr/>
          <a:lstStyle/>
          <a:p>
            <a:r>
              <a:rPr lang="en-US" dirty="0" smtClean="0"/>
              <a:t>Click to edit Master title style</a:t>
            </a:r>
            <a:endParaRPr lang="id-ID" dirty="0"/>
          </a:p>
        </p:txBody>
      </p:sp>
      <p:sp>
        <p:nvSpPr>
          <p:cNvPr id="3" name="Content Placeholder 2"/>
          <p:cNvSpPr>
            <a:spLocks noGrp="1"/>
          </p:cNvSpPr>
          <p:nvPr>
            <p:ph idx="1"/>
          </p:nvPr>
        </p:nvSpPr>
        <p:spPr>
          <a:xfrm>
            <a:off x="857224" y="1285860"/>
            <a:ext cx="7829576" cy="4840303"/>
          </a:xfrm>
        </p:spPr>
        <p:txBody>
          <a:bodyPr/>
          <a:lstStyle>
            <a:lvl1pPr>
              <a:buFont typeface="Wingdings" pitchFamily="2" charset="2"/>
              <a:buChar char="Ø"/>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10"/>
          </p:nvPr>
        </p:nvSpPr>
        <p:spPr>
          <a:xfrm>
            <a:off x="866764" y="6356350"/>
            <a:ext cx="2133600" cy="365125"/>
          </a:xfrm>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5" name="Footer Placeholder 4"/>
          <p:cNvSpPr>
            <a:spLocks noGrp="1"/>
          </p:cNvSpPr>
          <p:nvPr>
            <p:ph type="ftr" sz="quarter" idx="11"/>
          </p:nvPr>
        </p:nvSpPr>
        <p:spPr>
          <a:xfrm>
            <a:off x="3319474" y="6356350"/>
            <a:ext cx="2895600" cy="365125"/>
          </a:xfrm>
        </p:spPr>
        <p:txBody>
          <a:bodyPr/>
          <a:lstStyle/>
          <a:p>
            <a:endParaRPr lang="id-ID"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pic>
        <p:nvPicPr>
          <p:cNvPr id="1028" name="Picture 4"/>
          <p:cNvPicPr>
            <a:picLocks noChangeAspect="1" noChangeArrowheads="1"/>
          </p:cNvPicPr>
          <p:nvPr userDrawn="1"/>
        </p:nvPicPr>
        <p:blipFill>
          <a:blip r:embed="rId2" cstate="print"/>
          <a:srcRect l="35889" t="13374" r="57453" b="9179"/>
          <a:stretch>
            <a:fillRect/>
          </a:stretch>
        </p:blipFill>
        <p:spPr bwMode="auto">
          <a:xfrm>
            <a:off x="0" y="0"/>
            <a:ext cx="714348" cy="6858000"/>
          </a:xfrm>
          <a:prstGeom prst="rect">
            <a:avLst/>
          </a:prstGeom>
          <a:noFill/>
          <a:ln w="9525">
            <a:noFill/>
            <a:miter lim="800000"/>
            <a:headEnd/>
            <a:tailEnd/>
          </a:ln>
          <a:effectLst/>
        </p:spPr>
      </p:pic>
      <p:sp>
        <p:nvSpPr>
          <p:cNvPr id="12" name="TextBox 11"/>
          <p:cNvSpPr txBox="1"/>
          <p:nvPr userDrawn="1"/>
        </p:nvSpPr>
        <p:spPr>
          <a:xfrm>
            <a:off x="0" y="714356"/>
            <a:ext cx="714348" cy="369332"/>
          </a:xfrm>
          <a:prstGeom prst="rect">
            <a:avLst/>
          </a:prstGeom>
          <a:noFill/>
        </p:spPr>
        <p:txBody>
          <a:bodyPr wrap="square" rtlCol="0">
            <a:spAutoFit/>
          </a:bodyPr>
          <a:lstStyle/>
          <a:p>
            <a:pPr algn="ctr" fontAlgn="auto">
              <a:spcBef>
                <a:spcPts val="0"/>
              </a:spcBef>
              <a:spcAft>
                <a:spcPts val="0"/>
              </a:spcAft>
            </a:pPr>
            <a:r>
              <a:rPr lang="id-ID" b="1" dirty="0" smtClean="0">
                <a:solidFill>
                  <a:srgbClr val="003300"/>
                </a:solidFill>
                <a:effectLst>
                  <a:outerShdw blurRad="38100" dist="38100" dir="2700000" algn="tl">
                    <a:srgbClr val="000000">
                      <a:alpha val="43137"/>
                    </a:srgbClr>
                  </a:outerShdw>
                </a:effectLst>
                <a:latin typeface="Calibri"/>
              </a:rPr>
              <a:t>DJKN</a:t>
            </a:r>
            <a:endParaRPr lang="id-ID" b="1" dirty="0">
              <a:solidFill>
                <a:srgbClr val="003300"/>
              </a:solidFill>
              <a:effectLst>
                <a:outerShdw blurRad="38100" dist="38100" dir="2700000" algn="tl">
                  <a:srgbClr val="000000">
                    <a:alpha val="43137"/>
                  </a:srgbClr>
                </a:outerShdw>
              </a:effectLst>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1143000"/>
          </a:xfrm>
        </p:spPr>
        <p:txBody>
          <a:bodyPr/>
          <a:lstStyle/>
          <a:p>
            <a:r>
              <a:rPr lang="en-US" dirty="0" smtClean="0"/>
              <a:t>Click to edit Master title style</a:t>
            </a:r>
            <a:endParaRPr lang="id-ID" dirty="0"/>
          </a:p>
        </p:txBody>
      </p:sp>
      <p:sp>
        <p:nvSpPr>
          <p:cNvPr id="3" name="Content Placeholder 2"/>
          <p:cNvSpPr>
            <a:spLocks noGrp="1"/>
          </p:cNvSpPr>
          <p:nvPr>
            <p:ph sz="half" idx="1"/>
          </p:nvPr>
        </p:nvSpPr>
        <p:spPr>
          <a:xfrm>
            <a:off x="857224" y="1600200"/>
            <a:ext cx="38576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Content Placeholder 3"/>
          <p:cNvSpPr>
            <a:spLocks noGrp="1"/>
          </p:cNvSpPr>
          <p:nvPr>
            <p:ph sz="half" idx="2"/>
          </p:nvPr>
        </p:nvSpPr>
        <p:spPr>
          <a:xfrm>
            <a:off x="4857752" y="1600200"/>
            <a:ext cx="38290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5" name="Date Placeholder 4"/>
          <p:cNvSpPr>
            <a:spLocks noGrp="1"/>
          </p:cNvSpPr>
          <p:nvPr>
            <p:ph type="dt" sz="half" idx="10"/>
          </p:nvPr>
        </p:nvSpPr>
        <p:spPr>
          <a:xfrm>
            <a:off x="866764" y="6356350"/>
            <a:ext cx="2133600" cy="365125"/>
          </a:xfrm>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6" name="Footer Placeholder 5"/>
          <p:cNvSpPr>
            <a:spLocks noGrp="1"/>
          </p:cNvSpPr>
          <p:nvPr>
            <p:ph type="ftr" sz="quarter" idx="11"/>
          </p:nvPr>
        </p:nvSpPr>
        <p:spPr>
          <a:xfrm>
            <a:off x="3319474" y="6356350"/>
            <a:ext cx="2895600" cy="365125"/>
          </a:xfrm>
        </p:spPr>
        <p:txBody>
          <a:bodyPr/>
          <a:lstStyle/>
          <a:p>
            <a:endParaRPr lang="id-ID"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pic>
        <p:nvPicPr>
          <p:cNvPr id="9" name="Picture 2"/>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rot="5400000">
            <a:off x="-3036106" y="3036108"/>
            <a:ext cx="6857998" cy="785786"/>
          </a:xfrm>
          <a:prstGeom prst="rect">
            <a:avLst/>
          </a:prstGeom>
          <a:noFill/>
          <a:ln w="9525">
            <a:noFill/>
            <a:miter lim="800000"/>
            <a:headEnd/>
            <a:tailEnd/>
          </a:ln>
          <a:effectLst/>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1143000"/>
          </a:xfrm>
        </p:spPr>
        <p:txBody>
          <a:bodyPr/>
          <a:lstStyle>
            <a:lvl1pPr>
              <a:defRPr/>
            </a:lvl1pPr>
          </a:lstStyle>
          <a:p>
            <a:r>
              <a:rPr lang="en-US" dirty="0" smtClean="0"/>
              <a:t>Click to edit Master title style</a:t>
            </a:r>
            <a:endParaRPr lang="id-ID" dirty="0"/>
          </a:p>
        </p:txBody>
      </p:sp>
      <p:sp>
        <p:nvSpPr>
          <p:cNvPr id="3" name="Text Placeholder 2"/>
          <p:cNvSpPr>
            <a:spLocks noGrp="1"/>
          </p:cNvSpPr>
          <p:nvPr>
            <p:ph type="body" idx="1"/>
          </p:nvPr>
        </p:nvSpPr>
        <p:spPr>
          <a:xfrm>
            <a:off x="860398" y="1535113"/>
            <a:ext cx="385447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60398" y="2174875"/>
            <a:ext cx="385447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5" name="Text Placeholder 4"/>
          <p:cNvSpPr>
            <a:spLocks noGrp="1"/>
          </p:cNvSpPr>
          <p:nvPr>
            <p:ph type="body" sz="quarter" idx="3"/>
          </p:nvPr>
        </p:nvSpPr>
        <p:spPr>
          <a:xfrm>
            <a:off x="4857752" y="1535113"/>
            <a:ext cx="38290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57752" y="2174875"/>
            <a:ext cx="38290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7" name="Date Placeholder 6"/>
          <p:cNvSpPr>
            <a:spLocks noGrp="1"/>
          </p:cNvSpPr>
          <p:nvPr>
            <p:ph type="dt" sz="half" idx="10"/>
          </p:nvPr>
        </p:nvSpPr>
        <p:spPr>
          <a:xfrm>
            <a:off x="866764" y="6356350"/>
            <a:ext cx="2133600" cy="365125"/>
          </a:xfrm>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8" name="Footer Placeholder 7"/>
          <p:cNvSpPr>
            <a:spLocks noGrp="1"/>
          </p:cNvSpPr>
          <p:nvPr>
            <p:ph type="ftr" sz="quarter" idx="11"/>
          </p:nvPr>
        </p:nvSpPr>
        <p:spPr>
          <a:xfrm>
            <a:off x="3319474" y="6356350"/>
            <a:ext cx="2895600" cy="365125"/>
          </a:xfrm>
        </p:spPr>
        <p:txBody>
          <a:bodyPr/>
          <a:lstStyle/>
          <a:p>
            <a:endParaRPr lang="id-ID"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pic>
        <p:nvPicPr>
          <p:cNvPr id="11" name="Picture 2"/>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rot="5400000">
            <a:off x="-3036106" y="3036108"/>
            <a:ext cx="6857998" cy="785786"/>
          </a:xfrm>
          <a:prstGeom prst="rect">
            <a:avLst/>
          </a:prstGeom>
          <a:noFill/>
          <a:ln w="9525">
            <a:noFill/>
            <a:miter lim="800000"/>
            <a:headEnd/>
            <a:tailEnd/>
          </a:ln>
          <a:effectLst/>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1143000"/>
          </a:xfrm>
        </p:spPr>
        <p:txBody>
          <a:bodyPr/>
          <a:lstStyle/>
          <a:p>
            <a:r>
              <a:rPr lang="en-US" dirty="0" smtClean="0"/>
              <a:t>Click to edit Master title style</a:t>
            </a:r>
            <a:endParaRPr lang="id-ID" dirty="0"/>
          </a:p>
        </p:txBody>
      </p:sp>
      <p:sp>
        <p:nvSpPr>
          <p:cNvPr id="3" name="Date Placeholder 2"/>
          <p:cNvSpPr>
            <a:spLocks noGrp="1"/>
          </p:cNvSpPr>
          <p:nvPr>
            <p:ph type="dt" sz="half" idx="10"/>
          </p:nvPr>
        </p:nvSpPr>
        <p:spPr>
          <a:xfrm>
            <a:off x="866764" y="6356350"/>
            <a:ext cx="2133600" cy="365125"/>
          </a:xfrm>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4" name="Footer Placeholder 3"/>
          <p:cNvSpPr>
            <a:spLocks noGrp="1"/>
          </p:cNvSpPr>
          <p:nvPr>
            <p:ph type="ftr" sz="quarter" idx="11"/>
          </p:nvPr>
        </p:nvSpPr>
        <p:spPr>
          <a:xfrm>
            <a:off x="3319474" y="6356350"/>
            <a:ext cx="2895600" cy="365125"/>
          </a:xfrm>
        </p:spPr>
        <p:txBody>
          <a:bodyPr/>
          <a:lstStyle/>
          <a:p>
            <a:endParaRPr lang="id-ID"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pic>
        <p:nvPicPr>
          <p:cNvPr id="7" name="Picture 2"/>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rot="5400000">
            <a:off x="-3036106" y="3036108"/>
            <a:ext cx="6857998" cy="785786"/>
          </a:xfrm>
          <a:prstGeom prst="rect">
            <a:avLst/>
          </a:prstGeom>
          <a:noFill/>
          <a:ln w="9525">
            <a:noFill/>
            <a:miter lim="800000"/>
            <a:headEnd/>
            <a:tailEnd/>
          </a:ln>
          <a:effectLst/>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24" y="273050"/>
            <a:ext cx="2608289" cy="116205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57224" y="1435100"/>
            <a:ext cx="260828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866764" y="6356350"/>
            <a:ext cx="2133600" cy="365125"/>
          </a:xfrm>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6" name="Footer Placeholder 5"/>
          <p:cNvSpPr>
            <a:spLocks noGrp="1"/>
          </p:cNvSpPr>
          <p:nvPr>
            <p:ph type="ftr" sz="quarter" idx="11"/>
          </p:nvPr>
        </p:nvSpPr>
        <p:spPr>
          <a:xfrm>
            <a:off x="3319474" y="6356350"/>
            <a:ext cx="2895600" cy="365125"/>
          </a:xfrm>
        </p:spPr>
        <p:txBody>
          <a:bodyPr/>
          <a:lstStyle/>
          <a:p>
            <a:endParaRPr lang="id-ID"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pic>
        <p:nvPicPr>
          <p:cNvPr id="9" name="Picture 2"/>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rot="5400000">
            <a:off x="-3036106" y="3036108"/>
            <a:ext cx="6857998" cy="78578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4F5BDFD1-DC6A-4953-BCEC-317DFAE6F19E}" type="datetimeFigureOut">
              <a:rPr lang="en-US"/>
              <a:pPr>
                <a:defRPr/>
              </a:pPr>
              <a:t>2/28/2012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53432D25-AC09-49B9-8742-7CDCE1088B0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9743AB4-2B2A-40E7-81EF-5DFCCAD42E03}" type="datetimeFigureOut">
              <a:rPr lang="id-ID" smtClean="0">
                <a:solidFill>
                  <a:prstClr val="black">
                    <a:tint val="75000"/>
                  </a:prstClr>
                </a:solidFill>
              </a:rPr>
              <a:pPr/>
              <a:t>28/02/2012</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B819D7B7-B12F-4653-9535-359D09FB30CE}"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latin typeface="Arial" pitchFamily="34" charset="0"/>
                <a:cs typeface="Arial" pitchFamily="34" charset="0"/>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latin typeface="Arial" pitchFamily="34" charset="0"/>
                <a:cs typeface="Arial"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5FD0A245-3433-4A11-A83C-08EFBCC51E9B}"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60167D6-74C2-4C01-A155-E516F0B4CDEE}" type="slidenum">
              <a:rPr lang="en-US">
                <a:solidFill>
                  <a:prstClr val="black"/>
                </a:solidFill>
              </a:rPr>
              <a:pPr>
                <a:defRPr/>
              </a:pPr>
              <a:t>‹#›</a:t>
            </a:fld>
            <a:endParaRPr 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07F3B459-5171-48E7-AC5C-D10D577533A7}" type="slidenum">
              <a:rPr lang="en-US">
                <a:solidFill>
                  <a:prstClr val="white"/>
                </a:solidFill>
              </a:rPr>
              <a:pPr>
                <a:def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8E9FDD3E-493D-43E7-B522-747E15591F7F}" type="slidenum">
              <a:rPr lang="en-US">
                <a:solidFill>
                  <a:prstClr val="white"/>
                </a:solidFill>
              </a:rPr>
              <a:pPr>
                <a:def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69333FB4-9850-4E35-8F8D-F8F410062D02}" type="slidenum">
              <a:rPr lang="en-US">
                <a:solidFill>
                  <a:prstClr val="black"/>
                </a:solidFill>
              </a:rPr>
              <a:pPr>
                <a:defRPr/>
              </a:pPr>
              <a:t>‹#›</a:t>
            </a:fld>
            <a:endParaRPr 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5" name="Slide Number Placeholder 4"/>
          <p:cNvSpPr>
            <a:spLocks noGrp="1"/>
          </p:cNvSpPr>
          <p:nvPr>
            <p:ph type="sldNum" sz="quarter" idx="12"/>
          </p:nvPr>
        </p:nvSpPr>
        <p:spPr/>
        <p:txBody>
          <a:bodyPr/>
          <a:lstStyle>
            <a:lvl1pPr>
              <a:defRPr/>
            </a:lvl1pPr>
            <a:extLst/>
          </a:lstStyle>
          <a:p>
            <a:pPr>
              <a:defRPr/>
            </a:pPr>
            <a:fld id="{B023E04A-6BE6-4DF2-94F0-967D2FC7D505}" type="slidenum">
              <a:rPr lang="en-US">
                <a:solidFill>
                  <a:prstClr val="white"/>
                </a:solidFill>
              </a:rPr>
              <a:pPr>
                <a:def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25109359-534D-4995-A2BB-5FA0CE734422}" type="slidenum">
              <a:rPr lang="en-US">
                <a:solidFill>
                  <a:prstClr val="black"/>
                </a:solidFill>
              </a:rPr>
              <a:pPr>
                <a:defRPr/>
              </a:pPr>
              <a:t>‹#›</a:t>
            </a:fld>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theme" Target="../theme/theme10.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image" Target="../media/image6.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theme" Target="../theme/theme11.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image" Target="../media/image5.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5.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heme" Target="../theme/theme7.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image" Target="../media/image5.jpeg"/><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fontAlgn="auto">
              <a:spcBef>
                <a:spcPts val="0"/>
              </a:spcBef>
              <a:spcAft>
                <a:spcPts val="0"/>
              </a:spcAft>
              <a:defRPr sz="1100">
                <a:solidFill>
                  <a:schemeClr val="tx2"/>
                </a:solidFill>
                <a:latin typeface="+mn-lt"/>
              </a:defRPr>
            </a:lvl1pPr>
            <a:extLst/>
          </a:lstStyle>
          <a:p>
            <a:pPr>
              <a:defRPr/>
            </a:pPr>
            <a:fld id="{7DB933CE-3972-4190-B024-4454BFE2010D}" type="datetimeFigureOut">
              <a:rPr lang="en-US"/>
              <a:pPr>
                <a:defRPr/>
              </a:pPr>
              <a:t>2/28/2012</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fontAlgn="auto">
              <a:spcBef>
                <a:spcPts val="0"/>
              </a:spcBef>
              <a:spcAft>
                <a:spcPts val="0"/>
              </a:spcAft>
              <a:defRPr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latin typeface="+mn-lt"/>
              </a:defRPr>
            </a:lvl1pPr>
            <a:extLst/>
          </a:lstStyle>
          <a:p>
            <a:pPr>
              <a:defRPr/>
            </a:pPr>
            <a:fld id="{1CB54BE8-0557-440B-BB4C-2EA423B3F89D}" type="slidenum">
              <a:rPr lang="en-US"/>
              <a:pPr>
                <a:defRPr/>
              </a:pPr>
              <a:t>‹#›</a:t>
            </a:fld>
            <a:endParaRPr lang="en-US"/>
          </a:p>
        </p:txBody>
      </p:sp>
      <p:sp>
        <p:nvSpPr>
          <p:cNvPr id="18" name="TextBox 17"/>
          <p:cNvSpPr txBox="1"/>
          <p:nvPr/>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Tree>
  </p:cSld>
  <p:clrMap bg1="dk1" tx1="lt1" bg2="dk2" tx2="lt2" accent1="accent1" accent2="accent2" accent3="accent3" accent4="accent4" accent5="accent5" accent6="accent6" hlink="hlink" folHlink="folHlink"/>
  <p:sldLayoutIdLst>
    <p:sldLayoutId id="2147484335" r:id="rId1"/>
    <p:sldLayoutId id="2147484275" r:id="rId2"/>
    <p:sldLayoutId id="2147484336" r:id="rId3"/>
    <p:sldLayoutId id="2147484337" r:id="rId4"/>
    <p:sldLayoutId id="2147484338" r:id="rId5"/>
    <p:sldLayoutId id="2147484339" r:id="rId6"/>
    <p:sldLayoutId id="2147484276" r:id="rId7"/>
    <p:sldLayoutId id="2147484340" r:id="rId8"/>
    <p:sldLayoutId id="2147484341" r:id="rId9"/>
    <p:sldLayoutId id="2147484342" r:id="rId10"/>
  </p:sldLayoutIdLst>
  <p:txStyles>
    <p:titleStyle>
      <a:lvl1pPr algn="l" rtl="0" eaLnBrk="0" fontAlgn="base" hangingPunct="0">
        <a:spcBef>
          <a:spcPct val="0"/>
        </a:spcBef>
        <a:spcAft>
          <a:spcPct val="0"/>
        </a:spcAft>
        <a:defRPr sz="4000" kern="1200" spc="-150">
          <a:solidFill>
            <a:srgbClr val="F0E8D5"/>
          </a:solidFill>
          <a:effectLst>
            <a:outerShdw blurRad="50800" dist="50800" dir="2700000" algn="tl" rotWithShape="0">
              <a:srgbClr val="000000">
                <a:alpha val="43137"/>
              </a:srgbClr>
            </a:outerShdw>
          </a:effectLst>
          <a:latin typeface="+mj-lt"/>
          <a:ea typeface="+mj-ea"/>
          <a:cs typeface="+mj-cs"/>
        </a:defRPr>
      </a:lvl1pPr>
      <a:lvl2pPr algn="l" rtl="0" eaLnBrk="0" fontAlgn="base" hangingPunct="0">
        <a:spcBef>
          <a:spcPct val="0"/>
        </a:spcBef>
        <a:spcAft>
          <a:spcPct val="0"/>
        </a:spcAft>
        <a:defRPr sz="4000">
          <a:solidFill>
            <a:srgbClr val="F0E8D5"/>
          </a:solidFill>
          <a:latin typeface="Corbel" pitchFamily="34" charset="0"/>
        </a:defRPr>
      </a:lvl2pPr>
      <a:lvl3pPr algn="l" rtl="0" eaLnBrk="0" fontAlgn="base" hangingPunct="0">
        <a:spcBef>
          <a:spcPct val="0"/>
        </a:spcBef>
        <a:spcAft>
          <a:spcPct val="0"/>
        </a:spcAft>
        <a:defRPr sz="4000">
          <a:solidFill>
            <a:srgbClr val="F0E8D5"/>
          </a:solidFill>
          <a:latin typeface="Corbel" pitchFamily="34" charset="0"/>
        </a:defRPr>
      </a:lvl3pPr>
      <a:lvl4pPr algn="l" rtl="0" eaLnBrk="0" fontAlgn="base" hangingPunct="0">
        <a:spcBef>
          <a:spcPct val="0"/>
        </a:spcBef>
        <a:spcAft>
          <a:spcPct val="0"/>
        </a:spcAft>
        <a:defRPr sz="4000">
          <a:solidFill>
            <a:srgbClr val="F0E8D5"/>
          </a:solidFill>
          <a:latin typeface="Corbel" pitchFamily="34" charset="0"/>
        </a:defRPr>
      </a:lvl4pPr>
      <a:lvl5pPr algn="l" rtl="0" eaLnBrk="0" fontAlgn="base" hangingPunct="0">
        <a:spcBef>
          <a:spcPct val="0"/>
        </a:spcBef>
        <a:spcAft>
          <a:spcPct val="0"/>
        </a:spcAft>
        <a:defRPr sz="4000">
          <a:solidFill>
            <a:srgbClr val="F0E8D5"/>
          </a:solidFill>
          <a:latin typeface="Corbel" pitchFamily="34" charset="0"/>
        </a:defRPr>
      </a:lvl5pPr>
      <a:lvl6pPr marL="457200" algn="l" rtl="0" fontAlgn="base">
        <a:spcBef>
          <a:spcPct val="0"/>
        </a:spcBef>
        <a:spcAft>
          <a:spcPct val="0"/>
        </a:spcAft>
        <a:defRPr sz="4000">
          <a:solidFill>
            <a:srgbClr val="F0E8D5"/>
          </a:solidFill>
          <a:latin typeface="Corbel" pitchFamily="34" charset="0"/>
        </a:defRPr>
      </a:lvl6pPr>
      <a:lvl7pPr marL="914400" algn="l" rtl="0" fontAlgn="base">
        <a:spcBef>
          <a:spcPct val="0"/>
        </a:spcBef>
        <a:spcAft>
          <a:spcPct val="0"/>
        </a:spcAft>
        <a:defRPr sz="4000">
          <a:solidFill>
            <a:srgbClr val="F0E8D5"/>
          </a:solidFill>
          <a:latin typeface="Corbel" pitchFamily="34" charset="0"/>
        </a:defRPr>
      </a:lvl7pPr>
      <a:lvl8pPr marL="1371600" algn="l" rtl="0" fontAlgn="base">
        <a:spcBef>
          <a:spcPct val="0"/>
        </a:spcBef>
        <a:spcAft>
          <a:spcPct val="0"/>
        </a:spcAft>
        <a:defRPr sz="4000">
          <a:solidFill>
            <a:srgbClr val="F0E8D5"/>
          </a:solidFill>
          <a:latin typeface="Corbel" pitchFamily="34" charset="0"/>
        </a:defRPr>
      </a:lvl8pPr>
      <a:lvl9pPr marL="1828800" algn="l" rtl="0" fontAlgn="base">
        <a:spcBef>
          <a:spcPct val="0"/>
        </a:spcBef>
        <a:spcAft>
          <a:spcPct val="0"/>
        </a:spcAft>
        <a:defRPr sz="4000">
          <a:solidFill>
            <a:srgbClr val="F0E8D5"/>
          </a:solidFill>
          <a:latin typeface="Corbel" pitchFamily="34" charset="0"/>
        </a:defRPr>
      </a:lvl9pPr>
      <a:extLst/>
    </p:titleStyle>
    <p:bodyStyle>
      <a:lvl1pPr marL="411163" indent="-342900" algn="l" rtl="0" eaLnBrk="0" fontAlgn="base" hangingPunct="0">
        <a:spcBef>
          <a:spcPts val="700"/>
        </a:spcBef>
        <a:spcAft>
          <a:spcPct val="0"/>
        </a:spcAft>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A28E6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A28E6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1267" name="Rectangle 5"/>
          <p:cNvSpPr>
            <a:spLocks noChangeArrowheads="1"/>
          </p:cNvSpPr>
          <p:nvPr/>
        </p:nvSpPr>
        <p:spPr bwMode="gray">
          <a:xfrm>
            <a:off x="2162175" y="6408738"/>
            <a:ext cx="4784725" cy="247650"/>
          </a:xfrm>
          <a:prstGeom prst="rect">
            <a:avLst/>
          </a:prstGeom>
          <a:noFill/>
          <a:ln w="9525">
            <a:noFill/>
            <a:miter lim="800000"/>
            <a:headEnd/>
            <a:tailEnd/>
          </a:ln>
        </p:spPr>
        <p:txBody>
          <a:bodyPr/>
          <a:lstStyle/>
          <a:p>
            <a:pPr algn="ctr" fontAlgn="auto">
              <a:spcBef>
                <a:spcPts val="0"/>
              </a:spcBef>
              <a:spcAft>
                <a:spcPts val="0"/>
              </a:spcAft>
              <a:defRPr/>
            </a:pPr>
            <a:endParaRPr lang="en-US" sz="1000">
              <a:latin typeface="+mn-lt"/>
              <a:cs typeface="+mn-cs"/>
            </a:endParaRPr>
          </a:p>
        </p:txBody>
      </p:sp>
      <p:sp>
        <p:nvSpPr>
          <p:cNvPr id="1027" name="Rectangle 7"/>
          <p:cNvSpPr>
            <a:spLocks noGrp="1" noChangeArrowheads="1"/>
          </p:cNvSpPr>
          <p:nvPr>
            <p:ph type="title"/>
          </p:nvPr>
        </p:nvSpPr>
        <p:spPr bwMode="gray">
          <a:xfrm>
            <a:off x="314325" y="119063"/>
            <a:ext cx="5540375" cy="600075"/>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de-DE" smtClean="0"/>
              <a:t>Klicken Sie, um das Titelformat zu bearbeiten</a:t>
            </a:r>
          </a:p>
        </p:txBody>
      </p:sp>
      <p:sp>
        <p:nvSpPr>
          <p:cNvPr id="11269" name="Rectangle 10"/>
          <p:cNvSpPr>
            <a:spLocks noGrp="1" noChangeArrowheads="1"/>
          </p:cNvSpPr>
          <p:nvPr>
            <p:ph type="ftr" sz="quarter" idx="3"/>
          </p:nvPr>
        </p:nvSpPr>
        <p:spPr bwMode="gray">
          <a:xfrm>
            <a:off x="219075" y="6408738"/>
            <a:ext cx="1343025"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smtClean="0">
                <a:latin typeface="Arial" charset="0"/>
                <a:cs typeface="+mn-cs"/>
              </a:defRPr>
            </a:lvl1pPr>
          </a:lstStyle>
          <a:p>
            <a:pPr>
              <a:defRPr/>
            </a:pPr>
            <a:r>
              <a:rPr lang="de-DE"/>
              <a:t>Slide 1</a:t>
            </a:r>
          </a:p>
        </p:txBody>
      </p:sp>
      <p:sp>
        <p:nvSpPr>
          <p:cNvPr id="1029" name="Rectangle 12"/>
          <p:cNvSpPr>
            <a:spLocks noGrp="1" noChangeArrowheads="1"/>
          </p:cNvSpPr>
          <p:nvPr>
            <p:ph type="body" idx="1"/>
          </p:nvPr>
        </p:nvSpPr>
        <p:spPr bwMode="gray">
          <a:xfrm>
            <a:off x="314325" y="1614488"/>
            <a:ext cx="8524875" cy="43910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p:txBody>
      </p:sp>
    </p:spTree>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Lst>
  <p:transition spd="med">
    <p:fade/>
  </p:transition>
  <p:hf hdr="0" ftr="0" dt="0"/>
  <p:txStyles>
    <p:titleStyle>
      <a:lvl1pPr algn="l" rtl="0" eaLnBrk="0" fontAlgn="base" hangingPunct="0">
        <a:lnSpc>
          <a:spcPct val="95000"/>
        </a:lnSpc>
        <a:spcBef>
          <a:spcPct val="0"/>
        </a:spcBef>
        <a:spcAft>
          <a:spcPct val="0"/>
        </a:spcAft>
        <a:defRPr sz="2400" b="1">
          <a:solidFill>
            <a:srgbClr val="FFFFFF"/>
          </a:solidFill>
          <a:latin typeface="+mj-lt"/>
          <a:ea typeface="+mj-ea"/>
          <a:cs typeface="+mj-cs"/>
        </a:defRPr>
      </a:lvl1pPr>
      <a:lvl2pPr algn="l" rtl="0" eaLnBrk="0" fontAlgn="base" hangingPunct="0">
        <a:lnSpc>
          <a:spcPct val="95000"/>
        </a:lnSpc>
        <a:spcBef>
          <a:spcPct val="0"/>
        </a:spcBef>
        <a:spcAft>
          <a:spcPct val="0"/>
        </a:spcAft>
        <a:defRPr sz="2400" b="1">
          <a:solidFill>
            <a:srgbClr val="FFFFFF"/>
          </a:solidFill>
          <a:latin typeface="Arial" charset="0"/>
        </a:defRPr>
      </a:lvl2pPr>
      <a:lvl3pPr algn="l" rtl="0" eaLnBrk="0" fontAlgn="base" hangingPunct="0">
        <a:lnSpc>
          <a:spcPct val="95000"/>
        </a:lnSpc>
        <a:spcBef>
          <a:spcPct val="0"/>
        </a:spcBef>
        <a:spcAft>
          <a:spcPct val="0"/>
        </a:spcAft>
        <a:defRPr sz="2400" b="1">
          <a:solidFill>
            <a:srgbClr val="FFFFFF"/>
          </a:solidFill>
          <a:latin typeface="Arial" charset="0"/>
        </a:defRPr>
      </a:lvl3pPr>
      <a:lvl4pPr algn="l" rtl="0" eaLnBrk="0" fontAlgn="base" hangingPunct="0">
        <a:lnSpc>
          <a:spcPct val="95000"/>
        </a:lnSpc>
        <a:spcBef>
          <a:spcPct val="0"/>
        </a:spcBef>
        <a:spcAft>
          <a:spcPct val="0"/>
        </a:spcAft>
        <a:defRPr sz="2400" b="1">
          <a:solidFill>
            <a:srgbClr val="FFFFFF"/>
          </a:solidFill>
          <a:latin typeface="Arial" charset="0"/>
        </a:defRPr>
      </a:lvl4pPr>
      <a:lvl5pPr algn="l" rtl="0" eaLnBrk="0" fontAlgn="base" hangingPunct="0">
        <a:lnSpc>
          <a:spcPct val="95000"/>
        </a:lnSpc>
        <a:spcBef>
          <a:spcPct val="0"/>
        </a:spcBef>
        <a:spcAft>
          <a:spcPct val="0"/>
        </a:spcAft>
        <a:defRPr sz="2400" b="1">
          <a:solidFill>
            <a:srgbClr val="FFFFFF"/>
          </a:solidFill>
          <a:latin typeface="Arial" charset="0"/>
        </a:defRPr>
      </a:lvl5pPr>
      <a:lvl6pPr marL="457200" algn="l" rtl="0" eaLnBrk="0" fontAlgn="base" hangingPunct="0">
        <a:lnSpc>
          <a:spcPct val="95000"/>
        </a:lnSpc>
        <a:spcBef>
          <a:spcPct val="0"/>
        </a:spcBef>
        <a:spcAft>
          <a:spcPct val="0"/>
        </a:spcAft>
        <a:defRPr sz="2400" b="1">
          <a:solidFill>
            <a:srgbClr val="FFFFFF"/>
          </a:solidFill>
          <a:latin typeface="Arial" charset="0"/>
        </a:defRPr>
      </a:lvl6pPr>
      <a:lvl7pPr marL="914400" algn="l" rtl="0" eaLnBrk="0" fontAlgn="base" hangingPunct="0">
        <a:lnSpc>
          <a:spcPct val="95000"/>
        </a:lnSpc>
        <a:spcBef>
          <a:spcPct val="0"/>
        </a:spcBef>
        <a:spcAft>
          <a:spcPct val="0"/>
        </a:spcAft>
        <a:defRPr sz="2400" b="1">
          <a:solidFill>
            <a:srgbClr val="FFFFFF"/>
          </a:solidFill>
          <a:latin typeface="Arial" charset="0"/>
        </a:defRPr>
      </a:lvl7pPr>
      <a:lvl8pPr marL="1371600" algn="l" rtl="0" eaLnBrk="0" fontAlgn="base" hangingPunct="0">
        <a:lnSpc>
          <a:spcPct val="95000"/>
        </a:lnSpc>
        <a:spcBef>
          <a:spcPct val="0"/>
        </a:spcBef>
        <a:spcAft>
          <a:spcPct val="0"/>
        </a:spcAft>
        <a:defRPr sz="2400" b="1">
          <a:solidFill>
            <a:srgbClr val="FFFFFF"/>
          </a:solidFill>
          <a:latin typeface="Arial" charset="0"/>
        </a:defRPr>
      </a:lvl8pPr>
      <a:lvl9pPr marL="1828800" algn="l" rtl="0" eaLnBrk="0" fontAlgn="base" hangingPunct="0">
        <a:lnSpc>
          <a:spcPct val="95000"/>
        </a:lnSpc>
        <a:spcBef>
          <a:spcPct val="0"/>
        </a:spcBef>
        <a:spcAft>
          <a:spcPct val="0"/>
        </a:spcAft>
        <a:defRPr sz="2400" b="1">
          <a:solidFill>
            <a:srgbClr val="FFFFFF"/>
          </a:solidFill>
          <a:latin typeface="Arial" charset="0"/>
        </a:defRPr>
      </a:lvl9pPr>
    </p:titleStyle>
    <p:bodyStyle>
      <a:lvl1pPr marL="190500" indent="-190500" algn="l" rtl="0" eaLnBrk="0" fontAlgn="base" hangingPunct="0">
        <a:spcBef>
          <a:spcPct val="60000"/>
        </a:spcBef>
        <a:spcAft>
          <a:spcPct val="0"/>
        </a:spcAft>
        <a:buClr>
          <a:schemeClr val="accent1"/>
        </a:buClr>
        <a:buFont typeface="Wingdings" pitchFamily="2" charset="2"/>
        <a:buChar char="§"/>
        <a:defRPr sz="2000" b="1">
          <a:solidFill>
            <a:schemeClr val="tx1"/>
          </a:solidFill>
          <a:latin typeface="+mn-lt"/>
          <a:ea typeface="+mn-ea"/>
          <a:cs typeface="+mn-cs"/>
        </a:defRPr>
      </a:lvl1pPr>
      <a:lvl2pPr marL="381000" indent="-188913" algn="l" rtl="0" eaLnBrk="0" fontAlgn="base" hangingPunct="0">
        <a:spcBef>
          <a:spcPct val="30000"/>
        </a:spcBef>
        <a:spcAft>
          <a:spcPct val="0"/>
        </a:spcAft>
        <a:buClr>
          <a:schemeClr val="accent1"/>
        </a:buClr>
        <a:buChar char="-"/>
        <a:defRPr sz="2800">
          <a:solidFill>
            <a:schemeClr val="tx1"/>
          </a:solidFill>
          <a:latin typeface="+mn-lt"/>
        </a:defRPr>
      </a:lvl2pPr>
      <a:lvl3pPr marL="561975" indent="-179388" algn="l" rtl="0" eaLnBrk="0" fontAlgn="base" hangingPunct="0">
        <a:spcBef>
          <a:spcPct val="30000"/>
        </a:spcBef>
        <a:spcAft>
          <a:spcPct val="0"/>
        </a:spcAft>
        <a:buClr>
          <a:schemeClr val="accent1"/>
        </a:buClr>
        <a:buChar char="-"/>
        <a:defRPr sz="1600">
          <a:solidFill>
            <a:schemeClr val="tx1"/>
          </a:solidFill>
          <a:latin typeface="+mn-lt"/>
        </a:defRPr>
      </a:lvl3pPr>
      <a:lvl4pPr marL="768350" indent="-204788" algn="l" rtl="0" eaLnBrk="0" fontAlgn="base" hangingPunct="0">
        <a:spcBef>
          <a:spcPct val="30000"/>
        </a:spcBef>
        <a:spcAft>
          <a:spcPct val="0"/>
        </a:spcAft>
        <a:buClr>
          <a:schemeClr val="accent1"/>
        </a:buClr>
        <a:buChar char="-"/>
        <a:defRPr sz="1600">
          <a:solidFill>
            <a:schemeClr val="tx1"/>
          </a:solidFill>
          <a:latin typeface="+mn-lt"/>
        </a:defRPr>
      </a:lvl4pPr>
      <a:lvl5pPr marL="10509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5pPr>
      <a:lvl6pPr marL="15081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 name="Rectangle 39"/>
          <p:cNvSpPr>
            <a:spLocks noChangeArrowheads="1"/>
          </p:cNvSpPr>
          <p:nvPr userDrawn="1"/>
        </p:nvSpPr>
        <p:spPr bwMode="gray">
          <a:xfrm>
            <a:off x="0" y="0"/>
            <a:ext cx="1139825" cy="6858000"/>
          </a:xfrm>
          <a:prstGeom prst="rect">
            <a:avLst/>
          </a:prstGeom>
          <a:solidFill>
            <a:schemeClr val="bg2">
              <a:alpha val="39999"/>
            </a:schemeClr>
          </a:solidFill>
          <a:ln w="9525">
            <a:noFill/>
            <a:miter lim="800000"/>
            <a:headEnd/>
            <a:tailEnd/>
          </a:ln>
          <a:effectLst/>
        </p:spPr>
        <p:txBody>
          <a:bodyPr wrap="none" anchor="ctr"/>
          <a:lstStyle/>
          <a:p>
            <a:pPr>
              <a:defRPr/>
            </a:pPr>
            <a:endParaRPr lang="en-US">
              <a:latin typeface="Arial" charset="0"/>
            </a:endParaRPr>
          </a:p>
        </p:txBody>
      </p:sp>
      <p:sp>
        <p:nvSpPr>
          <p:cNvPr id="22" name="Title Placeholder 21"/>
          <p:cNvSpPr>
            <a:spLocks noGrp="1"/>
          </p:cNvSpPr>
          <p:nvPr>
            <p:ph type="title"/>
          </p:nvPr>
        </p:nvSpPr>
        <p:spPr>
          <a:xfrm>
            <a:off x="228600" y="274638"/>
            <a:ext cx="8686800" cy="944562"/>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228600" y="1447800"/>
            <a:ext cx="86868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530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3287D8-9744-4567-B79A-E0A9E9CF41D3}" type="datetimeFigureOut">
              <a:rPr lang="en-US" smtClean="0"/>
              <a:pPr/>
              <a:t>2/28/2012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10" name="Freeform 9"/>
          <p:cNvSpPr>
            <a:spLocks/>
          </p:cNvSpPr>
          <p:nvPr userDrawn="1"/>
        </p:nvSpPr>
        <p:spPr bwMode="auto">
          <a:xfrm rot="10800000">
            <a:off x="5359024" y="242248"/>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cxnSp>
        <p:nvCxnSpPr>
          <p:cNvPr id="11" name="Straight Connector 10"/>
          <p:cNvCxnSpPr/>
          <p:nvPr userDrawn="1"/>
        </p:nvCxnSpPr>
        <p:spPr>
          <a:xfrm rot="10800000">
            <a:off x="5708923" y="-1758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Right Triangle 11"/>
          <p:cNvSpPr>
            <a:spLocks/>
          </p:cNvSpPr>
          <p:nvPr userDrawn="1"/>
        </p:nvSpPr>
        <p:spPr bwMode="auto">
          <a:xfrm rot="10800000">
            <a:off x="5741686" y="0"/>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sp>
        <p:nvSpPr>
          <p:cNvPr id="37" name="AutoShape 21"/>
          <p:cNvSpPr>
            <a:spLocks noChangeArrowheads="1"/>
          </p:cNvSpPr>
          <p:nvPr userDrawn="1"/>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latin typeface="Arial" charset="0"/>
            </a:endParaRPr>
          </a:p>
        </p:txBody>
      </p:sp>
      <p:sp>
        <p:nvSpPr>
          <p:cNvPr id="38" name="AutoShape 22"/>
          <p:cNvSpPr>
            <a:spLocks noChangeArrowheads="1"/>
          </p:cNvSpPr>
          <p:nvPr userDrawn="1"/>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defRPr/>
            </a:pPr>
            <a:endParaRPr lang="en-US">
              <a:latin typeface="Arial" charset="0"/>
            </a:endParaRPr>
          </a:p>
        </p:txBody>
      </p:sp>
      <p:sp>
        <p:nvSpPr>
          <p:cNvPr id="36" name="AutoShape 23"/>
          <p:cNvSpPr>
            <a:spLocks noChangeArrowheads="1"/>
          </p:cNvSpPr>
          <p:nvPr userDrawn="1"/>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pPr algn="ctr">
              <a:defRPr/>
            </a:pPr>
            <a:endParaRPr lang="en-US">
              <a:solidFill>
                <a:srgbClr val="FFFF00"/>
              </a:solidFill>
              <a:latin typeface="Arial" charset="0"/>
            </a:endParaRPr>
          </a:p>
        </p:txBody>
      </p:sp>
      <p:sp>
        <p:nvSpPr>
          <p:cNvPr id="39" name="Slide Number Placeholder 5"/>
          <p:cNvSpPr txBox="1">
            <a:spLocks/>
          </p:cNvSpPr>
          <p:nvPr userDrawn="1"/>
        </p:nvSpPr>
        <p:spPr>
          <a:xfrm>
            <a:off x="8180696" y="6213144"/>
            <a:ext cx="685800" cy="593680"/>
          </a:xfrm>
          <a:prstGeom prst="ellipse">
            <a:avLst/>
          </a:prstGeom>
          <a:no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8B8294-E767-427D-8940-573E4B2C2C3B}" type="slidenum">
              <a:rPr kumimoji="0" lang="en-US" sz="1400" b="0" i="0" u="none" strike="noStrike" kern="1200" cap="none" spc="0" normalizeH="0" baseline="0" noProof="0" smtClean="0">
                <a:ln>
                  <a:noFill/>
                </a:ln>
                <a:solidFill>
                  <a:srgbClr val="FFFF00"/>
                </a:solidFill>
                <a:effectLst/>
                <a:uLnTx/>
                <a:uFillTx/>
                <a:latin typeface="Calibri"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smtClean="0">
              <a:ln>
                <a:noFill/>
              </a:ln>
              <a:solidFill>
                <a:srgbClr val="FFFF00"/>
              </a:solidFill>
              <a:effectLst/>
              <a:uLnTx/>
              <a:uFillTx/>
              <a:latin typeface="Calibri"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E8639-D592-4EE0-8751-25E6A414CE25}" type="datetime1">
              <a:rPr lang="en-US" smtClean="0"/>
              <a:pPr/>
              <a:t>2/28/2012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9C805-EEEE-4367-B606-41D4E46167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smtClean="0"/>
              <a:t>Click to edit Master title style</a:t>
            </a:r>
            <a:endParaRPr lang="en-US" dirty="0"/>
          </a:p>
        </p:txBody>
      </p:sp>
      <p:sp>
        <p:nvSpPr>
          <p:cNvPr id="1028" name="Rectangle 3"/>
          <p:cNvSpPr>
            <a:spLocks noGrp="1"/>
          </p:cNvSpPr>
          <p:nvPr>
            <p:ph type="body" idx="1"/>
          </p:nvPr>
        </p:nvSpPr>
        <p:spPr bwMode="auto">
          <a:xfrm>
            <a:off x="304800" y="381000"/>
            <a:ext cx="8077200"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r" fontAlgn="auto">
              <a:spcBef>
                <a:spcPts val="0"/>
              </a:spcBef>
              <a:spcAft>
                <a:spcPts val="0"/>
              </a:spcAft>
              <a:defRPr sz="1000" smtClean="0">
                <a:solidFill>
                  <a:schemeClr val="tx1">
                    <a:tint val="65000"/>
                  </a:schemeClr>
                </a:solidFill>
                <a:latin typeface="+mn-lt"/>
              </a:defRPr>
            </a:lvl1pPr>
            <a:extLst/>
          </a:lstStyle>
          <a:p>
            <a:pPr>
              <a:defRPr/>
            </a:pPr>
            <a:fld id="{E8250DB4-83B9-4101-88C2-A658691BE330}" type="datetime1">
              <a:rPr lang="en-US">
                <a:solidFill>
                  <a:prstClr val="black">
                    <a:tint val="65000"/>
                  </a:prstClr>
                </a:solidFill>
              </a:rPr>
              <a:pPr>
                <a:defRPr/>
              </a:pPr>
              <a:t>2/28/2012</a:t>
            </a:fld>
            <a:endParaRPr lang="en-US" dirty="0">
              <a:solidFill>
                <a:prstClr val="black">
                  <a:tint val="65000"/>
                </a:prstClr>
              </a:solidFill>
            </a:endParaRPr>
          </a:p>
        </p:txBody>
      </p:sp>
      <p:sp>
        <p:nvSpPr>
          <p:cNvPr id="6" name="Rectangle 6"/>
          <p:cNvSpPr>
            <a:spLocks noGrp="1"/>
          </p:cNvSpPr>
          <p:nvPr>
            <p:ph type="sldNum" sz="quarter" idx="4"/>
          </p:nvPr>
        </p:nvSpPr>
        <p:spPr>
          <a:xfrm>
            <a:off x="6503988" y="6473825"/>
            <a:ext cx="990600" cy="304800"/>
          </a:xfrm>
          <a:prstGeom prst="rect">
            <a:avLst/>
          </a:prstGeom>
        </p:spPr>
        <p:txBody>
          <a:bodyPr vert="horz" anchor="ctr"/>
          <a:lstStyle>
            <a:lvl1pPr algn="r" fontAlgn="auto">
              <a:spcBef>
                <a:spcPts val="0"/>
              </a:spcBef>
              <a:spcAft>
                <a:spcPts val="0"/>
              </a:spcAft>
              <a:defRPr sz="1000" smtClean="0">
                <a:latin typeface="+mn-lt"/>
              </a:defRPr>
            </a:lvl1pPr>
            <a:extLst/>
          </a:lstStyle>
          <a:p>
            <a:pPr>
              <a:defRPr/>
            </a:pPr>
            <a:fld id="{394D51E9-9A35-4050-91AC-7CABB4D7211A}" type="slidenum">
              <a:rPr lang="en-US">
                <a:solidFill>
                  <a:prstClr val="black"/>
                </a:solidFill>
              </a:rPr>
              <a:pPr>
                <a:def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fontAlgn="auto">
              <a:spcBef>
                <a:spcPts val="0"/>
              </a:spcBef>
              <a:spcAft>
                <a:spcPts val="0"/>
              </a:spcAft>
              <a:defRPr/>
            </a:pP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fontAlgn="auto">
              <a:spcBef>
                <a:spcPts val="0"/>
              </a:spcBef>
              <a:spcAft>
                <a:spcPts val="0"/>
              </a:spcAft>
              <a:defRPr sz="1000" dirty="0">
                <a:solidFill>
                  <a:sysClr val="windowText" lastClr="000000"/>
                </a:solidFill>
                <a:latin typeface="+mn-lt"/>
              </a:defRPr>
            </a:lvl1pPr>
            <a:extLst/>
          </a:lstStyle>
          <a:p>
            <a:pPr>
              <a:defRPr/>
            </a:pPr>
            <a:endParaRPr lang="en-US"/>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 id="2147484393" r:id="rId14"/>
    <p:sldLayoutId id="2147484394" r:id="rId15"/>
    <p:sldLayoutId id="2147484395" r:id="rId16"/>
    <p:sldLayoutId id="2147484396" r:id="rId17"/>
  </p:sldLayoutIdLst>
  <p:hf sldNum="0" hdr="0" ftr="0" dt="0"/>
  <p:txStyles>
    <p:titleStyle>
      <a:lvl1pPr algn="l" rtl="0" fontAlgn="base">
        <a:spcBef>
          <a:spcPct val="0"/>
        </a:spcBef>
        <a:spcAft>
          <a:spcPct val="0"/>
        </a:spcAft>
        <a:defRPr sz="2400" cap="small">
          <a:solidFill>
            <a:schemeClr val="bg1"/>
          </a:solidFill>
          <a:latin typeface="+mj-lt"/>
          <a:ea typeface="+mj-ea"/>
          <a:cs typeface="+mj-cs"/>
        </a:defRPr>
      </a:lvl1pPr>
      <a:lvl2pPr algn="l" rtl="0" fontAlgn="base">
        <a:spcBef>
          <a:spcPct val="0"/>
        </a:spcBef>
        <a:spcAft>
          <a:spcPct val="0"/>
        </a:spcAft>
        <a:defRPr sz="2400">
          <a:solidFill>
            <a:schemeClr val="bg1"/>
          </a:solidFill>
          <a:latin typeface="Calibri" pitchFamily="34" charset="0"/>
        </a:defRPr>
      </a:lvl2pPr>
      <a:lvl3pPr algn="l" rtl="0" fontAlgn="base">
        <a:spcBef>
          <a:spcPct val="0"/>
        </a:spcBef>
        <a:spcAft>
          <a:spcPct val="0"/>
        </a:spcAft>
        <a:defRPr sz="2400">
          <a:solidFill>
            <a:schemeClr val="bg1"/>
          </a:solidFill>
          <a:latin typeface="Calibri" pitchFamily="34" charset="0"/>
        </a:defRPr>
      </a:lvl3pPr>
      <a:lvl4pPr algn="l" rtl="0" fontAlgn="base">
        <a:spcBef>
          <a:spcPct val="0"/>
        </a:spcBef>
        <a:spcAft>
          <a:spcPct val="0"/>
        </a:spcAft>
        <a:defRPr sz="2400">
          <a:solidFill>
            <a:schemeClr val="bg1"/>
          </a:solidFill>
          <a:latin typeface="Calibri" pitchFamily="34" charset="0"/>
        </a:defRPr>
      </a:lvl4pPr>
      <a:lvl5pPr algn="l" rtl="0" fontAlgn="base">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a:extLst/>
    </p:titleStyle>
    <p:bodyStyle>
      <a:lvl1pPr algn="l" rtl="0" fontAlgn="base">
        <a:spcBef>
          <a:spcPct val="20000"/>
        </a:spcBef>
        <a:spcAft>
          <a:spcPct val="0"/>
        </a:spcAft>
        <a:defRPr sz="1100">
          <a:solidFill>
            <a:schemeClr val="tx1"/>
          </a:solidFill>
          <a:latin typeface="+mn-lt"/>
          <a:ea typeface="+mn-ea"/>
          <a:cs typeface="+mn-cs"/>
        </a:defRPr>
      </a:lvl1pPr>
      <a:lvl2pPr marL="742950" indent="-285750" algn="l" rtl="0" fontAlgn="base">
        <a:spcBef>
          <a:spcPct val="20000"/>
        </a:spcBef>
        <a:spcAft>
          <a:spcPct val="0"/>
        </a:spcAft>
        <a:defRPr sz="1100">
          <a:solidFill>
            <a:schemeClr val="tx1"/>
          </a:solidFill>
          <a:latin typeface="+mn-lt"/>
          <a:ea typeface="+mn-ea"/>
          <a:cs typeface="+mn-cs"/>
        </a:defRPr>
      </a:lvl2pPr>
      <a:lvl3pPr marL="1143000" indent="-228600" algn="l" rtl="0" fontAlgn="base">
        <a:spcBef>
          <a:spcPct val="20000"/>
        </a:spcBef>
        <a:spcAft>
          <a:spcPct val="0"/>
        </a:spcAft>
        <a:defRPr sz="1100">
          <a:solidFill>
            <a:schemeClr val="tx1"/>
          </a:solidFill>
          <a:latin typeface="+mn-lt"/>
          <a:ea typeface="+mn-ea"/>
          <a:cs typeface="+mn-cs"/>
        </a:defRPr>
      </a:lvl3pPr>
      <a:lvl4pPr marL="1600200" indent="-228600" algn="l" rtl="0" fontAlgn="base">
        <a:spcBef>
          <a:spcPct val="20000"/>
        </a:spcBef>
        <a:spcAft>
          <a:spcPct val="0"/>
        </a:spcAft>
        <a:defRPr sz="1100">
          <a:solidFill>
            <a:schemeClr val="tx1"/>
          </a:solidFill>
          <a:latin typeface="+mn-lt"/>
          <a:ea typeface="+mn-ea"/>
          <a:cs typeface="+mn-cs"/>
        </a:defRPr>
      </a:lvl4pPr>
      <a:lvl5pPr marL="2057400" indent="-228600" algn="l" rtl="0" fontAlgn="base">
        <a:spcBef>
          <a:spcPct val="20000"/>
        </a:spcBef>
        <a:spcAft>
          <a:spcPct val="0"/>
        </a:spcAft>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BCC049-95E9-4EED-AB7B-E9CD13A6C920}" type="datetimeFigureOut">
              <a:rPr lang="en-US" smtClean="0">
                <a:solidFill>
                  <a:prstClr val="black">
                    <a:tint val="75000"/>
                  </a:prstClr>
                </a:solidFill>
                <a:latin typeface="Arial" pitchFamily="34" charset="0"/>
                <a:cs typeface="Arial" pitchFamily="34" charset="0"/>
              </a:rPr>
              <a:pPr>
                <a:defRPr/>
              </a:pPr>
              <a:t>2/28/2012</a:t>
            </a:fld>
            <a:endParaRPr lang="en-US">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602499-73CC-4AEC-A6C5-EE6B5A88EA0D}" type="slidenum">
              <a:rPr lang="en-US" smtClean="0">
                <a:solidFill>
                  <a:prstClr val="black">
                    <a:tint val="75000"/>
                  </a:prstClr>
                </a:solidFill>
                <a:latin typeface="Arial" pitchFamily="34" charset="0"/>
                <a:cs typeface="Arial" pitchFamily="34" charset="0"/>
              </a:rPr>
              <a:pPr>
                <a:defRPr/>
              </a:pPr>
              <a:t>‹#›</a:t>
            </a:fld>
            <a:endParaRPr lang="en-US">
              <a:solidFill>
                <a:prstClr val="black">
                  <a:tint val="75000"/>
                </a:prst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BCC049-95E9-4EED-AB7B-E9CD13A6C920}" type="datetimeFigureOut">
              <a:rPr lang="en-US" smtClean="0">
                <a:solidFill>
                  <a:prstClr val="black">
                    <a:tint val="75000"/>
                  </a:prstClr>
                </a:solidFill>
                <a:latin typeface="Arial" pitchFamily="34" charset="0"/>
                <a:cs typeface="Arial" pitchFamily="34" charset="0"/>
              </a:rPr>
              <a:pPr>
                <a:defRPr/>
              </a:pPr>
              <a:t>2/28/2012</a:t>
            </a:fld>
            <a:endParaRPr lang="en-US">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602499-73CC-4AEC-A6C5-EE6B5A88EA0D}" type="slidenum">
              <a:rPr lang="en-US" smtClean="0">
                <a:solidFill>
                  <a:prstClr val="black">
                    <a:tint val="75000"/>
                  </a:prstClr>
                </a:solidFill>
                <a:latin typeface="Arial" pitchFamily="34" charset="0"/>
                <a:cs typeface="Arial" pitchFamily="34" charset="0"/>
              </a:rPr>
              <a:pPr>
                <a:defRPr/>
              </a:pPr>
              <a:t>‹#›</a:t>
            </a:fld>
            <a:endParaRPr lang="en-US">
              <a:solidFill>
                <a:prstClr val="black">
                  <a:tint val="75000"/>
                </a:prst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410"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fontAlgn="auto">
              <a:spcBef>
                <a:spcPts val="0"/>
              </a:spcBef>
              <a:spcAft>
                <a:spcPts val="0"/>
              </a:spcAft>
              <a:defRPr sz="1100">
                <a:solidFill>
                  <a:schemeClr val="tx2"/>
                </a:solidFill>
                <a:latin typeface="+mn-lt"/>
              </a:defRPr>
            </a:lvl1pPr>
            <a:extLst/>
          </a:lstStyle>
          <a:p>
            <a:pPr>
              <a:defRPr/>
            </a:pPr>
            <a:fld id="{7DB933CE-3972-4190-B024-4454BFE2010D}" type="datetimeFigureOut">
              <a:rPr lang="en-US">
                <a:solidFill>
                  <a:srgbClr val="E9E5DC"/>
                </a:solidFill>
              </a:rPr>
              <a:pPr>
                <a:defRPr/>
              </a:pPr>
              <a:t>2/28/2012</a:t>
            </a:fld>
            <a:endParaRPr lang="en-US" dirty="0">
              <a:solidFill>
                <a:srgbClr val="E9E5DC"/>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fontAlgn="auto">
              <a:spcBef>
                <a:spcPts val="0"/>
              </a:spcBef>
              <a:spcAft>
                <a:spcPts val="0"/>
              </a:spcAft>
              <a:defRPr sz="1100">
                <a:solidFill>
                  <a:schemeClr val="tx2"/>
                </a:solidFill>
                <a:latin typeface="+mn-lt"/>
              </a:defRPr>
            </a:lvl1pPr>
            <a:extLst/>
          </a:lstStyle>
          <a:p>
            <a:pPr>
              <a:defRPr/>
            </a:pPr>
            <a:endParaRPr lang="en-US">
              <a:solidFill>
                <a:srgbClr val="E9E5DC"/>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latin typeface="+mn-lt"/>
              </a:defRPr>
            </a:lvl1pPr>
            <a:extLst/>
          </a:lstStyle>
          <a:p>
            <a:pPr>
              <a:defRPr/>
            </a:pPr>
            <a:fld id="{1CB54BE8-0557-440B-BB4C-2EA423B3F89D}" type="slidenum">
              <a:rPr lang="en-US">
                <a:solidFill>
                  <a:srgbClr val="E9E5DC"/>
                </a:solidFill>
              </a:rPr>
              <a:pPr>
                <a:defRPr/>
              </a:pPr>
              <a:t>‹#›</a:t>
            </a:fld>
            <a:endParaRPr lang="en-US">
              <a:solidFill>
                <a:srgbClr val="E9E5DC"/>
              </a:solidFill>
            </a:endParaRPr>
          </a:p>
        </p:txBody>
      </p:sp>
      <p:sp>
        <p:nvSpPr>
          <p:cNvPr id="18" name="TextBox 17"/>
          <p:cNvSpPr txBox="1"/>
          <p:nvPr/>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Tree>
  </p:cSld>
  <p:clrMap bg1="dk1" tx1="lt1" bg2="dk2" tx2="lt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Lst>
  <p:txStyles>
    <p:titleStyle>
      <a:lvl1pPr algn="l" rtl="0" eaLnBrk="0" fontAlgn="base" hangingPunct="0">
        <a:spcBef>
          <a:spcPct val="0"/>
        </a:spcBef>
        <a:spcAft>
          <a:spcPct val="0"/>
        </a:spcAft>
        <a:defRPr sz="4000" kern="1200" spc="-150">
          <a:solidFill>
            <a:srgbClr val="F0E8D5"/>
          </a:solidFill>
          <a:effectLst>
            <a:outerShdw blurRad="50800" dist="50800" dir="2700000" algn="tl" rotWithShape="0">
              <a:srgbClr val="000000">
                <a:alpha val="43137"/>
              </a:srgbClr>
            </a:outerShdw>
          </a:effectLst>
          <a:latin typeface="+mj-lt"/>
          <a:ea typeface="+mj-ea"/>
          <a:cs typeface="+mj-cs"/>
        </a:defRPr>
      </a:lvl1pPr>
      <a:lvl2pPr algn="l" rtl="0" eaLnBrk="0" fontAlgn="base" hangingPunct="0">
        <a:spcBef>
          <a:spcPct val="0"/>
        </a:spcBef>
        <a:spcAft>
          <a:spcPct val="0"/>
        </a:spcAft>
        <a:defRPr sz="4000">
          <a:solidFill>
            <a:srgbClr val="F0E8D5"/>
          </a:solidFill>
          <a:latin typeface="Corbel" pitchFamily="34" charset="0"/>
        </a:defRPr>
      </a:lvl2pPr>
      <a:lvl3pPr algn="l" rtl="0" eaLnBrk="0" fontAlgn="base" hangingPunct="0">
        <a:spcBef>
          <a:spcPct val="0"/>
        </a:spcBef>
        <a:spcAft>
          <a:spcPct val="0"/>
        </a:spcAft>
        <a:defRPr sz="4000">
          <a:solidFill>
            <a:srgbClr val="F0E8D5"/>
          </a:solidFill>
          <a:latin typeface="Corbel" pitchFamily="34" charset="0"/>
        </a:defRPr>
      </a:lvl3pPr>
      <a:lvl4pPr algn="l" rtl="0" eaLnBrk="0" fontAlgn="base" hangingPunct="0">
        <a:spcBef>
          <a:spcPct val="0"/>
        </a:spcBef>
        <a:spcAft>
          <a:spcPct val="0"/>
        </a:spcAft>
        <a:defRPr sz="4000">
          <a:solidFill>
            <a:srgbClr val="F0E8D5"/>
          </a:solidFill>
          <a:latin typeface="Corbel" pitchFamily="34" charset="0"/>
        </a:defRPr>
      </a:lvl4pPr>
      <a:lvl5pPr algn="l" rtl="0" eaLnBrk="0" fontAlgn="base" hangingPunct="0">
        <a:spcBef>
          <a:spcPct val="0"/>
        </a:spcBef>
        <a:spcAft>
          <a:spcPct val="0"/>
        </a:spcAft>
        <a:defRPr sz="4000">
          <a:solidFill>
            <a:srgbClr val="F0E8D5"/>
          </a:solidFill>
          <a:latin typeface="Corbel" pitchFamily="34" charset="0"/>
        </a:defRPr>
      </a:lvl5pPr>
      <a:lvl6pPr marL="457200" algn="l" rtl="0" fontAlgn="base">
        <a:spcBef>
          <a:spcPct val="0"/>
        </a:spcBef>
        <a:spcAft>
          <a:spcPct val="0"/>
        </a:spcAft>
        <a:defRPr sz="4000">
          <a:solidFill>
            <a:srgbClr val="F0E8D5"/>
          </a:solidFill>
          <a:latin typeface="Corbel" pitchFamily="34" charset="0"/>
        </a:defRPr>
      </a:lvl6pPr>
      <a:lvl7pPr marL="914400" algn="l" rtl="0" fontAlgn="base">
        <a:spcBef>
          <a:spcPct val="0"/>
        </a:spcBef>
        <a:spcAft>
          <a:spcPct val="0"/>
        </a:spcAft>
        <a:defRPr sz="4000">
          <a:solidFill>
            <a:srgbClr val="F0E8D5"/>
          </a:solidFill>
          <a:latin typeface="Corbel" pitchFamily="34" charset="0"/>
        </a:defRPr>
      </a:lvl7pPr>
      <a:lvl8pPr marL="1371600" algn="l" rtl="0" fontAlgn="base">
        <a:spcBef>
          <a:spcPct val="0"/>
        </a:spcBef>
        <a:spcAft>
          <a:spcPct val="0"/>
        </a:spcAft>
        <a:defRPr sz="4000">
          <a:solidFill>
            <a:srgbClr val="F0E8D5"/>
          </a:solidFill>
          <a:latin typeface="Corbel" pitchFamily="34" charset="0"/>
        </a:defRPr>
      </a:lvl8pPr>
      <a:lvl9pPr marL="1828800" algn="l" rtl="0" fontAlgn="base">
        <a:spcBef>
          <a:spcPct val="0"/>
        </a:spcBef>
        <a:spcAft>
          <a:spcPct val="0"/>
        </a:spcAft>
        <a:defRPr sz="4000">
          <a:solidFill>
            <a:srgbClr val="F0E8D5"/>
          </a:solidFill>
          <a:latin typeface="Corbel" pitchFamily="34" charset="0"/>
        </a:defRPr>
      </a:lvl9pPr>
      <a:extLst/>
    </p:titleStyle>
    <p:bodyStyle>
      <a:lvl1pPr marL="411163" indent="-342900" algn="l" rtl="0" eaLnBrk="0" fontAlgn="base" hangingPunct="0">
        <a:spcBef>
          <a:spcPts val="700"/>
        </a:spcBef>
        <a:spcAft>
          <a:spcPct val="0"/>
        </a:spcAft>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A28E6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A28E6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3EE8639-D592-4EE0-8751-25E6A414CE25}" type="datetime1">
              <a:rPr lang="en-US" smtClean="0">
                <a:solidFill>
                  <a:prstClr val="black">
                    <a:tint val="75000"/>
                  </a:prstClr>
                </a:solidFill>
                <a:latin typeface="Calibri"/>
              </a:rPr>
              <a:pPr fontAlgn="auto">
                <a:spcBef>
                  <a:spcPts val="0"/>
                </a:spcBef>
                <a:spcAft>
                  <a:spcPts val="0"/>
                </a:spcAft>
              </a:pPr>
              <a:t>2/28/2012</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0D9C805-EEEE-4367-B606-41D4E4616795}"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 id="214748448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solidFill>
                <a:prstClr val="white"/>
              </a:solidFill>
            </a:endParaRPr>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solidFill>
                <a:prstClr val="white"/>
              </a:solidFill>
            </a:endParaRPr>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dirty="0"/>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fontAlgn="auto">
              <a:spcBef>
                <a:spcPts val="0"/>
              </a:spcBef>
              <a:spcAft>
                <a:spcPts val="0"/>
              </a:spcAft>
              <a:defRPr sz="1100">
                <a:solidFill>
                  <a:schemeClr val="tx2"/>
                </a:solidFill>
                <a:latin typeface="+mn-lt"/>
              </a:defRPr>
            </a:lvl1pPr>
            <a:extLst/>
          </a:lstStyle>
          <a:p>
            <a:pPr>
              <a:defRPr/>
            </a:pPr>
            <a:fld id="{7DB933CE-3972-4190-B024-4454BFE2010D}" type="datetimeFigureOut">
              <a:rPr lang="en-US">
                <a:solidFill>
                  <a:srgbClr val="E9E5DC"/>
                </a:solidFill>
              </a:rPr>
              <a:pPr>
                <a:defRPr/>
              </a:pPr>
              <a:t>2/28/2012</a:t>
            </a:fld>
            <a:endParaRPr lang="en-US" dirty="0">
              <a:solidFill>
                <a:srgbClr val="E9E5DC"/>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fontAlgn="auto">
              <a:spcBef>
                <a:spcPts val="0"/>
              </a:spcBef>
              <a:spcAft>
                <a:spcPts val="0"/>
              </a:spcAft>
              <a:defRPr sz="1100">
                <a:solidFill>
                  <a:schemeClr val="tx2"/>
                </a:solidFill>
                <a:latin typeface="+mn-lt"/>
              </a:defRPr>
            </a:lvl1pPr>
            <a:extLst/>
          </a:lstStyle>
          <a:p>
            <a:pPr>
              <a:defRPr/>
            </a:pPr>
            <a:endParaRPr lang="en-US">
              <a:solidFill>
                <a:srgbClr val="E9E5DC"/>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latin typeface="+mn-lt"/>
              </a:defRPr>
            </a:lvl1pPr>
            <a:extLst/>
          </a:lstStyle>
          <a:p>
            <a:pPr>
              <a:defRPr/>
            </a:pPr>
            <a:fld id="{1CB54BE8-0557-440B-BB4C-2EA423B3F89D}" type="slidenum">
              <a:rPr lang="en-US">
                <a:solidFill>
                  <a:srgbClr val="E9E5DC"/>
                </a:solidFill>
              </a:rPr>
              <a:pPr>
                <a:defRPr/>
              </a:pPr>
              <a:t>‹#›</a:t>
            </a:fld>
            <a:endParaRPr lang="en-US">
              <a:solidFill>
                <a:srgbClr val="E9E5DC"/>
              </a:solidFill>
            </a:endParaRPr>
          </a:p>
        </p:txBody>
      </p:sp>
      <p:sp>
        <p:nvSpPr>
          <p:cNvPr id="18" name="TextBox 17"/>
          <p:cNvSpPr txBox="1"/>
          <p:nvPr/>
        </p:nvSpPr>
        <p:spPr>
          <a:xfrm>
            <a:off x="-66675" y="0"/>
            <a:ext cx="560388" cy="261938"/>
          </a:xfrm>
          <a:prstGeom prst="rect">
            <a:avLst/>
          </a:prstGeom>
          <a:noFill/>
        </p:spPr>
        <p:txBody>
          <a:bodyPr>
            <a:spAutoFit/>
          </a:bodyPr>
          <a:lstStyle/>
          <a:p>
            <a:pPr fontAlgn="auto">
              <a:spcBef>
                <a:spcPts val="0"/>
              </a:spcBef>
              <a:spcAft>
                <a:spcPts val="0"/>
              </a:spcAft>
              <a:defRPr/>
            </a:pPr>
            <a:r>
              <a:rPr lang="en-US" sz="1100" dirty="0">
                <a:solidFill>
                  <a:srgbClr val="002060"/>
                </a:solidFill>
                <a:latin typeface="Calibri" pitchFamily="34" charset="0"/>
              </a:rPr>
              <a:t>©511</a:t>
            </a:r>
          </a:p>
        </p:txBody>
      </p:sp>
    </p:spTree>
  </p:cSld>
  <p:clrMap bg1="dk1" tx1="lt1" bg2="dk2" tx2="lt2" accent1="accent1" accent2="accent2" accent3="accent3" accent4="accent4" accent5="accent5" accent6="accent6" hlink="hlink" folHlink="folHlink"/>
  <p:sldLayoutIdLst>
    <p:sldLayoutId id="2147484512"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Lst>
  <p:txStyles>
    <p:titleStyle>
      <a:lvl1pPr algn="l" rtl="0" eaLnBrk="0" fontAlgn="base" hangingPunct="0">
        <a:spcBef>
          <a:spcPct val="0"/>
        </a:spcBef>
        <a:spcAft>
          <a:spcPct val="0"/>
        </a:spcAft>
        <a:defRPr sz="4000" kern="1200" spc="-150">
          <a:solidFill>
            <a:srgbClr val="F0E8D5"/>
          </a:solidFill>
          <a:effectLst>
            <a:outerShdw blurRad="50800" dist="50800" dir="2700000" algn="tl" rotWithShape="0">
              <a:srgbClr val="000000">
                <a:alpha val="43137"/>
              </a:srgbClr>
            </a:outerShdw>
          </a:effectLst>
          <a:latin typeface="+mj-lt"/>
          <a:ea typeface="+mj-ea"/>
          <a:cs typeface="+mj-cs"/>
        </a:defRPr>
      </a:lvl1pPr>
      <a:lvl2pPr algn="l" rtl="0" eaLnBrk="0" fontAlgn="base" hangingPunct="0">
        <a:spcBef>
          <a:spcPct val="0"/>
        </a:spcBef>
        <a:spcAft>
          <a:spcPct val="0"/>
        </a:spcAft>
        <a:defRPr sz="4000">
          <a:solidFill>
            <a:srgbClr val="F0E8D5"/>
          </a:solidFill>
          <a:latin typeface="Corbel" pitchFamily="34" charset="0"/>
        </a:defRPr>
      </a:lvl2pPr>
      <a:lvl3pPr algn="l" rtl="0" eaLnBrk="0" fontAlgn="base" hangingPunct="0">
        <a:spcBef>
          <a:spcPct val="0"/>
        </a:spcBef>
        <a:spcAft>
          <a:spcPct val="0"/>
        </a:spcAft>
        <a:defRPr sz="4000">
          <a:solidFill>
            <a:srgbClr val="F0E8D5"/>
          </a:solidFill>
          <a:latin typeface="Corbel" pitchFamily="34" charset="0"/>
        </a:defRPr>
      </a:lvl3pPr>
      <a:lvl4pPr algn="l" rtl="0" eaLnBrk="0" fontAlgn="base" hangingPunct="0">
        <a:spcBef>
          <a:spcPct val="0"/>
        </a:spcBef>
        <a:spcAft>
          <a:spcPct val="0"/>
        </a:spcAft>
        <a:defRPr sz="4000">
          <a:solidFill>
            <a:srgbClr val="F0E8D5"/>
          </a:solidFill>
          <a:latin typeface="Corbel" pitchFamily="34" charset="0"/>
        </a:defRPr>
      </a:lvl4pPr>
      <a:lvl5pPr algn="l" rtl="0" eaLnBrk="0" fontAlgn="base" hangingPunct="0">
        <a:spcBef>
          <a:spcPct val="0"/>
        </a:spcBef>
        <a:spcAft>
          <a:spcPct val="0"/>
        </a:spcAft>
        <a:defRPr sz="4000">
          <a:solidFill>
            <a:srgbClr val="F0E8D5"/>
          </a:solidFill>
          <a:latin typeface="Corbel" pitchFamily="34" charset="0"/>
        </a:defRPr>
      </a:lvl5pPr>
      <a:lvl6pPr marL="457200" algn="l" rtl="0" fontAlgn="base">
        <a:spcBef>
          <a:spcPct val="0"/>
        </a:spcBef>
        <a:spcAft>
          <a:spcPct val="0"/>
        </a:spcAft>
        <a:defRPr sz="4000">
          <a:solidFill>
            <a:srgbClr val="F0E8D5"/>
          </a:solidFill>
          <a:latin typeface="Corbel" pitchFamily="34" charset="0"/>
        </a:defRPr>
      </a:lvl6pPr>
      <a:lvl7pPr marL="914400" algn="l" rtl="0" fontAlgn="base">
        <a:spcBef>
          <a:spcPct val="0"/>
        </a:spcBef>
        <a:spcAft>
          <a:spcPct val="0"/>
        </a:spcAft>
        <a:defRPr sz="4000">
          <a:solidFill>
            <a:srgbClr val="F0E8D5"/>
          </a:solidFill>
          <a:latin typeface="Corbel" pitchFamily="34" charset="0"/>
        </a:defRPr>
      </a:lvl7pPr>
      <a:lvl8pPr marL="1371600" algn="l" rtl="0" fontAlgn="base">
        <a:spcBef>
          <a:spcPct val="0"/>
        </a:spcBef>
        <a:spcAft>
          <a:spcPct val="0"/>
        </a:spcAft>
        <a:defRPr sz="4000">
          <a:solidFill>
            <a:srgbClr val="F0E8D5"/>
          </a:solidFill>
          <a:latin typeface="Corbel" pitchFamily="34" charset="0"/>
        </a:defRPr>
      </a:lvl8pPr>
      <a:lvl9pPr marL="1828800" algn="l" rtl="0" fontAlgn="base">
        <a:spcBef>
          <a:spcPct val="0"/>
        </a:spcBef>
        <a:spcAft>
          <a:spcPct val="0"/>
        </a:spcAft>
        <a:defRPr sz="4000">
          <a:solidFill>
            <a:srgbClr val="F0E8D5"/>
          </a:solidFill>
          <a:latin typeface="Corbel" pitchFamily="34" charset="0"/>
        </a:defRPr>
      </a:lvl9pPr>
      <a:extLst/>
    </p:titleStyle>
    <p:bodyStyle>
      <a:lvl1pPr marL="411163" indent="-342900" algn="l" rtl="0" eaLnBrk="0" fontAlgn="base" hangingPunct="0">
        <a:spcBef>
          <a:spcPts val="700"/>
        </a:spcBef>
        <a:spcAft>
          <a:spcPct val="0"/>
        </a:spcAft>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A28E6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A28E6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99743AB4-2B2A-40E7-81EF-5DFCCAD42E03}" type="datetimeFigureOut">
              <a:rPr lang="id-ID" smtClean="0">
                <a:solidFill>
                  <a:prstClr val="black">
                    <a:tint val="75000"/>
                  </a:prstClr>
                </a:solidFill>
                <a:latin typeface="Calibri"/>
              </a:rPr>
              <a:pPr fontAlgn="auto">
                <a:spcBef>
                  <a:spcPts val="0"/>
                </a:spcBef>
                <a:spcAft>
                  <a:spcPts val="0"/>
                </a:spcAft>
              </a:pPr>
              <a:t>28/02/2012</a:t>
            </a:fld>
            <a:endParaRPr lang="id-ID">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id-ID">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819D7B7-B12F-4653-9535-359D09FB30CE}" type="slidenum">
              <a:rPr lang="id-ID" smtClean="0">
                <a:solidFill>
                  <a:prstClr val="black">
                    <a:tint val="75000"/>
                  </a:prstClr>
                </a:solidFill>
                <a:latin typeface="Calibri"/>
              </a:rPr>
              <a:pPr fontAlgn="auto">
                <a:spcBef>
                  <a:spcPts val="0"/>
                </a:spcBef>
                <a:spcAft>
                  <a:spcPts val="0"/>
                </a:spcAft>
              </a:pPr>
              <a:t>‹#›</a:t>
            </a:fld>
            <a:endParaRPr lang="id-ID">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latin typeface="Arial" pitchFamily="34" charset="0"/>
              <a:cs typeface="Arial" pitchFamily="34" charset="0"/>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latin typeface="Arial" pitchFamily="34" charset="0"/>
              <a:cs typeface="Arial"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latin typeface="Arial" pitchFamily="34" charset="0"/>
              <a:cs typeface="Arial" pitchFamily="34" charset="0"/>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latin typeface="Arial" pitchFamily="34" charset="0"/>
              <a:cs typeface="Arial" pitchFamily="34" charset="0"/>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fld id="{2F7FE189-EAA4-41FD-B97F-FFBBA4DC8539}" type="slidenum">
              <a:rPr lang="en-US">
                <a:solidFill>
                  <a:prstClr val="black"/>
                </a:solidFill>
                <a:latin typeface="Arial" pitchFamily="34" charset="0"/>
                <a:cs typeface="Arial" pitchFamily="34" charset="0"/>
              </a:rPr>
              <a:pPr>
                <a:defRPr/>
              </a:pPr>
              <a:t>‹#›</a:t>
            </a:fld>
            <a:endParaRPr lang="en-US">
              <a:solidFill>
                <a:prstClr val="black"/>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Lst>
  <p:hf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5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7.xml"/><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7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26.xml"/><Relationship Id="rId1" Type="http://schemas.openxmlformats.org/officeDocument/2006/relationships/slideLayout" Target="../slideLayouts/slideLayout8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3.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94.xml"/><Relationship Id="rId4" Type="http://schemas.openxmlformats.org/officeDocument/2006/relationships/image" Target="../media/image22.jpeg"/></Relationships>
</file>

<file path=ppt/slides/_rels/slide3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diagramData" Target="../diagrams/data10.xml"/><Relationship Id="rId7"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9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94.xml"/></Relationships>
</file>

<file path=ppt/slides/_rels/slide4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diagramData" Target="../diagrams/data11.xml"/><Relationship Id="rId7"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9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94.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12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40.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eaLnBrk="1" fontAlgn="auto" hangingPunct="1">
              <a:spcAft>
                <a:spcPts val="0"/>
              </a:spcAft>
              <a:defRPr/>
            </a:pPr>
            <a:r>
              <a:rPr lang="id-ID" dirty="0" smtClean="0"/>
              <a:t>MANAJEMEN</a:t>
            </a:r>
            <a:r>
              <a:rPr dirty="0" smtClean="0"/>
              <a:t> </a:t>
            </a:r>
            <a:r>
              <a:rPr lang="id-ID" dirty="0" smtClean="0">
                <a:solidFill>
                  <a:schemeClr val="accent1"/>
                </a:solidFill>
              </a:rPr>
              <a:t>ASET</a:t>
            </a:r>
            <a:endParaRPr dirty="0"/>
          </a:p>
        </p:txBody>
      </p:sp>
      <p:sp>
        <p:nvSpPr>
          <p:cNvPr id="55299" name="Rectangle 4"/>
          <p:cNvSpPr>
            <a:spLocks noGrp="1"/>
          </p:cNvSpPr>
          <p:nvPr>
            <p:ph type="body" idx="1"/>
          </p:nvPr>
        </p:nvSpPr>
        <p:spPr>
          <a:xfrm>
            <a:off x="914400" y="5334001"/>
            <a:ext cx="7772400" cy="533400"/>
          </a:xfrm>
        </p:spPr>
        <p:txBody>
          <a:bodyPr/>
          <a:lstStyle/>
          <a:p>
            <a:pPr marL="374650" eaLnBrk="1" hangingPunct="1"/>
            <a:r>
              <a:rPr lang="id-ID" dirty="0" smtClean="0"/>
              <a:t>Pengelolaan Barang Milik Negara/Daerah</a:t>
            </a:r>
            <a:endParaRPr lang="en-US" dirty="0" smtClean="0"/>
          </a:p>
        </p:txBody>
      </p:sp>
      <p:sp>
        <p:nvSpPr>
          <p:cNvPr id="6" name="Rectangle 4"/>
          <p:cNvSpPr txBox="1">
            <a:spLocks/>
          </p:cNvSpPr>
          <p:nvPr/>
        </p:nvSpPr>
        <p:spPr bwMode="auto">
          <a:xfrm>
            <a:off x="685800" y="533400"/>
            <a:ext cx="7086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74650" marR="0" lvl="0" indent="-342900" algn="r" defTabSz="914400" rtl="0" eaLnBrk="1" fontAlgn="base" latinLnBrk="0" hangingPunct="1">
              <a:lnSpc>
                <a:spcPct val="100000"/>
              </a:lnSpc>
              <a:spcBef>
                <a:spcPts val="700"/>
              </a:spcBef>
              <a:spcAft>
                <a:spcPct val="0"/>
              </a:spcAft>
              <a:buClrTx/>
              <a:buSzPct val="95000"/>
              <a:buFont typeface="Wingdings" pitchFamily="2" charset="2"/>
              <a:buNone/>
              <a:tabLst/>
              <a:defRPr/>
            </a:pPr>
            <a:r>
              <a:rPr lang="id-ID" sz="1600" dirty="0" smtClean="0">
                <a:solidFill>
                  <a:schemeClr val="tx2"/>
                </a:solidFill>
                <a:latin typeface="+mn-lt"/>
              </a:rPr>
              <a:t>PROGRAM PERCEPATAN AKUNTABILITAS KEUANGAN PEMERINTAH</a:t>
            </a:r>
          </a:p>
          <a:p>
            <a:pPr marL="374650" marR="0" lvl="0" indent="-342900" algn="r" defTabSz="914400" rtl="0" eaLnBrk="1" fontAlgn="base" latinLnBrk="0" hangingPunct="1">
              <a:lnSpc>
                <a:spcPct val="100000"/>
              </a:lnSpc>
              <a:spcBef>
                <a:spcPts val="700"/>
              </a:spcBef>
              <a:spcAft>
                <a:spcPct val="0"/>
              </a:spcAft>
              <a:buClrTx/>
              <a:buSzPct val="95000"/>
              <a:buFont typeface="Wingdings" pitchFamily="2" charset="2"/>
              <a:buNone/>
              <a:tabLst/>
              <a:defRPr/>
            </a:pPr>
            <a:r>
              <a:rPr lang="id-ID" sz="1600" dirty="0" smtClean="0">
                <a:solidFill>
                  <a:schemeClr val="tx2"/>
                </a:solidFill>
                <a:latin typeface="+mn-lt"/>
              </a:rPr>
              <a:t>KEMENTERIAN KEUANGAN REPUBLIK INDONESIA </a:t>
            </a:r>
            <a:endParaRPr kumimoji="0" lang="en-US" sz="16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7" name="Rectangle 4"/>
          <p:cNvSpPr txBox="1">
            <a:spLocks/>
          </p:cNvSpPr>
          <p:nvPr/>
        </p:nvSpPr>
        <p:spPr bwMode="auto">
          <a:xfrm>
            <a:off x="6096000" y="6248400"/>
            <a:ext cx="2819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74650" marR="0" lvl="0" indent="-342900" algn="r" defTabSz="914400" rtl="0" eaLnBrk="1" fontAlgn="base" latinLnBrk="0" hangingPunct="1">
              <a:lnSpc>
                <a:spcPct val="100000"/>
              </a:lnSpc>
              <a:spcBef>
                <a:spcPts val="700"/>
              </a:spcBef>
              <a:spcAft>
                <a:spcPct val="0"/>
              </a:spcAft>
              <a:buClrTx/>
              <a:buSzPct val="95000"/>
              <a:buFont typeface="Wingdings" pitchFamily="2" charset="2"/>
              <a:buNone/>
              <a:tabLst/>
              <a:defRPr/>
            </a:pPr>
            <a:r>
              <a:rPr kumimoji="0" lang="id-ID" sz="2000" b="0" i="0" u="none" strike="noStrike" kern="1200" cap="none" spc="0" normalizeH="0" noProof="0" smtClean="0">
                <a:ln>
                  <a:noFill/>
                </a:ln>
                <a:solidFill>
                  <a:schemeClr val="tx2"/>
                </a:solidFill>
                <a:effectLst/>
                <a:uLnTx/>
                <a:uFillTx/>
                <a:latin typeface="+mn-lt"/>
                <a:ea typeface="+mn-ea"/>
                <a:cs typeface="+mn-cs"/>
              </a:rPr>
              <a:t>2012</a:t>
            </a: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8" name="Picture 8" descr="Logo Depkeu"/>
          <p:cNvPicPr>
            <a:picLocks noChangeAspect="1" noChangeArrowheads="1" noCrop="1"/>
          </p:cNvPicPr>
          <p:nvPr/>
        </p:nvPicPr>
        <p:blipFill>
          <a:blip r:embed="rId3" cstate="print"/>
          <a:srcRect/>
          <a:stretch>
            <a:fillRect/>
          </a:stretch>
        </p:blipFill>
        <p:spPr bwMode="auto">
          <a:xfrm>
            <a:off x="7772400" y="457200"/>
            <a:ext cx="104775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Pemanfaatan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609600" y="4267200"/>
            <a:ext cx="8305800" cy="2209800"/>
          </a:xfrm>
          <a:solidFill>
            <a:schemeClr val="bg1"/>
          </a:solidFill>
        </p:spPr>
        <p:txBody>
          <a:bodyPr>
            <a:noAutofit/>
          </a:bodyPr>
          <a:lstStyle>
            <a:extLst/>
          </a:lstStyle>
          <a:p>
            <a:pPr marL="266700" indent="-266700" eaLnBrk="1" fontAlgn="auto" hangingPunct="1">
              <a:lnSpc>
                <a:spcPct val="114000"/>
              </a:lnSpc>
              <a:spcAft>
                <a:spcPts val="0"/>
              </a:spcAft>
              <a:buFont typeface="Wingdings" pitchFamily="2" charset="2"/>
              <a:buChar char="q"/>
              <a:defRPr/>
            </a:pPr>
            <a:r>
              <a:rPr lang="id-ID" sz="1600" dirty="0" smtClean="0">
                <a:latin typeface="Calibri" pitchFamily="34" charset="0"/>
                <a:cs typeface="Calibri" pitchFamily="34" charset="0"/>
              </a:rPr>
              <a:t>Pemanfataan dilaksanakan dalam rangka kegiatan diluar tugas pokok dan fungsi Kementerian/Lembaga selaku Pengguna Barang.</a:t>
            </a:r>
          </a:p>
          <a:p>
            <a:pPr marL="266700" indent="-266700" eaLnBrk="1" fontAlgn="auto" hangingPunct="1">
              <a:lnSpc>
                <a:spcPct val="114000"/>
              </a:lnSpc>
              <a:spcAft>
                <a:spcPts val="0"/>
              </a:spcAft>
              <a:buFont typeface="Wingdings" pitchFamily="2" charset="2"/>
              <a:buChar char="q"/>
              <a:defRPr/>
            </a:pPr>
            <a:r>
              <a:rPr lang="id-ID" sz="1600" dirty="0" smtClean="0">
                <a:latin typeface="Calibri" pitchFamily="34" charset="0"/>
                <a:cs typeface="Calibri" pitchFamily="34" charset="0"/>
              </a:rPr>
              <a:t>Tanah dan/atau bangunan pada pengguna barang yang seluruhnya akan dimanfaatkan harus diserahkan terlebih dahulu kepada Pengelola Barang.</a:t>
            </a:r>
          </a:p>
          <a:p>
            <a:pPr marL="266700" indent="-266700" eaLnBrk="1" fontAlgn="auto" hangingPunct="1">
              <a:lnSpc>
                <a:spcPct val="114000"/>
              </a:lnSpc>
              <a:spcAft>
                <a:spcPts val="0"/>
              </a:spcAft>
              <a:buFont typeface="Wingdings" pitchFamily="2" charset="2"/>
              <a:buChar char="q"/>
              <a:defRPr/>
            </a:pPr>
            <a:r>
              <a:rPr lang="id-ID" sz="1600" dirty="0" smtClean="0">
                <a:latin typeface="Calibri" pitchFamily="34" charset="0"/>
                <a:cs typeface="Calibri" pitchFamily="34" charset="0"/>
              </a:rPr>
              <a:t>Seluruh penerimaan dalam rangka pemanfaatan BMN merupakan penerimaan negara dan disetorkan ke Kas Negara</a:t>
            </a:r>
            <a:endParaRPr lang="en-US" sz="1600" dirty="0" smtClean="0">
              <a:latin typeface="Calibri" pitchFamily="34" charset="0"/>
              <a:cs typeface="Calibri" pitchFamily="34" charset="0"/>
            </a:endParaRPr>
          </a:p>
          <a:p>
            <a:pPr eaLnBrk="1" fontAlgn="auto" hangingPunct="1">
              <a:spcAft>
                <a:spcPts val="0"/>
              </a:spcAft>
              <a:buFont typeface="Wingdings" pitchFamily="2" charset="2"/>
              <a:buChar char="q"/>
              <a:defRPr/>
            </a:pPr>
            <a:endParaRPr lang="en-US" sz="1600" dirty="0">
              <a:latin typeface="Calibri" pitchFamily="34" charset="0"/>
              <a:cs typeface="Calibri" pitchFamily="34" charset="0"/>
            </a:endParaRPr>
          </a:p>
        </p:txBody>
      </p:sp>
      <p:graphicFrame>
        <p:nvGraphicFramePr>
          <p:cNvPr id="5" name="Content Placeholder 4"/>
          <p:cNvGraphicFramePr>
            <a:graphicFrameLocks noGrp="1"/>
          </p:cNvGraphicFramePr>
          <p:nvPr>
            <p:ph sz="half" idx="2"/>
          </p:nvPr>
        </p:nvGraphicFramePr>
        <p:xfrm>
          <a:off x="457200" y="1524001"/>
          <a:ext cx="3962400" cy="2743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3" name="Group 79"/>
          <p:cNvGrpSpPr>
            <a:grpSpLocks/>
          </p:cNvGrpSpPr>
          <p:nvPr/>
        </p:nvGrpSpPr>
        <p:grpSpPr bwMode="auto">
          <a:xfrm>
            <a:off x="6881938" y="1219200"/>
            <a:ext cx="2057224" cy="1066850"/>
            <a:chOff x="2733" y="1160"/>
            <a:chExt cx="1819" cy="1279"/>
          </a:xfrm>
        </p:grpSpPr>
        <p:sp>
          <p:nvSpPr>
            <p:cNvPr id="24" name="AutoShape 80"/>
            <p:cNvSpPr>
              <a:spLocks noChangeArrowheads="1"/>
            </p:cNvSpPr>
            <p:nvPr/>
          </p:nvSpPr>
          <p:spPr bwMode="gray">
            <a:xfrm>
              <a:off x="2894" y="1612"/>
              <a:ext cx="1658"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25" name="Text Box 81"/>
            <p:cNvSpPr txBox="1">
              <a:spLocks noChangeArrowheads="1"/>
            </p:cNvSpPr>
            <p:nvPr/>
          </p:nvSpPr>
          <p:spPr bwMode="gray">
            <a:xfrm>
              <a:off x="3049" y="1799"/>
              <a:ext cx="1415" cy="369"/>
            </a:xfrm>
            <a:prstGeom prst="rect">
              <a:avLst/>
            </a:prstGeom>
            <a:noFill/>
            <a:ln w="9525" algn="ctr">
              <a:noFill/>
              <a:miter lim="800000"/>
              <a:headEnd/>
              <a:tailEnd/>
            </a:ln>
            <a:effectLst/>
          </p:spPr>
          <p:txBody>
            <a:bodyPr wrap="square">
              <a:spAutoFit/>
            </a:bodyPr>
            <a:lstStyle/>
            <a:p>
              <a:pPr marL="182563" indent="-182563" eaLnBrk="0" hangingPunct="0"/>
              <a:r>
                <a:rPr lang="en-US" sz="1400" dirty="0" smtClean="0">
                  <a:solidFill>
                    <a:srgbClr val="000000"/>
                  </a:solidFill>
                  <a:latin typeface="Calibri" pitchFamily="34" charset="0"/>
                  <a:cs typeface="Calibri" pitchFamily="34" charset="0"/>
                </a:rPr>
                <a:t>Tanah/</a:t>
              </a:r>
              <a:r>
                <a:rPr lang="en-US" sz="1400" dirty="0" err="1" smtClean="0">
                  <a:solidFill>
                    <a:srgbClr val="000000"/>
                  </a:solidFill>
                  <a:latin typeface="Calibri" pitchFamily="34" charset="0"/>
                  <a:cs typeface="Calibri" pitchFamily="34" charset="0"/>
                </a:rPr>
                <a:t>bangunan</a:t>
              </a:r>
              <a:r>
                <a:rPr lang="en-US" sz="1400" dirty="0" smtClean="0">
                  <a:solidFill>
                    <a:srgbClr val="000000"/>
                  </a:solidFill>
                  <a:latin typeface="Calibri" pitchFamily="34" charset="0"/>
                  <a:cs typeface="Calibri" pitchFamily="34" charset="0"/>
                </a:rPr>
                <a:t>.</a:t>
              </a:r>
            </a:p>
          </p:txBody>
        </p:sp>
        <p:grpSp>
          <p:nvGrpSpPr>
            <p:cNvPr id="26" name="Group 82"/>
            <p:cNvGrpSpPr>
              <a:grpSpLocks/>
            </p:cNvGrpSpPr>
            <p:nvPr/>
          </p:nvGrpSpPr>
          <p:grpSpPr bwMode="auto">
            <a:xfrm>
              <a:off x="2733" y="1160"/>
              <a:ext cx="382" cy="1051"/>
              <a:chOff x="2733" y="1160"/>
              <a:chExt cx="382" cy="1051"/>
            </a:xfrm>
          </p:grpSpPr>
          <p:sp>
            <p:nvSpPr>
              <p:cNvPr id="27" name="Freeform 83"/>
              <p:cNvSpPr>
                <a:spLocks/>
              </p:cNvSpPr>
              <p:nvPr/>
            </p:nvSpPr>
            <p:spPr bwMode="gray">
              <a:xfrm>
                <a:off x="2821"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28" name="Freeform 84"/>
              <p:cNvSpPr>
                <a:spLocks/>
              </p:cNvSpPr>
              <p:nvPr/>
            </p:nvSpPr>
            <p:spPr bwMode="gray">
              <a:xfrm>
                <a:off x="2733"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29" name="Text Box 24"/>
          <p:cNvSpPr txBox="1">
            <a:spLocks noChangeArrowheads="1"/>
          </p:cNvSpPr>
          <p:nvPr/>
        </p:nvSpPr>
        <p:spPr bwMode="auto">
          <a:xfrm>
            <a:off x="7387587" y="1274546"/>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30" name="Group 73"/>
          <p:cNvGrpSpPr>
            <a:grpSpLocks/>
          </p:cNvGrpSpPr>
          <p:nvPr/>
        </p:nvGrpSpPr>
        <p:grpSpPr bwMode="auto">
          <a:xfrm>
            <a:off x="4825751" y="1208487"/>
            <a:ext cx="2031305" cy="1077692"/>
            <a:chOff x="799" y="1184"/>
            <a:chExt cx="2179" cy="1261"/>
          </a:xfrm>
        </p:grpSpPr>
        <p:sp>
          <p:nvSpPr>
            <p:cNvPr id="31" name="AutoShape 74"/>
            <p:cNvSpPr>
              <a:spLocks noChangeArrowheads="1"/>
            </p:cNvSpPr>
            <p:nvPr/>
          </p:nvSpPr>
          <p:spPr bwMode="gray">
            <a:xfrm>
              <a:off x="799" y="1618"/>
              <a:ext cx="1985" cy="827"/>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32" name="Group 75"/>
            <p:cNvGrpSpPr>
              <a:grpSpLocks/>
            </p:cNvGrpSpPr>
            <p:nvPr/>
          </p:nvGrpSpPr>
          <p:grpSpPr bwMode="auto">
            <a:xfrm>
              <a:off x="2515" y="1184"/>
              <a:ext cx="463" cy="1041"/>
              <a:chOff x="2515" y="1184"/>
              <a:chExt cx="463" cy="1041"/>
            </a:xfrm>
          </p:grpSpPr>
          <p:sp>
            <p:nvSpPr>
              <p:cNvPr id="33" name="Freeform 76"/>
              <p:cNvSpPr>
                <a:spLocks/>
              </p:cNvSpPr>
              <p:nvPr/>
            </p:nvSpPr>
            <p:spPr bwMode="gray">
              <a:xfrm>
                <a:off x="2627"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34" name="Freeform 77"/>
              <p:cNvSpPr>
                <a:spLocks/>
              </p:cNvSpPr>
              <p:nvPr/>
            </p:nvSpPr>
            <p:spPr bwMode="gray">
              <a:xfrm>
                <a:off x="2515"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35" name="Rectangle 34"/>
          <p:cNvSpPr/>
          <p:nvPr/>
        </p:nvSpPr>
        <p:spPr>
          <a:xfrm>
            <a:off x="4841860" y="1674421"/>
            <a:ext cx="1828800" cy="561692"/>
          </a:xfrm>
          <a:prstGeom prst="rect">
            <a:avLst/>
          </a:prstGeom>
        </p:spPr>
        <p:txBody>
          <a:bodyPr wrap="square">
            <a:spAutoFit/>
          </a:bodyPr>
          <a:lstStyle/>
          <a:p>
            <a:pPr marL="182563" indent="-182563" eaLnBrk="0" hangingPunct="0">
              <a:spcAft>
                <a:spcPts val="300"/>
              </a:spcAft>
              <a:buFont typeface="Arial" pitchFamily="34" charset="0"/>
              <a:buChar char="•"/>
            </a:pPr>
            <a:r>
              <a:rPr lang="id-ID" sz="1400" dirty="0" smtClean="0">
                <a:solidFill>
                  <a:srgbClr val="000000"/>
                </a:solidFill>
                <a:latin typeface="Calibri" pitchFamily="34" charset="0"/>
                <a:cs typeface="Calibri" pitchFamily="34" charset="0"/>
              </a:rPr>
              <a:t>Sebagian T/B</a:t>
            </a:r>
            <a:r>
              <a:rPr lang="en-US" sz="1400" dirty="0" smtClean="0">
                <a:solidFill>
                  <a:srgbClr val="000000"/>
                </a:solidFill>
                <a:latin typeface="Calibri" pitchFamily="34" charset="0"/>
                <a:cs typeface="Calibri" pitchFamily="34" charset="0"/>
              </a:rPr>
              <a:t> </a:t>
            </a:r>
            <a:endParaRPr lang="id-ID" sz="1400" dirty="0" smtClean="0">
              <a:solidFill>
                <a:srgbClr val="000000"/>
              </a:solidFill>
              <a:latin typeface="Calibri" pitchFamily="34" charset="0"/>
              <a:cs typeface="Calibri" pitchFamily="34" charset="0"/>
            </a:endParaRPr>
          </a:p>
          <a:p>
            <a:pPr marL="182563" indent="-182563" eaLnBrk="0" hangingPunct="0">
              <a:spcAft>
                <a:spcPts val="300"/>
              </a:spcAft>
              <a:buFont typeface="Arial" pitchFamily="34" charset="0"/>
              <a:buChar char="•"/>
            </a:pPr>
            <a:r>
              <a:rPr lang="en-US" sz="1400" dirty="0" err="1" smtClean="0">
                <a:solidFill>
                  <a:srgbClr val="000000"/>
                </a:solidFill>
                <a:latin typeface="Calibri" pitchFamily="34" charset="0"/>
                <a:cs typeface="Calibri" pitchFamily="34" charset="0"/>
              </a:rPr>
              <a:t>Selain</a:t>
            </a:r>
            <a:r>
              <a:rPr lang="en-US" sz="1400" dirty="0" smtClean="0">
                <a:solidFill>
                  <a:srgbClr val="000000"/>
                </a:solidFill>
                <a:latin typeface="Calibri" pitchFamily="34" charset="0"/>
                <a:cs typeface="Calibri" pitchFamily="34" charset="0"/>
              </a:rPr>
              <a:t> </a:t>
            </a:r>
            <a:r>
              <a:rPr lang="id-ID" sz="1400" dirty="0" smtClean="0">
                <a:solidFill>
                  <a:srgbClr val="000000"/>
                </a:solidFill>
                <a:latin typeface="Calibri" pitchFamily="34" charset="0"/>
                <a:cs typeface="Calibri" pitchFamily="34" charset="0"/>
              </a:rPr>
              <a:t>T/B</a:t>
            </a:r>
            <a:endParaRPr lang="id-ID" sz="1400" dirty="0">
              <a:latin typeface="Calibri" pitchFamily="34" charset="0"/>
              <a:cs typeface="Calibri" pitchFamily="34" charset="0"/>
            </a:endParaRPr>
          </a:p>
        </p:txBody>
      </p:sp>
      <p:sp>
        <p:nvSpPr>
          <p:cNvPr id="36" name="Text Box 24"/>
          <p:cNvSpPr txBox="1">
            <a:spLocks noChangeArrowheads="1"/>
          </p:cNvSpPr>
          <p:nvPr/>
        </p:nvSpPr>
        <p:spPr bwMode="auto">
          <a:xfrm>
            <a:off x="5205537" y="1281332"/>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38" name="Text Box 24"/>
          <p:cNvSpPr txBox="1">
            <a:spLocks noChangeArrowheads="1"/>
          </p:cNvSpPr>
          <p:nvPr/>
        </p:nvSpPr>
        <p:spPr bwMode="auto">
          <a:xfrm>
            <a:off x="4933563" y="2286000"/>
            <a:ext cx="1644040" cy="561692"/>
          </a:xfrm>
          <a:prstGeom prst="rect">
            <a:avLst/>
          </a:prstGeom>
          <a:noFill/>
          <a:ln w="9525">
            <a:noFill/>
            <a:miter lim="800000"/>
            <a:headEnd/>
            <a:tailEnd/>
          </a:ln>
          <a:effectLst/>
        </p:spPr>
        <p:txBody>
          <a:bodyPr wrap="none">
            <a:spAutoFit/>
          </a:bodyPr>
          <a:lstStyle/>
          <a:p>
            <a:pPr marL="177800" indent="-177800" algn="ct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a:p>
            <a:pPr marL="177800" indent="-177800" algn="ct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Barang</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Sewa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114864"/>
            <a:ext cx="8534400" cy="304800"/>
          </a:xfrm>
        </p:spPr>
        <p:txBody>
          <a:bodyPr>
            <a:noAutofit/>
          </a:bodyPr>
          <a:lstStyle>
            <a:extLst/>
          </a:lstStyle>
          <a:p>
            <a:pPr eaLnBrk="1" fontAlgn="auto" hangingPunct="1">
              <a:spcAft>
                <a:spcPts val="0"/>
              </a:spcAft>
              <a:defRPr/>
            </a:pPr>
            <a:r>
              <a:rPr lang="id-ID" sz="1600" dirty="0" smtClean="0"/>
              <a:t>pemanfaatan BMN oleh pihak lain dalam jangka waktu tertentu dan menerima imbalan uang tunai. </a:t>
            </a:r>
            <a:endParaRPr lang="en-US" sz="1600" dirty="0" smtClean="0"/>
          </a:p>
          <a:p>
            <a:pPr eaLnBrk="1" fontAlgn="auto" hangingPunct="1">
              <a:spcAft>
                <a:spcPts val="0"/>
              </a:spcAft>
              <a:defRPr/>
            </a:pPr>
            <a:endParaRPr lang="en-US" sz="1600" dirty="0"/>
          </a:p>
        </p:txBody>
      </p:sp>
      <p:sp>
        <p:nvSpPr>
          <p:cNvPr id="21" name="Rectangle 20"/>
          <p:cNvSpPr/>
          <p:nvPr/>
        </p:nvSpPr>
        <p:spPr>
          <a:xfrm>
            <a:off x="4586068" y="1485375"/>
            <a:ext cx="4343400" cy="2423740"/>
          </a:xfrm>
          <a:prstGeom prst="rect">
            <a:avLst/>
          </a:prstGeom>
        </p:spPr>
        <p:txBody>
          <a:bodyPr wrap="square">
            <a:spAutoFit/>
          </a:bodyPr>
          <a:lstStyle/>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Jangka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waktu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sewa</a:t>
            </a:r>
            <a:r>
              <a:rPr lang="en-US" sz="1600" dirty="0" smtClean="0">
                <a:solidFill>
                  <a:prstClr val="black"/>
                </a:solidFill>
                <a:latin typeface="Calibri" pitchFamily="34" charset="0"/>
                <a:cs typeface="Calibri" pitchFamily="34" charset="0"/>
                <a:sym typeface="Helvetica Neue Light" pitchFamily="1" charset="0"/>
              </a:rPr>
              <a:t> paling lama 5 (</a:t>
            </a:r>
            <a:r>
              <a:rPr lang="en-US" sz="1600" dirty="0" err="1" smtClean="0">
                <a:solidFill>
                  <a:prstClr val="black"/>
                </a:solidFill>
                <a:latin typeface="Calibri" pitchFamily="34" charset="0"/>
                <a:cs typeface="Calibri" pitchFamily="34" charset="0"/>
                <a:sym typeface="Helvetica Neue Light" pitchFamily="1" charset="0"/>
              </a:rPr>
              <a:t>tahun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diperpanjang</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Pembayaran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uang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sewa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dilakukan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sekaligus</a:t>
            </a:r>
            <a:r>
              <a:rPr lang="en-US" sz="1600" dirty="0" smtClean="0">
                <a:solidFill>
                  <a:prstClr val="black"/>
                </a:solidFill>
                <a:latin typeface="Calibri" pitchFamily="34" charset="0"/>
                <a:cs typeface="Calibri" pitchFamily="34" charset="0"/>
                <a:sym typeface="Helvetica Neue Light" pitchFamily="1" charset="0"/>
              </a:rPr>
              <a:t> paling </a:t>
            </a:r>
            <a:r>
              <a:rPr lang="en-US" sz="1600" dirty="0" err="1" smtClean="0">
                <a:solidFill>
                  <a:prstClr val="black"/>
                </a:solidFill>
                <a:latin typeface="Calibri" pitchFamily="34" charset="0"/>
                <a:cs typeface="Calibri" pitchFamily="34" charset="0"/>
                <a:sym typeface="Helvetica Neue Light" pitchFamily="1" charset="0"/>
              </a:rPr>
              <a:t>lambat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saat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penandatanganan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kontrak</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Penyewa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hanya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mengubah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tanpa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mengubah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kontruksi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bagian</a:t>
            </a:r>
            <a:r>
              <a:rPr lang="en-US" sz="1600" dirty="0" smtClean="0">
                <a:solidFill>
                  <a:prstClr val="black"/>
                </a:solidFill>
                <a:latin typeface="Calibri" pitchFamily="34" charset="0"/>
                <a:cs typeface="Calibri" pitchFamily="34" charset="0"/>
                <a:sym typeface="Helvetica Neue Light" pitchFamily="1" charset="0"/>
              </a:rPr>
              <a:t> yang </a:t>
            </a:r>
            <a:r>
              <a:rPr lang="en-US" sz="1600" dirty="0" err="1" smtClean="0">
                <a:solidFill>
                  <a:prstClr val="black"/>
                </a:solidFill>
                <a:latin typeface="Calibri" pitchFamily="34" charset="0"/>
                <a:cs typeface="Calibri" pitchFamily="34" charset="0"/>
                <a:sym typeface="Helvetica Neue Light" pitchFamily="1" charset="0"/>
              </a:rPr>
              <a:t>ditambahkan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menjadi</a:t>
            </a:r>
            <a:r>
              <a:rPr lang="en-US" sz="1600" dirty="0" smtClean="0">
                <a:solidFill>
                  <a:prstClr val="black"/>
                </a:solidFill>
                <a:latin typeface="Calibri" pitchFamily="34" charset="0"/>
                <a:cs typeface="Calibri" pitchFamily="34" charset="0"/>
                <a:sym typeface="Helvetica Neue Light" pitchFamily="1" charset="0"/>
              </a:rPr>
              <a:t> BMN.</a:t>
            </a:r>
            <a:endParaRPr lang="id-ID" sz="1600" dirty="0" smtClean="0">
              <a:solidFill>
                <a:prstClr val="black"/>
              </a:solidFill>
              <a:latin typeface="Calibri" pitchFamily="34" charset="0"/>
              <a:cs typeface="Calibri" pitchFamily="34" charset="0"/>
              <a:sym typeface="Helvetica Neue Light" pitchFamily="1" charset="0"/>
            </a:endParaRPr>
          </a:p>
          <a:p>
            <a:pPr marL="266700" indent="-266700" algn="just" fontAlgn="auto">
              <a:spcBef>
                <a:spcPts val="300"/>
              </a:spcBef>
              <a:spcAft>
                <a:spcPts val="0"/>
              </a:spcAft>
              <a:buSzPct val="90000"/>
              <a:buFont typeface="Wingdings" pitchFamily="2" charset="2"/>
              <a:buChar char="q"/>
              <a:defRPr/>
            </a:pPr>
            <a:r>
              <a:rPr lang="id-ID" sz="1600" dirty="0" smtClean="0">
                <a:solidFill>
                  <a:prstClr val="black"/>
                </a:solidFill>
                <a:latin typeface="Calibri" pitchFamily="34" charset="0"/>
                <a:cs typeface="Calibri" pitchFamily="34" charset="0"/>
                <a:sym typeface="Helvetica Neue Light" pitchFamily="1" charset="0"/>
              </a:rPr>
              <a:t>Penyewa BUMN/D, perorangan dan badan hukum lainnya.</a:t>
            </a:r>
            <a:endParaRPr lang="en-US" sz="1600" dirty="0">
              <a:solidFill>
                <a:prstClr val="black"/>
              </a:solidFill>
              <a:latin typeface="Calibri" pitchFamily="34" charset="0"/>
              <a:cs typeface="Calibri" pitchFamily="34" charset="0"/>
              <a:sym typeface="Helvetica Neue Light" pitchFamily="1" charset="0"/>
            </a:endParaRPr>
          </a:p>
        </p:txBody>
      </p:sp>
      <p:sp>
        <p:nvSpPr>
          <p:cNvPr id="22" name="Rectangle 21"/>
          <p:cNvSpPr/>
          <p:nvPr/>
        </p:nvSpPr>
        <p:spPr>
          <a:xfrm>
            <a:off x="457200" y="3962400"/>
            <a:ext cx="5029200" cy="5238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95250" algn="ctr" fontAlgn="auto">
              <a:spcBef>
                <a:spcPts val="0"/>
              </a:spcBef>
              <a:spcAft>
                <a:spcPts val="0"/>
              </a:spcAft>
            </a:pPr>
            <a:r>
              <a:rPr lang="en-US" sz="1600" b="1" dirty="0" err="1" smtClean="0">
                <a:solidFill>
                  <a:srgbClr val="000066"/>
                </a:solidFill>
                <a:latin typeface="Calibri" pitchFamily="34" charset="0"/>
                <a:cs typeface="Calibri" pitchFamily="34" charset="0"/>
              </a:rPr>
              <a:t>Stb</a:t>
            </a:r>
            <a:r>
              <a:rPr lang="en-US" sz="1600" b="1" dirty="0" smtClean="0">
                <a:solidFill>
                  <a:srgbClr val="000066"/>
                </a:solidFill>
                <a:latin typeface="Calibri" pitchFamily="34" charset="0"/>
                <a:cs typeface="Calibri" pitchFamily="34" charset="0"/>
              </a:rPr>
              <a:t> = (3,33% x Lt x </a:t>
            </a:r>
            <a:r>
              <a:rPr lang="en-US" sz="1600" b="1" dirty="0" err="1" smtClean="0">
                <a:solidFill>
                  <a:srgbClr val="000066"/>
                </a:solidFill>
                <a:latin typeface="Calibri" pitchFamily="34" charset="0"/>
                <a:cs typeface="Calibri" pitchFamily="34" charset="0"/>
              </a:rPr>
              <a:t>Nilai</a:t>
            </a:r>
            <a:r>
              <a:rPr lang="en-US" sz="1600" b="1" dirty="0" smtClean="0">
                <a:solidFill>
                  <a:srgbClr val="000066"/>
                </a:solidFill>
                <a:latin typeface="Calibri" pitchFamily="34" charset="0"/>
                <a:cs typeface="Calibri" pitchFamily="34" charset="0"/>
              </a:rPr>
              <a:t> </a:t>
            </a:r>
            <a:r>
              <a:rPr lang="en-US" sz="1600" b="1" dirty="0" err="1" smtClean="0">
                <a:solidFill>
                  <a:srgbClr val="000066"/>
                </a:solidFill>
                <a:latin typeface="Calibri" pitchFamily="34" charset="0"/>
                <a:cs typeface="Calibri" pitchFamily="34" charset="0"/>
              </a:rPr>
              <a:t>tanah</a:t>
            </a:r>
            <a:r>
              <a:rPr lang="en-US" sz="1600" b="1" dirty="0" smtClean="0">
                <a:solidFill>
                  <a:srgbClr val="000066"/>
                </a:solidFill>
                <a:latin typeface="Calibri" pitchFamily="34" charset="0"/>
                <a:cs typeface="Calibri" pitchFamily="34" charset="0"/>
              </a:rPr>
              <a:t>) +(6,64% x Lb x Hs x </a:t>
            </a:r>
            <a:r>
              <a:rPr lang="en-US" sz="1600" b="1" dirty="0" err="1" smtClean="0">
                <a:solidFill>
                  <a:srgbClr val="000066"/>
                </a:solidFill>
                <a:latin typeface="Calibri" pitchFamily="34" charset="0"/>
                <a:cs typeface="Calibri" pitchFamily="34" charset="0"/>
              </a:rPr>
              <a:t>Nsb</a:t>
            </a:r>
            <a:r>
              <a:rPr lang="en-US" sz="1600" b="1" dirty="0" smtClean="0">
                <a:solidFill>
                  <a:srgbClr val="000066"/>
                </a:solidFill>
                <a:latin typeface="Calibri" pitchFamily="34" charset="0"/>
                <a:cs typeface="Calibri" pitchFamily="34" charset="0"/>
              </a:rPr>
              <a:t>)</a:t>
            </a:r>
            <a:r>
              <a:rPr lang="id-ID" sz="1600" b="1" dirty="0" smtClean="0">
                <a:solidFill>
                  <a:srgbClr val="000066"/>
                </a:solidFill>
                <a:latin typeface="Calibri" pitchFamily="34" charset="0"/>
                <a:cs typeface="Calibri" pitchFamily="34" charset="0"/>
              </a:rPr>
              <a:t> </a:t>
            </a:r>
            <a:r>
              <a:rPr lang="fi-FI" sz="1600" b="1" dirty="0" smtClean="0">
                <a:solidFill>
                  <a:srgbClr val="000066"/>
                </a:solidFill>
                <a:latin typeface="Calibri" pitchFamily="34" charset="0"/>
                <a:cs typeface="Calibri" pitchFamily="34" charset="0"/>
              </a:rPr>
              <a:t> </a:t>
            </a:r>
            <a:endParaRPr lang="fi-FI" sz="1600" b="1" dirty="0">
              <a:solidFill>
                <a:srgbClr val="000066"/>
              </a:solidFill>
              <a:latin typeface="Calibri" pitchFamily="34" charset="0"/>
              <a:cs typeface="Calibri" pitchFamily="34" charset="0"/>
            </a:endParaRPr>
          </a:p>
        </p:txBody>
      </p:sp>
      <p:sp>
        <p:nvSpPr>
          <p:cNvPr id="23" name="Rectangle 22"/>
          <p:cNvSpPr/>
          <p:nvPr/>
        </p:nvSpPr>
        <p:spPr>
          <a:xfrm>
            <a:off x="457200" y="4495800"/>
            <a:ext cx="4953000" cy="2308324"/>
          </a:xfrm>
          <a:prstGeom prst="rect">
            <a:avLst/>
          </a:prstGeom>
          <a:solidFill>
            <a:schemeClr val="bg1"/>
          </a:solidFill>
        </p:spPr>
        <p:txBody>
          <a:bodyPr wrap="square">
            <a:spAutoFit/>
          </a:bodyPr>
          <a:lstStyle/>
          <a:p>
            <a:pPr>
              <a:tabLst>
                <a:tab pos="365125" algn="l"/>
                <a:tab pos="534988" algn="l"/>
              </a:tabLst>
            </a:pPr>
            <a:r>
              <a:rPr lang="id-ID" sz="1600" dirty="0" smtClean="0">
                <a:latin typeface="Calibri" pitchFamily="34" charset="0"/>
                <a:cs typeface="Calibri" pitchFamily="34" charset="0"/>
              </a:rPr>
              <a:t>Stb	=	Sewa tanah &amp; bangunan</a:t>
            </a:r>
          </a:p>
          <a:p>
            <a:pPr>
              <a:tabLst>
                <a:tab pos="365125" algn="l"/>
                <a:tab pos="534988" algn="l"/>
              </a:tabLst>
            </a:pPr>
            <a:r>
              <a:rPr lang="id-ID" sz="1600" dirty="0" smtClean="0">
                <a:latin typeface="Calibri" pitchFamily="34" charset="0"/>
                <a:cs typeface="Calibri" pitchFamily="34" charset="0"/>
              </a:rPr>
              <a:t>St = Sewa tanah (Rp/tahun)</a:t>
            </a:r>
          </a:p>
          <a:p>
            <a:pPr>
              <a:tabLst>
                <a:tab pos="365125" algn="l"/>
                <a:tab pos="534988" algn="l"/>
              </a:tabLst>
            </a:pPr>
            <a:r>
              <a:rPr lang="id-ID" sz="1600" dirty="0" smtClean="0">
                <a:latin typeface="Calibri" pitchFamily="34" charset="0"/>
                <a:cs typeface="Calibri" pitchFamily="34" charset="0"/>
              </a:rPr>
              <a:t>Lt 	=	Luas tanah (m2) </a:t>
            </a:r>
            <a:r>
              <a:rPr lang="id-ID" sz="1600" dirty="0" smtClean="0">
                <a:latin typeface="Calibri" pitchFamily="34" charset="0"/>
                <a:cs typeface="Calibri" pitchFamily="34" charset="0"/>
                <a:sym typeface="Wingdings" pitchFamily="2" charset="2"/>
              </a:rPr>
              <a:t> terendah NJOP</a:t>
            </a:r>
            <a:endParaRPr lang="id-ID" sz="1600" dirty="0" smtClean="0">
              <a:latin typeface="Calibri" pitchFamily="34" charset="0"/>
              <a:cs typeface="Calibri" pitchFamily="34" charset="0"/>
            </a:endParaRPr>
          </a:p>
          <a:p>
            <a:pPr>
              <a:tabLst>
                <a:tab pos="365125" algn="l"/>
                <a:tab pos="534988" algn="l"/>
              </a:tabLst>
            </a:pPr>
            <a:r>
              <a:rPr lang="id-ID" sz="1600" dirty="0" smtClean="0">
                <a:latin typeface="Calibri" pitchFamily="34" charset="0"/>
                <a:cs typeface="Calibri" pitchFamily="34" charset="0"/>
              </a:rPr>
              <a:t>Lb 	= 	Luas lantai Bangunan</a:t>
            </a:r>
          </a:p>
          <a:p>
            <a:pPr>
              <a:tabLst>
                <a:tab pos="365125" algn="l"/>
                <a:tab pos="534988" algn="l"/>
              </a:tabLst>
            </a:pPr>
            <a:r>
              <a:rPr lang="id-ID" sz="1600" dirty="0" smtClean="0">
                <a:latin typeface="Calibri" pitchFamily="34" charset="0"/>
                <a:cs typeface="Calibri" pitchFamily="34" charset="0"/>
              </a:rPr>
              <a:t>Hs	=	Harga satuan bangunan standar keadaan baru</a:t>
            </a:r>
          </a:p>
          <a:p>
            <a:pPr>
              <a:tabLst>
                <a:tab pos="365125" algn="l"/>
                <a:tab pos="534988" algn="l"/>
              </a:tabLst>
            </a:pPr>
            <a:r>
              <a:rPr lang="id-ID" sz="1600" dirty="0" smtClean="0">
                <a:latin typeface="Calibri" pitchFamily="34" charset="0"/>
                <a:cs typeface="Calibri" pitchFamily="34" charset="0"/>
              </a:rPr>
              <a:t>Nsb	=	Nilai sisa bangunan</a:t>
            </a:r>
          </a:p>
          <a:p>
            <a:pPr>
              <a:tabLst>
                <a:tab pos="365125" algn="l"/>
                <a:tab pos="534988" algn="l"/>
              </a:tabLst>
            </a:pPr>
            <a:r>
              <a:rPr lang="id-ID" sz="1600" dirty="0" smtClean="0">
                <a:latin typeface="Calibri" pitchFamily="34" charset="0"/>
                <a:cs typeface="Calibri" pitchFamily="34" charset="0"/>
              </a:rPr>
              <a:t>Sp 	= 	Sewa Prasarana Bangunan</a:t>
            </a:r>
          </a:p>
          <a:p>
            <a:pPr>
              <a:tabLst>
                <a:tab pos="365125" algn="l"/>
                <a:tab pos="534988" algn="l"/>
              </a:tabLst>
            </a:pPr>
            <a:r>
              <a:rPr lang="id-ID" sz="1600" dirty="0" smtClean="0">
                <a:latin typeface="Calibri" pitchFamily="34" charset="0"/>
                <a:cs typeface="Calibri" pitchFamily="34" charset="0"/>
              </a:rPr>
              <a:t>Hp 	= 	Harga prasarana Bangunan dalam keadaan baru</a:t>
            </a:r>
          </a:p>
          <a:p>
            <a:pPr>
              <a:tabLst>
                <a:tab pos="365125" algn="l"/>
                <a:tab pos="534988" algn="l"/>
              </a:tabLst>
            </a:pPr>
            <a:r>
              <a:rPr lang="id-ID" sz="1600" dirty="0" smtClean="0">
                <a:latin typeface="Calibri" pitchFamily="34" charset="0"/>
                <a:cs typeface="Calibri" pitchFamily="34" charset="0"/>
              </a:rPr>
              <a:t>Nsp 	= 	Nilai sisa prasarana bangunan</a:t>
            </a:r>
          </a:p>
        </p:txBody>
      </p:sp>
      <p:sp>
        <p:nvSpPr>
          <p:cNvPr id="26" name="Rectangle 25"/>
          <p:cNvSpPr/>
          <p:nvPr/>
        </p:nvSpPr>
        <p:spPr>
          <a:xfrm>
            <a:off x="5257800" y="4648200"/>
            <a:ext cx="3852000" cy="2062103"/>
          </a:xfrm>
          <a:prstGeom prst="rect">
            <a:avLst/>
          </a:prstGeom>
          <a:ln>
            <a:solidFill>
              <a:schemeClr val="tx1"/>
            </a:solidFill>
          </a:ln>
        </p:spPr>
        <p:txBody>
          <a:bodyPr wrap="square">
            <a:spAutoFit/>
          </a:bodyPr>
          <a:lstStyle/>
          <a:p>
            <a:pPr>
              <a:tabLst>
                <a:tab pos="3235325" algn="l"/>
                <a:tab pos="3503613" algn="l"/>
              </a:tabLst>
            </a:pPr>
            <a:r>
              <a:rPr lang="id-ID" sz="1600" u="sng" dirty="0" smtClean="0">
                <a:latin typeface="Calibri" pitchFamily="34" charset="0"/>
                <a:cs typeface="Calibri" pitchFamily="34" charset="0"/>
              </a:rPr>
              <a:t>Penyusutan</a:t>
            </a:r>
          </a:p>
          <a:p>
            <a:pPr marL="182563" indent="-182563">
              <a:buFont typeface="Arial" pitchFamily="34" charset="0"/>
              <a:buChar char="•"/>
              <a:tabLst>
                <a:tab pos="2419350" algn="l"/>
                <a:tab pos="2601913" algn="l"/>
              </a:tabLst>
            </a:pPr>
            <a:r>
              <a:rPr lang="id-ID" sz="1600" dirty="0" smtClean="0">
                <a:latin typeface="Calibri" pitchFamily="34" charset="0"/>
                <a:cs typeface="Calibri" pitchFamily="34" charset="0"/>
              </a:rPr>
              <a:t>bangunan permanen 	= 	2 % /tahun </a:t>
            </a:r>
          </a:p>
          <a:p>
            <a:pPr marL="182563" indent="-182563">
              <a:buFont typeface="Arial" pitchFamily="34" charset="0"/>
              <a:buChar char="•"/>
              <a:tabLst>
                <a:tab pos="2419350" algn="l"/>
                <a:tab pos="2601913" algn="l"/>
              </a:tabLst>
            </a:pPr>
            <a:r>
              <a:rPr lang="id-ID" sz="1600" dirty="0" smtClean="0">
                <a:latin typeface="Calibri" pitchFamily="34" charset="0"/>
                <a:cs typeface="Calibri" pitchFamily="34" charset="0"/>
              </a:rPr>
              <a:t>bangunan semi permanen 	= 	4 % /tahun </a:t>
            </a:r>
          </a:p>
          <a:p>
            <a:pPr marL="182563" indent="-182563">
              <a:buFont typeface="Arial" pitchFamily="34" charset="0"/>
              <a:buChar char="•"/>
              <a:tabLst>
                <a:tab pos="2419350" algn="l"/>
                <a:tab pos="2601913" algn="l"/>
              </a:tabLst>
            </a:pPr>
            <a:r>
              <a:rPr lang="id-ID" sz="1600" dirty="0" smtClean="0">
                <a:latin typeface="Calibri" pitchFamily="34" charset="0"/>
                <a:cs typeface="Calibri" pitchFamily="34" charset="0"/>
              </a:rPr>
              <a:t>bangunan darurat 	= 	10 % /tahun</a:t>
            </a:r>
          </a:p>
          <a:p>
            <a:pPr marL="182563" indent="-182563">
              <a:buFont typeface="Arial" pitchFamily="34" charset="0"/>
              <a:buChar char="•"/>
              <a:tabLst>
                <a:tab pos="2419350" algn="l"/>
                <a:tab pos="2601913" algn="l"/>
              </a:tabLst>
            </a:pPr>
            <a:r>
              <a:rPr lang="id-ID" sz="1600" dirty="0" smtClean="0">
                <a:latin typeface="Calibri" pitchFamily="34" charset="0"/>
                <a:cs typeface="Calibri" pitchFamily="34" charset="0"/>
              </a:rPr>
              <a:t>pekerjaan halaman 	=    5 % /tahun</a:t>
            </a:r>
          </a:p>
          <a:p>
            <a:pPr marL="182563" indent="-182563">
              <a:buFont typeface="Arial" pitchFamily="34" charset="0"/>
              <a:buChar char="•"/>
              <a:tabLst>
                <a:tab pos="2419350" algn="l"/>
                <a:tab pos="2601913" algn="l"/>
              </a:tabLst>
            </a:pPr>
            <a:r>
              <a:rPr lang="id-ID" sz="1600" dirty="0" smtClean="0">
                <a:latin typeface="Calibri" pitchFamily="34" charset="0"/>
                <a:cs typeface="Calibri" pitchFamily="34" charset="0"/>
              </a:rPr>
              <a:t>mesin/instalasi	=  10 % /tahun</a:t>
            </a:r>
          </a:p>
          <a:p>
            <a:pPr marL="182563" indent="-182563">
              <a:buFont typeface="Arial" pitchFamily="34" charset="0"/>
              <a:buChar char="•"/>
              <a:tabLst>
                <a:tab pos="2419350" algn="l"/>
                <a:tab pos="2601913" algn="l"/>
              </a:tabLst>
            </a:pPr>
            <a:r>
              <a:rPr lang="id-ID" sz="1600" dirty="0" smtClean="0">
                <a:latin typeface="Calibri" pitchFamily="34" charset="0"/>
                <a:cs typeface="Calibri" pitchFamily="34" charset="0"/>
              </a:rPr>
              <a:t>furniture/elektronik	=   25% /tahun</a:t>
            </a:r>
          </a:p>
          <a:p>
            <a:pPr>
              <a:tabLst>
                <a:tab pos="3235325" algn="l"/>
                <a:tab pos="3503613" algn="l"/>
              </a:tabLst>
            </a:pPr>
            <a:r>
              <a:rPr lang="id-ID" sz="1600" u="sng" dirty="0" smtClean="0">
                <a:latin typeface="Calibri" pitchFamily="34" charset="0"/>
                <a:cs typeface="Calibri" pitchFamily="34" charset="0"/>
              </a:rPr>
              <a:t>Cat</a:t>
            </a:r>
            <a:r>
              <a:rPr lang="id-ID" sz="1600" dirty="0" smtClean="0">
                <a:latin typeface="Calibri" pitchFamily="34" charset="0"/>
                <a:cs typeface="Calibri" pitchFamily="34" charset="0"/>
              </a:rPr>
              <a:t>: penyusutan bangunan maks. 80 %</a:t>
            </a:r>
            <a:endParaRPr lang="id-ID" sz="1600" dirty="0">
              <a:latin typeface="Calibri" pitchFamily="34" charset="0"/>
              <a:cs typeface="Calibri" pitchFamily="34" charset="0"/>
            </a:endParaRPr>
          </a:p>
        </p:txBody>
      </p:sp>
      <p:sp>
        <p:nvSpPr>
          <p:cNvPr id="30" name="Rectangle 29"/>
          <p:cNvSpPr/>
          <p:nvPr/>
        </p:nvSpPr>
        <p:spPr>
          <a:xfrm>
            <a:off x="6096000" y="3962400"/>
            <a:ext cx="2286000" cy="5238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95250" fontAlgn="auto">
              <a:spcBef>
                <a:spcPts val="0"/>
              </a:spcBef>
              <a:spcAft>
                <a:spcPts val="0"/>
              </a:spcAft>
            </a:pPr>
            <a:r>
              <a:rPr lang="en-US" sz="1600" b="1" dirty="0" smtClean="0">
                <a:solidFill>
                  <a:srgbClr val="000066"/>
                </a:solidFill>
                <a:latin typeface="Calibri" pitchFamily="34" charset="0"/>
                <a:cs typeface="Calibri" pitchFamily="34" charset="0"/>
              </a:rPr>
              <a:t>S</a:t>
            </a:r>
            <a:r>
              <a:rPr lang="id-ID" sz="1600" b="1" dirty="0" smtClean="0">
                <a:solidFill>
                  <a:srgbClr val="000066"/>
                </a:solidFill>
                <a:latin typeface="Calibri" pitchFamily="34" charset="0"/>
                <a:cs typeface="Calibri" pitchFamily="34" charset="0"/>
              </a:rPr>
              <a:t>p</a:t>
            </a:r>
            <a:r>
              <a:rPr lang="en-US" sz="1600" b="1" dirty="0" smtClean="0">
                <a:solidFill>
                  <a:srgbClr val="000066"/>
                </a:solidFill>
                <a:latin typeface="Calibri" pitchFamily="34" charset="0"/>
                <a:cs typeface="Calibri" pitchFamily="34" charset="0"/>
              </a:rPr>
              <a:t> = 6,64% x </a:t>
            </a:r>
            <a:r>
              <a:rPr lang="id-ID" sz="1600" b="1" dirty="0" smtClean="0">
                <a:solidFill>
                  <a:srgbClr val="000066"/>
                </a:solidFill>
                <a:latin typeface="Calibri" pitchFamily="34" charset="0"/>
                <a:cs typeface="Calibri" pitchFamily="34" charset="0"/>
              </a:rPr>
              <a:t>Hp</a:t>
            </a:r>
            <a:r>
              <a:rPr lang="en-US" sz="1600" b="1" dirty="0" smtClean="0">
                <a:solidFill>
                  <a:srgbClr val="000066"/>
                </a:solidFill>
                <a:latin typeface="Calibri" pitchFamily="34" charset="0"/>
                <a:cs typeface="Calibri" pitchFamily="34" charset="0"/>
              </a:rPr>
              <a:t> x Ns</a:t>
            </a:r>
            <a:r>
              <a:rPr lang="id-ID" sz="1600" b="1" dirty="0" smtClean="0">
                <a:solidFill>
                  <a:srgbClr val="000066"/>
                </a:solidFill>
                <a:latin typeface="Calibri" pitchFamily="34" charset="0"/>
                <a:cs typeface="Calibri" pitchFamily="34" charset="0"/>
              </a:rPr>
              <a:t>p</a:t>
            </a:r>
            <a:r>
              <a:rPr lang="en-US" sz="1600" b="1" dirty="0" smtClean="0">
                <a:solidFill>
                  <a:srgbClr val="000066"/>
                </a:solidFill>
                <a:latin typeface="Calibri" pitchFamily="34" charset="0"/>
                <a:cs typeface="Calibri" pitchFamily="34" charset="0"/>
              </a:rPr>
              <a:t>)</a:t>
            </a:r>
            <a:r>
              <a:rPr lang="fi-FI" sz="1600" b="1" dirty="0" smtClean="0">
                <a:solidFill>
                  <a:srgbClr val="000066"/>
                </a:solidFill>
                <a:latin typeface="Calibri" pitchFamily="34" charset="0"/>
                <a:cs typeface="Calibri" pitchFamily="34" charset="0"/>
              </a:rPr>
              <a:t> </a:t>
            </a:r>
            <a:endParaRPr lang="fi-FI" sz="1600" b="1" dirty="0">
              <a:solidFill>
                <a:srgbClr val="000066"/>
              </a:solidFill>
              <a:latin typeface="Calibri" pitchFamily="34" charset="0"/>
              <a:cs typeface="Calibri" pitchFamily="34" charset="0"/>
            </a:endParaRPr>
          </a:p>
        </p:txBody>
      </p:sp>
      <p:sp>
        <p:nvSpPr>
          <p:cNvPr id="32" name="TextBox 31"/>
          <p:cNvSpPr txBox="1"/>
          <p:nvPr/>
        </p:nvSpPr>
        <p:spPr>
          <a:xfrm>
            <a:off x="5576668" y="3962400"/>
            <a:ext cx="381000" cy="523220"/>
          </a:xfrm>
          <a:prstGeom prst="rect">
            <a:avLst/>
          </a:prstGeom>
          <a:noFill/>
        </p:spPr>
        <p:txBody>
          <a:bodyPr wrap="square" rtlCol="0">
            <a:spAutoFit/>
          </a:bodyPr>
          <a:lstStyle/>
          <a:p>
            <a:r>
              <a:rPr lang="id-ID" sz="2800" b="1" dirty="0" smtClean="0"/>
              <a:t>+</a:t>
            </a:r>
            <a:endParaRPr lang="id-ID" sz="2800" b="1" dirty="0"/>
          </a:p>
        </p:txBody>
      </p:sp>
      <p:sp>
        <p:nvSpPr>
          <p:cNvPr id="37" name="Right Arrow 36"/>
          <p:cNvSpPr/>
          <p:nvPr/>
        </p:nvSpPr>
        <p:spPr>
          <a:xfrm flipH="1">
            <a:off x="2729132" y="5731800"/>
            <a:ext cx="2520000" cy="288000"/>
          </a:xfrm>
          <a:prstGeom prst="rightArrow">
            <a:avLst>
              <a:gd name="adj1" fmla="val 20461"/>
              <a:gd name="adj2" fmla="val 2784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39" name="AutoShape 7"/>
          <p:cNvSpPr>
            <a:spLocks noChangeArrowheads="1"/>
          </p:cNvSpPr>
          <p:nvPr/>
        </p:nvSpPr>
        <p:spPr bwMode="gray">
          <a:xfrm>
            <a:off x="790575" y="2618937"/>
            <a:ext cx="5457825" cy="581463"/>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1" name="AutoShape 9"/>
          <p:cNvSpPr>
            <a:spLocks noChangeArrowheads="1"/>
          </p:cNvSpPr>
          <p:nvPr/>
        </p:nvSpPr>
        <p:spPr bwMode="ltGray">
          <a:xfrm>
            <a:off x="762000" y="3310596"/>
            <a:ext cx="4032000" cy="57600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3" name="AutoShape 11"/>
          <p:cNvSpPr>
            <a:spLocks noChangeArrowheads="1"/>
          </p:cNvSpPr>
          <p:nvPr/>
        </p:nvSpPr>
        <p:spPr bwMode="gray">
          <a:xfrm>
            <a:off x="762000" y="1676400"/>
            <a:ext cx="4724400" cy="8382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5" name="AutoShape 13"/>
          <p:cNvSpPr>
            <a:spLocks noChangeArrowheads="1"/>
          </p:cNvSpPr>
          <p:nvPr/>
        </p:nvSpPr>
        <p:spPr bwMode="gray">
          <a:xfrm>
            <a:off x="437272" y="1622420"/>
            <a:ext cx="1296000" cy="434980"/>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7" name="AutoShape 15"/>
          <p:cNvSpPr>
            <a:spLocks noChangeArrowheads="1"/>
          </p:cNvSpPr>
          <p:nvPr/>
        </p:nvSpPr>
        <p:spPr bwMode="gray">
          <a:xfrm>
            <a:off x="457200" y="2590800"/>
            <a:ext cx="1296000" cy="38100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9" name="AutoShape 17"/>
          <p:cNvSpPr>
            <a:spLocks noChangeArrowheads="1"/>
          </p:cNvSpPr>
          <p:nvPr/>
        </p:nvSpPr>
        <p:spPr bwMode="gray">
          <a:xfrm>
            <a:off x="457201" y="3276600"/>
            <a:ext cx="1295400" cy="381000"/>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51" name="Text Box 20"/>
          <p:cNvSpPr txBox="1">
            <a:spLocks noChangeArrowheads="1"/>
          </p:cNvSpPr>
          <p:nvPr/>
        </p:nvSpPr>
        <p:spPr bwMode="black">
          <a:xfrm>
            <a:off x="1828800" y="1641398"/>
            <a:ext cx="2895600" cy="830997"/>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Optimalisasi</a:t>
            </a:r>
            <a:r>
              <a:rPr lang="en-US" sz="1600" dirty="0" smtClean="0">
                <a:solidFill>
                  <a:srgbClr val="000000"/>
                </a:solidFill>
                <a:latin typeface="Calibri" pitchFamily="34" charset="0"/>
                <a:cs typeface="Calibri" pitchFamily="34" charset="0"/>
              </a:rPr>
              <a:t> BMN </a:t>
            </a:r>
            <a:r>
              <a:rPr lang="en-US" sz="1600" dirty="0" err="1" smtClean="0">
                <a:solidFill>
                  <a:srgbClr val="000000"/>
                </a:solidFill>
                <a:latin typeface="Calibri" pitchFamily="34" charset="0"/>
                <a:cs typeface="Calibri" pitchFamily="34" charset="0"/>
              </a:rPr>
              <a:t>yg</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belum</a:t>
            </a:r>
            <a:r>
              <a:rPr lang="en-US" sz="1600" dirty="0" smtClean="0">
                <a:solidFill>
                  <a:srgbClr val="000000"/>
                </a:solidFill>
                <a:latin typeface="Calibri" pitchFamily="34" charset="0"/>
                <a:cs typeface="Calibri" pitchFamily="34" charset="0"/>
              </a:rPr>
              <a:t>/</a:t>
            </a:r>
            <a:r>
              <a:rPr lang="id-ID"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tidak</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dipergunakan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dalam</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pelaksanaan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tupoksi</a:t>
            </a:r>
            <a:endParaRPr lang="en-US" sz="1600" dirty="0">
              <a:solidFill>
                <a:srgbClr val="000000"/>
              </a:solidFill>
              <a:latin typeface="Calibri" pitchFamily="34" charset="0"/>
              <a:cs typeface="Calibri" pitchFamily="34" charset="0"/>
            </a:endParaRPr>
          </a:p>
        </p:txBody>
      </p:sp>
      <p:sp>
        <p:nvSpPr>
          <p:cNvPr id="52" name="Text Box 21"/>
          <p:cNvSpPr txBox="1">
            <a:spLocks noChangeArrowheads="1"/>
          </p:cNvSpPr>
          <p:nvPr/>
        </p:nvSpPr>
        <p:spPr bwMode="black">
          <a:xfrm>
            <a:off x="1828801" y="2596660"/>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Menunjang</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pelaksanaan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tupoksi</a:t>
            </a:r>
            <a:r>
              <a:rPr lang="en-US" sz="1600" dirty="0" smtClean="0">
                <a:solidFill>
                  <a:srgbClr val="000000"/>
                </a:solidFill>
                <a:latin typeface="Calibri" pitchFamily="34" charset="0"/>
                <a:cs typeface="Calibri" pitchFamily="34" charset="0"/>
              </a:rPr>
              <a:t> </a:t>
            </a:r>
            <a:r>
              <a:rPr lang="id-ID" sz="1600" dirty="0" smtClean="0">
                <a:solidFill>
                  <a:srgbClr val="000000"/>
                </a:solidFill>
                <a:latin typeface="Calibri" pitchFamily="34" charset="0"/>
                <a:cs typeface="Calibri" pitchFamily="34" charset="0"/>
              </a:rPr>
              <a:t>K/L</a:t>
            </a:r>
            <a:endParaRPr lang="en-US" sz="1600" dirty="0">
              <a:solidFill>
                <a:srgbClr val="000000"/>
              </a:solidFill>
              <a:latin typeface="Calibri" pitchFamily="34" charset="0"/>
              <a:cs typeface="Calibri" pitchFamily="34" charset="0"/>
            </a:endParaRPr>
          </a:p>
        </p:txBody>
      </p:sp>
      <p:sp>
        <p:nvSpPr>
          <p:cNvPr id="53" name="Text Box 22"/>
          <p:cNvSpPr txBox="1">
            <a:spLocks noChangeArrowheads="1"/>
          </p:cNvSpPr>
          <p:nvPr/>
        </p:nvSpPr>
        <p:spPr bwMode="black">
          <a:xfrm>
            <a:off x="1828800" y="3273289"/>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Mencegah</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penggunaan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oleh</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pihak</a:t>
            </a:r>
            <a:r>
              <a:rPr lang="en-US" sz="1600" dirty="0" smtClean="0">
                <a:solidFill>
                  <a:srgbClr val="000000"/>
                </a:solidFill>
                <a:latin typeface="Calibri" pitchFamily="34" charset="0"/>
                <a:cs typeface="Calibri" pitchFamily="34" charset="0"/>
              </a:rPr>
              <a:t> lain </a:t>
            </a:r>
            <a:r>
              <a:rPr lang="en-US" sz="1600" dirty="0" err="1" smtClean="0">
                <a:solidFill>
                  <a:srgbClr val="000000"/>
                </a:solidFill>
                <a:latin typeface="Calibri" pitchFamily="34" charset="0"/>
                <a:cs typeface="Calibri" pitchFamily="34" charset="0"/>
              </a:rPr>
              <a:t>secara</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tidak</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sah</a:t>
            </a:r>
            <a:r>
              <a:rPr lang="en-US" sz="1600" dirty="0" smtClean="0">
                <a:solidFill>
                  <a:srgbClr val="000000"/>
                </a:solidFill>
                <a:latin typeface="Calibri" pitchFamily="34" charset="0"/>
                <a:cs typeface="Calibri" pitchFamily="34" charset="0"/>
              </a:rPr>
              <a:t>.</a:t>
            </a:r>
            <a:endParaRPr lang="en-US" sz="1600" dirty="0">
              <a:solidFill>
                <a:srgbClr val="000000"/>
              </a:solidFill>
              <a:latin typeface="Calibri" pitchFamily="34" charset="0"/>
              <a:cs typeface="Calibri" pitchFamily="34" charset="0"/>
            </a:endParaRPr>
          </a:p>
        </p:txBody>
      </p:sp>
      <p:sp>
        <p:nvSpPr>
          <p:cNvPr id="54" name="Text Box 24"/>
          <p:cNvSpPr txBox="1">
            <a:spLocks noChangeArrowheads="1"/>
          </p:cNvSpPr>
          <p:nvPr/>
        </p:nvSpPr>
        <p:spPr bwMode="white">
          <a:xfrm>
            <a:off x="457200" y="1676400"/>
            <a:ext cx="1219199"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Optimalisasi</a:t>
            </a:r>
            <a:endParaRPr lang="en-US" sz="1600" dirty="0">
              <a:solidFill>
                <a:srgbClr val="FEFFFF"/>
              </a:solidFill>
              <a:latin typeface="Calibri" pitchFamily="34" charset="0"/>
              <a:cs typeface="Calibri" pitchFamily="34" charset="0"/>
            </a:endParaRPr>
          </a:p>
        </p:txBody>
      </p:sp>
      <p:sp>
        <p:nvSpPr>
          <p:cNvPr id="55" name="Text Box 25"/>
          <p:cNvSpPr txBox="1">
            <a:spLocks noChangeArrowheads="1"/>
          </p:cNvSpPr>
          <p:nvPr/>
        </p:nvSpPr>
        <p:spPr bwMode="white">
          <a:xfrm>
            <a:off x="533400" y="2590800"/>
            <a:ext cx="12192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latin typeface="Calibri" pitchFamily="34" charset="0"/>
                <a:cs typeface="Calibri" pitchFamily="34" charset="0"/>
              </a:rPr>
              <a:t> </a:t>
            </a:r>
            <a:r>
              <a:rPr lang="en-US" sz="1600" dirty="0" err="1" smtClean="0">
                <a:latin typeface="Calibri" pitchFamily="34" charset="0"/>
                <a:cs typeface="Calibri" pitchFamily="34" charset="0"/>
              </a:rPr>
              <a:t>Penunjang</a:t>
            </a:r>
            <a:endParaRPr lang="en-US" sz="1600" dirty="0">
              <a:latin typeface="Calibri" pitchFamily="34" charset="0"/>
              <a:cs typeface="Calibri" pitchFamily="34" charset="0"/>
            </a:endParaRPr>
          </a:p>
        </p:txBody>
      </p:sp>
      <p:sp>
        <p:nvSpPr>
          <p:cNvPr id="56" name="Text Box 26"/>
          <p:cNvSpPr txBox="1">
            <a:spLocks noChangeArrowheads="1"/>
          </p:cNvSpPr>
          <p:nvPr/>
        </p:nvSpPr>
        <p:spPr bwMode="white">
          <a:xfrm>
            <a:off x="457200" y="3290667"/>
            <a:ext cx="12954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Pengamanan</a:t>
            </a:r>
            <a:endParaRPr lang="en-US" sz="1600" dirty="0">
              <a:solidFill>
                <a:srgbClr val="FEFFFF"/>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Pinjam Pakai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114864"/>
            <a:ext cx="8534400" cy="637736"/>
          </a:xfrm>
          <a:solidFill>
            <a:schemeClr val="bg1"/>
          </a:solidFill>
        </p:spPr>
        <p:txBody>
          <a:bodyPr>
            <a:noAutofit/>
          </a:bodyPr>
          <a:lstStyle>
            <a:extLst/>
          </a:lstStyle>
          <a:p>
            <a:pPr eaLnBrk="1" fontAlgn="auto" hangingPunct="1">
              <a:spcAft>
                <a:spcPts val="0"/>
              </a:spcAft>
              <a:defRPr/>
            </a:pPr>
            <a:r>
              <a:rPr lang="id-ID" sz="1600" dirty="0" smtClean="0"/>
              <a:t>penyerahan penggunaan BMN antara Pemerintah Pusat dengan Pemerintah Daerah dalam jangka waktu tertentu tanpa menerima imbalan dan setelah jangka waktu berakhir, BMN diserahkan kembali kepada Pemerintah Pusat.</a:t>
            </a:r>
            <a:endParaRPr lang="en-US" sz="1600" dirty="0" smtClean="0"/>
          </a:p>
          <a:p>
            <a:pPr eaLnBrk="1" fontAlgn="auto" hangingPunct="1">
              <a:spcAft>
                <a:spcPts val="0"/>
              </a:spcAft>
              <a:defRPr/>
            </a:pPr>
            <a:endParaRPr lang="en-US" sz="1600" dirty="0"/>
          </a:p>
        </p:txBody>
      </p:sp>
      <p:sp>
        <p:nvSpPr>
          <p:cNvPr id="21" name="Rectangle 20"/>
          <p:cNvSpPr/>
          <p:nvPr/>
        </p:nvSpPr>
        <p:spPr>
          <a:xfrm>
            <a:off x="4586068" y="1981200"/>
            <a:ext cx="4343400" cy="4755148"/>
          </a:xfrm>
          <a:prstGeom prst="rect">
            <a:avLst/>
          </a:prstGeom>
        </p:spPr>
        <p:txBody>
          <a:bodyPr wrap="square">
            <a:spAutoFit/>
          </a:bodyPr>
          <a:lstStyle/>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Jangka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waktu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pinjam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pakai</a:t>
            </a:r>
            <a:r>
              <a:rPr lang="en-US" sz="1600" dirty="0" smtClean="0">
                <a:solidFill>
                  <a:prstClr val="black"/>
                </a:solidFill>
                <a:latin typeface="Calibri" pitchFamily="34" charset="0"/>
                <a:cs typeface="Calibri" pitchFamily="34" charset="0"/>
                <a:sym typeface="Helvetica Neue Light" pitchFamily="1" charset="0"/>
              </a:rPr>
              <a:t> paling lama 2 (</a:t>
            </a:r>
            <a:r>
              <a:rPr lang="en-US" sz="1600" dirty="0" err="1" smtClean="0">
                <a:solidFill>
                  <a:prstClr val="black"/>
                </a:solidFill>
                <a:latin typeface="Calibri" pitchFamily="34" charset="0"/>
                <a:cs typeface="Calibri" pitchFamily="34" charset="0"/>
                <a:sym typeface="Helvetica Neue Light" pitchFamily="1" charset="0"/>
              </a:rPr>
              <a:t>tahun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diperpanjang</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Dalam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hal</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diperpanjang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permintaan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perpanjangan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diajukan</a:t>
            </a:r>
            <a:r>
              <a:rPr lang="en-US" sz="1600" dirty="0" smtClean="0">
                <a:solidFill>
                  <a:prstClr val="black"/>
                </a:solidFill>
                <a:latin typeface="Calibri" pitchFamily="34" charset="0"/>
                <a:cs typeface="Calibri" pitchFamily="34" charset="0"/>
                <a:sym typeface="Helvetica Neue Light" pitchFamily="1" charset="0"/>
              </a:rPr>
              <a:t> paling </a:t>
            </a:r>
            <a:r>
              <a:rPr lang="en-US" sz="1600" dirty="0" err="1" smtClean="0">
                <a:solidFill>
                  <a:prstClr val="black"/>
                </a:solidFill>
                <a:latin typeface="Calibri" pitchFamily="34" charset="0"/>
                <a:cs typeface="Calibri" pitchFamily="34" charset="0"/>
                <a:sym typeface="Helvetica Neue Light" pitchFamily="1" charset="0"/>
              </a:rPr>
              <a:t>lambat</a:t>
            </a:r>
            <a:r>
              <a:rPr lang="en-US" sz="1600" dirty="0" smtClean="0">
                <a:solidFill>
                  <a:prstClr val="black"/>
                </a:solidFill>
                <a:latin typeface="Calibri" pitchFamily="34" charset="0"/>
                <a:cs typeface="Calibri" pitchFamily="34" charset="0"/>
                <a:sym typeface="Helvetica Neue Light" pitchFamily="1" charset="0"/>
              </a:rPr>
              <a:t> 3 (</a:t>
            </a:r>
            <a:r>
              <a:rPr lang="en-US" sz="1600" dirty="0" err="1" smtClean="0">
                <a:solidFill>
                  <a:prstClr val="black"/>
                </a:solidFill>
                <a:latin typeface="Calibri" pitchFamily="34" charset="0"/>
                <a:cs typeface="Calibri" pitchFamily="34" charset="0"/>
                <a:sym typeface="Helvetica Neue Light" pitchFamily="1" charset="0"/>
              </a:rPr>
              <a:t>tiga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bulan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sebelum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jangka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waktu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berakhir</a:t>
            </a:r>
            <a:r>
              <a:rPr lang="en-US" sz="1600" dirty="0" smtClean="0">
                <a:solidFill>
                  <a:prstClr val="black"/>
                </a:solidFill>
                <a:latin typeface="Calibri" pitchFamily="34" charset="0"/>
                <a:cs typeface="Calibri" pitchFamily="34" charset="0"/>
                <a:sym typeface="Helvetica Neue Light" pitchFamily="1" charset="0"/>
              </a:rPr>
              <a:t>.</a:t>
            </a:r>
            <a:endParaRPr lang="id-ID" sz="1600" dirty="0" smtClean="0">
              <a:solidFill>
                <a:prstClr val="black"/>
              </a:solidFill>
              <a:latin typeface="Calibri" pitchFamily="34" charset="0"/>
              <a:cs typeface="Calibri" pitchFamily="34" charset="0"/>
              <a:sym typeface="Helvetica Neue Light" pitchFamily="1" charset="0"/>
            </a:endParaRPr>
          </a:p>
          <a:p>
            <a:pPr marL="266700" indent="-266700" algn="just" fontAlgn="auto">
              <a:spcBef>
                <a:spcPts val="300"/>
              </a:spcBef>
              <a:spcAft>
                <a:spcPts val="0"/>
              </a:spcAft>
              <a:buSzPct val="90000"/>
              <a:buFont typeface="Wingdings" pitchFamily="2" charset="2"/>
              <a:buChar char="q"/>
              <a:defRPr/>
            </a:pPr>
            <a:r>
              <a:rPr lang="id-ID" sz="1600" dirty="0" smtClean="0">
                <a:solidFill>
                  <a:prstClr val="black"/>
                </a:solidFill>
                <a:latin typeface="Calibri" pitchFamily="34" charset="0"/>
                <a:cs typeface="Calibri" pitchFamily="34" charset="0"/>
                <a:sym typeface="Helvetica Neue Light" pitchFamily="1" charset="0"/>
              </a:rPr>
              <a:t>Peminjam : Pemerintah Daerah</a:t>
            </a:r>
          </a:p>
          <a:p>
            <a:pPr marL="266700" indent="-266700" algn="just" fontAlgn="auto">
              <a:spcBef>
                <a:spcPts val="30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Tanah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a:t>
            </a:r>
            <a:r>
              <a:rPr lang="en-US" sz="1600" dirty="0" err="1" smtClean="0">
                <a:solidFill>
                  <a:prstClr val="black"/>
                </a:solidFill>
                <a:latin typeface="Calibri" pitchFamily="34" charset="0"/>
                <a:cs typeface="Calibri" pitchFamily="34" charset="0"/>
                <a:sym typeface="Helvetica Neue Light" pitchFamily="1" charset="0"/>
              </a:rPr>
              <a:t>atau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bangunan</a:t>
            </a:r>
            <a:r>
              <a:rPr lang="en-US" sz="1600" dirty="0" smtClean="0">
                <a:solidFill>
                  <a:prstClr val="black"/>
                </a:solidFill>
                <a:latin typeface="Calibri" pitchFamily="34" charset="0"/>
                <a:cs typeface="Calibri" pitchFamily="34" charset="0"/>
                <a:sym typeface="Helvetica Neue Light" pitchFamily="1" charset="0"/>
              </a:rPr>
              <a:t> yang </a:t>
            </a:r>
            <a:r>
              <a:rPr lang="en-US" sz="1600" dirty="0" err="1" smtClean="0">
                <a:solidFill>
                  <a:prstClr val="black"/>
                </a:solidFill>
                <a:latin typeface="Calibri" pitchFamily="34" charset="0"/>
                <a:cs typeface="Calibri" pitchFamily="34" charset="0"/>
                <a:sym typeface="Helvetica Neue Light" pitchFamily="1" charset="0"/>
              </a:rPr>
              <a:t>dipinjam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pakaikan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harus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dipergunakan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sesuai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perjanjian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tidak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diperkenankan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untuk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diubah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bangunan</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Pemeliharaan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biaya</a:t>
            </a:r>
            <a:r>
              <a:rPr lang="en-US" sz="1600" dirty="0" smtClean="0">
                <a:solidFill>
                  <a:prstClr val="black"/>
                </a:solidFill>
                <a:latin typeface="Calibri" pitchFamily="34" charset="0"/>
                <a:cs typeface="Calibri" pitchFamily="34" charset="0"/>
                <a:sym typeface="Helvetica Neue Light" pitchFamily="1" charset="0"/>
              </a:rPr>
              <a:t> yang </a:t>
            </a:r>
            <a:r>
              <a:rPr lang="en-US" sz="1600" dirty="0" err="1" smtClean="0">
                <a:solidFill>
                  <a:prstClr val="black"/>
                </a:solidFill>
                <a:latin typeface="Calibri" pitchFamily="34" charset="0"/>
                <a:cs typeface="Calibri" pitchFamily="34" charset="0"/>
                <a:sym typeface="Helvetica Neue Light" pitchFamily="1" charset="0"/>
              </a:rPr>
              <a:t>timbul</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selama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masa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pinjam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pakai,menjadi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tanggungjawab</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peminjam</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Setelah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masa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pinjam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pakai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berakhir</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peminjam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harus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mengembalikan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Milik</a:t>
            </a:r>
            <a:r>
              <a:rPr lang="en-US" sz="1600" dirty="0" smtClean="0">
                <a:solidFill>
                  <a:prstClr val="black"/>
                </a:solidFill>
                <a:latin typeface="Calibri" pitchFamily="34" charset="0"/>
                <a:cs typeface="Calibri" pitchFamily="34" charset="0"/>
                <a:sym typeface="Helvetica Neue Light" pitchFamily="1" charset="0"/>
              </a:rPr>
              <a:t> Negara yang </a:t>
            </a:r>
            <a:r>
              <a:rPr lang="en-US" sz="1600" dirty="0" err="1" smtClean="0">
                <a:solidFill>
                  <a:prstClr val="black"/>
                </a:solidFill>
                <a:latin typeface="Calibri" pitchFamily="34" charset="0"/>
                <a:cs typeface="Calibri" pitchFamily="34" charset="0"/>
                <a:sym typeface="Helvetica Neue Light" pitchFamily="1" charset="0"/>
              </a:rPr>
              <a:t>dipinjam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dalam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kondisi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sesuai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dengan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perjanjian</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endParaRPr lang="en-US" sz="1600" dirty="0" smtClean="0">
              <a:solidFill>
                <a:prstClr val="black"/>
              </a:solidFill>
              <a:latin typeface="Calibri" pitchFamily="34" charset="0"/>
              <a:cs typeface="Calibri" pitchFamily="34" charset="0"/>
              <a:sym typeface="Helvetica Neue Light" pitchFamily="1" charset="0"/>
            </a:endParaRPr>
          </a:p>
        </p:txBody>
      </p:sp>
      <p:sp>
        <p:nvSpPr>
          <p:cNvPr id="39" name="AutoShape 7"/>
          <p:cNvSpPr>
            <a:spLocks noChangeArrowheads="1"/>
          </p:cNvSpPr>
          <p:nvPr/>
        </p:nvSpPr>
        <p:spPr bwMode="gray">
          <a:xfrm>
            <a:off x="790575" y="3228537"/>
            <a:ext cx="5457825" cy="581463"/>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3" name="AutoShape 11"/>
          <p:cNvSpPr>
            <a:spLocks noChangeArrowheads="1"/>
          </p:cNvSpPr>
          <p:nvPr/>
        </p:nvSpPr>
        <p:spPr bwMode="gray">
          <a:xfrm>
            <a:off x="762000" y="2286000"/>
            <a:ext cx="4724400" cy="8382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5" name="AutoShape 13"/>
          <p:cNvSpPr>
            <a:spLocks noChangeArrowheads="1"/>
          </p:cNvSpPr>
          <p:nvPr/>
        </p:nvSpPr>
        <p:spPr bwMode="gray">
          <a:xfrm>
            <a:off x="437272" y="2232020"/>
            <a:ext cx="1296000" cy="434980"/>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47" name="AutoShape 15"/>
          <p:cNvSpPr>
            <a:spLocks noChangeArrowheads="1"/>
          </p:cNvSpPr>
          <p:nvPr/>
        </p:nvSpPr>
        <p:spPr bwMode="gray">
          <a:xfrm>
            <a:off x="457200" y="3200400"/>
            <a:ext cx="1296000" cy="38100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51" name="Text Box 20"/>
          <p:cNvSpPr txBox="1">
            <a:spLocks noChangeArrowheads="1"/>
          </p:cNvSpPr>
          <p:nvPr/>
        </p:nvSpPr>
        <p:spPr bwMode="black">
          <a:xfrm>
            <a:off x="1828800" y="2250998"/>
            <a:ext cx="2895600" cy="830997"/>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Optimalisasi</a:t>
            </a:r>
            <a:r>
              <a:rPr lang="en-US" sz="1600" dirty="0" smtClean="0">
                <a:solidFill>
                  <a:srgbClr val="000000"/>
                </a:solidFill>
                <a:latin typeface="Calibri" pitchFamily="34" charset="0"/>
                <a:cs typeface="Calibri" pitchFamily="34" charset="0"/>
              </a:rPr>
              <a:t> BMN </a:t>
            </a:r>
            <a:r>
              <a:rPr lang="en-US" sz="1600" dirty="0" err="1" smtClean="0">
                <a:solidFill>
                  <a:srgbClr val="000000"/>
                </a:solidFill>
                <a:latin typeface="Calibri" pitchFamily="34" charset="0"/>
                <a:cs typeface="Calibri" pitchFamily="34" charset="0"/>
              </a:rPr>
              <a:t>yg</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belum</a:t>
            </a:r>
            <a:r>
              <a:rPr lang="en-US" sz="1600" dirty="0" smtClean="0">
                <a:solidFill>
                  <a:srgbClr val="000000"/>
                </a:solidFill>
                <a:latin typeface="Calibri" pitchFamily="34" charset="0"/>
                <a:cs typeface="Calibri" pitchFamily="34" charset="0"/>
              </a:rPr>
              <a:t>/</a:t>
            </a:r>
            <a:r>
              <a:rPr lang="id-ID"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tidak</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dipergunakan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dalam</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pelaksanaan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tupoksi</a:t>
            </a:r>
            <a:endParaRPr lang="en-US" sz="1600" dirty="0">
              <a:solidFill>
                <a:srgbClr val="000000"/>
              </a:solidFill>
              <a:latin typeface="Calibri" pitchFamily="34" charset="0"/>
              <a:cs typeface="Calibri" pitchFamily="34" charset="0"/>
            </a:endParaRPr>
          </a:p>
        </p:txBody>
      </p:sp>
      <p:sp>
        <p:nvSpPr>
          <p:cNvPr id="52" name="Text Box 21"/>
          <p:cNvSpPr txBox="1">
            <a:spLocks noChangeArrowheads="1"/>
          </p:cNvSpPr>
          <p:nvPr/>
        </p:nvSpPr>
        <p:spPr bwMode="black">
          <a:xfrm>
            <a:off x="1828801" y="3206260"/>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Menunjang</a:t>
            </a:r>
            <a:r>
              <a:rPr lang="en-US" sz="1600" dirty="0" smtClean="0">
                <a:solidFill>
                  <a:srgbClr val="000000"/>
                </a:solidFill>
                <a:latin typeface="Calibri" pitchFamily="34" charset="0"/>
                <a:cs typeface="Calibri" pitchFamily="34" charset="0"/>
              </a:rPr>
              <a:t> p</a:t>
            </a:r>
            <a:r>
              <a:rPr lang="id-ID" sz="1600" dirty="0" smtClean="0">
                <a:solidFill>
                  <a:srgbClr val="000000"/>
                </a:solidFill>
                <a:latin typeface="Calibri" pitchFamily="34" charset="0"/>
                <a:cs typeface="Calibri" pitchFamily="34" charset="0"/>
              </a:rPr>
              <a:t>enyelenggaran pemerintah daerah</a:t>
            </a:r>
            <a:endParaRPr lang="en-US" sz="1600" dirty="0">
              <a:solidFill>
                <a:srgbClr val="000000"/>
              </a:solidFill>
              <a:latin typeface="Calibri" pitchFamily="34" charset="0"/>
              <a:cs typeface="Calibri" pitchFamily="34" charset="0"/>
            </a:endParaRPr>
          </a:p>
        </p:txBody>
      </p:sp>
      <p:sp>
        <p:nvSpPr>
          <p:cNvPr id="54" name="Text Box 24"/>
          <p:cNvSpPr txBox="1">
            <a:spLocks noChangeArrowheads="1"/>
          </p:cNvSpPr>
          <p:nvPr/>
        </p:nvSpPr>
        <p:spPr bwMode="white">
          <a:xfrm>
            <a:off x="457200" y="2286000"/>
            <a:ext cx="1219199"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Optimalisasi</a:t>
            </a:r>
            <a:endParaRPr lang="en-US" sz="1600" dirty="0">
              <a:solidFill>
                <a:srgbClr val="FEFFFF"/>
              </a:solidFill>
              <a:latin typeface="Calibri" pitchFamily="34" charset="0"/>
              <a:cs typeface="Calibri" pitchFamily="34" charset="0"/>
            </a:endParaRPr>
          </a:p>
        </p:txBody>
      </p:sp>
      <p:sp>
        <p:nvSpPr>
          <p:cNvPr id="55" name="Text Box 25"/>
          <p:cNvSpPr txBox="1">
            <a:spLocks noChangeArrowheads="1"/>
          </p:cNvSpPr>
          <p:nvPr/>
        </p:nvSpPr>
        <p:spPr bwMode="white">
          <a:xfrm>
            <a:off x="533400" y="3200400"/>
            <a:ext cx="12192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latin typeface="Calibri" pitchFamily="34" charset="0"/>
                <a:cs typeface="Calibri" pitchFamily="34" charset="0"/>
              </a:rPr>
              <a:t> </a:t>
            </a:r>
            <a:r>
              <a:rPr lang="en-US" sz="1600" dirty="0" err="1" smtClean="0">
                <a:latin typeface="Calibri" pitchFamily="34" charset="0"/>
                <a:cs typeface="Calibri" pitchFamily="34" charset="0"/>
              </a:rPr>
              <a:t>Penunjang</a:t>
            </a: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4495800"/>
            <a:ext cx="685800"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U-Turn Arrow 26"/>
          <p:cNvSpPr/>
          <p:nvPr/>
        </p:nvSpPr>
        <p:spPr>
          <a:xfrm rot="5400000" flipV="1">
            <a:off x="-609600" y="3886200"/>
            <a:ext cx="2667000" cy="1143000"/>
          </a:xfrm>
          <a:prstGeom prst="uturnArrow">
            <a:avLst>
              <a:gd name="adj1" fmla="val 13923"/>
              <a:gd name="adj2" fmla="val 20692"/>
              <a:gd name="adj3" fmla="val 17615"/>
              <a:gd name="adj4" fmla="val 21596"/>
              <a:gd name="adj5" fmla="val 75000"/>
            </a:avLst>
          </a:prstGeom>
          <a:effectLst>
            <a:innerShdw blurRad="63500" dist="50800" dir="189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id-ID">
              <a:solidFill>
                <a:schemeClr val="tx1"/>
              </a:solidFill>
            </a:endParaRPr>
          </a:p>
        </p:txBody>
      </p:sp>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Kerjasama Pemanfaatan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114864"/>
            <a:ext cx="8534400" cy="790136"/>
          </a:xfrm>
          <a:solidFill>
            <a:schemeClr val="bg1"/>
          </a:solidFill>
        </p:spPr>
        <p:txBody>
          <a:bodyPr>
            <a:noAutofit/>
          </a:bodyPr>
          <a:lstStyle>
            <a:extLst/>
          </a:lstStyle>
          <a:p>
            <a:pPr eaLnBrk="1" fontAlgn="auto" hangingPunct="1">
              <a:spcAft>
                <a:spcPts val="0"/>
              </a:spcAft>
              <a:defRPr/>
            </a:pPr>
            <a:r>
              <a:rPr lang="id-ID" sz="1600" dirty="0" smtClean="0"/>
              <a:t>pendayagunaan BMN oleh pihak lain dalam jangka waktu tertentu dalam rangka peningkatan Penerimaan Negara Bukan Pajak (PNBP) dan sumber pembiayaan lainnya.</a:t>
            </a:r>
          </a:p>
          <a:p>
            <a:pPr eaLnBrk="1" fontAlgn="auto" hangingPunct="1">
              <a:spcAft>
                <a:spcPts val="0"/>
              </a:spcAft>
              <a:defRPr/>
            </a:pPr>
            <a:endParaRPr lang="en-US" sz="1600" dirty="0" smtClean="0"/>
          </a:p>
          <a:p>
            <a:pPr eaLnBrk="1" fontAlgn="auto" hangingPunct="1">
              <a:spcAft>
                <a:spcPts val="0"/>
              </a:spcAft>
              <a:defRPr/>
            </a:pPr>
            <a:endParaRPr lang="en-US" sz="1600" dirty="0"/>
          </a:p>
        </p:txBody>
      </p:sp>
      <p:sp>
        <p:nvSpPr>
          <p:cNvPr id="21" name="Rectangle 20"/>
          <p:cNvSpPr/>
          <p:nvPr/>
        </p:nvSpPr>
        <p:spPr>
          <a:xfrm>
            <a:off x="4586068" y="1981200"/>
            <a:ext cx="4343400" cy="3808735"/>
          </a:xfrm>
          <a:prstGeom prst="rect">
            <a:avLst/>
          </a:prstGeom>
        </p:spPr>
        <p:txBody>
          <a:bodyPr wrap="square">
            <a:spAutoFit/>
          </a:bodyPr>
          <a:lstStyle/>
          <a:p>
            <a:pPr marL="266700" indent="-266700" algn="just" fontAlgn="auto">
              <a:spcBef>
                <a:spcPts val="30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KSP </a:t>
            </a:r>
            <a:r>
              <a:rPr lang="en-US" sz="1600" dirty="0" err="1" smtClean="0">
                <a:solidFill>
                  <a:prstClr val="black"/>
                </a:solidFill>
                <a:latin typeface="Calibri" pitchFamily="34" charset="0"/>
                <a:cs typeface="Calibri" pitchFamily="34" charset="0"/>
                <a:sym typeface="Helvetica Neue Light" pitchFamily="1" charset="0"/>
              </a:rPr>
              <a:t>tidak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mengubah</a:t>
            </a:r>
            <a:r>
              <a:rPr lang="en-US" sz="1600" dirty="0" smtClean="0">
                <a:solidFill>
                  <a:prstClr val="black"/>
                </a:solidFill>
                <a:latin typeface="Calibri" pitchFamily="34" charset="0"/>
                <a:cs typeface="Calibri" pitchFamily="34" charset="0"/>
                <a:sym typeface="Helvetica Neue Light" pitchFamily="1" charset="0"/>
              </a:rPr>
              <a:t> status BMN. </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Sarana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prasarana</a:t>
            </a:r>
            <a:r>
              <a:rPr lang="en-US" sz="1600" dirty="0" smtClean="0">
                <a:solidFill>
                  <a:prstClr val="black"/>
                </a:solidFill>
                <a:latin typeface="Calibri" pitchFamily="34" charset="0"/>
                <a:cs typeface="Calibri" pitchFamily="34" charset="0"/>
                <a:sym typeface="Helvetica Neue Light" pitchFamily="1" charset="0"/>
              </a:rPr>
              <a:t> yang </a:t>
            </a:r>
            <a:r>
              <a:rPr lang="en-US" sz="1600" dirty="0" err="1" smtClean="0">
                <a:solidFill>
                  <a:prstClr val="black"/>
                </a:solidFill>
                <a:latin typeface="Calibri" pitchFamily="34" charset="0"/>
                <a:cs typeface="Calibri" pitchFamily="34" charset="0"/>
                <a:sym typeface="Helvetica Neue Light" pitchFamily="1" charset="0"/>
              </a:rPr>
              <a:t>menjadi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bagian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dari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pelaksanaan</a:t>
            </a:r>
            <a:r>
              <a:rPr lang="en-US" sz="1600" dirty="0" smtClean="0">
                <a:solidFill>
                  <a:prstClr val="black"/>
                </a:solidFill>
                <a:latin typeface="Calibri" pitchFamily="34" charset="0"/>
                <a:cs typeface="Calibri" pitchFamily="34" charset="0"/>
                <a:sym typeface="Helvetica Neue Light" pitchFamily="1" charset="0"/>
              </a:rPr>
              <a:t> KSP </a:t>
            </a:r>
            <a:r>
              <a:rPr lang="en-US" sz="1600" dirty="0" err="1" smtClean="0">
                <a:solidFill>
                  <a:prstClr val="black"/>
                </a:solidFill>
                <a:latin typeface="Calibri" pitchFamily="34" charset="0"/>
                <a:cs typeface="Calibri" pitchFamily="34" charset="0"/>
                <a:sym typeface="Helvetica Neue Light" pitchFamily="1" charset="0"/>
              </a:rPr>
              <a:t>adalah</a:t>
            </a:r>
            <a:r>
              <a:rPr lang="en-US" sz="1600" dirty="0" smtClean="0">
                <a:solidFill>
                  <a:prstClr val="black"/>
                </a:solidFill>
                <a:latin typeface="Calibri" pitchFamily="34" charset="0"/>
                <a:cs typeface="Calibri" pitchFamily="34" charset="0"/>
                <a:sym typeface="Helvetica Neue Light" pitchFamily="1" charset="0"/>
              </a:rPr>
              <a:t> BMN </a:t>
            </a:r>
            <a:r>
              <a:rPr lang="en-US" sz="1600" dirty="0" err="1" smtClean="0">
                <a:solidFill>
                  <a:prstClr val="black"/>
                </a:solidFill>
                <a:latin typeface="Calibri" pitchFamily="34" charset="0"/>
                <a:cs typeface="Calibri" pitchFamily="34" charset="0"/>
                <a:sym typeface="Helvetica Neue Light" pitchFamily="1" charset="0"/>
              </a:rPr>
              <a:t>sejak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pengadaannya</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Jangka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waktu</a:t>
            </a:r>
            <a:r>
              <a:rPr lang="en-US" sz="1600" dirty="0" smtClean="0">
                <a:solidFill>
                  <a:prstClr val="black"/>
                </a:solidFill>
                <a:latin typeface="Calibri" pitchFamily="34" charset="0"/>
                <a:cs typeface="Calibri" pitchFamily="34" charset="0"/>
                <a:sym typeface="Helvetica Neue Light" pitchFamily="1" charset="0"/>
              </a:rPr>
              <a:t> KSP paling lama 30 </a:t>
            </a:r>
            <a:r>
              <a:rPr lang="en-US" sz="1600" dirty="0" err="1" smtClean="0">
                <a:solidFill>
                  <a:prstClr val="black"/>
                </a:solidFill>
                <a:latin typeface="Calibri" pitchFamily="34" charset="0"/>
                <a:cs typeface="Calibri" pitchFamily="34" charset="0"/>
                <a:sym typeface="Helvetica Neue Light" pitchFamily="1" charset="0"/>
              </a:rPr>
              <a:t>tahun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diperpanjang</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id-ID" sz="1600" dirty="0" smtClean="0">
                <a:solidFill>
                  <a:prstClr val="black"/>
                </a:solidFill>
                <a:latin typeface="Calibri" pitchFamily="34" charset="0"/>
                <a:cs typeface="Calibri" pitchFamily="34" charset="0"/>
                <a:sym typeface="Helvetica Neue Light" pitchFamily="1" charset="0"/>
              </a:rPr>
              <a:t>Mitra :  BUMN/D dan badan hukum lainnya.</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Mitra</a:t>
            </a:r>
            <a:r>
              <a:rPr lang="en-US" sz="1600" dirty="0" smtClean="0">
                <a:solidFill>
                  <a:prstClr val="black"/>
                </a:solidFill>
                <a:latin typeface="Calibri" pitchFamily="34" charset="0"/>
                <a:cs typeface="Calibri" pitchFamily="34" charset="0"/>
                <a:sym typeface="Helvetica Neue Light" pitchFamily="1" charset="0"/>
              </a:rPr>
              <a:t> KSP </a:t>
            </a:r>
            <a:r>
              <a:rPr lang="en-US" sz="1600" dirty="0" err="1" smtClean="0">
                <a:solidFill>
                  <a:prstClr val="black"/>
                </a:solidFill>
                <a:latin typeface="Calibri" pitchFamily="34" charset="0"/>
                <a:cs typeface="Calibri" pitchFamily="34" charset="0"/>
                <a:sym typeface="Helvetica Neue Light" pitchFamily="1" charset="0"/>
              </a:rPr>
              <a:t>ditentukan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melalui</a:t>
            </a:r>
            <a:r>
              <a:rPr lang="en-US" sz="1600" dirty="0" smtClean="0">
                <a:solidFill>
                  <a:prstClr val="black"/>
                </a:solidFill>
                <a:latin typeface="Calibri" pitchFamily="34" charset="0"/>
                <a:cs typeface="Calibri" pitchFamily="34" charset="0"/>
                <a:sym typeface="Helvetica Neue Light" pitchFamily="1" charset="0"/>
              </a:rPr>
              <a:t> tender, </a:t>
            </a:r>
            <a:r>
              <a:rPr lang="en-US" sz="1600" dirty="0" err="1" smtClean="0">
                <a:solidFill>
                  <a:prstClr val="black"/>
                </a:solidFill>
                <a:latin typeface="Calibri" pitchFamily="34" charset="0"/>
                <a:cs typeface="Calibri" pitchFamily="34" charset="0"/>
                <a:sym typeface="Helvetica Neue Light" pitchFamily="1" charset="0"/>
              </a:rPr>
              <a:t>kecuali</a:t>
            </a:r>
            <a:r>
              <a:rPr lang="en-US" sz="1600" dirty="0" smtClean="0">
                <a:solidFill>
                  <a:prstClr val="black"/>
                </a:solidFill>
                <a:latin typeface="Calibri" pitchFamily="34" charset="0"/>
                <a:cs typeface="Calibri" pitchFamily="34" charset="0"/>
                <a:sym typeface="Helvetica Neue Light" pitchFamily="1" charset="0"/>
              </a:rPr>
              <a:t> BMN yang </a:t>
            </a:r>
            <a:r>
              <a:rPr lang="en-US" sz="1600" dirty="0" err="1" smtClean="0">
                <a:solidFill>
                  <a:prstClr val="black"/>
                </a:solidFill>
                <a:latin typeface="Calibri" pitchFamily="34" charset="0"/>
                <a:cs typeface="Calibri" pitchFamily="34" charset="0"/>
                <a:sym typeface="Helvetica Neue Light" pitchFamily="1" charset="0"/>
              </a:rPr>
              <a:t>bersifat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khusus</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Seluruh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biaya</a:t>
            </a:r>
            <a:r>
              <a:rPr lang="en-US" sz="1600" dirty="0" smtClean="0">
                <a:solidFill>
                  <a:prstClr val="black"/>
                </a:solidFill>
                <a:latin typeface="Calibri" pitchFamily="34" charset="0"/>
                <a:cs typeface="Calibri" pitchFamily="34" charset="0"/>
                <a:sym typeface="Helvetica Neue Light" pitchFamily="1" charset="0"/>
              </a:rPr>
              <a:t> yang </a:t>
            </a:r>
            <a:r>
              <a:rPr lang="en-US" sz="1600" dirty="0" err="1" smtClean="0">
                <a:solidFill>
                  <a:prstClr val="black"/>
                </a:solidFill>
                <a:latin typeface="Calibri" pitchFamily="34" charset="0"/>
                <a:cs typeface="Calibri" pitchFamily="34" charset="0"/>
                <a:sym typeface="Helvetica Neue Light" pitchFamily="1" charset="0"/>
              </a:rPr>
              <a:t>timbul</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dalam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tahap</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persiapan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pelaksanaan</a:t>
            </a:r>
            <a:r>
              <a:rPr lang="en-US" sz="1600" dirty="0" smtClean="0">
                <a:solidFill>
                  <a:prstClr val="black"/>
                </a:solidFill>
                <a:latin typeface="Calibri" pitchFamily="34" charset="0"/>
                <a:cs typeface="Calibri" pitchFamily="34" charset="0"/>
                <a:sym typeface="Helvetica Neue Light" pitchFamily="1" charset="0"/>
              </a:rPr>
              <a:t> KSP </a:t>
            </a:r>
            <a:r>
              <a:rPr lang="en-US" sz="1600" dirty="0" err="1" smtClean="0">
                <a:solidFill>
                  <a:prstClr val="black"/>
                </a:solidFill>
                <a:latin typeface="Calibri" pitchFamily="34" charset="0"/>
                <a:cs typeface="Calibri" pitchFamily="34" charset="0"/>
                <a:sym typeface="Helvetica Neue Light" pitchFamily="1" charset="0"/>
              </a:rPr>
              <a:t>menjadi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beban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Mitra</a:t>
            </a:r>
            <a:r>
              <a:rPr lang="en-US" sz="1600" dirty="0" smtClean="0">
                <a:solidFill>
                  <a:prstClr val="black"/>
                </a:solidFill>
                <a:latin typeface="Calibri" pitchFamily="34" charset="0"/>
                <a:cs typeface="Calibri" pitchFamily="34" charset="0"/>
                <a:sym typeface="Helvetica Neue Light" pitchFamily="1" charset="0"/>
              </a:rPr>
              <a:t> KSP.</a:t>
            </a:r>
          </a:p>
          <a:p>
            <a:pPr marL="266700" indent="-266700" algn="just" fontAlgn="auto">
              <a:spcBef>
                <a:spcPts val="30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IMB </a:t>
            </a:r>
            <a:r>
              <a:rPr lang="en-US" sz="1600" dirty="0" err="1" smtClean="0">
                <a:solidFill>
                  <a:prstClr val="black"/>
                </a:solidFill>
                <a:latin typeface="Calibri" pitchFamily="34" charset="0"/>
                <a:cs typeface="Calibri" pitchFamily="34" charset="0"/>
                <a:sym typeface="Helvetica Neue Light" pitchFamily="1" charset="0"/>
              </a:rPr>
              <a:t>harus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nama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Pemerintah</a:t>
            </a:r>
            <a:r>
              <a:rPr lang="en-US" sz="1600" dirty="0" smtClean="0">
                <a:solidFill>
                  <a:prstClr val="black"/>
                </a:solidFill>
                <a:latin typeface="Calibri" pitchFamily="34" charset="0"/>
                <a:cs typeface="Calibri" pitchFamily="34" charset="0"/>
                <a:sym typeface="Helvetica Neue Light" pitchFamily="1" charset="0"/>
              </a:rPr>
              <a:t> RI.</a:t>
            </a:r>
          </a:p>
          <a:p>
            <a:pPr marL="266700" indent="-266700" algn="just" fontAlgn="auto">
              <a:spcBef>
                <a:spcPts val="300"/>
              </a:spcBef>
              <a:spcAft>
                <a:spcPts val="0"/>
              </a:spcAft>
              <a:buSzPct val="90000"/>
              <a:buFont typeface="Wingdings" pitchFamily="2" charset="2"/>
              <a:buChar char="q"/>
              <a:defRPr/>
            </a:pPr>
            <a:endParaRPr lang="en-US" sz="1600" dirty="0" smtClean="0">
              <a:solidFill>
                <a:prstClr val="black"/>
              </a:solidFill>
              <a:latin typeface="Calibri" pitchFamily="34" charset="0"/>
              <a:cs typeface="Calibri" pitchFamily="34" charset="0"/>
              <a:sym typeface="Helvetica Neue Light" pitchFamily="1" charset="0"/>
            </a:endParaRPr>
          </a:p>
        </p:txBody>
      </p:sp>
      <p:sp>
        <p:nvSpPr>
          <p:cNvPr id="13" name="AutoShape 7"/>
          <p:cNvSpPr>
            <a:spLocks noChangeArrowheads="1"/>
          </p:cNvSpPr>
          <p:nvPr/>
        </p:nvSpPr>
        <p:spPr bwMode="gray">
          <a:xfrm>
            <a:off x="790575" y="3066966"/>
            <a:ext cx="5457825" cy="581463"/>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4" name="AutoShape 9"/>
          <p:cNvSpPr>
            <a:spLocks noChangeArrowheads="1"/>
          </p:cNvSpPr>
          <p:nvPr/>
        </p:nvSpPr>
        <p:spPr bwMode="ltGray">
          <a:xfrm>
            <a:off x="762000" y="3745576"/>
            <a:ext cx="4032000" cy="826424"/>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5" name="AutoShape 11"/>
          <p:cNvSpPr>
            <a:spLocks noChangeArrowheads="1"/>
          </p:cNvSpPr>
          <p:nvPr/>
        </p:nvSpPr>
        <p:spPr bwMode="gray">
          <a:xfrm>
            <a:off x="762000" y="2111380"/>
            <a:ext cx="4724400" cy="8382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6" name="AutoShape 13"/>
          <p:cNvSpPr>
            <a:spLocks noChangeArrowheads="1"/>
          </p:cNvSpPr>
          <p:nvPr/>
        </p:nvSpPr>
        <p:spPr bwMode="gray">
          <a:xfrm>
            <a:off x="437272" y="2057400"/>
            <a:ext cx="1296000" cy="434980"/>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7" name="AutoShape 15"/>
          <p:cNvSpPr>
            <a:spLocks noChangeArrowheads="1"/>
          </p:cNvSpPr>
          <p:nvPr/>
        </p:nvSpPr>
        <p:spPr bwMode="gray">
          <a:xfrm>
            <a:off x="457200" y="3025780"/>
            <a:ext cx="1296000" cy="38100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8" name="AutoShape 17"/>
          <p:cNvSpPr>
            <a:spLocks noChangeArrowheads="1"/>
          </p:cNvSpPr>
          <p:nvPr/>
        </p:nvSpPr>
        <p:spPr bwMode="gray">
          <a:xfrm>
            <a:off x="457201" y="3711580"/>
            <a:ext cx="1295400" cy="381000"/>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9" name="Text Box 20"/>
          <p:cNvSpPr txBox="1">
            <a:spLocks noChangeArrowheads="1"/>
          </p:cNvSpPr>
          <p:nvPr/>
        </p:nvSpPr>
        <p:spPr bwMode="black">
          <a:xfrm>
            <a:off x="1828800" y="2076378"/>
            <a:ext cx="2895600" cy="830997"/>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Optimalisasi</a:t>
            </a:r>
            <a:r>
              <a:rPr lang="en-US" sz="1600" dirty="0" smtClean="0">
                <a:solidFill>
                  <a:srgbClr val="000000"/>
                </a:solidFill>
                <a:latin typeface="Calibri" pitchFamily="34" charset="0"/>
                <a:cs typeface="Calibri" pitchFamily="34" charset="0"/>
              </a:rPr>
              <a:t> BMN </a:t>
            </a:r>
            <a:r>
              <a:rPr lang="en-US" sz="1600" dirty="0" err="1" smtClean="0">
                <a:solidFill>
                  <a:srgbClr val="000000"/>
                </a:solidFill>
                <a:latin typeface="Calibri" pitchFamily="34" charset="0"/>
                <a:cs typeface="Calibri" pitchFamily="34" charset="0"/>
              </a:rPr>
              <a:t>yg</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belum</a:t>
            </a:r>
            <a:r>
              <a:rPr lang="en-US" sz="1600" dirty="0" smtClean="0">
                <a:solidFill>
                  <a:srgbClr val="000000"/>
                </a:solidFill>
                <a:latin typeface="Calibri" pitchFamily="34" charset="0"/>
                <a:cs typeface="Calibri" pitchFamily="34" charset="0"/>
              </a:rPr>
              <a:t>/</a:t>
            </a:r>
            <a:r>
              <a:rPr lang="id-ID"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tidak</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dipergunakan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dalam</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pelaksanaan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tupoksi</a:t>
            </a:r>
            <a:endParaRPr lang="en-US" sz="1600" dirty="0">
              <a:solidFill>
                <a:srgbClr val="000000"/>
              </a:solidFill>
              <a:latin typeface="Calibri" pitchFamily="34" charset="0"/>
              <a:cs typeface="Calibri" pitchFamily="34" charset="0"/>
            </a:endParaRPr>
          </a:p>
        </p:txBody>
      </p:sp>
      <p:sp>
        <p:nvSpPr>
          <p:cNvPr id="20" name="Text Box 21"/>
          <p:cNvSpPr txBox="1">
            <a:spLocks noChangeArrowheads="1"/>
          </p:cNvSpPr>
          <p:nvPr/>
        </p:nvSpPr>
        <p:spPr bwMode="black">
          <a:xfrm>
            <a:off x="1828801" y="3048000"/>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smtClean="0">
                <a:solidFill>
                  <a:srgbClr val="000000"/>
                </a:solidFill>
                <a:latin typeface="Calibri" pitchFamily="34" charset="0"/>
                <a:cs typeface="Calibri" pitchFamily="34" charset="0"/>
              </a:rPr>
              <a:t>Men</a:t>
            </a:r>
            <a:r>
              <a:rPr lang="id-ID" sz="1600" dirty="0" smtClean="0">
                <a:solidFill>
                  <a:srgbClr val="000000"/>
                </a:solidFill>
                <a:latin typeface="Calibri" pitchFamily="34" charset="0"/>
                <a:cs typeface="Calibri" pitchFamily="34" charset="0"/>
              </a:rPr>
              <a:t>ingkatkan penerimaan negara</a:t>
            </a:r>
            <a:endParaRPr lang="en-US" sz="1600" dirty="0">
              <a:solidFill>
                <a:srgbClr val="000000"/>
              </a:solidFill>
              <a:latin typeface="Calibri" pitchFamily="34" charset="0"/>
              <a:cs typeface="Calibri" pitchFamily="34" charset="0"/>
            </a:endParaRPr>
          </a:p>
        </p:txBody>
      </p:sp>
      <p:sp>
        <p:nvSpPr>
          <p:cNvPr id="22" name="Text Box 22"/>
          <p:cNvSpPr txBox="1">
            <a:spLocks noChangeArrowheads="1"/>
          </p:cNvSpPr>
          <p:nvPr/>
        </p:nvSpPr>
        <p:spPr bwMode="black">
          <a:xfrm>
            <a:off x="1828800" y="3708269"/>
            <a:ext cx="2667000" cy="830997"/>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Mencegah</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penggunaan</a:t>
            </a:r>
            <a:r>
              <a:rPr lang="en-US" sz="1600" dirty="0" smtClean="0">
                <a:solidFill>
                  <a:srgbClr val="000000"/>
                </a:solidFill>
                <a:latin typeface="Calibri" pitchFamily="34" charset="0"/>
                <a:cs typeface="Calibri" pitchFamily="34" charset="0"/>
              </a:rPr>
              <a:t> </a:t>
            </a:r>
            <a:r>
              <a:rPr lang="id-ID" sz="1600" dirty="0" smtClean="0">
                <a:solidFill>
                  <a:srgbClr val="000000"/>
                </a:solidFill>
                <a:latin typeface="Calibri" pitchFamily="34" charset="0"/>
                <a:cs typeface="Calibri" pitchFamily="34" charset="0"/>
              </a:rPr>
              <a:t>tanpa didasarkan pada ketentuan yang berlaku</a:t>
            </a:r>
            <a:r>
              <a:rPr lang="en-US" sz="1600" dirty="0" smtClean="0">
                <a:solidFill>
                  <a:srgbClr val="000000"/>
                </a:solidFill>
                <a:latin typeface="Calibri" pitchFamily="34" charset="0"/>
                <a:cs typeface="Calibri" pitchFamily="34" charset="0"/>
              </a:rPr>
              <a:t>.</a:t>
            </a:r>
            <a:endParaRPr lang="en-US" sz="1600" dirty="0">
              <a:solidFill>
                <a:srgbClr val="000000"/>
              </a:solidFill>
              <a:latin typeface="Calibri" pitchFamily="34" charset="0"/>
              <a:cs typeface="Calibri" pitchFamily="34" charset="0"/>
            </a:endParaRPr>
          </a:p>
        </p:txBody>
      </p:sp>
      <p:sp>
        <p:nvSpPr>
          <p:cNvPr id="23" name="Text Box 24"/>
          <p:cNvSpPr txBox="1">
            <a:spLocks noChangeArrowheads="1"/>
          </p:cNvSpPr>
          <p:nvPr/>
        </p:nvSpPr>
        <p:spPr bwMode="white">
          <a:xfrm>
            <a:off x="457200" y="2111380"/>
            <a:ext cx="1219199"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Optimalisasi</a:t>
            </a:r>
            <a:endParaRPr lang="en-US" sz="1600" dirty="0">
              <a:solidFill>
                <a:srgbClr val="FEFFFF"/>
              </a:solidFill>
              <a:latin typeface="Calibri" pitchFamily="34" charset="0"/>
              <a:cs typeface="Calibri" pitchFamily="34" charset="0"/>
            </a:endParaRPr>
          </a:p>
        </p:txBody>
      </p:sp>
      <p:sp>
        <p:nvSpPr>
          <p:cNvPr id="24" name="Text Box 25"/>
          <p:cNvSpPr txBox="1">
            <a:spLocks noChangeArrowheads="1"/>
          </p:cNvSpPr>
          <p:nvPr/>
        </p:nvSpPr>
        <p:spPr bwMode="white">
          <a:xfrm>
            <a:off x="533400" y="3025780"/>
            <a:ext cx="12192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latin typeface="Calibri" pitchFamily="34" charset="0"/>
                <a:cs typeface="Calibri" pitchFamily="34" charset="0"/>
              </a:rPr>
              <a:t> </a:t>
            </a:r>
            <a:r>
              <a:rPr lang="id-ID" sz="1600" dirty="0" smtClean="0">
                <a:latin typeface="Calibri" pitchFamily="34" charset="0"/>
                <a:cs typeface="Calibri" pitchFamily="34" charset="0"/>
              </a:rPr>
              <a:t>PNBP</a:t>
            </a:r>
            <a:endParaRPr lang="en-US" sz="1600" dirty="0">
              <a:latin typeface="Calibri" pitchFamily="34" charset="0"/>
              <a:cs typeface="Calibri" pitchFamily="34" charset="0"/>
            </a:endParaRPr>
          </a:p>
        </p:txBody>
      </p:sp>
      <p:sp>
        <p:nvSpPr>
          <p:cNvPr id="25" name="Text Box 26"/>
          <p:cNvSpPr txBox="1">
            <a:spLocks noChangeArrowheads="1"/>
          </p:cNvSpPr>
          <p:nvPr/>
        </p:nvSpPr>
        <p:spPr bwMode="white">
          <a:xfrm>
            <a:off x="457200" y="3725647"/>
            <a:ext cx="12954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Pengamanan</a:t>
            </a:r>
            <a:endParaRPr lang="en-US" sz="1600" dirty="0">
              <a:solidFill>
                <a:srgbClr val="FEFFFF"/>
              </a:solidFill>
              <a:latin typeface="Calibri" pitchFamily="34" charset="0"/>
              <a:cs typeface="Calibri" pitchFamily="34" charset="0"/>
            </a:endParaRPr>
          </a:p>
        </p:txBody>
      </p:sp>
      <p:sp>
        <p:nvSpPr>
          <p:cNvPr id="26" name="Rectangle 25"/>
          <p:cNvSpPr/>
          <p:nvPr/>
        </p:nvSpPr>
        <p:spPr>
          <a:xfrm>
            <a:off x="1066800" y="5210398"/>
            <a:ext cx="3276600" cy="961802"/>
          </a:xfrm>
          <a:prstGeom prst="rect">
            <a:avLst/>
          </a:prstGeom>
          <a:gradFill flip="none" rotWithShape="1">
            <a:gsLst>
              <a:gs pos="0">
                <a:srgbClr val="3333CC">
                  <a:tint val="66000"/>
                  <a:satMod val="160000"/>
                </a:srgbClr>
              </a:gs>
              <a:gs pos="50000">
                <a:srgbClr val="3333CC">
                  <a:tint val="44500"/>
                  <a:satMod val="160000"/>
                </a:srgbClr>
              </a:gs>
              <a:gs pos="100000">
                <a:srgbClr val="3333CC">
                  <a:tint val="23500"/>
                  <a:satMod val="160000"/>
                </a:srgbClr>
              </a:gs>
            </a:gsLst>
            <a:path path="circle">
              <a:fillToRect r="100000" b="100000"/>
            </a:path>
            <a:tileRect l="-100000" t="-100000"/>
          </a:gradFill>
          <a:ln>
            <a:noFill/>
          </a:ln>
        </p:spPr>
        <p:txBody>
          <a:bodyPr wrap="square">
            <a:spAutoFit/>
          </a:bodyPr>
          <a:lstStyle/>
          <a:p>
            <a:pPr marL="290513" lvl="1" indent="-290513" fontAlgn="auto">
              <a:spcBef>
                <a:spcPts val="0"/>
              </a:spcBef>
              <a:spcAft>
                <a:spcPts val="300"/>
              </a:spcAft>
              <a:buSzPct val="90000"/>
              <a:buFont typeface="Wingdings" pitchFamily="2" charset="2"/>
              <a:buChar char="q"/>
              <a:defRPr/>
            </a:pPr>
            <a:r>
              <a:rPr lang="en-US" dirty="0" err="1" smtClean="0">
                <a:solidFill>
                  <a:prstClr val="black"/>
                </a:solidFill>
                <a:latin typeface="Calibri" pitchFamily="34" charset="0"/>
                <a:cs typeface="Calibri" pitchFamily="34" charset="0"/>
                <a:sym typeface="Helvetica Neue Light" pitchFamily="1" charset="0"/>
              </a:rPr>
              <a:t>Kontribusi</a:t>
            </a:r>
            <a:r>
              <a:rPr lang="en-US" dirty="0" smtClean="0">
                <a:solidFill>
                  <a:prstClr val="black"/>
                </a:solidFill>
                <a:latin typeface="Calibri" pitchFamily="34" charset="0"/>
                <a:cs typeface="Calibri" pitchFamily="34" charset="0"/>
                <a:sym typeface="Helvetica Neue Light" pitchFamily="1" charset="0"/>
              </a:rPr>
              <a:t> </a:t>
            </a:r>
            <a:r>
              <a:rPr lang="en-US" dirty="0" err="1" smtClean="0">
                <a:solidFill>
                  <a:prstClr val="black"/>
                </a:solidFill>
                <a:latin typeface="Calibri" pitchFamily="34" charset="0"/>
                <a:cs typeface="Calibri" pitchFamily="34" charset="0"/>
                <a:sym typeface="Helvetica Neue Light" pitchFamily="1" charset="0"/>
              </a:rPr>
              <a:t>tetap</a:t>
            </a:r>
            <a:r>
              <a:rPr lang="en-US" dirty="0" smtClean="0">
                <a:solidFill>
                  <a:prstClr val="black"/>
                </a:solidFill>
                <a:latin typeface="Calibri" pitchFamily="34" charset="0"/>
                <a:cs typeface="Calibri" pitchFamily="34" charset="0"/>
                <a:sym typeface="Helvetica Neue Light" pitchFamily="1" charset="0"/>
              </a:rPr>
              <a:t>.</a:t>
            </a:r>
          </a:p>
          <a:p>
            <a:pPr marL="290513" lvl="1" indent="-290513" fontAlgn="auto">
              <a:spcBef>
                <a:spcPts val="0"/>
              </a:spcBef>
              <a:spcAft>
                <a:spcPts val="600"/>
              </a:spcAft>
              <a:buSzPct val="90000"/>
              <a:buFont typeface="Wingdings" pitchFamily="2" charset="2"/>
              <a:buChar char="q"/>
              <a:defRPr/>
            </a:pPr>
            <a:r>
              <a:rPr lang="en-US" dirty="0" err="1" smtClean="0">
                <a:solidFill>
                  <a:prstClr val="black"/>
                </a:solidFill>
                <a:latin typeface="Calibri" pitchFamily="34" charset="0"/>
                <a:cs typeface="Calibri" pitchFamily="34" charset="0"/>
                <a:sym typeface="Helvetica Neue Light" pitchFamily="1" charset="0"/>
              </a:rPr>
              <a:t>Pembagian</a:t>
            </a:r>
            <a:r>
              <a:rPr lang="en-US" dirty="0" smtClean="0">
                <a:solidFill>
                  <a:prstClr val="black"/>
                </a:solidFill>
                <a:latin typeface="Calibri" pitchFamily="34" charset="0"/>
                <a:cs typeface="Calibri" pitchFamily="34" charset="0"/>
                <a:sym typeface="Helvetica Neue Light" pitchFamily="1" charset="0"/>
              </a:rPr>
              <a:t> </a:t>
            </a:r>
            <a:r>
              <a:rPr lang="en-US" dirty="0" err="1" smtClean="0">
                <a:solidFill>
                  <a:prstClr val="black"/>
                </a:solidFill>
                <a:latin typeface="Calibri" pitchFamily="34" charset="0"/>
                <a:cs typeface="Calibri" pitchFamily="34" charset="0"/>
                <a:sym typeface="Helvetica Neue Light" pitchFamily="1" charset="0"/>
              </a:rPr>
              <a:t>keuntungan</a:t>
            </a:r>
            <a:r>
              <a:rPr lang="en-US" dirty="0" smtClean="0">
                <a:solidFill>
                  <a:prstClr val="black"/>
                </a:solidFill>
                <a:latin typeface="Calibri" pitchFamily="34" charset="0"/>
                <a:cs typeface="Calibri" pitchFamily="34" charset="0"/>
                <a:sym typeface="Helvetica Neue Light" pitchFamily="1" charset="0"/>
              </a:rPr>
              <a:t> </a:t>
            </a:r>
            <a:r>
              <a:rPr lang="en-US" dirty="0" err="1" smtClean="0">
                <a:solidFill>
                  <a:prstClr val="black"/>
                </a:solidFill>
                <a:latin typeface="Calibri" pitchFamily="34" charset="0"/>
                <a:cs typeface="Calibri" pitchFamily="34" charset="0"/>
                <a:sym typeface="Helvetica Neue Light" pitchFamily="1" charset="0"/>
              </a:rPr>
              <a:t>hasil</a:t>
            </a:r>
            <a:r>
              <a:rPr lang="en-US" dirty="0" smtClean="0">
                <a:solidFill>
                  <a:prstClr val="black"/>
                </a:solidFill>
                <a:latin typeface="Calibri" pitchFamily="34" charset="0"/>
                <a:cs typeface="Calibri" pitchFamily="34" charset="0"/>
                <a:sym typeface="Helvetica Neue Light" pitchFamily="1" charset="0"/>
              </a:rPr>
              <a:t> </a:t>
            </a:r>
            <a:r>
              <a:rPr lang="en-US" dirty="0" err="1" smtClean="0">
                <a:solidFill>
                  <a:prstClr val="black"/>
                </a:solidFill>
                <a:latin typeface="Calibri" pitchFamily="34" charset="0"/>
                <a:cs typeface="Calibri" pitchFamily="34" charset="0"/>
                <a:sym typeface="Helvetica Neue Light" pitchFamily="1" charset="0"/>
              </a:rPr>
              <a:t>pendapatan</a:t>
            </a:r>
            <a:r>
              <a:rPr lang="en-US" dirty="0" smtClean="0">
                <a:solidFill>
                  <a:prstClr val="black"/>
                </a:solidFill>
                <a:latin typeface="Calibri" pitchFamily="34" charset="0"/>
                <a:cs typeface="Calibri" pitchFamily="34" charset="0"/>
                <a:sym typeface="Helvetica Neue Light" pitchFamily="1" charset="0"/>
              </a:rPr>
              <a:t> KSP.</a:t>
            </a:r>
            <a:endParaRPr lang="en-US" dirty="0">
              <a:solidFill>
                <a:prstClr val="black"/>
              </a:solidFill>
              <a:latin typeface="Calibri" pitchFamily="34" charset="0"/>
              <a:cs typeface="Calibri" pitchFamily="34" charset="0"/>
              <a:sym typeface="Helvetica Neue Light" pitchFamily="1"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BGS/BSG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114864"/>
            <a:ext cx="8534400" cy="2009336"/>
          </a:xfrm>
          <a:solidFill>
            <a:schemeClr val="bg1"/>
          </a:solidFill>
        </p:spPr>
        <p:txBody>
          <a:bodyPr>
            <a:noAutofit/>
          </a:bodyPr>
          <a:lstStyle>
            <a:extLst/>
          </a:lstStyle>
          <a:p>
            <a:pPr marL="534988" indent="-534988" eaLnBrk="1" fontAlgn="auto" hangingPunct="1">
              <a:spcAft>
                <a:spcPts val="0"/>
              </a:spcAft>
              <a:tabLst>
                <a:tab pos="365125" algn="l"/>
                <a:tab pos="534988" algn="l"/>
              </a:tabLst>
              <a:defRPr/>
            </a:pPr>
            <a:r>
              <a:rPr lang="id-ID" sz="1600" dirty="0" smtClean="0"/>
              <a:t>BGS : pemanfaatan tanah pemerintah pusat oleh pihak lain dengan mendirikan bangunan  dan/atau sarana berikut fasilitasnya, kemudian didayagunakan oleh pihak lain tersebut dalam jangka tertentu yang telah disepakati dan selanjutnya diserahkan kembali kepada Pengelola Barang setelah jangka waktu berakhir.</a:t>
            </a:r>
          </a:p>
          <a:p>
            <a:pPr marL="534988" indent="-534988" eaLnBrk="1" fontAlgn="auto" hangingPunct="1">
              <a:spcAft>
                <a:spcPts val="0"/>
              </a:spcAft>
              <a:tabLst>
                <a:tab pos="365125" algn="l"/>
                <a:tab pos="534988" algn="l"/>
              </a:tabLst>
              <a:defRPr/>
            </a:pPr>
            <a:r>
              <a:rPr lang="id-ID" sz="1600" dirty="0" smtClean="0"/>
              <a:t>BSG :	pemanfaatan tanah milik pemerintah pusat oleh pihak lain dengan mendirikan bangunan  dan/atau sarana berikut fasilitasnya, kemudian diserahkan kepada Pengelola Barang untuk kemudian didayagunakan oleh pihak lain tersebut dalam jangka yang telah disepakati.</a:t>
            </a:r>
          </a:p>
          <a:p>
            <a:pPr marL="534988" indent="-534988" eaLnBrk="1" fontAlgn="auto" hangingPunct="1">
              <a:spcAft>
                <a:spcPts val="0"/>
              </a:spcAft>
              <a:tabLst>
                <a:tab pos="365125" algn="l"/>
                <a:tab pos="534988" algn="l"/>
              </a:tabLst>
              <a:defRPr/>
            </a:pPr>
            <a:endParaRPr lang="id-ID" sz="1600" dirty="0" smtClean="0"/>
          </a:p>
          <a:p>
            <a:pPr eaLnBrk="1" fontAlgn="auto" hangingPunct="1">
              <a:spcAft>
                <a:spcPts val="0"/>
              </a:spcAft>
              <a:defRPr/>
            </a:pPr>
            <a:r>
              <a:rPr lang="id-ID" sz="1600" dirty="0" smtClean="0"/>
              <a:t>.</a:t>
            </a:r>
          </a:p>
          <a:p>
            <a:pPr eaLnBrk="1" fontAlgn="auto" hangingPunct="1">
              <a:spcAft>
                <a:spcPts val="0"/>
              </a:spcAft>
              <a:defRPr/>
            </a:pPr>
            <a:endParaRPr lang="en-US" sz="1600" dirty="0" smtClean="0"/>
          </a:p>
          <a:p>
            <a:pPr eaLnBrk="1" fontAlgn="auto" hangingPunct="1">
              <a:spcAft>
                <a:spcPts val="0"/>
              </a:spcAft>
              <a:defRPr/>
            </a:pPr>
            <a:endParaRPr lang="en-US" sz="1600" dirty="0"/>
          </a:p>
        </p:txBody>
      </p:sp>
      <p:sp>
        <p:nvSpPr>
          <p:cNvPr id="21" name="Rectangle 20"/>
          <p:cNvSpPr/>
          <p:nvPr/>
        </p:nvSpPr>
        <p:spPr>
          <a:xfrm>
            <a:off x="4648200" y="3197438"/>
            <a:ext cx="4343400" cy="2669962"/>
          </a:xfrm>
          <a:prstGeom prst="rect">
            <a:avLst/>
          </a:prstGeom>
        </p:spPr>
        <p:txBody>
          <a:bodyPr wrap="square">
            <a:spAutoFit/>
          </a:bodyPr>
          <a:lstStyle/>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Selama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masa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pengoperasian</a:t>
            </a:r>
            <a:r>
              <a:rPr lang="en-US" sz="1600" dirty="0" smtClean="0">
                <a:solidFill>
                  <a:prstClr val="black"/>
                </a:solidFill>
                <a:latin typeface="Calibri" pitchFamily="34" charset="0"/>
                <a:cs typeface="Calibri" pitchFamily="34" charset="0"/>
                <a:sym typeface="Helvetica Neue Light" pitchFamily="1" charset="0"/>
              </a:rPr>
              <a:t> BGS/BSG, </a:t>
            </a:r>
            <a:r>
              <a:rPr lang="en-US" sz="1600" dirty="0" err="1" smtClean="0">
                <a:solidFill>
                  <a:prstClr val="black"/>
                </a:solidFill>
                <a:latin typeface="Calibri" pitchFamily="34" charset="0"/>
                <a:cs typeface="Calibri" pitchFamily="34" charset="0"/>
                <a:sym typeface="Helvetica Neue Light" pitchFamily="1" charset="0"/>
              </a:rPr>
              <a:t>Pengguna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harus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menggunakan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langsung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objek</a:t>
            </a:r>
            <a:r>
              <a:rPr lang="en-US" sz="1600" dirty="0" smtClean="0">
                <a:solidFill>
                  <a:prstClr val="black"/>
                </a:solidFill>
                <a:latin typeface="Calibri" pitchFamily="34" charset="0"/>
                <a:cs typeface="Calibri" pitchFamily="34" charset="0"/>
                <a:sym typeface="Helvetica Neue Light" pitchFamily="1" charset="0"/>
              </a:rPr>
              <a:t> BGS/BSG </a:t>
            </a:r>
            <a:r>
              <a:rPr lang="en-US" sz="1600" dirty="0" err="1" smtClean="0">
                <a:solidFill>
                  <a:prstClr val="black"/>
                </a:solidFill>
                <a:latin typeface="Calibri" pitchFamily="34" charset="0"/>
                <a:cs typeface="Calibri" pitchFamily="34" charset="0"/>
                <a:sym typeface="Helvetica Neue Light" pitchFamily="1" charset="0"/>
              </a:rPr>
              <a:t>untuk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menyelenggarakan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tugas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pokok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fungsinya</a:t>
            </a:r>
            <a:r>
              <a:rPr lang="en-US" sz="1600" dirty="0" smtClean="0">
                <a:solidFill>
                  <a:prstClr val="black"/>
                </a:solidFill>
                <a:latin typeface="Calibri" pitchFamily="34" charset="0"/>
                <a:cs typeface="Calibri" pitchFamily="34" charset="0"/>
                <a:sym typeface="Helvetica Neue Light" pitchFamily="1" charset="0"/>
              </a:rPr>
              <a:t> paling </a:t>
            </a:r>
            <a:r>
              <a:rPr lang="en-US" sz="1600" dirty="0" err="1" smtClean="0">
                <a:solidFill>
                  <a:prstClr val="black"/>
                </a:solidFill>
                <a:latin typeface="Calibri" pitchFamily="34" charset="0"/>
                <a:cs typeface="Calibri" pitchFamily="34" charset="0"/>
                <a:sym typeface="Helvetica Neue Light" pitchFamily="1" charset="0"/>
              </a:rPr>
              <a:t>sedikit</a:t>
            </a:r>
            <a:r>
              <a:rPr lang="en-US" sz="1600" dirty="0" smtClean="0">
                <a:solidFill>
                  <a:prstClr val="black"/>
                </a:solidFill>
                <a:latin typeface="Calibri" pitchFamily="34" charset="0"/>
                <a:cs typeface="Calibri" pitchFamily="34" charset="0"/>
                <a:sym typeface="Helvetica Neue Light" pitchFamily="1" charset="0"/>
              </a:rPr>
              <a:t> 10% </a:t>
            </a:r>
            <a:r>
              <a:rPr lang="en-US" sz="1600" dirty="0" err="1" smtClean="0">
                <a:solidFill>
                  <a:prstClr val="black"/>
                </a:solidFill>
                <a:latin typeface="Calibri" pitchFamily="34" charset="0"/>
                <a:cs typeface="Calibri" pitchFamily="34" charset="0"/>
                <a:sym typeface="Helvetica Neue Light" pitchFamily="1" charset="0"/>
              </a:rPr>
              <a:t>dari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luas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objek</a:t>
            </a:r>
            <a:r>
              <a:rPr lang="en-US" sz="1600" dirty="0" smtClean="0">
                <a:solidFill>
                  <a:prstClr val="black"/>
                </a:solidFill>
                <a:latin typeface="Calibri" pitchFamily="34" charset="0"/>
                <a:cs typeface="Calibri" pitchFamily="34" charset="0"/>
                <a:sym typeface="Helvetica Neue Light" pitchFamily="1" charset="0"/>
              </a:rPr>
              <a:t> BGS/BSG;</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Jangka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waktu</a:t>
            </a:r>
            <a:r>
              <a:rPr lang="en-US" sz="1600" dirty="0" smtClean="0">
                <a:solidFill>
                  <a:prstClr val="black"/>
                </a:solidFill>
                <a:latin typeface="Calibri" pitchFamily="34" charset="0"/>
                <a:cs typeface="Calibri" pitchFamily="34" charset="0"/>
                <a:sym typeface="Helvetica Neue Light" pitchFamily="1" charset="0"/>
              </a:rPr>
              <a:t> BGS/BSG paling lama 30 </a:t>
            </a:r>
            <a:r>
              <a:rPr lang="en-US" sz="1600" dirty="0" err="1" smtClean="0">
                <a:solidFill>
                  <a:prstClr val="black"/>
                </a:solidFill>
                <a:latin typeface="Calibri" pitchFamily="34" charset="0"/>
                <a:cs typeface="Calibri" pitchFamily="34" charset="0"/>
                <a:sym typeface="Helvetica Neue Light" pitchFamily="1" charset="0"/>
              </a:rPr>
              <a:t>tahun</a:t>
            </a:r>
            <a:r>
              <a:rPr lang="en-US" sz="1600" dirty="0" smtClean="0">
                <a:solidFill>
                  <a:prstClr val="black"/>
                </a:solidFill>
                <a:latin typeface="Calibri" pitchFamily="34" charset="0"/>
                <a:cs typeface="Calibri" pitchFamily="34" charset="0"/>
                <a:sym typeface="Helvetica Neue Light" pitchFamily="1" charset="0"/>
              </a:rPr>
              <a:t> ;</a:t>
            </a:r>
          </a:p>
          <a:p>
            <a:pPr marL="266700" indent="-266700" algn="just" fontAlgn="auto">
              <a:spcBef>
                <a:spcPts val="30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Pemilihan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mitra</a:t>
            </a:r>
            <a:r>
              <a:rPr lang="en-US" sz="1600" dirty="0" smtClean="0">
                <a:solidFill>
                  <a:prstClr val="black"/>
                </a:solidFill>
                <a:latin typeface="Calibri" pitchFamily="34" charset="0"/>
                <a:cs typeface="Calibri" pitchFamily="34" charset="0"/>
                <a:sym typeface="Helvetica Neue Light" pitchFamily="1" charset="0"/>
              </a:rPr>
              <a:t> BGS/BSG </a:t>
            </a:r>
            <a:r>
              <a:rPr lang="en-US" sz="1600" dirty="0" err="1" smtClean="0">
                <a:solidFill>
                  <a:prstClr val="black"/>
                </a:solidFill>
                <a:latin typeface="Calibri" pitchFamily="34" charset="0"/>
                <a:cs typeface="Calibri" pitchFamily="34" charset="0"/>
                <a:sym typeface="Helvetica Neue Light" pitchFamily="1" charset="0"/>
              </a:rPr>
              <a:t>dilakukan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melalui</a:t>
            </a:r>
            <a:r>
              <a:rPr lang="en-US" sz="1600" dirty="0" smtClean="0">
                <a:solidFill>
                  <a:prstClr val="black"/>
                </a:solidFill>
                <a:latin typeface="Calibri" pitchFamily="34" charset="0"/>
                <a:cs typeface="Calibri" pitchFamily="34" charset="0"/>
                <a:sym typeface="Helvetica Neue Light" pitchFamily="1" charset="0"/>
              </a:rPr>
              <a:t> tender </a:t>
            </a:r>
            <a:r>
              <a:rPr lang="en-US" sz="1600" dirty="0" err="1" smtClean="0">
                <a:solidFill>
                  <a:prstClr val="black"/>
                </a:solidFill>
                <a:latin typeface="Calibri" pitchFamily="34" charset="0"/>
                <a:cs typeface="Calibri" pitchFamily="34" charset="0"/>
                <a:sym typeface="Helvetica Neue Light" pitchFamily="1" charset="0"/>
              </a:rPr>
              <a:t>dengan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peserta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sekurang-kurangnya</a:t>
            </a:r>
            <a:r>
              <a:rPr lang="en-US" sz="1600" dirty="0" smtClean="0">
                <a:solidFill>
                  <a:prstClr val="black"/>
                </a:solidFill>
                <a:latin typeface="Calibri" pitchFamily="34" charset="0"/>
                <a:cs typeface="Calibri" pitchFamily="34" charset="0"/>
                <a:sym typeface="Helvetica Neue Light" pitchFamily="1" charset="0"/>
              </a:rPr>
              <a:t> 5 (lima) </a:t>
            </a:r>
            <a:r>
              <a:rPr lang="en-US" sz="1600" dirty="0" err="1" smtClean="0">
                <a:solidFill>
                  <a:prstClr val="black"/>
                </a:solidFill>
                <a:latin typeface="Calibri" pitchFamily="34" charset="0"/>
                <a:cs typeface="Calibri" pitchFamily="34" charset="0"/>
                <a:sym typeface="Helvetica Neue Light" pitchFamily="1" charset="0"/>
              </a:rPr>
              <a:t>peserta</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30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IMB </a:t>
            </a:r>
            <a:r>
              <a:rPr lang="en-US" sz="1600" dirty="0" err="1" smtClean="0">
                <a:solidFill>
                  <a:prstClr val="black"/>
                </a:solidFill>
                <a:latin typeface="Calibri" pitchFamily="34" charset="0"/>
                <a:cs typeface="Calibri" pitchFamily="34" charset="0"/>
                <a:sym typeface="Helvetica Neue Light" pitchFamily="1" charset="0"/>
              </a:rPr>
              <a:t>harus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nama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Pemerintah</a:t>
            </a:r>
            <a:r>
              <a:rPr lang="en-US" sz="1600" dirty="0" smtClean="0">
                <a:solidFill>
                  <a:prstClr val="black"/>
                </a:solidFill>
                <a:latin typeface="Calibri" pitchFamily="34" charset="0"/>
                <a:cs typeface="Calibri" pitchFamily="34" charset="0"/>
                <a:sym typeface="Helvetica Neue Light" pitchFamily="1" charset="0"/>
              </a:rPr>
              <a:t> RI.</a:t>
            </a:r>
          </a:p>
        </p:txBody>
      </p:sp>
      <p:sp>
        <p:nvSpPr>
          <p:cNvPr id="13" name="AutoShape 7"/>
          <p:cNvSpPr>
            <a:spLocks noChangeArrowheads="1"/>
          </p:cNvSpPr>
          <p:nvPr/>
        </p:nvSpPr>
        <p:spPr bwMode="gray">
          <a:xfrm>
            <a:off x="790575" y="3323702"/>
            <a:ext cx="5457825" cy="1400698"/>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7" name="AutoShape 15"/>
          <p:cNvSpPr>
            <a:spLocks noChangeArrowheads="1"/>
          </p:cNvSpPr>
          <p:nvPr/>
        </p:nvSpPr>
        <p:spPr bwMode="gray">
          <a:xfrm>
            <a:off x="457200" y="3254380"/>
            <a:ext cx="1296000" cy="63182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20" name="Text Box 21"/>
          <p:cNvSpPr txBox="1">
            <a:spLocks noChangeArrowheads="1"/>
          </p:cNvSpPr>
          <p:nvPr/>
        </p:nvSpPr>
        <p:spPr bwMode="black">
          <a:xfrm>
            <a:off x="1828801" y="3352800"/>
            <a:ext cx="2667000" cy="1323439"/>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Dilakukan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untuk</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menyediakan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bangunan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fasilitasnya</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dalam</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rangka</a:t>
            </a:r>
            <a:r>
              <a:rPr lang="en-US" sz="1600" dirty="0" smtClean="0">
                <a:solidFill>
                  <a:srgbClr val="000000"/>
                </a:solidFill>
                <a:latin typeface="Calibri" pitchFamily="34" charset="0"/>
                <a:cs typeface="Calibri" pitchFamily="34" charset="0"/>
              </a:rPr>
              <a:t> </a:t>
            </a:r>
            <a:r>
              <a:rPr lang="id-ID" sz="1600" dirty="0" smtClean="0">
                <a:solidFill>
                  <a:srgbClr val="000000"/>
                </a:solidFill>
                <a:latin typeface="Calibri" pitchFamily="34" charset="0"/>
                <a:cs typeface="Calibri" pitchFamily="34" charset="0"/>
              </a:rPr>
              <a:t>tupoksi K/L</a:t>
            </a:r>
            <a:r>
              <a:rPr lang="en-US" sz="1600" dirty="0" smtClean="0">
                <a:solidFill>
                  <a:srgbClr val="000000"/>
                </a:solidFill>
                <a:latin typeface="Calibri" pitchFamily="34" charset="0"/>
                <a:cs typeface="Calibri" pitchFamily="34" charset="0"/>
              </a:rPr>
              <a:t>, yang </a:t>
            </a:r>
            <a:r>
              <a:rPr lang="en-US" sz="1600" dirty="0" err="1" smtClean="0">
                <a:solidFill>
                  <a:srgbClr val="000000"/>
                </a:solidFill>
                <a:latin typeface="Calibri" pitchFamily="34" charset="0"/>
                <a:cs typeface="Calibri" pitchFamily="34" charset="0"/>
              </a:rPr>
              <a:t>dana</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pembangunannya</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tidak</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tersedia</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dalam</a:t>
            </a:r>
            <a:r>
              <a:rPr lang="en-US" sz="1600" dirty="0" smtClean="0">
                <a:solidFill>
                  <a:srgbClr val="000000"/>
                </a:solidFill>
                <a:latin typeface="Calibri" pitchFamily="34" charset="0"/>
                <a:cs typeface="Calibri" pitchFamily="34" charset="0"/>
              </a:rPr>
              <a:t> APBN</a:t>
            </a:r>
            <a:endParaRPr lang="en-US" sz="1600" dirty="0">
              <a:solidFill>
                <a:srgbClr val="000000"/>
              </a:solidFill>
              <a:latin typeface="Calibri" pitchFamily="34" charset="0"/>
              <a:cs typeface="Calibri" pitchFamily="34" charset="0"/>
            </a:endParaRPr>
          </a:p>
        </p:txBody>
      </p:sp>
      <p:sp>
        <p:nvSpPr>
          <p:cNvPr id="24" name="Text Box 25"/>
          <p:cNvSpPr txBox="1">
            <a:spLocks noChangeArrowheads="1"/>
          </p:cNvSpPr>
          <p:nvPr/>
        </p:nvSpPr>
        <p:spPr bwMode="white">
          <a:xfrm>
            <a:off x="533400" y="3254380"/>
            <a:ext cx="1219200" cy="584775"/>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latin typeface="Calibri" pitchFamily="34" charset="0"/>
                <a:cs typeface="Calibri" pitchFamily="34" charset="0"/>
              </a:rPr>
              <a:t> </a:t>
            </a:r>
            <a:r>
              <a:rPr lang="id-ID" sz="1600" dirty="0" smtClean="0">
                <a:latin typeface="Calibri" pitchFamily="34" charset="0"/>
                <a:cs typeface="Calibri" pitchFamily="34" charset="0"/>
              </a:rPr>
              <a:t>Fungsi Pelayanan</a:t>
            </a:r>
            <a:endParaRPr lang="en-US" sz="1600" dirty="0">
              <a:latin typeface="Calibri" pitchFamily="34" charset="0"/>
              <a:cs typeface="Calibri" pitchFamily="34" charset="0"/>
            </a:endParaRPr>
          </a:p>
        </p:txBody>
      </p:sp>
      <p:sp>
        <p:nvSpPr>
          <p:cNvPr id="30" name="Rectangle 29"/>
          <p:cNvSpPr/>
          <p:nvPr/>
        </p:nvSpPr>
        <p:spPr>
          <a:xfrm>
            <a:off x="381000" y="4831140"/>
            <a:ext cx="4191000" cy="1569660"/>
          </a:xfrm>
          <a:prstGeom prst="rect">
            <a:avLst/>
          </a:prstGeom>
        </p:spPr>
        <p:txBody>
          <a:bodyPr wrap="square">
            <a:spAutoFit/>
          </a:bodyPr>
          <a:lstStyle/>
          <a:p>
            <a:r>
              <a:rPr lang="id-ID" sz="1600" dirty="0" smtClean="0">
                <a:latin typeface="Calibri" pitchFamily="34" charset="0"/>
                <a:cs typeface="Calibri" pitchFamily="34" charset="0"/>
              </a:rPr>
              <a:t>Kewajiban Mitra BGS/BSG:</a:t>
            </a:r>
          </a:p>
          <a:p>
            <a:pPr marL="182563" indent="-182563">
              <a:buFont typeface="Wingdings" pitchFamily="2" charset="2"/>
              <a:buChar char="Ø"/>
            </a:pPr>
            <a:r>
              <a:rPr lang="id-ID" sz="1600" dirty="0" smtClean="0">
                <a:latin typeface="Calibri" pitchFamily="34" charset="0"/>
                <a:cs typeface="Calibri" pitchFamily="34" charset="0"/>
              </a:rPr>
              <a:t>Membayar kontribusi ke Rekening Kas Umum Negara;</a:t>
            </a:r>
          </a:p>
          <a:p>
            <a:pPr marL="182563" indent="-182563">
              <a:buFont typeface="Wingdings" pitchFamily="2" charset="2"/>
              <a:buChar char="Ø"/>
            </a:pPr>
            <a:r>
              <a:rPr lang="id-ID" sz="1600" dirty="0" smtClean="0">
                <a:latin typeface="Calibri" pitchFamily="34" charset="0"/>
                <a:cs typeface="Calibri" pitchFamily="34" charset="0"/>
              </a:rPr>
              <a:t>Tidak menjaminkan, menggadaikan  dan/atau memindahtangankan objek BGS/BSG;</a:t>
            </a:r>
          </a:p>
          <a:p>
            <a:pPr marL="182563" indent="-182563">
              <a:buFont typeface="Wingdings" pitchFamily="2" charset="2"/>
              <a:buChar char="Ø"/>
            </a:pPr>
            <a:r>
              <a:rPr lang="id-ID" sz="1600" dirty="0" smtClean="0">
                <a:latin typeface="Calibri" pitchFamily="34" charset="0"/>
                <a:cs typeface="Calibri" pitchFamily="34" charset="0"/>
              </a:rPr>
              <a:t>Memelihara objek BGS/BSG.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a:xfrm>
            <a:off x="3119250" y="1600201"/>
            <a:ext cx="2895600" cy="5181599"/>
            <a:chOff x="3119250" y="1600201"/>
            <a:chExt cx="2895600" cy="5181599"/>
          </a:xfrm>
          <a:effectLst>
            <a:outerShdw blurRad="76200" dir="13500000" sy="23000" kx="1200000" algn="br" rotWithShape="0">
              <a:prstClr val="black">
                <a:alpha val="20000"/>
              </a:prstClr>
            </a:outerShdw>
          </a:effectLst>
        </p:grpSpPr>
        <p:sp>
          <p:nvSpPr>
            <p:cNvPr id="18" name="Pentagon 17"/>
            <p:cNvSpPr/>
            <p:nvPr/>
          </p:nvSpPr>
          <p:spPr bwMode="auto">
            <a:xfrm rot="5400000">
              <a:off x="2098169" y="3997289"/>
              <a:ext cx="4937760" cy="143583"/>
            </a:xfrm>
            <a:prstGeom prst="homePlate">
              <a:avLst/>
            </a:prstGeom>
            <a:solidFill>
              <a:schemeClr val="bg1">
                <a:lumMod val="5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endParaRPr>
            </a:p>
          </p:txBody>
        </p:sp>
        <p:pic>
          <p:nvPicPr>
            <p:cNvPr id="20" name="Picture 19" descr="GRASS.jpg"/>
            <p:cNvPicPr>
              <a:picLocks noChangeAspect="1"/>
            </p:cNvPicPr>
            <p:nvPr/>
          </p:nvPicPr>
          <p:blipFill>
            <a:blip r:embed="rId2">
              <a:clrChange>
                <a:clrFrom>
                  <a:srgbClr val="FFFFFF"/>
                </a:clrFrom>
                <a:clrTo>
                  <a:srgbClr val="FFFFFF">
                    <a:alpha val="0"/>
                  </a:srgbClr>
                </a:clrTo>
              </a:clrChange>
            </a:blip>
            <a:stretch>
              <a:fillRect/>
            </a:stretch>
          </p:blipFill>
          <p:spPr>
            <a:xfrm>
              <a:off x="4343400" y="6172756"/>
              <a:ext cx="957747" cy="609044"/>
            </a:xfrm>
            <a:prstGeom prst="rect">
              <a:avLst/>
            </a:prstGeom>
            <a:ln w="3175">
              <a:solidFill>
                <a:schemeClr val="tx1"/>
              </a:solidFill>
            </a:ln>
            <a:effectLst>
              <a:softEdge rad="112500"/>
            </a:effectLst>
          </p:spPr>
        </p:pic>
        <p:grpSp>
          <p:nvGrpSpPr>
            <p:cNvPr id="3" name="Group 32"/>
            <p:cNvGrpSpPr/>
            <p:nvPr/>
          </p:nvGrpSpPr>
          <p:grpSpPr>
            <a:xfrm>
              <a:off x="3119250" y="1660183"/>
              <a:ext cx="2895600" cy="793458"/>
              <a:chOff x="2438400" y="1187742"/>
              <a:chExt cx="2895600" cy="594382"/>
            </a:xfrm>
          </p:grpSpPr>
          <p:sp>
            <p:nvSpPr>
              <p:cNvPr id="19" name="Pentagon 18"/>
              <p:cNvSpPr/>
              <p:nvPr/>
            </p:nvSpPr>
            <p:spPr bwMode="auto">
              <a:xfrm>
                <a:off x="3754582" y="1187742"/>
                <a:ext cx="1579418" cy="273920"/>
              </a:xfrm>
              <a:prstGeom prst="homePlate">
                <a:avLst/>
              </a:prstGeom>
              <a:blipFill>
                <a:blip r:embed="rId3"/>
                <a:tile tx="0" ty="0" sx="100000" sy="100000" flip="none" algn="tl"/>
              </a:blipFill>
              <a:ln w="9525" cap="flat" cmpd="sng" algn="ctr">
                <a:noFill/>
                <a:prstDash val="solid"/>
                <a:round/>
                <a:headEnd type="none" w="med" len="med"/>
                <a:tailEnd type="none" w="med" len="med"/>
              </a:ln>
              <a:effectLst/>
              <a:scene3d>
                <a:camera prst="orthographicFront"/>
                <a:lightRig rig="threePt" dir="t"/>
              </a:scene3d>
              <a:sp3d>
                <a:bevelT prst="convex"/>
              </a:sp3d>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outerShdw blurRad="38100" dist="38100" dir="2700000" algn="tl">
                        <a:srgbClr val="000000">
                          <a:alpha val="43137"/>
                        </a:srgbClr>
                      </a:outerShdw>
                    </a:effectLst>
                    <a:latin typeface="Calibri" pitchFamily="34" charset="0"/>
                  </a:rPr>
                  <a:t>NON TUSI</a:t>
                </a:r>
              </a:p>
            </p:txBody>
          </p:sp>
          <p:sp>
            <p:nvSpPr>
              <p:cNvPr id="23" name="Flowchart: Or 22"/>
              <p:cNvSpPr/>
              <p:nvPr/>
            </p:nvSpPr>
            <p:spPr bwMode="auto">
              <a:xfrm>
                <a:off x="3825129" y="1240116"/>
                <a:ext cx="93329" cy="59349"/>
              </a:xfrm>
              <a:prstGeom prst="flowChartOr">
                <a:avLst/>
              </a:prstGeom>
              <a:solidFill>
                <a:schemeClr val="bg1">
                  <a:lumMod val="75000"/>
                </a:schemeClr>
              </a:solidFill>
              <a:ln w="9525" cap="flat" cmpd="sng" algn="ctr">
                <a:solidFill>
                  <a:schemeClr val="bg1"/>
                </a:solidFill>
                <a:prstDash val="solid"/>
                <a:round/>
                <a:headEnd type="none" w="med" len="med"/>
                <a:tailEnd type="none" w="med" len="med"/>
              </a:ln>
              <a:effectLst/>
              <a:scene3d>
                <a:camera prst="orthographicFront"/>
                <a:lightRig rig="threePt" dir="t"/>
              </a:scene3d>
              <a:sp3d>
                <a:bevelT/>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endParaRPr>
              </a:p>
            </p:txBody>
          </p:sp>
          <p:sp>
            <p:nvSpPr>
              <p:cNvPr id="24" name="Flowchart: Or 23"/>
              <p:cNvSpPr/>
              <p:nvPr/>
            </p:nvSpPr>
            <p:spPr bwMode="auto">
              <a:xfrm>
                <a:off x="3825129" y="1339920"/>
                <a:ext cx="93329" cy="59349"/>
              </a:xfrm>
              <a:prstGeom prst="flowChartOr">
                <a:avLst/>
              </a:prstGeom>
              <a:solidFill>
                <a:schemeClr val="bg1">
                  <a:lumMod val="75000"/>
                </a:schemeClr>
              </a:solidFill>
              <a:ln w="9525" cap="flat" cmpd="sng" algn="ctr">
                <a:solidFill>
                  <a:schemeClr val="bg1"/>
                </a:solidFill>
                <a:prstDash val="solid"/>
                <a:round/>
                <a:headEnd type="none" w="med" len="med"/>
                <a:tailEnd type="none" w="med" len="med"/>
              </a:ln>
              <a:effectLst/>
              <a:scene3d>
                <a:camera prst="orthographicFront"/>
                <a:lightRig rig="threePt" dir="t"/>
              </a:scene3d>
              <a:sp3d>
                <a:bevelT/>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endParaRPr>
              </a:p>
            </p:txBody>
          </p:sp>
          <p:sp>
            <p:nvSpPr>
              <p:cNvPr id="25" name="Pentagon 24"/>
              <p:cNvSpPr/>
              <p:nvPr/>
            </p:nvSpPr>
            <p:spPr bwMode="auto">
              <a:xfrm flipH="1">
                <a:off x="2438400" y="1508204"/>
                <a:ext cx="1579418" cy="273920"/>
              </a:xfrm>
              <a:prstGeom prst="homePlate">
                <a:avLst/>
              </a:prstGeom>
              <a:blipFill>
                <a:blip r:embed="rId3"/>
                <a:tile tx="0" ty="0" sx="100000" sy="100000" flip="none" algn="tl"/>
              </a:blipFill>
              <a:ln w="9525" cap="flat" cmpd="sng" algn="ctr">
                <a:noFill/>
                <a:prstDash val="solid"/>
                <a:round/>
                <a:headEnd type="none" w="med" len="med"/>
                <a:tailEnd type="none" w="med" len="med"/>
              </a:ln>
              <a:effectLst/>
              <a:scene3d>
                <a:camera prst="orthographicFront"/>
                <a:lightRig rig="threePt" dir="t"/>
              </a:scene3d>
              <a:sp3d>
                <a:bevelT prst="convex"/>
              </a:sp3d>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Calibri" pitchFamily="34" charset="0"/>
                  </a:rPr>
                  <a:t>TUSI</a:t>
                </a:r>
              </a:p>
            </p:txBody>
          </p:sp>
          <p:sp>
            <p:nvSpPr>
              <p:cNvPr id="26" name="Flowchart: Or 25"/>
              <p:cNvSpPr/>
              <p:nvPr/>
            </p:nvSpPr>
            <p:spPr bwMode="auto">
              <a:xfrm flipH="1">
                <a:off x="3815806" y="1560577"/>
                <a:ext cx="93329" cy="59349"/>
              </a:xfrm>
              <a:prstGeom prst="flowChartOr">
                <a:avLst/>
              </a:prstGeom>
              <a:solidFill>
                <a:schemeClr val="bg1">
                  <a:lumMod val="75000"/>
                </a:schemeClr>
              </a:solidFill>
              <a:ln w="9525" cap="flat" cmpd="sng" algn="ctr">
                <a:solidFill>
                  <a:schemeClr val="bg1"/>
                </a:solidFill>
                <a:prstDash val="solid"/>
                <a:round/>
                <a:headEnd type="none" w="med" len="med"/>
                <a:tailEnd type="none" w="med" len="med"/>
              </a:ln>
              <a:effectLst/>
              <a:scene3d>
                <a:camera prst="orthographicFront"/>
                <a:lightRig rig="threePt" dir="t"/>
              </a:scene3d>
              <a:sp3d>
                <a:bevelT/>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endParaRPr>
              </a:p>
            </p:txBody>
          </p:sp>
          <p:sp>
            <p:nvSpPr>
              <p:cNvPr id="27" name="Flowchart: Or 26"/>
              <p:cNvSpPr/>
              <p:nvPr/>
            </p:nvSpPr>
            <p:spPr bwMode="auto">
              <a:xfrm flipH="1">
                <a:off x="3815806" y="1660381"/>
                <a:ext cx="93329" cy="59349"/>
              </a:xfrm>
              <a:prstGeom prst="flowChartOr">
                <a:avLst/>
              </a:prstGeom>
              <a:solidFill>
                <a:schemeClr val="bg1">
                  <a:lumMod val="75000"/>
                </a:schemeClr>
              </a:solidFill>
              <a:ln w="9525" cap="flat" cmpd="sng" algn="ctr">
                <a:solidFill>
                  <a:schemeClr val="bg1"/>
                </a:solidFill>
                <a:prstDash val="solid"/>
                <a:round/>
                <a:headEnd type="none" w="med" len="med"/>
                <a:tailEnd type="none" w="med" len="med"/>
              </a:ln>
              <a:effectLst/>
              <a:scene3d>
                <a:camera prst="orthographicFront"/>
                <a:lightRig rig="threePt" dir="t"/>
              </a:scene3d>
              <a:sp3d>
                <a:bevelT/>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endParaRPr>
              </a:p>
            </p:txBody>
          </p:sp>
        </p:grpSp>
      </p:grpSp>
      <p:sp>
        <p:nvSpPr>
          <p:cNvPr id="29" name="TextBox 28"/>
          <p:cNvSpPr txBox="1"/>
          <p:nvPr/>
        </p:nvSpPr>
        <p:spPr>
          <a:xfrm>
            <a:off x="6172200" y="1676400"/>
            <a:ext cx="1981200" cy="369332"/>
          </a:xfrm>
          <a:prstGeom prst="rect">
            <a:avLst/>
          </a:prstGeom>
          <a:noFill/>
        </p:spPr>
        <p:txBody>
          <a:bodyPr wrap="square" rtlCol="0">
            <a:spAutoFit/>
          </a:bodyPr>
          <a:lstStyle/>
          <a:p>
            <a:pPr algn="ctr"/>
            <a:r>
              <a:rPr lang="en-US" b="1" smtClean="0">
                <a:solidFill>
                  <a:srgbClr val="002060"/>
                </a:solidFill>
                <a:effectLst>
                  <a:outerShdw blurRad="38100" dist="38100" dir="2700000" algn="tl">
                    <a:srgbClr val="000000">
                      <a:alpha val="43137"/>
                    </a:srgbClr>
                  </a:outerShdw>
                </a:effectLst>
              </a:rPr>
              <a:t>PP 6/2006</a:t>
            </a:r>
            <a:endParaRPr lang="en-US" b="1">
              <a:solidFill>
                <a:srgbClr val="002060"/>
              </a:solidFill>
              <a:effectLst>
                <a:outerShdw blurRad="38100" dist="38100" dir="2700000" algn="tl">
                  <a:srgbClr val="000000">
                    <a:alpha val="43137"/>
                  </a:srgbClr>
                </a:outerShdw>
              </a:effectLst>
            </a:endParaRPr>
          </a:p>
        </p:txBody>
      </p:sp>
      <p:sp>
        <p:nvSpPr>
          <p:cNvPr id="34" name="TextBox 33"/>
          <p:cNvSpPr txBox="1"/>
          <p:nvPr/>
        </p:nvSpPr>
        <p:spPr>
          <a:xfrm>
            <a:off x="990600" y="1981200"/>
            <a:ext cx="1981200" cy="646331"/>
          </a:xfrm>
          <a:prstGeom prst="rect">
            <a:avLst/>
          </a:prstGeom>
          <a:noFill/>
        </p:spPr>
        <p:txBody>
          <a:bodyPr wrap="square" rtlCol="0">
            <a:spAutoFit/>
          </a:bodyPr>
          <a:lstStyle/>
          <a:p>
            <a:pPr algn="ctr"/>
            <a:r>
              <a:rPr lang="en-US" b="1" smtClean="0">
                <a:effectLst>
                  <a:outerShdw blurRad="38100" dist="38100" dir="2700000" algn="tl">
                    <a:srgbClr val="000000">
                      <a:alpha val="43137"/>
                    </a:srgbClr>
                  </a:outerShdw>
                </a:effectLst>
              </a:rPr>
              <a:t>PP JENIS DAN TARIF PNBP</a:t>
            </a:r>
            <a:endParaRPr lang="en-US" b="1">
              <a:effectLst>
                <a:outerShdw blurRad="38100" dist="38100" dir="2700000" algn="tl">
                  <a:srgbClr val="000000">
                    <a:alpha val="43137"/>
                  </a:srgbClr>
                </a:outerShdw>
              </a:effectLst>
            </a:endParaRPr>
          </a:p>
        </p:txBody>
      </p:sp>
      <p:sp>
        <p:nvSpPr>
          <p:cNvPr id="36" name="TextBox 35"/>
          <p:cNvSpPr txBox="1"/>
          <p:nvPr/>
        </p:nvSpPr>
        <p:spPr>
          <a:xfrm>
            <a:off x="381000" y="5036656"/>
            <a:ext cx="8305800" cy="1592744"/>
          </a:xfrm>
          <a:prstGeom prst="rect">
            <a:avLst/>
          </a:prstGeom>
          <a:solidFill>
            <a:schemeClr val="bg1"/>
          </a:solidFill>
        </p:spPr>
        <p:txBody>
          <a:bodyPr wrap="square" rtlCol="0">
            <a:spAutoFit/>
          </a:bodyPr>
          <a:lstStyle/>
          <a:p>
            <a:pPr marL="225425" indent="-225425">
              <a:spcBef>
                <a:spcPts val="300"/>
              </a:spcBef>
            </a:pPr>
            <a:r>
              <a:rPr lang="en-US" u="sng" smtClean="0">
                <a:latin typeface="Calibri" pitchFamily="34" charset="0"/>
              </a:rPr>
              <a:t>Tindak Lanjut</a:t>
            </a:r>
            <a:r>
              <a:rPr lang="en-US" smtClean="0">
                <a:latin typeface="Calibri" pitchFamily="34" charset="0"/>
              </a:rPr>
              <a:t>: Kementerian/Lembaga diminta untuk:</a:t>
            </a:r>
          </a:p>
          <a:p>
            <a:pPr marL="225425" indent="-225425">
              <a:spcBef>
                <a:spcPts val="300"/>
              </a:spcBef>
              <a:buFont typeface="Wingdings" pitchFamily="2" charset="2"/>
              <a:buChar char="q"/>
            </a:pPr>
            <a:r>
              <a:rPr lang="en-US" smtClean="0">
                <a:latin typeface="Calibri" pitchFamily="34" charset="0"/>
              </a:rPr>
              <a:t>Menginventarisir jenis PNBP yang terkait dengan pemanfaatan BMN dalam usulan revisi RPP/PP tentang jenis dan tarif atas jenis PNBP yang berlaku pada K/L, </a:t>
            </a:r>
          </a:p>
          <a:p>
            <a:pPr marL="225425" indent="-225425">
              <a:spcBef>
                <a:spcPts val="300"/>
              </a:spcBef>
              <a:buFont typeface="Wingdings" pitchFamily="2" charset="2"/>
              <a:buChar char="q"/>
            </a:pPr>
            <a:r>
              <a:rPr lang="en-US" smtClean="0">
                <a:latin typeface="Calibri" pitchFamily="34" charset="0"/>
              </a:rPr>
              <a:t>Mengusulkan pengaturan jenis dan tarif PNBP dimaksud sesuai PP No. 6/2006</a:t>
            </a:r>
          </a:p>
          <a:p>
            <a:pPr marL="225425" indent="-225425">
              <a:spcBef>
                <a:spcPts val="300"/>
              </a:spcBef>
              <a:buFont typeface="Wingdings" pitchFamily="2" charset="2"/>
              <a:buChar char="q"/>
            </a:pPr>
            <a:r>
              <a:rPr lang="en-US" smtClean="0">
                <a:latin typeface="Calibri" pitchFamily="34" charset="0"/>
              </a:rPr>
              <a:t>Mengusulkan RPP/revisi PP kepada Menteri Keuangan</a:t>
            </a:r>
          </a:p>
        </p:txBody>
      </p:sp>
      <p:sp>
        <p:nvSpPr>
          <p:cNvPr id="37" name="TextBox 36"/>
          <p:cNvSpPr txBox="1"/>
          <p:nvPr/>
        </p:nvSpPr>
        <p:spPr>
          <a:xfrm>
            <a:off x="3276600" y="1143000"/>
            <a:ext cx="2514600" cy="381000"/>
          </a:xfrm>
          <a:prstGeom prst="rect">
            <a:avLst/>
          </a:prstGeom>
          <a:noFill/>
        </p:spPr>
        <p:txBody>
          <a:bodyPr wrap="square" rtlCol="0">
            <a:spAutoFit/>
          </a:bodyPr>
          <a:lstStyle/>
          <a:p>
            <a:pPr algn="ctr"/>
            <a:r>
              <a:rPr lang="en-US" b="1" smtClean="0">
                <a:effectLst>
                  <a:outerShdw blurRad="38100" dist="38100" dir="2700000" algn="tl">
                    <a:srgbClr val="000000">
                      <a:alpha val="43137"/>
                    </a:srgbClr>
                  </a:outerShdw>
                </a:effectLst>
              </a:rPr>
              <a:t>PRINSIP DASAR</a:t>
            </a:r>
            <a:endParaRPr lang="en-US" b="1">
              <a:effectLst>
                <a:outerShdw blurRad="38100" dist="38100" dir="2700000" algn="tl">
                  <a:srgbClr val="000000">
                    <a:alpha val="43137"/>
                  </a:srgbClr>
                </a:outerShdw>
              </a:effectLst>
            </a:endParaRPr>
          </a:p>
        </p:txBody>
      </p:sp>
      <p:sp>
        <p:nvSpPr>
          <p:cNvPr id="21" name="Slide Number Placeholder 248"/>
          <p:cNvSpPr txBox="1">
            <a:spLocks/>
          </p:cNvSpPr>
          <p:nvPr/>
        </p:nvSpPr>
        <p:spPr>
          <a:xfrm>
            <a:off x="8153400" y="0"/>
            <a:ext cx="990600" cy="2730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chemeClr val="bg1"/>
                </a:solidFill>
                <a:effectLst/>
                <a:uLnTx/>
                <a:uFillTx/>
                <a:latin typeface="Calibri" pitchFamily="34" charset="0"/>
              </a:rPr>
              <a:t>Slide </a:t>
            </a:r>
            <a:fld id="{00D9C805-EEEE-4367-B606-41D4E4616795}" type="slidenum">
              <a:rPr kumimoji="0" lang="en-US" sz="1200" b="0" i="0" u="none" strike="noStrike" kern="1200" cap="none" spc="0" normalizeH="0" baseline="0" noProof="0" smtClean="0">
                <a:ln>
                  <a:noFill/>
                </a:ln>
                <a:solidFill>
                  <a:schemeClr val="bg1"/>
                </a:solidFill>
                <a:effectLst/>
                <a:uLnTx/>
                <a:uFillTx/>
                <a:latin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chemeClr val="bg1"/>
              </a:solidFill>
              <a:effectLst/>
              <a:uLnTx/>
              <a:uFillTx/>
              <a:latin typeface="Calibri" pitchFamily="34" charset="0"/>
            </a:endParaRPr>
          </a:p>
        </p:txBody>
      </p:sp>
      <p:sp>
        <p:nvSpPr>
          <p:cNvPr id="22" name="Rectangle 21"/>
          <p:cNvSpPr/>
          <p:nvPr/>
        </p:nvSpPr>
        <p:spPr>
          <a:xfrm>
            <a:off x="457200" y="228600"/>
            <a:ext cx="8305800" cy="461665"/>
          </a:xfrm>
          <a:prstGeom prst="rect">
            <a:avLst/>
          </a:prstGeom>
        </p:spPr>
        <p:txBody>
          <a:bodyPr wrap="square">
            <a:spAutoFit/>
          </a:bodyPr>
          <a:lstStyle/>
          <a:p>
            <a:pPr marL="225425" indent="-225425" algn="ctr">
              <a:spcBef>
                <a:spcPts val="600"/>
              </a:spcBef>
            </a:pPr>
            <a:r>
              <a:rPr lang="en-US" sz="2400" b="1" smtClean="0">
                <a:solidFill>
                  <a:schemeClr val="bg1"/>
                </a:solidFill>
                <a:effectLst>
                  <a:outerShdw blurRad="38100" dist="38100" dir="2700000" algn="tl">
                    <a:srgbClr val="000000">
                      <a:alpha val="43137"/>
                    </a:srgbClr>
                  </a:outerShdw>
                </a:effectLst>
                <a:latin typeface="Calibri" pitchFamily="34" charset="0"/>
              </a:rPr>
              <a:t>Surat Menteri Keuangan No. S-420/MK.02/2011 tgl 25 Juli 2011</a:t>
            </a:r>
          </a:p>
        </p:txBody>
      </p:sp>
      <p:sp>
        <p:nvSpPr>
          <p:cNvPr id="28" name="TextBox 27"/>
          <p:cNvSpPr txBox="1"/>
          <p:nvPr/>
        </p:nvSpPr>
        <p:spPr>
          <a:xfrm>
            <a:off x="533400" y="2961382"/>
            <a:ext cx="3657600" cy="830997"/>
          </a:xfrm>
          <a:prstGeom prst="rect">
            <a:avLst/>
          </a:prstGeom>
          <a:noFill/>
        </p:spPr>
        <p:txBody>
          <a:bodyPr wrap="square" rtlCol="0">
            <a:spAutoFit/>
          </a:bodyPr>
          <a:lstStyle/>
          <a:p>
            <a:pPr algn="ctr"/>
            <a:r>
              <a:rPr lang="en-US" sz="1600" smtClean="0">
                <a:latin typeface="Calibri" pitchFamily="34" charset="0"/>
              </a:rPr>
              <a:t>Pemanfaatan aset dalam rangka kelancaran tupoksi seperti pemanfaatan gedung asrama untuk kegiatan diklat</a:t>
            </a:r>
          </a:p>
        </p:txBody>
      </p:sp>
      <p:sp>
        <p:nvSpPr>
          <p:cNvPr id="30" name="TextBox 29"/>
          <p:cNvSpPr txBox="1"/>
          <p:nvPr/>
        </p:nvSpPr>
        <p:spPr>
          <a:xfrm>
            <a:off x="4876800" y="2491532"/>
            <a:ext cx="4038600" cy="2385268"/>
          </a:xfrm>
          <a:prstGeom prst="rect">
            <a:avLst/>
          </a:prstGeom>
          <a:noFill/>
        </p:spPr>
        <p:txBody>
          <a:bodyPr wrap="square" rtlCol="0">
            <a:spAutoFit/>
          </a:bodyPr>
          <a:lstStyle/>
          <a:p>
            <a:pPr marL="231775" indent="-231775">
              <a:buFont typeface="Wingdings" pitchFamily="2" charset="2"/>
              <a:buChar char="q"/>
            </a:pPr>
            <a:r>
              <a:rPr lang="en-US" sz="1600" smtClean="0">
                <a:latin typeface="Calibri" pitchFamily="34" charset="0"/>
              </a:rPr>
              <a:t>Pemanfaatan aset yang tidak terkait atau tidak dalam rangka mendukung pelaksanaan tupoksi antara lain pemanfaatan gedung untuk kegiatan pernikahan dan sejenisnya</a:t>
            </a:r>
          </a:p>
          <a:p>
            <a:pPr marL="231775" indent="-231775">
              <a:spcBef>
                <a:spcPts val="600"/>
              </a:spcBef>
              <a:buFont typeface="Wingdings" pitchFamily="2" charset="2"/>
              <a:buChar char="q"/>
            </a:pPr>
            <a:r>
              <a:rPr lang="en-US" sz="1600" smtClean="0">
                <a:latin typeface="Calibri" pitchFamily="34" charset="0"/>
              </a:rPr>
              <a:t>Pemanfaatan aset dalam rangka kelancaran tupoksi, tetapi dalam pelaksanaan kegiatannya tidak terdapat peran atau tidak melibatkan kuasa pengguna barang</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33400" y="1091625"/>
            <a:ext cx="8458200" cy="830997"/>
          </a:xfrm>
          <a:prstGeom prst="rect">
            <a:avLst/>
          </a:prstGeom>
          <a:solidFill>
            <a:schemeClr val="bg1"/>
          </a:solidFill>
        </p:spPr>
        <p:txBody>
          <a:bodyPr wrap="square">
            <a:spAutoFit/>
          </a:bodyPr>
          <a:lstStyle/>
          <a:p>
            <a:r>
              <a:rPr lang="id-ID" sz="1600" dirty="0" smtClean="0">
                <a:solidFill>
                  <a:prstClr val="black"/>
                </a:solidFill>
                <a:latin typeface="Corbel"/>
              </a:rPr>
              <a:t>pengalihan kepemilikan barang milik negara sebagai tindak lanjut dari penghapusan dengan cara dijual, dipertukarkan, dihibahkan atau disertakan sebagai modal pemerintah</a:t>
            </a:r>
          </a:p>
          <a:p>
            <a:r>
              <a:rPr lang="id-ID" sz="1600" dirty="0" smtClean="0">
                <a:solidFill>
                  <a:prstClr val="black"/>
                </a:solidFill>
                <a:latin typeface="Corbel"/>
              </a:rPr>
              <a:t> </a:t>
            </a:r>
            <a:endParaRPr lang="id-ID" dirty="0"/>
          </a:p>
        </p:txBody>
      </p:sp>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Pemindahtanganan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648200" y="3429000"/>
            <a:ext cx="4495800" cy="2057400"/>
          </a:xfrm>
          <a:solidFill>
            <a:schemeClr val="bg1"/>
          </a:solidFill>
        </p:spPr>
        <p:txBody>
          <a:bodyPr>
            <a:noAutofit/>
          </a:bodyPr>
          <a:lstStyle>
            <a:extLst/>
          </a:lstStyle>
          <a:p>
            <a:pPr marL="266700" indent="-266700" eaLnBrk="1" fontAlgn="auto" hangingPunct="1">
              <a:spcBef>
                <a:spcPts val="0"/>
              </a:spcBef>
              <a:spcAft>
                <a:spcPts val="0"/>
              </a:spcAft>
              <a:defRPr/>
            </a:pPr>
            <a:r>
              <a:rPr lang="id-ID" sz="1600" dirty="0" smtClean="0"/>
              <a:t>tidak perlu mendapat persetujuan DPR :. </a:t>
            </a:r>
          </a:p>
          <a:p>
            <a:pPr marL="187325" indent="-187325">
              <a:spcBef>
                <a:spcPts val="0"/>
              </a:spcBef>
              <a:spcAft>
                <a:spcPts val="0"/>
              </a:spcAft>
              <a:buFont typeface="Arial" pitchFamily="34" charset="0"/>
              <a:buChar char="•"/>
            </a:pPr>
            <a:r>
              <a:rPr lang="id-ID" sz="1600" dirty="0" smtClean="0">
                <a:latin typeface="Calibri" pitchFamily="34" charset="0"/>
                <a:cs typeface="Calibri" pitchFamily="34" charset="0"/>
              </a:rPr>
              <a:t>sudah tidak sesuai dengan tata ruang wilayah atau penataan kota;</a:t>
            </a:r>
          </a:p>
          <a:p>
            <a:pPr marL="187325" indent="-187325">
              <a:spcBef>
                <a:spcPts val="0"/>
              </a:spcBef>
              <a:spcAft>
                <a:spcPts val="0"/>
              </a:spcAft>
              <a:buFont typeface="Arial" pitchFamily="34" charset="0"/>
              <a:buChar char="•"/>
            </a:pPr>
            <a:r>
              <a:rPr lang="id-ID" sz="1600" dirty="0" smtClean="0">
                <a:latin typeface="Calibri" pitchFamily="34" charset="0"/>
                <a:cs typeface="Calibri" pitchFamily="34" charset="0"/>
              </a:rPr>
              <a:t>harus dihapuskan karena anggaran untuk bangunan </a:t>
            </a:r>
            <a:r>
              <a:rPr lang="sv-SE" sz="1600" dirty="0" smtClean="0">
                <a:latin typeface="Calibri" pitchFamily="34" charset="0"/>
                <a:cs typeface="Calibri" pitchFamily="34" charset="0"/>
              </a:rPr>
              <a:t>pengganti sudah disediakan dalam dokumen</a:t>
            </a:r>
            <a:r>
              <a:rPr lang="id-ID" sz="1600" dirty="0" smtClean="0">
                <a:latin typeface="Calibri" pitchFamily="34" charset="0"/>
                <a:cs typeface="Calibri" pitchFamily="34" charset="0"/>
              </a:rPr>
              <a:t> penganggaran;</a:t>
            </a:r>
          </a:p>
          <a:p>
            <a:pPr marL="187325" indent="-187325">
              <a:spcBef>
                <a:spcPts val="0"/>
              </a:spcBef>
              <a:spcAft>
                <a:spcPts val="0"/>
              </a:spcAft>
              <a:buFont typeface="Arial" pitchFamily="34" charset="0"/>
              <a:buChar char="•"/>
            </a:pPr>
            <a:r>
              <a:rPr lang="it-IT" sz="1600" dirty="0" smtClean="0">
                <a:latin typeface="Calibri" pitchFamily="34" charset="0"/>
                <a:cs typeface="Calibri" pitchFamily="34" charset="0"/>
              </a:rPr>
              <a:t>diperuntukkan bagi pegawai negeri;</a:t>
            </a:r>
          </a:p>
          <a:p>
            <a:pPr marL="187325" indent="-187325">
              <a:spcBef>
                <a:spcPts val="0"/>
              </a:spcBef>
              <a:spcAft>
                <a:spcPts val="0"/>
              </a:spcAft>
              <a:buFont typeface="Arial" pitchFamily="34" charset="0"/>
              <a:buChar char="•"/>
            </a:pPr>
            <a:r>
              <a:rPr lang="id-ID" sz="1600" dirty="0" smtClean="0">
                <a:latin typeface="Calibri" pitchFamily="34" charset="0"/>
                <a:cs typeface="Calibri" pitchFamily="34" charset="0"/>
              </a:rPr>
              <a:t>diperuntukkan bagi kepentingan umum;</a:t>
            </a:r>
          </a:p>
          <a:p>
            <a:pPr marL="187325" indent="-187325">
              <a:spcBef>
                <a:spcPts val="0"/>
              </a:spcBef>
              <a:spcAft>
                <a:spcPts val="0"/>
              </a:spcAft>
              <a:buFont typeface="Arial" pitchFamily="34" charset="0"/>
              <a:buChar char="•"/>
            </a:pPr>
            <a:r>
              <a:rPr lang="fi-FI" sz="1600" dirty="0" smtClean="0">
                <a:latin typeface="Calibri" pitchFamily="34" charset="0"/>
                <a:cs typeface="Calibri" pitchFamily="34" charset="0"/>
              </a:rPr>
              <a:t>dikuasai negara berdasarkan keputusan pengadilan</a:t>
            </a:r>
            <a:r>
              <a:rPr lang="id-ID" sz="1600" dirty="0" smtClean="0">
                <a:latin typeface="Calibri" pitchFamily="34" charset="0"/>
                <a:cs typeface="Calibri" pitchFamily="34" charset="0"/>
              </a:rPr>
              <a:t> yang incracht dan/atau berdasarkan ketentuan perundangundangan, yang jika status kepemilikannya dipertahankan tidak layak secara ekonomis</a:t>
            </a:r>
            <a:endParaRPr lang="id-ID" sz="1600" dirty="0" smtClean="0"/>
          </a:p>
        </p:txBody>
      </p:sp>
      <p:graphicFrame>
        <p:nvGraphicFramePr>
          <p:cNvPr id="5" name="Content Placeholder 4"/>
          <p:cNvGraphicFramePr>
            <a:graphicFrameLocks noGrp="1"/>
          </p:cNvGraphicFramePr>
          <p:nvPr>
            <p:ph sz="half" idx="2"/>
          </p:nvPr>
        </p:nvGraphicFramePr>
        <p:xfrm>
          <a:off x="533400" y="1905001"/>
          <a:ext cx="3962400" cy="266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79"/>
          <p:cNvGrpSpPr>
            <a:grpSpLocks/>
          </p:cNvGrpSpPr>
          <p:nvPr/>
        </p:nvGrpSpPr>
        <p:grpSpPr bwMode="auto">
          <a:xfrm>
            <a:off x="6881938" y="1763313"/>
            <a:ext cx="2057224" cy="1066850"/>
            <a:chOff x="2733" y="1160"/>
            <a:chExt cx="1819" cy="1279"/>
          </a:xfrm>
        </p:grpSpPr>
        <p:sp>
          <p:nvSpPr>
            <p:cNvPr id="7" name="AutoShape 80"/>
            <p:cNvSpPr>
              <a:spLocks noChangeArrowheads="1"/>
            </p:cNvSpPr>
            <p:nvPr/>
          </p:nvSpPr>
          <p:spPr bwMode="gray">
            <a:xfrm>
              <a:off x="2894" y="1612"/>
              <a:ext cx="1658"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8" name="Text Box 81"/>
            <p:cNvSpPr txBox="1">
              <a:spLocks noChangeArrowheads="1"/>
            </p:cNvSpPr>
            <p:nvPr/>
          </p:nvSpPr>
          <p:spPr bwMode="gray">
            <a:xfrm>
              <a:off x="3049" y="1799"/>
              <a:ext cx="1415" cy="369"/>
            </a:xfrm>
            <a:prstGeom prst="rect">
              <a:avLst/>
            </a:prstGeom>
            <a:noFill/>
            <a:ln w="9525" algn="ctr">
              <a:noFill/>
              <a:miter lim="800000"/>
              <a:headEnd/>
              <a:tailEnd/>
            </a:ln>
            <a:effectLst/>
          </p:spPr>
          <p:txBody>
            <a:bodyPr wrap="square">
              <a:spAutoFit/>
            </a:bodyPr>
            <a:lstStyle/>
            <a:p>
              <a:pPr marL="182563" indent="-182563" eaLnBrk="0" hangingPunct="0"/>
              <a:r>
                <a:rPr lang="en-US" sz="1400" dirty="0" smtClean="0">
                  <a:solidFill>
                    <a:srgbClr val="000000"/>
                  </a:solidFill>
                  <a:latin typeface="Calibri" pitchFamily="34" charset="0"/>
                  <a:cs typeface="Calibri" pitchFamily="34" charset="0"/>
                </a:rPr>
                <a:t>Tanah/</a:t>
              </a:r>
              <a:r>
                <a:rPr lang="en-US" sz="1400" dirty="0" err="1" smtClean="0">
                  <a:solidFill>
                    <a:srgbClr val="000000"/>
                  </a:solidFill>
                  <a:latin typeface="Calibri" pitchFamily="34" charset="0"/>
                  <a:cs typeface="Calibri" pitchFamily="34" charset="0"/>
                </a:rPr>
                <a:t>bangunan</a:t>
              </a:r>
              <a:r>
                <a:rPr lang="en-US" sz="1400" dirty="0" smtClean="0">
                  <a:solidFill>
                    <a:srgbClr val="000000"/>
                  </a:solidFill>
                  <a:latin typeface="Calibri" pitchFamily="34" charset="0"/>
                  <a:cs typeface="Calibri" pitchFamily="34" charset="0"/>
                </a:rPr>
                <a:t>.</a:t>
              </a:r>
            </a:p>
          </p:txBody>
        </p:sp>
        <p:grpSp>
          <p:nvGrpSpPr>
            <p:cNvPr id="9" name="Group 82"/>
            <p:cNvGrpSpPr>
              <a:grpSpLocks/>
            </p:cNvGrpSpPr>
            <p:nvPr/>
          </p:nvGrpSpPr>
          <p:grpSpPr bwMode="auto">
            <a:xfrm>
              <a:off x="2733" y="1160"/>
              <a:ext cx="382" cy="1051"/>
              <a:chOff x="2733" y="1160"/>
              <a:chExt cx="382" cy="1051"/>
            </a:xfrm>
          </p:grpSpPr>
          <p:sp>
            <p:nvSpPr>
              <p:cNvPr id="10" name="Freeform 83"/>
              <p:cNvSpPr>
                <a:spLocks/>
              </p:cNvSpPr>
              <p:nvPr/>
            </p:nvSpPr>
            <p:spPr bwMode="gray">
              <a:xfrm>
                <a:off x="2821"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11" name="Freeform 84"/>
              <p:cNvSpPr>
                <a:spLocks/>
              </p:cNvSpPr>
              <p:nvPr/>
            </p:nvSpPr>
            <p:spPr bwMode="gray">
              <a:xfrm>
                <a:off x="2733"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12" name="Text Box 24"/>
          <p:cNvSpPr txBox="1">
            <a:spLocks noChangeArrowheads="1"/>
          </p:cNvSpPr>
          <p:nvPr/>
        </p:nvSpPr>
        <p:spPr bwMode="auto">
          <a:xfrm>
            <a:off x="7387587" y="1818659"/>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13" name="Group 73"/>
          <p:cNvGrpSpPr>
            <a:grpSpLocks/>
          </p:cNvGrpSpPr>
          <p:nvPr/>
        </p:nvGrpSpPr>
        <p:grpSpPr bwMode="auto">
          <a:xfrm>
            <a:off x="4825751" y="1752600"/>
            <a:ext cx="2031305" cy="1077692"/>
            <a:chOff x="799" y="1184"/>
            <a:chExt cx="2179" cy="1261"/>
          </a:xfrm>
        </p:grpSpPr>
        <p:sp>
          <p:nvSpPr>
            <p:cNvPr id="14" name="AutoShape 74"/>
            <p:cNvSpPr>
              <a:spLocks noChangeArrowheads="1"/>
            </p:cNvSpPr>
            <p:nvPr/>
          </p:nvSpPr>
          <p:spPr bwMode="gray">
            <a:xfrm>
              <a:off x="799" y="1618"/>
              <a:ext cx="1985" cy="827"/>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15" name="Group 75"/>
            <p:cNvGrpSpPr>
              <a:grpSpLocks/>
            </p:cNvGrpSpPr>
            <p:nvPr/>
          </p:nvGrpSpPr>
          <p:grpSpPr bwMode="auto">
            <a:xfrm>
              <a:off x="2515" y="1184"/>
              <a:ext cx="463" cy="1041"/>
              <a:chOff x="2515" y="1184"/>
              <a:chExt cx="463" cy="1041"/>
            </a:xfrm>
          </p:grpSpPr>
          <p:sp>
            <p:nvSpPr>
              <p:cNvPr id="16" name="Freeform 76"/>
              <p:cNvSpPr>
                <a:spLocks/>
              </p:cNvSpPr>
              <p:nvPr/>
            </p:nvSpPr>
            <p:spPr bwMode="gray">
              <a:xfrm>
                <a:off x="2627"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17" name="Freeform 77"/>
              <p:cNvSpPr>
                <a:spLocks/>
              </p:cNvSpPr>
              <p:nvPr/>
            </p:nvSpPr>
            <p:spPr bwMode="gray">
              <a:xfrm>
                <a:off x="2515"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18" name="Rectangle 17"/>
          <p:cNvSpPr/>
          <p:nvPr/>
        </p:nvSpPr>
        <p:spPr>
          <a:xfrm>
            <a:off x="4841860" y="2218534"/>
            <a:ext cx="1828800" cy="561692"/>
          </a:xfrm>
          <a:prstGeom prst="rect">
            <a:avLst/>
          </a:prstGeom>
        </p:spPr>
        <p:txBody>
          <a:bodyPr wrap="square">
            <a:spAutoFit/>
          </a:bodyPr>
          <a:lstStyle/>
          <a:p>
            <a:pPr marL="182563" indent="-182563" eaLnBrk="0" hangingPunct="0">
              <a:spcAft>
                <a:spcPts val="300"/>
              </a:spcAft>
              <a:buFont typeface="Arial" pitchFamily="34" charset="0"/>
              <a:buChar char="•"/>
            </a:pPr>
            <a:r>
              <a:rPr lang="id-ID" sz="1400" dirty="0" smtClean="0">
                <a:solidFill>
                  <a:srgbClr val="000000"/>
                </a:solidFill>
                <a:latin typeface="Calibri" pitchFamily="34" charset="0"/>
                <a:cs typeface="Calibri" pitchFamily="34" charset="0"/>
              </a:rPr>
              <a:t>Sebagian T/B</a:t>
            </a:r>
            <a:r>
              <a:rPr lang="en-US" sz="1400" dirty="0" smtClean="0">
                <a:solidFill>
                  <a:srgbClr val="000000"/>
                </a:solidFill>
                <a:latin typeface="Calibri" pitchFamily="34" charset="0"/>
                <a:cs typeface="Calibri" pitchFamily="34" charset="0"/>
              </a:rPr>
              <a:t> </a:t>
            </a:r>
            <a:endParaRPr lang="id-ID" sz="1400" dirty="0" smtClean="0">
              <a:solidFill>
                <a:srgbClr val="000000"/>
              </a:solidFill>
              <a:latin typeface="Calibri" pitchFamily="34" charset="0"/>
              <a:cs typeface="Calibri" pitchFamily="34" charset="0"/>
            </a:endParaRPr>
          </a:p>
          <a:p>
            <a:pPr marL="182563" indent="-182563" eaLnBrk="0" hangingPunct="0">
              <a:spcAft>
                <a:spcPts val="300"/>
              </a:spcAft>
              <a:buFont typeface="Arial" pitchFamily="34" charset="0"/>
              <a:buChar char="•"/>
            </a:pPr>
            <a:r>
              <a:rPr lang="en-US" sz="1400" dirty="0" err="1" smtClean="0">
                <a:solidFill>
                  <a:srgbClr val="000000"/>
                </a:solidFill>
                <a:latin typeface="Calibri" pitchFamily="34" charset="0"/>
                <a:cs typeface="Calibri" pitchFamily="34" charset="0"/>
              </a:rPr>
              <a:t>Selain</a:t>
            </a:r>
            <a:r>
              <a:rPr lang="en-US" sz="1400" dirty="0" smtClean="0">
                <a:solidFill>
                  <a:srgbClr val="000000"/>
                </a:solidFill>
                <a:latin typeface="Calibri" pitchFamily="34" charset="0"/>
                <a:cs typeface="Calibri" pitchFamily="34" charset="0"/>
              </a:rPr>
              <a:t> </a:t>
            </a:r>
            <a:r>
              <a:rPr lang="id-ID" sz="1400" dirty="0" smtClean="0">
                <a:solidFill>
                  <a:srgbClr val="000000"/>
                </a:solidFill>
                <a:latin typeface="Calibri" pitchFamily="34" charset="0"/>
                <a:cs typeface="Calibri" pitchFamily="34" charset="0"/>
              </a:rPr>
              <a:t>T/B</a:t>
            </a:r>
            <a:endParaRPr lang="id-ID" sz="1400" dirty="0">
              <a:latin typeface="Calibri" pitchFamily="34" charset="0"/>
              <a:cs typeface="Calibri" pitchFamily="34" charset="0"/>
            </a:endParaRPr>
          </a:p>
        </p:txBody>
      </p:sp>
      <p:sp>
        <p:nvSpPr>
          <p:cNvPr id="19" name="Text Box 24"/>
          <p:cNvSpPr txBox="1">
            <a:spLocks noChangeArrowheads="1"/>
          </p:cNvSpPr>
          <p:nvPr/>
        </p:nvSpPr>
        <p:spPr bwMode="auto">
          <a:xfrm>
            <a:off x="5205537" y="1825445"/>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20" name="Text Box 24"/>
          <p:cNvSpPr txBox="1">
            <a:spLocks noChangeArrowheads="1"/>
          </p:cNvSpPr>
          <p:nvPr/>
        </p:nvSpPr>
        <p:spPr bwMode="auto">
          <a:xfrm>
            <a:off x="4933563" y="2819400"/>
            <a:ext cx="1644040" cy="561692"/>
          </a:xfrm>
          <a:prstGeom prst="rect">
            <a:avLst/>
          </a:prstGeom>
          <a:noFill/>
          <a:ln w="9525">
            <a:noFill/>
            <a:miter lim="800000"/>
            <a:headEnd/>
            <a:tailEnd/>
          </a:ln>
          <a:effectLst/>
        </p:spPr>
        <p:txBody>
          <a:bodyPr wrap="none">
            <a:spAutoFit/>
          </a:bodyPr>
          <a:lstStyle/>
          <a:p>
            <a:pPr marL="177800" indent="-177800" algn="ct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a:p>
            <a:pPr marL="177800" indent="-177800" algn="ct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Barang</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graphicFrame>
        <p:nvGraphicFramePr>
          <p:cNvPr id="22" name="Table 21"/>
          <p:cNvGraphicFramePr>
            <a:graphicFrameLocks noGrp="1"/>
          </p:cNvGraphicFramePr>
          <p:nvPr/>
        </p:nvGraphicFramePr>
        <p:xfrm>
          <a:off x="533400" y="4907280"/>
          <a:ext cx="3886200" cy="11125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95400"/>
                <a:gridCol w="1295400"/>
                <a:gridCol w="1295400"/>
              </a:tblGrid>
              <a:tr h="370840">
                <a:tc>
                  <a:txBody>
                    <a:bodyPr/>
                    <a:lstStyle/>
                    <a:p>
                      <a:pPr algn="ctr"/>
                      <a:r>
                        <a:rPr lang="id-ID" sz="1600" dirty="0" smtClean="0"/>
                        <a:t>Ijin DPR</a:t>
                      </a:r>
                      <a:endParaRPr lang="id-ID" sz="1600" dirty="0"/>
                    </a:p>
                  </a:txBody>
                  <a:tcPr/>
                </a:tc>
                <a:tc>
                  <a:txBody>
                    <a:bodyPr/>
                    <a:lstStyle/>
                    <a:p>
                      <a:pPr algn="ctr"/>
                      <a:r>
                        <a:rPr lang="id-ID" sz="1600" dirty="0" smtClean="0"/>
                        <a:t>BMN</a:t>
                      </a:r>
                      <a:endParaRPr lang="id-ID" sz="1600" dirty="0"/>
                    </a:p>
                  </a:txBody>
                  <a:tcPr/>
                </a:tc>
                <a:tc>
                  <a:txBody>
                    <a:bodyPr/>
                    <a:lstStyle/>
                    <a:p>
                      <a:pPr algn="ctr"/>
                      <a:r>
                        <a:rPr lang="id-ID" sz="1600" dirty="0" smtClean="0"/>
                        <a:t>BMD</a:t>
                      </a:r>
                      <a:endParaRPr lang="id-ID" sz="1600" dirty="0"/>
                    </a:p>
                  </a:txBody>
                  <a:tcPr/>
                </a:tc>
              </a:tr>
              <a:tr h="370840">
                <a:tc>
                  <a:txBody>
                    <a:bodyPr/>
                    <a:lstStyle/>
                    <a:p>
                      <a:r>
                        <a:rPr lang="id-ID" sz="1600" dirty="0" smtClean="0"/>
                        <a:t>T/B</a:t>
                      </a:r>
                      <a:endParaRPr lang="id-ID" sz="1600" dirty="0"/>
                    </a:p>
                  </a:txBody>
                  <a:tcPr/>
                </a:tc>
                <a:tc>
                  <a:txBody>
                    <a:bodyPr/>
                    <a:lstStyle/>
                    <a:p>
                      <a:r>
                        <a:rPr lang="id-ID" sz="1600" dirty="0" smtClean="0"/>
                        <a:t>seluruh</a:t>
                      </a:r>
                      <a:endParaRPr lang="id-ID" sz="1600" dirty="0"/>
                    </a:p>
                  </a:txBody>
                  <a:tcPr/>
                </a:tc>
                <a:tc>
                  <a:txBody>
                    <a:bodyPr/>
                    <a:lstStyle/>
                    <a:p>
                      <a:r>
                        <a:rPr lang="id-ID" sz="1600" dirty="0" smtClean="0"/>
                        <a:t>seluruh</a:t>
                      </a:r>
                      <a:endParaRPr lang="id-ID" sz="1600" dirty="0"/>
                    </a:p>
                  </a:txBody>
                  <a:tcPr/>
                </a:tc>
              </a:tr>
              <a:tr h="370840">
                <a:tc>
                  <a:txBody>
                    <a:bodyPr/>
                    <a:lstStyle/>
                    <a:p>
                      <a:r>
                        <a:rPr lang="id-ID" sz="1600" dirty="0" smtClean="0"/>
                        <a:t>Non T/B</a:t>
                      </a:r>
                      <a:endParaRPr lang="id-ID" sz="1600" dirty="0"/>
                    </a:p>
                  </a:txBody>
                  <a:tcPr/>
                </a:tc>
                <a:tc>
                  <a:txBody>
                    <a:bodyPr/>
                    <a:lstStyle/>
                    <a:p>
                      <a:r>
                        <a:rPr lang="id-ID" sz="1600" dirty="0" smtClean="0"/>
                        <a:t>&gt; Rp100</a:t>
                      </a:r>
                      <a:r>
                        <a:rPr lang="id-ID" sz="1600" baseline="0" dirty="0" smtClean="0"/>
                        <a:t> m</a:t>
                      </a:r>
                      <a:endParaRPr lang="id-ID" sz="1600" dirty="0"/>
                    </a:p>
                  </a:txBody>
                  <a:tcPr/>
                </a:tc>
                <a:tc>
                  <a:txBody>
                    <a:bodyPr/>
                    <a:lstStyle/>
                    <a:p>
                      <a:r>
                        <a:rPr lang="id-ID" sz="1600" dirty="0" smtClean="0"/>
                        <a:t>&gt; s/d Rp 5 m</a:t>
                      </a:r>
                      <a:endParaRPr lang="id-ID" sz="1600" dirty="0"/>
                    </a:p>
                  </a:txBody>
                  <a:tcPr/>
                </a:tc>
              </a:tr>
            </a:tbl>
          </a:graphicData>
        </a:graphic>
      </p:graphicFrame>
      <p:cxnSp>
        <p:nvCxnSpPr>
          <p:cNvPr id="24" name="Straight Connector 23"/>
          <p:cNvCxnSpPr/>
          <p:nvPr/>
        </p:nvCxnSpPr>
        <p:spPr>
          <a:xfrm>
            <a:off x="4572000" y="3429000"/>
            <a:ext cx="449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4572000"/>
            <a:ext cx="449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274638"/>
            <a:ext cx="8229600" cy="230187"/>
          </a:xfrm>
        </p:spPr>
        <p:txBody>
          <a:bodyPr>
            <a:normAutofit fontScale="90000"/>
          </a:bodyPr>
          <a:lstStyle/>
          <a:p>
            <a:r>
              <a:rPr lang="en-US" sz="1800">
                <a:latin typeface="Bodoni MT Black" pitchFamily="18" charset="0"/>
              </a:rPr>
              <a:t>PERSETUJUAN PEMINDAHTANGANAN</a:t>
            </a:r>
          </a:p>
        </p:txBody>
      </p:sp>
      <p:graphicFrame>
        <p:nvGraphicFramePr>
          <p:cNvPr id="164001" name="Group 161"/>
          <p:cNvGraphicFramePr>
            <a:graphicFrameLocks noGrp="1"/>
          </p:cNvGraphicFramePr>
          <p:nvPr>
            <p:ph idx="1"/>
          </p:nvPr>
        </p:nvGraphicFramePr>
        <p:xfrm>
          <a:off x="381000" y="762000"/>
          <a:ext cx="8610600" cy="5681918"/>
        </p:xfrm>
        <a:graphic>
          <a:graphicData uri="http://schemas.openxmlformats.org/drawingml/2006/table">
            <a:tbl>
              <a:tblPr/>
              <a:tblGrid>
                <a:gridCol w="1338263"/>
                <a:gridCol w="1176337"/>
                <a:gridCol w="1066800"/>
                <a:gridCol w="1752600"/>
                <a:gridCol w="1066800"/>
                <a:gridCol w="762000"/>
                <a:gridCol w="1447800"/>
              </a:tblGrid>
              <a:tr h="44608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smtClean="0">
                          <a:ln>
                            <a:noFill/>
                          </a:ln>
                          <a:solidFill>
                            <a:schemeClr val="tx1"/>
                          </a:solidFill>
                          <a:effectLst/>
                          <a:latin typeface="Franklin Gothic Book" pitchFamily="34" charset="0"/>
                        </a:rPr>
                        <a:t>JENIS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NILAI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PERSETU-JUAN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TIDAK PERLU PERSETUJUAN </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DPR / DPRD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PERSETUJUAN YANG DIPERLUKAN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hMerge="1">
                  <a:txBody>
                    <a:bodyPr/>
                    <a:lstStyle/>
                    <a:p>
                      <a:endParaRPr lang="id-ID"/>
                    </a:p>
                  </a:txBody>
                  <a:tcPr/>
                </a:tc>
                <a:tc hMerge="1">
                  <a:txBody>
                    <a:bodyPr/>
                    <a:lstStyle/>
                    <a:p>
                      <a:endParaRPr lang="id-ID"/>
                    </a:p>
                  </a:txBody>
                  <a:tcPr/>
                </a:tc>
              </a:tr>
              <a:tr h="411163">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smtClean="0">
                          <a:ln>
                            <a:noFill/>
                          </a:ln>
                          <a:solidFill>
                            <a:schemeClr val="tx1"/>
                          </a:solidFill>
                          <a:effectLst/>
                          <a:latin typeface="Franklin Gothic Book" pitchFamily="34" charset="0"/>
                        </a:rPr>
                        <a:t>JENIS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NILAI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PERSETUJUAN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r>
              <a:tr h="746125">
                <a:tc rowSpan="3">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1" i="0" u="none" strike="noStrike" cap="none" normalizeH="0" baseline="0" smtClean="0">
                          <a:ln>
                            <a:noFill/>
                          </a:ln>
                          <a:solidFill>
                            <a:schemeClr val="tx1"/>
                          </a:solidFill>
                          <a:effectLst/>
                          <a:latin typeface="Franklin Gothic Book" pitchFamily="34" charset="0"/>
                        </a:rPr>
                        <a:t>Untuk BMN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Tanah &amp; bangunan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Selain tanah &amp; bangunan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Tdk Ada batasan nilai</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&gt; Rp. 100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DPR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225425" marR="0" lvl="0" indent="-225425" algn="l" defTabSz="914400" rtl="0" eaLnBrk="1" fontAlgn="base" latinLnBrk="0" hangingPunct="1">
                        <a:lnSpc>
                          <a:spcPct val="100000"/>
                        </a:lnSpc>
                        <a:spcBef>
                          <a:spcPct val="20000"/>
                        </a:spcBef>
                        <a:spcAft>
                          <a:spcPct val="15000"/>
                        </a:spcAft>
                        <a:buClr>
                          <a:schemeClr val="tx2"/>
                        </a:buClr>
                        <a:buSzTx/>
                        <a:buFontTx/>
                        <a:buAutoNum type="arabicPeriod"/>
                        <a:tabLst/>
                      </a:pPr>
                      <a:r>
                        <a:rPr kumimoji="0" lang="en-US" sz="1400" b="0" i="0" u="none" strike="noStrike" cap="none" normalizeH="0" baseline="0" smtClean="0">
                          <a:ln>
                            <a:noFill/>
                          </a:ln>
                          <a:solidFill>
                            <a:schemeClr val="tx1"/>
                          </a:solidFill>
                          <a:effectLst/>
                          <a:latin typeface="Franklin Gothic Book" pitchFamily="34" charset="0"/>
                        </a:rPr>
                        <a:t>Tdk sesuai dgn tataruang wilayah atau penataan kota </a:t>
                      </a:r>
                    </a:p>
                    <a:p>
                      <a:pPr marL="225425" marR="0" lvl="0" indent="-225425" algn="l" defTabSz="914400" rtl="0" eaLnBrk="1" fontAlgn="base" latinLnBrk="0" hangingPunct="1">
                        <a:lnSpc>
                          <a:spcPct val="100000"/>
                        </a:lnSpc>
                        <a:spcBef>
                          <a:spcPct val="20000"/>
                        </a:spcBef>
                        <a:spcAft>
                          <a:spcPct val="15000"/>
                        </a:spcAft>
                        <a:buClr>
                          <a:schemeClr val="tx1"/>
                        </a:buClr>
                        <a:buSzTx/>
                        <a:buFont typeface="Wingdings" pitchFamily="2" charset="2"/>
                        <a:buAutoNum type="arabicPeriod"/>
                        <a:tabLst/>
                      </a:pPr>
                      <a:r>
                        <a:rPr kumimoji="0" lang="en-US" sz="1400" b="0" i="0" u="none" strike="noStrike" cap="none" normalizeH="0" baseline="0" smtClean="0">
                          <a:ln>
                            <a:noFill/>
                          </a:ln>
                          <a:solidFill>
                            <a:schemeClr val="tx1"/>
                          </a:solidFill>
                          <a:effectLst/>
                          <a:latin typeface="Franklin Gothic Book" pitchFamily="34" charset="0"/>
                        </a:rPr>
                        <a:t>Anggaran untuk bangunan pengganti sudah disediakan </a:t>
                      </a:r>
                    </a:p>
                    <a:p>
                      <a:pPr marL="225425" marR="0" lvl="0" indent="-225425" algn="l" defTabSz="914400" rtl="0" eaLnBrk="1" fontAlgn="base" latinLnBrk="0" hangingPunct="1">
                        <a:lnSpc>
                          <a:spcPct val="100000"/>
                        </a:lnSpc>
                        <a:spcBef>
                          <a:spcPct val="20000"/>
                        </a:spcBef>
                        <a:spcAft>
                          <a:spcPct val="15000"/>
                        </a:spcAft>
                        <a:buClr>
                          <a:schemeClr val="tx1"/>
                        </a:buClr>
                        <a:buSzTx/>
                        <a:buFont typeface="Wingdings" pitchFamily="2" charset="2"/>
                        <a:buAutoNum type="arabicPeriod"/>
                        <a:tabLst/>
                      </a:pPr>
                      <a:r>
                        <a:rPr kumimoji="0" lang="en-US" sz="1400" b="0" i="0" u="none" strike="noStrike" cap="none" normalizeH="0" baseline="0" smtClean="0">
                          <a:ln>
                            <a:noFill/>
                          </a:ln>
                          <a:solidFill>
                            <a:schemeClr val="tx1"/>
                          </a:solidFill>
                          <a:effectLst/>
                          <a:latin typeface="Franklin Gothic Book" pitchFamily="34" charset="0"/>
                        </a:rPr>
                        <a:t>Untuk PNS</a:t>
                      </a:r>
                    </a:p>
                    <a:p>
                      <a:pPr marL="225425" marR="0" lvl="0" indent="-225425" algn="l" defTabSz="914400" rtl="0" eaLnBrk="1" fontAlgn="base" latinLnBrk="0" hangingPunct="1">
                        <a:lnSpc>
                          <a:spcPct val="100000"/>
                        </a:lnSpc>
                        <a:spcBef>
                          <a:spcPct val="20000"/>
                        </a:spcBef>
                        <a:spcAft>
                          <a:spcPct val="15000"/>
                        </a:spcAft>
                        <a:buClr>
                          <a:schemeClr val="tx1"/>
                        </a:buClr>
                        <a:buSzTx/>
                        <a:buFont typeface="Wingdings" pitchFamily="2" charset="2"/>
                        <a:buAutoNum type="arabicPeriod"/>
                        <a:tabLst/>
                      </a:pPr>
                      <a:r>
                        <a:rPr kumimoji="0" lang="en-US" sz="1400" b="0" i="0" u="none" strike="noStrike" cap="none" normalizeH="0" baseline="0" smtClean="0">
                          <a:ln>
                            <a:noFill/>
                          </a:ln>
                          <a:solidFill>
                            <a:schemeClr val="tx1"/>
                          </a:solidFill>
                          <a:effectLst/>
                          <a:latin typeface="Franklin Gothic Book" pitchFamily="34" charset="0"/>
                        </a:rPr>
                        <a:t>Untuk kepentingan umum</a:t>
                      </a:r>
                    </a:p>
                    <a:p>
                      <a:pPr marL="225425" marR="0" lvl="0" indent="-225425" algn="l" defTabSz="914400" rtl="0" eaLnBrk="1" fontAlgn="base" latinLnBrk="0" hangingPunct="1">
                        <a:lnSpc>
                          <a:spcPct val="100000"/>
                        </a:lnSpc>
                        <a:spcBef>
                          <a:spcPct val="20000"/>
                        </a:spcBef>
                        <a:spcAft>
                          <a:spcPct val="15000"/>
                        </a:spcAft>
                        <a:buClr>
                          <a:schemeClr val="tx1"/>
                        </a:buClr>
                        <a:buSzTx/>
                        <a:buFont typeface="Wingdings" pitchFamily="2" charset="2"/>
                        <a:buAutoNum type="arabicPeriod"/>
                        <a:tabLst/>
                      </a:pPr>
                      <a:r>
                        <a:rPr kumimoji="0" lang="en-US" sz="1400" b="0" i="0" u="none" strike="noStrike" cap="none" normalizeH="0" baseline="0" smtClean="0">
                          <a:ln>
                            <a:noFill/>
                          </a:ln>
                          <a:solidFill>
                            <a:schemeClr val="tx1"/>
                          </a:solidFill>
                          <a:effectLst/>
                          <a:latin typeface="Franklin Gothic Book" pitchFamily="34" charset="0"/>
                        </a:rPr>
                        <a:t>Dikuasai negara krn ptsan pengadilan / Inkracht, UU, yg jika dipertahankan tdk layak secara ekonomis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BMN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Tanah &amp;  bangunan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&gt;10M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Pengelola dgn acc Presiden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cs typeface="Arial" charset="0"/>
                        </a:rPr>
                        <a: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Pengelola Barang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4413">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BMD </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Tanah &amp;  bangunan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endParaRPr kumimoji="0" lang="en-US" sz="1400" b="0" i="0" u="none" strike="noStrike" cap="none" normalizeH="0" baseline="0" smtClean="0">
                        <a:ln>
                          <a:noFill/>
                        </a:ln>
                        <a:solidFill>
                          <a:schemeClr val="tx1"/>
                        </a:solidFill>
                        <a:effectLst/>
                        <a:latin typeface="Franklin Gothic Book" pitchFamily="34" charset="0"/>
                        <a:cs typeface="Arial" charset="0"/>
                      </a:endParaRPr>
                    </a:p>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Pengelola Barang dgn acc gub/bupati/ walikota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625">
                <a:tc rowSpan="3">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Franklin Gothic Book" pitchFamily="34" charset="0"/>
                        </a:rPr>
                        <a:t>Untuk BMD</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Tanah &amp; bangunan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Selain tanah  &amp; bangunan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Tidak Ada Batasan Nilai</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&gt; Rp 5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Franklin Gothic Book"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DPRD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id-ID"/>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BMN</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Selain tanah &amp; bangunan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cs typeface="Arial" charset="0"/>
                        </a:rPr>
                        <a: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Pengelola Barang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cs typeface="Arial" charset="0"/>
                        </a:rPr>
                        <a:t>&gt;10M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Pengelola Barang dgn acc Presiden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vMerge="1">
                  <a:txBody>
                    <a:bodyPr/>
                    <a:lstStyle/>
                    <a:p>
                      <a:endParaRPr lang="id-ID"/>
                    </a:p>
                  </a:txBody>
                  <a:tcPr/>
                </a:tc>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BMD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Franklin Gothic Book" pitchFamily="34" charset="0"/>
                        </a:rPr>
                        <a:t>Selain tanah &amp; bangunan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cs typeface="Arial" charset="0"/>
                        </a:rPr>
                        <a:t>≤ 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5000"/>
                        </a:spcAft>
                        <a:buClr>
                          <a:schemeClr val="accent1"/>
                        </a:buClr>
                        <a:buSzTx/>
                        <a:buFontTx/>
                        <a:buNone/>
                        <a:tabLst/>
                      </a:pPr>
                      <a:r>
                        <a:rPr kumimoji="0" lang="en-US" sz="1400" b="0" i="0" u="none" strike="noStrike" cap="none" normalizeH="0" baseline="0" smtClean="0">
                          <a:ln>
                            <a:noFill/>
                          </a:ln>
                          <a:solidFill>
                            <a:schemeClr val="tx1"/>
                          </a:solidFill>
                          <a:effectLst/>
                          <a:latin typeface="Franklin Gothic Book" pitchFamily="34" charset="0"/>
                        </a:rPr>
                        <a:t>Pengelola Barang dgn acc gub/bupati/ walikota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3907" name="Line 67"/>
          <p:cNvSpPr>
            <a:spLocks noChangeShapeType="1"/>
          </p:cNvSpPr>
          <p:nvPr/>
        </p:nvSpPr>
        <p:spPr bwMode="auto">
          <a:xfrm>
            <a:off x="419100" y="5130800"/>
            <a:ext cx="3505200" cy="0"/>
          </a:xfrm>
          <a:prstGeom prst="line">
            <a:avLst/>
          </a:prstGeom>
          <a:noFill/>
          <a:ln w="9525">
            <a:solidFill>
              <a:schemeClr val="tx1"/>
            </a:solidFill>
            <a:round/>
            <a:headEnd/>
            <a:tailEnd/>
          </a:ln>
          <a:effectLst/>
        </p:spPr>
        <p:txBody>
          <a:bodyPr/>
          <a:lstStyle/>
          <a:p>
            <a:endParaRPr lang="id-ID" sz="1800" smtClean="0">
              <a:solidFill>
                <a:srgbClr val="000000"/>
              </a:solidFill>
              <a:latin typeface="Arial" charset="0"/>
            </a:endParaRPr>
          </a:p>
        </p:txBody>
      </p:sp>
      <p:sp>
        <p:nvSpPr>
          <p:cNvPr id="163908" name="Line 68"/>
          <p:cNvSpPr>
            <a:spLocks noChangeShapeType="1"/>
          </p:cNvSpPr>
          <p:nvPr/>
        </p:nvSpPr>
        <p:spPr bwMode="auto">
          <a:xfrm>
            <a:off x="419100" y="2743200"/>
            <a:ext cx="3505200" cy="0"/>
          </a:xfrm>
          <a:prstGeom prst="line">
            <a:avLst/>
          </a:prstGeom>
          <a:noFill/>
          <a:ln w="9525">
            <a:solidFill>
              <a:schemeClr val="tx1"/>
            </a:solidFill>
            <a:round/>
            <a:headEnd/>
            <a:tailEnd/>
          </a:ln>
          <a:effectLst/>
        </p:spPr>
        <p:txBody>
          <a:bodyPr/>
          <a:lstStyle/>
          <a:p>
            <a:endParaRPr lang="id-ID" sz="1800" smtClean="0">
              <a:solidFill>
                <a:srgbClr val="000000"/>
              </a:solidFill>
              <a:latin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Penjualan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066800"/>
            <a:ext cx="8686800" cy="790136"/>
          </a:xfrm>
          <a:solidFill>
            <a:schemeClr val="bg1"/>
          </a:solidFill>
        </p:spPr>
        <p:txBody>
          <a:bodyPr>
            <a:noAutofit/>
          </a:bodyPr>
          <a:lstStyle>
            <a:extLst/>
          </a:lstStyle>
          <a:p>
            <a:pPr eaLnBrk="1" fontAlgn="auto" hangingPunct="1">
              <a:spcAft>
                <a:spcPts val="0"/>
              </a:spcAft>
              <a:defRPr/>
            </a:pPr>
            <a:r>
              <a:rPr lang="sv-SE" sz="1600" dirty="0" smtClean="0"/>
              <a:t>pengalihan kepemilikan BMN kepada pihak lain dengan menerima penggantian dalam bentuk uang</a:t>
            </a:r>
            <a:r>
              <a:rPr lang="id-ID" sz="1600" dirty="0" smtClean="0"/>
              <a:t>.</a:t>
            </a:r>
          </a:p>
          <a:p>
            <a:pPr eaLnBrk="1" fontAlgn="auto" hangingPunct="1">
              <a:spcAft>
                <a:spcPts val="0"/>
              </a:spcAft>
              <a:defRPr/>
            </a:pPr>
            <a:endParaRPr lang="en-US" sz="1600" dirty="0" smtClean="0"/>
          </a:p>
          <a:p>
            <a:pPr eaLnBrk="1" fontAlgn="auto" hangingPunct="1">
              <a:spcAft>
                <a:spcPts val="0"/>
              </a:spcAft>
              <a:defRPr/>
            </a:pPr>
            <a:endParaRPr lang="en-US" sz="1600" dirty="0"/>
          </a:p>
        </p:txBody>
      </p:sp>
      <p:sp>
        <p:nvSpPr>
          <p:cNvPr id="13" name="AutoShape 7"/>
          <p:cNvSpPr>
            <a:spLocks noChangeArrowheads="1"/>
          </p:cNvSpPr>
          <p:nvPr/>
        </p:nvSpPr>
        <p:spPr bwMode="gray">
          <a:xfrm>
            <a:off x="790575" y="2403386"/>
            <a:ext cx="5457825" cy="581463"/>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4" name="AutoShape 9"/>
          <p:cNvSpPr>
            <a:spLocks noChangeArrowheads="1"/>
          </p:cNvSpPr>
          <p:nvPr/>
        </p:nvSpPr>
        <p:spPr bwMode="ltGray">
          <a:xfrm>
            <a:off x="762000" y="3081996"/>
            <a:ext cx="4032000" cy="826424"/>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5" name="AutoShape 11"/>
          <p:cNvSpPr>
            <a:spLocks noChangeArrowheads="1"/>
          </p:cNvSpPr>
          <p:nvPr/>
        </p:nvSpPr>
        <p:spPr bwMode="gray">
          <a:xfrm>
            <a:off x="762000" y="1654180"/>
            <a:ext cx="4724400" cy="63182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6" name="AutoShape 13"/>
          <p:cNvSpPr>
            <a:spLocks noChangeArrowheads="1"/>
          </p:cNvSpPr>
          <p:nvPr/>
        </p:nvSpPr>
        <p:spPr bwMode="gray">
          <a:xfrm>
            <a:off x="437272" y="1600200"/>
            <a:ext cx="1296000" cy="434980"/>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7" name="AutoShape 15"/>
          <p:cNvSpPr>
            <a:spLocks noChangeArrowheads="1"/>
          </p:cNvSpPr>
          <p:nvPr/>
        </p:nvSpPr>
        <p:spPr bwMode="gray">
          <a:xfrm>
            <a:off x="457200" y="2362200"/>
            <a:ext cx="1296000" cy="38100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8" name="AutoShape 17"/>
          <p:cNvSpPr>
            <a:spLocks noChangeArrowheads="1"/>
          </p:cNvSpPr>
          <p:nvPr/>
        </p:nvSpPr>
        <p:spPr bwMode="gray">
          <a:xfrm>
            <a:off x="457201" y="3048000"/>
            <a:ext cx="1295400" cy="381000"/>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9" name="Text Box 20"/>
          <p:cNvSpPr txBox="1">
            <a:spLocks noChangeArrowheads="1"/>
          </p:cNvSpPr>
          <p:nvPr/>
        </p:nvSpPr>
        <p:spPr bwMode="black">
          <a:xfrm>
            <a:off x="1828800" y="1673089"/>
            <a:ext cx="28956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Optimalisasi</a:t>
            </a:r>
            <a:r>
              <a:rPr lang="en-US" sz="1600" dirty="0" smtClean="0">
                <a:solidFill>
                  <a:srgbClr val="000000"/>
                </a:solidFill>
                <a:latin typeface="Calibri" pitchFamily="34" charset="0"/>
                <a:cs typeface="Calibri" pitchFamily="34" charset="0"/>
              </a:rPr>
              <a:t> BMN</a:t>
            </a:r>
            <a:r>
              <a:rPr lang="id-ID" sz="1600" dirty="0" smtClean="0">
                <a:solidFill>
                  <a:srgbClr val="000000"/>
                </a:solidFill>
                <a:latin typeface="Calibri" pitchFamily="34" charset="0"/>
                <a:cs typeface="Calibri" pitchFamily="34" charset="0"/>
              </a:rPr>
              <a:t> yang </a:t>
            </a:r>
            <a:r>
              <a:rPr lang="en-US" sz="1600" dirty="0" smtClean="0">
                <a:solidFill>
                  <a:srgbClr val="000000"/>
                </a:solidFill>
                <a:latin typeface="Calibri" pitchFamily="34" charset="0"/>
                <a:cs typeface="Calibri" pitchFamily="34" charset="0"/>
              </a:rPr>
              <a:t> b</a:t>
            </a:r>
            <a:r>
              <a:rPr lang="id-ID" sz="1600" dirty="0" smtClean="0">
                <a:solidFill>
                  <a:srgbClr val="000000"/>
                </a:solidFill>
                <a:latin typeface="Calibri" pitchFamily="34" charset="0"/>
                <a:cs typeface="Calibri" pitchFamily="34" charset="0"/>
              </a:rPr>
              <a:t>erlebih/idle</a:t>
            </a:r>
            <a:endParaRPr lang="en-US" sz="1600" dirty="0">
              <a:solidFill>
                <a:srgbClr val="000000"/>
              </a:solidFill>
              <a:latin typeface="Calibri" pitchFamily="34" charset="0"/>
              <a:cs typeface="Calibri" pitchFamily="34" charset="0"/>
            </a:endParaRPr>
          </a:p>
        </p:txBody>
      </p:sp>
      <p:sp>
        <p:nvSpPr>
          <p:cNvPr id="20" name="Text Box 21"/>
          <p:cNvSpPr txBox="1">
            <a:spLocks noChangeArrowheads="1"/>
          </p:cNvSpPr>
          <p:nvPr/>
        </p:nvSpPr>
        <p:spPr bwMode="black">
          <a:xfrm>
            <a:off x="1828801" y="2384420"/>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smtClean="0">
                <a:solidFill>
                  <a:srgbClr val="000000"/>
                </a:solidFill>
                <a:latin typeface="Calibri" pitchFamily="34" charset="0"/>
                <a:cs typeface="Calibri" pitchFamily="34" charset="0"/>
              </a:rPr>
              <a:t>S</a:t>
            </a:r>
            <a:r>
              <a:rPr lang="id-ID" sz="1600" dirty="0" smtClean="0">
                <a:solidFill>
                  <a:srgbClr val="000000"/>
                </a:solidFill>
                <a:latin typeface="Calibri" pitchFamily="34" charset="0"/>
                <a:cs typeface="Calibri" pitchFamily="34" charset="0"/>
              </a:rPr>
              <a:t>ecara ekonomis lebih menguntungkan bagi negara</a:t>
            </a:r>
            <a:endParaRPr lang="en-US" sz="1600" dirty="0">
              <a:solidFill>
                <a:srgbClr val="000000"/>
              </a:solidFill>
              <a:latin typeface="Calibri" pitchFamily="34" charset="0"/>
              <a:cs typeface="Calibri" pitchFamily="34" charset="0"/>
            </a:endParaRPr>
          </a:p>
        </p:txBody>
      </p:sp>
      <p:sp>
        <p:nvSpPr>
          <p:cNvPr id="22" name="Text Box 22"/>
          <p:cNvSpPr txBox="1">
            <a:spLocks noChangeArrowheads="1"/>
          </p:cNvSpPr>
          <p:nvPr/>
        </p:nvSpPr>
        <p:spPr bwMode="black">
          <a:xfrm>
            <a:off x="1828800" y="3044689"/>
            <a:ext cx="2667000" cy="830997"/>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id-ID" sz="1600" dirty="0" smtClean="0">
                <a:solidFill>
                  <a:srgbClr val="000000"/>
                </a:solidFill>
                <a:latin typeface="Calibri" pitchFamily="34" charset="0"/>
                <a:cs typeface="Calibri" pitchFamily="34" charset="0"/>
              </a:rPr>
              <a:t>Pelaksanaan ketentuan peraturan perundang-undangan</a:t>
            </a:r>
            <a:r>
              <a:rPr lang="en-US" sz="1600" dirty="0" smtClean="0">
                <a:solidFill>
                  <a:srgbClr val="000000"/>
                </a:solidFill>
                <a:latin typeface="Calibri" pitchFamily="34" charset="0"/>
                <a:cs typeface="Calibri" pitchFamily="34" charset="0"/>
              </a:rPr>
              <a:t>.</a:t>
            </a:r>
            <a:endParaRPr lang="en-US" sz="1600" dirty="0">
              <a:solidFill>
                <a:srgbClr val="000000"/>
              </a:solidFill>
              <a:latin typeface="Calibri" pitchFamily="34" charset="0"/>
              <a:cs typeface="Calibri" pitchFamily="34" charset="0"/>
            </a:endParaRPr>
          </a:p>
        </p:txBody>
      </p:sp>
      <p:sp>
        <p:nvSpPr>
          <p:cNvPr id="23" name="Text Box 24"/>
          <p:cNvSpPr txBox="1">
            <a:spLocks noChangeArrowheads="1"/>
          </p:cNvSpPr>
          <p:nvPr/>
        </p:nvSpPr>
        <p:spPr bwMode="white">
          <a:xfrm>
            <a:off x="457200" y="1654180"/>
            <a:ext cx="1219199"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Optimalisasi</a:t>
            </a:r>
            <a:endParaRPr lang="en-US" sz="1600" dirty="0">
              <a:solidFill>
                <a:srgbClr val="FEFFFF"/>
              </a:solidFill>
              <a:latin typeface="Calibri" pitchFamily="34" charset="0"/>
              <a:cs typeface="Calibri" pitchFamily="34" charset="0"/>
            </a:endParaRPr>
          </a:p>
        </p:txBody>
      </p:sp>
      <p:sp>
        <p:nvSpPr>
          <p:cNvPr id="24" name="Text Box 25"/>
          <p:cNvSpPr txBox="1">
            <a:spLocks noChangeArrowheads="1"/>
          </p:cNvSpPr>
          <p:nvPr/>
        </p:nvSpPr>
        <p:spPr bwMode="white">
          <a:xfrm>
            <a:off x="533400" y="2362200"/>
            <a:ext cx="12192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solidFill>
                  <a:prstClr val="black"/>
                </a:solidFill>
                <a:latin typeface="Calibri" pitchFamily="34" charset="0"/>
                <a:cs typeface="Calibri" pitchFamily="34" charset="0"/>
              </a:rPr>
              <a:t> </a:t>
            </a:r>
            <a:r>
              <a:rPr lang="id-ID" sz="1600" dirty="0" smtClean="0">
                <a:solidFill>
                  <a:prstClr val="black"/>
                </a:solidFill>
                <a:latin typeface="Calibri" pitchFamily="34" charset="0"/>
                <a:cs typeface="Calibri" pitchFamily="34" charset="0"/>
              </a:rPr>
              <a:t>Ekonomis</a:t>
            </a:r>
            <a:endParaRPr lang="en-US" sz="1600" dirty="0">
              <a:solidFill>
                <a:prstClr val="black"/>
              </a:solidFill>
              <a:latin typeface="Calibri" pitchFamily="34" charset="0"/>
              <a:cs typeface="Calibri" pitchFamily="34" charset="0"/>
            </a:endParaRPr>
          </a:p>
        </p:txBody>
      </p:sp>
      <p:sp>
        <p:nvSpPr>
          <p:cNvPr id="25" name="Text Box 26"/>
          <p:cNvSpPr txBox="1">
            <a:spLocks noChangeArrowheads="1"/>
          </p:cNvSpPr>
          <p:nvPr/>
        </p:nvSpPr>
        <p:spPr bwMode="white">
          <a:xfrm>
            <a:off x="457200" y="3062067"/>
            <a:ext cx="12954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id-ID" sz="1600" dirty="0" smtClean="0">
                <a:solidFill>
                  <a:srgbClr val="FEFFFF"/>
                </a:solidFill>
                <a:latin typeface="Calibri" pitchFamily="34" charset="0"/>
                <a:cs typeface="Calibri" pitchFamily="34" charset="0"/>
              </a:rPr>
              <a:t>Legalitas</a:t>
            </a:r>
            <a:endParaRPr lang="en-US" sz="1600" dirty="0">
              <a:solidFill>
                <a:srgbClr val="FEFFFF"/>
              </a:solidFill>
              <a:latin typeface="Calibri" pitchFamily="34" charset="0"/>
              <a:cs typeface="Calibri" pitchFamily="34" charset="0"/>
            </a:endParaRPr>
          </a:p>
        </p:txBody>
      </p:sp>
      <p:sp>
        <p:nvSpPr>
          <p:cNvPr id="30" name="Rectangle 29"/>
          <p:cNvSpPr/>
          <p:nvPr/>
        </p:nvSpPr>
        <p:spPr>
          <a:xfrm>
            <a:off x="381000" y="4227255"/>
            <a:ext cx="4191000" cy="2308324"/>
          </a:xfrm>
          <a:prstGeom prst="rect">
            <a:avLst/>
          </a:prstGeom>
        </p:spPr>
        <p:txBody>
          <a:bodyPr wrap="square">
            <a:spAutoFit/>
          </a:bodyPr>
          <a:lstStyle/>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Apabila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tidak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laku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dilelang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maka</a:t>
            </a:r>
            <a:r>
              <a:rPr lang="id-ID" sz="1600" dirty="0" smtClean="0">
                <a:solidFill>
                  <a:prstClr val="black"/>
                </a:solidFill>
                <a:latin typeface="Calibri" pitchFamily="34" charset="0"/>
                <a:cs typeface="Calibri" pitchFamily="34" charset="0"/>
                <a:sym typeface="Helvetica Neue Light" pitchFamily="1" charset="0"/>
              </a:rPr>
              <a:t> d</a:t>
            </a:r>
            <a:r>
              <a:rPr lang="en-US" sz="1600" dirty="0" err="1" smtClean="0">
                <a:solidFill>
                  <a:prstClr val="black"/>
                </a:solidFill>
                <a:latin typeface="Calibri" pitchFamily="34" charset="0"/>
                <a:cs typeface="Calibri" pitchFamily="34" charset="0"/>
                <a:sym typeface="Helvetica Neue Light" pitchFamily="1" charset="0"/>
              </a:rPr>
              <a:t>ilakukan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pemindahtanganan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bentuk</a:t>
            </a:r>
            <a:r>
              <a:rPr lang="en-US" sz="1600" dirty="0" smtClean="0">
                <a:solidFill>
                  <a:prstClr val="black"/>
                </a:solidFill>
                <a:latin typeface="Calibri" pitchFamily="34" charset="0"/>
                <a:cs typeface="Calibri" pitchFamily="34" charset="0"/>
                <a:sym typeface="Helvetica Neue Light" pitchFamily="1" charset="0"/>
              </a:rPr>
              <a:t> lain</a:t>
            </a:r>
            <a:r>
              <a:rPr lang="id-ID"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Apabila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tidak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dipindahtangankan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dlm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bentuk</a:t>
            </a:r>
            <a:r>
              <a:rPr lang="en-US" sz="1600" dirty="0" smtClean="0">
                <a:solidFill>
                  <a:prstClr val="black"/>
                </a:solidFill>
                <a:latin typeface="Calibri" pitchFamily="34" charset="0"/>
                <a:cs typeface="Calibri" pitchFamily="34" charset="0"/>
                <a:sym typeface="Helvetica Neue Light" pitchFamily="1" charset="0"/>
              </a:rPr>
              <a:t> lain, </a:t>
            </a:r>
            <a:r>
              <a:rPr lang="en-US" sz="1600" dirty="0" err="1" smtClean="0">
                <a:solidFill>
                  <a:prstClr val="black"/>
                </a:solidFill>
                <a:latin typeface="Calibri" pitchFamily="34" charset="0"/>
                <a:cs typeface="Calibri" pitchFamily="34" charset="0"/>
                <a:sym typeface="Helvetica Neue Light" pitchFamily="1" charset="0"/>
              </a:rPr>
              <a:t>maka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dimusnahkan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setelah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mendapatkan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persetujuan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Pengelola</a:t>
            </a:r>
            <a:r>
              <a:rPr lang="id-ID"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id-ID" sz="1600" dirty="0" smtClean="0">
                <a:solidFill>
                  <a:prstClr val="black"/>
                </a:solidFill>
                <a:latin typeface="Calibri" pitchFamily="34" charset="0"/>
                <a:cs typeface="Calibri" pitchFamily="34" charset="0"/>
                <a:sym typeface="Helvetica Neue Light" pitchFamily="1" charset="0"/>
              </a:rPr>
              <a:t>P</a:t>
            </a:r>
            <a:r>
              <a:rPr lang="en-US" sz="1600" dirty="0" err="1" smtClean="0">
                <a:solidFill>
                  <a:prstClr val="black"/>
                </a:solidFill>
                <a:latin typeface="Calibri" pitchFamily="34" charset="0"/>
                <a:cs typeface="Calibri" pitchFamily="34" charset="0"/>
                <a:sym typeface="Helvetica Neue Light" pitchFamily="1" charset="0"/>
              </a:rPr>
              <a:t>enjualan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kendaraan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dinas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operasional</a:t>
            </a:r>
            <a:endParaRPr lang="id-ID" sz="1600" dirty="0" smtClean="0">
              <a:solidFill>
                <a:prstClr val="black"/>
              </a:solidFill>
              <a:latin typeface="Calibri" pitchFamily="34" charset="0"/>
              <a:cs typeface="Calibri" pitchFamily="34" charset="0"/>
              <a:sym typeface="Helvetica Neue Light" pitchFamily="1" charset="0"/>
            </a:endParaRPr>
          </a:p>
          <a:p>
            <a:pPr marL="450850"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Telah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berusia</a:t>
            </a:r>
            <a:r>
              <a:rPr lang="en-US" sz="1600" dirty="0" smtClean="0">
                <a:solidFill>
                  <a:prstClr val="black"/>
                </a:solidFill>
                <a:latin typeface="Calibri" pitchFamily="34" charset="0"/>
                <a:cs typeface="Calibri" pitchFamily="34" charset="0"/>
                <a:sym typeface="Helvetica Neue Light" pitchFamily="1" charset="0"/>
              </a:rPr>
              <a:t> 10 </a:t>
            </a:r>
            <a:r>
              <a:rPr lang="en-US" sz="1600" dirty="0" err="1" smtClean="0">
                <a:solidFill>
                  <a:prstClr val="black"/>
                </a:solidFill>
                <a:latin typeface="Calibri" pitchFamily="34" charset="0"/>
                <a:cs typeface="Calibri" pitchFamily="34" charset="0"/>
                <a:sym typeface="Helvetica Neue Light" pitchFamily="1" charset="0"/>
              </a:rPr>
              <a:t>tahun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atau</a:t>
            </a:r>
            <a:endParaRPr lang="id-ID" sz="1600" dirty="0" smtClean="0">
              <a:solidFill>
                <a:prstClr val="black"/>
              </a:solidFill>
              <a:latin typeface="Calibri" pitchFamily="34" charset="0"/>
              <a:cs typeface="Calibri" pitchFamily="34" charset="0"/>
              <a:sym typeface="Helvetica Neue Light" pitchFamily="1" charset="0"/>
            </a:endParaRPr>
          </a:p>
          <a:p>
            <a:pPr marL="450850"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Hilang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rusak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berat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akibat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kecelakaan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atau</a:t>
            </a:r>
            <a:r>
              <a:rPr lang="en-US" sz="1600" dirty="0" smtClean="0">
                <a:solidFill>
                  <a:prstClr val="black"/>
                </a:solidFill>
                <a:latin typeface="Calibri" pitchFamily="34" charset="0"/>
                <a:cs typeface="Calibri" pitchFamily="34" charset="0"/>
                <a:sym typeface="Helvetica Neue Light" pitchFamily="1" charset="0"/>
              </a:rPr>
              <a:t> </a:t>
            </a:r>
            <a:r>
              <a:rPr lang="en-US" sz="1600" i="1" dirty="0" smtClean="0">
                <a:solidFill>
                  <a:prstClr val="black"/>
                </a:solidFill>
                <a:latin typeface="Calibri" pitchFamily="34" charset="0"/>
                <a:cs typeface="Calibri" pitchFamily="34" charset="0"/>
                <a:sym typeface="Helvetica Neue Light" pitchFamily="1" charset="0"/>
              </a:rPr>
              <a:t>force majeure </a:t>
            </a:r>
            <a:r>
              <a:rPr lang="en-US" sz="1600" dirty="0" err="1" smtClean="0">
                <a:solidFill>
                  <a:prstClr val="black"/>
                </a:solidFill>
                <a:latin typeface="Calibri" pitchFamily="34" charset="0"/>
                <a:cs typeface="Calibri" pitchFamily="34" charset="0"/>
                <a:sym typeface="Helvetica Neue Light" pitchFamily="1" charset="0"/>
              </a:rPr>
              <a:t>dgn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kondisi</a:t>
            </a:r>
            <a:r>
              <a:rPr lang="en-US" sz="1600" dirty="0" smtClean="0">
                <a:solidFill>
                  <a:prstClr val="black"/>
                </a:solidFill>
                <a:latin typeface="Calibri" pitchFamily="34" charset="0"/>
                <a:cs typeface="Calibri" pitchFamily="34" charset="0"/>
                <a:sym typeface="Helvetica Neue Light" pitchFamily="1" charset="0"/>
              </a:rPr>
              <a:t> </a:t>
            </a:r>
            <a:r>
              <a:rPr lang="id-ID" sz="1600" dirty="0" smtClean="0">
                <a:solidFill>
                  <a:prstClr val="black"/>
                </a:solidFill>
                <a:latin typeface="Calibri" pitchFamily="34" charset="0"/>
                <a:cs typeface="Calibri" pitchFamily="34" charset="0"/>
                <a:sym typeface="Helvetica Neue Light" pitchFamily="1" charset="0"/>
              </a:rPr>
              <a:t>maks. </a:t>
            </a:r>
            <a:r>
              <a:rPr lang="en-US" sz="1600" dirty="0" smtClean="0">
                <a:solidFill>
                  <a:prstClr val="black"/>
                </a:solidFill>
                <a:latin typeface="Calibri" pitchFamily="34" charset="0"/>
                <a:cs typeface="Calibri" pitchFamily="34" charset="0"/>
                <a:sym typeface="Helvetica Neue Light" pitchFamily="1" charset="0"/>
              </a:rPr>
              <a:t>30%.</a:t>
            </a:r>
          </a:p>
        </p:txBody>
      </p:sp>
      <p:sp>
        <p:nvSpPr>
          <p:cNvPr id="26" name="Rectangle 25"/>
          <p:cNvSpPr/>
          <p:nvPr/>
        </p:nvSpPr>
        <p:spPr>
          <a:xfrm>
            <a:off x="4586068" y="3505200"/>
            <a:ext cx="4557932" cy="3293209"/>
          </a:xfrm>
          <a:prstGeom prst="rect">
            <a:avLst/>
          </a:prstGeom>
        </p:spPr>
        <p:txBody>
          <a:bodyPr wrap="square">
            <a:spAutoFit/>
          </a:bodyPr>
          <a:lstStyle/>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Tidak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mengganggu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tupoksi</a:t>
            </a:r>
            <a:r>
              <a:rPr lang="id-ID" sz="1600" dirty="0" smtClean="0">
                <a:solidFill>
                  <a:prstClr val="black"/>
                </a:solidFill>
                <a:latin typeface="Calibri" pitchFamily="34" charset="0"/>
                <a:cs typeface="Calibri" pitchFamily="34" charset="0"/>
                <a:sym typeface="Helvetica Neue Light" pitchFamily="1" charset="0"/>
              </a:rPr>
              <a:t> K/L</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Dilaksanakan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dengan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lelang</a:t>
            </a:r>
            <a:r>
              <a:rPr lang="id-ID" sz="1600" dirty="0" smtClean="0">
                <a:latin typeface="Calibri" pitchFamily="34" charset="0"/>
                <a:cs typeface="Calibri" pitchFamily="34" charset="0"/>
              </a:rPr>
              <a:t>, kecuali BMN yang bersifat khusus, yaitu:</a:t>
            </a:r>
          </a:p>
          <a:p>
            <a:pPr marL="449263" indent="-187325">
              <a:spcBef>
                <a:spcPts val="0"/>
              </a:spcBef>
              <a:spcAft>
                <a:spcPts val="0"/>
              </a:spcAft>
              <a:buFont typeface="Wingdings" pitchFamily="2" charset="2"/>
              <a:buChar char="Ø"/>
            </a:pPr>
            <a:r>
              <a:rPr lang="id-ID" sz="1600" dirty="0" smtClean="0">
                <a:latin typeface="Calibri" pitchFamily="34" charset="0"/>
                <a:cs typeface="Calibri" pitchFamily="34" charset="0"/>
              </a:rPr>
              <a:t>Rumah negara gol. III;</a:t>
            </a:r>
          </a:p>
          <a:p>
            <a:pPr marL="449263" indent="-187325">
              <a:spcBef>
                <a:spcPts val="0"/>
              </a:spcBef>
              <a:spcAft>
                <a:spcPts val="0"/>
              </a:spcAft>
              <a:buFont typeface="Wingdings" pitchFamily="2" charset="2"/>
              <a:buChar char="Ø"/>
            </a:pPr>
            <a:r>
              <a:rPr lang="id-ID" sz="1600" dirty="0" smtClean="0">
                <a:latin typeface="Calibri" pitchFamily="34" charset="0"/>
                <a:cs typeface="Calibri" pitchFamily="34" charset="0"/>
              </a:rPr>
              <a:t>Kendaraan dinas pejabat negara.</a:t>
            </a:r>
          </a:p>
          <a:p>
            <a:pPr marL="449263" indent="-187325">
              <a:spcBef>
                <a:spcPts val="0"/>
              </a:spcBef>
              <a:spcAft>
                <a:spcPts val="0"/>
              </a:spcAft>
              <a:buFont typeface="Wingdings" pitchFamily="2" charset="2"/>
              <a:buChar char="Ø"/>
            </a:pPr>
            <a:r>
              <a:rPr lang="id-ID" sz="1600" dirty="0" smtClean="0">
                <a:latin typeface="Calibri" pitchFamily="34" charset="0"/>
                <a:cs typeface="Calibri" pitchFamily="34" charset="0"/>
              </a:rPr>
              <a:t>BMN lainnya, ditetapkan lebih lanjut oleh Pengelola berdasarkan pertimbangan Pengguna &amp; instansi teknis terkait, yaitu:</a:t>
            </a:r>
          </a:p>
          <a:p>
            <a:pPr marL="639763" lvl="1" indent="-187325" defTabSz="633413">
              <a:spcBef>
                <a:spcPts val="0"/>
              </a:spcBef>
              <a:spcAft>
                <a:spcPts val="0"/>
              </a:spcAft>
              <a:buFont typeface="Arial" pitchFamily="34" charset="0"/>
              <a:buChar char="•"/>
            </a:pPr>
            <a:r>
              <a:rPr lang="id-ID" sz="1600" dirty="0" smtClean="0">
                <a:latin typeface="Calibri" pitchFamily="34" charset="0"/>
                <a:cs typeface="Calibri" pitchFamily="34" charset="0"/>
              </a:rPr>
              <a:t>Tanah/bangunan yg akan digunakan utk kepentingan umum;</a:t>
            </a:r>
          </a:p>
          <a:p>
            <a:pPr marL="639763" lvl="1" indent="-187325" defTabSz="633413">
              <a:spcBef>
                <a:spcPts val="0"/>
              </a:spcBef>
              <a:spcAft>
                <a:spcPts val="0"/>
              </a:spcAft>
              <a:buFont typeface="Arial" pitchFamily="34" charset="0"/>
              <a:buChar char="•"/>
            </a:pPr>
            <a:r>
              <a:rPr lang="id-ID" sz="1600" dirty="0" smtClean="0">
                <a:latin typeface="Calibri" pitchFamily="34" charset="0"/>
                <a:cs typeface="Calibri" pitchFamily="34" charset="0"/>
              </a:rPr>
              <a:t>Jika dilelang akan merusak tata niaga;</a:t>
            </a:r>
          </a:p>
          <a:p>
            <a:pPr marL="639763" lvl="1" indent="-187325" defTabSz="633413">
              <a:spcBef>
                <a:spcPts val="0"/>
              </a:spcBef>
              <a:spcAft>
                <a:spcPts val="0"/>
              </a:spcAft>
              <a:buFont typeface="Arial" pitchFamily="34" charset="0"/>
              <a:buChar char="•"/>
            </a:pPr>
            <a:r>
              <a:rPr lang="id-ID" sz="1600" dirty="0" smtClean="0">
                <a:latin typeface="Calibri" pitchFamily="34" charset="0"/>
                <a:cs typeface="Calibri" pitchFamily="34" charset="0"/>
              </a:rPr>
              <a:t>Tanah kavling yg dari awal pengadaan utk pembangunan perumahan pegawai negeri.</a:t>
            </a:r>
          </a:p>
        </p:txBody>
      </p:sp>
      <p:grpSp>
        <p:nvGrpSpPr>
          <p:cNvPr id="27" name="Group 79"/>
          <p:cNvGrpSpPr>
            <a:grpSpLocks/>
          </p:cNvGrpSpPr>
          <p:nvPr/>
        </p:nvGrpSpPr>
        <p:grpSpPr bwMode="auto">
          <a:xfrm>
            <a:off x="7493082" y="1458513"/>
            <a:ext cx="1522277" cy="1066850"/>
            <a:chOff x="3206" y="1160"/>
            <a:chExt cx="1346" cy="1279"/>
          </a:xfrm>
        </p:grpSpPr>
        <p:sp>
          <p:nvSpPr>
            <p:cNvPr id="29" name="AutoShape 80"/>
            <p:cNvSpPr>
              <a:spLocks noChangeArrowheads="1"/>
            </p:cNvSpPr>
            <p:nvPr/>
          </p:nvSpPr>
          <p:spPr bwMode="gray">
            <a:xfrm>
              <a:off x="3318" y="1612"/>
              <a:ext cx="1234"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31" name="Text Box 81"/>
            <p:cNvSpPr txBox="1">
              <a:spLocks noChangeArrowheads="1"/>
            </p:cNvSpPr>
            <p:nvPr/>
          </p:nvSpPr>
          <p:spPr bwMode="gray">
            <a:xfrm>
              <a:off x="3655" y="1685"/>
              <a:ext cx="808" cy="627"/>
            </a:xfrm>
            <a:prstGeom prst="rect">
              <a:avLst/>
            </a:prstGeom>
            <a:noFill/>
            <a:ln w="9525" algn="ctr">
              <a:noFill/>
              <a:miter lim="800000"/>
              <a:headEnd/>
              <a:tailEnd/>
            </a:ln>
            <a:effectLst/>
          </p:spPr>
          <p:txBody>
            <a:bodyPr wrap="square">
              <a:spAutoFit/>
            </a:bodyPr>
            <a:lstStyle/>
            <a:p>
              <a:pPr eaLnBrk="0" hangingPunct="0"/>
              <a:r>
                <a:rPr lang="en-US" sz="1400" dirty="0" smtClean="0">
                  <a:solidFill>
                    <a:srgbClr val="000000"/>
                  </a:solidFill>
                  <a:latin typeface="Calibri" pitchFamily="34" charset="0"/>
                  <a:cs typeface="Calibri" pitchFamily="34" charset="0"/>
                </a:rPr>
                <a:t>Tanah/</a:t>
              </a:r>
              <a:r>
                <a:rPr lang="id-ID"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bangunan</a:t>
              </a:r>
              <a:endParaRPr lang="en-US" sz="1400" dirty="0" smtClean="0">
                <a:solidFill>
                  <a:srgbClr val="000000"/>
                </a:solidFill>
                <a:latin typeface="Calibri" pitchFamily="34" charset="0"/>
                <a:cs typeface="Calibri" pitchFamily="34" charset="0"/>
              </a:endParaRPr>
            </a:p>
          </p:txBody>
        </p:sp>
        <p:grpSp>
          <p:nvGrpSpPr>
            <p:cNvPr id="32" name="Group 82"/>
            <p:cNvGrpSpPr>
              <a:grpSpLocks/>
            </p:cNvGrpSpPr>
            <p:nvPr/>
          </p:nvGrpSpPr>
          <p:grpSpPr bwMode="auto">
            <a:xfrm>
              <a:off x="3206" y="1160"/>
              <a:ext cx="382" cy="1051"/>
              <a:chOff x="3206" y="1160"/>
              <a:chExt cx="382" cy="1051"/>
            </a:xfrm>
          </p:grpSpPr>
          <p:sp>
            <p:nvSpPr>
              <p:cNvPr id="33" name="Freeform 83"/>
              <p:cNvSpPr>
                <a:spLocks/>
              </p:cNvSpPr>
              <p:nvPr/>
            </p:nvSpPr>
            <p:spPr bwMode="gray">
              <a:xfrm>
                <a:off x="3288"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34" name="Freeform 84"/>
              <p:cNvSpPr>
                <a:spLocks/>
              </p:cNvSpPr>
              <p:nvPr/>
            </p:nvSpPr>
            <p:spPr bwMode="gray">
              <a:xfrm>
                <a:off x="3206"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35" name="Text Box 24"/>
          <p:cNvSpPr txBox="1">
            <a:spLocks noChangeArrowheads="1"/>
          </p:cNvSpPr>
          <p:nvPr/>
        </p:nvSpPr>
        <p:spPr bwMode="auto">
          <a:xfrm>
            <a:off x="7862668" y="1513859"/>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36" name="Group 73"/>
          <p:cNvGrpSpPr>
            <a:grpSpLocks/>
          </p:cNvGrpSpPr>
          <p:nvPr/>
        </p:nvGrpSpPr>
        <p:grpSpPr bwMode="auto">
          <a:xfrm>
            <a:off x="4724829" y="1447800"/>
            <a:ext cx="2695046" cy="1819513"/>
            <a:chOff x="609" y="1184"/>
            <a:chExt cx="2891" cy="2129"/>
          </a:xfrm>
        </p:grpSpPr>
        <p:sp>
          <p:nvSpPr>
            <p:cNvPr id="37" name="AutoShape 74"/>
            <p:cNvSpPr>
              <a:spLocks noChangeArrowheads="1"/>
            </p:cNvSpPr>
            <p:nvPr/>
          </p:nvSpPr>
          <p:spPr bwMode="gray">
            <a:xfrm>
              <a:off x="609" y="1618"/>
              <a:ext cx="2778" cy="1695"/>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38" name="Group 75"/>
            <p:cNvGrpSpPr>
              <a:grpSpLocks/>
            </p:cNvGrpSpPr>
            <p:nvPr/>
          </p:nvGrpSpPr>
          <p:grpSpPr bwMode="auto">
            <a:xfrm>
              <a:off x="3037" y="1184"/>
              <a:ext cx="463" cy="1041"/>
              <a:chOff x="3037" y="1184"/>
              <a:chExt cx="463" cy="1041"/>
            </a:xfrm>
          </p:grpSpPr>
          <p:sp>
            <p:nvSpPr>
              <p:cNvPr id="39" name="Freeform 76"/>
              <p:cNvSpPr>
                <a:spLocks/>
              </p:cNvSpPr>
              <p:nvPr/>
            </p:nvSpPr>
            <p:spPr bwMode="gray">
              <a:xfrm>
                <a:off x="3155"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40" name="Freeform 77"/>
              <p:cNvSpPr>
                <a:spLocks/>
              </p:cNvSpPr>
              <p:nvPr/>
            </p:nvSpPr>
            <p:spPr bwMode="gray">
              <a:xfrm>
                <a:off x="3037"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41" name="Rectangle 40"/>
          <p:cNvSpPr/>
          <p:nvPr/>
        </p:nvSpPr>
        <p:spPr>
          <a:xfrm>
            <a:off x="4724400" y="1819897"/>
            <a:ext cx="2590800" cy="1384995"/>
          </a:xfrm>
          <a:prstGeom prst="rect">
            <a:avLst/>
          </a:prstGeom>
        </p:spPr>
        <p:txBody>
          <a:bodyPr wrap="square">
            <a:spAutoFit/>
          </a:bodyPr>
          <a:lstStyle/>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Bangunan harus dihapuskan karena anggaran bangunan pengganti telah tersedia;</a:t>
            </a:r>
          </a:p>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Penjualan tanah/ bangunan rumah negara gol. III</a:t>
            </a:r>
          </a:p>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Selain tanah/bangunan</a:t>
            </a:r>
            <a:endParaRPr lang="id-ID" sz="1400" dirty="0">
              <a:latin typeface="Calibri" pitchFamily="34" charset="0"/>
              <a:cs typeface="Calibri" pitchFamily="34" charset="0"/>
            </a:endParaRPr>
          </a:p>
        </p:txBody>
      </p:sp>
      <p:sp>
        <p:nvSpPr>
          <p:cNvPr id="42" name="Text Box 24"/>
          <p:cNvSpPr txBox="1">
            <a:spLocks noChangeArrowheads="1"/>
          </p:cNvSpPr>
          <p:nvPr/>
        </p:nvSpPr>
        <p:spPr bwMode="auto">
          <a:xfrm>
            <a:off x="5281737" y="1520645"/>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43" name="Text Box 24"/>
          <p:cNvSpPr txBox="1">
            <a:spLocks noChangeArrowheads="1"/>
          </p:cNvSpPr>
          <p:nvPr/>
        </p:nvSpPr>
        <p:spPr bwMode="auto">
          <a:xfrm>
            <a:off x="7543800" y="2658097"/>
            <a:ext cx="1143000" cy="777136"/>
          </a:xfrm>
          <a:prstGeom prst="rect">
            <a:avLst/>
          </a:prstGeom>
          <a:noFill/>
          <a:ln w="9525">
            <a:noFill/>
            <a:miter lim="800000"/>
            <a:headEnd/>
            <a:tailEnd/>
          </a:ln>
          <a:effectLst/>
        </p:spPr>
        <p:txBody>
          <a:bodyPr wrap="square">
            <a:spAutoFit/>
          </a:bodyPr>
          <a:lstStyle/>
          <a:p>
            <a:pP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a:p>
            <a:pPr marL="177800" indent="-177800"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44" name="Right Arrow 43"/>
          <p:cNvSpPr/>
          <p:nvPr/>
        </p:nvSpPr>
        <p:spPr>
          <a:xfrm>
            <a:off x="7391400" y="2810497"/>
            <a:ext cx="152400" cy="457200"/>
          </a:xfrm>
          <a:prstGeom prst="rightArrow">
            <a:avLst/>
          </a:prstGeom>
          <a:solidFill>
            <a:srgbClr val="CCCCFF"/>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45" name="Straight Connector 44"/>
          <p:cNvCxnSpPr/>
          <p:nvPr/>
        </p:nvCxnSpPr>
        <p:spPr>
          <a:xfrm>
            <a:off x="4572000" y="3429000"/>
            <a:ext cx="449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200" y="4038600"/>
            <a:ext cx="449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Tukar Menukar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114864"/>
            <a:ext cx="8686800" cy="790136"/>
          </a:xfrm>
          <a:solidFill>
            <a:schemeClr val="bg1"/>
          </a:solidFill>
        </p:spPr>
        <p:txBody>
          <a:bodyPr>
            <a:noAutofit/>
          </a:bodyPr>
          <a:lstStyle>
            <a:extLst/>
          </a:lstStyle>
          <a:p>
            <a:pPr eaLnBrk="1" fontAlgn="auto" hangingPunct="1">
              <a:spcAft>
                <a:spcPts val="0"/>
              </a:spcAft>
              <a:defRPr/>
            </a:pPr>
            <a:r>
              <a:rPr lang="sv-SE" sz="1600" dirty="0" smtClean="0"/>
              <a:t>pengalihan kepemilikan BMN yang dilakukan antara pemerintah pusat dengan pemerintah daerah atau dengan pihak lain, dengan menerima penggantian dalam bentuk barang, sekurang-kurangnya dengan nilai seimbang</a:t>
            </a:r>
            <a:r>
              <a:rPr lang="id-ID" sz="1600" dirty="0" smtClean="0"/>
              <a:t>.</a:t>
            </a:r>
          </a:p>
          <a:p>
            <a:pPr eaLnBrk="1" fontAlgn="auto" hangingPunct="1">
              <a:spcAft>
                <a:spcPts val="0"/>
              </a:spcAft>
              <a:defRPr/>
            </a:pPr>
            <a:endParaRPr lang="en-US" sz="1600" dirty="0" smtClean="0"/>
          </a:p>
          <a:p>
            <a:pPr eaLnBrk="1" fontAlgn="auto" hangingPunct="1">
              <a:spcAft>
                <a:spcPts val="0"/>
              </a:spcAft>
              <a:defRPr/>
            </a:pPr>
            <a:endParaRPr lang="en-US" sz="1600" dirty="0"/>
          </a:p>
        </p:txBody>
      </p:sp>
      <p:sp>
        <p:nvSpPr>
          <p:cNvPr id="13" name="AutoShape 7"/>
          <p:cNvSpPr>
            <a:spLocks noChangeArrowheads="1"/>
          </p:cNvSpPr>
          <p:nvPr/>
        </p:nvSpPr>
        <p:spPr bwMode="gray">
          <a:xfrm>
            <a:off x="790575" y="2936786"/>
            <a:ext cx="5457825" cy="581463"/>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4" name="AutoShape 9"/>
          <p:cNvSpPr>
            <a:spLocks noChangeArrowheads="1"/>
          </p:cNvSpPr>
          <p:nvPr/>
        </p:nvSpPr>
        <p:spPr bwMode="ltGray">
          <a:xfrm>
            <a:off x="762000" y="3615396"/>
            <a:ext cx="4032000" cy="826424"/>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5" name="AutoShape 11"/>
          <p:cNvSpPr>
            <a:spLocks noChangeArrowheads="1"/>
          </p:cNvSpPr>
          <p:nvPr/>
        </p:nvSpPr>
        <p:spPr bwMode="gray">
          <a:xfrm>
            <a:off x="762000" y="2187580"/>
            <a:ext cx="4724400" cy="63182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6" name="AutoShape 13"/>
          <p:cNvSpPr>
            <a:spLocks noChangeArrowheads="1"/>
          </p:cNvSpPr>
          <p:nvPr/>
        </p:nvSpPr>
        <p:spPr bwMode="gray">
          <a:xfrm>
            <a:off x="437272" y="2133600"/>
            <a:ext cx="1296000" cy="434980"/>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7" name="AutoShape 15"/>
          <p:cNvSpPr>
            <a:spLocks noChangeArrowheads="1"/>
          </p:cNvSpPr>
          <p:nvPr/>
        </p:nvSpPr>
        <p:spPr bwMode="gray">
          <a:xfrm>
            <a:off x="457200" y="2895600"/>
            <a:ext cx="1296000" cy="38100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8" name="AutoShape 17"/>
          <p:cNvSpPr>
            <a:spLocks noChangeArrowheads="1"/>
          </p:cNvSpPr>
          <p:nvPr/>
        </p:nvSpPr>
        <p:spPr bwMode="gray">
          <a:xfrm>
            <a:off x="457201" y="3581400"/>
            <a:ext cx="1295400" cy="381000"/>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9" name="Text Box 20"/>
          <p:cNvSpPr txBox="1">
            <a:spLocks noChangeArrowheads="1"/>
          </p:cNvSpPr>
          <p:nvPr/>
        </p:nvSpPr>
        <p:spPr bwMode="black">
          <a:xfrm>
            <a:off x="1828800" y="2206489"/>
            <a:ext cx="28956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Optimalisasi</a:t>
            </a:r>
            <a:r>
              <a:rPr lang="en-US" sz="1600" dirty="0" smtClean="0">
                <a:solidFill>
                  <a:srgbClr val="000000"/>
                </a:solidFill>
                <a:latin typeface="Calibri" pitchFamily="34" charset="0"/>
                <a:cs typeface="Calibri" pitchFamily="34" charset="0"/>
              </a:rPr>
              <a:t> BMN</a:t>
            </a:r>
            <a:r>
              <a:rPr lang="id-ID" sz="1600" dirty="0" smtClean="0">
                <a:solidFill>
                  <a:srgbClr val="000000"/>
                </a:solidFill>
                <a:latin typeface="Calibri" pitchFamily="34" charset="0"/>
                <a:cs typeface="Calibri" pitchFamily="34" charset="0"/>
              </a:rPr>
              <a:t> yang </a:t>
            </a:r>
            <a:r>
              <a:rPr lang="en-US" sz="1600" dirty="0" smtClean="0">
                <a:solidFill>
                  <a:srgbClr val="000000"/>
                </a:solidFill>
                <a:latin typeface="Calibri" pitchFamily="34" charset="0"/>
                <a:cs typeface="Calibri" pitchFamily="34" charset="0"/>
              </a:rPr>
              <a:t> b</a:t>
            </a:r>
            <a:r>
              <a:rPr lang="id-ID" sz="1600" dirty="0" smtClean="0">
                <a:solidFill>
                  <a:srgbClr val="000000"/>
                </a:solidFill>
                <a:latin typeface="Calibri" pitchFamily="34" charset="0"/>
                <a:cs typeface="Calibri" pitchFamily="34" charset="0"/>
              </a:rPr>
              <a:t>erlebih/idle</a:t>
            </a:r>
            <a:endParaRPr lang="en-US" sz="1600" dirty="0">
              <a:solidFill>
                <a:srgbClr val="000000"/>
              </a:solidFill>
              <a:latin typeface="Calibri" pitchFamily="34" charset="0"/>
              <a:cs typeface="Calibri" pitchFamily="34" charset="0"/>
            </a:endParaRPr>
          </a:p>
        </p:txBody>
      </p:sp>
      <p:sp>
        <p:nvSpPr>
          <p:cNvPr id="20" name="Text Box 21"/>
          <p:cNvSpPr txBox="1">
            <a:spLocks noChangeArrowheads="1"/>
          </p:cNvSpPr>
          <p:nvPr/>
        </p:nvSpPr>
        <p:spPr bwMode="black">
          <a:xfrm>
            <a:off x="1828801" y="2917820"/>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smtClean="0">
                <a:solidFill>
                  <a:srgbClr val="000000"/>
                </a:solidFill>
                <a:latin typeface="Calibri" pitchFamily="34" charset="0"/>
                <a:cs typeface="Calibri" pitchFamily="34" charset="0"/>
              </a:rPr>
              <a:t>S</a:t>
            </a:r>
            <a:r>
              <a:rPr lang="id-ID" sz="1600" dirty="0" smtClean="0">
                <a:solidFill>
                  <a:srgbClr val="000000"/>
                </a:solidFill>
                <a:latin typeface="Calibri" pitchFamily="34" charset="0"/>
                <a:cs typeface="Calibri" pitchFamily="34" charset="0"/>
              </a:rPr>
              <a:t>ecara ekonomis lebih menguntungkan bagi negara</a:t>
            </a:r>
            <a:endParaRPr lang="en-US" sz="1600" dirty="0">
              <a:solidFill>
                <a:srgbClr val="000000"/>
              </a:solidFill>
              <a:latin typeface="Calibri" pitchFamily="34" charset="0"/>
              <a:cs typeface="Calibri" pitchFamily="34" charset="0"/>
            </a:endParaRPr>
          </a:p>
        </p:txBody>
      </p:sp>
      <p:sp>
        <p:nvSpPr>
          <p:cNvPr id="22" name="Text Box 22"/>
          <p:cNvSpPr txBox="1">
            <a:spLocks noChangeArrowheads="1"/>
          </p:cNvSpPr>
          <p:nvPr/>
        </p:nvSpPr>
        <p:spPr bwMode="black">
          <a:xfrm>
            <a:off x="1828800" y="3578089"/>
            <a:ext cx="2667000" cy="830997"/>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id-ID" sz="1600" dirty="0" smtClean="0">
                <a:solidFill>
                  <a:srgbClr val="000000"/>
                </a:solidFill>
                <a:latin typeface="Calibri" pitchFamily="34" charset="0"/>
                <a:cs typeface="Calibri" pitchFamily="34" charset="0"/>
              </a:rPr>
              <a:t>Pelaksanaan ketentuan peraturan perundang-undangan</a:t>
            </a:r>
            <a:r>
              <a:rPr lang="en-US" sz="1600" dirty="0" smtClean="0">
                <a:solidFill>
                  <a:srgbClr val="000000"/>
                </a:solidFill>
                <a:latin typeface="Calibri" pitchFamily="34" charset="0"/>
                <a:cs typeface="Calibri" pitchFamily="34" charset="0"/>
              </a:rPr>
              <a:t>.</a:t>
            </a:r>
            <a:endParaRPr lang="en-US" sz="1600" dirty="0">
              <a:solidFill>
                <a:srgbClr val="000000"/>
              </a:solidFill>
              <a:latin typeface="Calibri" pitchFamily="34" charset="0"/>
              <a:cs typeface="Calibri" pitchFamily="34" charset="0"/>
            </a:endParaRPr>
          </a:p>
        </p:txBody>
      </p:sp>
      <p:sp>
        <p:nvSpPr>
          <p:cNvPr id="23" name="Text Box 24"/>
          <p:cNvSpPr txBox="1">
            <a:spLocks noChangeArrowheads="1"/>
          </p:cNvSpPr>
          <p:nvPr/>
        </p:nvSpPr>
        <p:spPr bwMode="white">
          <a:xfrm>
            <a:off x="457200" y="2187580"/>
            <a:ext cx="1219199"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err="1" smtClean="0">
                <a:solidFill>
                  <a:srgbClr val="FEFFFF"/>
                </a:solidFill>
                <a:latin typeface="Calibri" pitchFamily="34" charset="0"/>
                <a:cs typeface="Calibri" pitchFamily="34" charset="0"/>
              </a:rPr>
              <a:t>Optimalisasi</a:t>
            </a:r>
            <a:endParaRPr lang="en-US" sz="1600" dirty="0">
              <a:solidFill>
                <a:srgbClr val="FEFFFF"/>
              </a:solidFill>
              <a:latin typeface="Calibri" pitchFamily="34" charset="0"/>
              <a:cs typeface="Calibri" pitchFamily="34" charset="0"/>
            </a:endParaRPr>
          </a:p>
        </p:txBody>
      </p:sp>
      <p:sp>
        <p:nvSpPr>
          <p:cNvPr id="24" name="Text Box 25"/>
          <p:cNvSpPr txBox="1">
            <a:spLocks noChangeArrowheads="1"/>
          </p:cNvSpPr>
          <p:nvPr/>
        </p:nvSpPr>
        <p:spPr bwMode="white">
          <a:xfrm>
            <a:off x="533400" y="2895600"/>
            <a:ext cx="12192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solidFill>
                  <a:prstClr val="black"/>
                </a:solidFill>
                <a:latin typeface="Calibri" pitchFamily="34" charset="0"/>
                <a:cs typeface="Calibri" pitchFamily="34" charset="0"/>
              </a:rPr>
              <a:t> </a:t>
            </a:r>
            <a:r>
              <a:rPr lang="id-ID" sz="1600" dirty="0" smtClean="0">
                <a:solidFill>
                  <a:prstClr val="black"/>
                </a:solidFill>
                <a:latin typeface="Calibri" pitchFamily="34" charset="0"/>
                <a:cs typeface="Calibri" pitchFamily="34" charset="0"/>
              </a:rPr>
              <a:t>Ekonomis</a:t>
            </a:r>
            <a:endParaRPr lang="en-US" sz="1600" dirty="0">
              <a:solidFill>
                <a:prstClr val="black"/>
              </a:solidFill>
              <a:latin typeface="Calibri" pitchFamily="34" charset="0"/>
              <a:cs typeface="Calibri" pitchFamily="34" charset="0"/>
            </a:endParaRPr>
          </a:p>
        </p:txBody>
      </p:sp>
      <p:sp>
        <p:nvSpPr>
          <p:cNvPr id="25" name="Text Box 26"/>
          <p:cNvSpPr txBox="1">
            <a:spLocks noChangeArrowheads="1"/>
          </p:cNvSpPr>
          <p:nvPr/>
        </p:nvSpPr>
        <p:spPr bwMode="white">
          <a:xfrm>
            <a:off x="457200" y="3595467"/>
            <a:ext cx="12954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id-ID" sz="1600" dirty="0" smtClean="0">
                <a:solidFill>
                  <a:srgbClr val="FEFFFF"/>
                </a:solidFill>
                <a:latin typeface="Calibri" pitchFamily="34" charset="0"/>
                <a:cs typeface="Calibri" pitchFamily="34" charset="0"/>
              </a:rPr>
              <a:t>Legalitas</a:t>
            </a:r>
            <a:endParaRPr lang="en-US" sz="1600" dirty="0">
              <a:solidFill>
                <a:srgbClr val="FEFFFF"/>
              </a:solidFill>
              <a:latin typeface="Calibri" pitchFamily="34" charset="0"/>
              <a:cs typeface="Calibri" pitchFamily="34" charset="0"/>
            </a:endParaRPr>
          </a:p>
        </p:txBody>
      </p:sp>
      <p:sp>
        <p:nvSpPr>
          <p:cNvPr id="26" name="Rectangle 25"/>
          <p:cNvSpPr/>
          <p:nvPr/>
        </p:nvSpPr>
        <p:spPr>
          <a:xfrm>
            <a:off x="4586068" y="3657600"/>
            <a:ext cx="4557932" cy="3123188"/>
          </a:xfrm>
          <a:prstGeom prst="rect">
            <a:avLst/>
          </a:prstGeom>
        </p:spPr>
        <p:txBody>
          <a:bodyPr wrap="square">
            <a:spAutoFit/>
          </a:bodyPr>
          <a:lstStyle/>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Tukar-menukar</a:t>
            </a:r>
            <a:r>
              <a:rPr lang="en-US" sz="1600" dirty="0" smtClean="0">
                <a:solidFill>
                  <a:prstClr val="black"/>
                </a:solidFill>
                <a:latin typeface="Calibri" pitchFamily="34" charset="0"/>
                <a:cs typeface="Calibri" pitchFamily="34" charset="0"/>
                <a:sym typeface="Helvetica Neue Light" pitchFamily="1" charset="0"/>
              </a:rPr>
              <a:t> BMN </a:t>
            </a:r>
            <a:r>
              <a:rPr lang="en-US" sz="1600" dirty="0" err="1" smtClean="0">
                <a:solidFill>
                  <a:prstClr val="black"/>
                </a:solidFill>
                <a:latin typeface="Calibri" pitchFamily="34" charset="0"/>
                <a:cs typeface="Calibri" pitchFamily="34" charset="0"/>
                <a:sym typeface="Helvetica Neue Light" pitchFamily="1" charset="0"/>
              </a:rPr>
              <a:t>dilakukan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dalam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hal</a:t>
            </a:r>
            <a:r>
              <a:rPr lang="en-US" sz="1600" dirty="0" smtClean="0">
                <a:solidFill>
                  <a:prstClr val="black"/>
                </a:solidFill>
                <a:latin typeface="Calibri" pitchFamily="34" charset="0"/>
                <a:cs typeface="Calibri" pitchFamily="34" charset="0"/>
                <a:sym typeface="Helvetica Neue Light" pitchFamily="1" charset="0"/>
              </a:rPr>
              <a:t>: </a:t>
            </a:r>
          </a:p>
          <a:p>
            <a:pPr marL="450850" lvl="1"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Tidak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sesuai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tata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ruang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wilayah</a:t>
            </a:r>
            <a:r>
              <a:rPr lang="en-US" sz="1600" dirty="0" smtClean="0">
                <a:solidFill>
                  <a:prstClr val="black"/>
                </a:solidFill>
                <a:latin typeface="Calibri" pitchFamily="34" charset="0"/>
                <a:cs typeface="Calibri" pitchFamily="34" charset="0"/>
                <a:sym typeface="Helvetica Neue Light" pitchFamily="1" charset="0"/>
              </a:rPr>
              <a:t>/</a:t>
            </a:r>
            <a:r>
              <a:rPr lang="en-US" sz="1600" dirty="0" err="1" smtClean="0">
                <a:solidFill>
                  <a:prstClr val="black"/>
                </a:solidFill>
                <a:latin typeface="Calibri" pitchFamily="34" charset="0"/>
                <a:cs typeface="Calibri" pitchFamily="34" charset="0"/>
                <a:sym typeface="Helvetica Neue Light" pitchFamily="1" charset="0"/>
              </a:rPr>
              <a:t>kota</a:t>
            </a:r>
            <a:r>
              <a:rPr lang="en-US" sz="1600" dirty="0" smtClean="0">
                <a:solidFill>
                  <a:prstClr val="black"/>
                </a:solidFill>
                <a:latin typeface="Calibri" pitchFamily="34" charset="0"/>
                <a:cs typeface="Calibri" pitchFamily="34" charset="0"/>
                <a:sym typeface="Helvetica Neue Light" pitchFamily="1" charset="0"/>
              </a:rPr>
              <a:t>;</a:t>
            </a:r>
          </a:p>
          <a:p>
            <a:pPr marL="450850" lvl="1"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Belum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dimanfaatkan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secara</a:t>
            </a:r>
            <a:r>
              <a:rPr lang="en-US" sz="1600" dirty="0" smtClean="0">
                <a:solidFill>
                  <a:prstClr val="black"/>
                </a:solidFill>
                <a:latin typeface="Calibri" pitchFamily="34" charset="0"/>
                <a:cs typeface="Calibri" pitchFamily="34" charset="0"/>
                <a:sym typeface="Helvetica Neue Light" pitchFamily="1" charset="0"/>
              </a:rPr>
              <a:t> optimal; </a:t>
            </a:r>
          </a:p>
          <a:p>
            <a:pPr marL="450850" lvl="1"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Penyatuan</a:t>
            </a:r>
            <a:r>
              <a:rPr lang="en-US" sz="1600" dirty="0" smtClean="0">
                <a:solidFill>
                  <a:prstClr val="black"/>
                </a:solidFill>
                <a:latin typeface="Calibri" pitchFamily="34" charset="0"/>
                <a:cs typeface="Calibri" pitchFamily="34" charset="0"/>
                <a:sym typeface="Helvetica Neue Light" pitchFamily="1" charset="0"/>
              </a:rPr>
              <a:t> BMN yang </a:t>
            </a:r>
            <a:r>
              <a:rPr lang="en-US" sz="1600" dirty="0" err="1" smtClean="0">
                <a:solidFill>
                  <a:prstClr val="black"/>
                </a:solidFill>
                <a:latin typeface="Calibri" pitchFamily="34" charset="0"/>
                <a:cs typeface="Calibri" pitchFamily="34" charset="0"/>
                <a:sym typeface="Helvetica Neue Light" pitchFamily="1" charset="0"/>
              </a:rPr>
              <a:t>lokasinya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terpencar</a:t>
            </a:r>
            <a:r>
              <a:rPr lang="en-US" sz="1600" dirty="0" smtClean="0">
                <a:solidFill>
                  <a:prstClr val="black"/>
                </a:solidFill>
                <a:latin typeface="Calibri" pitchFamily="34" charset="0"/>
                <a:cs typeface="Calibri" pitchFamily="34" charset="0"/>
                <a:sym typeface="Helvetica Neue Light" pitchFamily="1" charset="0"/>
              </a:rPr>
              <a:t>; </a:t>
            </a:r>
          </a:p>
          <a:p>
            <a:pPr marL="450850" lvl="1"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Pelaksanaan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renstra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pemerintah</a:t>
            </a:r>
            <a:r>
              <a:rPr lang="en-US" sz="1600" dirty="0" smtClean="0">
                <a:solidFill>
                  <a:prstClr val="black"/>
                </a:solidFill>
                <a:latin typeface="Calibri" pitchFamily="34" charset="0"/>
                <a:cs typeface="Calibri" pitchFamily="34" charset="0"/>
                <a:sym typeface="Helvetica Neue Light" pitchFamily="1" charset="0"/>
              </a:rPr>
              <a:t>/</a:t>
            </a:r>
            <a:r>
              <a:rPr lang="en-US" sz="1600" dirty="0" err="1" smtClean="0">
                <a:solidFill>
                  <a:prstClr val="black"/>
                </a:solidFill>
                <a:latin typeface="Calibri" pitchFamily="34" charset="0"/>
                <a:cs typeface="Calibri" pitchFamily="34" charset="0"/>
                <a:sym typeface="Helvetica Neue Light" pitchFamily="1" charset="0"/>
              </a:rPr>
              <a:t>negara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atau</a:t>
            </a:r>
            <a:r>
              <a:rPr lang="en-US" sz="1600" dirty="0" smtClean="0">
                <a:solidFill>
                  <a:prstClr val="black"/>
                </a:solidFill>
                <a:latin typeface="Calibri" pitchFamily="34" charset="0"/>
                <a:cs typeface="Calibri" pitchFamily="34" charset="0"/>
                <a:sym typeface="Helvetica Neue Light" pitchFamily="1" charset="0"/>
              </a:rPr>
              <a:t> </a:t>
            </a:r>
          </a:p>
          <a:p>
            <a:pPr marL="450850" lvl="1" indent="-184150" algn="just" fontAlgn="auto">
              <a:spcBef>
                <a:spcPts val="0"/>
              </a:spcBef>
              <a:spcAft>
                <a:spcPts val="0"/>
              </a:spcAft>
              <a:buSzPct val="90000"/>
              <a:buFont typeface="Arial" pitchFamily="34" charset="0"/>
              <a:buChar char="•"/>
              <a:defRPr/>
            </a:pPr>
            <a:r>
              <a:rPr lang="en-US" sz="1600" dirty="0" err="1" smtClean="0">
                <a:solidFill>
                  <a:prstClr val="black"/>
                </a:solidFill>
                <a:latin typeface="Calibri" pitchFamily="34" charset="0"/>
                <a:cs typeface="Calibri" pitchFamily="34" charset="0"/>
                <a:sym typeface="Helvetica Neue Light" pitchFamily="1" charset="0"/>
              </a:rPr>
              <a:t>ketinggalan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teknologi</a:t>
            </a:r>
            <a:endParaRPr lang="id-ID" sz="1600" dirty="0" smtClean="0">
              <a:solidFill>
                <a:prstClr val="black"/>
              </a:solidFill>
              <a:latin typeface="Calibri" pitchFamily="34" charset="0"/>
              <a:cs typeface="Calibri" pitchFamily="34" charset="0"/>
              <a:sym typeface="Helvetica Neue Light" pitchFamily="1" charset="0"/>
            </a:endParaRPr>
          </a:p>
          <a:p>
            <a:pPr marL="266700" indent="-266700" algn="just" fontAlgn="auto">
              <a:spcBef>
                <a:spcPts val="0"/>
              </a:spcBef>
              <a:spcAft>
                <a:spcPts val="0"/>
              </a:spcAft>
              <a:buSzPct val="90000"/>
              <a:buFont typeface="Wingdings" pitchFamily="2" charset="2"/>
              <a:buChar char="q"/>
              <a:defRPr/>
            </a:pPr>
            <a:r>
              <a:rPr lang="id-ID" sz="1600" dirty="0" smtClean="0">
                <a:solidFill>
                  <a:prstClr val="black"/>
                </a:solidFill>
                <a:latin typeface="Calibri" pitchFamily="34" charset="0"/>
                <a:cs typeface="Calibri" pitchFamily="34" charset="0"/>
                <a:sym typeface="Helvetica Neue Light" pitchFamily="1" charset="0"/>
              </a:rPr>
              <a:t>Mitra : BUMN/D, Pemda, perorangan, dan badan hukum lainnya.</a:t>
            </a:r>
          </a:p>
          <a:p>
            <a:pPr marL="266700" indent="-266700" algn="just" fontAlgn="auto">
              <a:spcBef>
                <a:spcPts val="0"/>
              </a:spcBef>
              <a:spcAft>
                <a:spcPts val="0"/>
              </a:spcAft>
              <a:buSzPct val="90000"/>
              <a:buFont typeface="Wingdings" pitchFamily="2" charset="2"/>
              <a:buChar char="q"/>
              <a:defRPr/>
            </a:pPr>
            <a:r>
              <a:rPr lang="id-ID" sz="1600" dirty="0" smtClean="0">
                <a:latin typeface="Calibri" pitchFamily="34" charset="0"/>
                <a:cs typeface="Calibri" pitchFamily="34" charset="0"/>
              </a:rPr>
              <a:t>Mitra ditentukan melalui tender dgn minimal 5 (lima) peminat, kecuali pertukaran dengan:</a:t>
            </a:r>
          </a:p>
          <a:p>
            <a:pPr marL="450850" lvl="1" indent="-184150" algn="just" fontAlgn="auto">
              <a:spcBef>
                <a:spcPts val="0"/>
              </a:spcBef>
              <a:spcAft>
                <a:spcPts val="0"/>
              </a:spcAft>
              <a:buSzPct val="90000"/>
              <a:buFont typeface="Arial" pitchFamily="34" charset="0"/>
              <a:buChar char="•"/>
              <a:defRPr/>
            </a:pPr>
            <a:r>
              <a:rPr lang="id-ID" sz="1600" dirty="0" smtClean="0">
                <a:latin typeface="Calibri" pitchFamily="34" charset="0"/>
                <a:cs typeface="Calibri" pitchFamily="34" charset="0"/>
              </a:rPr>
              <a:t>Pemda; atau</a:t>
            </a:r>
          </a:p>
          <a:p>
            <a:pPr marL="450850" lvl="1" indent="-184150" algn="just" fontAlgn="auto">
              <a:spcBef>
                <a:spcPts val="0"/>
              </a:spcBef>
              <a:spcAft>
                <a:spcPts val="0"/>
              </a:spcAft>
              <a:buSzPct val="90000"/>
              <a:buFont typeface="Arial" pitchFamily="34" charset="0"/>
              <a:buChar char="•"/>
              <a:defRPr/>
            </a:pPr>
            <a:r>
              <a:rPr lang="id-ID" sz="1600" dirty="0" smtClean="0">
                <a:latin typeface="Calibri" pitchFamily="34" charset="0"/>
                <a:cs typeface="Calibri" pitchFamily="34" charset="0"/>
              </a:rPr>
              <a:t>pihak yg mendapat penugasan pemerintah.</a:t>
            </a:r>
          </a:p>
        </p:txBody>
      </p:sp>
      <p:grpSp>
        <p:nvGrpSpPr>
          <p:cNvPr id="4" name="Group 79"/>
          <p:cNvGrpSpPr>
            <a:grpSpLocks/>
          </p:cNvGrpSpPr>
          <p:nvPr/>
        </p:nvGrpSpPr>
        <p:grpSpPr bwMode="auto">
          <a:xfrm>
            <a:off x="7493082" y="1687113"/>
            <a:ext cx="1522277" cy="1066850"/>
            <a:chOff x="3206" y="1160"/>
            <a:chExt cx="1346" cy="1279"/>
          </a:xfrm>
        </p:grpSpPr>
        <p:sp>
          <p:nvSpPr>
            <p:cNvPr id="29" name="AutoShape 80"/>
            <p:cNvSpPr>
              <a:spLocks noChangeArrowheads="1"/>
            </p:cNvSpPr>
            <p:nvPr/>
          </p:nvSpPr>
          <p:spPr bwMode="gray">
            <a:xfrm>
              <a:off x="3318" y="1612"/>
              <a:ext cx="1234"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31" name="Text Box 81"/>
            <p:cNvSpPr txBox="1">
              <a:spLocks noChangeArrowheads="1"/>
            </p:cNvSpPr>
            <p:nvPr/>
          </p:nvSpPr>
          <p:spPr bwMode="gray">
            <a:xfrm>
              <a:off x="3655" y="1685"/>
              <a:ext cx="808" cy="627"/>
            </a:xfrm>
            <a:prstGeom prst="rect">
              <a:avLst/>
            </a:prstGeom>
            <a:noFill/>
            <a:ln w="9525" algn="ctr">
              <a:noFill/>
              <a:miter lim="800000"/>
              <a:headEnd/>
              <a:tailEnd/>
            </a:ln>
            <a:effectLst/>
          </p:spPr>
          <p:txBody>
            <a:bodyPr wrap="square">
              <a:spAutoFit/>
            </a:bodyPr>
            <a:lstStyle/>
            <a:p>
              <a:pPr eaLnBrk="0" hangingPunct="0"/>
              <a:r>
                <a:rPr lang="en-US" sz="1400" dirty="0" smtClean="0">
                  <a:solidFill>
                    <a:srgbClr val="000000"/>
                  </a:solidFill>
                  <a:latin typeface="Calibri" pitchFamily="34" charset="0"/>
                  <a:cs typeface="Calibri" pitchFamily="34" charset="0"/>
                </a:rPr>
                <a:t>Tanah/</a:t>
              </a:r>
              <a:r>
                <a:rPr lang="id-ID"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bangunan</a:t>
              </a:r>
              <a:endParaRPr lang="en-US" sz="1400" dirty="0" smtClean="0">
                <a:solidFill>
                  <a:srgbClr val="000000"/>
                </a:solidFill>
                <a:latin typeface="Calibri" pitchFamily="34" charset="0"/>
                <a:cs typeface="Calibri" pitchFamily="34" charset="0"/>
              </a:endParaRPr>
            </a:p>
          </p:txBody>
        </p:sp>
        <p:grpSp>
          <p:nvGrpSpPr>
            <p:cNvPr id="5" name="Group 82"/>
            <p:cNvGrpSpPr>
              <a:grpSpLocks/>
            </p:cNvGrpSpPr>
            <p:nvPr/>
          </p:nvGrpSpPr>
          <p:grpSpPr bwMode="auto">
            <a:xfrm>
              <a:off x="3206" y="1160"/>
              <a:ext cx="382" cy="1051"/>
              <a:chOff x="3206" y="1160"/>
              <a:chExt cx="382" cy="1051"/>
            </a:xfrm>
          </p:grpSpPr>
          <p:sp>
            <p:nvSpPr>
              <p:cNvPr id="33" name="Freeform 83"/>
              <p:cNvSpPr>
                <a:spLocks/>
              </p:cNvSpPr>
              <p:nvPr/>
            </p:nvSpPr>
            <p:spPr bwMode="gray">
              <a:xfrm>
                <a:off x="3288"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34" name="Freeform 84"/>
              <p:cNvSpPr>
                <a:spLocks/>
              </p:cNvSpPr>
              <p:nvPr/>
            </p:nvSpPr>
            <p:spPr bwMode="gray">
              <a:xfrm>
                <a:off x="3206"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35" name="Text Box 24"/>
          <p:cNvSpPr txBox="1">
            <a:spLocks noChangeArrowheads="1"/>
          </p:cNvSpPr>
          <p:nvPr/>
        </p:nvSpPr>
        <p:spPr bwMode="auto">
          <a:xfrm>
            <a:off x="7862668" y="1742459"/>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6" name="Group 73"/>
          <p:cNvGrpSpPr>
            <a:grpSpLocks/>
          </p:cNvGrpSpPr>
          <p:nvPr/>
        </p:nvGrpSpPr>
        <p:grpSpPr bwMode="auto">
          <a:xfrm>
            <a:off x="4800339" y="1676400"/>
            <a:ext cx="2619536" cy="1591326"/>
            <a:chOff x="690" y="1184"/>
            <a:chExt cx="2810" cy="1862"/>
          </a:xfrm>
        </p:grpSpPr>
        <p:sp>
          <p:nvSpPr>
            <p:cNvPr id="37" name="AutoShape 74"/>
            <p:cNvSpPr>
              <a:spLocks noChangeArrowheads="1"/>
            </p:cNvSpPr>
            <p:nvPr/>
          </p:nvSpPr>
          <p:spPr bwMode="gray">
            <a:xfrm>
              <a:off x="690" y="1618"/>
              <a:ext cx="2697" cy="1428"/>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7" name="Group 75"/>
            <p:cNvGrpSpPr>
              <a:grpSpLocks/>
            </p:cNvGrpSpPr>
            <p:nvPr/>
          </p:nvGrpSpPr>
          <p:grpSpPr bwMode="auto">
            <a:xfrm>
              <a:off x="3037" y="1184"/>
              <a:ext cx="463" cy="1041"/>
              <a:chOff x="3037" y="1184"/>
              <a:chExt cx="463" cy="1041"/>
            </a:xfrm>
          </p:grpSpPr>
          <p:sp>
            <p:nvSpPr>
              <p:cNvPr id="39" name="Freeform 76"/>
              <p:cNvSpPr>
                <a:spLocks/>
              </p:cNvSpPr>
              <p:nvPr/>
            </p:nvSpPr>
            <p:spPr bwMode="gray">
              <a:xfrm>
                <a:off x="3155"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40" name="Freeform 77"/>
              <p:cNvSpPr>
                <a:spLocks/>
              </p:cNvSpPr>
              <p:nvPr/>
            </p:nvSpPr>
            <p:spPr bwMode="gray">
              <a:xfrm>
                <a:off x="3037"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41" name="Rectangle 40"/>
          <p:cNvSpPr/>
          <p:nvPr/>
        </p:nvSpPr>
        <p:spPr>
          <a:xfrm>
            <a:off x="4876800" y="2062565"/>
            <a:ext cx="2438400" cy="1169551"/>
          </a:xfrm>
          <a:prstGeom prst="rect">
            <a:avLst/>
          </a:prstGeom>
        </p:spPr>
        <p:txBody>
          <a:bodyPr wrap="square">
            <a:spAutoFit/>
          </a:bodyPr>
          <a:lstStyle/>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Tanah/Bangunan pada Pengguna Barang namun   tidak sesuai dengan  tata ruang wilayah/kota </a:t>
            </a:r>
          </a:p>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Selain tanah/bangunan</a:t>
            </a:r>
            <a:endParaRPr lang="id-ID" sz="1400" dirty="0">
              <a:latin typeface="Calibri" pitchFamily="34" charset="0"/>
              <a:cs typeface="Calibri" pitchFamily="34" charset="0"/>
            </a:endParaRPr>
          </a:p>
        </p:txBody>
      </p:sp>
      <p:sp>
        <p:nvSpPr>
          <p:cNvPr id="42" name="Text Box 24"/>
          <p:cNvSpPr txBox="1">
            <a:spLocks noChangeArrowheads="1"/>
          </p:cNvSpPr>
          <p:nvPr/>
        </p:nvSpPr>
        <p:spPr bwMode="auto">
          <a:xfrm>
            <a:off x="5281737" y="1749245"/>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43" name="Text Box 24"/>
          <p:cNvSpPr txBox="1">
            <a:spLocks noChangeArrowheads="1"/>
          </p:cNvSpPr>
          <p:nvPr/>
        </p:nvSpPr>
        <p:spPr bwMode="auto">
          <a:xfrm>
            <a:off x="4876800" y="3267697"/>
            <a:ext cx="2438400" cy="304800"/>
          </a:xfrm>
          <a:prstGeom prst="rect">
            <a:avLst/>
          </a:prstGeom>
          <a:noFill/>
          <a:ln w="9525">
            <a:noFill/>
            <a:miter lim="800000"/>
            <a:headEnd/>
            <a:tailEnd/>
          </a:ln>
          <a:effectLst/>
        </p:spPr>
        <p:txBody>
          <a:bodyPr wrap="square">
            <a:spAutoFit/>
          </a:bodyPr>
          <a:lstStyle/>
          <a:p>
            <a:pP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r>
              <a:rPr lang="id-ID"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36" name="Rectangle 35"/>
          <p:cNvSpPr/>
          <p:nvPr/>
        </p:nvSpPr>
        <p:spPr>
          <a:xfrm>
            <a:off x="457200" y="4648200"/>
            <a:ext cx="4038600" cy="1569660"/>
          </a:xfrm>
          <a:prstGeom prst="rect">
            <a:avLst/>
          </a:prstGeom>
        </p:spPr>
        <p:txBody>
          <a:bodyPr wrap="square">
            <a:spAutoFit/>
          </a:bodyPr>
          <a:lstStyle/>
          <a:p>
            <a:pPr marL="266700" indent="-266700">
              <a:buFont typeface="Wingdings" pitchFamily="2" charset="2"/>
              <a:buChar char="q"/>
            </a:pPr>
            <a:r>
              <a:rPr lang="id-ID" sz="1600" dirty="0" smtClean="0">
                <a:latin typeface="Calibri" pitchFamily="34" charset="0"/>
                <a:cs typeface="Calibri" pitchFamily="34" charset="0"/>
              </a:rPr>
              <a:t>Penggantian utama:  tanah atau tanah dan bangunan;</a:t>
            </a:r>
          </a:p>
          <a:p>
            <a:pPr marL="266700" indent="-266700">
              <a:buFont typeface="Wingdings" pitchFamily="2" charset="2"/>
              <a:buChar char="q"/>
            </a:pPr>
            <a:r>
              <a:rPr lang="id-ID" sz="1600" dirty="0" smtClean="0">
                <a:latin typeface="Calibri" pitchFamily="34" charset="0"/>
                <a:cs typeface="Calibri" pitchFamily="34" charset="0"/>
              </a:rPr>
              <a:t>Nilai barang pengganti ≥ BMN</a:t>
            </a:r>
          </a:p>
          <a:p>
            <a:pPr marL="266700" indent="-266700"/>
            <a:r>
              <a:rPr lang="id-ID" sz="1600" u="sng" dirty="0" smtClean="0">
                <a:latin typeface="Calibri" pitchFamily="34" charset="0"/>
                <a:cs typeface="Calibri" pitchFamily="34" charset="0"/>
              </a:rPr>
              <a:t>Catatan</a:t>
            </a:r>
            <a:r>
              <a:rPr lang="id-ID" sz="1600" dirty="0" smtClean="0">
                <a:latin typeface="Calibri" pitchFamily="34" charset="0"/>
                <a:cs typeface="Calibri" pitchFamily="34" charset="0"/>
              </a:rPr>
              <a:t>:</a:t>
            </a:r>
          </a:p>
          <a:p>
            <a:r>
              <a:rPr lang="id-ID" sz="1600" dirty="0" smtClean="0">
                <a:latin typeface="Calibri" pitchFamily="34" charset="0"/>
                <a:cs typeface="Calibri" pitchFamily="34" charset="0"/>
              </a:rPr>
              <a:t>Apabila nilai barang pengganti &lt; BMN, mitra wajib menyetor selisihnya ke KUN.</a:t>
            </a:r>
          </a:p>
        </p:txBody>
      </p:sp>
      <p:cxnSp>
        <p:nvCxnSpPr>
          <p:cNvPr id="45" name="Straight Connector 44"/>
          <p:cNvCxnSpPr/>
          <p:nvPr/>
        </p:nvCxnSpPr>
        <p:spPr>
          <a:xfrm>
            <a:off x="4572000" y="3657600"/>
            <a:ext cx="449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Agenda </a:t>
            </a:r>
            <a:r>
              <a:rPr lang="id-ID" dirty="0" smtClean="0">
                <a:solidFill>
                  <a:schemeClr val="accent1"/>
                </a:solidFill>
              </a:rPr>
              <a:t>Umum</a:t>
            </a:r>
            <a:endParaRPr lang="en-US" dirty="0">
              <a:solidFill>
                <a:schemeClr val="accent1"/>
              </a:solidFill>
            </a:endParaRPr>
          </a:p>
        </p:txBody>
      </p:sp>
      <p:sp>
        <p:nvSpPr>
          <p:cNvPr id="3" name="Rectangle 2"/>
          <p:cNvSpPr>
            <a:spLocks noGrp="1"/>
          </p:cNvSpPr>
          <p:nvPr>
            <p:ph sz="half" idx="1"/>
          </p:nvPr>
        </p:nvSpPr>
        <p:spPr>
          <a:xfrm>
            <a:off x="465138" y="1600200"/>
            <a:ext cx="3954462" cy="4525963"/>
          </a:xfrm>
        </p:spPr>
        <p:txBody>
          <a:bodyPr>
            <a:normAutofit fontScale="85000" lnSpcReduction="20000"/>
          </a:bodyPr>
          <a:lstStyle>
            <a:extLst/>
          </a:lstStyle>
          <a:p>
            <a:pPr eaLnBrk="1" fontAlgn="auto" hangingPunct="1">
              <a:lnSpc>
                <a:spcPct val="114000"/>
              </a:lnSpc>
              <a:spcAft>
                <a:spcPts val="0"/>
              </a:spcAft>
              <a:defRPr/>
            </a:pPr>
            <a:r>
              <a:rPr lang="id-ID" dirty="0" smtClean="0"/>
              <a:t>Paparan ini membahas secara umum mengenai pengelolaan barang milik negara. Pembahasan dimulai dengan menceritakan mengenai landasan di bidang yuridis dalam pengelolaan barang milik negara. Kemudian, dibahas dan didiskusikan pokok pemikiran dalam pengelolaan barang milik negara. Selanjutnya, dijelaskan mengenai siklus yang ada dalam pengelolaan barang milik negara serta pembahasan atas tiap-tiap titik kegiatan, khususnya penggunaan, pemanfaatan, penghapusan, dan pemindahtanganan. Terkahir, dipaparkan mengenai peraturan dan kebijakan baru yang ada dalam pengelolaan barang milik negara. </a:t>
            </a:r>
            <a:endParaRPr lang="en-US" sz="2400" dirty="0" smtClean="0"/>
          </a:p>
          <a:p>
            <a:pPr eaLnBrk="1" fontAlgn="auto" hangingPunct="1">
              <a:spcAft>
                <a:spcPts val="0"/>
              </a:spcAft>
              <a:defRPr/>
            </a:pPr>
            <a:endParaRPr lang="en-US" dirty="0"/>
          </a:p>
        </p:txBody>
      </p:sp>
      <p:graphicFrame>
        <p:nvGraphicFramePr>
          <p:cNvPr id="5" name="Content Placeholder 4"/>
          <p:cNvGraphicFramePr>
            <a:graphicFrameLocks noGrp="1"/>
          </p:cNvGraphicFramePr>
          <p:nvPr>
            <p:ph sz="half" idx="2"/>
          </p:nvPr>
        </p:nvGraphicFramePr>
        <p:xfrm>
          <a:off x="4953000" y="1828800"/>
          <a:ext cx="3962400" cy="422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Hibah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57200" y="1114864"/>
            <a:ext cx="8686800" cy="637736"/>
          </a:xfrm>
          <a:solidFill>
            <a:schemeClr val="bg1"/>
          </a:solidFill>
        </p:spPr>
        <p:txBody>
          <a:bodyPr>
            <a:noAutofit/>
          </a:bodyPr>
          <a:lstStyle>
            <a:extLst/>
          </a:lstStyle>
          <a:p>
            <a:pPr eaLnBrk="1" fontAlgn="auto" hangingPunct="1">
              <a:spcAft>
                <a:spcPts val="0"/>
              </a:spcAft>
              <a:defRPr/>
            </a:pPr>
            <a:r>
              <a:rPr lang="sv-SE" sz="1600" dirty="0" smtClean="0"/>
              <a:t>pengalihan kepemilikan BMN dari Pemerintah Pusat kepada Pemerintah Daerah atau kepada pihak lain tanpa memperoleh penggantian</a:t>
            </a:r>
            <a:r>
              <a:rPr lang="id-ID" sz="1600" dirty="0" smtClean="0"/>
              <a:t>.</a:t>
            </a:r>
          </a:p>
          <a:p>
            <a:pPr eaLnBrk="1" fontAlgn="auto" hangingPunct="1">
              <a:spcAft>
                <a:spcPts val="0"/>
              </a:spcAft>
              <a:defRPr/>
            </a:pPr>
            <a:endParaRPr lang="en-US" sz="1600" dirty="0" smtClean="0"/>
          </a:p>
          <a:p>
            <a:pPr eaLnBrk="1" fontAlgn="auto" hangingPunct="1">
              <a:spcAft>
                <a:spcPts val="0"/>
              </a:spcAft>
              <a:defRPr/>
            </a:pPr>
            <a:endParaRPr lang="en-US" sz="1600" dirty="0"/>
          </a:p>
        </p:txBody>
      </p:sp>
      <p:sp>
        <p:nvSpPr>
          <p:cNvPr id="13" name="AutoShape 7"/>
          <p:cNvSpPr>
            <a:spLocks noChangeArrowheads="1"/>
          </p:cNvSpPr>
          <p:nvPr/>
        </p:nvSpPr>
        <p:spPr bwMode="gray">
          <a:xfrm>
            <a:off x="790575" y="2936786"/>
            <a:ext cx="5457825" cy="581463"/>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5" name="AutoShape 11"/>
          <p:cNvSpPr>
            <a:spLocks noChangeArrowheads="1"/>
          </p:cNvSpPr>
          <p:nvPr/>
        </p:nvSpPr>
        <p:spPr bwMode="gray">
          <a:xfrm>
            <a:off x="762000" y="2187580"/>
            <a:ext cx="4724400" cy="63182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6" name="AutoShape 13"/>
          <p:cNvSpPr>
            <a:spLocks noChangeArrowheads="1"/>
          </p:cNvSpPr>
          <p:nvPr/>
        </p:nvSpPr>
        <p:spPr bwMode="gray">
          <a:xfrm>
            <a:off x="437272" y="1905000"/>
            <a:ext cx="1296000" cy="663580"/>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7" name="AutoShape 15"/>
          <p:cNvSpPr>
            <a:spLocks noChangeArrowheads="1"/>
          </p:cNvSpPr>
          <p:nvPr/>
        </p:nvSpPr>
        <p:spPr bwMode="gray">
          <a:xfrm>
            <a:off x="457200" y="2895600"/>
            <a:ext cx="1296000" cy="381000"/>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pPr>
            <a:endParaRPr lang="en-US" sz="1600">
              <a:solidFill>
                <a:prstClr val="black"/>
              </a:solidFill>
              <a:latin typeface="Calibri" pitchFamily="34" charset="0"/>
              <a:cs typeface="Calibri" pitchFamily="34" charset="0"/>
            </a:endParaRPr>
          </a:p>
        </p:txBody>
      </p:sp>
      <p:sp>
        <p:nvSpPr>
          <p:cNvPr id="19" name="Text Box 20"/>
          <p:cNvSpPr txBox="1">
            <a:spLocks noChangeArrowheads="1"/>
          </p:cNvSpPr>
          <p:nvPr/>
        </p:nvSpPr>
        <p:spPr bwMode="black">
          <a:xfrm>
            <a:off x="1828800" y="2206489"/>
            <a:ext cx="28956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fi-FI" sz="1600" dirty="0" smtClean="0">
                <a:solidFill>
                  <a:srgbClr val="000000"/>
                </a:solidFill>
                <a:latin typeface="Calibri" pitchFamily="34" charset="0"/>
                <a:cs typeface="Calibri" pitchFamily="34" charset="0"/>
              </a:rPr>
              <a:t>Untuk kepentingan sosial, keagamaan, dan kemanusiaan </a:t>
            </a:r>
            <a:endParaRPr lang="en-US" sz="1600" dirty="0">
              <a:solidFill>
                <a:srgbClr val="000000"/>
              </a:solidFill>
              <a:latin typeface="Calibri" pitchFamily="34" charset="0"/>
              <a:cs typeface="Calibri" pitchFamily="34" charset="0"/>
            </a:endParaRPr>
          </a:p>
        </p:txBody>
      </p:sp>
      <p:sp>
        <p:nvSpPr>
          <p:cNvPr id="20" name="Text Box 21"/>
          <p:cNvSpPr txBox="1">
            <a:spLocks noChangeArrowheads="1"/>
          </p:cNvSpPr>
          <p:nvPr/>
        </p:nvSpPr>
        <p:spPr bwMode="black">
          <a:xfrm>
            <a:off x="1828801" y="2917820"/>
            <a:ext cx="2667000" cy="584775"/>
          </a:xfrm>
          <a:prstGeom prst="rect">
            <a:avLst/>
          </a:prstGeom>
          <a:noFill/>
          <a:ln w="9525" algn="ctr">
            <a:noFill/>
            <a:miter lim="800000"/>
            <a:headEnd/>
            <a:tailEnd/>
          </a:ln>
          <a:effectLst/>
        </p:spPr>
        <p:txBody>
          <a:bodyPr wrap="square">
            <a:spAutoFit/>
          </a:bodyPr>
          <a:lstStyle/>
          <a:p>
            <a:pPr eaLnBrk="0" fontAlgn="auto" hangingPunct="0">
              <a:spcBef>
                <a:spcPts val="0"/>
              </a:spcBef>
              <a:spcAft>
                <a:spcPts val="0"/>
              </a:spcAft>
            </a:pPr>
            <a:r>
              <a:rPr lang="en-US" sz="1600" dirty="0" err="1" smtClean="0">
                <a:solidFill>
                  <a:srgbClr val="000000"/>
                </a:solidFill>
                <a:latin typeface="Calibri" pitchFamily="34" charset="0"/>
                <a:cs typeface="Calibri" pitchFamily="34" charset="0"/>
              </a:rPr>
              <a:t>Menunjang</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penyelenggaraan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pemerintahan</a:t>
            </a:r>
            <a:r>
              <a:rPr lang="en-US" sz="1600" dirty="0" smtClean="0">
                <a:solidFill>
                  <a:srgbClr val="000000"/>
                </a:solidFill>
                <a:latin typeface="Calibri" pitchFamily="34" charset="0"/>
                <a:cs typeface="Calibri" pitchFamily="34" charset="0"/>
              </a:rPr>
              <a:t> </a:t>
            </a:r>
            <a:r>
              <a:rPr lang="en-US" sz="1600" dirty="0" err="1" smtClean="0">
                <a:solidFill>
                  <a:srgbClr val="000000"/>
                </a:solidFill>
                <a:latin typeface="Calibri" pitchFamily="34" charset="0"/>
                <a:cs typeface="Calibri" pitchFamily="34" charset="0"/>
              </a:rPr>
              <a:t>daerah</a:t>
            </a:r>
            <a:endParaRPr lang="en-US" sz="1600" dirty="0">
              <a:solidFill>
                <a:srgbClr val="000000"/>
              </a:solidFill>
              <a:latin typeface="Calibri" pitchFamily="34" charset="0"/>
              <a:cs typeface="Calibri" pitchFamily="34" charset="0"/>
            </a:endParaRPr>
          </a:p>
        </p:txBody>
      </p:sp>
      <p:sp>
        <p:nvSpPr>
          <p:cNvPr id="23" name="Text Box 24"/>
          <p:cNvSpPr txBox="1">
            <a:spLocks noChangeArrowheads="1"/>
          </p:cNvSpPr>
          <p:nvPr/>
        </p:nvSpPr>
        <p:spPr bwMode="white">
          <a:xfrm>
            <a:off x="471268" y="1953064"/>
            <a:ext cx="1219199" cy="584775"/>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id-ID" sz="1600" dirty="0" smtClean="0">
                <a:solidFill>
                  <a:srgbClr val="FEFFFF"/>
                </a:solidFill>
                <a:latin typeface="Calibri" pitchFamily="34" charset="0"/>
                <a:cs typeface="Calibri" pitchFamily="34" charset="0"/>
              </a:rPr>
              <a:t>Non Profit Oriented</a:t>
            </a:r>
            <a:endParaRPr lang="en-US" sz="1600" dirty="0">
              <a:solidFill>
                <a:srgbClr val="FEFFFF"/>
              </a:solidFill>
              <a:latin typeface="Calibri" pitchFamily="34" charset="0"/>
              <a:cs typeface="Calibri" pitchFamily="34" charset="0"/>
            </a:endParaRPr>
          </a:p>
        </p:txBody>
      </p:sp>
      <p:sp>
        <p:nvSpPr>
          <p:cNvPr id="24" name="Text Box 25"/>
          <p:cNvSpPr txBox="1">
            <a:spLocks noChangeArrowheads="1"/>
          </p:cNvSpPr>
          <p:nvPr/>
        </p:nvSpPr>
        <p:spPr bwMode="white">
          <a:xfrm>
            <a:off x="533400" y="2895600"/>
            <a:ext cx="1219200" cy="338554"/>
          </a:xfrm>
          <a:prstGeom prst="rect">
            <a:avLst/>
          </a:prstGeom>
          <a:noFill/>
          <a:ln w="9525" algn="ctr">
            <a:noFill/>
            <a:miter lim="800000"/>
            <a:headEnd/>
            <a:tailEnd/>
          </a:ln>
          <a:effectLst/>
        </p:spPr>
        <p:txBody>
          <a:bodyPr wrap="square">
            <a:spAutoFit/>
          </a:bodyPr>
          <a:lstStyle/>
          <a:p>
            <a:pPr algn="ctr" fontAlgn="auto">
              <a:spcBef>
                <a:spcPct val="50000"/>
              </a:spcBef>
              <a:spcAft>
                <a:spcPts val="0"/>
              </a:spcAft>
            </a:pPr>
            <a:r>
              <a:rPr lang="en-US" sz="1600" dirty="0">
                <a:solidFill>
                  <a:prstClr val="black"/>
                </a:solidFill>
                <a:latin typeface="Calibri" pitchFamily="34" charset="0"/>
                <a:cs typeface="Calibri" pitchFamily="34" charset="0"/>
              </a:rPr>
              <a:t> </a:t>
            </a:r>
            <a:r>
              <a:rPr lang="id-ID" sz="1600" dirty="0" smtClean="0">
                <a:solidFill>
                  <a:prstClr val="black"/>
                </a:solidFill>
                <a:latin typeface="Calibri" pitchFamily="34" charset="0"/>
                <a:cs typeface="Calibri" pitchFamily="34" charset="0"/>
              </a:rPr>
              <a:t>Penunjang</a:t>
            </a:r>
            <a:endParaRPr lang="en-US" sz="1600" dirty="0">
              <a:solidFill>
                <a:prstClr val="black"/>
              </a:solidFill>
              <a:latin typeface="Calibri" pitchFamily="34" charset="0"/>
              <a:cs typeface="Calibri" pitchFamily="34" charset="0"/>
            </a:endParaRPr>
          </a:p>
        </p:txBody>
      </p:sp>
      <p:sp>
        <p:nvSpPr>
          <p:cNvPr id="26" name="Rectangle 25"/>
          <p:cNvSpPr/>
          <p:nvPr/>
        </p:nvSpPr>
        <p:spPr>
          <a:xfrm>
            <a:off x="4586068" y="3505200"/>
            <a:ext cx="4557932" cy="3046988"/>
          </a:xfrm>
          <a:prstGeom prst="rect">
            <a:avLst/>
          </a:prstGeom>
        </p:spPr>
        <p:txBody>
          <a:bodyPr wrap="square">
            <a:spAutoFit/>
          </a:bodyPr>
          <a:lstStyle/>
          <a:p>
            <a:pPr marL="266700" indent="-266700" algn="just" fontAlgn="auto">
              <a:spcBef>
                <a:spcPts val="0"/>
              </a:spcBef>
              <a:spcAft>
                <a:spcPts val="0"/>
              </a:spcAft>
              <a:buSzPct val="90000"/>
              <a:defRPr/>
            </a:pPr>
            <a:r>
              <a:rPr lang="en-US" sz="1600" dirty="0" smtClean="0">
                <a:solidFill>
                  <a:prstClr val="black"/>
                </a:solidFill>
                <a:latin typeface="Calibri" pitchFamily="34" charset="0"/>
                <a:cs typeface="Calibri" pitchFamily="34" charset="0"/>
                <a:sym typeface="Helvetica Neue Light" pitchFamily="1" charset="0"/>
              </a:rPr>
              <a:t>BMN yang </a:t>
            </a:r>
            <a:r>
              <a:rPr lang="en-US" sz="1600" dirty="0" err="1" smtClean="0">
                <a:solidFill>
                  <a:prstClr val="black"/>
                </a:solidFill>
                <a:latin typeface="Calibri" pitchFamily="34" charset="0"/>
                <a:cs typeface="Calibri" pitchFamily="34" charset="0"/>
                <a:sym typeface="Helvetica Neue Light" pitchFamily="1" charset="0"/>
              </a:rPr>
              <a:t>dapat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dihibahkan</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Dari </a:t>
            </a:r>
            <a:r>
              <a:rPr lang="en-US" sz="1600" dirty="0" err="1" smtClean="0">
                <a:solidFill>
                  <a:prstClr val="black"/>
                </a:solidFill>
                <a:latin typeface="Calibri" pitchFamily="34" charset="0"/>
                <a:cs typeface="Calibri" pitchFamily="34" charset="0"/>
                <a:sym typeface="Helvetica Neue Light" pitchFamily="1" charset="0"/>
              </a:rPr>
              <a:t>awal</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pengadaan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untuk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dihibahkan</a:t>
            </a:r>
            <a:r>
              <a:rPr lang="en-US" sz="1600" dirty="0" smtClean="0">
                <a:solidFill>
                  <a:prstClr val="black"/>
                </a:solidFill>
                <a:latin typeface="Calibri" pitchFamily="34" charset="0"/>
                <a:cs typeface="Calibri" pitchFamily="34" charset="0"/>
                <a:sym typeface="Helvetica Neue Light" pitchFamily="1" charset="0"/>
              </a:rPr>
              <a:t>; </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Bukan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rahasia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negara</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Bukan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 yang </a:t>
            </a:r>
            <a:r>
              <a:rPr lang="en-US" sz="1600" dirty="0" err="1" smtClean="0">
                <a:solidFill>
                  <a:prstClr val="black"/>
                </a:solidFill>
                <a:latin typeface="Calibri" pitchFamily="34" charset="0"/>
                <a:cs typeface="Calibri" pitchFamily="34" charset="0"/>
                <a:sym typeface="Helvetica Neue Light" pitchFamily="1" charset="0"/>
              </a:rPr>
              <a:t>menguasai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hajat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hidup</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orang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banyak</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 idle;</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Berdasarkan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keputusan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pengadilan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atau</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ketentuan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perundang-undangan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ditentukan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untuk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dihibahkan</a:t>
            </a:r>
            <a:r>
              <a:rPr lang="en-US" sz="1600" dirty="0" smtClean="0">
                <a:solidFill>
                  <a:prstClr val="black"/>
                </a:solidFill>
                <a:latin typeface="Calibri" pitchFamily="34" charset="0"/>
                <a:cs typeface="Calibri" pitchFamily="34" charset="0"/>
                <a:sym typeface="Helvetica Neue Light" pitchFamily="1" charset="0"/>
              </a:rPr>
              <a:t>; </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Untuk</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pembangunan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fasilitas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umum</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sesuai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ketentuan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perundang-undangan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fasilitas</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sosial</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keagamaan</a:t>
            </a:r>
            <a:r>
              <a:rPr lang="en-US" sz="1600" dirty="0" smtClean="0">
                <a:solidFill>
                  <a:prstClr val="black"/>
                </a:solidFill>
                <a:latin typeface="Calibri" pitchFamily="34" charset="0"/>
                <a:cs typeface="Calibri" pitchFamily="34" charset="0"/>
                <a:sym typeface="Helvetica Neue Light" pitchFamily="1" charset="0"/>
              </a:rPr>
              <a:t>. </a:t>
            </a:r>
            <a:endParaRPr lang="en-US" sz="1600" dirty="0" err="1" smtClean="0">
              <a:solidFill>
                <a:prstClr val="black"/>
              </a:solidFill>
              <a:latin typeface="Calibri" pitchFamily="34" charset="0"/>
              <a:cs typeface="Calibri" pitchFamily="34" charset="0"/>
              <a:sym typeface="Helvetica Neue Light" pitchFamily="1" charset="0"/>
            </a:endParaRPr>
          </a:p>
        </p:txBody>
      </p:sp>
      <p:grpSp>
        <p:nvGrpSpPr>
          <p:cNvPr id="4" name="Group 79"/>
          <p:cNvGrpSpPr>
            <a:grpSpLocks/>
          </p:cNvGrpSpPr>
          <p:nvPr/>
        </p:nvGrpSpPr>
        <p:grpSpPr bwMode="auto">
          <a:xfrm>
            <a:off x="7493082" y="1534713"/>
            <a:ext cx="1522277" cy="1066850"/>
            <a:chOff x="3206" y="1160"/>
            <a:chExt cx="1346" cy="1279"/>
          </a:xfrm>
        </p:grpSpPr>
        <p:sp>
          <p:nvSpPr>
            <p:cNvPr id="29" name="AutoShape 80"/>
            <p:cNvSpPr>
              <a:spLocks noChangeArrowheads="1"/>
            </p:cNvSpPr>
            <p:nvPr/>
          </p:nvSpPr>
          <p:spPr bwMode="gray">
            <a:xfrm>
              <a:off x="3318" y="1612"/>
              <a:ext cx="1234"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31" name="Text Box 81"/>
            <p:cNvSpPr txBox="1">
              <a:spLocks noChangeArrowheads="1"/>
            </p:cNvSpPr>
            <p:nvPr/>
          </p:nvSpPr>
          <p:spPr bwMode="gray">
            <a:xfrm>
              <a:off x="3655" y="1685"/>
              <a:ext cx="808" cy="627"/>
            </a:xfrm>
            <a:prstGeom prst="rect">
              <a:avLst/>
            </a:prstGeom>
            <a:noFill/>
            <a:ln w="9525" algn="ctr">
              <a:noFill/>
              <a:miter lim="800000"/>
              <a:headEnd/>
              <a:tailEnd/>
            </a:ln>
            <a:effectLst/>
          </p:spPr>
          <p:txBody>
            <a:bodyPr wrap="square">
              <a:spAutoFit/>
            </a:bodyPr>
            <a:lstStyle/>
            <a:p>
              <a:pPr eaLnBrk="0" hangingPunct="0"/>
              <a:r>
                <a:rPr lang="en-US" sz="1400" dirty="0" smtClean="0">
                  <a:solidFill>
                    <a:srgbClr val="000000"/>
                  </a:solidFill>
                  <a:latin typeface="Calibri" pitchFamily="34" charset="0"/>
                  <a:cs typeface="Calibri" pitchFamily="34" charset="0"/>
                </a:rPr>
                <a:t>Tanah/</a:t>
              </a:r>
              <a:r>
                <a:rPr lang="id-ID"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bangunan</a:t>
              </a:r>
              <a:endParaRPr lang="en-US" sz="1400" dirty="0" smtClean="0">
                <a:solidFill>
                  <a:srgbClr val="000000"/>
                </a:solidFill>
                <a:latin typeface="Calibri" pitchFamily="34" charset="0"/>
                <a:cs typeface="Calibri" pitchFamily="34" charset="0"/>
              </a:endParaRPr>
            </a:p>
          </p:txBody>
        </p:sp>
        <p:grpSp>
          <p:nvGrpSpPr>
            <p:cNvPr id="5" name="Group 82"/>
            <p:cNvGrpSpPr>
              <a:grpSpLocks/>
            </p:cNvGrpSpPr>
            <p:nvPr/>
          </p:nvGrpSpPr>
          <p:grpSpPr bwMode="auto">
            <a:xfrm>
              <a:off x="3206" y="1160"/>
              <a:ext cx="382" cy="1051"/>
              <a:chOff x="3206" y="1160"/>
              <a:chExt cx="382" cy="1051"/>
            </a:xfrm>
          </p:grpSpPr>
          <p:sp>
            <p:nvSpPr>
              <p:cNvPr id="33" name="Freeform 83"/>
              <p:cNvSpPr>
                <a:spLocks/>
              </p:cNvSpPr>
              <p:nvPr/>
            </p:nvSpPr>
            <p:spPr bwMode="gray">
              <a:xfrm>
                <a:off x="3288"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34" name="Freeform 84"/>
              <p:cNvSpPr>
                <a:spLocks/>
              </p:cNvSpPr>
              <p:nvPr/>
            </p:nvSpPr>
            <p:spPr bwMode="gray">
              <a:xfrm>
                <a:off x="3206"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35" name="Text Box 24"/>
          <p:cNvSpPr txBox="1">
            <a:spLocks noChangeArrowheads="1"/>
          </p:cNvSpPr>
          <p:nvPr/>
        </p:nvSpPr>
        <p:spPr bwMode="auto">
          <a:xfrm>
            <a:off x="7862668" y="1590059"/>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6" name="Group 73"/>
          <p:cNvGrpSpPr>
            <a:grpSpLocks/>
          </p:cNvGrpSpPr>
          <p:nvPr/>
        </p:nvGrpSpPr>
        <p:grpSpPr bwMode="auto">
          <a:xfrm>
            <a:off x="4800339" y="1524000"/>
            <a:ext cx="2619536" cy="1591326"/>
            <a:chOff x="690" y="1184"/>
            <a:chExt cx="2810" cy="1862"/>
          </a:xfrm>
        </p:grpSpPr>
        <p:sp>
          <p:nvSpPr>
            <p:cNvPr id="37" name="AutoShape 74"/>
            <p:cNvSpPr>
              <a:spLocks noChangeArrowheads="1"/>
            </p:cNvSpPr>
            <p:nvPr/>
          </p:nvSpPr>
          <p:spPr bwMode="gray">
            <a:xfrm>
              <a:off x="690" y="1618"/>
              <a:ext cx="2697" cy="1428"/>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7" name="Group 75"/>
            <p:cNvGrpSpPr>
              <a:grpSpLocks/>
            </p:cNvGrpSpPr>
            <p:nvPr/>
          </p:nvGrpSpPr>
          <p:grpSpPr bwMode="auto">
            <a:xfrm>
              <a:off x="3037" y="1184"/>
              <a:ext cx="463" cy="1041"/>
              <a:chOff x="3037" y="1184"/>
              <a:chExt cx="463" cy="1041"/>
            </a:xfrm>
          </p:grpSpPr>
          <p:sp>
            <p:nvSpPr>
              <p:cNvPr id="39" name="Freeform 76"/>
              <p:cNvSpPr>
                <a:spLocks/>
              </p:cNvSpPr>
              <p:nvPr/>
            </p:nvSpPr>
            <p:spPr bwMode="gray">
              <a:xfrm>
                <a:off x="3155"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40" name="Freeform 77"/>
              <p:cNvSpPr>
                <a:spLocks/>
              </p:cNvSpPr>
              <p:nvPr/>
            </p:nvSpPr>
            <p:spPr bwMode="gray">
              <a:xfrm>
                <a:off x="3037"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41" name="Rectangle 40"/>
          <p:cNvSpPr/>
          <p:nvPr/>
        </p:nvSpPr>
        <p:spPr>
          <a:xfrm>
            <a:off x="4876800" y="1910165"/>
            <a:ext cx="2438400" cy="1169551"/>
          </a:xfrm>
          <a:prstGeom prst="rect">
            <a:avLst/>
          </a:prstGeom>
        </p:spPr>
        <p:txBody>
          <a:bodyPr wrap="square">
            <a:spAutoFit/>
          </a:bodyPr>
          <a:lstStyle/>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Tanah/Bangunan yg dari awal pengadaannya utk dihibahkan;</a:t>
            </a:r>
          </a:p>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Sebagian tanah /bangunan</a:t>
            </a:r>
          </a:p>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Selain tanah/bangunan</a:t>
            </a:r>
            <a:endParaRPr lang="id-ID" sz="1400" dirty="0">
              <a:latin typeface="Calibri" pitchFamily="34" charset="0"/>
              <a:cs typeface="Calibri" pitchFamily="34" charset="0"/>
            </a:endParaRPr>
          </a:p>
        </p:txBody>
      </p:sp>
      <p:sp>
        <p:nvSpPr>
          <p:cNvPr id="42" name="Text Box 24"/>
          <p:cNvSpPr txBox="1">
            <a:spLocks noChangeArrowheads="1"/>
          </p:cNvSpPr>
          <p:nvPr/>
        </p:nvSpPr>
        <p:spPr bwMode="auto">
          <a:xfrm>
            <a:off x="5281737" y="1596845"/>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43" name="Text Box 24"/>
          <p:cNvSpPr txBox="1">
            <a:spLocks noChangeArrowheads="1"/>
          </p:cNvSpPr>
          <p:nvPr/>
        </p:nvSpPr>
        <p:spPr bwMode="auto">
          <a:xfrm>
            <a:off x="4876800" y="3115297"/>
            <a:ext cx="2438400" cy="304800"/>
          </a:xfrm>
          <a:prstGeom prst="rect">
            <a:avLst/>
          </a:prstGeom>
          <a:noFill/>
          <a:ln w="9525">
            <a:noFill/>
            <a:miter lim="800000"/>
            <a:headEnd/>
            <a:tailEnd/>
          </a:ln>
          <a:effectLst/>
        </p:spPr>
        <p:txBody>
          <a:bodyPr wrap="square">
            <a:spAutoFit/>
          </a:bodyPr>
          <a:lstStyle/>
          <a:p>
            <a:pP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r>
              <a:rPr lang="id-ID"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36" name="Rectangle 35"/>
          <p:cNvSpPr/>
          <p:nvPr/>
        </p:nvSpPr>
        <p:spPr>
          <a:xfrm>
            <a:off x="457200" y="4038600"/>
            <a:ext cx="4038600" cy="2062103"/>
          </a:xfrm>
          <a:prstGeom prst="rect">
            <a:avLst/>
          </a:prstGeom>
        </p:spPr>
        <p:txBody>
          <a:bodyPr wrap="square">
            <a:spAutoFit/>
          </a:bodyPr>
          <a:lstStyle/>
          <a:p>
            <a:pPr marL="266700" indent="-266700">
              <a:buFont typeface="Wingdings" pitchFamily="2" charset="2"/>
              <a:buChar char="q"/>
            </a:pPr>
            <a:r>
              <a:rPr lang="id-ID" sz="1600" dirty="0" smtClean="0">
                <a:latin typeface="Calibri" pitchFamily="34" charset="0"/>
                <a:cs typeface="Calibri" pitchFamily="34" charset="0"/>
              </a:rPr>
              <a:t>BMN harus digunakan sebagaimana fungsinya pada saat dihibahkan, dan tidak boleh dimanfaatkan oleh dan/atau dipindahtangankan kepada pihak lain</a:t>
            </a:r>
          </a:p>
          <a:p>
            <a:pPr marL="266700" indent="-266700">
              <a:buFont typeface="Wingdings" pitchFamily="2" charset="2"/>
              <a:buChar char="q"/>
            </a:pPr>
            <a:r>
              <a:rPr lang="id-ID" sz="1600" dirty="0" smtClean="0">
                <a:latin typeface="Calibri" pitchFamily="34" charset="0"/>
                <a:cs typeface="Calibri" pitchFamily="34" charset="0"/>
              </a:rPr>
              <a:t>Penerima Hibah :</a:t>
            </a:r>
          </a:p>
          <a:p>
            <a:pPr marL="450850" lvl="1" indent="-184150">
              <a:buFont typeface="Arial" pitchFamily="34" charset="0"/>
              <a:buChar char="•"/>
            </a:pPr>
            <a:r>
              <a:rPr lang="id-ID" sz="1600" dirty="0" smtClean="0">
                <a:latin typeface="Calibri" pitchFamily="34" charset="0"/>
                <a:cs typeface="Calibri" pitchFamily="34" charset="0"/>
              </a:rPr>
              <a:t>Pemda</a:t>
            </a:r>
          </a:p>
          <a:p>
            <a:pPr marL="450850" lvl="1" indent="-184150">
              <a:buFont typeface="Arial" pitchFamily="34" charset="0"/>
              <a:buChar char="•"/>
            </a:pPr>
            <a:r>
              <a:rPr lang="id-ID" sz="1600" dirty="0" smtClean="0">
                <a:latin typeface="Calibri" pitchFamily="34" charset="0"/>
                <a:cs typeface="Calibri" pitchFamily="34" charset="0"/>
              </a:rPr>
              <a:t>Lembaga sosial keagamaan dan kemanusiaan</a:t>
            </a:r>
          </a:p>
        </p:txBody>
      </p:sp>
      <p:cxnSp>
        <p:nvCxnSpPr>
          <p:cNvPr id="45" name="Straight Connector 44"/>
          <p:cNvCxnSpPr/>
          <p:nvPr/>
        </p:nvCxnSpPr>
        <p:spPr>
          <a:xfrm>
            <a:off x="4572000" y="3505200"/>
            <a:ext cx="449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6200" y="3810000"/>
            <a:ext cx="449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Penyertaan </a:t>
            </a:r>
            <a:r>
              <a:rPr lang="id-ID" dirty="0" smtClean="0">
                <a:solidFill>
                  <a:schemeClr val="accent1"/>
                </a:solidFill>
              </a:rPr>
              <a:t>Modal</a:t>
            </a:r>
            <a:endParaRPr lang="en-US" dirty="0">
              <a:solidFill>
                <a:schemeClr val="accent1"/>
              </a:solidFill>
            </a:endParaRPr>
          </a:p>
        </p:txBody>
      </p:sp>
      <p:sp>
        <p:nvSpPr>
          <p:cNvPr id="3" name="Rectangle 2"/>
          <p:cNvSpPr>
            <a:spLocks noGrp="1"/>
          </p:cNvSpPr>
          <p:nvPr>
            <p:ph sz="half" idx="1"/>
          </p:nvPr>
        </p:nvSpPr>
        <p:spPr>
          <a:xfrm>
            <a:off x="457200" y="1114864"/>
            <a:ext cx="8686800" cy="866336"/>
          </a:xfrm>
          <a:solidFill>
            <a:schemeClr val="bg1"/>
          </a:solidFill>
        </p:spPr>
        <p:txBody>
          <a:bodyPr>
            <a:noAutofit/>
          </a:bodyPr>
          <a:lstStyle>
            <a:extLst/>
          </a:lstStyle>
          <a:p>
            <a:pPr eaLnBrk="1" fontAlgn="auto" hangingPunct="1">
              <a:spcAft>
                <a:spcPts val="0"/>
              </a:spcAft>
              <a:defRPr/>
            </a:pPr>
            <a:r>
              <a:rPr lang="sv-SE" sz="1600" dirty="0" smtClean="0"/>
              <a:t>pengalihan kepemilikan BMN dari semula kekayaan negara yang tidak dipisahkan menjadi kekayaan negara yang dipisahkan untuk diperhitungkan sebagai modal/saham negara pada BUMN, BUMD, atau Badan Hukum lain yang dimiliki Negara/Daerah</a:t>
            </a:r>
            <a:r>
              <a:rPr lang="id-ID" sz="1600" dirty="0" smtClean="0"/>
              <a:t>.</a:t>
            </a:r>
          </a:p>
          <a:p>
            <a:pPr eaLnBrk="1" fontAlgn="auto" hangingPunct="1">
              <a:spcAft>
                <a:spcPts val="0"/>
              </a:spcAft>
              <a:defRPr/>
            </a:pPr>
            <a:endParaRPr lang="en-US" sz="1600" dirty="0" smtClean="0"/>
          </a:p>
          <a:p>
            <a:pPr eaLnBrk="1" fontAlgn="auto" hangingPunct="1">
              <a:spcAft>
                <a:spcPts val="0"/>
              </a:spcAft>
              <a:defRPr/>
            </a:pPr>
            <a:endParaRPr lang="en-US" sz="1600" dirty="0"/>
          </a:p>
        </p:txBody>
      </p:sp>
      <p:sp>
        <p:nvSpPr>
          <p:cNvPr id="26" name="Rectangle 25"/>
          <p:cNvSpPr/>
          <p:nvPr/>
        </p:nvSpPr>
        <p:spPr>
          <a:xfrm>
            <a:off x="4642340" y="4016276"/>
            <a:ext cx="4329332" cy="2308324"/>
          </a:xfrm>
          <a:prstGeom prst="rect">
            <a:avLst/>
          </a:prstGeom>
        </p:spPr>
        <p:txBody>
          <a:bodyPr wrap="square">
            <a:spAutoFit/>
          </a:bodyPr>
          <a:lstStyle/>
          <a:p>
            <a:pPr marL="266700" indent="-266700" algn="just" fontAlgn="auto">
              <a:spcBef>
                <a:spcPts val="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BMN </a:t>
            </a:r>
            <a:r>
              <a:rPr lang="en-US" sz="1600" dirty="0" err="1" smtClean="0">
                <a:solidFill>
                  <a:prstClr val="black"/>
                </a:solidFill>
                <a:latin typeface="Calibri" pitchFamily="34" charset="0"/>
                <a:cs typeface="Calibri" pitchFamily="34" charset="0"/>
                <a:sym typeface="Helvetica Neue Light" pitchFamily="1" charset="0"/>
              </a:rPr>
              <a:t>yg</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dari</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awal</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pengadaan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untuk</a:t>
            </a:r>
            <a:r>
              <a:rPr lang="en-US" sz="1600" dirty="0" smtClean="0">
                <a:solidFill>
                  <a:prstClr val="black"/>
                </a:solidFill>
                <a:latin typeface="Calibri" pitchFamily="34" charset="0"/>
                <a:cs typeface="Calibri" pitchFamily="34" charset="0"/>
                <a:sym typeface="Helvetica Neue Light" pitchFamily="1" charset="0"/>
              </a:rPr>
              <a:t> PMPP, </a:t>
            </a:r>
            <a:r>
              <a:rPr lang="en-US" sz="1600" dirty="0" err="1" smtClean="0">
                <a:solidFill>
                  <a:prstClr val="black"/>
                </a:solidFill>
                <a:latin typeface="Calibri" pitchFamily="34" charset="0"/>
                <a:cs typeface="Calibri" pitchFamily="34" charset="0"/>
                <a:sym typeface="Helvetica Neue Light" pitchFamily="1" charset="0"/>
              </a:rPr>
              <a:t>diajukan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kepada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Pengelola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 max. 6 </a:t>
            </a:r>
            <a:r>
              <a:rPr lang="en-US" sz="1600" dirty="0" err="1" smtClean="0">
                <a:solidFill>
                  <a:prstClr val="black"/>
                </a:solidFill>
                <a:latin typeface="Calibri" pitchFamily="34" charset="0"/>
                <a:cs typeface="Calibri" pitchFamily="34" charset="0"/>
                <a:sym typeface="Helvetica Neue Light" pitchFamily="1" charset="0"/>
              </a:rPr>
              <a:t>bulan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setelah</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penetapan</a:t>
            </a:r>
            <a:r>
              <a:rPr lang="en-US" sz="1600" dirty="0" smtClean="0">
                <a:solidFill>
                  <a:prstClr val="black"/>
                </a:solidFill>
                <a:latin typeface="Calibri" pitchFamily="34" charset="0"/>
                <a:cs typeface="Calibri" pitchFamily="34" charset="0"/>
                <a:sym typeface="Helvetica Neue Light" pitchFamily="1" charset="0"/>
              </a:rPr>
              <a:t> status </a:t>
            </a:r>
            <a:r>
              <a:rPr lang="en-US" sz="1600" dirty="0" err="1" smtClean="0">
                <a:solidFill>
                  <a:prstClr val="black"/>
                </a:solidFill>
                <a:latin typeface="Calibri" pitchFamily="34" charset="0"/>
                <a:cs typeface="Calibri" pitchFamily="34" charset="0"/>
                <a:sym typeface="Helvetica Neue Light" pitchFamily="1" charset="0"/>
              </a:rPr>
              <a:t>penggunaan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apabila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terlambat</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dikenakan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sewa</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smtClean="0">
                <a:solidFill>
                  <a:prstClr val="black"/>
                </a:solidFill>
                <a:latin typeface="Calibri" pitchFamily="34" charset="0"/>
                <a:cs typeface="Calibri" pitchFamily="34" charset="0"/>
                <a:sym typeface="Helvetica Neue Light" pitchFamily="1" charset="0"/>
              </a:rPr>
              <a:t>P</a:t>
            </a:r>
            <a:r>
              <a:rPr lang="id-ID" sz="1600" dirty="0" smtClean="0">
                <a:solidFill>
                  <a:prstClr val="black"/>
                </a:solidFill>
                <a:latin typeface="Calibri" pitchFamily="34" charset="0"/>
                <a:cs typeface="Calibri" pitchFamily="34" charset="0"/>
                <a:sym typeface="Helvetica Neue Light" pitchFamily="1" charset="0"/>
              </a:rPr>
              <a:t>enyertaan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ditetapkan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dengan</a:t>
            </a:r>
            <a:r>
              <a:rPr lang="id-ID" sz="1600" dirty="0" smtClean="0">
                <a:solidFill>
                  <a:prstClr val="black"/>
                </a:solidFill>
                <a:latin typeface="Calibri" pitchFamily="34" charset="0"/>
                <a:cs typeface="Calibri" pitchFamily="34" charset="0"/>
                <a:sym typeface="Helvetica Neue Light" pitchFamily="1" charset="0"/>
              </a:rPr>
              <a:t> PP</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Pengajuan</a:t>
            </a:r>
            <a:r>
              <a:rPr lang="en-US" sz="1600" dirty="0" smtClean="0">
                <a:solidFill>
                  <a:prstClr val="black"/>
                </a:solidFill>
                <a:latin typeface="Calibri" pitchFamily="34" charset="0"/>
                <a:cs typeface="Calibri" pitchFamily="34" charset="0"/>
                <a:sym typeface="Helvetica Neue Light" pitchFamily="1" charset="0"/>
              </a:rPr>
              <a:t> RPP PMPP </a:t>
            </a:r>
            <a:r>
              <a:rPr lang="en-US" sz="1600" dirty="0" err="1" smtClean="0">
                <a:solidFill>
                  <a:prstClr val="black"/>
                </a:solidFill>
                <a:latin typeface="Calibri" pitchFamily="34" charset="0"/>
                <a:cs typeface="Calibri" pitchFamily="34" charset="0"/>
                <a:sym typeface="Helvetica Neue Light" pitchFamily="1" charset="0"/>
              </a:rPr>
              <a:t>kepada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Presiden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dilakukan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Pengelola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Barang</a:t>
            </a:r>
            <a:r>
              <a:rPr lang="en-US" sz="1600" dirty="0" smtClean="0">
                <a:solidFill>
                  <a:prstClr val="black"/>
                </a:solidFill>
                <a:latin typeface="Calibri" pitchFamily="34" charset="0"/>
                <a:cs typeface="Calibri" pitchFamily="34" charset="0"/>
                <a:sym typeface="Helvetica Neue Light" pitchFamily="1" charset="0"/>
              </a:rPr>
              <a:t>.</a:t>
            </a:r>
          </a:p>
          <a:p>
            <a:pPr marL="266700" indent="-266700" algn="just" fontAlgn="auto">
              <a:spcBef>
                <a:spcPts val="0"/>
              </a:spcBef>
              <a:spcAft>
                <a:spcPts val="0"/>
              </a:spcAft>
              <a:buSzPct val="90000"/>
              <a:buFont typeface="Wingdings" pitchFamily="2" charset="2"/>
              <a:buChar char="q"/>
              <a:defRPr/>
            </a:pPr>
            <a:r>
              <a:rPr lang="en-US" sz="1600" dirty="0" err="1" smtClean="0">
                <a:solidFill>
                  <a:prstClr val="black"/>
                </a:solidFill>
                <a:latin typeface="Calibri" pitchFamily="34" charset="0"/>
                <a:cs typeface="Calibri" pitchFamily="34" charset="0"/>
                <a:sym typeface="Helvetica Neue Light" pitchFamily="1" charset="0"/>
              </a:rPr>
              <a:t>Semua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biaya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pelaksanaan</a:t>
            </a:r>
            <a:r>
              <a:rPr lang="en-US" sz="1600" dirty="0" smtClean="0">
                <a:solidFill>
                  <a:prstClr val="black"/>
                </a:solidFill>
                <a:latin typeface="Calibri" pitchFamily="34" charset="0"/>
                <a:cs typeface="Calibri" pitchFamily="34" charset="0"/>
                <a:sym typeface="Helvetica Neue Light" pitchFamily="1" charset="0"/>
              </a:rPr>
              <a:t> </a:t>
            </a:r>
            <a:r>
              <a:rPr lang="id-ID" sz="1600" dirty="0" smtClean="0">
                <a:solidFill>
                  <a:prstClr val="black"/>
                </a:solidFill>
                <a:latin typeface="Calibri" pitchFamily="34" charset="0"/>
                <a:cs typeface="Calibri" pitchFamily="34" charset="0"/>
                <a:sym typeface="Helvetica Neue Light" pitchFamily="1" charset="0"/>
              </a:rPr>
              <a:t>penyertaan </a:t>
            </a:r>
            <a:r>
              <a:rPr lang="en-US" sz="1600" dirty="0" err="1" smtClean="0">
                <a:solidFill>
                  <a:prstClr val="black"/>
                </a:solidFill>
                <a:latin typeface="Calibri" pitchFamily="34" charset="0"/>
                <a:cs typeface="Calibri" pitchFamily="34" charset="0"/>
                <a:sym typeface="Helvetica Neue Light" pitchFamily="1" charset="0"/>
              </a:rPr>
              <a:t>dibebankan</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pada</a:t>
            </a:r>
            <a:r>
              <a:rPr lang="en-US" sz="1600" dirty="0" smtClean="0">
                <a:solidFill>
                  <a:prstClr val="black"/>
                </a:solidFill>
                <a:latin typeface="Calibri" pitchFamily="34" charset="0"/>
                <a:cs typeface="Calibri" pitchFamily="34" charset="0"/>
                <a:sym typeface="Helvetica Neue Light" pitchFamily="1" charset="0"/>
              </a:rPr>
              <a:t> </a:t>
            </a:r>
            <a:r>
              <a:rPr lang="en-US" sz="1600" dirty="0" err="1" smtClean="0">
                <a:solidFill>
                  <a:prstClr val="black"/>
                </a:solidFill>
                <a:latin typeface="Calibri" pitchFamily="34" charset="0"/>
                <a:cs typeface="Calibri" pitchFamily="34" charset="0"/>
                <a:sym typeface="Helvetica Neue Light" pitchFamily="1" charset="0"/>
              </a:rPr>
              <a:t>penerima</a:t>
            </a:r>
            <a:r>
              <a:rPr lang="en-US" sz="1600" dirty="0" smtClean="0">
                <a:solidFill>
                  <a:prstClr val="black"/>
                </a:solidFill>
                <a:latin typeface="Calibri" pitchFamily="34" charset="0"/>
                <a:cs typeface="Calibri" pitchFamily="34" charset="0"/>
                <a:sym typeface="Helvetica Neue Light" pitchFamily="1" charset="0"/>
              </a:rPr>
              <a:t>.</a:t>
            </a:r>
          </a:p>
        </p:txBody>
      </p:sp>
      <p:grpSp>
        <p:nvGrpSpPr>
          <p:cNvPr id="4" name="Group 79"/>
          <p:cNvGrpSpPr>
            <a:grpSpLocks/>
          </p:cNvGrpSpPr>
          <p:nvPr/>
        </p:nvGrpSpPr>
        <p:grpSpPr bwMode="auto">
          <a:xfrm>
            <a:off x="7493082" y="1915713"/>
            <a:ext cx="1522277" cy="1066850"/>
            <a:chOff x="3206" y="1160"/>
            <a:chExt cx="1346" cy="1279"/>
          </a:xfrm>
        </p:grpSpPr>
        <p:sp>
          <p:nvSpPr>
            <p:cNvPr id="29" name="AutoShape 80"/>
            <p:cNvSpPr>
              <a:spLocks noChangeArrowheads="1"/>
            </p:cNvSpPr>
            <p:nvPr/>
          </p:nvSpPr>
          <p:spPr bwMode="gray">
            <a:xfrm>
              <a:off x="3318" y="1612"/>
              <a:ext cx="1234"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31" name="Text Box 81"/>
            <p:cNvSpPr txBox="1">
              <a:spLocks noChangeArrowheads="1"/>
            </p:cNvSpPr>
            <p:nvPr/>
          </p:nvSpPr>
          <p:spPr bwMode="gray">
            <a:xfrm>
              <a:off x="3655" y="1685"/>
              <a:ext cx="808" cy="627"/>
            </a:xfrm>
            <a:prstGeom prst="rect">
              <a:avLst/>
            </a:prstGeom>
            <a:noFill/>
            <a:ln w="9525" algn="ctr">
              <a:noFill/>
              <a:miter lim="800000"/>
              <a:headEnd/>
              <a:tailEnd/>
            </a:ln>
            <a:effectLst/>
          </p:spPr>
          <p:txBody>
            <a:bodyPr wrap="square">
              <a:spAutoFit/>
            </a:bodyPr>
            <a:lstStyle/>
            <a:p>
              <a:pPr eaLnBrk="0" hangingPunct="0"/>
              <a:r>
                <a:rPr lang="en-US" sz="1400" dirty="0" smtClean="0">
                  <a:solidFill>
                    <a:srgbClr val="000000"/>
                  </a:solidFill>
                  <a:latin typeface="Calibri" pitchFamily="34" charset="0"/>
                  <a:cs typeface="Calibri" pitchFamily="34" charset="0"/>
                </a:rPr>
                <a:t>Tanah/</a:t>
              </a:r>
              <a:r>
                <a:rPr lang="id-ID"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bangunan</a:t>
              </a:r>
              <a:endParaRPr lang="en-US" sz="1400" dirty="0" smtClean="0">
                <a:solidFill>
                  <a:srgbClr val="000000"/>
                </a:solidFill>
                <a:latin typeface="Calibri" pitchFamily="34" charset="0"/>
                <a:cs typeface="Calibri" pitchFamily="34" charset="0"/>
              </a:endParaRPr>
            </a:p>
          </p:txBody>
        </p:sp>
        <p:grpSp>
          <p:nvGrpSpPr>
            <p:cNvPr id="5" name="Group 82"/>
            <p:cNvGrpSpPr>
              <a:grpSpLocks/>
            </p:cNvGrpSpPr>
            <p:nvPr/>
          </p:nvGrpSpPr>
          <p:grpSpPr bwMode="auto">
            <a:xfrm>
              <a:off x="3206" y="1160"/>
              <a:ext cx="382" cy="1051"/>
              <a:chOff x="3206" y="1160"/>
              <a:chExt cx="382" cy="1051"/>
            </a:xfrm>
          </p:grpSpPr>
          <p:sp>
            <p:nvSpPr>
              <p:cNvPr id="33" name="Freeform 83"/>
              <p:cNvSpPr>
                <a:spLocks/>
              </p:cNvSpPr>
              <p:nvPr/>
            </p:nvSpPr>
            <p:spPr bwMode="gray">
              <a:xfrm>
                <a:off x="3288"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34" name="Freeform 84"/>
              <p:cNvSpPr>
                <a:spLocks/>
              </p:cNvSpPr>
              <p:nvPr/>
            </p:nvSpPr>
            <p:spPr bwMode="gray">
              <a:xfrm>
                <a:off x="3206"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35" name="Text Box 24"/>
          <p:cNvSpPr txBox="1">
            <a:spLocks noChangeArrowheads="1"/>
          </p:cNvSpPr>
          <p:nvPr/>
        </p:nvSpPr>
        <p:spPr bwMode="auto">
          <a:xfrm>
            <a:off x="7862668" y="1971059"/>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6" name="Group 73"/>
          <p:cNvGrpSpPr>
            <a:grpSpLocks/>
          </p:cNvGrpSpPr>
          <p:nvPr/>
        </p:nvGrpSpPr>
        <p:grpSpPr bwMode="auto">
          <a:xfrm>
            <a:off x="4800339" y="1905000"/>
            <a:ext cx="2619536" cy="1591326"/>
            <a:chOff x="690" y="1184"/>
            <a:chExt cx="2810" cy="1862"/>
          </a:xfrm>
        </p:grpSpPr>
        <p:sp>
          <p:nvSpPr>
            <p:cNvPr id="37" name="AutoShape 74"/>
            <p:cNvSpPr>
              <a:spLocks noChangeArrowheads="1"/>
            </p:cNvSpPr>
            <p:nvPr/>
          </p:nvSpPr>
          <p:spPr bwMode="gray">
            <a:xfrm>
              <a:off x="690" y="1618"/>
              <a:ext cx="2697" cy="1428"/>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7" name="Group 75"/>
            <p:cNvGrpSpPr>
              <a:grpSpLocks/>
            </p:cNvGrpSpPr>
            <p:nvPr/>
          </p:nvGrpSpPr>
          <p:grpSpPr bwMode="auto">
            <a:xfrm>
              <a:off x="3037" y="1184"/>
              <a:ext cx="463" cy="1041"/>
              <a:chOff x="3037" y="1184"/>
              <a:chExt cx="463" cy="1041"/>
            </a:xfrm>
          </p:grpSpPr>
          <p:sp>
            <p:nvSpPr>
              <p:cNvPr id="39" name="Freeform 76"/>
              <p:cNvSpPr>
                <a:spLocks/>
              </p:cNvSpPr>
              <p:nvPr/>
            </p:nvSpPr>
            <p:spPr bwMode="gray">
              <a:xfrm>
                <a:off x="3155"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40" name="Freeform 77"/>
              <p:cNvSpPr>
                <a:spLocks/>
              </p:cNvSpPr>
              <p:nvPr/>
            </p:nvSpPr>
            <p:spPr bwMode="gray">
              <a:xfrm>
                <a:off x="3037"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41" name="Rectangle 40"/>
          <p:cNvSpPr/>
          <p:nvPr/>
        </p:nvSpPr>
        <p:spPr>
          <a:xfrm>
            <a:off x="4876800" y="2291165"/>
            <a:ext cx="2438400" cy="1169551"/>
          </a:xfrm>
          <a:prstGeom prst="rect">
            <a:avLst/>
          </a:prstGeom>
        </p:spPr>
        <p:txBody>
          <a:bodyPr wrap="square">
            <a:spAutoFit/>
          </a:bodyPr>
          <a:lstStyle/>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Tanah/Bangunan yg dari awal pengadaannya utk PMPP (dokumen penganggaran);</a:t>
            </a:r>
          </a:p>
          <a:p>
            <a:pPr marL="182563" indent="-182563" eaLnBrk="0" hangingPunct="0">
              <a:spcAft>
                <a:spcPts val="0"/>
              </a:spcAft>
              <a:buFont typeface="Arial" pitchFamily="34" charset="0"/>
              <a:buChar char="•"/>
            </a:pPr>
            <a:r>
              <a:rPr lang="id-ID" sz="1400" dirty="0" smtClean="0">
                <a:solidFill>
                  <a:srgbClr val="000000"/>
                </a:solidFill>
                <a:latin typeface="Calibri" pitchFamily="34" charset="0"/>
                <a:cs typeface="Calibri" pitchFamily="34" charset="0"/>
              </a:rPr>
              <a:t>Selain tanah/bangunan</a:t>
            </a:r>
            <a:endParaRPr lang="id-ID" sz="1400" dirty="0">
              <a:latin typeface="Calibri" pitchFamily="34" charset="0"/>
              <a:cs typeface="Calibri" pitchFamily="34" charset="0"/>
            </a:endParaRPr>
          </a:p>
        </p:txBody>
      </p:sp>
      <p:sp>
        <p:nvSpPr>
          <p:cNvPr id="42" name="Text Box 24"/>
          <p:cNvSpPr txBox="1">
            <a:spLocks noChangeArrowheads="1"/>
          </p:cNvSpPr>
          <p:nvPr/>
        </p:nvSpPr>
        <p:spPr bwMode="auto">
          <a:xfrm>
            <a:off x="5281737" y="1977845"/>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43" name="Text Box 24"/>
          <p:cNvSpPr txBox="1">
            <a:spLocks noChangeArrowheads="1"/>
          </p:cNvSpPr>
          <p:nvPr/>
        </p:nvSpPr>
        <p:spPr bwMode="auto">
          <a:xfrm>
            <a:off x="4876800" y="3496297"/>
            <a:ext cx="2438400" cy="304800"/>
          </a:xfrm>
          <a:prstGeom prst="rect">
            <a:avLst/>
          </a:prstGeom>
          <a:noFill/>
          <a:ln w="9525">
            <a:noFill/>
            <a:miter lim="800000"/>
            <a:headEnd/>
            <a:tailEnd/>
          </a:ln>
          <a:effectLst/>
        </p:spPr>
        <p:txBody>
          <a:bodyPr wrap="square">
            <a:spAutoFit/>
          </a:bodyPr>
          <a:lstStyle/>
          <a:p>
            <a:pP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r>
              <a:rPr lang="id-ID"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cxnSp>
        <p:nvCxnSpPr>
          <p:cNvPr id="45" name="Straight Connector 44"/>
          <p:cNvCxnSpPr/>
          <p:nvPr/>
        </p:nvCxnSpPr>
        <p:spPr>
          <a:xfrm>
            <a:off x="4572000" y="3962400"/>
            <a:ext cx="44958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8" name="Content Placeholder 4"/>
          <p:cNvGraphicFramePr>
            <a:graphicFrameLocks noGrp="1"/>
          </p:cNvGraphicFramePr>
          <p:nvPr>
            <p:ph idx="1"/>
          </p:nvPr>
        </p:nvGraphicFramePr>
        <p:xfrm>
          <a:off x="8208" y="2103437"/>
          <a:ext cx="4543864"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bwMode="auto">
          <a:xfrm>
            <a:off x="228600" y="228600"/>
            <a:ext cx="8077200" cy="320675"/>
          </a:xfrm>
          <a:prstGeom prst="rect">
            <a:avLst/>
          </a:prstGeom>
          <a:solidFill>
            <a:schemeClr val="tx2">
              <a:lumMod val="40000"/>
              <a:lumOff val="60000"/>
            </a:schemeClr>
          </a:solidFill>
          <a:ln w="9525">
            <a:noFill/>
            <a:miter lim="800000"/>
            <a:headEnd/>
            <a:tailEnd/>
          </a:ln>
          <a:effectLst>
            <a:prstShdw prst="shdw17" dist="17961" dir="2700000">
              <a:srgbClr val="B87E3F">
                <a:gamma/>
                <a:shade val="60000"/>
                <a:invGamma/>
              </a:srgbClr>
            </a:prstShdw>
          </a:effectLst>
        </p:spPr>
        <p:txBody>
          <a:bodyPr/>
          <a:lstStyle/>
          <a:p>
            <a:pPr>
              <a:lnSpc>
                <a:spcPct val="80000"/>
              </a:lnSpc>
              <a:spcBef>
                <a:spcPct val="20000"/>
              </a:spcBef>
            </a:pPr>
            <a:r>
              <a:rPr lang="id-ID" b="1" dirty="0" smtClean="0">
                <a:effectLst>
                  <a:outerShdw blurRad="38100" dist="38100" dir="2700000" algn="tl">
                    <a:srgbClr val="000000">
                      <a:alpha val="43137"/>
                    </a:srgbClr>
                  </a:outerShdw>
                </a:effectLst>
                <a:latin typeface="Calibri" pitchFamily="34" charset="0"/>
              </a:rPr>
              <a:t>D E F I N I S I</a:t>
            </a:r>
            <a:endParaRPr lang="en-US" b="1" dirty="0">
              <a:effectLst>
                <a:outerShdw blurRad="38100" dist="38100" dir="2700000" algn="tl">
                  <a:srgbClr val="000000">
                    <a:alpha val="43137"/>
                  </a:srgbClr>
                </a:outerShdw>
              </a:effectLst>
              <a:latin typeface="Calibri" pitchFamily="34" charset="0"/>
            </a:endParaRPr>
          </a:p>
        </p:txBody>
      </p:sp>
      <p:sp>
        <p:nvSpPr>
          <p:cNvPr id="7" name="Title 1"/>
          <p:cNvSpPr txBox="1">
            <a:spLocks/>
          </p:cNvSpPr>
          <p:nvPr/>
        </p:nvSpPr>
        <p:spPr>
          <a:xfrm>
            <a:off x="8610600" y="381000"/>
            <a:ext cx="533400" cy="5867400"/>
          </a:xfrm>
          <a:prstGeom prst="rect">
            <a:avLst/>
          </a:prstGeom>
        </p:spPr>
        <p:txBody>
          <a:bodyPr vert="vert">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2400" b="1" i="0" u="none" strike="noStrike" kern="0" cap="small"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PENGAHPUSAN   BMN</a:t>
            </a:r>
            <a:endParaRPr kumimoji="0" lang="en-US" sz="2400" b="1" i="0" u="none" strike="noStrike" kern="0" cap="small"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
        <p:nvSpPr>
          <p:cNvPr id="8" name="Rectangle 3"/>
          <p:cNvSpPr txBox="1">
            <a:spLocks noChangeArrowheads="1"/>
          </p:cNvSpPr>
          <p:nvPr/>
        </p:nvSpPr>
        <p:spPr>
          <a:xfrm>
            <a:off x="685800" y="549275"/>
            <a:ext cx="7620000" cy="1066800"/>
          </a:xfrm>
          <a:prstGeom prst="rect">
            <a:avLst/>
          </a:prstGeom>
        </p:spPr>
        <p:txBody>
          <a:bodyPr/>
          <a:lstStyle/>
          <a:p>
            <a:pPr marL="228600" indent="-228600">
              <a:spcBef>
                <a:spcPts val="0"/>
              </a:spcBef>
            </a:pPr>
            <a:r>
              <a:rPr lang="en-US" sz="1600" dirty="0" err="1" smtClean="0">
                <a:solidFill>
                  <a:prstClr val="black"/>
                </a:solidFill>
                <a:latin typeface="Calibri" pitchFamily="34" charset="0"/>
                <a:cs typeface="Calibri" pitchFamily="34" charset="0"/>
              </a:rPr>
              <a:t>Penghapusan</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adalah</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tindakan</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menghapus</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catatan</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barang</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milik</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negara</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dari</a:t>
            </a:r>
            <a:r>
              <a:rPr lang="en-US" sz="1600" dirty="0" smtClean="0">
                <a:solidFill>
                  <a:prstClr val="black"/>
                </a:solidFill>
                <a:latin typeface="Calibri" pitchFamily="34" charset="0"/>
                <a:cs typeface="Calibri" pitchFamily="34" charset="0"/>
              </a:rPr>
              <a:t>:</a:t>
            </a:r>
          </a:p>
          <a:p>
            <a:pPr marL="228600" indent="-228600">
              <a:spcBef>
                <a:spcPts val="0"/>
              </a:spcBef>
              <a:buFont typeface="Wingdings" pitchFamily="2" charset="2"/>
              <a:buChar char="q"/>
            </a:pPr>
            <a:r>
              <a:rPr lang="en-US" sz="1600" dirty="0" err="1" smtClean="0">
                <a:solidFill>
                  <a:prstClr val="black"/>
                </a:solidFill>
                <a:latin typeface="Calibri" pitchFamily="34" charset="0"/>
                <a:cs typeface="Calibri" pitchFamily="34" charset="0"/>
              </a:rPr>
              <a:t>Daftar</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Barang</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Pengguna</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oleh</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pengguna</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barang</a:t>
            </a:r>
            <a:endParaRPr lang="en-US" sz="1600" dirty="0" smtClean="0">
              <a:solidFill>
                <a:prstClr val="black"/>
              </a:solidFill>
              <a:latin typeface="Calibri" pitchFamily="34" charset="0"/>
              <a:cs typeface="Calibri" pitchFamily="34" charset="0"/>
            </a:endParaRPr>
          </a:p>
          <a:p>
            <a:pPr marL="228600" indent="-228600">
              <a:spcBef>
                <a:spcPts val="0"/>
              </a:spcBef>
              <a:buFont typeface="Wingdings" pitchFamily="2" charset="2"/>
              <a:buChar char="q"/>
            </a:pPr>
            <a:r>
              <a:rPr lang="en-US" sz="1600" dirty="0" err="1" smtClean="0">
                <a:solidFill>
                  <a:prstClr val="black"/>
                </a:solidFill>
                <a:latin typeface="Calibri" pitchFamily="34" charset="0"/>
                <a:cs typeface="Calibri" pitchFamily="34" charset="0"/>
              </a:rPr>
              <a:t>Daftar</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Barang</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Milik</a:t>
            </a:r>
            <a:r>
              <a:rPr lang="en-US" sz="1600" dirty="0" smtClean="0">
                <a:solidFill>
                  <a:prstClr val="black"/>
                </a:solidFill>
                <a:latin typeface="Calibri" pitchFamily="34" charset="0"/>
                <a:cs typeface="Calibri" pitchFamily="34" charset="0"/>
              </a:rPr>
              <a:t> Negara </a:t>
            </a:r>
            <a:r>
              <a:rPr lang="en-US" sz="1600" dirty="0" err="1" smtClean="0">
                <a:solidFill>
                  <a:prstClr val="black"/>
                </a:solidFill>
                <a:latin typeface="Calibri" pitchFamily="34" charset="0"/>
                <a:cs typeface="Calibri" pitchFamily="34" charset="0"/>
              </a:rPr>
              <a:t>oleh</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pengelola</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barang</a:t>
            </a:r>
            <a:endParaRPr lang="en-US" sz="1600" dirty="0" smtClean="0">
              <a:solidFill>
                <a:prstClr val="black"/>
              </a:solidFill>
              <a:latin typeface="Calibri" pitchFamily="34" charset="0"/>
              <a:cs typeface="Calibri" pitchFamily="34" charset="0"/>
            </a:endParaRPr>
          </a:p>
          <a:p>
            <a:pPr marL="228600" indent="-228600">
              <a:spcBef>
                <a:spcPts val="0"/>
              </a:spcBef>
            </a:pPr>
            <a:r>
              <a:rPr lang="en-US" sz="1600" dirty="0" err="1" smtClean="0">
                <a:solidFill>
                  <a:prstClr val="black"/>
                </a:solidFill>
                <a:latin typeface="Calibri" pitchFamily="34" charset="0"/>
                <a:cs typeface="Calibri" pitchFamily="34" charset="0"/>
              </a:rPr>
              <a:t>dengan</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menerbitkan</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surat</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keputusan</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dari</a:t>
            </a:r>
            <a:r>
              <a:rPr lang="en-US" sz="1600" dirty="0" smtClean="0">
                <a:solidFill>
                  <a:prstClr val="black"/>
                </a:solidFill>
                <a:latin typeface="Calibri" pitchFamily="34" charset="0"/>
                <a:cs typeface="Calibri" pitchFamily="34" charset="0"/>
              </a:rPr>
              <a:t> </a:t>
            </a:r>
            <a:r>
              <a:rPr lang="en-US" sz="1600" dirty="0" err="1" smtClean="0">
                <a:solidFill>
                  <a:prstClr val="black"/>
                </a:solidFill>
                <a:latin typeface="Calibri" pitchFamily="34" charset="0"/>
                <a:cs typeface="Calibri" pitchFamily="34" charset="0"/>
              </a:rPr>
              <a:t>pejabat</a:t>
            </a:r>
            <a:r>
              <a:rPr lang="en-US" sz="1600" dirty="0" smtClean="0">
                <a:solidFill>
                  <a:prstClr val="black"/>
                </a:solidFill>
                <a:latin typeface="Calibri" pitchFamily="34" charset="0"/>
                <a:cs typeface="Calibri" pitchFamily="34" charset="0"/>
              </a:rPr>
              <a:t> yang </a:t>
            </a:r>
            <a:r>
              <a:rPr lang="en-US" sz="1600" dirty="0" err="1" smtClean="0">
                <a:solidFill>
                  <a:prstClr val="black"/>
                </a:solidFill>
                <a:latin typeface="Calibri" pitchFamily="34" charset="0"/>
                <a:cs typeface="Calibri" pitchFamily="34" charset="0"/>
              </a:rPr>
              <a:t>berwenang</a:t>
            </a:r>
            <a:r>
              <a:rPr lang="en-US" sz="1600" dirty="0" smtClean="0">
                <a:solidFill>
                  <a:prstClr val="black"/>
                </a:solidFill>
                <a:latin typeface="Calibri" pitchFamily="34" charset="0"/>
                <a:cs typeface="Calibri" pitchFamily="34" charset="0"/>
              </a:rPr>
              <a:t>.</a:t>
            </a:r>
          </a:p>
        </p:txBody>
      </p:sp>
      <p:sp>
        <p:nvSpPr>
          <p:cNvPr id="12" name="Text Placeholder 2"/>
          <p:cNvSpPr txBox="1">
            <a:spLocks/>
          </p:cNvSpPr>
          <p:nvPr/>
        </p:nvSpPr>
        <p:spPr bwMode="auto">
          <a:xfrm>
            <a:off x="228600" y="1706880"/>
            <a:ext cx="8077200" cy="320675"/>
          </a:xfrm>
          <a:prstGeom prst="rect">
            <a:avLst/>
          </a:prstGeom>
          <a:solidFill>
            <a:schemeClr val="tx2">
              <a:lumMod val="40000"/>
              <a:lumOff val="60000"/>
            </a:schemeClr>
          </a:solidFill>
          <a:ln w="9525">
            <a:noFill/>
            <a:miter lim="800000"/>
            <a:headEnd/>
            <a:tailEnd/>
          </a:ln>
          <a:effectLst>
            <a:prstShdw prst="shdw17" dist="17961" dir="2700000">
              <a:srgbClr val="B87E3F">
                <a:gamma/>
                <a:shade val="60000"/>
                <a:invGamma/>
              </a:srgbClr>
            </a:prstShdw>
          </a:effectLst>
        </p:spPr>
        <p:txBody>
          <a:bodyPr/>
          <a:lstStyle/>
          <a:p>
            <a:pPr>
              <a:lnSpc>
                <a:spcPct val="80000"/>
              </a:lnSpc>
              <a:spcBef>
                <a:spcPct val="20000"/>
              </a:spcBef>
            </a:pPr>
            <a:r>
              <a:rPr lang="id-ID" b="1" dirty="0" smtClean="0">
                <a:effectLst>
                  <a:outerShdw blurRad="38100" dist="38100" dir="2700000" algn="tl">
                    <a:srgbClr val="000000">
                      <a:alpha val="43137"/>
                    </a:srgbClr>
                  </a:outerShdw>
                </a:effectLst>
                <a:latin typeface="Calibri" pitchFamily="34" charset="0"/>
              </a:rPr>
              <a:t>S Y A R A T</a:t>
            </a:r>
            <a:endParaRPr lang="en-US" b="1" dirty="0">
              <a:effectLst>
                <a:outerShdw blurRad="38100" dist="38100" dir="2700000" algn="tl">
                  <a:srgbClr val="000000">
                    <a:alpha val="43137"/>
                  </a:srgbClr>
                </a:outerShdw>
              </a:effectLst>
              <a:latin typeface="Calibri" pitchFamily="34" charset="0"/>
            </a:endParaRPr>
          </a:p>
        </p:txBody>
      </p:sp>
      <p:graphicFrame>
        <p:nvGraphicFramePr>
          <p:cNvPr id="13" name="Table 12"/>
          <p:cNvGraphicFramePr>
            <a:graphicFrameLocks noGrp="1"/>
          </p:cNvGraphicFramePr>
          <p:nvPr/>
        </p:nvGraphicFramePr>
        <p:xfrm>
          <a:off x="838200" y="2103755"/>
          <a:ext cx="3810000" cy="1914144"/>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810000"/>
              </a:tblGrid>
              <a:tr h="152400">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id-ID" sz="1600" dirty="0" smtClean="0">
                          <a:latin typeface="Calibri" pitchFamily="34" charset="0"/>
                          <a:cs typeface="Calibri" pitchFamily="34" charset="0"/>
                        </a:rPr>
                        <a:t>Tanah/Bangunan</a:t>
                      </a:r>
                    </a:p>
                  </a:txBody>
                  <a:tcPr/>
                </a:tc>
              </a:tr>
              <a:tr h="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Rusak berat karena bencana alam/force majeure</a:t>
                      </a:r>
                    </a:p>
                  </a:txBody>
                  <a:tcPr/>
                </a:tc>
              </a:tr>
              <a:tr h="136652">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Tidak sesuai RUTR</a:t>
                      </a:r>
                    </a:p>
                  </a:txBody>
                  <a:tcPr/>
                </a:tc>
              </a:tr>
              <a:tr h="150114">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Tidak memenuhi kebutuhan organisasi;</a:t>
                      </a:r>
                    </a:p>
                  </a:txBody>
                  <a:tcPr/>
                </a:tc>
              </a:tr>
              <a:tr h="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Penyatuan lokasi dalam rangka efisiensi;</a:t>
                      </a:r>
                    </a:p>
                  </a:txBody>
                  <a:tcPr/>
                </a:tc>
              </a:tr>
              <a:tr h="12192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Rencana strategis pertahanan.</a:t>
                      </a:r>
                    </a:p>
                  </a:txBody>
                  <a:tcPr/>
                </a:tc>
              </a:tr>
            </a:tbl>
          </a:graphicData>
        </a:graphic>
      </p:graphicFrame>
      <p:graphicFrame>
        <p:nvGraphicFramePr>
          <p:cNvPr id="14" name="Table 13"/>
          <p:cNvGraphicFramePr>
            <a:graphicFrameLocks noGrp="1"/>
          </p:cNvGraphicFramePr>
          <p:nvPr/>
        </p:nvGraphicFramePr>
        <p:xfrm>
          <a:off x="4800600" y="2103755"/>
          <a:ext cx="3505200" cy="1598168"/>
        </p:xfrm>
        <a:graphic>
          <a:graphicData uri="http://schemas.openxmlformats.org/drawingml/2006/table">
            <a:tbl>
              <a:tblPr firstRow="1" bandRow="1">
                <a:tableStyleId>{5C22544A-7EE6-4342-B048-85BDC9FD1C3A}</a:tableStyleId>
              </a:tblPr>
              <a:tblGrid>
                <a:gridCol w="3505200"/>
              </a:tblGrid>
              <a:tr h="121920">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id-ID" sz="1600" dirty="0" smtClean="0"/>
                        <a:t>Selain Tanah/Bangunan</a:t>
                      </a:r>
                      <a:endParaRPr lang="id-ID" sz="1600" dirty="0" smtClean="0">
                        <a:latin typeface="Calibri" pitchFamily="34" charset="0"/>
                        <a:cs typeface="Calibri" pitchFamily="34" charset="0"/>
                      </a:endParaRPr>
                    </a:p>
                  </a:txBody>
                  <a:tcPr/>
                </a:tc>
              </a:tr>
              <a:tr h="543560">
                <a:tc>
                  <a:txBody>
                    <a:bodyPr/>
                    <a:lstStyle/>
                    <a:p>
                      <a:pPr marL="228600" indent="-228600">
                        <a:lnSpc>
                          <a:spcPct val="80000"/>
                        </a:lnSpc>
                        <a:spcBef>
                          <a:spcPts val="0"/>
                        </a:spcBef>
                        <a:buFont typeface="Wingdings" pitchFamily="2" charset="2"/>
                        <a:buChar char="q"/>
                      </a:pPr>
                      <a:r>
                        <a:rPr lang="id-ID" sz="1600" dirty="0" smtClean="0"/>
                        <a:t>Rusak, terkena modernisasi, kadaluarsa,terkikis, aus, susut,dll</a:t>
                      </a:r>
                      <a:endParaRPr lang="id-ID" sz="1600" dirty="0" smtClean="0">
                        <a:solidFill>
                          <a:prstClr val="black"/>
                        </a:solidFill>
                        <a:latin typeface="Calibri" pitchFamily="34" charset="0"/>
                        <a:cs typeface="Calibri" pitchFamily="34" charset="0"/>
                      </a:endParaRPr>
                    </a:p>
                  </a:txBody>
                  <a:tcPr/>
                </a:tc>
              </a:tr>
              <a:tr h="137160">
                <a:tc>
                  <a:txBody>
                    <a:bodyPr/>
                    <a:lstStyle/>
                    <a:p>
                      <a:pPr marL="228600" indent="-228600">
                        <a:lnSpc>
                          <a:spcPct val="80000"/>
                        </a:lnSpc>
                        <a:spcBef>
                          <a:spcPts val="0"/>
                        </a:spcBef>
                        <a:buFont typeface="Wingdings" pitchFamily="2" charset="2"/>
                        <a:buChar char="q"/>
                      </a:pPr>
                      <a:r>
                        <a:rPr lang="id-ID" sz="1600" dirty="0" smtClean="0"/>
                        <a:t>Lebih menguntungkan bila dihapus</a:t>
                      </a:r>
                      <a:endParaRPr lang="id-ID" sz="1600" dirty="0" smtClean="0">
                        <a:solidFill>
                          <a:prstClr val="black"/>
                        </a:solidFill>
                        <a:latin typeface="Calibri" pitchFamily="34" charset="0"/>
                        <a:cs typeface="Calibri" pitchFamily="34" charset="0"/>
                      </a:endParaRPr>
                    </a:p>
                  </a:txBody>
                  <a:tcPr/>
                </a:tc>
              </a:tr>
              <a:tr h="0">
                <a:tc>
                  <a:txBody>
                    <a:bodyPr/>
                    <a:lstStyle/>
                    <a:p>
                      <a:pPr marL="228600" marR="0" indent="-228600" algn="l" defTabSz="914400" rtl="0" eaLnBrk="1" fontAlgn="auto" latinLnBrk="0" hangingPunct="1">
                        <a:lnSpc>
                          <a:spcPct val="80000"/>
                        </a:lnSpc>
                        <a:spcBef>
                          <a:spcPts val="0"/>
                        </a:spcBef>
                        <a:spcAft>
                          <a:spcPts val="0"/>
                        </a:spcAft>
                        <a:buClrTx/>
                        <a:buSzTx/>
                        <a:buFont typeface="Wingdings" pitchFamily="2" charset="2"/>
                        <a:buChar char="q"/>
                        <a:tabLst/>
                        <a:defRPr/>
                      </a:pPr>
                      <a:r>
                        <a:rPr lang="id-ID" sz="1600" dirty="0" smtClean="0"/>
                        <a:t>Hilang/Kekurangan Perbendaharaan/ kematian hewan atau tanaman.</a:t>
                      </a:r>
                      <a:endParaRPr lang="id-ID" sz="1600" dirty="0" smtClean="0">
                        <a:solidFill>
                          <a:prstClr val="black"/>
                        </a:solidFill>
                        <a:latin typeface="Calibri" pitchFamily="34" charset="0"/>
                        <a:cs typeface="Calibri" pitchFamily="34" charset="0"/>
                      </a:endParaRPr>
                    </a:p>
                  </a:txBody>
                  <a:tcPr/>
                </a:tc>
              </a:tr>
            </a:tbl>
          </a:graphicData>
        </a:graphic>
      </p:graphicFrame>
      <p:sp>
        <p:nvSpPr>
          <p:cNvPr id="15" name="Text Placeholder 2"/>
          <p:cNvSpPr txBox="1">
            <a:spLocks/>
          </p:cNvSpPr>
          <p:nvPr/>
        </p:nvSpPr>
        <p:spPr bwMode="auto">
          <a:xfrm>
            <a:off x="228600" y="4221480"/>
            <a:ext cx="8077200" cy="320675"/>
          </a:xfrm>
          <a:prstGeom prst="rect">
            <a:avLst/>
          </a:prstGeom>
          <a:solidFill>
            <a:schemeClr val="tx2">
              <a:lumMod val="40000"/>
              <a:lumOff val="60000"/>
            </a:schemeClr>
          </a:solidFill>
          <a:ln w="9525">
            <a:noFill/>
            <a:miter lim="800000"/>
            <a:headEnd/>
            <a:tailEnd/>
          </a:ln>
          <a:effectLst>
            <a:prstShdw prst="shdw17" dist="17961" dir="2700000">
              <a:srgbClr val="B87E3F">
                <a:gamma/>
                <a:shade val="60000"/>
                <a:invGamma/>
              </a:srgbClr>
            </a:prstShdw>
          </a:effectLst>
        </p:spPr>
        <p:txBody>
          <a:bodyPr/>
          <a:lstStyle/>
          <a:p>
            <a:pPr>
              <a:lnSpc>
                <a:spcPct val="80000"/>
              </a:lnSpc>
              <a:spcBef>
                <a:spcPct val="20000"/>
              </a:spcBef>
            </a:pPr>
            <a:r>
              <a:rPr lang="id-ID" b="1" dirty="0" smtClean="0">
                <a:effectLst>
                  <a:outerShdw blurRad="38100" dist="38100" dir="2700000" algn="tl">
                    <a:srgbClr val="000000">
                      <a:alpha val="43137"/>
                    </a:srgbClr>
                  </a:outerShdw>
                </a:effectLst>
                <a:latin typeface="Calibri" pitchFamily="34" charset="0"/>
              </a:rPr>
              <a:t>J E N I S</a:t>
            </a:r>
            <a:endParaRPr lang="en-US" b="1" dirty="0">
              <a:effectLst>
                <a:outerShdw blurRad="38100" dist="38100" dir="2700000" algn="tl">
                  <a:srgbClr val="000000">
                    <a:alpha val="43137"/>
                  </a:srgbClr>
                </a:outerShdw>
              </a:effectLst>
              <a:latin typeface="Calibri" pitchFamily="34" charset="0"/>
            </a:endParaRPr>
          </a:p>
        </p:txBody>
      </p:sp>
      <p:graphicFrame>
        <p:nvGraphicFramePr>
          <p:cNvPr id="16" name="Table 15"/>
          <p:cNvGraphicFramePr>
            <a:graphicFrameLocks noGrp="1"/>
          </p:cNvGraphicFramePr>
          <p:nvPr/>
        </p:nvGraphicFramePr>
        <p:xfrm>
          <a:off x="1295399" y="4428744"/>
          <a:ext cx="6934201" cy="2200656"/>
        </p:xfrm>
        <a:graphic>
          <a:graphicData uri="http://schemas.openxmlformats.org/drawingml/2006/table">
            <a:tbl>
              <a:tblPr firstRow="1" bandRow="1">
                <a:effectLst>
                  <a:outerShdw blurRad="50800" dist="38100" dir="5400000" algn="t" rotWithShape="0">
                    <a:prstClr val="black">
                      <a:alpha val="40000"/>
                    </a:prstClr>
                  </a:outerShdw>
                </a:effectLst>
                <a:tableStyleId>{7DF18680-E054-41AD-8BC1-D1AEF772440D}</a:tableStyleId>
              </a:tblPr>
              <a:tblGrid>
                <a:gridCol w="4864359"/>
                <a:gridCol w="1073021"/>
                <a:gridCol w="996821"/>
              </a:tblGrid>
              <a:tr h="0">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id-ID" sz="1600" dirty="0" smtClean="0">
                        <a:latin typeface="Calibri" pitchFamily="34" charset="0"/>
                        <a:cs typeface="Calibri" pitchFamily="34" charset="0"/>
                      </a:endParaRPr>
                    </a:p>
                  </a:txBody>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id-ID" sz="1600" dirty="0" smtClean="0">
                          <a:solidFill>
                            <a:schemeClr val="tx1"/>
                          </a:solidFill>
                          <a:latin typeface="Calibri" pitchFamily="34" charset="0"/>
                          <a:cs typeface="Calibri" pitchFamily="34" charset="0"/>
                        </a:rPr>
                        <a:t>DBP/KP</a:t>
                      </a:r>
                    </a:p>
                  </a:txBody>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id-ID" sz="1600" dirty="0" smtClean="0">
                          <a:solidFill>
                            <a:schemeClr val="tx1"/>
                          </a:solidFill>
                          <a:latin typeface="Calibri" pitchFamily="34" charset="0"/>
                          <a:cs typeface="Calibri" pitchFamily="34" charset="0"/>
                        </a:rPr>
                        <a:t>DBMN</a:t>
                      </a:r>
                    </a:p>
                  </a:txBody>
                  <a:tcPr/>
                </a:tc>
              </a:tr>
              <a:tr h="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Penyerahan kepada Pengelola</a:t>
                      </a:r>
                    </a:p>
                  </a:txBody>
                  <a:tcPr/>
                </a:tc>
                <a:tc>
                  <a:txBody>
                    <a:bodyPr/>
                    <a:lstStyle/>
                    <a:p>
                      <a:pPr marL="228600" indent="-228600" algn="ctr">
                        <a:lnSpc>
                          <a:spcPct val="80000"/>
                        </a:lnSpc>
                        <a:spcBef>
                          <a:spcPts val="0"/>
                        </a:spcBef>
                        <a:buFont typeface="Wingdings" pitchFamily="2" charset="2"/>
                        <a:buNone/>
                      </a:pPr>
                      <a:r>
                        <a:rPr lang="id-ID" sz="1600" dirty="0" smtClean="0">
                          <a:solidFill>
                            <a:prstClr val="black"/>
                          </a:solidFill>
                          <a:latin typeface="Calibri" pitchFamily="34" charset="0"/>
                          <a:cs typeface="Calibri" pitchFamily="34" charset="0"/>
                        </a:rPr>
                        <a:t>√</a:t>
                      </a:r>
                    </a:p>
                  </a:txBody>
                  <a:tcPr/>
                </a:tc>
                <a:tc>
                  <a:txBody>
                    <a:bodyPr/>
                    <a:lstStyle/>
                    <a:p>
                      <a:pPr marL="228600" indent="-228600" algn="ctr">
                        <a:lnSpc>
                          <a:spcPct val="80000"/>
                        </a:lnSpc>
                        <a:spcBef>
                          <a:spcPts val="0"/>
                        </a:spcBef>
                        <a:buFont typeface="Wingdings" pitchFamily="2" charset="2"/>
                        <a:buNone/>
                      </a:pPr>
                      <a:endParaRPr lang="id-ID" sz="1600" dirty="0" smtClean="0">
                        <a:solidFill>
                          <a:prstClr val="black"/>
                        </a:solidFill>
                        <a:latin typeface="Calibri" pitchFamily="34" charset="0"/>
                        <a:cs typeface="Calibri" pitchFamily="34" charset="0"/>
                      </a:endParaRPr>
                    </a:p>
                  </a:txBody>
                  <a:tcPr/>
                </a:tc>
              </a:tr>
              <a:tr h="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Alih Status</a:t>
                      </a:r>
                    </a:p>
                  </a:txBody>
                  <a:tcPr/>
                </a:tc>
                <a:tc>
                  <a:txBody>
                    <a:bodyPr/>
                    <a:lstStyle/>
                    <a:p>
                      <a:pPr marL="228600" indent="-228600" algn="ctr">
                        <a:lnSpc>
                          <a:spcPct val="80000"/>
                        </a:lnSpc>
                        <a:spcBef>
                          <a:spcPts val="0"/>
                        </a:spcBef>
                        <a:buFont typeface="Wingdings" pitchFamily="2" charset="2"/>
                        <a:buNone/>
                      </a:pPr>
                      <a:r>
                        <a:rPr lang="id-ID" sz="1600" dirty="0" smtClean="0">
                          <a:solidFill>
                            <a:prstClr val="black"/>
                          </a:solidFill>
                          <a:latin typeface="Calibri" pitchFamily="34" charset="0"/>
                          <a:cs typeface="Calibri" pitchFamily="34" charset="0"/>
                        </a:rPr>
                        <a:t>√</a:t>
                      </a:r>
                    </a:p>
                  </a:txBody>
                  <a:tcPr/>
                </a:tc>
                <a:tc>
                  <a:txBody>
                    <a:bodyPr/>
                    <a:lstStyle/>
                    <a:p>
                      <a:pPr marL="228600" indent="-228600" algn="ctr">
                        <a:lnSpc>
                          <a:spcPct val="80000"/>
                        </a:lnSpc>
                        <a:spcBef>
                          <a:spcPts val="0"/>
                        </a:spcBef>
                        <a:buFont typeface="Wingdings" pitchFamily="2" charset="2"/>
                        <a:buNone/>
                      </a:pPr>
                      <a:endParaRPr lang="id-ID" sz="1600" dirty="0" smtClean="0">
                        <a:solidFill>
                          <a:prstClr val="black"/>
                        </a:solidFill>
                        <a:latin typeface="Calibri" pitchFamily="34" charset="0"/>
                        <a:cs typeface="Calibri" pitchFamily="34" charset="0"/>
                      </a:endParaRPr>
                    </a:p>
                  </a:txBody>
                  <a:tcPr/>
                </a:tc>
              </a:tr>
              <a:tr h="12553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Pemindahtanganan</a:t>
                      </a:r>
                    </a:p>
                  </a:txBody>
                  <a:tcPr/>
                </a:tc>
                <a:tc>
                  <a:txBody>
                    <a:bodyPr/>
                    <a:lstStyle/>
                    <a:p>
                      <a:pPr marL="228600" indent="-228600" algn="ctr">
                        <a:lnSpc>
                          <a:spcPct val="80000"/>
                        </a:lnSpc>
                        <a:spcBef>
                          <a:spcPts val="0"/>
                        </a:spcBef>
                        <a:buFont typeface="Wingdings" pitchFamily="2" charset="2"/>
                        <a:buNone/>
                      </a:pPr>
                      <a:r>
                        <a:rPr lang="id-ID" sz="1600" dirty="0" smtClean="0">
                          <a:solidFill>
                            <a:prstClr val="black"/>
                          </a:solidFill>
                          <a:latin typeface="Calibri" pitchFamily="34" charset="0"/>
                          <a:cs typeface="Calibri" pitchFamily="34" charset="0"/>
                        </a:rPr>
                        <a:t>√</a:t>
                      </a:r>
                    </a:p>
                  </a:txBody>
                  <a:tcPr/>
                </a:tc>
                <a:tc>
                  <a:txBody>
                    <a:bodyPr/>
                    <a:lstStyle/>
                    <a:p>
                      <a:pPr marL="228600" marR="0" indent="-228600" algn="ctr" defTabSz="914400" rtl="0" eaLnBrk="1" fontAlgn="auto" latinLnBrk="0" hangingPunct="1">
                        <a:lnSpc>
                          <a:spcPct val="80000"/>
                        </a:lnSpc>
                        <a:spcBef>
                          <a:spcPts val="0"/>
                        </a:spcBef>
                        <a:spcAft>
                          <a:spcPts val="0"/>
                        </a:spcAft>
                        <a:buClrTx/>
                        <a:buSzTx/>
                        <a:buFont typeface="Wingdings" pitchFamily="2" charset="2"/>
                        <a:buNone/>
                        <a:tabLst/>
                        <a:defRPr/>
                      </a:pPr>
                      <a:r>
                        <a:rPr lang="id-ID" sz="1600" dirty="0" smtClean="0">
                          <a:solidFill>
                            <a:prstClr val="black"/>
                          </a:solidFill>
                          <a:latin typeface="Calibri" pitchFamily="34" charset="0"/>
                          <a:cs typeface="Calibri" pitchFamily="34" charset="0"/>
                        </a:rPr>
                        <a:t>√</a:t>
                      </a:r>
                    </a:p>
                  </a:txBody>
                  <a:tcPr/>
                </a:tc>
              </a:tr>
              <a:tr h="154205">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Putusan Pengadilan</a:t>
                      </a:r>
                    </a:p>
                  </a:txBody>
                  <a:tcPr/>
                </a:tc>
                <a:tc>
                  <a:txBody>
                    <a:bodyPr/>
                    <a:lstStyle/>
                    <a:p>
                      <a:pPr marL="228600" indent="-228600" algn="ctr">
                        <a:lnSpc>
                          <a:spcPct val="80000"/>
                        </a:lnSpc>
                        <a:spcBef>
                          <a:spcPts val="0"/>
                        </a:spcBef>
                        <a:buFont typeface="Wingdings" pitchFamily="2" charset="2"/>
                        <a:buNone/>
                      </a:pPr>
                      <a:r>
                        <a:rPr lang="id-ID" sz="1600" dirty="0" smtClean="0">
                          <a:solidFill>
                            <a:prstClr val="black"/>
                          </a:solidFill>
                          <a:latin typeface="Calibri" pitchFamily="34" charset="0"/>
                          <a:cs typeface="Calibri" pitchFamily="34" charset="0"/>
                        </a:rPr>
                        <a:t>√</a:t>
                      </a:r>
                    </a:p>
                  </a:txBody>
                  <a:tcPr/>
                </a:tc>
                <a:tc>
                  <a:txBody>
                    <a:bodyPr/>
                    <a:lstStyle/>
                    <a:p>
                      <a:pPr marL="228600" marR="0" indent="-228600" algn="ctr" defTabSz="914400" rtl="0" eaLnBrk="1" fontAlgn="auto" latinLnBrk="0" hangingPunct="1">
                        <a:lnSpc>
                          <a:spcPct val="80000"/>
                        </a:lnSpc>
                        <a:spcBef>
                          <a:spcPts val="0"/>
                        </a:spcBef>
                        <a:spcAft>
                          <a:spcPts val="0"/>
                        </a:spcAft>
                        <a:buClrTx/>
                        <a:buSzTx/>
                        <a:buFont typeface="Wingdings" pitchFamily="2" charset="2"/>
                        <a:buNone/>
                        <a:tabLst/>
                        <a:defRPr/>
                      </a:pPr>
                      <a:r>
                        <a:rPr lang="id-ID" sz="1600" dirty="0" smtClean="0">
                          <a:solidFill>
                            <a:prstClr val="black"/>
                          </a:solidFill>
                          <a:latin typeface="Calibri" pitchFamily="34" charset="0"/>
                          <a:cs typeface="Calibri" pitchFamily="34" charset="0"/>
                        </a:rPr>
                        <a:t>√</a:t>
                      </a:r>
                    </a:p>
                  </a:txBody>
                  <a:tcPr/>
                </a:tc>
              </a:tr>
              <a:tr h="0">
                <a:tc>
                  <a:txBody>
                    <a:bodyPr/>
                    <a:lstStyle/>
                    <a:p>
                      <a:pPr marL="228600" indent="-228600">
                        <a:lnSpc>
                          <a:spcPct val="80000"/>
                        </a:lnSpc>
                        <a:spcBef>
                          <a:spcPts val="0"/>
                        </a:spcBef>
                        <a:buFont typeface="Wingdings" pitchFamily="2" charset="2"/>
                        <a:buChar char="q"/>
                      </a:pPr>
                      <a:r>
                        <a:rPr lang="id-ID" sz="1600" dirty="0" smtClean="0">
                          <a:solidFill>
                            <a:prstClr val="black"/>
                          </a:solidFill>
                          <a:latin typeface="Calibri" pitchFamily="34" charset="0"/>
                          <a:cs typeface="Calibri" pitchFamily="34" charset="0"/>
                        </a:rPr>
                        <a:t>Pemusnahan</a:t>
                      </a:r>
                    </a:p>
                  </a:txBody>
                  <a:tcPr/>
                </a:tc>
                <a:tc>
                  <a:txBody>
                    <a:bodyPr/>
                    <a:lstStyle/>
                    <a:p>
                      <a:pPr marL="228600" indent="-228600" algn="ctr">
                        <a:lnSpc>
                          <a:spcPct val="80000"/>
                        </a:lnSpc>
                        <a:spcBef>
                          <a:spcPts val="0"/>
                        </a:spcBef>
                        <a:buFont typeface="Wingdings" pitchFamily="2" charset="2"/>
                        <a:buNone/>
                      </a:pPr>
                      <a:r>
                        <a:rPr lang="id-ID" sz="1600" dirty="0" smtClean="0">
                          <a:solidFill>
                            <a:prstClr val="black"/>
                          </a:solidFill>
                          <a:latin typeface="Calibri" pitchFamily="34" charset="0"/>
                          <a:cs typeface="Calibri" pitchFamily="34" charset="0"/>
                        </a:rPr>
                        <a:t>√</a:t>
                      </a:r>
                    </a:p>
                  </a:txBody>
                  <a:tcPr/>
                </a:tc>
                <a:tc>
                  <a:txBody>
                    <a:bodyPr/>
                    <a:lstStyle/>
                    <a:p>
                      <a:pPr marL="228600" marR="0" indent="-228600" algn="ctr" defTabSz="914400" rtl="0" eaLnBrk="1" fontAlgn="auto" latinLnBrk="0" hangingPunct="1">
                        <a:lnSpc>
                          <a:spcPct val="80000"/>
                        </a:lnSpc>
                        <a:spcBef>
                          <a:spcPts val="0"/>
                        </a:spcBef>
                        <a:spcAft>
                          <a:spcPts val="0"/>
                        </a:spcAft>
                        <a:buClrTx/>
                        <a:buSzTx/>
                        <a:buFont typeface="Wingdings" pitchFamily="2" charset="2"/>
                        <a:buNone/>
                        <a:tabLst/>
                        <a:defRPr/>
                      </a:pPr>
                      <a:r>
                        <a:rPr lang="id-ID" sz="1600" dirty="0" smtClean="0">
                          <a:solidFill>
                            <a:prstClr val="black"/>
                          </a:solidFill>
                          <a:latin typeface="Calibri" pitchFamily="34" charset="0"/>
                          <a:cs typeface="Calibri" pitchFamily="34" charset="0"/>
                        </a:rPr>
                        <a:t>√</a:t>
                      </a:r>
                    </a:p>
                  </a:txBody>
                  <a:tcPr/>
                </a:tc>
              </a:tr>
              <a:tr h="143410">
                <a:tc>
                  <a:txBody>
                    <a:bodyPr/>
                    <a:lstStyle/>
                    <a:p>
                      <a:pPr marL="228600" marR="0" indent="-228600" algn="l" defTabSz="914400" rtl="0" eaLnBrk="1" fontAlgn="auto" latinLnBrk="0" hangingPunct="1">
                        <a:lnSpc>
                          <a:spcPct val="80000"/>
                        </a:lnSpc>
                        <a:spcBef>
                          <a:spcPts val="0"/>
                        </a:spcBef>
                        <a:spcAft>
                          <a:spcPts val="0"/>
                        </a:spcAft>
                        <a:buClrTx/>
                        <a:buSzTx/>
                        <a:buFont typeface="Wingdings" pitchFamily="2" charset="2"/>
                        <a:buChar char="q"/>
                        <a:tabLst/>
                        <a:defRPr/>
                      </a:pPr>
                      <a:r>
                        <a:rPr lang="id-ID" sz="1600" dirty="0" smtClean="0">
                          <a:solidFill>
                            <a:prstClr val="black"/>
                          </a:solidFill>
                          <a:latin typeface="Calibri" pitchFamily="34" charset="0"/>
                          <a:cs typeface="Calibri" pitchFamily="34" charset="0"/>
                        </a:rPr>
                        <a:t>Sebab lain (hilang, kecurian, terbakar, susut, terkena bencana alam, kadaluwarsa, dll).</a:t>
                      </a:r>
                    </a:p>
                  </a:txBody>
                  <a:tcPr/>
                </a:tc>
                <a:tc>
                  <a:txBody>
                    <a:bodyPr/>
                    <a:lstStyle/>
                    <a:p>
                      <a:pPr marL="228600" indent="-228600" algn="ctr">
                        <a:lnSpc>
                          <a:spcPct val="80000"/>
                        </a:lnSpc>
                        <a:spcBef>
                          <a:spcPts val="0"/>
                        </a:spcBef>
                        <a:buFont typeface="Wingdings" pitchFamily="2" charset="2"/>
                        <a:buNone/>
                      </a:pPr>
                      <a:r>
                        <a:rPr lang="id-ID" sz="1600" dirty="0" smtClean="0">
                          <a:solidFill>
                            <a:prstClr val="black"/>
                          </a:solidFill>
                          <a:latin typeface="Calibri" pitchFamily="34" charset="0"/>
                          <a:cs typeface="Calibri" pitchFamily="34" charset="0"/>
                        </a:rPr>
                        <a:t>√</a:t>
                      </a:r>
                    </a:p>
                  </a:txBody>
                  <a:tcPr/>
                </a:tc>
                <a:tc>
                  <a:txBody>
                    <a:bodyPr/>
                    <a:lstStyle/>
                    <a:p>
                      <a:pPr marL="228600" marR="0" indent="-228600" algn="ctr" defTabSz="914400" rtl="0" eaLnBrk="1" fontAlgn="auto" latinLnBrk="0" hangingPunct="1">
                        <a:lnSpc>
                          <a:spcPct val="80000"/>
                        </a:lnSpc>
                        <a:spcBef>
                          <a:spcPts val="0"/>
                        </a:spcBef>
                        <a:spcAft>
                          <a:spcPts val="0"/>
                        </a:spcAft>
                        <a:buClrTx/>
                        <a:buSzTx/>
                        <a:buFont typeface="Wingdings" pitchFamily="2" charset="2"/>
                        <a:buNone/>
                        <a:tabLst/>
                        <a:defRPr/>
                      </a:pPr>
                      <a:r>
                        <a:rPr lang="id-ID" sz="1600" dirty="0" smtClean="0">
                          <a:solidFill>
                            <a:prstClr val="black"/>
                          </a:solidFill>
                          <a:latin typeface="Calibri" pitchFamily="34" charset="0"/>
                          <a:cs typeface="Calibri" pitchFamily="34" charset="0"/>
                        </a:rPr>
                        <a:t>√</a:t>
                      </a:r>
                    </a:p>
                    <a:p>
                      <a:pPr marL="228600" indent="-228600" algn="ctr">
                        <a:lnSpc>
                          <a:spcPct val="80000"/>
                        </a:lnSpc>
                        <a:spcBef>
                          <a:spcPts val="0"/>
                        </a:spcBef>
                        <a:buFont typeface="Wingdings" pitchFamily="2" charset="2"/>
                        <a:buNone/>
                      </a:pPr>
                      <a:endParaRPr lang="id-ID" sz="1600" dirty="0" smtClean="0">
                        <a:solidFill>
                          <a:prstClr val="black"/>
                        </a:solidFill>
                        <a:latin typeface="Calibri" pitchFamily="34" charset="0"/>
                        <a:cs typeface="Calibri"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bwMode="auto">
          <a:xfrm>
            <a:off x="381000" y="1600200"/>
            <a:ext cx="8077200" cy="320675"/>
          </a:xfrm>
          <a:prstGeom prst="rect">
            <a:avLst/>
          </a:prstGeom>
          <a:solidFill>
            <a:schemeClr val="tx2">
              <a:lumMod val="40000"/>
              <a:lumOff val="60000"/>
            </a:schemeClr>
          </a:solidFill>
          <a:ln w="9525">
            <a:noFill/>
            <a:miter lim="800000"/>
            <a:headEnd/>
            <a:tailEnd/>
          </a:ln>
          <a:effectLst>
            <a:prstShdw prst="shdw17" dist="17961" dir="2700000">
              <a:srgbClr val="B87E3F">
                <a:gamma/>
                <a:shade val="60000"/>
                <a:invGamma/>
              </a:srgbClr>
            </a:prstShdw>
          </a:effectLst>
        </p:spPr>
        <p:txBody>
          <a:bodyPr/>
          <a:lstStyle/>
          <a:p>
            <a:pPr>
              <a:lnSpc>
                <a:spcPct val="80000"/>
              </a:lnSpc>
              <a:spcBef>
                <a:spcPct val="20000"/>
              </a:spcBef>
            </a:pPr>
            <a:r>
              <a:rPr lang="id-ID" b="1" dirty="0" smtClean="0">
                <a:effectLst>
                  <a:outerShdw blurRad="38100" dist="38100" dir="2700000" algn="tl">
                    <a:srgbClr val="000000">
                      <a:alpha val="43137"/>
                    </a:srgbClr>
                  </a:outerShdw>
                </a:effectLst>
                <a:latin typeface="Calibri" pitchFamily="34" charset="0"/>
              </a:rPr>
              <a:t>A L A S A N</a:t>
            </a:r>
            <a:endParaRPr lang="en-US" b="1" dirty="0">
              <a:effectLst>
                <a:outerShdw blurRad="38100" dist="38100" dir="2700000" algn="tl">
                  <a:srgbClr val="000000">
                    <a:alpha val="43137"/>
                  </a:srgbClr>
                </a:outerShdw>
              </a:effectLst>
              <a:latin typeface="Calibri" pitchFamily="34" charset="0"/>
            </a:endParaRPr>
          </a:p>
        </p:txBody>
      </p:sp>
      <p:sp>
        <p:nvSpPr>
          <p:cNvPr id="15" name="Rectangle 14"/>
          <p:cNvSpPr/>
          <p:nvPr/>
        </p:nvSpPr>
        <p:spPr>
          <a:xfrm>
            <a:off x="1143000" y="1920875"/>
            <a:ext cx="7162800" cy="684803"/>
          </a:xfrm>
          <a:prstGeom prst="rect">
            <a:avLst/>
          </a:prstGeom>
        </p:spPr>
        <p:txBody>
          <a:bodyPr wrap="square">
            <a:spAutoFit/>
          </a:bodyPr>
          <a:lstStyle/>
          <a:p>
            <a:pPr marL="368300" lvl="0" indent="-368300" defTabSz="266700">
              <a:spcAft>
                <a:spcPts val="300"/>
              </a:spcAft>
              <a:buFont typeface="Wingdings" pitchFamily="2" charset="2"/>
              <a:buChar char="q"/>
            </a:pPr>
            <a:r>
              <a:rPr lang="en-US" dirty="0" err="1" smtClean="0">
                <a:latin typeface="Calibri" pitchFamily="34" charset="0"/>
                <a:cs typeface="Calibri" pitchFamily="34" charset="0"/>
              </a:rPr>
              <a:t>Tidak</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dapat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digunakan</a:t>
            </a:r>
            <a:r>
              <a:rPr lang="en-US" dirty="0" smtClean="0">
                <a:latin typeface="Calibri" pitchFamily="34" charset="0"/>
                <a:cs typeface="Calibri" pitchFamily="34" charset="0"/>
              </a:rPr>
              <a:t>/</a:t>
            </a:r>
            <a:r>
              <a:rPr lang="en-US" dirty="0" err="1" smtClean="0">
                <a:latin typeface="Calibri" pitchFamily="34" charset="0"/>
                <a:cs typeface="Calibri" pitchFamily="34" charset="0"/>
              </a:rPr>
              <a:t>dimanfaatkan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dipindahtangankan</a:t>
            </a:r>
            <a:r>
              <a:rPr lang="en-US" dirty="0" smtClean="0">
                <a:latin typeface="Calibri" pitchFamily="34" charset="0"/>
                <a:cs typeface="Calibri" pitchFamily="34" charset="0"/>
              </a:rPr>
              <a:t>;</a:t>
            </a:r>
          </a:p>
          <a:p>
            <a:pPr marL="368300" lvl="0" indent="-368300" defTabSz="266700">
              <a:spcAft>
                <a:spcPts val="1200"/>
              </a:spcAft>
              <a:buFont typeface="Wingdings" pitchFamily="2" charset="2"/>
              <a:buChar char="q"/>
            </a:pPr>
            <a:r>
              <a:rPr lang="en-US" dirty="0" err="1" smtClean="0">
                <a:latin typeface="Calibri" pitchFamily="34" charset="0"/>
                <a:cs typeface="Calibri" pitchFamily="34" charset="0"/>
              </a:rPr>
              <a:t>Alasan</a:t>
            </a:r>
            <a:r>
              <a:rPr lang="en-US" dirty="0" smtClean="0">
                <a:latin typeface="Calibri" pitchFamily="34" charset="0"/>
                <a:cs typeface="Calibri" pitchFamily="34" charset="0"/>
              </a:rPr>
              <a:t> lain </a:t>
            </a:r>
            <a:r>
              <a:rPr lang="en-US" dirty="0" err="1" smtClean="0">
                <a:latin typeface="Calibri" pitchFamily="34" charset="0"/>
                <a:cs typeface="Calibri" pitchFamily="34" charset="0"/>
              </a:rPr>
              <a:t>sesuai</a:t>
            </a:r>
            <a:r>
              <a:rPr lang="en-US" dirty="0" smtClean="0">
                <a:latin typeface="Calibri" pitchFamily="34" charset="0"/>
                <a:cs typeface="Calibri" pitchFamily="34" charset="0"/>
              </a:rPr>
              <a:t> </a:t>
            </a:r>
            <a:r>
              <a:rPr lang="en-US" dirty="0" err="1" smtClean="0">
                <a:latin typeface="Calibri" pitchFamily="34" charset="0"/>
                <a:cs typeface="Calibri" pitchFamily="34" charset="0"/>
              </a:rPr>
              <a:t>undang-undang</a:t>
            </a:r>
            <a:r>
              <a:rPr lang="en-US" dirty="0" smtClean="0">
                <a:latin typeface="Calibri" pitchFamily="34" charset="0"/>
                <a:cs typeface="Calibri" pitchFamily="34" charset="0"/>
              </a:rPr>
              <a:t>.</a:t>
            </a:r>
          </a:p>
        </p:txBody>
      </p:sp>
      <p:sp>
        <p:nvSpPr>
          <p:cNvPr id="16" name="Text Placeholder 2"/>
          <p:cNvSpPr txBox="1">
            <a:spLocks/>
          </p:cNvSpPr>
          <p:nvPr/>
        </p:nvSpPr>
        <p:spPr bwMode="auto">
          <a:xfrm>
            <a:off x="381000" y="2987675"/>
            <a:ext cx="8077200" cy="320675"/>
          </a:xfrm>
          <a:prstGeom prst="rect">
            <a:avLst/>
          </a:prstGeom>
          <a:solidFill>
            <a:schemeClr val="tx2">
              <a:lumMod val="40000"/>
              <a:lumOff val="60000"/>
            </a:schemeClr>
          </a:solidFill>
          <a:ln w="9525">
            <a:noFill/>
            <a:miter lim="800000"/>
            <a:headEnd/>
            <a:tailEnd/>
          </a:ln>
          <a:effectLst>
            <a:prstShdw prst="shdw17" dist="17961" dir="2700000">
              <a:srgbClr val="B87E3F">
                <a:gamma/>
                <a:shade val="60000"/>
                <a:invGamma/>
              </a:srgbClr>
            </a:prstShdw>
          </a:effectLst>
        </p:spPr>
        <p:txBody>
          <a:bodyPr/>
          <a:lstStyle/>
          <a:p>
            <a:pPr>
              <a:lnSpc>
                <a:spcPct val="80000"/>
              </a:lnSpc>
              <a:spcBef>
                <a:spcPct val="20000"/>
              </a:spcBef>
            </a:pPr>
            <a:r>
              <a:rPr lang="id-ID" b="1" dirty="0" smtClean="0">
                <a:effectLst>
                  <a:outerShdw blurRad="38100" dist="38100" dir="2700000" algn="tl">
                    <a:srgbClr val="000000">
                      <a:alpha val="43137"/>
                    </a:srgbClr>
                  </a:outerShdw>
                </a:effectLst>
                <a:latin typeface="Calibri" pitchFamily="34" charset="0"/>
              </a:rPr>
              <a:t>C A R A</a:t>
            </a:r>
            <a:endParaRPr lang="en-US" b="1" dirty="0">
              <a:effectLst>
                <a:outerShdw blurRad="38100" dist="38100" dir="2700000" algn="tl">
                  <a:srgbClr val="000000">
                    <a:alpha val="43137"/>
                  </a:srgbClr>
                </a:outerShdw>
              </a:effectLst>
              <a:latin typeface="Calibri" pitchFamily="34" charset="0"/>
            </a:endParaRPr>
          </a:p>
        </p:txBody>
      </p:sp>
      <p:sp>
        <p:nvSpPr>
          <p:cNvPr id="17" name="Rectangle 16"/>
          <p:cNvSpPr/>
          <p:nvPr/>
        </p:nvSpPr>
        <p:spPr>
          <a:xfrm>
            <a:off x="1143000" y="3368675"/>
            <a:ext cx="6172200" cy="684803"/>
          </a:xfrm>
          <a:prstGeom prst="rect">
            <a:avLst/>
          </a:prstGeom>
        </p:spPr>
        <p:txBody>
          <a:bodyPr wrap="square">
            <a:spAutoFit/>
          </a:bodyPr>
          <a:lstStyle/>
          <a:p>
            <a:pPr marL="368300" lvl="0" indent="-368300">
              <a:spcAft>
                <a:spcPts val="300"/>
              </a:spcAft>
              <a:buFont typeface="Wingdings" pitchFamily="2" charset="2"/>
              <a:buChar char="q"/>
            </a:pPr>
            <a:r>
              <a:rPr lang="en-US" dirty="0" err="1" smtClean="0">
                <a:latin typeface="Calibri" pitchFamily="34" charset="0"/>
                <a:cs typeface="Calibri" pitchFamily="34" charset="0"/>
              </a:rPr>
              <a:t>Dibakar</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dihancurkan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ditimbun</a:t>
            </a:r>
            <a:r>
              <a:rPr lang="en-US" dirty="0" smtClean="0">
                <a:latin typeface="Calibri" pitchFamily="34" charset="0"/>
                <a:cs typeface="Calibri" pitchFamily="34" charset="0"/>
              </a:rPr>
              <a:t>;</a:t>
            </a:r>
          </a:p>
          <a:p>
            <a:pPr marL="368300" lvl="0" indent="-368300">
              <a:buFont typeface="Wingdings" pitchFamily="2" charset="2"/>
              <a:buChar char="q"/>
            </a:pPr>
            <a:r>
              <a:rPr lang="en-US" dirty="0" err="1" smtClean="0">
                <a:latin typeface="Calibri" pitchFamily="34" charset="0"/>
                <a:cs typeface="Calibri" pitchFamily="34" charset="0"/>
              </a:rPr>
              <a:t>Ditenggelamkan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a:t>
            </a:r>
            <a:r>
              <a:rPr lang="en-US" dirty="0" smtClean="0">
                <a:latin typeface="Calibri" pitchFamily="34" charset="0"/>
                <a:cs typeface="Calibri" pitchFamily="34" charset="0"/>
              </a:rPr>
              <a:t> </a:t>
            </a:r>
            <a:r>
              <a:rPr lang="en-US" dirty="0" err="1" smtClean="0">
                <a:latin typeface="Calibri" pitchFamily="34" charset="0"/>
                <a:cs typeface="Calibri" pitchFamily="34" charset="0"/>
              </a:rPr>
              <a:t>laut</a:t>
            </a:r>
            <a:r>
              <a:rPr lang="en-US" dirty="0" smtClean="0">
                <a:latin typeface="Calibri" pitchFamily="34" charset="0"/>
                <a:cs typeface="Calibri" pitchFamily="34" charset="0"/>
              </a:rPr>
              <a:t>, </a:t>
            </a:r>
            <a:r>
              <a:rPr lang="en-US" dirty="0" err="1" smtClean="0">
                <a:latin typeface="Calibri" pitchFamily="34" charset="0"/>
                <a:cs typeface="Calibri" pitchFamily="34" charset="0"/>
              </a:rPr>
              <a:t>sesuai</a:t>
            </a:r>
            <a:r>
              <a:rPr lang="en-US" dirty="0" smtClean="0">
                <a:latin typeface="Calibri" pitchFamily="34" charset="0"/>
                <a:cs typeface="Calibri" pitchFamily="34" charset="0"/>
              </a:rPr>
              <a:t> </a:t>
            </a:r>
            <a:r>
              <a:rPr lang="en-US" dirty="0" err="1" smtClean="0">
                <a:latin typeface="Calibri" pitchFamily="34" charset="0"/>
                <a:cs typeface="Calibri" pitchFamily="34" charset="0"/>
              </a:rPr>
              <a:t>undang-undang</a:t>
            </a:r>
            <a:endParaRPr lang="en-US" dirty="0" smtClean="0">
              <a:latin typeface="Calibri" pitchFamily="34" charset="0"/>
              <a:cs typeface="Calibri" pitchFamily="34" charset="0"/>
            </a:endParaRPr>
          </a:p>
        </p:txBody>
      </p:sp>
      <p:sp>
        <p:nvSpPr>
          <p:cNvPr id="20" name="Rectangle 1"/>
          <p:cNvSpPr txBox="1">
            <a:spLocks/>
          </p:cNvSpPr>
          <p:nvPr/>
        </p:nvSpPr>
        <p:spPr>
          <a:xfrm>
            <a:off x="457200" y="209550"/>
            <a:ext cx="8229600" cy="1295400"/>
          </a:xfrm>
          <a:prstGeom prst="rect">
            <a:avLst/>
          </a:prstGeom>
        </p:spPr>
        <p:txBody>
          <a:bodyPr vert="horz" anchor="ctr">
            <a:no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4000" b="0" i="0" u="none" strike="noStrike" kern="1200" cap="none" spc="-150" normalizeH="0" baseline="0" noProof="0" dirty="0" smtClean="0">
                <a:ln>
                  <a:noFill/>
                </a:ln>
                <a:solidFill>
                  <a:srgbClr val="696464">
                    <a:satMod val="200000"/>
                  </a:srgbClr>
                </a:solidFill>
                <a:effectLst>
                  <a:outerShdw blurRad="50800" dist="50800" dir="2700000" algn="tl" rotWithShape="0">
                    <a:srgbClr val="000000">
                      <a:alpha val="43137"/>
                    </a:srgbClr>
                  </a:outerShdw>
                </a:effectLst>
                <a:uLnTx/>
                <a:uFillTx/>
                <a:latin typeface="Corbel"/>
                <a:ea typeface="+mj-ea"/>
                <a:cs typeface="+mj-cs"/>
              </a:rPr>
              <a:t>Pemusnahan </a:t>
            </a:r>
            <a:r>
              <a:rPr kumimoji="0" lang="id-ID" sz="4000" b="0" i="0" u="none" strike="noStrike" kern="1200" cap="none" spc="-150" normalizeH="0" baseline="0" noProof="0" dirty="0" smtClean="0">
                <a:ln>
                  <a:noFill/>
                </a:ln>
                <a:solidFill>
                  <a:srgbClr val="D34817"/>
                </a:solidFill>
                <a:effectLst>
                  <a:outerShdw blurRad="50800" dist="50800" dir="2700000" algn="tl" rotWithShape="0">
                    <a:srgbClr val="000000">
                      <a:alpha val="43137"/>
                    </a:srgbClr>
                  </a:outerShdw>
                </a:effectLst>
                <a:uLnTx/>
                <a:uFillTx/>
                <a:latin typeface="Corbel"/>
                <a:ea typeface="+mj-ea"/>
                <a:cs typeface="+mj-cs"/>
              </a:rPr>
              <a:t>BMN</a:t>
            </a:r>
            <a:endParaRPr kumimoji="0" lang="en-US" sz="4000" b="0" i="0" u="none" strike="noStrike" kern="1200" cap="none" spc="-150" normalizeH="0" baseline="0" noProof="0" dirty="0">
              <a:ln>
                <a:noFill/>
              </a:ln>
              <a:solidFill>
                <a:srgbClr val="D34817"/>
              </a:solidFill>
              <a:effectLst>
                <a:outerShdw blurRad="50800" dist="50800" dir="2700000" algn="tl" rotWithShape="0">
                  <a:srgbClr val="000000">
                    <a:alpha val="43137"/>
                  </a:srgbClr>
                </a:outerShdw>
              </a:effectLst>
              <a:uLnTx/>
              <a:uFillTx/>
              <a:latin typeface="Corbel"/>
              <a:ea typeface="+mj-ea"/>
              <a:cs typeface="+mj-cs"/>
            </a:endParaRPr>
          </a:p>
        </p:txBody>
      </p:sp>
      <p:grpSp>
        <p:nvGrpSpPr>
          <p:cNvPr id="21" name="Group 79"/>
          <p:cNvGrpSpPr>
            <a:grpSpLocks/>
          </p:cNvGrpSpPr>
          <p:nvPr/>
        </p:nvGrpSpPr>
        <p:grpSpPr bwMode="auto">
          <a:xfrm>
            <a:off x="4343400" y="4800600"/>
            <a:ext cx="2057224" cy="1066850"/>
            <a:chOff x="2733" y="1160"/>
            <a:chExt cx="1819" cy="1279"/>
          </a:xfrm>
        </p:grpSpPr>
        <p:sp>
          <p:nvSpPr>
            <p:cNvPr id="22" name="AutoShape 80"/>
            <p:cNvSpPr>
              <a:spLocks noChangeArrowheads="1"/>
            </p:cNvSpPr>
            <p:nvPr/>
          </p:nvSpPr>
          <p:spPr bwMode="gray">
            <a:xfrm>
              <a:off x="2894" y="1612"/>
              <a:ext cx="1658" cy="827"/>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23" name="Text Box 81"/>
            <p:cNvSpPr txBox="1">
              <a:spLocks noChangeArrowheads="1"/>
            </p:cNvSpPr>
            <p:nvPr/>
          </p:nvSpPr>
          <p:spPr bwMode="gray">
            <a:xfrm>
              <a:off x="3049" y="1799"/>
              <a:ext cx="1415" cy="369"/>
            </a:xfrm>
            <a:prstGeom prst="rect">
              <a:avLst/>
            </a:prstGeom>
            <a:noFill/>
            <a:ln w="9525" algn="ctr">
              <a:noFill/>
              <a:miter lim="800000"/>
              <a:headEnd/>
              <a:tailEnd/>
            </a:ln>
            <a:effectLst/>
          </p:spPr>
          <p:txBody>
            <a:bodyPr wrap="square">
              <a:spAutoFit/>
            </a:bodyPr>
            <a:lstStyle/>
            <a:p>
              <a:pPr marL="182563" indent="-182563" eaLnBrk="0" hangingPunct="0"/>
              <a:r>
                <a:rPr lang="en-US" sz="1400" dirty="0" smtClean="0">
                  <a:solidFill>
                    <a:srgbClr val="000000"/>
                  </a:solidFill>
                  <a:latin typeface="Calibri" pitchFamily="34" charset="0"/>
                  <a:cs typeface="Calibri" pitchFamily="34" charset="0"/>
                </a:rPr>
                <a:t>Tanah/</a:t>
              </a:r>
              <a:r>
                <a:rPr lang="en-US" sz="1400" dirty="0" err="1" smtClean="0">
                  <a:solidFill>
                    <a:srgbClr val="000000"/>
                  </a:solidFill>
                  <a:latin typeface="Calibri" pitchFamily="34" charset="0"/>
                  <a:cs typeface="Calibri" pitchFamily="34" charset="0"/>
                </a:rPr>
                <a:t>bangunan</a:t>
              </a:r>
              <a:r>
                <a:rPr lang="en-US" sz="1400" dirty="0" smtClean="0">
                  <a:solidFill>
                    <a:srgbClr val="000000"/>
                  </a:solidFill>
                  <a:latin typeface="Calibri" pitchFamily="34" charset="0"/>
                  <a:cs typeface="Calibri" pitchFamily="34" charset="0"/>
                </a:rPr>
                <a:t>.</a:t>
              </a:r>
            </a:p>
          </p:txBody>
        </p:sp>
        <p:grpSp>
          <p:nvGrpSpPr>
            <p:cNvPr id="24" name="Group 82"/>
            <p:cNvGrpSpPr>
              <a:grpSpLocks/>
            </p:cNvGrpSpPr>
            <p:nvPr/>
          </p:nvGrpSpPr>
          <p:grpSpPr bwMode="auto">
            <a:xfrm>
              <a:off x="2733" y="1160"/>
              <a:ext cx="382" cy="1051"/>
              <a:chOff x="2733" y="1160"/>
              <a:chExt cx="382" cy="1051"/>
            </a:xfrm>
          </p:grpSpPr>
          <p:sp>
            <p:nvSpPr>
              <p:cNvPr id="25" name="Freeform 83"/>
              <p:cNvSpPr>
                <a:spLocks/>
              </p:cNvSpPr>
              <p:nvPr/>
            </p:nvSpPr>
            <p:spPr bwMode="gray">
              <a:xfrm>
                <a:off x="2821"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26" name="Freeform 84"/>
              <p:cNvSpPr>
                <a:spLocks/>
              </p:cNvSpPr>
              <p:nvPr/>
            </p:nvSpPr>
            <p:spPr bwMode="gray">
              <a:xfrm>
                <a:off x="2733"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27" name="Text Box 24"/>
          <p:cNvSpPr txBox="1">
            <a:spLocks noChangeArrowheads="1"/>
          </p:cNvSpPr>
          <p:nvPr/>
        </p:nvSpPr>
        <p:spPr bwMode="auto">
          <a:xfrm>
            <a:off x="4849049" y="4760060"/>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28" name="Group 73"/>
          <p:cNvGrpSpPr>
            <a:grpSpLocks/>
          </p:cNvGrpSpPr>
          <p:nvPr/>
        </p:nvGrpSpPr>
        <p:grpSpPr bwMode="auto">
          <a:xfrm>
            <a:off x="2287213" y="4789887"/>
            <a:ext cx="2031305" cy="1077692"/>
            <a:chOff x="799" y="1184"/>
            <a:chExt cx="2179" cy="1261"/>
          </a:xfrm>
        </p:grpSpPr>
        <p:sp>
          <p:nvSpPr>
            <p:cNvPr id="29" name="AutoShape 74"/>
            <p:cNvSpPr>
              <a:spLocks noChangeArrowheads="1"/>
            </p:cNvSpPr>
            <p:nvPr/>
          </p:nvSpPr>
          <p:spPr bwMode="gray">
            <a:xfrm>
              <a:off x="799" y="1618"/>
              <a:ext cx="1985" cy="827"/>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30" name="Group 75"/>
            <p:cNvGrpSpPr>
              <a:grpSpLocks/>
            </p:cNvGrpSpPr>
            <p:nvPr/>
          </p:nvGrpSpPr>
          <p:grpSpPr bwMode="auto">
            <a:xfrm>
              <a:off x="2515" y="1184"/>
              <a:ext cx="463" cy="1041"/>
              <a:chOff x="2515" y="1184"/>
              <a:chExt cx="463" cy="1041"/>
            </a:xfrm>
          </p:grpSpPr>
          <p:sp>
            <p:nvSpPr>
              <p:cNvPr id="31" name="Freeform 76"/>
              <p:cNvSpPr>
                <a:spLocks/>
              </p:cNvSpPr>
              <p:nvPr/>
            </p:nvSpPr>
            <p:spPr bwMode="gray">
              <a:xfrm>
                <a:off x="2627"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32" name="Freeform 77"/>
              <p:cNvSpPr>
                <a:spLocks/>
              </p:cNvSpPr>
              <p:nvPr/>
            </p:nvSpPr>
            <p:spPr bwMode="gray">
              <a:xfrm>
                <a:off x="2515"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33" name="Rectangle 32"/>
          <p:cNvSpPr/>
          <p:nvPr/>
        </p:nvSpPr>
        <p:spPr>
          <a:xfrm>
            <a:off x="2303322" y="5255821"/>
            <a:ext cx="1828800" cy="561692"/>
          </a:xfrm>
          <a:prstGeom prst="rect">
            <a:avLst/>
          </a:prstGeom>
        </p:spPr>
        <p:txBody>
          <a:bodyPr wrap="square">
            <a:spAutoFit/>
          </a:bodyPr>
          <a:lstStyle/>
          <a:p>
            <a:pPr marL="182563" indent="-182563" eaLnBrk="0" hangingPunct="0">
              <a:spcAft>
                <a:spcPts val="300"/>
              </a:spcAft>
              <a:buFont typeface="Arial" pitchFamily="34" charset="0"/>
              <a:buChar char="•"/>
            </a:pPr>
            <a:r>
              <a:rPr lang="id-ID" sz="1400" dirty="0" smtClean="0">
                <a:solidFill>
                  <a:srgbClr val="000000"/>
                </a:solidFill>
                <a:latin typeface="Calibri" pitchFamily="34" charset="0"/>
                <a:cs typeface="Calibri" pitchFamily="34" charset="0"/>
              </a:rPr>
              <a:t>Sebagian T/B</a:t>
            </a:r>
            <a:r>
              <a:rPr lang="en-US" sz="1400" dirty="0" smtClean="0">
                <a:solidFill>
                  <a:srgbClr val="000000"/>
                </a:solidFill>
                <a:latin typeface="Calibri" pitchFamily="34" charset="0"/>
                <a:cs typeface="Calibri" pitchFamily="34" charset="0"/>
              </a:rPr>
              <a:t> </a:t>
            </a:r>
            <a:endParaRPr lang="id-ID" sz="1400" dirty="0" smtClean="0">
              <a:solidFill>
                <a:srgbClr val="000000"/>
              </a:solidFill>
              <a:latin typeface="Calibri" pitchFamily="34" charset="0"/>
              <a:cs typeface="Calibri" pitchFamily="34" charset="0"/>
            </a:endParaRPr>
          </a:p>
          <a:p>
            <a:pPr marL="182563" indent="-182563" eaLnBrk="0" hangingPunct="0">
              <a:spcAft>
                <a:spcPts val="300"/>
              </a:spcAft>
              <a:buFont typeface="Arial" pitchFamily="34" charset="0"/>
              <a:buChar char="•"/>
            </a:pPr>
            <a:r>
              <a:rPr lang="en-US" sz="1400" dirty="0" err="1" smtClean="0">
                <a:solidFill>
                  <a:srgbClr val="000000"/>
                </a:solidFill>
                <a:latin typeface="Calibri" pitchFamily="34" charset="0"/>
                <a:cs typeface="Calibri" pitchFamily="34" charset="0"/>
              </a:rPr>
              <a:t>Selain</a:t>
            </a:r>
            <a:r>
              <a:rPr lang="en-US" sz="1400" dirty="0" smtClean="0">
                <a:solidFill>
                  <a:srgbClr val="000000"/>
                </a:solidFill>
                <a:latin typeface="Calibri" pitchFamily="34" charset="0"/>
                <a:cs typeface="Calibri" pitchFamily="34" charset="0"/>
              </a:rPr>
              <a:t> </a:t>
            </a:r>
            <a:r>
              <a:rPr lang="id-ID" sz="1400" dirty="0" smtClean="0">
                <a:solidFill>
                  <a:srgbClr val="000000"/>
                </a:solidFill>
                <a:latin typeface="Calibri" pitchFamily="34" charset="0"/>
                <a:cs typeface="Calibri" pitchFamily="34" charset="0"/>
              </a:rPr>
              <a:t>T/B</a:t>
            </a:r>
            <a:endParaRPr lang="id-ID" sz="1400" dirty="0">
              <a:latin typeface="Calibri" pitchFamily="34" charset="0"/>
              <a:cs typeface="Calibri" pitchFamily="34" charset="0"/>
            </a:endParaRPr>
          </a:p>
        </p:txBody>
      </p:sp>
      <p:sp>
        <p:nvSpPr>
          <p:cNvPr id="34" name="Text Box 24"/>
          <p:cNvSpPr txBox="1">
            <a:spLocks noChangeArrowheads="1"/>
          </p:cNvSpPr>
          <p:nvPr/>
        </p:nvSpPr>
        <p:spPr bwMode="auto">
          <a:xfrm>
            <a:off x="2666999" y="4766846"/>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35" name="Text Box 24"/>
          <p:cNvSpPr txBox="1">
            <a:spLocks noChangeArrowheads="1"/>
          </p:cNvSpPr>
          <p:nvPr/>
        </p:nvSpPr>
        <p:spPr bwMode="auto">
          <a:xfrm>
            <a:off x="2395025" y="5971892"/>
            <a:ext cx="1644040" cy="561692"/>
          </a:xfrm>
          <a:prstGeom prst="rect">
            <a:avLst/>
          </a:prstGeom>
          <a:noFill/>
          <a:ln w="9525">
            <a:noFill/>
            <a:miter lim="800000"/>
            <a:headEnd/>
            <a:tailEnd/>
          </a:ln>
          <a:effectLst/>
        </p:spPr>
        <p:txBody>
          <a:bodyPr wrap="none">
            <a:spAutoFit/>
          </a:bodyPr>
          <a:lstStyle/>
          <a:p>
            <a:pPr marL="177800" indent="-177800" algn="ct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dengan</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persetujuan</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a:p>
            <a:pPr marL="177800" indent="-177800" algn="ctr" eaLnBrk="0" fontAlgn="auto" hangingPunct="0">
              <a:spcBef>
                <a:spcPts val="0"/>
              </a:spcBef>
              <a:spcAft>
                <a:spcPts val="300"/>
              </a:spcAft>
              <a:buClr>
                <a:srgbClr val="C00000"/>
              </a:buClr>
            </a:pP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Pengelola</a:t>
            </a:r>
            <a:r>
              <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rPr>
              <a:t> </a:t>
            </a:r>
            <a:r>
              <a:rPr lang="en-US" sz="1400" dirty="0" err="1" smtClean="0">
                <a:solidFill>
                  <a:srgbClr val="000066"/>
                </a:solidFill>
                <a:effectLst>
                  <a:innerShdw blurRad="63500" dist="50800" dir="13500000">
                    <a:prstClr val="black">
                      <a:alpha val="50000"/>
                    </a:prstClr>
                  </a:innerShdw>
                </a:effectLst>
                <a:latin typeface="Calibri" pitchFamily="34" charset="0"/>
                <a:cs typeface="Calibri" pitchFamily="34" charset="0"/>
              </a:rPr>
              <a:t>Barang</a:t>
            </a:r>
            <a:endParaRPr lang="en-US" sz="1400"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
        <p:nvSpPr>
          <p:cNvPr id="37" name="Text Placeholder 2"/>
          <p:cNvSpPr txBox="1">
            <a:spLocks/>
          </p:cNvSpPr>
          <p:nvPr/>
        </p:nvSpPr>
        <p:spPr bwMode="auto">
          <a:xfrm>
            <a:off x="381000" y="4251325"/>
            <a:ext cx="8077200" cy="320675"/>
          </a:xfrm>
          <a:prstGeom prst="rect">
            <a:avLst/>
          </a:prstGeom>
          <a:solidFill>
            <a:schemeClr val="tx2">
              <a:lumMod val="40000"/>
              <a:lumOff val="60000"/>
            </a:schemeClr>
          </a:solidFill>
          <a:ln w="9525">
            <a:noFill/>
            <a:miter lim="800000"/>
            <a:headEnd/>
            <a:tailEnd/>
          </a:ln>
          <a:effectLst>
            <a:prstShdw prst="shdw17" dist="17961" dir="2700000">
              <a:srgbClr val="B87E3F">
                <a:gamma/>
                <a:shade val="60000"/>
                <a:invGamma/>
              </a:srgbClr>
            </a:prstShdw>
          </a:effectLst>
        </p:spPr>
        <p:txBody>
          <a:bodyPr/>
          <a:lstStyle/>
          <a:p>
            <a:pPr>
              <a:lnSpc>
                <a:spcPct val="80000"/>
              </a:lnSpc>
              <a:spcBef>
                <a:spcPct val="20000"/>
              </a:spcBef>
            </a:pPr>
            <a:r>
              <a:rPr lang="id-ID" b="1" dirty="0" smtClean="0">
                <a:effectLst>
                  <a:outerShdw blurRad="38100" dist="38100" dir="2700000" algn="tl">
                    <a:srgbClr val="000000">
                      <a:alpha val="43137"/>
                    </a:srgbClr>
                  </a:outerShdw>
                </a:effectLst>
                <a:latin typeface="Calibri" pitchFamily="34" charset="0"/>
              </a:rPr>
              <a:t>P E L A K S A N A A N</a:t>
            </a:r>
            <a:endParaRPr lang="en-US" b="1" dirty="0">
              <a:effectLst>
                <a:outerShdw blurRad="38100" dist="38100" dir="2700000" algn="tl">
                  <a:srgbClr val="000000">
                    <a:alpha val="43137"/>
                  </a:srgbClr>
                </a:outerShdw>
              </a:effectLst>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3" name="Text Box 5"/>
          <p:cNvSpPr txBox="1">
            <a:spLocks noChangeArrowheads="1"/>
          </p:cNvSpPr>
          <p:nvPr/>
        </p:nvSpPr>
        <p:spPr bwMode="auto">
          <a:xfrm>
            <a:off x="609600" y="1371600"/>
            <a:ext cx="20574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Pengelola Barang</a:t>
            </a:r>
          </a:p>
        </p:txBody>
      </p:sp>
      <p:sp>
        <p:nvSpPr>
          <p:cNvPr id="181254" name="Text Box 6"/>
          <p:cNvSpPr txBox="1">
            <a:spLocks noChangeArrowheads="1"/>
          </p:cNvSpPr>
          <p:nvPr/>
        </p:nvSpPr>
        <p:spPr bwMode="auto">
          <a:xfrm>
            <a:off x="609600" y="1833563"/>
            <a:ext cx="20574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Pengguna Barang</a:t>
            </a:r>
          </a:p>
        </p:txBody>
      </p:sp>
      <p:sp>
        <p:nvSpPr>
          <p:cNvPr id="181255" name="Text Box 7"/>
          <p:cNvSpPr txBox="1">
            <a:spLocks noChangeArrowheads="1"/>
          </p:cNvSpPr>
          <p:nvPr/>
        </p:nvSpPr>
        <p:spPr bwMode="auto">
          <a:xfrm>
            <a:off x="609600" y="2290763"/>
            <a:ext cx="2057400" cy="650875"/>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Kuasa Pengguna Barang</a:t>
            </a:r>
          </a:p>
        </p:txBody>
      </p:sp>
      <p:sp>
        <p:nvSpPr>
          <p:cNvPr id="181256" name="Text Box 8"/>
          <p:cNvSpPr txBox="1">
            <a:spLocks noChangeArrowheads="1"/>
          </p:cNvSpPr>
          <p:nvPr/>
        </p:nvSpPr>
        <p:spPr bwMode="auto">
          <a:xfrm>
            <a:off x="4648200" y="1828800"/>
            <a:ext cx="2057400" cy="376238"/>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PENGAMANAN</a:t>
            </a:r>
          </a:p>
        </p:txBody>
      </p:sp>
      <p:sp>
        <p:nvSpPr>
          <p:cNvPr id="181257" name="Text Box 9"/>
          <p:cNvSpPr txBox="1">
            <a:spLocks noChangeArrowheads="1"/>
          </p:cNvSpPr>
          <p:nvPr/>
        </p:nvSpPr>
        <p:spPr bwMode="auto">
          <a:xfrm>
            <a:off x="3124200" y="3052763"/>
            <a:ext cx="1219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FISIK</a:t>
            </a:r>
          </a:p>
        </p:txBody>
      </p:sp>
      <p:sp>
        <p:nvSpPr>
          <p:cNvPr id="181259" name="Text Box 11"/>
          <p:cNvSpPr txBox="1">
            <a:spLocks noChangeArrowheads="1"/>
          </p:cNvSpPr>
          <p:nvPr/>
        </p:nvSpPr>
        <p:spPr bwMode="auto">
          <a:xfrm>
            <a:off x="4876800" y="3052763"/>
            <a:ext cx="16764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ADMINISTRASI</a:t>
            </a:r>
          </a:p>
        </p:txBody>
      </p:sp>
      <p:sp>
        <p:nvSpPr>
          <p:cNvPr id="181260" name="Text Box 12"/>
          <p:cNvSpPr txBox="1">
            <a:spLocks noChangeArrowheads="1"/>
          </p:cNvSpPr>
          <p:nvPr/>
        </p:nvSpPr>
        <p:spPr bwMode="auto">
          <a:xfrm>
            <a:off x="6934200" y="3052763"/>
            <a:ext cx="1219200" cy="376237"/>
          </a:xfrm>
          <a:prstGeom prst="rect">
            <a:avLst/>
          </a:prstGeom>
          <a:noFill/>
          <a:ln w="9525">
            <a:solidFill>
              <a:schemeClr val="tx1"/>
            </a:solidFill>
            <a:miter lim="800000"/>
            <a:headEnd/>
            <a:tailEnd/>
          </a:ln>
          <a:effectLst/>
        </p:spPr>
        <p:txBody>
          <a:bodyPr>
            <a:spAutoFit/>
          </a:bodyPr>
          <a:lstStyle/>
          <a:p>
            <a:pPr algn="ctr">
              <a:spcBef>
                <a:spcPct val="50000"/>
              </a:spcBef>
            </a:pPr>
            <a:r>
              <a:rPr lang="en-US" sz="1800" b="1" smtClean="0">
                <a:solidFill>
                  <a:prstClr val="black"/>
                </a:solidFill>
                <a:latin typeface="Franklin Gothic Book" pitchFamily="34" charset="0"/>
              </a:rPr>
              <a:t>HUKUM</a:t>
            </a:r>
          </a:p>
        </p:txBody>
      </p:sp>
      <p:cxnSp>
        <p:nvCxnSpPr>
          <p:cNvPr id="181261" name="AutoShape 13"/>
          <p:cNvCxnSpPr>
            <a:cxnSpLocks noChangeShapeType="1"/>
            <a:stCxn id="181253" idx="3"/>
            <a:endCxn id="181256" idx="1"/>
          </p:cNvCxnSpPr>
          <p:nvPr/>
        </p:nvCxnSpPr>
        <p:spPr bwMode="auto">
          <a:xfrm>
            <a:off x="2667000" y="1560513"/>
            <a:ext cx="1981200" cy="457200"/>
          </a:xfrm>
          <a:prstGeom prst="straightConnector1">
            <a:avLst/>
          </a:prstGeom>
          <a:noFill/>
          <a:ln w="9525">
            <a:solidFill>
              <a:schemeClr val="tx1"/>
            </a:solidFill>
            <a:round/>
            <a:headEnd/>
            <a:tailEnd type="triangle" w="med" len="med"/>
          </a:ln>
          <a:effectLst/>
        </p:spPr>
      </p:cxnSp>
      <p:cxnSp>
        <p:nvCxnSpPr>
          <p:cNvPr id="181262" name="AutoShape 14"/>
          <p:cNvCxnSpPr>
            <a:cxnSpLocks noChangeShapeType="1"/>
            <a:stCxn id="181254" idx="3"/>
            <a:endCxn id="181256" idx="1"/>
          </p:cNvCxnSpPr>
          <p:nvPr/>
        </p:nvCxnSpPr>
        <p:spPr bwMode="auto">
          <a:xfrm flipV="1">
            <a:off x="2667000" y="2017713"/>
            <a:ext cx="1981200" cy="4762"/>
          </a:xfrm>
          <a:prstGeom prst="straightConnector1">
            <a:avLst/>
          </a:prstGeom>
          <a:noFill/>
          <a:ln w="9525">
            <a:solidFill>
              <a:schemeClr val="tx1"/>
            </a:solidFill>
            <a:round/>
            <a:headEnd/>
            <a:tailEnd type="triangle" w="med" len="med"/>
          </a:ln>
          <a:effectLst/>
        </p:spPr>
      </p:cxnSp>
      <p:cxnSp>
        <p:nvCxnSpPr>
          <p:cNvPr id="181263" name="AutoShape 15"/>
          <p:cNvCxnSpPr>
            <a:cxnSpLocks noChangeShapeType="1"/>
            <a:stCxn id="181255" idx="3"/>
            <a:endCxn id="181256" idx="1"/>
          </p:cNvCxnSpPr>
          <p:nvPr/>
        </p:nvCxnSpPr>
        <p:spPr bwMode="auto">
          <a:xfrm flipV="1">
            <a:off x="2667000" y="2017713"/>
            <a:ext cx="1981200" cy="598487"/>
          </a:xfrm>
          <a:prstGeom prst="straightConnector1">
            <a:avLst/>
          </a:prstGeom>
          <a:noFill/>
          <a:ln w="9525">
            <a:solidFill>
              <a:schemeClr val="tx1"/>
            </a:solidFill>
            <a:round/>
            <a:headEnd/>
            <a:tailEnd type="triangle" w="med" len="med"/>
          </a:ln>
          <a:effectLst/>
        </p:spPr>
      </p:cxnSp>
      <p:cxnSp>
        <p:nvCxnSpPr>
          <p:cNvPr id="181264" name="AutoShape 16"/>
          <p:cNvCxnSpPr>
            <a:cxnSpLocks noChangeShapeType="1"/>
            <a:stCxn id="181256" idx="2"/>
            <a:endCxn id="181259" idx="0"/>
          </p:cNvCxnSpPr>
          <p:nvPr/>
        </p:nvCxnSpPr>
        <p:spPr bwMode="auto">
          <a:xfrm>
            <a:off x="5676900" y="2205038"/>
            <a:ext cx="38100" cy="847725"/>
          </a:xfrm>
          <a:prstGeom prst="straightConnector1">
            <a:avLst/>
          </a:prstGeom>
          <a:noFill/>
          <a:ln w="9525">
            <a:solidFill>
              <a:schemeClr val="tx1"/>
            </a:solidFill>
            <a:round/>
            <a:headEnd/>
            <a:tailEnd type="triangle" w="med" len="med"/>
          </a:ln>
          <a:effectLst/>
        </p:spPr>
      </p:cxnSp>
      <p:cxnSp>
        <p:nvCxnSpPr>
          <p:cNvPr id="181265" name="AutoShape 17"/>
          <p:cNvCxnSpPr>
            <a:cxnSpLocks noChangeShapeType="1"/>
            <a:stCxn id="181256" idx="2"/>
            <a:endCxn id="181257" idx="0"/>
          </p:cNvCxnSpPr>
          <p:nvPr/>
        </p:nvCxnSpPr>
        <p:spPr bwMode="auto">
          <a:xfrm flipH="1">
            <a:off x="3733800" y="2205038"/>
            <a:ext cx="1943100" cy="847725"/>
          </a:xfrm>
          <a:prstGeom prst="straightConnector1">
            <a:avLst/>
          </a:prstGeom>
          <a:noFill/>
          <a:ln w="9525">
            <a:solidFill>
              <a:schemeClr val="tx1"/>
            </a:solidFill>
            <a:round/>
            <a:headEnd/>
            <a:tailEnd type="triangle" w="med" len="med"/>
          </a:ln>
          <a:effectLst/>
        </p:spPr>
      </p:cxnSp>
      <p:cxnSp>
        <p:nvCxnSpPr>
          <p:cNvPr id="181266" name="AutoShape 18"/>
          <p:cNvCxnSpPr>
            <a:cxnSpLocks noChangeShapeType="1"/>
            <a:stCxn id="181256" idx="2"/>
            <a:endCxn id="181260" idx="0"/>
          </p:cNvCxnSpPr>
          <p:nvPr/>
        </p:nvCxnSpPr>
        <p:spPr bwMode="auto">
          <a:xfrm>
            <a:off x="5676900" y="2205038"/>
            <a:ext cx="1866900" cy="847725"/>
          </a:xfrm>
          <a:prstGeom prst="straightConnector1">
            <a:avLst/>
          </a:prstGeom>
          <a:noFill/>
          <a:ln w="9525">
            <a:solidFill>
              <a:schemeClr val="tx1"/>
            </a:solidFill>
            <a:round/>
            <a:headEnd/>
            <a:tailEnd type="triangle" w="med" len="med"/>
          </a:ln>
          <a:effectLst/>
        </p:spPr>
      </p:cxnSp>
      <p:graphicFrame>
        <p:nvGraphicFramePr>
          <p:cNvPr id="181318" name="Group 70"/>
          <p:cNvGraphicFramePr>
            <a:graphicFrameLocks noGrp="1"/>
          </p:cNvGraphicFramePr>
          <p:nvPr/>
        </p:nvGraphicFramePr>
        <p:xfrm>
          <a:off x="685800" y="3822795"/>
          <a:ext cx="7772400" cy="1676400"/>
        </p:xfrm>
        <a:graphic>
          <a:graphicData uri="http://schemas.openxmlformats.org/drawingml/2006/table">
            <a:tbl>
              <a:tblPr/>
              <a:tblGrid>
                <a:gridCol w="3124200"/>
                <a:gridCol w="2514600"/>
                <a:gridCol w="21336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Franklin Gothic Book"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Atas nama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Penyimpanan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BMN/D Tanah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Pemerintah RI / Pemda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Pengelola Barang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BMN/D Bangunan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Pemerintah RI / Pemda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Pengelola Barang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BMN Selain tanah/bangunan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Pengguna Barang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Pengguna Barang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BMD Selain tanah/bangunan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Franklin Gothic Book" pitchFamily="34" charset="0"/>
                        </a:rPr>
                        <a:t>Pemerintah Daerah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Franklin Gothic Book" pitchFamily="34" charset="0"/>
                        </a:rPr>
                        <a:t>Pengelola</a:t>
                      </a:r>
                      <a:r>
                        <a:rPr kumimoji="0" lang="en-US" sz="1600" b="0" i="0" u="none" strike="noStrike" cap="none" normalizeH="0" baseline="0" dirty="0" smtClean="0">
                          <a:ln>
                            <a:noFill/>
                          </a:ln>
                          <a:solidFill>
                            <a:schemeClr val="tx1"/>
                          </a:solidFill>
                          <a:effectLst/>
                          <a:latin typeface="Franklin Gothic Book" pitchFamily="34" charset="0"/>
                        </a:rPr>
                        <a:t> </a:t>
                      </a:r>
                      <a:r>
                        <a:rPr kumimoji="0" lang="en-US" sz="1600" b="0" i="0" u="none" strike="noStrike" cap="none" normalizeH="0" baseline="0" dirty="0" err="1" smtClean="0">
                          <a:ln>
                            <a:noFill/>
                          </a:ln>
                          <a:solidFill>
                            <a:schemeClr val="tx1"/>
                          </a:solidFill>
                          <a:effectLst/>
                          <a:latin typeface="Franklin Gothic Book" pitchFamily="34" charset="0"/>
                        </a:rPr>
                        <a:t>Barang</a:t>
                      </a:r>
                      <a:endParaRPr kumimoji="0" lang="en-US" sz="1600" b="0" i="0" u="none" strike="noStrike" cap="none" normalizeH="0" baseline="0" dirty="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Box 17"/>
          <p:cNvSpPr txBox="1"/>
          <p:nvPr/>
        </p:nvSpPr>
        <p:spPr>
          <a:xfrm>
            <a:off x="533400" y="467380"/>
            <a:ext cx="6248400" cy="523220"/>
          </a:xfrm>
          <a:prstGeom prst="rect">
            <a:avLst/>
          </a:prstGeom>
          <a:noFill/>
        </p:spPr>
        <p:txBody>
          <a:bodyPr wrap="square" rtlCol="0">
            <a:spAutoFit/>
          </a:bodyPr>
          <a:lstStyle/>
          <a:p>
            <a:r>
              <a:rPr lang="en-US" sz="2800" b="1" smtClean="0">
                <a:effectLst>
                  <a:outerShdw blurRad="38100" dist="38100" dir="2700000" algn="tl">
                    <a:srgbClr val="000000">
                      <a:alpha val="43137"/>
                    </a:srgbClr>
                  </a:outerShdw>
                </a:effectLst>
              </a:rPr>
              <a:t>PENGAMANAN BARANG MILIK NEGARA</a:t>
            </a:r>
            <a:endParaRPr lang="en-US" sz="2800" b="1">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840" y="304800"/>
            <a:ext cx="7071360" cy="1143000"/>
          </a:xfrm>
        </p:spPr>
        <p:txBody>
          <a:bodyPr/>
          <a:lstStyle/>
          <a:p>
            <a:r>
              <a:rPr lang="id-ID" dirty="0" smtClean="0">
                <a:solidFill>
                  <a:schemeClr val="accent2">
                    <a:lumMod val="10000"/>
                  </a:schemeClr>
                </a:solidFill>
                <a:effectLst>
                  <a:outerShdw blurRad="38100" dist="38100" dir="2700000" algn="tl">
                    <a:srgbClr val="000000">
                      <a:alpha val="43137"/>
                    </a:srgbClr>
                  </a:outerShdw>
                </a:effectLst>
              </a:rPr>
              <a:t>Sertifikasi</a:t>
            </a:r>
            <a:r>
              <a:rPr lang="id-ID" dirty="0" smtClean="0">
                <a:effectLst>
                  <a:outerShdw blurRad="38100" dist="38100" dir="2700000" algn="tl">
                    <a:srgbClr val="000000">
                      <a:alpha val="43137"/>
                    </a:srgbClr>
                  </a:outerShdw>
                </a:effectLst>
              </a:rPr>
              <a:t/>
            </a:r>
            <a:br>
              <a:rPr lang="id-ID" dirty="0" smtClean="0">
                <a:effectLst>
                  <a:outerShdw blurRad="38100" dist="38100" dir="2700000" algn="tl">
                    <a:srgbClr val="000000">
                      <a:alpha val="43137"/>
                    </a:srgbClr>
                  </a:outerShdw>
                </a:effectLst>
              </a:rPr>
            </a:br>
            <a:r>
              <a:rPr lang="id-ID" sz="1800" dirty="0" smtClean="0">
                <a:solidFill>
                  <a:srgbClr val="663300"/>
                </a:solidFill>
                <a:effectLst>
                  <a:outerShdw blurRad="38100" dist="38100" dir="2700000" algn="tl">
                    <a:srgbClr val="000000">
                      <a:alpha val="43137"/>
                    </a:srgbClr>
                  </a:outerShdw>
                </a:effectLst>
              </a:rPr>
              <a:t>Penertiban Barang Milik Negara</a:t>
            </a:r>
            <a:endParaRPr lang="id-ID" sz="1800" dirty="0">
              <a:solidFill>
                <a:srgbClr val="663300"/>
              </a:solidFill>
              <a:effectLst>
                <a:outerShdw blurRad="38100" dist="38100" dir="2700000" algn="tl">
                  <a:srgbClr val="000000">
                    <a:alpha val="43137"/>
                  </a:srgbClr>
                </a:outerShdw>
              </a:effectLst>
            </a:endParaRPr>
          </a:p>
        </p:txBody>
      </p:sp>
      <p:sp>
        <p:nvSpPr>
          <p:cNvPr id="4" name="TextBox 3"/>
          <p:cNvSpPr txBox="1"/>
          <p:nvPr/>
        </p:nvSpPr>
        <p:spPr>
          <a:xfrm>
            <a:off x="8544393" y="6655633"/>
            <a:ext cx="599607" cy="230832"/>
          </a:xfrm>
          <a:prstGeom prst="rect">
            <a:avLst/>
          </a:prstGeom>
          <a:solidFill>
            <a:schemeClr val="bg1"/>
          </a:solidFill>
        </p:spPr>
        <p:txBody>
          <a:bodyPr wrap="square" rtlCol="0">
            <a:spAutoFit/>
          </a:bodyPr>
          <a:lstStyle/>
          <a:p>
            <a:r>
              <a:rPr lang="id-ID" sz="900" dirty="0" smtClean="0">
                <a:solidFill>
                  <a:schemeClr val="accent2">
                    <a:lumMod val="10000"/>
                  </a:schemeClr>
                </a:solidFill>
                <a:latin typeface="+mj-lt"/>
              </a:rPr>
              <a:t>Slide7</a:t>
            </a:r>
            <a:endParaRPr lang="id-ID" sz="900" dirty="0">
              <a:solidFill>
                <a:schemeClr val="accent2">
                  <a:lumMod val="10000"/>
                </a:schemeClr>
              </a:solidFill>
              <a:latin typeface="+mj-lt"/>
            </a:endParaRPr>
          </a:p>
        </p:txBody>
      </p:sp>
      <p:sp>
        <p:nvSpPr>
          <p:cNvPr id="5" name="TextBox 4"/>
          <p:cNvSpPr txBox="1"/>
          <p:nvPr/>
        </p:nvSpPr>
        <p:spPr>
          <a:xfrm>
            <a:off x="1379085" y="1409076"/>
            <a:ext cx="7300219" cy="584775"/>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pPr lvl="0"/>
            <a:r>
              <a:rPr lang="id-ID" sz="1600" dirty="0" smtClean="0">
                <a:solidFill>
                  <a:schemeClr val="accent2">
                    <a:lumMod val="10000"/>
                  </a:schemeClr>
                </a:solidFill>
                <a:latin typeface="Calibri" pitchFamily="34" charset="0"/>
              </a:rPr>
              <a:t>Peraturan Bersama Menteri Keuangan dan Kepala BPN No.                                   tentang  </a:t>
            </a:r>
          </a:p>
          <a:p>
            <a:pPr lvl="0">
              <a:spcBef>
                <a:spcPts val="0"/>
              </a:spcBef>
            </a:pPr>
            <a:r>
              <a:rPr lang="id-ID" sz="1600" dirty="0" smtClean="0">
                <a:solidFill>
                  <a:schemeClr val="accent2">
                    <a:lumMod val="10000"/>
                  </a:schemeClr>
                </a:solidFill>
                <a:latin typeface="Calibri" pitchFamily="34" charset="0"/>
              </a:rPr>
              <a:t>Pensertipikatan BMN berupa Tanah</a:t>
            </a:r>
          </a:p>
        </p:txBody>
      </p:sp>
      <p:sp>
        <p:nvSpPr>
          <p:cNvPr id="6" name="TextBox 5"/>
          <p:cNvSpPr txBox="1"/>
          <p:nvPr/>
        </p:nvSpPr>
        <p:spPr>
          <a:xfrm>
            <a:off x="449705" y="2206047"/>
            <a:ext cx="2923082" cy="1323439"/>
          </a:xfrm>
          <a:prstGeom prst="rect">
            <a:avLst/>
          </a:prstGeom>
          <a:solidFill>
            <a:srgbClr val="FFFFCC"/>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id-ID" sz="1600" dirty="0" smtClean="0">
                <a:solidFill>
                  <a:schemeClr val="accent2">
                    <a:lumMod val="10000"/>
                  </a:schemeClr>
                </a:solidFill>
                <a:latin typeface="Calibri" pitchFamily="34" charset="0"/>
              </a:rPr>
              <a:t>BMN atas tanah harus disertifikatkan atas nama Pemerintah RI cq. Kementerian Negara/Lembaga (K/L) yang menguasai/ menggunakan BMN.</a:t>
            </a:r>
          </a:p>
        </p:txBody>
      </p:sp>
      <p:sp>
        <p:nvSpPr>
          <p:cNvPr id="7" name="Striped Right Arrow 6"/>
          <p:cNvSpPr/>
          <p:nvPr/>
        </p:nvSpPr>
        <p:spPr>
          <a:xfrm>
            <a:off x="3477720" y="2173570"/>
            <a:ext cx="794479" cy="1319134"/>
          </a:xfrm>
          <a:prstGeom prst="stripedRightArrow">
            <a:avLst/>
          </a:prstGeom>
          <a:solidFill>
            <a:srgbClr val="A5002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id-ID"/>
          </a:p>
        </p:txBody>
      </p:sp>
      <p:pic>
        <p:nvPicPr>
          <p:cNvPr id="8" name="Picture 46"/>
          <p:cNvPicPr>
            <a:picLocks noChangeAspect="1" noChangeArrowheads="1"/>
          </p:cNvPicPr>
          <p:nvPr/>
        </p:nvPicPr>
        <p:blipFill>
          <a:blip r:embed="rId3" cstate="print"/>
          <a:srcRect/>
          <a:stretch>
            <a:fillRect/>
          </a:stretch>
        </p:blipFill>
        <p:spPr bwMode="auto">
          <a:xfrm>
            <a:off x="464695" y="424720"/>
            <a:ext cx="1004107" cy="914985"/>
          </a:xfrm>
          <a:prstGeom prst="rect">
            <a:avLst/>
          </a:prstGeom>
          <a:noFill/>
          <a:ln w="9525">
            <a:noFill/>
            <a:miter lim="800000"/>
            <a:headEnd/>
            <a:tailEnd/>
          </a:ln>
        </p:spPr>
      </p:pic>
      <p:sp>
        <p:nvSpPr>
          <p:cNvPr id="12" name="Rectangle 11"/>
          <p:cNvSpPr/>
          <p:nvPr/>
        </p:nvSpPr>
        <p:spPr>
          <a:xfrm>
            <a:off x="4332158" y="2158572"/>
            <a:ext cx="4766871" cy="1469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endParaRPr lang="id-ID" sz="1600" dirty="0" smtClean="0">
              <a:solidFill>
                <a:srgbClr val="003300"/>
              </a:solidFill>
              <a:latin typeface="Calibri" pitchFamily="34" charset="0"/>
            </a:endParaRPr>
          </a:p>
          <a:p>
            <a:pPr marL="179388" indent="-179388">
              <a:buFont typeface="Wingdings" pitchFamily="2" charset="2"/>
              <a:buChar char="Ø"/>
            </a:pPr>
            <a:r>
              <a:rPr lang="id-ID" sz="1600" dirty="0" smtClean="0">
                <a:solidFill>
                  <a:srgbClr val="003300"/>
                </a:solidFill>
                <a:latin typeface="Calibri" pitchFamily="34" charset="0"/>
              </a:rPr>
              <a:t>Memberikan kepastian hukum</a:t>
            </a:r>
          </a:p>
          <a:p>
            <a:pPr marL="179388" indent="-179388">
              <a:buFont typeface="Wingdings" pitchFamily="2" charset="2"/>
              <a:buChar char="Ø"/>
            </a:pPr>
            <a:r>
              <a:rPr lang="id-ID" sz="1600" dirty="0" smtClean="0">
                <a:solidFill>
                  <a:srgbClr val="003300"/>
                </a:solidFill>
                <a:latin typeface="Calibri" pitchFamily="34" charset="0"/>
              </a:rPr>
              <a:t>Memberikan perlindungan hukum kepada pemegang hak atas tanah</a:t>
            </a:r>
          </a:p>
          <a:p>
            <a:pPr marL="179388" indent="-179388">
              <a:buFont typeface="Wingdings" pitchFamily="2" charset="2"/>
              <a:buChar char="Ø"/>
            </a:pPr>
            <a:r>
              <a:rPr lang="id-ID" sz="1600" dirty="0" smtClean="0">
                <a:solidFill>
                  <a:srgbClr val="003300"/>
                </a:solidFill>
                <a:latin typeface="Calibri" pitchFamily="34" charset="0"/>
              </a:rPr>
              <a:t>Melaksanakan tertib administrasi BMN berupa tanah</a:t>
            </a:r>
          </a:p>
          <a:p>
            <a:pPr marL="179388" indent="-179388">
              <a:buFont typeface="Wingdings" pitchFamily="2" charset="2"/>
              <a:buChar char="Ø"/>
            </a:pPr>
            <a:r>
              <a:rPr lang="id-ID" sz="1600" dirty="0" smtClean="0">
                <a:solidFill>
                  <a:srgbClr val="003300"/>
                </a:solidFill>
                <a:latin typeface="Calibri" pitchFamily="34" charset="0"/>
              </a:rPr>
              <a:t>Mengamankan BMN berupa tanah</a:t>
            </a:r>
          </a:p>
          <a:p>
            <a:pPr algn="ctr">
              <a:buFont typeface="Wingdings" pitchFamily="2" charset="2"/>
              <a:buChar char="Ø"/>
            </a:pPr>
            <a:endParaRPr lang="id-ID" sz="1600" dirty="0">
              <a:solidFill>
                <a:srgbClr val="003300"/>
              </a:solidFill>
              <a:latin typeface="Calibri" pitchFamily="34" charset="0"/>
            </a:endParaRPr>
          </a:p>
        </p:txBody>
      </p:sp>
      <p:sp>
        <p:nvSpPr>
          <p:cNvPr id="13" name="TextBox 12"/>
          <p:cNvSpPr txBox="1"/>
          <p:nvPr/>
        </p:nvSpPr>
        <p:spPr>
          <a:xfrm>
            <a:off x="6280879" y="1319135"/>
            <a:ext cx="1573967" cy="523220"/>
          </a:xfrm>
          <a:prstGeom prst="rect">
            <a:avLst/>
          </a:prstGeom>
          <a:noFill/>
        </p:spPr>
        <p:txBody>
          <a:bodyPr wrap="square" rtlCol="0">
            <a:spAutoFit/>
          </a:bodyPr>
          <a:lstStyle/>
          <a:p>
            <a:pPr algn="ctr"/>
            <a:r>
              <a:rPr lang="id-ID" sz="1400" u="sng" dirty="0" smtClean="0">
                <a:solidFill>
                  <a:srgbClr val="003300"/>
                </a:solidFill>
                <a:latin typeface="Calibri" pitchFamily="34" charset="0"/>
              </a:rPr>
              <a:t>186/PMK.06/2009</a:t>
            </a:r>
          </a:p>
          <a:p>
            <a:pPr algn="ctr"/>
            <a:r>
              <a:rPr lang="id-ID" sz="1400" dirty="0" smtClean="0">
                <a:solidFill>
                  <a:srgbClr val="003300"/>
                </a:solidFill>
                <a:latin typeface="Calibri" pitchFamily="34" charset="0"/>
              </a:rPr>
              <a:t>24/2009</a:t>
            </a:r>
            <a:endParaRPr lang="id-ID" sz="1400" dirty="0">
              <a:solidFill>
                <a:srgbClr val="003300"/>
              </a:solidFill>
              <a:latin typeface="Calibri" pitchFamily="34" charset="0"/>
            </a:endParaRPr>
          </a:p>
        </p:txBody>
      </p:sp>
      <p:pic>
        <p:nvPicPr>
          <p:cNvPr id="16" name="Picture 15" descr="garuda9.jpg"/>
          <p:cNvPicPr>
            <a:picLocks noChangeAspect="1"/>
          </p:cNvPicPr>
          <p:nvPr/>
        </p:nvPicPr>
        <p:blipFill>
          <a:blip r:embed="rId4" cstate="print"/>
          <a:stretch>
            <a:fillRect/>
          </a:stretch>
        </p:blipFill>
        <p:spPr>
          <a:xfrm>
            <a:off x="4371582" y="3794145"/>
            <a:ext cx="790575" cy="828675"/>
          </a:xfrm>
          <a:prstGeom prst="rect">
            <a:avLst/>
          </a:prstGeom>
        </p:spPr>
      </p:pic>
      <p:sp>
        <p:nvSpPr>
          <p:cNvPr id="17" name="TextBox 16"/>
          <p:cNvSpPr txBox="1"/>
          <p:nvPr/>
        </p:nvSpPr>
        <p:spPr>
          <a:xfrm>
            <a:off x="4422093" y="4571996"/>
            <a:ext cx="689547" cy="369332"/>
          </a:xfrm>
          <a:prstGeom prst="rect">
            <a:avLst/>
          </a:prstGeom>
          <a:noFill/>
        </p:spPr>
        <p:txBody>
          <a:bodyPr wrap="square" rtlCol="0">
            <a:spAutoFit/>
          </a:bodyPr>
          <a:lstStyle/>
          <a:p>
            <a:pPr algn="ctr"/>
            <a:r>
              <a:rPr lang="id-ID" sz="1800" dirty="0" smtClean="0">
                <a:solidFill>
                  <a:srgbClr val="003300"/>
                </a:solidFill>
                <a:latin typeface="Calibri" pitchFamily="34" charset="0"/>
              </a:rPr>
              <a:t>K/L</a:t>
            </a:r>
            <a:endParaRPr lang="id-ID" sz="1800" dirty="0">
              <a:solidFill>
                <a:srgbClr val="003300"/>
              </a:solidFill>
              <a:latin typeface="Calibri" pitchFamily="34" charset="0"/>
            </a:endParaRPr>
          </a:p>
        </p:txBody>
      </p:sp>
      <p:pic>
        <p:nvPicPr>
          <p:cNvPr id="18" name="Picture 17" descr="DEPKEU IJO.jpg"/>
          <p:cNvPicPr>
            <a:picLocks noChangeAspect="1"/>
          </p:cNvPicPr>
          <p:nvPr/>
        </p:nvPicPr>
        <p:blipFill>
          <a:blip r:embed="rId5" cstate="print"/>
          <a:stretch>
            <a:fillRect/>
          </a:stretch>
        </p:blipFill>
        <p:spPr>
          <a:xfrm>
            <a:off x="7679489" y="5432519"/>
            <a:ext cx="789949" cy="788389"/>
          </a:xfrm>
          <a:prstGeom prst="rect">
            <a:avLst/>
          </a:prstGeom>
        </p:spPr>
      </p:pic>
      <p:sp>
        <p:nvSpPr>
          <p:cNvPr id="19" name="TextBox 18"/>
          <p:cNvSpPr txBox="1"/>
          <p:nvPr/>
        </p:nvSpPr>
        <p:spPr>
          <a:xfrm>
            <a:off x="7482587" y="6178439"/>
            <a:ext cx="1196717"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id-ID" sz="1800" dirty="0" smtClean="0">
                <a:solidFill>
                  <a:srgbClr val="003300"/>
                </a:solidFill>
                <a:latin typeface="Agency FB" pitchFamily="34" charset="0"/>
              </a:rPr>
              <a:t>KEMENTERIAN KEUANGAN</a:t>
            </a:r>
            <a:endParaRPr lang="id-ID" sz="1800" dirty="0">
              <a:solidFill>
                <a:srgbClr val="003300"/>
              </a:solidFill>
              <a:latin typeface="Agency FB" pitchFamily="34" charset="0"/>
            </a:endParaRPr>
          </a:p>
        </p:txBody>
      </p:sp>
      <p:pic>
        <p:nvPicPr>
          <p:cNvPr id="20" name="Picture 19" descr="garuda9.jpg"/>
          <p:cNvPicPr>
            <a:picLocks noChangeAspect="1"/>
          </p:cNvPicPr>
          <p:nvPr/>
        </p:nvPicPr>
        <p:blipFill>
          <a:blip r:embed="rId4" cstate="print"/>
          <a:stretch>
            <a:fillRect/>
          </a:stretch>
        </p:blipFill>
        <p:spPr>
          <a:xfrm>
            <a:off x="656532" y="5520508"/>
            <a:ext cx="790575" cy="828675"/>
          </a:xfrm>
          <a:prstGeom prst="rect">
            <a:avLst/>
          </a:prstGeom>
        </p:spPr>
      </p:pic>
      <p:sp>
        <p:nvSpPr>
          <p:cNvPr id="21" name="TextBox 20"/>
          <p:cNvSpPr txBox="1"/>
          <p:nvPr/>
        </p:nvSpPr>
        <p:spPr>
          <a:xfrm>
            <a:off x="707043" y="6298359"/>
            <a:ext cx="689547" cy="369332"/>
          </a:xfrm>
          <a:prstGeom prst="rect">
            <a:avLst/>
          </a:prstGeom>
          <a:noFill/>
        </p:spPr>
        <p:txBody>
          <a:bodyPr wrap="square" rtlCol="0">
            <a:spAutoFit/>
          </a:bodyPr>
          <a:lstStyle/>
          <a:p>
            <a:pPr algn="ctr"/>
            <a:r>
              <a:rPr lang="id-ID" sz="1800" dirty="0" smtClean="0">
                <a:solidFill>
                  <a:srgbClr val="003300"/>
                </a:solidFill>
                <a:latin typeface="Calibri" pitchFamily="34" charset="0"/>
              </a:rPr>
              <a:t>BPN</a:t>
            </a:r>
            <a:endParaRPr lang="id-ID" sz="1800" dirty="0">
              <a:solidFill>
                <a:srgbClr val="003300"/>
              </a:solidFill>
              <a:latin typeface="Calibri" pitchFamily="34" charset="0"/>
            </a:endParaRPr>
          </a:p>
        </p:txBody>
      </p:sp>
      <p:sp>
        <p:nvSpPr>
          <p:cNvPr id="22" name="Right Arrow 21"/>
          <p:cNvSpPr/>
          <p:nvPr/>
        </p:nvSpPr>
        <p:spPr>
          <a:xfrm>
            <a:off x="1873780" y="5651283"/>
            <a:ext cx="5547600" cy="23984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
        <p:nvSpPr>
          <p:cNvPr id="23" name="Right Arrow 22"/>
          <p:cNvSpPr/>
          <p:nvPr/>
        </p:nvSpPr>
        <p:spPr>
          <a:xfrm flipH="1">
            <a:off x="1846300" y="5998553"/>
            <a:ext cx="5547600" cy="23984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
        <p:nvSpPr>
          <p:cNvPr id="24" name="Bent Arrow 23"/>
          <p:cNvSpPr/>
          <p:nvPr/>
        </p:nvSpPr>
        <p:spPr>
          <a:xfrm rot="5400000">
            <a:off x="7517565" y="4549511"/>
            <a:ext cx="749508" cy="524655"/>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dirty="0">
              <a:solidFill>
                <a:schemeClr val="tx1"/>
              </a:solidFill>
            </a:endParaRPr>
          </a:p>
        </p:txBody>
      </p:sp>
      <p:sp>
        <p:nvSpPr>
          <p:cNvPr id="26" name="TextBox 25"/>
          <p:cNvSpPr txBox="1"/>
          <p:nvPr/>
        </p:nvSpPr>
        <p:spPr>
          <a:xfrm>
            <a:off x="5156612" y="4002373"/>
            <a:ext cx="2413420" cy="1077218"/>
          </a:xfrm>
          <a:prstGeom prst="rect">
            <a:avLst/>
          </a:prstGeom>
          <a:noFill/>
        </p:spPr>
        <p:txBody>
          <a:bodyPr wrap="square" rtlCol="0">
            <a:spAutoFit/>
          </a:bodyPr>
          <a:lstStyle/>
          <a:p>
            <a:pPr marL="269875" indent="-269875">
              <a:buFont typeface="Wingdings" pitchFamily="2" charset="2"/>
              <a:buChar char="Ø"/>
            </a:pPr>
            <a:r>
              <a:rPr lang="id-ID" sz="1600" dirty="0" smtClean="0">
                <a:solidFill>
                  <a:srgbClr val="003300"/>
                </a:solidFill>
                <a:latin typeface="Calibri" pitchFamily="34" charset="0"/>
              </a:rPr>
              <a:t>Pengajuananggaran</a:t>
            </a:r>
          </a:p>
          <a:p>
            <a:pPr marL="269875" indent="-269875">
              <a:buFont typeface="Wingdings" pitchFamily="2" charset="2"/>
              <a:buChar char="Ø"/>
            </a:pPr>
            <a:r>
              <a:rPr lang="id-ID" sz="1600" dirty="0" smtClean="0">
                <a:solidFill>
                  <a:srgbClr val="003300"/>
                </a:solidFill>
                <a:latin typeface="Calibri" pitchFamily="34" charset="0"/>
              </a:rPr>
              <a:t>Pelaporan</a:t>
            </a:r>
          </a:p>
          <a:p>
            <a:pPr marL="269875" indent="-269875">
              <a:buFont typeface="Wingdings" pitchFamily="2" charset="2"/>
              <a:buChar char="Ø"/>
            </a:pPr>
            <a:r>
              <a:rPr lang="id-ID" sz="1600" dirty="0" smtClean="0">
                <a:solidFill>
                  <a:srgbClr val="003300"/>
                </a:solidFill>
                <a:latin typeface="Calibri" pitchFamily="34" charset="0"/>
              </a:rPr>
              <a:t>Usulan penetapan status penggunaan</a:t>
            </a:r>
            <a:endParaRPr lang="id-ID" sz="1600" dirty="0">
              <a:solidFill>
                <a:srgbClr val="003300"/>
              </a:solidFill>
              <a:latin typeface="Calibri" pitchFamily="34" charset="0"/>
            </a:endParaRPr>
          </a:p>
        </p:txBody>
      </p:sp>
      <p:sp>
        <p:nvSpPr>
          <p:cNvPr id="28" name="TextBox 27"/>
          <p:cNvSpPr txBox="1"/>
          <p:nvPr/>
        </p:nvSpPr>
        <p:spPr>
          <a:xfrm>
            <a:off x="1528996" y="3989881"/>
            <a:ext cx="2820649" cy="1323439"/>
          </a:xfrm>
          <a:prstGeom prst="rect">
            <a:avLst/>
          </a:prstGeom>
          <a:noFill/>
        </p:spPr>
        <p:txBody>
          <a:bodyPr wrap="square" rtlCol="0">
            <a:spAutoFit/>
          </a:bodyPr>
          <a:lstStyle/>
          <a:p>
            <a:pPr marL="269875" indent="-269875">
              <a:buFont typeface="Wingdings" pitchFamily="2" charset="2"/>
              <a:buChar char="Ø"/>
            </a:pPr>
            <a:r>
              <a:rPr lang="id-ID" sz="1600" dirty="0" smtClean="0">
                <a:solidFill>
                  <a:srgbClr val="003300"/>
                </a:solidFill>
                <a:latin typeface="Calibri" pitchFamily="34" charset="0"/>
              </a:rPr>
              <a:t>Inventarisasi &amp; identifikasi</a:t>
            </a:r>
          </a:p>
          <a:p>
            <a:pPr marL="269875" indent="-269875">
              <a:buFont typeface="Wingdings" pitchFamily="2" charset="2"/>
              <a:buChar char="Ø"/>
            </a:pPr>
            <a:r>
              <a:rPr lang="id-ID" sz="1600" dirty="0" smtClean="0">
                <a:solidFill>
                  <a:srgbClr val="003300"/>
                </a:solidFill>
                <a:latin typeface="Calibri" pitchFamily="34" charset="0"/>
              </a:rPr>
              <a:t>Menyelesaikan masalah penguasaan/persertifikatan</a:t>
            </a:r>
          </a:p>
          <a:p>
            <a:pPr marL="269875" indent="-269875">
              <a:buFont typeface="Wingdings" pitchFamily="2" charset="2"/>
              <a:buChar char="Ø"/>
            </a:pPr>
            <a:r>
              <a:rPr lang="id-ID" sz="1600" dirty="0" smtClean="0">
                <a:solidFill>
                  <a:srgbClr val="003300"/>
                </a:solidFill>
                <a:latin typeface="Calibri" pitchFamily="34" charset="0"/>
              </a:rPr>
              <a:t>Mengajukan permohonan sertifikasi </a:t>
            </a:r>
            <a:endParaRPr lang="id-ID" sz="1600" dirty="0">
              <a:solidFill>
                <a:srgbClr val="003300"/>
              </a:solidFill>
              <a:latin typeface="Calibri" pitchFamily="34" charset="0"/>
            </a:endParaRPr>
          </a:p>
        </p:txBody>
      </p:sp>
      <p:sp>
        <p:nvSpPr>
          <p:cNvPr id="29" name="Bent Arrow 28"/>
          <p:cNvSpPr/>
          <p:nvPr/>
        </p:nvSpPr>
        <p:spPr>
          <a:xfrm rot="16200000" flipH="1">
            <a:off x="879421" y="4641952"/>
            <a:ext cx="749508" cy="524655"/>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3000" tmFilter="0, 0; .2, .5; .8, .5; 1, 0"/>
                                        <p:tgtEl>
                                          <p:spTgt spid="8"/>
                                        </p:tgtEl>
                                      </p:cBhvr>
                                    </p:animEffect>
                                    <p:animScale>
                                      <p:cBhvr>
                                        <p:cTn id="7" dur="1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Penatausahaan </a:t>
            </a:r>
            <a:r>
              <a:rPr lang="id-ID" dirty="0" smtClean="0">
                <a:solidFill>
                  <a:schemeClr val="accent1"/>
                </a:solidFill>
              </a:rPr>
              <a:t>BMN</a:t>
            </a:r>
            <a:endParaRPr lang="en-US" dirty="0">
              <a:solidFill>
                <a:schemeClr val="accent1"/>
              </a:solidFill>
            </a:endParaRPr>
          </a:p>
        </p:txBody>
      </p:sp>
      <p:graphicFrame>
        <p:nvGraphicFramePr>
          <p:cNvPr id="5" name="Content Placeholder 4"/>
          <p:cNvGraphicFramePr>
            <a:graphicFrameLocks noGrp="1"/>
          </p:cNvGraphicFramePr>
          <p:nvPr>
            <p:ph sz="half" idx="2"/>
          </p:nvPr>
        </p:nvGraphicFramePr>
        <p:xfrm>
          <a:off x="533400" y="1752601"/>
          <a:ext cx="3962400" cy="266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3"/>
          <p:cNvSpPr/>
          <p:nvPr/>
        </p:nvSpPr>
        <p:spPr>
          <a:xfrm>
            <a:off x="533400" y="1091625"/>
            <a:ext cx="8077200" cy="584775"/>
          </a:xfrm>
          <a:prstGeom prst="rect">
            <a:avLst/>
          </a:prstGeom>
        </p:spPr>
        <p:txBody>
          <a:bodyPr wrap="square">
            <a:spAutoFit/>
          </a:bodyPr>
          <a:lstStyle/>
          <a:p>
            <a:r>
              <a:rPr lang="id-ID" sz="1600" dirty="0" smtClean="0">
                <a:latin typeface="Calibri" pitchFamily="34" charset="0"/>
                <a:cs typeface="Calibri" pitchFamily="34" charset="0"/>
              </a:rPr>
              <a:t>rangkaian kegiatan yang meliputi pembukuan, inventarisasi, dan pelaporan  BMN/D sesuai dengan ketentuan yang berlaku</a:t>
            </a:r>
            <a:endParaRPr lang="id-ID" sz="1600" dirty="0">
              <a:latin typeface="Calibri" pitchFamily="34" charset="0"/>
              <a:cs typeface="Calibri" pitchFamily="34" charset="0"/>
            </a:endParaRPr>
          </a:p>
        </p:txBody>
      </p:sp>
      <p:grpSp>
        <p:nvGrpSpPr>
          <p:cNvPr id="114" name="Group 113"/>
          <p:cNvGrpSpPr/>
          <p:nvPr/>
        </p:nvGrpSpPr>
        <p:grpSpPr>
          <a:xfrm>
            <a:off x="4419600" y="1485900"/>
            <a:ext cx="4572001" cy="4991100"/>
            <a:chOff x="4105275" y="800100"/>
            <a:chExt cx="5510212" cy="5303838"/>
          </a:xfrm>
        </p:grpSpPr>
        <p:sp>
          <p:nvSpPr>
            <p:cNvPr id="27" name="Rectangle 6"/>
            <p:cNvSpPr>
              <a:spLocks noChangeArrowheads="1"/>
            </p:cNvSpPr>
            <p:nvPr/>
          </p:nvSpPr>
          <p:spPr bwMode="auto">
            <a:xfrm>
              <a:off x="4473575" y="4030663"/>
              <a:ext cx="915987" cy="549275"/>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UAPPB-W</a:t>
              </a:r>
            </a:p>
          </p:txBody>
        </p:sp>
        <p:sp>
          <p:nvSpPr>
            <p:cNvPr id="28" name="Line 7"/>
            <p:cNvSpPr>
              <a:spLocks noChangeShapeType="1"/>
            </p:cNvSpPr>
            <p:nvPr/>
          </p:nvSpPr>
          <p:spPr bwMode="auto">
            <a:xfrm flipH="1" flipV="1">
              <a:off x="4932362" y="2281238"/>
              <a:ext cx="11113" cy="606425"/>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29" name="Line 8"/>
            <p:cNvSpPr>
              <a:spLocks noChangeShapeType="1"/>
            </p:cNvSpPr>
            <p:nvPr/>
          </p:nvSpPr>
          <p:spPr bwMode="auto">
            <a:xfrm flipV="1">
              <a:off x="4943475" y="3421063"/>
              <a:ext cx="1587" cy="609600"/>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30" name="Line 9"/>
            <p:cNvSpPr>
              <a:spLocks noChangeShapeType="1"/>
            </p:cNvSpPr>
            <p:nvPr/>
          </p:nvSpPr>
          <p:spPr bwMode="auto">
            <a:xfrm flipV="1">
              <a:off x="4943475" y="4564063"/>
              <a:ext cx="1587" cy="533400"/>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31" name="Line 10"/>
            <p:cNvSpPr>
              <a:spLocks noChangeShapeType="1"/>
            </p:cNvSpPr>
            <p:nvPr/>
          </p:nvSpPr>
          <p:spPr bwMode="auto">
            <a:xfrm>
              <a:off x="4930775" y="998538"/>
              <a:ext cx="1587" cy="733425"/>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32" name="Rectangle 11"/>
            <p:cNvSpPr>
              <a:spLocks noChangeArrowheads="1"/>
            </p:cNvSpPr>
            <p:nvPr/>
          </p:nvSpPr>
          <p:spPr bwMode="auto">
            <a:xfrm>
              <a:off x="4473575" y="2887663"/>
              <a:ext cx="915987" cy="550862"/>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UAPPB-E1</a:t>
              </a:r>
            </a:p>
          </p:txBody>
        </p:sp>
        <p:sp>
          <p:nvSpPr>
            <p:cNvPr id="33" name="Rectangle 12"/>
            <p:cNvSpPr>
              <a:spLocks noChangeArrowheads="1"/>
            </p:cNvSpPr>
            <p:nvPr/>
          </p:nvSpPr>
          <p:spPr bwMode="auto">
            <a:xfrm>
              <a:off x="4473575" y="1731963"/>
              <a:ext cx="915987" cy="550862"/>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UAPB</a:t>
              </a:r>
            </a:p>
          </p:txBody>
        </p:sp>
        <p:sp>
          <p:nvSpPr>
            <p:cNvPr id="34" name="Rectangle 13"/>
            <p:cNvSpPr>
              <a:spLocks noChangeArrowheads="1"/>
            </p:cNvSpPr>
            <p:nvPr/>
          </p:nvSpPr>
          <p:spPr bwMode="auto">
            <a:xfrm>
              <a:off x="4473575" y="5097463"/>
              <a:ext cx="915987" cy="619125"/>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UAKPB</a:t>
              </a:r>
            </a:p>
          </p:txBody>
        </p:sp>
        <p:sp>
          <p:nvSpPr>
            <p:cNvPr id="35" name="Rectangle 14"/>
            <p:cNvSpPr>
              <a:spLocks noChangeArrowheads="1"/>
            </p:cNvSpPr>
            <p:nvPr/>
          </p:nvSpPr>
          <p:spPr bwMode="auto">
            <a:xfrm>
              <a:off x="5946775" y="803275"/>
              <a:ext cx="915987" cy="550863"/>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000">
                <a:latin typeface="Calibri"/>
              </a:endParaRPr>
            </a:p>
            <a:p>
              <a:pPr algn="ctr" fontAlgn="auto">
                <a:spcBef>
                  <a:spcPts val="0"/>
                </a:spcBef>
                <a:spcAft>
                  <a:spcPts val="0"/>
                </a:spcAft>
              </a:pPr>
              <a:r>
                <a:rPr lang="en-US" sz="1200">
                  <a:latin typeface="Calibri"/>
                </a:rPr>
                <a:t>DJKN</a:t>
              </a:r>
              <a:endParaRPr lang="en-US">
                <a:latin typeface="Calibri"/>
              </a:endParaRPr>
            </a:p>
          </p:txBody>
        </p:sp>
        <p:sp>
          <p:nvSpPr>
            <p:cNvPr id="37" name="Line 16"/>
            <p:cNvSpPr>
              <a:spLocks noChangeShapeType="1"/>
            </p:cNvSpPr>
            <p:nvPr/>
          </p:nvSpPr>
          <p:spPr bwMode="auto">
            <a:xfrm flipV="1">
              <a:off x="4105275" y="3192463"/>
              <a:ext cx="1587" cy="2209800"/>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38" name="Line 17"/>
            <p:cNvSpPr>
              <a:spLocks noChangeShapeType="1"/>
            </p:cNvSpPr>
            <p:nvPr/>
          </p:nvSpPr>
          <p:spPr bwMode="auto">
            <a:xfrm>
              <a:off x="4105275" y="3195638"/>
              <a:ext cx="366712" cy="1587"/>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39" name="Line 18"/>
            <p:cNvSpPr>
              <a:spLocks noChangeShapeType="1"/>
            </p:cNvSpPr>
            <p:nvPr/>
          </p:nvSpPr>
          <p:spPr bwMode="auto">
            <a:xfrm flipH="1">
              <a:off x="4106862" y="5402263"/>
              <a:ext cx="366713" cy="1587"/>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40" name="Line 19"/>
            <p:cNvSpPr>
              <a:spLocks noChangeShapeType="1"/>
            </p:cNvSpPr>
            <p:nvPr/>
          </p:nvSpPr>
          <p:spPr bwMode="auto">
            <a:xfrm>
              <a:off x="5591175" y="1112838"/>
              <a:ext cx="355600" cy="1587"/>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41" name="Line 21"/>
            <p:cNvSpPr>
              <a:spLocks noChangeShapeType="1"/>
            </p:cNvSpPr>
            <p:nvPr/>
          </p:nvSpPr>
          <p:spPr bwMode="auto">
            <a:xfrm>
              <a:off x="5057775" y="1112838"/>
              <a:ext cx="533400" cy="1587"/>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42" name="Line 22"/>
            <p:cNvSpPr>
              <a:spLocks noChangeShapeType="1"/>
            </p:cNvSpPr>
            <p:nvPr/>
          </p:nvSpPr>
          <p:spPr bwMode="auto">
            <a:xfrm>
              <a:off x="5057775" y="1112838"/>
              <a:ext cx="0" cy="611187"/>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43" name="Rectangle 23"/>
            <p:cNvSpPr>
              <a:spLocks noChangeArrowheads="1"/>
            </p:cNvSpPr>
            <p:nvPr/>
          </p:nvSpPr>
          <p:spPr bwMode="auto">
            <a:xfrm>
              <a:off x="5921375" y="4030663"/>
              <a:ext cx="915987" cy="550862"/>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r>
                <a:rPr lang="en-US" sz="1200">
                  <a:latin typeface="Calibri"/>
                </a:rPr>
                <a:t>Kanwil DJKN</a:t>
              </a:r>
              <a:endParaRPr lang="en-US">
                <a:latin typeface="Calibri"/>
              </a:endParaRPr>
            </a:p>
          </p:txBody>
        </p:sp>
        <p:sp>
          <p:nvSpPr>
            <p:cNvPr id="44" name="Line 24"/>
            <p:cNvSpPr>
              <a:spLocks noChangeShapeType="1"/>
            </p:cNvSpPr>
            <p:nvPr/>
          </p:nvSpPr>
          <p:spPr bwMode="auto">
            <a:xfrm flipV="1">
              <a:off x="6391275" y="1363663"/>
              <a:ext cx="0" cy="2667000"/>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45" name="Rectangle 25"/>
            <p:cNvSpPr>
              <a:spLocks noChangeArrowheads="1"/>
            </p:cNvSpPr>
            <p:nvPr/>
          </p:nvSpPr>
          <p:spPr bwMode="auto">
            <a:xfrm>
              <a:off x="5946775" y="5154613"/>
              <a:ext cx="915987" cy="549275"/>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200">
                <a:latin typeface="Calibri"/>
              </a:endParaRPr>
            </a:p>
            <a:p>
              <a:pPr algn="ctr" fontAlgn="auto">
                <a:spcBef>
                  <a:spcPts val="0"/>
                </a:spcBef>
                <a:spcAft>
                  <a:spcPts val="0"/>
                </a:spcAft>
              </a:pPr>
              <a:r>
                <a:rPr lang="en-US" sz="1200">
                  <a:latin typeface="Calibri"/>
                </a:rPr>
                <a:t>KPKNL</a:t>
              </a:r>
              <a:endParaRPr lang="en-US">
                <a:latin typeface="Calibri"/>
              </a:endParaRPr>
            </a:p>
          </p:txBody>
        </p:sp>
        <p:sp>
          <p:nvSpPr>
            <p:cNvPr id="46" name="Line 26"/>
            <p:cNvSpPr>
              <a:spLocks noChangeShapeType="1"/>
            </p:cNvSpPr>
            <p:nvPr/>
          </p:nvSpPr>
          <p:spPr bwMode="auto">
            <a:xfrm>
              <a:off x="4932362" y="998538"/>
              <a:ext cx="1014413" cy="0"/>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47" name="Rectangle 27"/>
            <p:cNvSpPr>
              <a:spLocks noChangeArrowheads="1"/>
            </p:cNvSpPr>
            <p:nvPr/>
          </p:nvSpPr>
          <p:spPr bwMode="auto">
            <a:xfrm>
              <a:off x="7380287" y="800100"/>
              <a:ext cx="915988" cy="550863"/>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000">
                <a:latin typeface="Calibri"/>
              </a:endParaRPr>
            </a:p>
            <a:p>
              <a:pPr algn="ctr" fontAlgn="auto">
                <a:spcBef>
                  <a:spcPts val="0"/>
                </a:spcBef>
                <a:spcAft>
                  <a:spcPts val="0"/>
                </a:spcAft>
              </a:pPr>
              <a:r>
                <a:rPr lang="en-US" sz="1200">
                  <a:latin typeface="Calibri"/>
                </a:rPr>
                <a:t>Ditjen PBN</a:t>
              </a:r>
              <a:endParaRPr lang="en-US">
                <a:latin typeface="Calibri"/>
              </a:endParaRPr>
            </a:p>
          </p:txBody>
        </p:sp>
        <p:sp>
          <p:nvSpPr>
            <p:cNvPr id="48" name="Rectangle 28"/>
            <p:cNvSpPr>
              <a:spLocks noChangeArrowheads="1"/>
            </p:cNvSpPr>
            <p:nvPr/>
          </p:nvSpPr>
          <p:spPr bwMode="auto">
            <a:xfrm>
              <a:off x="7402512" y="4027488"/>
              <a:ext cx="915988" cy="550862"/>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r>
                <a:rPr lang="en-US" sz="1200" dirty="0" err="1">
                  <a:latin typeface="Calibri"/>
                </a:rPr>
                <a:t>Kanwil</a:t>
              </a:r>
              <a:r>
                <a:rPr lang="en-US" sz="1200" dirty="0">
                  <a:latin typeface="Calibri"/>
                </a:rPr>
                <a:t> </a:t>
              </a:r>
              <a:r>
                <a:rPr lang="en-US" sz="1200" dirty="0" err="1" smtClean="0">
                  <a:latin typeface="Calibri"/>
                </a:rPr>
                <a:t>Dit</a:t>
              </a:r>
              <a:r>
                <a:rPr lang="id-ID" sz="1200" dirty="0" smtClean="0">
                  <a:latin typeface="Calibri"/>
                </a:rPr>
                <a:t>j</a:t>
              </a:r>
              <a:r>
                <a:rPr lang="en-US" sz="1200" dirty="0" smtClean="0">
                  <a:latin typeface="Calibri"/>
                </a:rPr>
                <a:t>en </a:t>
              </a:r>
              <a:r>
                <a:rPr lang="en-US" sz="1200" dirty="0">
                  <a:latin typeface="Calibri"/>
                </a:rPr>
                <a:t>PBN</a:t>
              </a:r>
              <a:endParaRPr lang="en-US" dirty="0">
                <a:latin typeface="Calibri"/>
              </a:endParaRPr>
            </a:p>
          </p:txBody>
        </p:sp>
        <p:sp>
          <p:nvSpPr>
            <p:cNvPr id="49" name="Line 29"/>
            <p:cNvSpPr>
              <a:spLocks noChangeShapeType="1"/>
            </p:cNvSpPr>
            <p:nvPr/>
          </p:nvSpPr>
          <p:spPr bwMode="auto">
            <a:xfrm flipV="1">
              <a:off x="7824787" y="1360488"/>
              <a:ext cx="1588" cy="2667000"/>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50" name="Rectangle 30"/>
            <p:cNvSpPr>
              <a:spLocks noChangeArrowheads="1"/>
            </p:cNvSpPr>
            <p:nvPr/>
          </p:nvSpPr>
          <p:spPr bwMode="auto">
            <a:xfrm>
              <a:off x="7399337" y="5151438"/>
              <a:ext cx="915988" cy="549275"/>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200">
                <a:latin typeface="Calibri"/>
              </a:endParaRPr>
            </a:p>
            <a:p>
              <a:pPr algn="ctr" fontAlgn="auto">
                <a:spcBef>
                  <a:spcPts val="0"/>
                </a:spcBef>
                <a:spcAft>
                  <a:spcPts val="0"/>
                </a:spcAft>
              </a:pPr>
              <a:r>
                <a:rPr lang="en-US" sz="1200">
                  <a:latin typeface="Calibri"/>
                </a:rPr>
                <a:t>KPPN</a:t>
              </a:r>
              <a:endParaRPr lang="en-US">
                <a:latin typeface="Calibri"/>
              </a:endParaRPr>
            </a:p>
          </p:txBody>
        </p:sp>
        <p:sp>
          <p:nvSpPr>
            <p:cNvPr id="51" name="Line 31"/>
            <p:cNvSpPr>
              <a:spLocks noChangeShapeType="1"/>
            </p:cNvSpPr>
            <p:nvPr/>
          </p:nvSpPr>
          <p:spPr bwMode="auto">
            <a:xfrm>
              <a:off x="7154862" y="1093788"/>
              <a:ext cx="227013" cy="1587"/>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52" name="Line 32"/>
            <p:cNvSpPr>
              <a:spLocks noChangeShapeType="1"/>
            </p:cNvSpPr>
            <p:nvPr/>
          </p:nvSpPr>
          <p:spPr bwMode="auto">
            <a:xfrm>
              <a:off x="6875462" y="1093788"/>
              <a:ext cx="277813" cy="1587"/>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53" name="Line 33"/>
            <p:cNvSpPr>
              <a:spLocks noChangeShapeType="1"/>
            </p:cNvSpPr>
            <p:nvPr/>
          </p:nvSpPr>
          <p:spPr bwMode="auto">
            <a:xfrm>
              <a:off x="4932362" y="5710238"/>
              <a:ext cx="0" cy="393700"/>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54" name="Line 34"/>
            <p:cNvSpPr>
              <a:spLocks noChangeShapeType="1"/>
            </p:cNvSpPr>
            <p:nvPr/>
          </p:nvSpPr>
          <p:spPr bwMode="auto">
            <a:xfrm>
              <a:off x="4932362" y="6102350"/>
              <a:ext cx="4316413" cy="1588"/>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55" name="Line 35"/>
            <p:cNvSpPr>
              <a:spLocks noChangeShapeType="1"/>
            </p:cNvSpPr>
            <p:nvPr/>
          </p:nvSpPr>
          <p:spPr bwMode="auto">
            <a:xfrm flipV="1">
              <a:off x="9248775" y="5845175"/>
              <a:ext cx="1587" cy="258763"/>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56" name="Line 36"/>
            <p:cNvSpPr>
              <a:spLocks noChangeShapeType="1"/>
            </p:cNvSpPr>
            <p:nvPr/>
          </p:nvSpPr>
          <p:spPr bwMode="auto">
            <a:xfrm>
              <a:off x="5375275" y="5326063"/>
              <a:ext cx="571500" cy="0"/>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57" name="Line 37"/>
            <p:cNvSpPr>
              <a:spLocks noChangeShapeType="1"/>
            </p:cNvSpPr>
            <p:nvPr/>
          </p:nvSpPr>
          <p:spPr bwMode="auto">
            <a:xfrm flipH="1">
              <a:off x="8315325" y="5326063"/>
              <a:ext cx="508000" cy="1587"/>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58" name="Line 38"/>
            <p:cNvSpPr>
              <a:spLocks noChangeShapeType="1"/>
            </p:cNvSpPr>
            <p:nvPr/>
          </p:nvSpPr>
          <p:spPr bwMode="auto">
            <a:xfrm>
              <a:off x="7151687" y="5413375"/>
              <a:ext cx="227013" cy="0"/>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59" name="Line 39"/>
            <p:cNvSpPr>
              <a:spLocks noChangeShapeType="1"/>
            </p:cNvSpPr>
            <p:nvPr/>
          </p:nvSpPr>
          <p:spPr bwMode="auto">
            <a:xfrm>
              <a:off x="6872287" y="5413375"/>
              <a:ext cx="277813"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60" name="Line 40"/>
            <p:cNvSpPr>
              <a:spLocks noChangeShapeType="1"/>
            </p:cNvSpPr>
            <p:nvPr/>
          </p:nvSpPr>
          <p:spPr bwMode="auto">
            <a:xfrm>
              <a:off x="5691187" y="5499100"/>
              <a:ext cx="228600" cy="0"/>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61" name="Line 41"/>
            <p:cNvSpPr>
              <a:spLocks noChangeShapeType="1"/>
            </p:cNvSpPr>
            <p:nvPr/>
          </p:nvSpPr>
          <p:spPr bwMode="auto">
            <a:xfrm>
              <a:off x="5410200" y="5499100"/>
              <a:ext cx="280987"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62" name="Line 42"/>
            <p:cNvSpPr>
              <a:spLocks noChangeShapeType="1"/>
            </p:cNvSpPr>
            <p:nvPr/>
          </p:nvSpPr>
          <p:spPr bwMode="auto">
            <a:xfrm>
              <a:off x="5122862" y="5721350"/>
              <a:ext cx="0" cy="260350"/>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63" name="Line 43"/>
            <p:cNvSpPr>
              <a:spLocks noChangeShapeType="1"/>
            </p:cNvSpPr>
            <p:nvPr/>
          </p:nvSpPr>
          <p:spPr bwMode="auto">
            <a:xfrm>
              <a:off x="5122862" y="5989638"/>
              <a:ext cx="1839913"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64" name="Line 44"/>
            <p:cNvSpPr>
              <a:spLocks noChangeShapeType="1"/>
            </p:cNvSpPr>
            <p:nvPr/>
          </p:nvSpPr>
          <p:spPr bwMode="auto">
            <a:xfrm>
              <a:off x="9058275" y="5807075"/>
              <a:ext cx="1587" cy="171450"/>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65" name="Line 45"/>
            <p:cNvSpPr>
              <a:spLocks noChangeShapeType="1"/>
            </p:cNvSpPr>
            <p:nvPr/>
          </p:nvSpPr>
          <p:spPr bwMode="auto">
            <a:xfrm flipH="1">
              <a:off x="7027862" y="5978525"/>
              <a:ext cx="2030413" cy="1588"/>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66" name="Line 46"/>
            <p:cNvSpPr>
              <a:spLocks noChangeShapeType="1"/>
            </p:cNvSpPr>
            <p:nvPr/>
          </p:nvSpPr>
          <p:spPr bwMode="auto">
            <a:xfrm>
              <a:off x="5375275" y="4241800"/>
              <a:ext cx="571500" cy="0"/>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67" name="Line 47"/>
            <p:cNvSpPr>
              <a:spLocks noChangeShapeType="1"/>
            </p:cNvSpPr>
            <p:nvPr/>
          </p:nvSpPr>
          <p:spPr bwMode="auto">
            <a:xfrm>
              <a:off x="5691187" y="4413250"/>
              <a:ext cx="228600" cy="1588"/>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68" name="Line 48"/>
            <p:cNvSpPr>
              <a:spLocks noChangeShapeType="1"/>
            </p:cNvSpPr>
            <p:nvPr/>
          </p:nvSpPr>
          <p:spPr bwMode="auto">
            <a:xfrm>
              <a:off x="5410200" y="4413250"/>
              <a:ext cx="280987" cy="1588"/>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69" name="Line 49"/>
            <p:cNvSpPr>
              <a:spLocks noChangeShapeType="1"/>
            </p:cNvSpPr>
            <p:nvPr/>
          </p:nvSpPr>
          <p:spPr bwMode="auto">
            <a:xfrm flipH="1">
              <a:off x="8305800" y="4232275"/>
              <a:ext cx="509587" cy="0"/>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70" name="Line 50"/>
            <p:cNvSpPr>
              <a:spLocks noChangeShapeType="1"/>
            </p:cNvSpPr>
            <p:nvPr/>
          </p:nvSpPr>
          <p:spPr bwMode="auto">
            <a:xfrm>
              <a:off x="8605837" y="4403725"/>
              <a:ext cx="228600" cy="1588"/>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71" name="Line 51"/>
            <p:cNvSpPr>
              <a:spLocks noChangeShapeType="1"/>
            </p:cNvSpPr>
            <p:nvPr/>
          </p:nvSpPr>
          <p:spPr bwMode="auto">
            <a:xfrm>
              <a:off x="8324850" y="4403725"/>
              <a:ext cx="280987" cy="1588"/>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72" name="Line 52"/>
            <p:cNvSpPr>
              <a:spLocks noChangeShapeType="1"/>
            </p:cNvSpPr>
            <p:nvPr/>
          </p:nvSpPr>
          <p:spPr bwMode="auto">
            <a:xfrm>
              <a:off x="7116762" y="4319588"/>
              <a:ext cx="227013" cy="0"/>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73" name="Line 53"/>
            <p:cNvSpPr>
              <a:spLocks noChangeShapeType="1"/>
            </p:cNvSpPr>
            <p:nvPr/>
          </p:nvSpPr>
          <p:spPr bwMode="auto">
            <a:xfrm>
              <a:off x="6837362" y="4319588"/>
              <a:ext cx="277813"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74" name="Line 54"/>
            <p:cNvSpPr>
              <a:spLocks noChangeShapeType="1"/>
            </p:cNvSpPr>
            <p:nvPr/>
          </p:nvSpPr>
          <p:spPr bwMode="auto">
            <a:xfrm>
              <a:off x="8296275" y="1074738"/>
              <a:ext cx="1028700" cy="0"/>
            </a:xfrm>
            <a:prstGeom prst="line">
              <a:avLst/>
            </a:prstGeom>
            <a:noFill/>
            <a:ln w="6350">
              <a:solidFill>
                <a:srgbClr val="000000"/>
              </a:solidFill>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75" name="Line 55"/>
            <p:cNvSpPr>
              <a:spLocks noChangeShapeType="1"/>
            </p:cNvSpPr>
            <p:nvPr/>
          </p:nvSpPr>
          <p:spPr bwMode="auto">
            <a:xfrm flipV="1">
              <a:off x="9123362" y="1190625"/>
              <a:ext cx="0" cy="517525"/>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76" name="Line 56"/>
            <p:cNvSpPr>
              <a:spLocks noChangeShapeType="1"/>
            </p:cNvSpPr>
            <p:nvPr/>
          </p:nvSpPr>
          <p:spPr bwMode="auto">
            <a:xfrm flipH="1">
              <a:off x="8804275" y="1190625"/>
              <a:ext cx="319087"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77" name="Line 57"/>
            <p:cNvSpPr>
              <a:spLocks noChangeShapeType="1"/>
            </p:cNvSpPr>
            <p:nvPr/>
          </p:nvSpPr>
          <p:spPr bwMode="auto">
            <a:xfrm>
              <a:off x="8296275" y="1190625"/>
              <a:ext cx="446087"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78" name="Line 58"/>
            <p:cNvSpPr>
              <a:spLocks noChangeShapeType="1"/>
            </p:cNvSpPr>
            <p:nvPr/>
          </p:nvSpPr>
          <p:spPr bwMode="auto">
            <a:xfrm>
              <a:off x="5226050" y="4598988"/>
              <a:ext cx="1587" cy="258762"/>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79" name="Line 59"/>
            <p:cNvSpPr>
              <a:spLocks noChangeShapeType="1"/>
            </p:cNvSpPr>
            <p:nvPr/>
          </p:nvSpPr>
          <p:spPr bwMode="auto">
            <a:xfrm>
              <a:off x="5226050" y="4865688"/>
              <a:ext cx="1841500"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80" name="Line 60"/>
            <p:cNvSpPr>
              <a:spLocks noChangeShapeType="1"/>
            </p:cNvSpPr>
            <p:nvPr/>
          </p:nvSpPr>
          <p:spPr bwMode="auto">
            <a:xfrm>
              <a:off x="9163050" y="4683125"/>
              <a:ext cx="0" cy="173038"/>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81" name="Line 61"/>
            <p:cNvSpPr>
              <a:spLocks noChangeShapeType="1"/>
            </p:cNvSpPr>
            <p:nvPr/>
          </p:nvSpPr>
          <p:spPr bwMode="auto">
            <a:xfrm flipH="1">
              <a:off x="7131050" y="4856163"/>
              <a:ext cx="2032000"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82" name="Line 62"/>
            <p:cNvSpPr>
              <a:spLocks noChangeShapeType="1"/>
            </p:cNvSpPr>
            <p:nvPr/>
          </p:nvSpPr>
          <p:spPr bwMode="auto">
            <a:xfrm>
              <a:off x="5275262" y="3435350"/>
              <a:ext cx="0" cy="258763"/>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83" name="Line 63"/>
            <p:cNvSpPr>
              <a:spLocks noChangeShapeType="1"/>
            </p:cNvSpPr>
            <p:nvPr/>
          </p:nvSpPr>
          <p:spPr bwMode="auto">
            <a:xfrm>
              <a:off x="5275262" y="3703638"/>
              <a:ext cx="1839913"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84" name="Line 64"/>
            <p:cNvSpPr>
              <a:spLocks noChangeShapeType="1"/>
            </p:cNvSpPr>
            <p:nvPr/>
          </p:nvSpPr>
          <p:spPr bwMode="auto">
            <a:xfrm>
              <a:off x="9210675" y="3519488"/>
              <a:ext cx="1587" cy="173037"/>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85" name="Line 65"/>
            <p:cNvSpPr>
              <a:spLocks noChangeShapeType="1"/>
            </p:cNvSpPr>
            <p:nvPr/>
          </p:nvSpPr>
          <p:spPr bwMode="auto">
            <a:xfrm flipH="1">
              <a:off x="7180262" y="3692525"/>
              <a:ext cx="2030413" cy="1588"/>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86" name="Line 66"/>
            <p:cNvSpPr>
              <a:spLocks noChangeShapeType="1"/>
            </p:cNvSpPr>
            <p:nvPr/>
          </p:nvSpPr>
          <p:spPr bwMode="auto">
            <a:xfrm>
              <a:off x="5184775" y="2293938"/>
              <a:ext cx="0" cy="258762"/>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87" name="Line 67"/>
            <p:cNvSpPr>
              <a:spLocks noChangeShapeType="1"/>
            </p:cNvSpPr>
            <p:nvPr/>
          </p:nvSpPr>
          <p:spPr bwMode="auto">
            <a:xfrm>
              <a:off x="5184775" y="2560638"/>
              <a:ext cx="1841500" cy="1587"/>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88" name="Line 68"/>
            <p:cNvSpPr>
              <a:spLocks noChangeShapeType="1"/>
            </p:cNvSpPr>
            <p:nvPr/>
          </p:nvSpPr>
          <p:spPr bwMode="auto">
            <a:xfrm>
              <a:off x="9121775" y="2378075"/>
              <a:ext cx="1587" cy="173038"/>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89" name="Line 69"/>
            <p:cNvSpPr>
              <a:spLocks noChangeShapeType="1"/>
            </p:cNvSpPr>
            <p:nvPr/>
          </p:nvSpPr>
          <p:spPr bwMode="auto">
            <a:xfrm flipH="1">
              <a:off x="7089775" y="2551113"/>
              <a:ext cx="2032000"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0" name="Line 70"/>
            <p:cNvSpPr>
              <a:spLocks noChangeShapeType="1"/>
            </p:cNvSpPr>
            <p:nvPr/>
          </p:nvSpPr>
          <p:spPr bwMode="auto">
            <a:xfrm>
              <a:off x="5386387" y="3119438"/>
              <a:ext cx="762000" cy="1587"/>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91" name="Line 71"/>
            <p:cNvSpPr>
              <a:spLocks noChangeShapeType="1"/>
            </p:cNvSpPr>
            <p:nvPr/>
          </p:nvSpPr>
          <p:spPr bwMode="auto">
            <a:xfrm flipV="1">
              <a:off x="6148387" y="2170113"/>
              <a:ext cx="0" cy="949325"/>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2" name="Line 72"/>
            <p:cNvSpPr>
              <a:spLocks noChangeShapeType="1"/>
            </p:cNvSpPr>
            <p:nvPr/>
          </p:nvSpPr>
          <p:spPr bwMode="auto">
            <a:xfrm>
              <a:off x="6137275" y="1354138"/>
              <a:ext cx="0" cy="776287"/>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3" name="Line 73"/>
            <p:cNvSpPr>
              <a:spLocks noChangeShapeType="1"/>
            </p:cNvSpPr>
            <p:nvPr/>
          </p:nvSpPr>
          <p:spPr bwMode="auto">
            <a:xfrm flipH="1">
              <a:off x="8042275" y="3081338"/>
              <a:ext cx="762000" cy="0"/>
            </a:xfrm>
            <a:prstGeom prst="line">
              <a:avLst/>
            </a:prstGeom>
            <a:noFill/>
            <a:ln w="9525">
              <a:solidFill>
                <a:srgbClr val="000000"/>
              </a:solidFill>
              <a:prstDash val="dash"/>
              <a:round/>
              <a:headEnd/>
              <a:tailEnd/>
            </a:ln>
          </p:spPr>
          <p:txBody>
            <a:bodyPr/>
            <a:lstStyle/>
            <a:p>
              <a:pPr fontAlgn="auto">
                <a:spcBef>
                  <a:spcPts val="0"/>
                </a:spcBef>
                <a:spcAft>
                  <a:spcPts val="0"/>
                </a:spcAft>
              </a:pPr>
              <a:endParaRPr lang="en-US">
                <a:solidFill>
                  <a:prstClr val="black"/>
                </a:solidFill>
                <a:latin typeface="Calibri"/>
              </a:endParaRPr>
            </a:p>
          </p:txBody>
        </p:sp>
        <p:sp>
          <p:nvSpPr>
            <p:cNvPr id="94" name="Line 74"/>
            <p:cNvSpPr>
              <a:spLocks noChangeShapeType="1"/>
            </p:cNvSpPr>
            <p:nvPr/>
          </p:nvSpPr>
          <p:spPr bwMode="auto">
            <a:xfrm flipV="1">
              <a:off x="8048625" y="2303463"/>
              <a:ext cx="1587" cy="777875"/>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5" name="Line 75"/>
            <p:cNvSpPr>
              <a:spLocks noChangeShapeType="1"/>
            </p:cNvSpPr>
            <p:nvPr/>
          </p:nvSpPr>
          <p:spPr bwMode="auto">
            <a:xfrm>
              <a:off x="8042275" y="1354138"/>
              <a:ext cx="0" cy="949325"/>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6" name="Line 76"/>
            <p:cNvSpPr>
              <a:spLocks noChangeShapeType="1"/>
            </p:cNvSpPr>
            <p:nvPr/>
          </p:nvSpPr>
          <p:spPr bwMode="auto">
            <a:xfrm flipV="1">
              <a:off x="6381750" y="4606925"/>
              <a:ext cx="0" cy="519113"/>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7" name="Line 77"/>
            <p:cNvSpPr>
              <a:spLocks noChangeShapeType="1"/>
            </p:cNvSpPr>
            <p:nvPr/>
          </p:nvSpPr>
          <p:spPr bwMode="auto">
            <a:xfrm flipV="1">
              <a:off x="7832725" y="4597400"/>
              <a:ext cx="0" cy="519113"/>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98" name="Line 78"/>
            <p:cNvSpPr>
              <a:spLocks noChangeShapeType="1"/>
            </p:cNvSpPr>
            <p:nvPr/>
          </p:nvSpPr>
          <p:spPr bwMode="auto">
            <a:xfrm>
              <a:off x="9324975" y="1085850"/>
              <a:ext cx="1587" cy="609600"/>
            </a:xfrm>
            <a:prstGeom prst="line">
              <a:avLst/>
            </a:prstGeom>
            <a:noFill/>
            <a:ln w="9525">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99" name="Line 79"/>
            <p:cNvSpPr>
              <a:spLocks noChangeShapeType="1"/>
            </p:cNvSpPr>
            <p:nvPr/>
          </p:nvSpPr>
          <p:spPr bwMode="auto">
            <a:xfrm>
              <a:off x="8586787" y="5516563"/>
              <a:ext cx="228600" cy="0"/>
            </a:xfrm>
            <a:prstGeom prst="line">
              <a:avLst/>
            </a:prstGeom>
            <a:noFill/>
            <a:ln w="9525">
              <a:solidFill>
                <a:srgbClr val="000000"/>
              </a:solidFill>
              <a:prstDash val="dash"/>
              <a:round/>
              <a:headEnd type="triangle" w="med" len="med"/>
              <a:tailEnd/>
            </a:ln>
          </p:spPr>
          <p:txBody>
            <a:bodyPr/>
            <a:lstStyle/>
            <a:p>
              <a:pPr fontAlgn="auto">
                <a:spcBef>
                  <a:spcPts val="0"/>
                </a:spcBef>
                <a:spcAft>
                  <a:spcPts val="0"/>
                </a:spcAft>
              </a:pPr>
              <a:endParaRPr lang="en-US">
                <a:solidFill>
                  <a:prstClr val="black"/>
                </a:solidFill>
                <a:latin typeface="Calibri"/>
              </a:endParaRPr>
            </a:p>
          </p:txBody>
        </p:sp>
        <p:sp>
          <p:nvSpPr>
            <p:cNvPr id="100" name="Line 80"/>
            <p:cNvSpPr>
              <a:spLocks noChangeShapeType="1"/>
            </p:cNvSpPr>
            <p:nvPr/>
          </p:nvSpPr>
          <p:spPr bwMode="auto">
            <a:xfrm>
              <a:off x="8305800" y="5516563"/>
              <a:ext cx="280987" cy="0"/>
            </a:xfrm>
            <a:prstGeom prst="line">
              <a:avLst/>
            </a:prstGeom>
            <a:noFill/>
            <a:ln w="9525">
              <a:solidFill>
                <a:srgbClr val="000000"/>
              </a:solidFill>
              <a:prstDash val="dash"/>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101" name="Rectangle 81"/>
            <p:cNvSpPr>
              <a:spLocks noChangeArrowheads="1"/>
            </p:cNvSpPr>
            <p:nvPr/>
          </p:nvSpPr>
          <p:spPr bwMode="auto">
            <a:xfrm>
              <a:off x="8545512" y="1752600"/>
              <a:ext cx="915988" cy="550863"/>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UAPA</a:t>
              </a:r>
            </a:p>
          </p:txBody>
        </p:sp>
        <p:sp>
          <p:nvSpPr>
            <p:cNvPr id="102" name="Rectangle 82"/>
            <p:cNvSpPr>
              <a:spLocks noChangeArrowheads="1"/>
            </p:cNvSpPr>
            <p:nvPr/>
          </p:nvSpPr>
          <p:spPr bwMode="auto">
            <a:xfrm>
              <a:off x="8550275" y="2862263"/>
              <a:ext cx="915987" cy="550862"/>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UAPPA-E1</a:t>
              </a:r>
            </a:p>
          </p:txBody>
        </p:sp>
        <p:sp>
          <p:nvSpPr>
            <p:cNvPr id="103" name="Rectangle 83"/>
            <p:cNvSpPr>
              <a:spLocks noChangeArrowheads="1"/>
            </p:cNvSpPr>
            <p:nvPr/>
          </p:nvSpPr>
          <p:spPr bwMode="auto">
            <a:xfrm>
              <a:off x="8545512" y="4073525"/>
              <a:ext cx="915988" cy="550863"/>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UAPPA-W</a:t>
              </a:r>
            </a:p>
          </p:txBody>
        </p:sp>
        <p:sp>
          <p:nvSpPr>
            <p:cNvPr id="104" name="Rectangle 84"/>
            <p:cNvSpPr>
              <a:spLocks noChangeArrowheads="1"/>
            </p:cNvSpPr>
            <p:nvPr/>
          </p:nvSpPr>
          <p:spPr bwMode="auto">
            <a:xfrm>
              <a:off x="8559800" y="5148263"/>
              <a:ext cx="915987" cy="619125"/>
            </a:xfrm>
            <a:prstGeom prst="rect">
              <a:avLst/>
            </a:prstGeom>
            <a:solidFill>
              <a:srgbClr val="CCFF33"/>
            </a:solidFill>
            <a:ln w="9525">
              <a:solidFill>
                <a:srgbClr val="000000"/>
              </a:solidFill>
              <a:miter lim="800000"/>
              <a:headEnd/>
              <a:tailEnd/>
            </a:ln>
          </p:spPr>
          <p:txBody>
            <a:bodyPr lIns="73243" tIns="36622" rIns="73243" bIns="36622" anchor="ctr" anchorCtr="1"/>
            <a:lstStyle/>
            <a:p>
              <a:pPr algn="ctr" fontAlgn="auto">
                <a:spcBef>
                  <a:spcPts val="0"/>
                </a:spcBef>
                <a:spcAft>
                  <a:spcPts val="0"/>
                </a:spcAft>
              </a:pPr>
              <a:endParaRPr lang="en-US" sz="1100">
                <a:latin typeface="Calibri"/>
              </a:endParaRPr>
            </a:p>
            <a:p>
              <a:pPr algn="ctr" fontAlgn="auto">
                <a:spcBef>
                  <a:spcPts val="0"/>
                </a:spcBef>
                <a:spcAft>
                  <a:spcPts val="0"/>
                </a:spcAft>
              </a:pPr>
              <a:r>
                <a:rPr lang="en-US" sz="1100">
                  <a:latin typeface="Calibri"/>
                </a:rPr>
                <a:t>UAKPA</a:t>
              </a:r>
            </a:p>
          </p:txBody>
        </p:sp>
        <p:sp>
          <p:nvSpPr>
            <p:cNvPr id="105" name="Line 85"/>
            <p:cNvSpPr>
              <a:spLocks noChangeShapeType="1"/>
            </p:cNvSpPr>
            <p:nvPr/>
          </p:nvSpPr>
          <p:spPr bwMode="auto">
            <a:xfrm flipH="1" flipV="1">
              <a:off x="9043987" y="2286000"/>
              <a:ext cx="12700" cy="608013"/>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106" name="Line 86"/>
            <p:cNvSpPr>
              <a:spLocks noChangeShapeType="1"/>
            </p:cNvSpPr>
            <p:nvPr/>
          </p:nvSpPr>
          <p:spPr bwMode="auto">
            <a:xfrm flipV="1">
              <a:off x="9056687" y="3427413"/>
              <a:ext cx="0" cy="609600"/>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107" name="Line 87"/>
            <p:cNvSpPr>
              <a:spLocks noChangeShapeType="1"/>
            </p:cNvSpPr>
            <p:nvPr/>
          </p:nvSpPr>
          <p:spPr bwMode="auto">
            <a:xfrm flipV="1">
              <a:off x="9056687" y="4614863"/>
              <a:ext cx="0" cy="533400"/>
            </a:xfrm>
            <a:prstGeom prst="line">
              <a:avLst/>
            </a:prstGeom>
            <a:noFill/>
            <a:ln w="9525">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111" name="Line 16"/>
            <p:cNvSpPr>
              <a:spLocks noChangeShapeType="1"/>
            </p:cNvSpPr>
            <p:nvPr/>
          </p:nvSpPr>
          <p:spPr bwMode="auto">
            <a:xfrm flipV="1">
              <a:off x="9613900" y="3200400"/>
              <a:ext cx="1587" cy="2209800"/>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sp>
          <p:nvSpPr>
            <p:cNvPr id="112" name="Line 17"/>
            <p:cNvSpPr>
              <a:spLocks noChangeShapeType="1"/>
            </p:cNvSpPr>
            <p:nvPr/>
          </p:nvSpPr>
          <p:spPr bwMode="auto">
            <a:xfrm flipH="1">
              <a:off x="9463314" y="3203575"/>
              <a:ext cx="144000" cy="1587"/>
            </a:xfrm>
            <a:prstGeom prst="line">
              <a:avLst/>
            </a:prstGeom>
            <a:noFill/>
            <a:ln w="19050">
              <a:solidFill>
                <a:srgbClr val="000000"/>
              </a:solidFill>
              <a:round/>
              <a:headEnd/>
              <a:tailEnd type="triangle" w="med" len="med"/>
            </a:ln>
          </p:spPr>
          <p:txBody>
            <a:bodyPr/>
            <a:lstStyle/>
            <a:p>
              <a:pPr fontAlgn="auto">
                <a:spcBef>
                  <a:spcPts val="0"/>
                </a:spcBef>
                <a:spcAft>
                  <a:spcPts val="0"/>
                </a:spcAft>
              </a:pPr>
              <a:endParaRPr lang="en-US">
                <a:solidFill>
                  <a:prstClr val="black"/>
                </a:solidFill>
                <a:latin typeface="Calibri"/>
              </a:endParaRPr>
            </a:p>
          </p:txBody>
        </p:sp>
        <p:sp>
          <p:nvSpPr>
            <p:cNvPr id="113" name="Line 18"/>
            <p:cNvSpPr>
              <a:spLocks noChangeShapeType="1"/>
            </p:cNvSpPr>
            <p:nvPr/>
          </p:nvSpPr>
          <p:spPr bwMode="auto">
            <a:xfrm flipH="1">
              <a:off x="9492342" y="5410200"/>
              <a:ext cx="108000" cy="1587"/>
            </a:xfrm>
            <a:prstGeom prst="line">
              <a:avLst/>
            </a:prstGeom>
            <a:noFill/>
            <a:ln w="19050">
              <a:solidFill>
                <a:srgbClr val="000000"/>
              </a:solidFill>
              <a:round/>
              <a:headEnd/>
              <a:tailEnd/>
            </a:ln>
          </p:spPr>
          <p:txBody>
            <a:bodyPr/>
            <a:lstStyle/>
            <a:p>
              <a:pPr fontAlgn="auto">
                <a:spcBef>
                  <a:spcPts val="0"/>
                </a:spcBef>
                <a:spcAft>
                  <a:spcPts val="0"/>
                </a:spcAft>
              </a:pPr>
              <a:endParaRPr lang="en-US">
                <a:solidFill>
                  <a:prstClr val="black"/>
                </a:solidFill>
                <a:latin typeface="Calibri"/>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Pengaturan </a:t>
            </a:r>
            <a:r>
              <a:rPr lang="id-ID" dirty="0" smtClean="0">
                <a:solidFill>
                  <a:schemeClr val="accent1"/>
                </a:solidFill>
              </a:rPr>
              <a:t>Baru</a:t>
            </a:r>
            <a:endParaRPr lang="en-US" dirty="0">
              <a:solidFill>
                <a:schemeClr val="accent1"/>
              </a:solidFill>
            </a:endParaRPr>
          </a:p>
        </p:txBody>
      </p:sp>
      <p:sp>
        <p:nvSpPr>
          <p:cNvPr id="3" name="Rectangle 2"/>
          <p:cNvSpPr>
            <a:spLocks noGrp="1"/>
          </p:cNvSpPr>
          <p:nvPr>
            <p:ph sz="half" idx="1"/>
          </p:nvPr>
        </p:nvSpPr>
        <p:spPr>
          <a:xfrm>
            <a:off x="465138" y="1600200"/>
            <a:ext cx="4038600" cy="4525963"/>
          </a:xfrm>
        </p:spPr>
        <p:txBody>
          <a:bodyPr>
            <a:normAutofit/>
          </a:bodyPr>
          <a:lstStyle>
            <a:extLst/>
          </a:lstStyle>
          <a:p>
            <a:pPr eaLnBrk="1" fontAlgn="auto" hangingPunct="1">
              <a:lnSpc>
                <a:spcPct val="114000"/>
              </a:lnSpc>
              <a:spcAft>
                <a:spcPts val="0"/>
              </a:spcAft>
              <a:defRPr/>
            </a:pPr>
            <a:r>
              <a:rPr lang="id-ID" dirty="0" smtClean="0"/>
              <a:t>Sesi ini menceritakan peraturan dan kebijakan terbaru yang ada dalam pengelolaan BMN. </a:t>
            </a:r>
            <a:r>
              <a:rPr lang="en-US" dirty="0" err="1" smtClean="0"/>
              <a:t>Presentasi</a:t>
            </a:r>
            <a:r>
              <a:rPr lang="en-US" dirty="0" smtClean="0"/>
              <a:t> </a:t>
            </a:r>
            <a:r>
              <a:rPr lang="en-US" dirty="0" err="1" smtClean="0"/>
              <a:t>ini</a:t>
            </a:r>
            <a:r>
              <a:rPr lang="en-US" dirty="0" smtClean="0"/>
              <a:t> </a:t>
            </a:r>
            <a:r>
              <a:rPr lang="en-US" dirty="0" err="1" smtClean="0"/>
              <a:t>menyajikan</a:t>
            </a:r>
            <a:r>
              <a:rPr lang="en-US" dirty="0" smtClean="0"/>
              <a:t> </a:t>
            </a:r>
            <a:r>
              <a:rPr lang="id-ID" dirty="0" smtClean="0"/>
              <a:t>kebijakan pengaturan mengenai pengelolaan rumah negara, tindak lanjut hasil inventarisasi dan penertiban BMN, dan pengelolaan BMN eks Dana Dekonsentrasi dan Tugas Pembantuan. </a:t>
            </a:r>
            <a:endParaRPr lang="en-US" sz="2400" dirty="0" smtClean="0"/>
          </a:p>
          <a:p>
            <a:pPr eaLnBrk="1" fontAlgn="auto" hangingPunct="1">
              <a:spcAft>
                <a:spcPts val="0"/>
              </a:spcAft>
              <a:defRPr/>
            </a:pPr>
            <a:endParaRPr lang="en-US" dirty="0"/>
          </a:p>
        </p:txBody>
      </p:sp>
      <p:graphicFrame>
        <p:nvGraphicFramePr>
          <p:cNvPr id="8" name="Content Placeholder 4"/>
          <p:cNvGraphicFramePr>
            <a:graphicFrameLocks/>
          </p:cNvGraphicFramePr>
          <p:nvPr/>
        </p:nvGraphicFramePr>
        <p:xfrm>
          <a:off x="4953000" y="1828800"/>
          <a:ext cx="3962400" cy="422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14290"/>
            <a:ext cx="7829576" cy="1385910"/>
          </a:xfrm>
        </p:spPr>
        <p:txBody>
          <a:bodyPr>
            <a:normAutofit fontScale="90000"/>
          </a:bodyPr>
          <a:lstStyle/>
          <a:p>
            <a:r>
              <a:rPr lang="id-ID" sz="3200" b="1" dirty="0" smtClean="0">
                <a:solidFill>
                  <a:srgbClr val="003300"/>
                </a:solidFill>
                <a:effectLst>
                  <a:outerShdw blurRad="38100" dist="38100" dir="2700000" algn="tl">
                    <a:srgbClr val="000000">
                      <a:alpha val="43137"/>
                    </a:srgbClr>
                  </a:outerShdw>
                </a:effectLst>
              </a:rPr>
              <a:t>TINDAK LANJUT </a:t>
            </a:r>
            <a:br>
              <a:rPr lang="id-ID" sz="3200" b="1" dirty="0" smtClean="0">
                <a:solidFill>
                  <a:srgbClr val="003300"/>
                </a:solidFill>
                <a:effectLst>
                  <a:outerShdw blurRad="38100" dist="38100" dir="2700000" algn="tl">
                    <a:srgbClr val="000000">
                      <a:alpha val="43137"/>
                    </a:srgbClr>
                  </a:outerShdw>
                </a:effectLst>
              </a:rPr>
            </a:br>
            <a:r>
              <a:rPr lang="id-ID" sz="3200" b="1" dirty="0" smtClean="0">
                <a:solidFill>
                  <a:srgbClr val="003300"/>
                </a:solidFill>
                <a:effectLst>
                  <a:outerShdw blurRad="38100" dist="38100" dir="2700000" algn="tl">
                    <a:srgbClr val="000000">
                      <a:alpha val="43137"/>
                    </a:srgbClr>
                  </a:outerShdw>
                </a:effectLst>
              </a:rPr>
              <a:t>HASIL PENERTIBAN BMN PADA K/L </a:t>
            </a:r>
            <a:br>
              <a:rPr lang="id-ID" sz="3200" b="1" dirty="0" smtClean="0">
                <a:solidFill>
                  <a:srgbClr val="003300"/>
                </a:solidFill>
                <a:effectLst>
                  <a:outerShdw blurRad="38100" dist="38100" dir="2700000" algn="tl">
                    <a:srgbClr val="000000">
                      <a:alpha val="43137"/>
                    </a:srgbClr>
                  </a:outerShdw>
                </a:effectLst>
              </a:rPr>
            </a:br>
            <a:r>
              <a:rPr lang="id-ID" sz="3200" b="1" dirty="0" smtClean="0">
                <a:solidFill>
                  <a:srgbClr val="003300"/>
                </a:solidFill>
                <a:effectLst>
                  <a:outerShdw blurRad="38100" dist="38100" dir="2700000" algn="tl">
                    <a:srgbClr val="000000">
                      <a:alpha val="43137"/>
                    </a:srgbClr>
                  </a:outerShdw>
                </a:effectLst>
              </a:rPr>
              <a:t>(271/KMK.06/2011)</a:t>
            </a:r>
            <a:endParaRPr lang="id-ID" b="1" dirty="0">
              <a:solidFill>
                <a:srgbClr val="0033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2590800"/>
            <a:ext cx="8058176" cy="4038600"/>
          </a:xfrm>
        </p:spPr>
        <p:txBody>
          <a:bodyPr>
            <a:noAutofit/>
          </a:bodyPr>
          <a:lstStyle/>
          <a:p>
            <a:pPr marL="514350" lvl="0" indent="-514350">
              <a:spcBef>
                <a:spcPts val="600"/>
              </a:spcBef>
              <a:buFont typeface="+mj-lt"/>
              <a:buAutoNum type="arabicParenR"/>
            </a:pPr>
            <a:r>
              <a:rPr lang="id-ID" sz="1600" dirty="0"/>
              <a:t>Barang yang tidak </a:t>
            </a:r>
            <a:r>
              <a:rPr lang="id-ID" sz="1600" dirty="0" smtClean="0"/>
              <a:t>ditemukan.</a:t>
            </a:r>
            <a:endParaRPr lang="id-ID" sz="1600" dirty="0"/>
          </a:p>
          <a:p>
            <a:pPr marL="514350" indent="-514350">
              <a:spcBef>
                <a:spcPts val="600"/>
              </a:spcBef>
              <a:buFont typeface="+mj-lt"/>
              <a:buAutoNum type="arabicParenR"/>
            </a:pPr>
            <a:r>
              <a:rPr lang="id-ID" sz="1600" dirty="0"/>
              <a:t>BMN dalam kondisi rusak berat namun </a:t>
            </a:r>
            <a:r>
              <a:rPr lang="id-ID" sz="1600" dirty="0" smtClean="0"/>
              <a:t>masih tercatat dalam daftar BMN.</a:t>
            </a:r>
          </a:p>
          <a:p>
            <a:pPr marL="514350" indent="-514350">
              <a:spcBef>
                <a:spcPts val="600"/>
              </a:spcBef>
              <a:buFont typeface="+mj-lt"/>
              <a:buAutoNum type="arabicParenR"/>
            </a:pPr>
            <a:r>
              <a:rPr lang="id-ID" sz="1600" dirty="0"/>
              <a:t>BMN berupa tanah yang berada dalam penguasaan K/L namun </a:t>
            </a:r>
            <a:r>
              <a:rPr lang="id-ID" sz="1600" dirty="0" smtClean="0"/>
              <a:t>belum </a:t>
            </a:r>
            <a:r>
              <a:rPr lang="id-ID" sz="1600" dirty="0"/>
              <a:t>bersertipikat </a:t>
            </a:r>
            <a:r>
              <a:rPr lang="en-US" sz="1600" dirty="0" err="1"/>
              <a:t>atas</a:t>
            </a:r>
            <a:r>
              <a:rPr lang="en-US" sz="1600" dirty="0"/>
              <a:t> </a:t>
            </a:r>
            <a:r>
              <a:rPr lang="en-US" sz="1600" dirty="0" err="1"/>
              <a:t>nama</a:t>
            </a:r>
            <a:r>
              <a:rPr lang="en-US" sz="1600" dirty="0"/>
              <a:t> </a:t>
            </a:r>
            <a:r>
              <a:rPr lang="id-ID" sz="1600" dirty="0"/>
              <a:t>K/L</a:t>
            </a:r>
            <a:r>
              <a:rPr lang="id-ID" sz="1600" dirty="0" smtClean="0"/>
              <a:t>.</a:t>
            </a:r>
          </a:p>
          <a:p>
            <a:pPr marL="514350" indent="-514350">
              <a:spcBef>
                <a:spcPts val="600"/>
              </a:spcBef>
              <a:buFont typeface="+mj-lt"/>
              <a:buAutoNum type="arabicParenR"/>
            </a:pPr>
            <a:r>
              <a:rPr lang="id-ID" sz="1600" dirty="0" smtClean="0"/>
              <a:t>BMN </a:t>
            </a:r>
            <a:r>
              <a:rPr lang="id-ID" sz="1600" dirty="0"/>
              <a:t>berupa tanah yang berada dalam penguasaan K/L namun tidak didukung dengan dokumen kepemilikan.</a:t>
            </a:r>
          </a:p>
          <a:p>
            <a:pPr marL="514350" lvl="0" indent="-514350">
              <a:spcBef>
                <a:spcPts val="600"/>
              </a:spcBef>
              <a:buFont typeface="+mj-lt"/>
              <a:buAutoNum type="arabicParenR"/>
            </a:pPr>
            <a:r>
              <a:rPr lang="id-ID" sz="1600" dirty="0"/>
              <a:t>BMN dikuasai oleh</a:t>
            </a:r>
            <a:r>
              <a:rPr lang="fi-FI" sz="1600" dirty="0"/>
              <a:t> Pihak Lain</a:t>
            </a:r>
            <a:r>
              <a:rPr lang="id-ID" sz="1600" dirty="0"/>
              <a:t>.</a:t>
            </a:r>
          </a:p>
          <a:p>
            <a:pPr marL="514350" lvl="0" indent="-514350">
              <a:spcBef>
                <a:spcPts val="600"/>
              </a:spcBef>
              <a:buFont typeface="+mj-lt"/>
              <a:buAutoNum type="arabicParenR"/>
            </a:pPr>
            <a:r>
              <a:rPr lang="en-GB" sz="1600" dirty="0"/>
              <a:t>BMN </a:t>
            </a:r>
            <a:r>
              <a:rPr lang="id-ID" sz="1600" dirty="0"/>
              <a:t>dalam </a:t>
            </a:r>
            <a:r>
              <a:rPr lang="fi-FI" sz="1600" dirty="0"/>
              <a:t>sengketa</a:t>
            </a:r>
            <a:r>
              <a:rPr lang="id-ID" sz="1600" dirty="0"/>
              <a:t>.</a:t>
            </a:r>
          </a:p>
          <a:p>
            <a:pPr marL="514350" lvl="0" indent="-514350">
              <a:spcBef>
                <a:spcPts val="600"/>
              </a:spcBef>
              <a:buFont typeface="+mj-lt"/>
              <a:buAutoNum type="arabicParenR"/>
            </a:pPr>
            <a:r>
              <a:rPr lang="fi-FI" sz="1600" dirty="0"/>
              <a:t>BMN </a:t>
            </a:r>
            <a:r>
              <a:rPr lang="id-ID" sz="1600" dirty="0"/>
              <a:t>dimanfaatkan</a:t>
            </a:r>
            <a:r>
              <a:rPr lang="fi-FI" sz="1600" dirty="0"/>
              <a:t> Pihak Lain dengan kompensasi tetapi tidak sesuai ketentuan.</a:t>
            </a:r>
            <a:endParaRPr lang="id-ID" sz="1600" dirty="0"/>
          </a:p>
          <a:p>
            <a:pPr marL="514350" lvl="0" indent="-514350">
              <a:spcBef>
                <a:spcPts val="600"/>
              </a:spcBef>
              <a:buFont typeface="+mj-lt"/>
              <a:buAutoNum type="arabicParenR"/>
            </a:pPr>
            <a:r>
              <a:rPr lang="fi-FI" sz="1600" dirty="0"/>
              <a:t>BMN  dimanfaatkan oleh Piha</a:t>
            </a:r>
            <a:r>
              <a:rPr lang="fi-FI" sz="1600" dirty="0" smtClean="0"/>
              <a:t>k Lain tanpa kompensasi.</a:t>
            </a:r>
            <a:endParaRPr lang="id-ID" sz="1600" dirty="0" smtClean="0"/>
          </a:p>
          <a:p>
            <a:pPr marL="514350" indent="-514350">
              <a:spcBef>
                <a:spcPts val="600"/>
              </a:spcBef>
              <a:buFont typeface="+mj-lt"/>
              <a:buAutoNum type="arabicParenR"/>
            </a:pPr>
            <a:r>
              <a:rPr lang="fi-FI" sz="1600" dirty="0" smtClean="0"/>
              <a:t>Gedung </a:t>
            </a:r>
            <a:r>
              <a:rPr lang="fi-FI" sz="1600" dirty="0"/>
              <a:t>berdiri di atas tanah Pihak Lain atas dasar kontrak dan masa </a:t>
            </a:r>
            <a:r>
              <a:rPr lang="fi-FI" sz="1600" dirty="0" smtClean="0"/>
              <a:t>kontrak telah habis</a:t>
            </a:r>
            <a:r>
              <a:rPr lang="id-ID" sz="1600" dirty="0" smtClean="0"/>
              <a:t>.</a:t>
            </a:r>
          </a:p>
          <a:p>
            <a:pPr marL="514350" indent="-514350">
              <a:spcBef>
                <a:spcPts val="600"/>
              </a:spcBef>
              <a:buFont typeface="+mj-lt"/>
              <a:buAutoNum type="arabicParenR"/>
            </a:pPr>
            <a:r>
              <a:rPr lang="fi-FI" sz="1600" dirty="0"/>
              <a:t>Gedung</a:t>
            </a:r>
            <a:r>
              <a:rPr lang="id-ID" sz="1600" dirty="0"/>
              <a:t> sudah dibongkar tanpa terlebih dahulu mendapat persetujuan Menteri </a:t>
            </a:r>
            <a:r>
              <a:rPr lang="id-ID" sz="1600" dirty="0" smtClean="0"/>
              <a:t>Keuangan.</a:t>
            </a:r>
            <a:endParaRPr lang="id-ID" sz="1600" dirty="0"/>
          </a:p>
        </p:txBody>
      </p:sp>
      <p:sp>
        <p:nvSpPr>
          <p:cNvPr id="4"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28</a:t>
            </a:fld>
            <a:endParaRPr lang="id-ID" sz="1200" dirty="0">
              <a:solidFill>
                <a:prstClr val="white"/>
              </a:solidFill>
              <a:latin typeface="Calibri"/>
              <a:cs typeface="Arial" charset="0"/>
            </a:endParaRPr>
          </a:p>
        </p:txBody>
      </p:sp>
      <p:sp>
        <p:nvSpPr>
          <p:cNvPr id="5" name="Rectangle 4"/>
          <p:cNvSpPr/>
          <p:nvPr/>
        </p:nvSpPr>
        <p:spPr>
          <a:xfrm>
            <a:off x="838200" y="1944469"/>
            <a:ext cx="7772400" cy="646331"/>
          </a:xfrm>
          <a:prstGeom prst="rect">
            <a:avLst/>
          </a:prstGeom>
        </p:spPr>
        <p:txBody>
          <a:bodyPr wrap="square">
            <a:spAutoFit/>
          </a:bodyPr>
          <a:lstStyle/>
          <a:p>
            <a:r>
              <a:rPr lang="id-ID" dirty="0" smtClean="0"/>
              <a:t>Tindak lanjut hasil penertiban BMN harus telah selesai dilaksanakan paling lambat 2 (dua)</a:t>
            </a:r>
            <a:r>
              <a:rPr lang="en-GB" dirty="0" smtClean="0"/>
              <a:t> </a:t>
            </a:r>
            <a:r>
              <a:rPr lang="id-ID" dirty="0" smtClean="0"/>
              <a:t>tahun terhitung sejak tanggal ditetapkannya KMK </a:t>
            </a:r>
            <a:endParaRPr lang="id-ID"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638"/>
            <a:ext cx="5943600" cy="796908"/>
          </a:xfrm>
        </p:spPr>
        <p:txBody>
          <a:bodyPr>
            <a:noAutofit/>
          </a:bodyPr>
          <a:lstStyle/>
          <a:p>
            <a:pPr lvl="0"/>
            <a:r>
              <a:rPr lang="id-ID" sz="3200" b="1" dirty="0" smtClean="0">
                <a:solidFill>
                  <a:srgbClr val="003300"/>
                </a:solidFill>
                <a:effectLst>
                  <a:outerShdw blurRad="38100" dist="38100" dir="2700000" algn="tl">
                    <a:srgbClr val="000000">
                      <a:alpha val="43137"/>
                    </a:srgbClr>
                  </a:outerShdw>
                </a:effectLst>
              </a:rPr>
              <a:t>Barang yang tidak ditemukan </a:t>
            </a:r>
            <a:br>
              <a:rPr lang="id-ID" sz="3200" b="1" dirty="0" smtClean="0">
                <a:solidFill>
                  <a:srgbClr val="003300"/>
                </a:solidFill>
                <a:effectLst>
                  <a:outerShdw blurRad="38100" dist="38100" dir="2700000" algn="tl">
                    <a:srgbClr val="000000">
                      <a:alpha val="43137"/>
                    </a:srgbClr>
                  </a:outerShdw>
                </a:effectLst>
              </a:rPr>
            </a:br>
            <a:r>
              <a:rPr lang="id-ID" sz="2800" b="1" dirty="0"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a:t>
            </a:r>
            <a:r>
              <a:rPr lang="id-ID" sz="28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BMN </a:t>
            </a:r>
            <a:r>
              <a:rPr lang="en-US" sz="28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berupa tanah</a:t>
            </a:r>
            <a:r>
              <a:rPr lang="id-ID" sz="28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a:t>
            </a:r>
            <a:endParaRPr lang="id-ID" sz="2800" b="1" dirty="0">
              <a:solidFill>
                <a:srgbClr val="C00000"/>
              </a:solidFill>
              <a:effectLst>
                <a:outerShdw blurRad="38100" dist="38100" dir="2700000" algn="tl">
                  <a:srgbClr val="000000">
                    <a:alpha val="43137"/>
                  </a:srgbClr>
                </a:outerShdw>
              </a:effectLst>
              <a:latin typeface="BrowalliaUPC" pitchFamily="34" charset="-34"/>
              <a:cs typeface="BrowalliaUPC" pitchFamily="34" charset="-34"/>
            </a:endParaRPr>
          </a:p>
        </p:txBody>
      </p:sp>
      <p:sp>
        <p:nvSpPr>
          <p:cNvPr id="5" name="Heptagon 4"/>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1</a:t>
            </a:r>
            <a:endParaRPr lang="id-ID" sz="3200" b="1" dirty="0">
              <a:solidFill>
                <a:srgbClr val="FFFF00"/>
              </a:solidFill>
              <a:effectLst>
                <a:outerShdw blurRad="38100" dist="38100" dir="2700000" algn="tl">
                  <a:srgbClr val="000000">
                    <a:alpha val="43137"/>
                  </a:srgbClr>
                </a:outerShdw>
              </a:effectLst>
            </a:endParaRPr>
          </a:p>
        </p:txBody>
      </p:sp>
      <p:sp>
        <p:nvSpPr>
          <p:cNvPr id="6"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29</a:t>
            </a:fld>
            <a:endParaRPr lang="id-ID" sz="1200" dirty="0">
              <a:solidFill>
                <a:prstClr val="white"/>
              </a:solidFill>
              <a:latin typeface="Calibri"/>
              <a:cs typeface="Arial" charset="0"/>
            </a:endParaRPr>
          </a:p>
        </p:txBody>
      </p:sp>
      <p:sp>
        <p:nvSpPr>
          <p:cNvPr id="9" name="Rounded Rectangle 8"/>
          <p:cNvSpPr/>
          <p:nvPr/>
        </p:nvSpPr>
        <p:spPr>
          <a:xfrm>
            <a:off x="1000125" y="1714500"/>
            <a:ext cx="6357938" cy="85725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fontAlgn="auto">
              <a:spcBef>
                <a:spcPts val="0"/>
              </a:spcBef>
              <a:spcAft>
                <a:spcPts val="0"/>
              </a:spcAft>
              <a:defRPr/>
            </a:pPr>
            <a:r>
              <a:rPr lang="en-US" sz="1600" dirty="0">
                <a:solidFill>
                  <a:sysClr val="windowText" lastClr="000000"/>
                </a:solidFill>
              </a:rPr>
              <a:t>PB/KPB </a:t>
            </a:r>
            <a:r>
              <a:rPr lang="id-ID" sz="1600" dirty="0">
                <a:solidFill>
                  <a:sysClr val="windowText" lastClr="000000"/>
                </a:solidFill>
              </a:rPr>
              <a:t>membentuk Tim Internal untuk mencari BMN tersebut dan berkoordinasi dengan instansi terkait seperti BPN, Kecamatan, Kelurahan/Desa, dll, s.d. ditemukannya BMN tersebut</a:t>
            </a:r>
          </a:p>
        </p:txBody>
      </p:sp>
      <p:sp>
        <p:nvSpPr>
          <p:cNvPr id="10" name="Rounded Rectangle 9"/>
          <p:cNvSpPr/>
          <p:nvPr/>
        </p:nvSpPr>
        <p:spPr>
          <a:xfrm>
            <a:off x="1214438" y="2786063"/>
            <a:ext cx="1428750" cy="4286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Ditemukan ?</a:t>
            </a:r>
          </a:p>
        </p:txBody>
      </p:sp>
      <p:sp>
        <p:nvSpPr>
          <p:cNvPr id="11" name="Diamond 10"/>
          <p:cNvSpPr/>
          <p:nvPr/>
        </p:nvSpPr>
        <p:spPr>
          <a:xfrm>
            <a:off x="1643063" y="3398838"/>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12" name="Straight Connector 11"/>
          <p:cNvCxnSpPr>
            <a:stCxn id="10" idx="2"/>
            <a:endCxn id="11" idx="0"/>
          </p:cNvCxnSpPr>
          <p:nvPr/>
        </p:nvCxnSpPr>
        <p:spPr>
          <a:xfrm rot="5400000">
            <a:off x="1835150" y="3306763"/>
            <a:ext cx="185737"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1820863" y="2678113"/>
            <a:ext cx="215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2786063" y="3154363"/>
            <a:ext cx="4857750" cy="10001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fontAlgn="auto">
              <a:spcBef>
                <a:spcPts val="0"/>
              </a:spcBef>
              <a:spcAft>
                <a:spcPts val="0"/>
              </a:spcAft>
              <a:defRPr/>
            </a:pPr>
            <a:r>
              <a:rPr lang="id-ID" sz="1600" dirty="0">
                <a:solidFill>
                  <a:sysClr val="windowText" lastClr="000000"/>
                </a:solidFill>
              </a:rPr>
              <a:t>Tim Internal melakukan verifikasi atas BMN yang tidak ditemukan serta ada tidaknya kesalahan </a:t>
            </a:r>
            <a:r>
              <a:rPr lang="en-US" sz="1600" dirty="0">
                <a:solidFill>
                  <a:sysClr val="windowText" lastClr="000000"/>
                </a:solidFill>
              </a:rPr>
              <a:t>PB/KPB </a:t>
            </a:r>
            <a:r>
              <a:rPr lang="id-ID" sz="1600" dirty="0">
                <a:solidFill>
                  <a:sysClr val="windowText" lastClr="000000"/>
                </a:solidFill>
              </a:rPr>
              <a:t>yang mengakibatkan tidak ditemukannya BMN tersebut. Apakah ada indikasi kesalahan?</a:t>
            </a:r>
          </a:p>
        </p:txBody>
      </p:sp>
      <p:cxnSp>
        <p:nvCxnSpPr>
          <p:cNvPr id="15" name="Straight Arrow Connector 14"/>
          <p:cNvCxnSpPr>
            <a:stCxn id="11" idx="3"/>
            <a:endCxn id="14" idx="1"/>
          </p:cNvCxnSpPr>
          <p:nvPr/>
        </p:nvCxnSpPr>
        <p:spPr>
          <a:xfrm>
            <a:off x="2214563" y="3649663"/>
            <a:ext cx="571500" cy="47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46"/>
          <p:cNvSpPr txBox="1">
            <a:spLocks noChangeArrowheads="1"/>
          </p:cNvSpPr>
          <p:nvPr/>
        </p:nvSpPr>
        <p:spPr bwMode="auto">
          <a:xfrm>
            <a:off x="2143125" y="3335338"/>
            <a:ext cx="714375"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17" name="TextBox 47"/>
          <p:cNvSpPr txBox="1">
            <a:spLocks noChangeArrowheads="1"/>
          </p:cNvSpPr>
          <p:nvPr/>
        </p:nvSpPr>
        <p:spPr bwMode="auto">
          <a:xfrm>
            <a:off x="1601788" y="3763963"/>
            <a:ext cx="428625" cy="307975"/>
          </a:xfrm>
          <a:prstGeom prst="rect">
            <a:avLst/>
          </a:prstGeom>
          <a:noFill/>
          <a:ln w="9525">
            <a:noFill/>
            <a:miter lim="800000"/>
            <a:headEnd/>
            <a:tailEnd/>
          </a:ln>
        </p:spPr>
        <p:txBody>
          <a:bodyPr>
            <a:spAutoFit/>
          </a:bodyPr>
          <a:lstStyle/>
          <a:p>
            <a:r>
              <a:rPr lang="id-ID" sz="1400">
                <a:latin typeface="Calibri" pitchFamily="34" charset="0"/>
              </a:rPr>
              <a:t>Ya</a:t>
            </a:r>
          </a:p>
        </p:txBody>
      </p:sp>
      <p:cxnSp>
        <p:nvCxnSpPr>
          <p:cNvPr id="18" name="Straight Arrow Connector 17"/>
          <p:cNvCxnSpPr/>
          <p:nvPr/>
        </p:nvCxnSpPr>
        <p:spPr>
          <a:xfrm rot="5400000">
            <a:off x="1749425" y="4035425"/>
            <a:ext cx="35718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Diamond 18"/>
          <p:cNvSpPr/>
          <p:nvPr/>
        </p:nvSpPr>
        <p:spPr>
          <a:xfrm>
            <a:off x="3255963" y="4546600"/>
            <a:ext cx="571500" cy="50006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20" name="Straight Arrow Connector 19"/>
          <p:cNvCxnSpPr>
            <a:stCxn id="19" idx="2"/>
          </p:cNvCxnSpPr>
          <p:nvPr/>
        </p:nvCxnSpPr>
        <p:spPr>
          <a:xfrm rot="5400000">
            <a:off x="3246438" y="5341938"/>
            <a:ext cx="592137"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3380582" y="4355306"/>
            <a:ext cx="323850" cy="1587"/>
          </a:xfrm>
          <a:prstGeom prst="line">
            <a:avLst/>
          </a:prstGeom>
        </p:spPr>
        <p:style>
          <a:lnRef idx="1">
            <a:schemeClr val="dk1"/>
          </a:lnRef>
          <a:fillRef idx="0">
            <a:schemeClr val="dk1"/>
          </a:fillRef>
          <a:effectRef idx="0">
            <a:schemeClr val="dk1"/>
          </a:effectRef>
          <a:fontRef idx="minor">
            <a:schemeClr val="tx1"/>
          </a:fontRef>
        </p:style>
      </p:cxnSp>
      <p:sp>
        <p:nvSpPr>
          <p:cNvPr id="22" name="Rounded Rectangle 21"/>
          <p:cNvSpPr/>
          <p:nvPr/>
        </p:nvSpPr>
        <p:spPr>
          <a:xfrm>
            <a:off x="2755900" y="5429250"/>
            <a:ext cx="5715000" cy="12144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Dilakukan proses TGR sesuai ketentuan. Setelah proses penetapan TGR selesai, Pengguna Barang mengajukan permohonan persetujuan penghapusan BMN kepada Pengelola Barang dan melaporkan adanya tagihan TGR ke unit yang menangani keuangan pada K/L</a:t>
            </a:r>
          </a:p>
        </p:txBody>
      </p:sp>
      <p:cxnSp>
        <p:nvCxnSpPr>
          <p:cNvPr id="23" name="Straight Arrow Connector 22"/>
          <p:cNvCxnSpPr/>
          <p:nvPr/>
        </p:nvCxnSpPr>
        <p:spPr>
          <a:xfrm rot="10800000">
            <a:off x="7632700" y="3654425"/>
            <a:ext cx="136842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7830344" y="4820444"/>
            <a:ext cx="2339975" cy="1587"/>
          </a:xfrm>
          <a:prstGeom prst="line">
            <a:avLst/>
          </a:prstGeom>
        </p:spPr>
        <p:style>
          <a:lnRef idx="1">
            <a:schemeClr val="dk1"/>
          </a:lnRef>
          <a:fillRef idx="0">
            <a:schemeClr val="dk1"/>
          </a:fillRef>
          <a:effectRef idx="0">
            <a:schemeClr val="dk1"/>
          </a:effectRef>
          <a:fontRef idx="minor">
            <a:schemeClr val="tx1"/>
          </a:fontRef>
        </p:style>
      </p:cxnSp>
      <p:sp>
        <p:nvSpPr>
          <p:cNvPr id="25" name="TextBox 25"/>
          <p:cNvSpPr txBox="1">
            <a:spLocks noChangeArrowheads="1"/>
          </p:cNvSpPr>
          <p:nvPr/>
        </p:nvSpPr>
        <p:spPr bwMode="auto">
          <a:xfrm>
            <a:off x="3714750" y="4508500"/>
            <a:ext cx="714375"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26" name="TextBox 26"/>
          <p:cNvSpPr txBox="1">
            <a:spLocks noChangeArrowheads="1"/>
          </p:cNvSpPr>
          <p:nvPr/>
        </p:nvSpPr>
        <p:spPr bwMode="auto">
          <a:xfrm>
            <a:off x="3214688" y="4906963"/>
            <a:ext cx="428625"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27" name="Rounded Rectangle 26"/>
          <p:cNvSpPr/>
          <p:nvPr/>
        </p:nvSpPr>
        <p:spPr>
          <a:xfrm>
            <a:off x="1071563" y="357188"/>
            <a:ext cx="1612900" cy="500062"/>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Punya dokumen kepemilikan ?</a:t>
            </a:r>
          </a:p>
        </p:txBody>
      </p:sp>
      <p:sp>
        <p:nvSpPr>
          <p:cNvPr id="28" name="Diamond 27"/>
          <p:cNvSpPr/>
          <p:nvPr/>
        </p:nvSpPr>
        <p:spPr>
          <a:xfrm>
            <a:off x="1571625" y="102711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29" name="Straight Connector 28"/>
          <p:cNvCxnSpPr>
            <a:endCxn id="28" idx="0"/>
          </p:cNvCxnSpPr>
          <p:nvPr/>
        </p:nvCxnSpPr>
        <p:spPr>
          <a:xfrm rot="5400000">
            <a:off x="1763713" y="935038"/>
            <a:ext cx="185737" cy="158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8" idx="3"/>
            <a:endCxn id="34" idx="1"/>
          </p:cNvCxnSpPr>
          <p:nvPr/>
        </p:nvCxnSpPr>
        <p:spPr>
          <a:xfrm>
            <a:off x="2143125" y="1277938"/>
            <a:ext cx="521493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4"/>
          <p:cNvSpPr txBox="1">
            <a:spLocks noChangeArrowheads="1"/>
          </p:cNvSpPr>
          <p:nvPr/>
        </p:nvSpPr>
        <p:spPr bwMode="auto">
          <a:xfrm>
            <a:off x="2112963" y="1020763"/>
            <a:ext cx="744537"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32" name="TextBox 35"/>
          <p:cNvSpPr txBox="1">
            <a:spLocks noChangeArrowheads="1"/>
          </p:cNvSpPr>
          <p:nvPr/>
        </p:nvSpPr>
        <p:spPr bwMode="auto">
          <a:xfrm>
            <a:off x="1500188" y="1406525"/>
            <a:ext cx="458787" cy="307975"/>
          </a:xfrm>
          <a:prstGeom prst="rect">
            <a:avLst/>
          </a:prstGeom>
          <a:noFill/>
          <a:ln w="9525">
            <a:noFill/>
            <a:miter lim="800000"/>
            <a:headEnd/>
            <a:tailEnd/>
          </a:ln>
        </p:spPr>
        <p:txBody>
          <a:bodyPr>
            <a:spAutoFit/>
          </a:bodyPr>
          <a:lstStyle/>
          <a:p>
            <a:r>
              <a:rPr lang="id-ID" sz="1400">
                <a:latin typeface="Calibri" pitchFamily="34" charset="0"/>
              </a:rPr>
              <a:t>Ya</a:t>
            </a:r>
          </a:p>
        </p:txBody>
      </p:sp>
      <p:cxnSp>
        <p:nvCxnSpPr>
          <p:cNvPr id="33" name="Straight Arrow Connector 32"/>
          <p:cNvCxnSpPr/>
          <p:nvPr/>
        </p:nvCxnSpPr>
        <p:spPr>
          <a:xfrm rot="5400000">
            <a:off x="1748632" y="1605756"/>
            <a:ext cx="21590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Rounded Rectangle 33"/>
          <p:cNvSpPr/>
          <p:nvPr/>
        </p:nvSpPr>
        <p:spPr>
          <a:xfrm>
            <a:off x="7358063" y="1098550"/>
            <a:ext cx="1255712" cy="3571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&gt; 30 tahun ?</a:t>
            </a:r>
          </a:p>
        </p:txBody>
      </p:sp>
      <p:sp>
        <p:nvSpPr>
          <p:cNvPr id="35" name="Diamond 34"/>
          <p:cNvSpPr/>
          <p:nvPr/>
        </p:nvSpPr>
        <p:spPr>
          <a:xfrm>
            <a:off x="7715250" y="192881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36" name="Straight Connector 35"/>
          <p:cNvCxnSpPr>
            <a:stCxn id="34" idx="2"/>
            <a:endCxn id="35" idx="0"/>
          </p:cNvCxnSpPr>
          <p:nvPr/>
        </p:nvCxnSpPr>
        <p:spPr>
          <a:xfrm rot="16200000" flipH="1">
            <a:off x="7757319" y="1685132"/>
            <a:ext cx="473075" cy="14287"/>
          </a:xfrm>
          <a:prstGeom prst="line">
            <a:avLst/>
          </a:prstGeom>
        </p:spPr>
        <p:style>
          <a:lnRef idx="1">
            <a:schemeClr val="dk1"/>
          </a:lnRef>
          <a:fillRef idx="0">
            <a:schemeClr val="dk1"/>
          </a:fillRef>
          <a:effectRef idx="0">
            <a:schemeClr val="dk1"/>
          </a:effectRef>
          <a:fontRef idx="minor">
            <a:schemeClr val="tx1"/>
          </a:fontRef>
        </p:style>
      </p:cxnSp>
      <p:sp>
        <p:nvSpPr>
          <p:cNvPr id="37" name="TextBox 50"/>
          <p:cNvSpPr txBox="1">
            <a:spLocks noChangeArrowheads="1"/>
          </p:cNvSpPr>
          <p:nvPr/>
        </p:nvSpPr>
        <p:spPr bwMode="auto">
          <a:xfrm>
            <a:off x="8183563" y="1887538"/>
            <a:ext cx="642937"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38" name="TextBox 51"/>
          <p:cNvSpPr txBox="1">
            <a:spLocks noChangeArrowheads="1"/>
          </p:cNvSpPr>
          <p:nvPr/>
        </p:nvSpPr>
        <p:spPr bwMode="auto">
          <a:xfrm>
            <a:off x="7643813" y="2357438"/>
            <a:ext cx="428625" cy="307975"/>
          </a:xfrm>
          <a:prstGeom prst="rect">
            <a:avLst/>
          </a:prstGeom>
          <a:noFill/>
          <a:ln w="9525">
            <a:noFill/>
            <a:miter lim="800000"/>
            <a:headEnd/>
            <a:tailEnd/>
          </a:ln>
        </p:spPr>
        <p:txBody>
          <a:bodyPr>
            <a:spAutoFit/>
          </a:bodyPr>
          <a:lstStyle/>
          <a:p>
            <a:r>
              <a:rPr lang="id-ID" sz="1400">
                <a:latin typeface="Calibri" pitchFamily="34" charset="0"/>
              </a:rPr>
              <a:t>Ya</a:t>
            </a:r>
          </a:p>
        </p:txBody>
      </p:sp>
      <p:cxnSp>
        <p:nvCxnSpPr>
          <p:cNvPr id="39" name="Straight Connector 38"/>
          <p:cNvCxnSpPr>
            <a:stCxn id="35" idx="2"/>
          </p:cNvCxnSpPr>
          <p:nvPr/>
        </p:nvCxnSpPr>
        <p:spPr>
          <a:xfrm rot="5400000">
            <a:off x="7500937" y="2928938"/>
            <a:ext cx="1001713"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10800000" flipV="1">
            <a:off x="7640638" y="3425825"/>
            <a:ext cx="3603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Connector 40"/>
          <p:cNvCxnSpPr>
            <a:stCxn id="35" idx="3"/>
          </p:cNvCxnSpPr>
          <p:nvPr/>
        </p:nvCxnSpPr>
        <p:spPr>
          <a:xfrm>
            <a:off x="8286750" y="2178050"/>
            <a:ext cx="357188"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43" idx="0"/>
          </p:cNvCxnSpPr>
          <p:nvPr/>
        </p:nvCxnSpPr>
        <p:spPr>
          <a:xfrm rot="5400000">
            <a:off x="8387557" y="2442369"/>
            <a:ext cx="5143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Rounded Rectangle 42"/>
          <p:cNvSpPr/>
          <p:nvPr/>
        </p:nvSpPr>
        <p:spPr>
          <a:xfrm>
            <a:off x="8143875" y="2700338"/>
            <a:ext cx="1000125" cy="51435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500" dirty="0">
                <a:solidFill>
                  <a:sysClr val="windowText" lastClr="000000"/>
                </a:solidFill>
              </a:rPr>
              <a:t>Mencari historis</a:t>
            </a:r>
          </a:p>
        </p:txBody>
      </p:sp>
      <p:sp>
        <p:nvSpPr>
          <p:cNvPr id="44" name="Rounded Rectangle 43"/>
          <p:cNvSpPr/>
          <p:nvPr/>
        </p:nvSpPr>
        <p:spPr>
          <a:xfrm>
            <a:off x="4281488" y="4357688"/>
            <a:ext cx="4071937" cy="85725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Pengguna Barang mengajukan permohonan penghapusan BMN kepada Pengelola Barang dengan melampirkan BA-04 </a:t>
            </a:r>
            <a:r>
              <a:rPr lang="en-US" sz="1600" dirty="0" err="1">
                <a:solidFill>
                  <a:sysClr val="windowText" lastClr="000000"/>
                </a:solidFill>
              </a:rPr>
              <a:t>dan</a:t>
            </a:r>
            <a:r>
              <a:rPr lang="en-US" sz="1600" dirty="0">
                <a:solidFill>
                  <a:sysClr val="windowText" lastClr="000000"/>
                </a:solidFill>
              </a:rPr>
              <a:t> </a:t>
            </a:r>
            <a:r>
              <a:rPr lang="id-ID" sz="1600" dirty="0">
                <a:solidFill>
                  <a:sysClr val="windowText" lastClr="000000"/>
                </a:solidFill>
              </a:rPr>
              <a:t>BA-05</a:t>
            </a:r>
          </a:p>
        </p:txBody>
      </p:sp>
      <p:sp>
        <p:nvSpPr>
          <p:cNvPr id="45" name="Rounded Rectangle 44"/>
          <p:cNvSpPr/>
          <p:nvPr/>
        </p:nvSpPr>
        <p:spPr>
          <a:xfrm>
            <a:off x="1214438" y="4214813"/>
            <a:ext cx="1428750" cy="4286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Ada masalah hukum ?</a:t>
            </a:r>
          </a:p>
        </p:txBody>
      </p:sp>
      <p:sp>
        <p:nvSpPr>
          <p:cNvPr id="46" name="Diamond 45"/>
          <p:cNvSpPr/>
          <p:nvPr/>
        </p:nvSpPr>
        <p:spPr>
          <a:xfrm>
            <a:off x="1643063" y="489426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47" name="Straight Connector 46"/>
          <p:cNvCxnSpPr>
            <a:stCxn id="45" idx="2"/>
            <a:endCxn id="46" idx="0"/>
          </p:cNvCxnSpPr>
          <p:nvPr/>
        </p:nvCxnSpPr>
        <p:spPr>
          <a:xfrm rot="5400000">
            <a:off x="1803400" y="4768850"/>
            <a:ext cx="249238"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1"/>
            <a:endCxn id="52" idx="3"/>
          </p:cNvCxnSpPr>
          <p:nvPr/>
        </p:nvCxnSpPr>
        <p:spPr>
          <a:xfrm rot="10800000">
            <a:off x="1000125" y="5138738"/>
            <a:ext cx="642938" cy="47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66"/>
          <p:cNvSpPr txBox="1">
            <a:spLocks noChangeArrowheads="1"/>
          </p:cNvSpPr>
          <p:nvPr/>
        </p:nvSpPr>
        <p:spPr bwMode="auto">
          <a:xfrm>
            <a:off x="1000125" y="4835525"/>
            <a:ext cx="714375" cy="307975"/>
          </a:xfrm>
          <a:prstGeom prst="rect">
            <a:avLst/>
          </a:prstGeom>
          <a:noFill/>
          <a:ln w="9525">
            <a:noFill/>
            <a:miter lim="800000"/>
            <a:headEnd/>
            <a:tailEnd/>
          </a:ln>
        </p:spPr>
        <p:txBody>
          <a:bodyPr>
            <a:spAutoFit/>
          </a:bodyPr>
          <a:lstStyle/>
          <a:p>
            <a:pPr algn="r"/>
            <a:r>
              <a:rPr lang="id-ID" sz="1400">
                <a:latin typeface="Calibri" pitchFamily="34" charset="0"/>
              </a:rPr>
              <a:t>Tidak</a:t>
            </a:r>
          </a:p>
        </p:txBody>
      </p:sp>
      <p:sp>
        <p:nvSpPr>
          <p:cNvPr id="50" name="TextBox 67"/>
          <p:cNvSpPr txBox="1">
            <a:spLocks noChangeArrowheads="1"/>
          </p:cNvSpPr>
          <p:nvPr/>
        </p:nvSpPr>
        <p:spPr bwMode="auto">
          <a:xfrm>
            <a:off x="1601788" y="5257800"/>
            <a:ext cx="428625" cy="307975"/>
          </a:xfrm>
          <a:prstGeom prst="rect">
            <a:avLst/>
          </a:prstGeom>
          <a:noFill/>
          <a:ln w="9525">
            <a:noFill/>
            <a:miter lim="800000"/>
            <a:headEnd/>
            <a:tailEnd/>
          </a:ln>
        </p:spPr>
        <p:txBody>
          <a:bodyPr>
            <a:spAutoFit/>
          </a:bodyPr>
          <a:lstStyle/>
          <a:p>
            <a:r>
              <a:rPr lang="id-ID" sz="1400">
                <a:latin typeface="Calibri" pitchFamily="34" charset="0"/>
              </a:rPr>
              <a:t>Ya</a:t>
            </a:r>
          </a:p>
        </p:txBody>
      </p:sp>
      <p:cxnSp>
        <p:nvCxnSpPr>
          <p:cNvPr id="51" name="Straight Arrow Connector 50"/>
          <p:cNvCxnSpPr/>
          <p:nvPr/>
        </p:nvCxnSpPr>
        <p:spPr>
          <a:xfrm rot="5400000">
            <a:off x="1749425" y="5529263"/>
            <a:ext cx="357187"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Rounded Rectangle 51"/>
          <p:cNvSpPr/>
          <p:nvPr/>
        </p:nvSpPr>
        <p:spPr>
          <a:xfrm>
            <a:off x="214313" y="4959350"/>
            <a:ext cx="785812" cy="3571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sp>
        <p:nvSpPr>
          <p:cNvPr id="53" name="Rounded Rectangle 52"/>
          <p:cNvSpPr/>
          <p:nvPr/>
        </p:nvSpPr>
        <p:spPr>
          <a:xfrm>
            <a:off x="1214438" y="5715000"/>
            <a:ext cx="1428750" cy="92868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Selesaikan sesuai keputusan ini</a:t>
            </a:r>
          </a:p>
        </p:txBody>
      </p:sp>
      <p:cxnSp>
        <p:nvCxnSpPr>
          <p:cNvPr id="54" name="Straight Connector 53"/>
          <p:cNvCxnSpPr>
            <a:stCxn id="19" idx="3"/>
            <a:endCxn id="44" idx="1"/>
          </p:cNvCxnSpPr>
          <p:nvPr/>
        </p:nvCxnSpPr>
        <p:spPr>
          <a:xfrm flipV="1">
            <a:off x="3827463" y="4786313"/>
            <a:ext cx="454025" cy="952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22" idx="3"/>
          </p:cNvCxnSpPr>
          <p:nvPr/>
        </p:nvCxnSpPr>
        <p:spPr>
          <a:xfrm flipV="1">
            <a:off x="8470900" y="6000750"/>
            <a:ext cx="539750" cy="0"/>
          </a:xfrm>
          <a:prstGeom prst="line">
            <a:avLst/>
          </a:prstGeom>
        </p:spPr>
        <p:style>
          <a:lnRef idx="1">
            <a:schemeClr val="dk1"/>
          </a:lnRef>
          <a:fillRef idx="0">
            <a:schemeClr val="dk1"/>
          </a:fillRef>
          <a:effectRef idx="0">
            <a:schemeClr val="dk1"/>
          </a:effectRef>
          <a:fontRef idx="minor">
            <a:schemeClr val="tx1"/>
          </a:fontRef>
        </p:style>
      </p:cxnSp>
      <p:sp>
        <p:nvSpPr>
          <p:cNvPr id="56" name="Rounded Rectangle 55"/>
          <p:cNvSpPr/>
          <p:nvPr/>
        </p:nvSpPr>
        <p:spPr>
          <a:xfrm>
            <a:off x="8074025" y="3786188"/>
            <a:ext cx="785813" cy="357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cxnSp>
        <p:nvCxnSpPr>
          <p:cNvPr id="57" name="Straight Connector 56"/>
          <p:cNvCxnSpPr>
            <a:stCxn id="44" idx="3"/>
          </p:cNvCxnSpPr>
          <p:nvPr/>
        </p:nvCxnSpPr>
        <p:spPr>
          <a:xfrm>
            <a:off x="8353425" y="4786313"/>
            <a:ext cx="147638" cy="158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56" idx="2"/>
          </p:cNvCxnSpPr>
          <p:nvPr/>
        </p:nvCxnSpPr>
        <p:spPr>
          <a:xfrm rot="16200000" flipV="1">
            <a:off x="8162925" y="4448175"/>
            <a:ext cx="642938" cy="333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effectLst>
                  <a:outerShdw blurRad="38100" dist="38100" dir="2700000" algn="tl">
                    <a:srgbClr val="000000">
                      <a:alpha val="43137"/>
                    </a:srgbClr>
                  </a:outerShdw>
                </a:effectLst>
              </a:rPr>
              <a:t>LATAR BELAKANG</a:t>
            </a:r>
            <a:endParaRPr lang="en-US" b="1" dirty="0">
              <a:effectLst>
                <a:outerShdw blurRad="38100" dist="38100" dir="2700000" algn="tl">
                  <a:srgbClr val="000000">
                    <a:alpha val="43137"/>
                  </a:srgbClr>
                </a:outerShdw>
              </a:effectLst>
            </a:endParaRPr>
          </a:p>
        </p:txBody>
      </p:sp>
      <p:sp>
        <p:nvSpPr>
          <p:cNvPr id="3" name="Rectangle 5"/>
          <p:cNvSpPr>
            <a:spLocks noChangeArrowheads="1"/>
          </p:cNvSpPr>
          <p:nvPr/>
        </p:nvSpPr>
        <p:spPr bwMode="auto">
          <a:xfrm>
            <a:off x="228600" y="609600"/>
            <a:ext cx="8229600" cy="7239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fontAlgn="auto" hangingPunct="0">
              <a:spcBef>
                <a:spcPts val="0"/>
              </a:spcBef>
              <a:spcAft>
                <a:spcPts val="0"/>
              </a:spcAft>
              <a:defRPr/>
            </a:pPr>
            <a:r>
              <a:rPr lang="en-US" b="1" dirty="0">
                <a:solidFill>
                  <a:schemeClr val="tx1"/>
                </a:solidFill>
                <a:latin typeface="+mj-lt"/>
                <a:cs typeface="Arial" charset="0"/>
              </a:rPr>
              <a:t>UU NOMOR 17 TAHUN 2003 TENTANG KEUANGAN NEGARA</a:t>
            </a:r>
          </a:p>
          <a:p>
            <a:pPr algn="ctr" eaLnBrk="0" fontAlgn="auto" hangingPunct="0">
              <a:spcBef>
                <a:spcPts val="0"/>
              </a:spcBef>
              <a:spcAft>
                <a:spcPts val="0"/>
              </a:spcAft>
              <a:defRPr/>
            </a:pPr>
            <a:r>
              <a:rPr lang="en-US" b="1" dirty="0">
                <a:solidFill>
                  <a:schemeClr val="tx1"/>
                </a:solidFill>
                <a:latin typeface="+mj-lt"/>
                <a:cs typeface="Arial" charset="0"/>
              </a:rPr>
              <a:t>UU NOMOR 1 TAHUN 2004 TENTANG PERBENDAHARAAN NEGARA</a:t>
            </a:r>
          </a:p>
        </p:txBody>
      </p:sp>
      <p:sp>
        <p:nvSpPr>
          <p:cNvPr id="4" name="AutoShape 6"/>
          <p:cNvSpPr>
            <a:spLocks noChangeArrowheads="1"/>
          </p:cNvSpPr>
          <p:nvPr/>
        </p:nvSpPr>
        <p:spPr bwMode="auto">
          <a:xfrm>
            <a:off x="228600" y="1717199"/>
            <a:ext cx="8229600" cy="1799669"/>
          </a:xfrm>
          <a:prstGeom prst="downArrowCallout">
            <a:avLst>
              <a:gd name="adj1" fmla="val 202623"/>
              <a:gd name="adj2" fmla="val 154159"/>
              <a:gd name="adj3" fmla="val 16667"/>
              <a:gd name="adj4" fmla="val 77318"/>
            </a:avLst>
          </a:prstGeom>
          <a:solidFill>
            <a:schemeClr val="accent6">
              <a:lumMod val="60000"/>
              <a:lumOff val="40000"/>
            </a:schemeClr>
          </a:solidFill>
          <a:ln>
            <a:solidFill>
              <a:srgbClr val="CC66FF"/>
            </a:solidFill>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eaLnBrk="0" fontAlgn="auto" hangingPunct="0">
              <a:spcBef>
                <a:spcPts val="0"/>
              </a:spcBef>
              <a:spcAft>
                <a:spcPts val="0"/>
              </a:spcAft>
              <a:defRPr/>
            </a:pPr>
            <a:r>
              <a:rPr lang="id-ID" dirty="0">
                <a:solidFill>
                  <a:schemeClr val="tx1"/>
                </a:solidFill>
                <a:cs typeface="Times New Roman" pitchFamily="18" charset="0"/>
              </a:rPr>
              <a:t>Unifikasi peraturan pengelolaan BMN yang telah ada sebelumnya, </a:t>
            </a:r>
          </a:p>
          <a:p>
            <a:pPr algn="ctr" eaLnBrk="0" fontAlgn="auto" hangingPunct="0">
              <a:spcBef>
                <a:spcPts val="0"/>
              </a:spcBef>
              <a:spcAft>
                <a:spcPts val="0"/>
              </a:spcAft>
              <a:defRPr/>
            </a:pPr>
            <a:r>
              <a:rPr lang="id-ID" dirty="0">
                <a:solidFill>
                  <a:schemeClr val="tx1"/>
                </a:solidFill>
                <a:cs typeface="Times New Roman" pitchFamily="18" charset="0"/>
              </a:rPr>
              <a:t>Pengaturan hal-hal yang belum diatur sebelumnya, </a:t>
            </a:r>
          </a:p>
          <a:p>
            <a:pPr algn="ctr" eaLnBrk="0" fontAlgn="auto" hangingPunct="0">
              <a:spcBef>
                <a:spcPts val="0"/>
              </a:spcBef>
              <a:spcAft>
                <a:spcPts val="0"/>
              </a:spcAft>
              <a:defRPr/>
            </a:pPr>
            <a:r>
              <a:rPr lang="id-ID" dirty="0">
                <a:solidFill>
                  <a:schemeClr val="tx1"/>
                </a:solidFill>
                <a:cs typeface="Times New Roman" pitchFamily="18" charset="0"/>
              </a:rPr>
              <a:t>Menampung kebutuhan dalam praktek, dan </a:t>
            </a:r>
          </a:p>
          <a:p>
            <a:pPr algn="ctr" eaLnBrk="0" fontAlgn="auto" hangingPunct="0">
              <a:spcBef>
                <a:spcPts val="0"/>
              </a:spcBef>
              <a:spcAft>
                <a:spcPts val="0"/>
              </a:spcAft>
              <a:defRPr/>
            </a:pPr>
            <a:r>
              <a:rPr lang="id-ID" dirty="0">
                <a:solidFill>
                  <a:schemeClr val="tx1"/>
                </a:solidFill>
                <a:cs typeface="Times New Roman" pitchFamily="18" charset="0"/>
              </a:rPr>
              <a:t>Pemberian landasan hukum yang lebih kuat</a:t>
            </a:r>
            <a:endParaRPr lang="en-US" dirty="0">
              <a:solidFill>
                <a:schemeClr val="tx1"/>
              </a:solidFill>
              <a:cs typeface="Arial" charset="0"/>
            </a:endParaRPr>
          </a:p>
        </p:txBody>
      </p:sp>
      <p:sp>
        <p:nvSpPr>
          <p:cNvPr id="5" name="Text Box 7"/>
          <p:cNvSpPr txBox="1">
            <a:spLocks noChangeArrowheads="1"/>
          </p:cNvSpPr>
          <p:nvPr/>
        </p:nvSpPr>
        <p:spPr bwMode="auto">
          <a:xfrm>
            <a:off x="228600" y="3745468"/>
            <a:ext cx="8229600" cy="36933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square">
            <a:spAutoFit/>
          </a:bodyPr>
          <a:lstStyle/>
          <a:p>
            <a:pPr marL="342900" indent="-342900" algn="ctr" fontAlgn="auto">
              <a:spcBef>
                <a:spcPct val="10000"/>
              </a:spcBef>
              <a:spcAft>
                <a:spcPts val="0"/>
              </a:spcAft>
              <a:defRPr/>
            </a:pPr>
            <a:r>
              <a:rPr lang="en-US" b="1" dirty="0">
                <a:solidFill>
                  <a:schemeClr val="tx1"/>
                </a:solidFill>
                <a:latin typeface="+mj-lt"/>
                <a:cs typeface="Arial" charset="0"/>
              </a:rPr>
              <a:t>PERATURAN PEMERINTAH NOMOR 6 TAHUN </a:t>
            </a:r>
            <a:r>
              <a:rPr lang="en-US" b="1" dirty="0" smtClean="0">
                <a:solidFill>
                  <a:schemeClr val="tx1"/>
                </a:solidFill>
                <a:latin typeface="+mj-lt"/>
                <a:cs typeface="Arial" charset="0"/>
              </a:rPr>
              <a:t>2006</a:t>
            </a:r>
            <a:r>
              <a:rPr lang="id-ID" b="1" dirty="0" smtClean="0">
                <a:solidFill>
                  <a:schemeClr val="tx1"/>
                </a:solidFill>
                <a:latin typeface="+mj-lt"/>
                <a:cs typeface="Arial" charset="0"/>
              </a:rPr>
              <a:t> </a:t>
            </a:r>
            <a:r>
              <a:rPr lang="en-US" b="1" dirty="0" smtClean="0">
                <a:solidFill>
                  <a:schemeClr val="tx1"/>
                </a:solidFill>
                <a:latin typeface="+mj-lt"/>
                <a:cs typeface="Arial" charset="0"/>
              </a:rPr>
              <a:t>TENTANG </a:t>
            </a:r>
            <a:r>
              <a:rPr lang="en-US" b="1" dirty="0">
                <a:solidFill>
                  <a:schemeClr val="tx1"/>
                </a:solidFill>
                <a:latin typeface="+mj-lt"/>
                <a:cs typeface="Arial" charset="0"/>
              </a:rPr>
              <a:t>PENGELOLAAN BMN/D</a:t>
            </a:r>
          </a:p>
        </p:txBody>
      </p:sp>
      <p:sp>
        <p:nvSpPr>
          <p:cNvPr id="8" name="Rectangle 7"/>
          <p:cNvSpPr/>
          <p:nvPr/>
        </p:nvSpPr>
        <p:spPr>
          <a:xfrm>
            <a:off x="1066800" y="4263985"/>
            <a:ext cx="7010400" cy="1908215"/>
          </a:xfrm>
          <a:prstGeom prst="rect">
            <a:avLst/>
          </a:prstGeom>
        </p:spPr>
        <p:txBody>
          <a:bodyPr wrap="square">
            <a:spAutoFit/>
          </a:bodyPr>
          <a:lstStyle/>
          <a:p>
            <a:pPr marL="231775" indent="-231775">
              <a:spcBef>
                <a:spcPts val="300"/>
              </a:spcBef>
              <a:buFontTx/>
              <a:buChar char="•"/>
            </a:pPr>
            <a:r>
              <a:rPr lang="en-US" dirty="0" err="1" smtClean="0">
                <a:latin typeface="Calibri" pitchFamily="34" charset="0"/>
                <a:cs typeface="Arial" charset="0"/>
              </a:rPr>
              <a:t>Permenkeu</a:t>
            </a:r>
            <a:r>
              <a:rPr lang="en-US" dirty="0" smtClean="0">
                <a:latin typeface="Calibri" pitchFamily="34" charset="0"/>
                <a:cs typeface="Arial" charset="0"/>
              </a:rPr>
              <a:t> No. 96/2007 </a:t>
            </a:r>
            <a:r>
              <a:rPr lang="en-US" dirty="0" err="1" smtClean="0">
                <a:latin typeface="Calibri" pitchFamily="34" charset="0"/>
                <a:cs typeface="Arial" charset="0"/>
              </a:rPr>
              <a:t>tentang</a:t>
            </a:r>
            <a:r>
              <a:rPr lang="en-US" dirty="0" smtClean="0">
                <a:latin typeface="Calibri" pitchFamily="34" charset="0"/>
                <a:cs typeface="Arial" charset="0"/>
              </a:rPr>
              <a:t> </a:t>
            </a:r>
            <a:r>
              <a:rPr lang="en-US" dirty="0" err="1" smtClean="0">
                <a:latin typeface="Calibri" pitchFamily="34" charset="0"/>
                <a:cs typeface="Arial" charset="0"/>
              </a:rPr>
              <a:t>TataCara</a:t>
            </a:r>
            <a:r>
              <a:rPr lang="en-US" dirty="0" smtClean="0">
                <a:latin typeface="Calibri" pitchFamily="34" charset="0"/>
                <a:cs typeface="Arial" charset="0"/>
              </a:rPr>
              <a:t> </a:t>
            </a:r>
            <a:r>
              <a:rPr lang="en-US" dirty="0" err="1" smtClean="0">
                <a:latin typeface="Calibri" pitchFamily="34" charset="0"/>
                <a:cs typeface="Arial" charset="0"/>
              </a:rPr>
              <a:t>Penggunaan</a:t>
            </a:r>
            <a:r>
              <a:rPr lang="en-US" dirty="0" smtClean="0">
                <a:latin typeface="Calibri" pitchFamily="34" charset="0"/>
                <a:cs typeface="Arial" charset="0"/>
              </a:rPr>
              <a:t>, </a:t>
            </a:r>
            <a:r>
              <a:rPr lang="en-US" dirty="0" err="1" smtClean="0">
                <a:latin typeface="Calibri" pitchFamily="34" charset="0"/>
                <a:cs typeface="Arial" charset="0"/>
              </a:rPr>
              <a:t>Pemanfaatan</a:t>
            </a:r>
            <a:r>
              <a:rPr lang="en-US" dirty="0" smtClean="0">
                <a:latin typeface="Calibri" pitchFamily="34" charset="0"/>
                <a:cs typeface="Arial" charset="0"/>
              </a:rPr>
              <a:t>, </a:t>
            </a:r>
            <a:r>
              <a:rPr lang="en-US" dirty="0" err="1" smtClean="0">
                <a:latin typeface="Calibri" pitchFamily="34" charset="0"/>
                <a:cs typeface="Arial" charset="0"/>
              </a:rPr>
              <a:t>Penghapusan</a:t>
            </a:r>
            <a:r>
              <a:rPr lang="en-US" dirty="0" smtClean="0">
                <a:latin typeface="Calibri" pitchFamily="34" charset="0"/>
                <a:cs typeface="Arial" charset="0"/>
              </a:rPr>
              <a:t>, </a:t>
            </a:r>
            <a:r>
              <a:rPr lang="en-US" dirty="0" err="1" smtClean="0">
                <a:latin typeface="Calibri" pitchFamily="34" charset="0"/>
                <a:cs typeface="Arial" charset="0"/>
              </a:rPr>
              <a:t>dan</a:t>
            </a:r>
            <a:r>
              <a:rPr lang="en-US" dirty="0" smtClean="0">
                <a:latin typeface="Calibri" pitchFamily="34" charset="0"/>
                <a:cs typeface="Arial" charset="0"/>
              </a:rPr>
              <a:t> </a:t>
            </a:r>
            <a:r>
              <a:rPr lang="en-US" dirty="0" err="1" smtClean="0">
                <a:latin typeface="Calibri" pitchFamily="34" charset="0"/>
                <a:cs typeface="Arial" charset="0"/>
              </a:rPr>
              <a:t>Pemindahtanganan</a:t>
            </a:r>
            <a:r>
              <a:rPr lang="en-US" dirty="0" smtClean="0">
                <a:latin typeface="Calibri" pitchFamily="34" charset="0"/>
                <a:cs typeface="Arial" charset="0"/>
              </a:rPr>
              <a:t> BMN</a:t>
            </a:r>
          </a:p>
          <a:p>
            <a:pPr marL="231775" indent="-231775">
              <a:spcBef>
                <a:spcPts val="300"/>
              </a:spcBef>
              <a:buFontTx/>
              <a:buChar char="•"/>
            </a:pPr>
            <a:r>
              <a:rPr lang="en-US" dirty="0" err="1" smtClean="0">
                <a:latin typeface="Calibri" pitchFamily="34" charset="0"/>
                <a:cs typeface="Arial" charset="0"/>
              </a:rPr>
              <a:t>Permenkeu</a:t>
            </a:r>
            <a:r>
              <a:rPr lang="en-US" dirty="0" smtClean="0">
                <a:latin typeface="Calibri" pitchFamily="34" charset="0"/>
                <a:cs typeface="Arial" charset="0"/>
              </a:rPr>
              <a:t> No. </a:t>
            </a:r>
            <a:r>
              <a:rPr lang="id-ID" dirty="0" smtClean="0">
                <a:latin typeface="Calibri" pitchFamily="34" charset="0"/>
                <a:cs typeface="Arial" charset="0"/>
              </a:rPr>
              <a:t>97</a:t>
            </a:r>
            <a:r>
              <a:rPr lang="en-US" dirty="0" smtClean="0">
                <a:latin typeface="Calibri" pitchFamily="34" charset="0"/>
                <a:cs typeface="Arial" charset="0"/>
              </a:rPr>
              <a:t>/200</a:t>
            </a:r>
            <a:r>
              <a:rPr lang="id-ID" dirty="0" smtClean="0">
                <a:latin typeface="Calibri" pitchFamily="34" charset="0"/>
                <a:cs typeface="Arial" charset="0"/>
              </a:rPr>
              <a:t>7</a:t>
            </a:r>
            <a:r>
              <a:rPr lang="en-US" dirty="0" smtClean="0">
                <a:latin typeface="Calibri" pitchFamily="34" charset="0"/>
                <a:cs typeface="Arial" charset="0"/>
              </a:rPr>
              <a:t> </a:t>
            </a:r>
            <a:r>
              <a:rPr lang="en-US" dirty="0" err="1" smtClean="0">
                <a:latin typeface="Calibri" pitchFamily="34" charset="0"/>
                <a:cs typeface="Arial" charset="0"/>
              </a:rPr>
              <a:t>tentang</a:t>
            </a:r>
            <a:r>
              <a:rPr lang="en-US" dirty="0" smtClean="0">
                <a:latin typeface="Calibri" pitchFamily="34" charset="0"/>
                <a:cs typeface="Arial" charset="0"/>
              </a:rPr>
              <a:t> </a:t>
            </a:r>
            <a:r>
              <a:rPr lang="en-US" dirty="0" err="1" smtClean="0">
                <a:latin typeface="Calibri" pitchFamily="34" charset="0"/>
                <a:cs typeface="Arial" charset="0"/>
              </a:rPr>
              <a:t>Penggolongan</a:t>
            </a:r>
            <a:r>
              <a:rPr lang="en-US" dirty="0" smtClean="0">
                <a:latin typeface="Calibri" pitchFamily="34" charset="0"/>
                <a:cs typeface="Arial" charset="0"/>
              </a:rPr>
              <a:t> </a:t>
            </a:r>
            <a:r>
              <a:rPr lang="en-US" dirty="0" err="1" smtClean="0">
                <a:latin typeface="Calibri" pitchFamily="34" charset="0"/>
                <a:cs typeface="Arial" charset="0"/>
              </a:rPr>
              <a:t>dan</a:t>
            </a:r>
            <a:r>
              <a:rPr lang="en-US" dirty="0" smtClean="0">
                <a:latin typeface="Calibri" pitchFamily="34" charset="0"/>
                <a:cs typeface="Arial" charset="0"/>
              </a:rPr>
              <a:t> </a:t>
            </a:r>
            <a:r>
              <a:rPr lang="en-US" dirty="0" err="1" smtClean="0">
                <a:latin typeface="Calibri" pitchFamily="34" charset="0"/>
                <a:cs typeface="Arial" charset="0"/>
              </a:rPr>
              <a:t>Kodefikasi</a:t>
            </a:r>
            <a:r>
              <a:rPr lang="en-US" dirty="0" smtClean="0">
                <a:latin typeface="Calibri" pitchFamily="34" charset="0"/>
                <a:cs typeface="Arial" charset="0"/>
              </a:rPr>
              <a:t> BMN</a:t>
            </a:r>
          </a:p>
          <a:p>
            <a:pPr marL="231775" indent="-231775">
              <a:spcBef>
                <a:spcPts val="300"/>
              </a:spcBef>
              <a:buFontTx/>
              <a:buChar char="•"/>
            </a:pPr>
            <a:r>
              <a:rPr lang="en-US" dirty="0" err="1" smtClean="0">
                <a:latin typeface="Calibri" pitchFamily="34" charset="0"/>
                <a:cs typeface="Arial" charset="0"/>
              </a:rPr>
              <a:t>Permenkeu</a:t>
            </a:r>
            <a:r>
              <a:rPr lang="en-US" dirty="0" smtClean="0">
                <a:latin typeface="Calibri" pitchFamily="34" charset="0"/>
                <a:cs typeface="Arial" charset="0"/>
              </a:rPr>
              <a:t> No. 120/2007 </a:t>
            </a:r>
            <a:r>
              <a:rPr lang="en-US" dirty="0" err="1" smtClean="0">
                <a:latin typeface="Calibri" pitchFamily="34" charset="0"/>
                <a:cs typeface="Arial" charset="0"/>
              </a:rPr>
              <a:t>tentang</a:t>
            </a:r>
            <a:r>
              <a:rPr lang="en-US" dirty="0" smtClean="0">
                <a:latin typeface="Calibri" pitchFamily="34" charset="0"/>
                <a:cs typeface="Arial" charset="0"/>
              </a:rPr>
              <a:t> </a:t>
            </a:r>
            <a:r>
              <a:rPr lang="en-US" dirty="0" err="1" smtClean="0">
                <a:latin typeface="Calibri" pitchFamily="34" charset="0"/>
                <a:cs typeface="Arial" charset="0"/>
              </a:rPr>
              <a:t>Penatausahaan</a:t>
            </a:r>
            <a:r>
              <a:rPr lang="en-US" dirty="0" smtClean="0">
                <a:latin typeface="Calibri" pitchFamily="34" charset="0"/>
                <a:cs typeface="Arial" charset="0"/>
              </a:rPr>
              <a:t> BMN</a:t>
            </a:r>
          </a:p>
          <a:p>
            <a:pPr marL="231775" indent="-231775">
              <a:spcBef>
                <a:spcPts val="300"/>
              </a:spcBef>
              <a:buFontTx/>
              <a:buChar char="•"/>
            </a:pPr>
            <a:r>
              <a:rPr lang="en-US" dirty="0" err="1" smtClean="0">
                <a:latin typeface="Calibri" pitchFamily="34" charset="0"/>
                <a:cs typeface="Arial" charset="0"/>
              </a:rPr>
              <a:t>Permenkeu</a:t>
            </a:r>
            <a:r>
              <a:rPr lang="en-US" dirty="0" smtClean="0">
                <a:latin typeface="Calibri" pitchFamily="34" charset="0"/>
                <a:cs typeface="Arial" charset="0"/>
              </a:rPr>
              <a:t> No. </a:t>
            </a:r>
            <a:r>
              <a:rPr lang="id-ID" dirty="0" smtClean="0">
                <a:latin typeface="Calibri" pitchFamily="34" charset="0"/>
                <a:cs typeface="Arial" charset="0"/>
              </a:rPr>
              <a:t>179</a:t>
            </a:r>
            <a:r>
              <a:rPr lang="en-US" dirty="0" smtClean="0">
                <a:latin typeface="Calibri" pitchFamily="34" charset="0"/>
                <a:cs typeface="Arial" charset="0"/>
              </a:rPr>
              <a:t>/200</a:t>
            </a:r>
            <a:r>
              <a:rPr lang="id-ID" dirty="0" smtClean="0">
                <a:latin typeface="Calibri" pitchFamily="34" charset="0"/>
                <a:cs typeface="Arial" charset="0"/>
              </a:rPr>
              <a:t>9</a:t>
            </a:r>
            <a:r>
              <a:rPr lang="en-US" dirty="0" smtClean="0">
                <a:latin typeface="Calibri" pitchFamily="34" charset="0"/>
                <a:cs typeface="Arial" charset="0"/>
              </a:rPr>
              <a:t> </a:t>
            </a:r>
            <a:r>
              <a:rPr lang="en-US" dirty="0" err="1" smtClean="0">
                <a:latin typeface="Calibri" pitchFamily="34" charset="0"/>
                <a:cs typeface="Arial" charset="0"/>
              </a:rPr>
              <a:t>tentang</a:t>
            </a:r>
            <a:r>
              <a:rPr lang="en-US" dirty="0" smtClean="0">
                <a:latin typeface="Calibri" pitchFamily="34" charset="0"/>
                <a:cs typeface="Arial" charset="0"/>
              </a:rPr>
              <a:t> </a:t>
            </a:r>
            <a:r>
              <a:rPr lang="en-US" dirty="0" err="1" smtClean="0">
                <a:latin typeface="Calibri" pitchFamily="34" charset="0"/>
                <a:cs typeface="Arial" charset="0"/>
              </a:rPr>
              <a:t>Penilaian</a:t>
            </a:r>
            <a:r>
              <a:rPr lang="en-US" dirty="0" smtClean="0">
                <a:latin typeface="Calibri" pitchFamily="34" charset="0"/>
                <a:cs typeface="Arial" charset="0"/>
              </a:rPr>
              <a:t> BMN</a:t>
            </a:r>
            <a:endParaRPr lang="id-ID" dirty="0" smtClean="0">
              <a:latin typeface="Calibri" pitchFamily="34" charset="0"/>
              <a:cs typeface="Arial" charset="0"/>
            </a:endParaRPr>
          </a:p>
          <a:p>
            <a:pPr marL="231775" indent="-231775">
              <a:spcBef>
                <a:spcPts val="300"/>
              </a:spcBef>
              <a:buFontTx/>
              <a:buChar char="•"/>
            </a:pPr>
            <a:r>
              <a:rPr lang="en-US" dirty="0" err="1" smtClean="0">
                <a:latin typeface="Calibri" pitchFamily="34" charset="0"/>
                <a:cs typeface="Arial" charset="0"/>
              </a:rPr>
              <a:t>Permenkeu</a:t>
            </a:r>
            <a:r>
              <a:rPr lang="en-US" dirty="0" smtClean="0">
                <a:latin typeface="Calibri" pitchFamily="34" charset="0"/>
                <a:cs typeface="Arial" charset="0"/>
              </a:rPr>
              <a:t> No. </a:t>
            </a:r>
            <a:r>
              <a:rPr lang="id-ID" dirty="0" smtClean="0">
                <a:latin typeface="Calibri" pitchFamily="34" charset="0"/>
                <a:cs typeface="Arial" charset="0"/>
              </a:rPr>
              <a:t>29</a:t>
            </a:r>
            <a:r>
              <a:rPr lang="en-US" dirty="0" smtClean="0">
                <a:latin typeface="Calibri" pitchFamily="34" charset="0"/>
                <a:cs typeface="Arial" charset="0"/>
              </a:rPr>
              <a:t>/200</a:t>
            </a:r>
            <a:r>
              <a:rPr lang="id-ID" dirty="0" smtClean="0">
                <a:latin typeface="Calibri" pitchFamily="34" charset="0"/>
                <a:cs typeface="Arial" charset="0"/>
              </a:rPr>
              <a:t>9</a:t>
            </a:r>
            <a:r>
              <a:rPr lang="en-US" dirty="0" smtClean="0">
                <a:latin typeface="Calibri" pitchFamily="34" charset="0"/>
                <a:cs typeface="Arial" charset="0"/>
              </a:rPr>
              <a:t> </a:t>
            </a:r>
            <a:r>
              <a:rPr lang="en-US" dirty="0" err="1" smtClean="0">
                <a:latin typeface="Calibri" pitchFamily="34" charset="0"/>
                <a:cs typeface="Arial" charset="0"/>
              </a:rPr>
              <a:t>tentang</a:t>
            </a:r>
            <a:r>
              <a:rPr lang="en-US" dirty="0" smtClean="0">
                <a:latin typeface="Calibri" pitchFamily="34" charset="0"/>
                <a:cs typeface="Arial" charset="0"/>
              </a:rPr>
              <a:t> </a:t>
            </a:r>
            <a:r>
              <a:rPr lang="en-US" dirty="0" err="1" smtClean="0">
                <a:latin typeface="Calibri" pitchFamily="34" charset="0"/>
                <a:cs typeface="Arial" charset="0"/>
              </a:rPr>
              <a:t>Penggolongan</a:t>
            </a:r>
            <a:r>
              <a:rPr lang="en-US" dirty="0" smtClean="0">
                <a:latin typeface="Calibri" pitchFamily="34" charset="0"/>
                <a:cs typeface="Arial" charset="0"/>
              </a:rPr>
              <a:t> </a:t>
            </a:r>
            <a:r>
              <a:rPr lang="en-US" dirty="0" err="1" smtClean="0">
                <a:latin typeface="Calibri" pitchFamily="34" charset="0"/>
                <a:cs typeface="Arial" charset="0"/>
              </a:rPr>
              <a:t>dan</a:t>
            </a:r>
            <a:r>
              <a:rPr lang="en-US" dirty="0" smtClean="0">
                <a:latin typeface="Calibri" pitchFamily="34" charset="0"/>
                <a:cs typeface="Arial" charset="0"/>
              </a:rPr>
              <a:t> </a:t>
            </a:r>
            <a:r>
              <a:rPr lang="en-US" dirty="0" err="1" smtClean="0">
                <a:latin typeface="Calibri" pitchFamily="34" charset="0"/>
                <a:cs typeface="Arial" charset="0"/>
              </a:rPr>
              <a:t>Kodefikasi</a:t>
            </a:r>
            <a:r>
              <a:rPr lang="en-US" dirty="0" smtClean="0">
                <a:latin typeface="Calibri" pitchFamily="34" charset="0"/>
                <a:cs typeface="Arial" charset="0"/>
              </a:rPr>
              <a:t> BMN</a:t>
            </a:r>
            <a:endParaRPr lang="id-ID" dirty="0" smtClean="0">
              <a:latin typeface="Calibri" pitchFamily="34"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74638"/>
            <a:ext cx="5257800" cy="796908"/>
          </a:xfrm>
        </p:spPr>
        <p:txBody>
          <a:bodyPr>
            <a:noAutofit/>
          </a:bodyPr>
          <a:lstStyle/>
          <a:p>
            <a:pPr lvl="0"/>
            <a:r>
              <a:rPr lang="id-ID" sz="3200" b="1" dirty="0" smtClean="0">
                <a:solidFill>
                  <a:srgbClr val="003300"/>
                </a:solidFill>
                <a:effectLst>
                  <a:outerShdw blurRad="38100" dist="38100" dir="2700000" algn="tl">
                    <a:srgbClr val="000000">
                      <a:alpha val="43137"/>
                    </a:srgbClr>
                  </a:outerShdw>
                </a:effectLst>
              </a:rPr>
              <a:t>Barang yang tidak ditemukan </a:t>
            </a:r>
            <a:br>
              <a:rPr lang="id-ID" sz="3200" b="1" dirty="0" smtClean="0">
                <a:solidFill>
                  <a:srgbClr val="003300"/>
                </a:solidFill>
                <a:effectLst>
                  <a:outerShdw blurRad="38100" dist="38100" dir="2700000" algn="tl">
                    <a:srgbClr val="000000">
                      <a:alpha val="43137"/>
                    </a:srgbClr>
                  </a:outerShdw>
                </a:effectLst>
              </a:rPr>
            </a:br>
            <a:r>
              <a:rPr lang="id-ID" sz="2800" b="1" dirty="0"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(BMN </a:t>
            </a:r>
            <a:r>
              <a:rPr lang="id-ID" sz="28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selain tanah)</a:t>
            </a:r>
            <a:endParaRPr lang="id-ID" sz="2800" b="1" dirty="0">
              <a:solidFill>
                <a:srgbClr val="C00000"/>
              </a:solidFill>
              <a:effectLst>
                <a:outerShdw blurRad="38100" dist="38100" dir="2700000" algn="tl">
                  <a:srgbClr val="000000">
                    <a:alpha val="43137"/>
                  </a:srgbClr>
                </a:outerShdw>
              </a:effectLst>
              <a:latin typeface="BrowalliaUPC" pitchFamily="34" charset="-34"/>
              <a:cs typeface="BrowalliaUPC" pitchFamily="34" charset="-34"/>
            </a:endParaRPr>
          </a:p>
        </p:txBody>
      </p:sp>
      <p:sp>
        <p:nvSpPr>
          <p:cNvPr id="5" name="Heptagon 4"/>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1</a:t>
            </a:r>
            <a:endParaRPr lang="id-ID" sz="3200" b="1" dirty="0">
              <a:solidFill>
                <a:srgbClr val="FFFF00"/>
              </a:solidFill>
              <a:effectLst>
                <a:outerShdw blurRad="38100" dist="38100" dir="2700000" algn="tl">
                  <a:srgbClr val="000000">
                    <a:alpha val="43137"/>
                  </a:srgbClr>
                </a:outerShdw>
              </a:effectLst>
            </a:endParaRPr>
          </a:p>
        </p:txBody>
      </p:sp>
      <p:sp>
        <p:nvSpPr>
          <p:cNvPr id="6"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30</a:t>
            </a:fld>
            <a:endParaRPr lang="id-ID" sz="1200" dirty="0">
              <a:solidFill>
                <a:prstClr val="white"/>
              </a:solidFill>
              <a:latin typeface="Calibri"/>
              <a:cs typeface="Arial" charset="0"/>
            </a:endParaRPr>
          </a:p>
        </p:txBody>
      </p:sp>
      <p:sp>
        <p:nvSpPr>
          <p:cNvPr id="55" name="Rounded Rectangle 54"/>
          <p:cNvSpPr/>
          <p:nvPr/>
        </p:nvSpPr>
        <p:spPr>
          <a:xfrm>
            <a:off x="1857375" y="928688"/>
            <a:ext cx="1857375" cy="500062"/>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Perolehan sebelum 31 Des 2004 ?</a:t>
            </a:r>
          </a:p>
        </p:txBody>
      </p:sp>
      <p:sp>
        <p:nvSpPr>
          <p:cNvPr id="56" name="Rounded Rectangle 55"/>
          <p:cNvSpPr/>
          <p:nvPr/>
        </p:nvSpPr>
        <p:spPr>
          <a:xfrm>
            <a:off x="1687513" y="2357438"/>
            <a:ext cx="1214437" cy="428625"/>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&gt; 25 juta ?</a:t>
            </a:r>
          </a:p>
        </p:txBody>
      </p:sp>
      <p:sp>
        <p:nvSpPr>
          <p:cNvPr id="57" name="Diamond 56"/>
          <p:cNvSpPr/>
          <p:nvPr/>
        </p:nvSpPr>
        <p:spPr>
          <a:xfrm>
            <a:off x="2500313" y="1570038"/>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58" name="Straight Connector 57"/>
          <p:cNvCxnSpPr>
            <a:stCxn id="55" idx="2"/>
            <a:endCxn id="57" idx="0"/>
          </p:cNvCxnSpPr>
          <p:nvPr/>
        </p:nvCxnSpPr>
        <p:spPr>
          <a:xfrm rot="5400000">
            <a:off x="2714625" y="1498600"/>
            <a:ext cx="141288" cy="1588"/>
          </a:xfrm>
          <a:prstGeom prst="line">
            <a:avLst/>
          </a:prstGeom>
        </p:spPr>
        <p:style>
          <a:lnRef idx="1">
            <a:schemeClr val="dk1"/>
          </a:lnRef>
          <a:fillRef idx="0">
            <a:schemeClr val="dk1"/>
          </a:fillRef>
          <a:effectRef idx="0">
            <a:schemeClr val="dk1"/>
          </a:effectRef>
          <a:fontRef idx="minor">
            <a:schemeClr val="tx1"/>
          </a:fontRef>
        </p:style>
      </p:cxnSp>
      <p:sp>
        <p:nvSpPr>
          <p:cNvPr id="59" name="Diamond 58"/>
          <p:cNvSpPr/>
          <p:nvPr/>
        </p:nvSpPr>
        <p:spPr>
          <a:xfrm>
            <a:off x="2000250" y="2928938"/>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60" name="Straight Connector 59"/>
          <p:cNvCxnSpPr>
            <a:stCxn id="56" idx="2"/>
            <a:endCxn id="59" idx="0"/>
          </p:cNvCxnSpPr>
          <p:nvPr/>
        </p:nvCxnSpPr>
        <p:spPr>
          <a:xfrm rot="5400000">
            <a:off x="2218531" y="2853532"/>
            <a:ext cx="142875" cy="7938"/>
          </a:xfrm>
          <a:prstGeom prst="line">
            <a:avLst/>
          </a:prstGeom>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3571875" y="1600200"/>
            <a:ext cx="1214438" cy="428625"/>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&gt; 50 juta ?</a:t>
            </a:r>
          </a:p>
        </p:txBody>
      </p:sp>
      <p:cxnSp>
        <p:nvCxnSpPr>
          <p:cNvPr id="62" name="Straight Arrow Connector 61"/>
          <p:cNvCxnSpPr>
            <a:stCxn id="57" idx="3"/>
            <a:endCxn id="61" idx="1"/>
          </p:cNvCxnSpPr>
          <p:nvPr/>
        </p:nvCxnSpPr>
        <p:spPr>
          <a:xfrm flipV="1">
            <a:off x="3071813" y="1814513"/>
            <a:ext cx="500062" cy="47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57" idx="2"/>
          </p:cNvCxnSpPr>
          <p:nvPr/>
        </p:nvCxnSpPr>
        <p:spPr>
          <a:xfrm rot="5400000">
            <a:off x="2641600" y="2212975"/>
            <a:ext cx="28733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4" name="Diamond 63"/>
          <p:cNvSpPr/>
          <p:nvPr/>
        </p:nvSpPr>
        <p:spPr>
          <a:xfrm>
            <a:off x="5013325" y="2000250"/>
            <a:ext cx="571500" cy="50006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65" name="Straight Connector 64"/>
          <p:cNvCxnSpPr>
            <a:stCxn id="61" idx="3"/>
          </p:cNvCxnSpPr>
          <p:nvPr/>
        </p:nvCxnSpPr>
        <p:spPr>
          <a:xfrm>
            <a:off x="4786313" y="1814513"/>
            <a:ext cx="503237" cy="1587"/>
          </a:xfrm>
          <a:prstGeom prst="line">
            <a:avLst/>
          </a:prstGeom>
        </p:spPr>
        <p:style>
          <a:lnRef idx="1">
            <a:schemeClr val="dk1"/>
          </a:lnRef>
          <a:fillRef idx="0">
            <a:schemeClr val="dk1"/>
          </a:fillRef>
          <a:effectRef idx="0">
            <a:schemeClr val="dk1"/>
          </a:effectRef>
          <a:fontRef idx="minor">
            <a:schemeClr val="tx1"/>
          </a:fontRef>
        </p:style>
      </p:cxnSp>
      <p:sp>
        <p:nvSpPr>
          <p:cNvPr id="66" name="Rounded Rectangle 65"/>
          <p:cNvSpPr/>
          <p:nvPr/>
        </p:nvSpPr>
        <p:spPr>
          <a:xfrm>
            <a:off x="3000375" y="2755900"/>
            <a:ext cx="4643438" cy="85725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Pengguna Barang mengajukan permohonan persetujuan penghapusan BMN kepada Pengelola Barang dengan melampirkan BA-04 </a:t>
            </a:r>
            <a:r>
              <a:rPr lang="en-US" sz="1600" dirty="0" err="1">
                <a:solidFill>
                  <a:sysClr val="windowText" lastClr="000000"/>
                </a:solidFill>
              </a:rPr>
              <a:t>dan</a:t>
            </a:r>
            <a:r>
              <a:rPr lang="en-US" sz="1600" dirty="0">
                <a:solidFill>
                  <a:sysClr val="windowText" lastClr="000000"/>
                </a:solidFill>
              </a:rPr>
              <a:t> </a:t>
            </a:r>
            <a:r>
              <a:rPr lang="id-ID" sz="1600" dirty="0">
                <a:solidFill>
                  <a:sysClr val="windowText" lastClr="000000"/>
                </a:solidFill>
              </a:rPr>
              <a:t>BA-05</a:t>
            </a:r>
          </a:p>
        </p:txBody>
      </p:sp>
      <p:cxnSp>
        <p:nvCxnSpPr>
          <p:cNvPr id="67" name="Straight Arrow Connector 66"/>
          <p:cNvCxnSpPr>
            <a:stCxn id="59" idx="3"/>
            <a:endCxn id="66" idx="1"/>
          </p:cNvCxnSpPr>
          <p:nvPr/>
        </p:nvCxnSpPr>
        <p:spPr>
          <a:xfrm>
            <a:off x="2571750" y="3178175"/>
            <a:ext cx="428625" cy="6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TextBox 43"/>
          <p:cNvSpPr txBox="1">
            <a:spLocks noChangeArrowheads="1"/>
          </p:cNvSpPr>
          <p:nvPr/>
        </p:nvSpPr>
        <p:spPr bwMode="auto">
          <a:xfrm>
            <a:off x="2928938" y="1549400"/>
            <a:ext cx="500062"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69" name="TextBox 44"/>
          <p:cNvSpPr txBox="1">
            <a:spLocks noChangeArrowheads="1"/>
          </p:cNvSpPr>
          <p:nvPr/>
        </p:nvSpPr>
        <p:spPr bwMode="auto">
          <a:xfrm>
            <a:off x="5500688" y="1878013"/>
            <a:ext cx="500062"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70" name="TextBox 45"/>
          <p:cNvSpPr txBox="1">
            <a:spLocks noChangeArrowheads="1"/>
          </p:cNvSpPr>
          <p:nvPr/>
        </p:nvSpPr>
        <p:spPr bwMode="auto">
          <a:xfrm>
            <a:off x="2098675" y="1978025"/>
            <a:ext cx="714375" cy="307975"/>
          </a:xfrm>
          <a:prstGeom prst="rect">
            <a:avLst/>
          </a:prstGeom>
          <a:noFill/>
          <a:ln w="9525">
            <a:noFill/>
            <a:miter lim="800000"/>
            <a:headEnd/>
            <a:tailEnd/>
          </a:ln>
        </p:spPr>
        <p:txBody>
          <a:bodyPr>
            <a:spAutoFit/>
          </a:bodyPr>
          <a:lstStyle/>
          <a:p>
            <a:pPr algn="r"/>
            <a:r>
              <a:rPr lang="id-ID" sz="1400">
                <a:latin typeface="Calibri" pitchFamily="34" charset="0"/>
              </a:rPr>
              <a:t>Tidak</a:t>
            </a:r>
          </a:p>
        </p:txBody>
      </p:sp>
      <p:sp>
        <p:nvSpPr>
          <p:cNvPr id="71" name="TextBox 46"/>
          <p:cNvSpPr txBox="1">
            <a:spLocks noChangeArrowheads="1"/>
          </p:cNvSpPr>
          <p:nvPr/>
        </p:nvSpPr>
        <p:spPr bwMode="auto">
          <a:xfrm>
            <a:off x="2428875" y="2906713"/>
            <a:ext cx="714375"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72" name="TextBox 47"/>
          <p:cNvSpPr txBox="1">
            <a:spLocks noChangeArrowheads="1"/>
          </p:cNvSpPr>
          <p:nvPr/>
        </p:nvSpPr>
        <p:spPr bwMode="auto">
          <a:xfrm>
            <a:off x="1941513" y="3357563"/>
            <a:ext cx="428625"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73" name="Rounded Rectangle 72"/>
          <p:cNvSpPr/>
          <p:nvPr/>
        </p:nvSpPr>
        <p:spPr>
          <a:xfrm>
            <a:off x="1357313" y="3786188"/>
            <a:ext cx="6858000" cy="85725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Membentuk Tim Internal untuk melakukan verifikasi atas BMN yang tidak ditemukan serta ada tidaknya kesalahan yang mengakibatkan tidak ditemukannya BMN tersebut. Apakah ada indikasi kesalahan?</a:t>
            </a:r>
          </a:p>
        </p:txBody>
      </p:sp>
      <p:sp>
        <p:nvSpPr>
          <p:cNvPr id="74" name="TextBox 53"/>
          <p:cNvSpPr txBox="1">
            <a:spLocks noChangeArrowheads="1"/>
          </p:cNvSpPr>
          <p:nvPr/>
        </p:nvSpPr>
        <p:spPr bwMode="auto">
          <a:xfrm>
            <a:off x="4643438" y="2357438"/>
            <a:ext cx="628650" cy="307975"/>
          </a:xfrm>
          <a:prstGeom prst="rect">
            <a:avLst/>
          </a:prstGeom>
          <a:noFill/>
          <a:ln w="9525">
            <a:noFill/>
            <a:miter lim="800000"/>
            <a:headEnd/>
            <a:tailEnd/>
          </a:ln>
        </p:spPr>
        <p:txBody>
          <a:bodyPr>
            <a:spAutoFit/>
          </a:bodyPr>
          <a:lstStyle/>
          <a:p>
            <a:pPr algn="r"/>
            <a:r>
              <a:rPr lang="id-ID" sz="1400">
                <a:latin typeface="Calibri" pitchFamily="34" charset="0"/>
              </a:rPr>
              <a:t>Tidak</a:t>
            </a:r>
          </a:p>
        </p:txBody>
      </p:sp>
      <p:cxnSp>
        <p:nvCxnSpPr>
          <p:cNvPr id="75" name="Straight Arrow Connector 74"/>
          <p:cNvCxnSpPr>
            <a:stCxn id="59" idx="2"/>
          </p:cNvCxnSpPr>
          <p:nvPr/>
        </p:nvCxnSpPr>
        <p:spPr>
          <a:xfrm rot="5400000">
            <a:off x="2106613" y="3608388"/>
            <a:ext cx="357187"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V="1">
            <a:off x="5584825" y="2241550"/>
            <a:ext cx="3203575" cy="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5400000">
            <a:off x="7796212" y="3224213"/>
            <a:ext cx="1979613"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rot="10800000">
            <a:off x="8210550" y="4214813"/>
            <a:ext cx="57626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64" idx="2"/>
            <a:endCxn id="66" idx="0"/>
          </p:cNvCxnSpPr>
          <p:nvPr/>
        </p:nvCxnSpPr>
        <p:spPr>
          <a:xfrm rot="16200000" flipH="1">
            <a:off x="5183188" y="2616200"/>
            <a:ext cx="255587" cy="238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Connector 79"/>
          <p:cNvCxnSpPr>
            <a:stCxn id="64" idx="0"/>
          </p:cNvCxnSpPr>
          <p:nvPr/>
        </p:nvCxnSpPr>
        <p:spPr>
          <a:xfrm rot="5400000" flipH="1" flipV="1">
            <a:off x="5209381" y="1910557"/>
            <a:ext cx="179387" cy="0"/>
          </a:xfrm>
          <a:prstGeom prst="line">
            <a:avLst/>
          </a:prstGeom>
        </p:spPr>
        <p:style>
          <a:lnRef idx="1">
            <a:schemeClr val="dk1"/>
          </a:lnRef>
          <a:fillRef idx="0">
            <a:schemeClr val="dk1"/>
          </a:fillRef>
          <a:effectRef idx="0">
            <a:schemeClr val="dk1"/>
          </a:effectRef>
          <a:fontRef idx="minor">
            <a:schemeClr val="tx1"/>
          </a:fontRef>
        </p:style>
      </p:cxnSp>
      <p:sp>
        <p:nvSpPr>
          <p:cNvPr id="81" name="Diamond 80"/>
          <p:cNvSpPr/>
          <p:nvPr/>
        </p:nvSpPr>
        <p:spPr>
          <a:xfrm>
            <a:off x="1928813" y="4857750"/>
            <a:ext cx="571500" cy="50006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82" name="Straight Arrow Connector 81"/>
          <p:cNvCxnSpPr>
            <a:stCxn id="81" idx="2"/>
          </p:cNvCxnSpPr>
          <p:nvPr/>
        </p:nvCxnSpPr>
        <p:spPr>
          <a:xfrm rot="16200000" flipH="1">
            <a:off x="2107407" y="5464969"/>
            <a:ext cx="2143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3" name="Straight Connector 82"/>
          <p:cNvCxnSpPr>
            <a:stCxn id="81" idx="0"/>
          </p:cNvCxnSpPr>
          <p:nvPr/>
        </p:nvCxnSpPr>
        <p:spPr>
          <a:xfrm rot="5400000" flipH="1" flipV="1">
            <a:off x="2108201" y="4749800"/>
            <a:ext cx="214312" cy="1587"/>
          </a:xfrm>
          <a:prstGeom prst="line">
            <a:avLst/>
          </a:prstGeom>
        </p:spPr>
        <p:style>
          <a:lnRef idx="1">
            <a:schemeClr val="dk1"/>
          </a:lnRef>
          <a:fillRef idx="0">
            <a:schemeClr val="dk1"/>
          </a:fillRef>
          <a:effectRef idx="0">
            <a:schemeClr val="dk1"/>
          </a:effectRef>
          <a:fontRef idx="minor">
            <a:schemeClr val="tx1"/>
          </a:fontRef>
        </p:style>
      </p:cxnSp>
      <p:sp>
        <p:nvSpPr>
          <p:cNvPr id="84" name="Rounded Rectangle 83"/>
          <p:cNvSpPr/>
          <p:nvPr/>
        </p:nvSpPr>
        <p:spPr>
          <a:xfrm>
            <a:off x="1357313" y="5572125"/>
            <a:ext cx="6286500" cy="1071563"/>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id-ID" sz="1600" dirty="0">
                <a:solidFill>
                  <a:sysClr val="windowText" lastClr="000000"/>
                </a:solidFill>
              </a:rPr>
              <a:t>Dilakukan proses TGR sesuai ketentuan. Setelah proses penetapan TGR selesai, Pengguna Barang mengajukan permohonan persetujuan penghapusan BMN kepada Pengelola Barang dan melaporkan adanya tagihan TGR ke unit yang menangani keuangan pada K/L</a:t>
            </a:r>
          </a:p>
        </p:txBody>
      </p:sp>
      <p:sp>
        <p:nvSpPr>
          <p:cNvPr id="85" name="Rounded Rectangle 84"/>
          <p:cNvSpPr/>
          <p:nvPr/>
        </p:nvSpPr>
        <p:spPr>
          <a:xfrm>
            <a:off x="3000375" y="4827588"/>
            <a:ext cx="6072188" cy="571500"/>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id-ID" sz="1600" dirty="0">
                <a:solidFill>
                  <a:sysClr val="windowText" lastClr="000000"/>
                </a:solidFill>
              </a:rPr>
              <a:t>Pengguna Barang mengajukan permohonan persetujuan penghapusan BMN kepada Pengelola Barang dengan melampirkan BA-04 dan BA-05</a:t>
            </a:r>
          </a:p>
        </p:txBody>
      </p:sp>
      <p:sp>
        <p:nvSpPr>
          <p:cNvPr id="86" name="TextBox 112"/>
          <p:cNvSpPr txBox="1">
            <a:spLocks noChangeArrowheads="1"/>
          </p:cNvSpPr>
          <p:nvPr/>
        </p:nvSpPr>
        <p:spPr bwMode="auto">
          <a:xfrm>
            <a:off x="2430463" y="4835525"/>
            <a:ext cx="627062"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87" name="TextBox 113"/>
          <p:cNvSpPr txBox="1">
            <a:spLocks noChangeArrowheads="1"/>
          </p:cNvSpPr>
          <p:nvPr/>
        </p:nvSpPr>
        <p:spPr bwMode="auto">
          <a:xfrm>
            <a:off x="1857375" y="5229225"/>
            <a:ext cx="428625" cy="307975"/>
          </a:xfrm>
          <a:prstGeom prst="rect">
            <a:avLst/>
          </a:prstGeom>
          <a:noFill/>
          <a:ln w="9525">
            <a:noFill/>
            <a:miter lim="800000"/>
            <a:headEnd/>
            <a:tailEnd/>
          </a:ln>
        </p:spPr>
        <p:txBody>
          <a:bodyPr>
            <a:spAutoFit/>
          </a:bodyPr>
          <a:lstStyle/>
          <a:p>
            <a:r>
              <a:rPr lang="id-ID" sz="1400" dirty="0">
                <a:latin typeface="Calibri" pitchFamily="34" charset="0"/>
              </a:rPr>
              <a:t>Ya</a:t>
            </a:r>
          </a:p>
        </p:txBody>
      </p:sp>
      <p:sp>
        <p:nvSpPr>
          <p:cNvPr id="88" name="Rounded Rectangle 87"/>
          <p:cNvSpPr/>
          <p:nvPr/>
        </p:nvSpPr>
        <p:spPr>
          <a:xfrm>
            <a:off x="785813" y="142875"/>
            <a:ext cx="1612900" cy="500063"/>
          </a:xfrm>
          <a:prstGeom prst="round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Punya dokumen kepemilikan ?</a:t>
            </a:r>
          </a:p>
        </p:txBody>
      </p:sp>
      <p:cxnSp>
        <p:nvCxnSpPr>
          <p:cNvPr id="89" name="Straight Connector 88"/>
          <p:cNvCxnSpPr>
            <a:endCxn id="96" idx="0"/>
          </p:cNvCxnSpPr>
          <p:nvPr/>
        </p:nvCxnSpPr>
        <p:spPr>
          <a:xfrm rot="5400000">
            <a:off x="1214438" y="784225"/>
            <a:ext cx="284162" cy="158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p:cNvCxnSpPr>
            <a:stCxn id="81" idx="3"/>
            <a:endCxn id="85" idx="1"/>
          </p:cNvCxnSpPr>
          <p:nvPr/>
        </p:nvCxnSpPr>
        <p:spPr>
          <a:xfrm>
            <a:off x="2500313" y="5108575"/>
            <a:ext cx="500062" cy="47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1" name="Rounded Rectangle 90"/>
          <p:cNvSpPr/>
          <p:nvPr/>
        </p:nvSpPr>
        <p:spPr>
          <a:xfrm>
            <a:off x="7858125" y="3000375"/>
            <a:ext cx="785813" cy="3571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cxnSp>
        <p:nvCxnSpPr>
          <p:cNvPr id="92" name="Straight Arrow Connector 91"/>
          <p:cNvCxnSpPr>
            <a:stCxn id="66" idx="3"/>
            <a:endCxn id="91" idx="1"/>
          </p:cNvCxnSpPr>
          <p:nvPr/>
        </p:nvCxnSpPr>
        <p:spPr>
          <a:xfrm flipV="1">
            <a:off x="7643813" y="3178175"/>
            <a:ext cx="214312" cy="6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Rounded Rectangle 92"/>
          <p:cNvSpPr/>
          <p:nvPr/>
        </p:nvSpPr>
        <p:spPr>
          <a:xfrm>
            <a:off x="8143875" y="5930900"/>
            <a:ext cx="785813" cy="355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cxnSp>
        <p:nvCxnSpPr>
          <p:cNvPr id="94" name="Straight Arrow Connector 93"/>
          <p:cNvCxnSpPr>
            <a:stCxn id="84" idx="3"/>
            <a:endCxn id="93" idx="1"/>
          </p:cNvCxnSpPr>
          <p:nvPr/>
        </p:nvCxnSpPr>
        <p:spPr>
          <a:xfrm>
            <a:off x="7643813" y="6108700"/>
            <a:ext cx="5000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flipV="1">
            <a:off x="1357313" y="2571750"/>
            <a:ext cx="323850" cy="0"/>
          </a:xfrm>
          <a:prstGeom prst="line">
            <a:avLst/>
          </a:prstGeom>
        </p:spPr>
        <p:style>
          <a:lnRef idx="1">
            <a:schemeClr val="dk1"/>
          </a:lnRef>
          <a:fillRef idx="0">
            <a:schemeClr val="dk1"/>
          </a:fillRef>
          <a:effectRef idx="0">
            <a:schemeClr val="dk1"/>
          </a:effectRef>
          <a:fontRef idx="minor">
            <a:schemeClr val="tx1"/>
          </a:fontRef>
        </p:style>
      </p:cxnSp>
      <p:sp>
        <p:nvSpPr>
          <p:cNvPr id="96" name="Diamond 95"/>
          <p:cNvSpPr/>
          <p:nvPr/>
        </p:nvSpPr>
        <p:spPr>
          <a:xfrm>
            <a:off x="1071563" y="927100"/>
            <a:ext cx="571500" cy="50006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97" name="Straight Connector 96"/>
          <p:cNvCxnSpPr>
            <a:stCxn id="96" idx="2"/>
          </p:cNvCxnSpPr>
          <p:nvPr/>
        </p:nvCxnSpPr>
        <p:spPr>
          <a:xfrm rot="5400000">
            <a:off x="798513" y="1984375"/>
            <a:ext cx="1116012" cy="1588"/>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a:stCxn id="96" idx="3"/>
            <a:endCxn id="55" idx="1"/>
          </p:cNvCxnSpPr>
          <p:nvPr/>
        </p:nvCxnSpPr>
        <p:spPr>
          <a:xfrm>
            <a:off x="1643063" y="1176338"/>
            <a:ext cx="214312" cy="1587"/>
          </a:xfrm>
          <a:prstGeom prst="line">
            <a:avLst/>
          </a:prstGeom>
        </p:spPr>
        <p:style>
          <a:lnRef idx="1">
            <a:schemeClr val="dk1"/>
          </a:lnRef>
          <a:fillRef idx="0">
            <a:schemeClr val="dk1"/>
          </a:fillRef>
          <a:effectRef idx="0">
            <a:schemeClr val="dk1"/>
          </a:effectRef>
          <a:fontRef idx="minor">
            <a:schemeClr val="tx1"/>
          </a:fontRef>
        </p:style>
      </p:cxnSp>
      <p:sp>
        <p:nvSpPr>
          <p:cNvPr id="99" name="TextBox 66"/>
          <p:cNvSpPr txBox="1">
            <a:spLocks noChangeArrowheads="1"/>
          </p:cNvSpPr>
          <p:nvPr/>
        </p:nvSpPr>
        <p:spPr bwMode="auto">
          <a:xfrm>
            <a:off x="1000125" y="1357313"/>
            <a:ext cx="500063"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100" name="TextBox 69"/>
          <p:cNvSpPr txBox="1">
            <a:spLocks noChangeArrowheads="1"/>
          </p:cNvSpPr>
          <p:nvPr/>
        </p:nvSpPr>
        <p:spPr bwMode="auto">
          <a:xfrm>
            <a:off x="1501775" y="928688"/>
            <a:ext cx="571500" cy="307975"/>
          </a:xfrm>
          <a:prstGeom prst="rect">
            <a:avLst/>
          </a:prstGeom>
          <a:noFill/>
          <a:ln w="9525">
            <a:noFill/>
            <a:miter lim="800000"/>
            <a:headEnd/>
            <a:tailEnd/>
          </a:ln>
        </p:spPr>
        <p:txBody>
          <a:bodyPr>
            <a:spAutoFit/>
          </a:bodyPr>
          <a:lstStyle/>
          <a:p>
            <a:r>
              <a:rPr lang="id-ID" sz="1400">
                <a:latin typeface="Calibri" pitchFamily="34" charset="0"/>
              </a:rPr>
              <a:t>Tdk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1082660"/>
          </a:xfrm>
        </p:spPr>
        <p:txBody>
          <a:bodyPr>
            <a:normAutofit/>
          </a:bodyPr>
          <a:lstStyle/>
          <a:p>
            <a:r>
              <a:rPr lang="id-ID" sz="3200" b="1" dirty="0" smtClean="0">
                <a:solidFill>
                  <a:srgbClr val="003300"/>
                </a:solidFill>
                <a:effectLst>
                  <a:outerShdw blurRad="38100" dist="38100" dir="2700000" algn="tl">
                    <a:srgbClr val="000000">
                      <a:alpha val="43137"/>
                    </a:srgbClr>
                  </a:outerShdw>
                </a:effectLst>
              </a:rPr>
              <a:t>BMN dalam kondisi rusak berat namun masih tercatat dalam daftar BMN</a:t>
            </a:r>
            <a:endParaRPr lang="id-ID" sz="3200" b="1" dirty="0">
              <a:solidFill>
                <a:srgbClr val="0033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928802"/>
            <a:ext cx="7829576" cy="4197361"/>
          </a:xfrm>
        </p:spPr>
        <p:txBody>
          <a:bodyPr>
            <a:normAutofit/>
          </a:bodyPr>
          <a:lstStyle/>
          <a:p>
            <a:pPr marL="0" indent="0" algn="ctr">
              <a:lnSpc>
                <a:spcPct val="130000"/>
              </a:lnSpc>
              <a:buNone/>
            </a:pPr>
            <a:r>
              <a:rPr lang="id-ID" sz="2400" dirty="0"/>
              <a:t>Terhadap BMN yang berada dalam kondisi rusak berat </a:t>
            </a:r>
            <a:r>
              <a:rPr lang="id-ID" sz="2400" dirty="0" smtClean="0"/>
              <a:t> namun </a:t>
            </a:r>
            <a:r>
              <a:rPr lang="id-ID" sz="2400" dirty="0"/>
              <a:t>masih tercatat dalam daftar BMN, Pengguna Barang mengajukan usulan penghapusan kepada Pengelola Barang berdasarkan berita acara hasil penertiban BMN, data barang dengan disertai surat pernyataan dari Pengguna Barang</a:t>
            </a:r>
            <a:r>
              <a:rPr lang="id-ID" sz="2400" dirty="0" smtClean="0"/>
              <a:t>/ Kuasa </a:t>
            </a:r>
            <a:r>
              <a:rPr lang="id-ID" sz="2400" dirty="0"/>
              <a:t>Penguna Barang bahwa BMN dalam kondisi rusak berat dan tidak dapat dipindahtangankan/dimanfaatkan. </a:t>
            </a:r>
          </a:p>
          <a:p>
            <a:pPr>
              <a:buNone/>
            </a:pPr>
            <a:endParaRPr lang="id-ID" sz="2400" dirty="0"/>
          </a:p>
        </p:txBody>
      </p:sp>
      <p:sp>
        <p:nvSpPr>
          <p:cNvPr id="4" name="Heptagon 3"/>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a:solidFill>
                  <a:srgbClr val="FFFF00"/>
                </a:solidFill>
                <a:effectLst>
                  <a:outerShdw blurRad="38100" dist="38100" dir="2700000" algn="tl">
                    <a:srgbClr val="000000">
                      <a:alpha val="43137"/>
                    </a:srgbClr>
                  </a:outerShdw>
                </a:effectLst>
              </a:rPr>
              <a:t>2</a:t>
            </a:r>
          </a:p>
        </p:txBody>
      </p:sp>
      <p:sp>
        <p:nvSpPr>
          <p:cNvPr id="5"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31</a:t>
            </a:fld>
            <a:endParaRPr lang="id-ID" sz="1200" dirty="0">
              <a:solidFill>
                <a:prstClr val="white"/>
              </a:solidFill>
              <a:latin typeface="Calibri"/>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5334000" cy="796908"/>
          </a:xfrm>
        </p:spPr>
        <p:txBody>
          <a:bodyPr>
            <a:normAutofit fontScale="90000"/>
          </a:bodyPr>
          <a:lstStyle/>
          <a:p>
            <a:pPr lvl="0"/>
            <a:r>
              <a:rPr lang="id-ID" sz="3600" b="1" dirty="0" smtClean="0">
                <a:solidFill>
                  <a:srgbClr val="003300"/>
                </a:solidFill>
                <a:effectLst>
                  <a:outerShdw blurRad="38100" dist="38100" dir="2700000" algn="tl">
                    <a:srgbClr val="000000">
                      <a:alpha val="43137"/>
                    </a:srgbClr>
                  </a:outerShdw>
                </a:effectLst>
              </a:rPr>
              <a:t>Barang yang tidak ditemukan</a:t>
            </a:r>
            <a:r>
              <a:rPr lang="id-ID" b="1" smtClean="0">
                <a:solidFill>
                  <a:srgbClr val="003300"/>
                </a:solidFill>
                <a:effectLst>
                  <a:outerShdw blurRad="38100" dist="38100" dir="2700000" algn="tl">
                    <a:srgbClr val="000000">
                      <a:alpha val="43137"/>
                    </a:srgbClr>
                  </a:outerShdw>
                </a:effectLst>
              </a:rPr>
              <a:t/>
            </a:r>
            <a:br>
              <a:rPr lang="id-ID" b="1" smtClean="0">
                <a:solidFill>
                  <a:srgbClr val="003300"/>
                </a:solidFill>
                <a:effectLst>
                  <a:outerShdw blurRad="38100" dist="38100" dir="2700000" algn="tl">
                    <a:srgbClr val="000000">
                      <a:alpha val="43137"/>
                    </a:srgbClr>
                  </a:outerShdw>
                </a:effectLst>
              </a:rPr>
            </a:br>
            <a:r>
              <a:rPr lang="id-ID" sz="31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a:t>
            </a:r>
            <a:r>
              <a:rPr lang="en-US" sz="31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Koreksi Akuntansi</a:t>
            </a:r>
            <a:r>
              <a:rPr lang="id-ID" sz="3100" b="1" smtClean="0">
                <a:solidFill>
                  <a:srgbClr val="C00000"/>
                </a:solidFill>
                <a:effectLst>
                  <a:outerShdw blurRad="38100" dist="38100" dir="2700000" algn="tl">
                    <a:srgbClr val="000000">
                      <a:alpha val="43137"/>
                    </a:srgbClr>
                  </a:outerShdw>
                </a:effectLst>
                <a:latin typeface="BrowalliaUPC" pitchFamily="34" charset="-34"/>
                <a:cs typeface="BrowalliaUPC" pitchFamily="34" charset="-34"/>
              </a:rPr>
              <a:t>)</a:t>
            </a:r>
            <a:endParaRPr lang="id-ID" sz="3100" b="1" dirty="0">
              <a:solidFill>
                <a:srgbClr val="C00000"/>
              </a:solidFill>
              <a:effectLst>
                <a:outerShdw blurRad="38100" dist="38100" dir="2700000" algn="tl">
                  <a:srgbClr val="000000">
                    <a:alpha val="43137"/>
                  </a:srgbClr>
                </a:outerShdw>
              </a:effectLst>
              <a:latin typeface="BrowalliaUPC" pitchFamily="34" charset="-34"/>
              <a:cs typeface="BrowalliaUPC" pitchFamily="34" charset="-34"/>
            </a:endParaRPr>
          </a:p>
        </p:txBody>
      </p:sp>
      <p:sp>
        <p:nvSpPr>
          <p:cNvPr id="5" name="Heptagon 4"/>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1</a:t>
            </a:r>
            <a:endParaRPr lang="id-ID" sz="3200" b="1" dirty="0">
              <a:solidFill>
                <a:srgbClr val="FFFF00"/>
              </a:solidFill>
              <a:effectLst>
                <a:outerShdw blurRad="38100" dist="38100" dir="2700000" algn="tl">
                  <a:srgbClr val="000000">
                    <a:alpha val="43137"/>
                  </a:srgbClr>
                </a:outerShdw>
              </a:effectLst>
            </a:endParaRPr>
          </a:p>
        </p:txBody>
      </p:sp>
      <p:sp>
        <p:nvSpPr>
          <p:cNvPr id="6"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32</a:t>
            </a:fld>
            <a:endParaRPr lang="id-ID" sz="1200" dirty="0">
              <a:solidFill>
                <a:prstClr val="white"/>
              </a:solidFill>
              <a:latin typeface="Calibri"/>
              <a:cs typeface="Arial" charset="0"/>
            </a:endParaRPr>
          </a:p>
        </p:txBody>
      </p:sp>
      <p:sp>
        <p:nvSpPr>
          <p:cNvPr id="8" name="Rounded Rectangle 7"/>
          <p:cNvSpPr/>
          <p:nvPr/>
        </p:nvSpPr>
        <p:spPr>
          <a:xfrm>
            <a:off x="1000125" y="2786063"/>
            <a:ext cx="2500313" cy="500062"/>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t>penghapusan (301) pada SIMAK-BMN</a:t>
            </a:r>
            <a:endParaRPr lang="id-ID" sz="1600" dirty="0">
              <a:solidFill>
                <a:sysClr val="windowText" lastClr="000000"/>
              </a:solidFill>
            </a:endParaRPr>
          </a:p>
        </p:txBody>
      </p:sp>
      <p:sp>
        <p:nvSpPr>
          <p:cNvPr id="9" name="Rounded Rectangle 8"/>
          <p:cNvSpPr/>
          <p:nvPr/>
        </p:nvSpPr>
        <p:spPr>
          <a:xfrm>
            <a:off x="1000125" y="3843338"/>
            <a:ext cx="2500313" cy="428625"/>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Pindah ke catatan manual</a:t>
            </a:r>
          </a:p>
        </p:txBody>
      </p:sp>
      <p:cxnSp>
        <p:nvCxnSpPr>
          <p:cNvPr id="10" name="Straight Arrow Connector 9"/>
          <p:cNvCxnSpPr>
            <a:stCxn id="8" idx="2"/>
            <a:endCxn id="9" idx="0"/>
          </p:cNvCxnSpPr>
          <p:nvPr/>
        </p:nvCxnSpPr>
        <p:spPr>
          <a:xfrm rot="5400000">
            <a:off x="1971675" y="3563938"/>
            <a:ext cx="55721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257675" y="5357813"/>
            <a:ext cx="2857500" cy="928687"/>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Disclose pada Catatan Atas Laporan Keuangan dan Catatan Atas Laporan BMN</a:t>
            </a:r>
          </a:p>
        </p:txBody>
      </p:sp>
      <p:sp>
        <p:nvSpPr>
          <p:cNvPr id="12" name="Rounded Rectangle 11"/>
          <p:cNvSpPr/>
          <p:nvPr/>
        </p:nvSpPr>
        <p:spPr>
          <a:xfrm>
            <a:off x="3571875" y="4429125"/>
            <a:ext cx="1428750" cy="500063"/>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Proses administrasi</a:t>
            </a:r>
          </a:p>
        </p:txBody>
      </p:sp>
      <p:sp>
        <p:nvSpPr>
          <p:cNvPr id="13" name="Rounded Rectangle 12"/>
          <p:cNvSpPr/>
          <p:nvPr/>
        </p:nvSpPr>
        <p:spPr>
          <a:xfrm>
            <a:off x="1458913" y="500063"/>
            <a:ext cx="1612900" cy="500062"/>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Existing ?</a:t>
            </a:r>
          </a:p>
        </p:txBody>
      </p:sp>
      <p:sp>
        <p:nvSpPr>
          <p:cNvPr id="14" name="Diamond 13"/>
          <p:cNvSpPr/>
          <p:nvPr/>
        </p:nvSpPr>
        <p:spPr>
          <a:xfrm>
            <a:off x="1973263" y="121126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15" name="Straight Connector 14"/>
          <p:cNvCxnSpPr>
            <a:stCxn id="13" idx="2"/>
            <a:endCxn id="14" idx="0"/>
          </p:cNvCxnSpPr>
          <p:nvPr/>
        </p:nvCxnSpPr>
        <p:spPr>
          <a:xfrm rot="5400000">
            <a:off x="2156619" y="1102519"/>
            <a:ext cx="2111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3"/>
            <a:endCxn id="20" idx="1"/>
          </p:cNvCxnSpPr>
          <p:nvPr/>
        </p:nvCxnSpPr>
        <p:spPr>
          <a:xfrm>
            <a:off x="2544763" y="1460500"/>
            <a:ext cx="250031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34"/>
          <p:cNvSpPr txBox="1">
            <a:spLocks noChangeArrowheads="1"/>
          </p:cNvSpPr>
          <p:nvPr/>
        </p:nvSpPr>
        <p:spPr bwMode="auto">
          <a:xfrm>
            <a:off x="2541588" y="1174750"/>
            <a:ext cx="744537" cy="307975"/>
          </a:xfrm>
          <a:prstGeom prst="rect">
            <a:avLst/>
          </a:prstGeom>
          <a:noFill/>
          <a:ln w="9525">
            <a:noFill/>
            <a:miter lim="800000"/>
            <a:headEnd/>
            <a:tailEnd/>
          </a:ln>
        </p:spPr>
        <p:txBody>
          <a:bodyPr>
            <a:spAutoFit/>
          </a:bodyPr>
          <a:lstStyle/>
          <a:p>
            <a:r>
              <a:rPr lang="id-ID" sz="1400">
                <a:latin typeface="Calibri" pitchFamily="34" charset="0"/>
              </a:rPr>
              <a:t>Ada</a:t>
            </a:r>
          </a:p>
        </p:txBody>
      </p:sp>
      <p:sp>
        <p:nvSpPr>
          <p:cNvPr id="18" name="TextBox 35"/>
          <p:cNvSpPr txBox="1">
            <a:spLocks noChangeArrowheads="1"/>
          </p:cNvSpPr>
          <p:nvPr/>
        </p:nvSpPr>
        <p:spPr bwMode="auto">
          <a:xfrm>
            <a:off x="1684338" y="1590675"/>
            <a:ext cx="744537" cy="523875"/>
          </a:xfrm>
          <a:prstGeom prst="rect">
            <a:avLst/>
          </a:prstGeom>
          <a:noFill/>
          <a:ln w="9525">
            <a:noFill/>
            <a:miter lim="800000"/>
            <a:headEnd/>
            <a:tailEnd/>
          </a:ln>
        </p:spPr>
        <p:txBody>
          <a:bodyPr>
            <a:spAutoFit/>
          </a:bodyPr>
          <a:lstStyle/>
          <a:p>
            <a:r>
              <a:rPr lang="id-ID" sz="1400">
                <a:latin typeface="Calibri" pitchFamily="34" charset="0"/>
              </a:rPr>
              <a:t>Tidak Ada</a:t>
            </a:r>
          </a:p>
        </p:txBody>
      </p:sp>
      <p:cxnSp>
        <p:nvCxnSpPr>
          <p:cNvPr id="19" name="Straight Arrow Connector 18"/>
          <p:cNvCxnSpPr>
            <a:stCxn id="14" idx="2"/>
            <a:endCxn id="8" idx="0"/>
          </p:cNvCxnSpPr>
          <p:nvPr/>
        </p:nvCxnSpPr>
        <p:spPr>
          <a:xfrm rot="5400000">
            <a:off x="1716882" y="2243931"/>
            <a:ext cx="1074738"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045075" y="1285875"/>
            <a:ext cx="1257300" cy="35718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Catat</a:t>
            </a:r>
          </a:p>
        </p:txBody>
      </p:sp>
      <p:cxnSp>
        <p:nvCxnSpPr>
          <p:cNvPr id="21" name="Straight Arrow Connector 20"/>
          <p:cNvCxnSpPr>
            <a:endCxn id="22" idx="0"/>
          </p:cNvCxnSpPr>
          <p:nvPr/>
        </p:nvCxnSpPr>
        <p:spPr>
          <a:xfrm rot="16200000" flipH="1">
            <a:off x="7373938" y="4537075"/>
            <a:ext cx="2160587" cy="2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8001000" y="5629275"/>
            <a:ext cx="928688" cy="3714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sp>
        <p:nvSpPr>
          <p:cNvPr id="23" name="Rounded Rectangle 22"/>
          <p:cNvSpPr/>
          <p:nvPr/>
        </p:nvSpPr>
        <p:spPr>
          <a:xfrm>
            <a:off x="5043488" y="1928813"/>
            <a:ext cx="1255712" cy="357187"/>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Dikuasai ?</a:t>
            </a:r>
          </a:p>
        </p:txBody>
      </p:sp>
      <p:sp>
        <p:nvSpPr>
          <p:cNvPr id="24" name="Diamond 23"/>
          <p:cNvSpPr/>
          <p:nvPr/>
        </p:nvSpPr>
        <p:spPr>
          <a:xfrm>
            <a:off x="5386388" y="250031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25" name="Straight Connector 24"/>
          <p:cNvCxnSpPr>
            <a:stCxn id="23" idx="2"/>
            <a:endCxn id="24" idx="0"/>
          </p:cNvCxnSpPr>
          <p:nvPr/>
        </p:nvCxnSpPr>
        <p:spPr>
          <a:xfrm rot="16200000" flipH="1">
            <a:off x="5564981" y="2393157"/>
            <a:ext cx="21431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55"/>
          <p:cNvSpPr txBox="1">
            <a:spLocks noChangeArrowheads="1"/>
          </p:cNvSpPr>
          <p:nvPr/>
        </p:nvSpPr>
        <p:spPr bwMode="auto">
          <a:xfrm>
            <a:off x="5913438" y="2428875"/>
            <a:ext cx="385762"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27" name="TextBox 57"/>
          <p:cNvSpPr txBox="1">
            <a:spLocks noChangeArrowheads="1"/>
          </p:cNvSpPr>
          <p:nvPr/>
        </p:nvSpPr>
        <p:spPr bwMode="auto">
          <a:xfrm>
            <a:off x="5114925" y="2928938"/>
            <a:ext cx="642938" cy="307975"/>
          </a:xfrm>
          <a:prstGeom prst="rect">
            <a:avLst/>
          </a:prstGeom>
          <a:noFill/>
          <a:ln w="9525">
            <a:noFill/>
            <a:miter lim="800000"/>
            <a:headEnd/>
            <a:tailEnd/>
          </a:ln>
        </p:spPr>
        <p:txBody>
          <a:bodyPr>
            <a:spAutoFit/>
          </a:bodyPr>
          <a:lstStyle/>
          <a:p>
            <a:pPr algn="ctr"/>
            <a:r>
              <a:rPr lang="id-ID" sz="1400">
                <a:latin typeface="Calibri" pitchFamily="34" charset="0"/>
              </a:rPr>
              <a:t>Tidak</a:t>
            </a:r>
          </a:p>
        </p:txBody>
      </p:sp>
      <p:cxnSp>
        <p:nvCxnSpPr>
          <p:cNvPr id="28" name="Straight Arrow Connector 27"/>
          <p:cNvCxnSpPr>
            <a:stCxn id="24" idx="2"/>
            <a:endCxn id="30" idx="0"/>
          </p:cNvCxnSpPr>
          <p:nvPr/>
        </p:nvCxnSpPr>
        <p:spPr>
          <a:xfrm rot="5400000">
            <a:off x="5214938" y="3457575"/>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23" idx="0"/>
          </p:cNvCxnSpPr>
          <p:nvPr/>
        </p:nvCxnSpPr>
        <p:spPr>
          <a:xfrm rot="5400000">
            <a:off x="5530057" y="1785144"/>
            <a:ext cx="2857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043488" y="3914775"/>
            <a:ext cx="1255712" cy="35718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Sengketa ?</a:t>
            </a:r>
          </a:p>
        </p:txBody>
      </p:sp>
      <p:sp>
        <p:nvSpPr>
          <p:cNvPr id="31" name="Diamond 30"/>
          <p:cNvSpPr/>
          <p:nvPr/>
        </p:nvSpPr>
        <p:spPr>
          <a:xfrm>
            <a:off x="5386388" y="4645025"/>
            <a:ext cx="571500" cy="50006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32" name="Straight Connector 31"/>
          <p:cNvCxnSpPr>
            <a:stCxn id="30" idx="2"/>
            <a:endCxn id="31" idx="0"/>
          </p:cNvCxnSpPr>
          <p:nvPr/>
        </p:nvCxnSpPr>
        <p:spPr>
          <a:xfrm rot="16200000" flipH="1">
            <a:off x="5485607" y="4458494"/>
            <a:ext cx="373062"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81"/>
          <p:cNvSpPr txBox="1">
            <a:spLocks noChangeArrowheads="1"/>
          </p:cNvSpPr>
          <p:nvPr/>
        </p:nvSpPr>
        <p:spPr bwMode="auto">
          <a:xfrm>
            <a:off x="5900738" y="4622800"/>
            <a:ext cx="601662"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34" name="TextBox 82"/>
          <p:cNvSpPr txBox="1">
            <a:spLocks noChangeArrowheads="1"/>
          </p:cNvSpPr>
          <p:nvPr/>
        </p:nvSpPr>
        <p:spPr bwMode="auto">
          <a:xfrm>
            <a:off x="5359400" y="5030788"/>
            <a:ext cx="357188" cy="307975"/>
          </a:xfrm>
          <a:prstGeom prst="rect">
            <a:avLst/>
          </a:prstGeom>
          <a:noFill/>
          <a:ln w="9525">
            <a:noFill/>
            <a:miter lim="800000"/>
            <a:headEnd/>
            <a:tailEnd/>
          </a:ln>
        </p:spPr>
        <p:txBody>
          <a:bodyPr>
            <a:spAutoFit/>
          </a:bodyPr>
          <a:lstStyle/>
          <a:p>
            <a:pPr algn="ctr"/>
            <a:r>
              <a:rPr lang="id-ID" sz="1400">
                <a:latin typeface="Calibri" pitchFamily="34" charset="0"/>
              </a:rPr>
              <a:t>Ya</a:t>
            </a:r>
          </a:p>
        </p:txBody>
      </p:sp>
      <p:cxnSp>
        <p:nvCxnSpPr>
          <p:cNvPr id="35" name="Straight Arrow Connector 34"/>
          <p:cNvCxnSpPr>
            <a:stCxn id="31" idx="2"/>
            <a:endCxn id="11" idx="0"/>
          </p:cNvCxnSpPr>
          <p:nvPr/>
        </p:nvCxnSpPr>
        <p:spPr>
          <a:xfrm rot="16200000" flipH="1">
            <a:off x="5572919" y="5244307"/>
            <a:ext cx="212725" cy="14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1" idx="3"/>
          </p:cNvCxnSpPr>
          <p:nvPr/>
        </p:nvCxnSpPr>
        <p:spPr>
          <a:xfrm>
            <a:off x="5957888" y="4894263"/>
            <a:ext cx="2482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1"/>
          </p:cNvCxnSpPr>
          <p:nvPr/>
        </p:nvCxnSpPr>
        <p:spPr>
          <a:xfrm rot="10800000" flipV="1">
            <a:off x="4322763" y="4098925"/>
            <a:ext cx="720725"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4156075" y="4267200"/>
            <a:ext cx="323850" cy="0"/>
          </a:xfrm>
          <a:prstGeom prst="straightConnector1">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32188" y="4116388"/>
            <a:ext cx="539750" cy="1587"/>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3909219" y="4275932"/>
            <a:ext cx="325437" cy="0"/>
          </a:xfrm>
          <a:prstGeom prst="straightConnector1">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2"/>
          </p:cNvCxnSpPr>
          <p:nvPr/>
        </p:nvCxnSpPr>
        <p:spPr>
          <a:xfrm rot="5400000">
            <a:off x="1475582" y="5045869"/>
            <a:ext cx="15478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55838" y="5816600"/>
            <a:ext cx="201612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22" idx="1"/>
          </p:cNvCxnSpPr>
          <p:nvPr/>
        </p:nvCxnSpPr>
        <p:spPr>
          <a:xfrm flipV="1">
            <a:off x="7115175" y="5815013"/>
            <a:ext cx="885825" cy="7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572250" y="2501900"/>
            <a:ext cx="1255713" cy="500063"/>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Rusak    Berat ?</a:t>
            </a:r>
          </a:p>
        </p:txBody>
      </p:sp>
      <p:cxnSp>
        <p:nvCxnSpPr>
          <p:cNvPr id="45" name="Straight Arrow Connector 44"/>
          <p:cNvCxnSpPr>
            <a:stCxn id="24" idx="3"/>
            <a:endCxn id="44" idx="1"/>
          </p:cNvCxnSpPr>
          <p:nvPr/>
        </p:nvCxnSpPr>
        <p:spPr>
          <a:xfrm>
            <a:off x="5957888" y="2749550"/>
            <a:ext cx="61436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6915150" y="3214688"/>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47" name="Straight Connector 46"/>
          <p:cNvCxnSpPr>
            <a:stCxn id="44" idx="2"/>
            <a:endCxn id="46" idx="0"/>
          </p:cNvCxnSpPr>
          <p:nvPr/>
        </p:nvCxnSpPr>
        <p:spPr>
          <a:xfrm rot="16200000" flipH="1">
            <a:off x="7094537" y="3108326"/>
            <a:ext cx="21272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572250" y="3929063"/>
            <a:ext cx="1255713" cy="500062"/>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Koreksi SIMAK </a:t>
            </a:r>
          </a:p>
        </p:txBody>
      </p:sp>
      <p:cxnSp>
        <p:nvCxnSpPr>
          <p:cNvPr id="49" name="Straight Connector 48"/>
          <p:cNvCxnSpPr>
            <a:stCxn id="46" idx="2"/>
            <a:endCxn id="48" idx="0"/>
          </p:cNvCxnSpPr>
          <p:nvPr/>
        </p:nvCxnSpPr>
        <p:spPr>
          <a:xfrm rot="5400000">
            <a:off x="7093743" y="3821907"/>
            <a:ext cx="214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6" idx="3"/>
          </p:cNvCxnSpPr>
          <p:nvPr/>
        </p:nvCxnSpPr>
        <p:spPr>
          <a:xfrm>
            <a:off x="7486650" y="3465513"/>
            <a:ext cx="942975"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161"/>
          <p:cNvSpPr txBox="1">
            <a:spLocks noChangeArrowheads="1"/>
          </p:cNvSpPr>
          <p:nvPr/>
        </p:nvSpPr>
        <p:spPr bwMode="auto">
          <a:xfrm>
            <a:off x="6858000" y="3571875"/>
            <a:ext cx="387350"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52" name="TextBox 162"/>
          <p:cNvSpPr txBox="1">
            <a:spLocks noChangeArrowheads="1"/>
          </p:cNvSpPr>
          <p:nvPr/>
        </p:nvSpPr>
        <p:spPr bwMode="auto">
          <a:xfrm>
            <a:off x="7358063" y="3214688"/>
            <a:ext cx="642937" cy="307975"/>
          </a:xfrm>
          <a:prstGeom prst="rect">
            <a:avLst/>
          </a:prstGeom>
          <a:noFill/>
          <a:ln w="9525">
            <a:noFill/>
            <a:miter lim="800000"/>
            <a:headEnd/>
            <a:tailEnd/>
          </a:ln>
        </p:spPr>
        <p:txBody>
          <a:bodyPr>
            <a:spAutoFit/>
          </a:bodyPr>
          <a:lstStyle/>
          <a:p>
            <a:pPr algn="ctr"/>
            <a:r>
              <a:rPr lang="id-ID" sz="1400">
                <a:latin typeface="Calibri" pitchFamily="34" charset="0"/>
              </a:rPr>
              <a:t>Tidak</a:t>
            </a:r>
          </a:p>
        </p:txBody>
      </p:sp>
      <p:cxnSp>
        <p:nvCxnSpPr>
          <p:cNvPr id="53" name="Straight Connector 52"/>
          <p:cNvCxnSpPr>
            <a:stCxn id="48" idx="3"/>
          </p:cNvCxnSpPr>
          <p:nvPr/>
        </p:nvCxnSpPr>
        <p:spPr>
          <a:xfrm>
            <a:off x="7827963" y="4179888"/>
            <a:ext cx="601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6" idx="1"/>
          </p:cNvCxnSpPr>
          <p:nvPr/>
        </p:nvCxnSpPr>
        <p:spPr>
          <a:xfrm rot="10800000">
            <a:off x="4214813" y="3465513"/>
            <a:ext cx="2700337"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3713957" y="3942556"/>
            <a:ext cx="971550" cy="1587"/>
          </a:xfrm>
          <a:prstGeom prst="straightConnector1">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74638"/>
            <a:ext cx="5486400" cy="715962"/>
          </a:xfrm>
        </p:spPr>
        <p:txBody>
          <a:bodyPr>
            <a:noAutofit/>
          </a:bodyPr>
          <a:lstStyle/>
          <a:p>
            <a:r>
              <a:rPr lang="id-ID" sz="3200" b="1" smtClean="0">
                <a:solidFill>
                  <a:srgbClr val="003300"/>
                </a:solidFill>
                <a:effectLst>
                  <a:outerShdw blurRad="38100" dist="38100" dir="2700000" algn="tl">
                    <a:srgbClr val="000000">
                      <a:alpha val="43137"/>
                    </a:srgbClr>
                  </a:outerShdw>
                </a:effectLst>
              </a:rPr>
              <a:t>BMN dalam penguasaan K/L</a:t>
            </a:r>
            <a:r>
              <a:rPr lang="en-US" sz="3200" b="1" smtClean="0">
                <a:solidFill>
                  <a:srgbClr val="003300"/>
                </a:solidFill>
                <a:effectLst>
                  <a:outerShdw blurRad="38100" dist="38100" dir="2700000" algn="tl">
                    <a:srgbClr val="000000">
                      <a:alpha val="43137"/>
                    </a:srgbClr>
                  </a:outerShdw>
                </a:effectLst>
              </a:rPr>
              <a:t/>
            </a:r>
            <a:br>
              <a:rPr lang="en-US" sz="3200" b="1" smtClean="0">
                <a:solidFill>
                  <a:srgbClr val="003300"/>
                </a:solidFill>
                <a:effectLst>
                  <a:outerShdw blurRad="38100" dist="38100" dir="2700000" algn="tl">
                    <a:srgbClr val="000000">
                      <a:alpha val="43137"/>
                    </a:srgbClr>
                  </a:outerShdw>
                </a:effectLst>
              </a:rPr>
            </a:br>
            <a:r>
              <a:rPr lang="en-US" sz="2000" b="1" smtClean="0">
                <a:solidFill>
                  <a:srgbClr val="C00000"/>
                </a:solidFill>
                <a:effectLst>
                  <a:outerShdw blurRad="38100" dist="38100" dir="2700000" algn="tl">
                    <a:srgbClr val="000000">
                      <a:alpha val="43137"/>
                    </a:srgbClr>
                  </a:outerShdw>
                </a:effectLst>
              </a:rPr>
              <a:t>(BMN berupa </a:t>
            </a:r>
            <a:r>
              <a:rPr lang="id-ID" sz="2000" b="1" smtClean="0">
                <a:solidFill>
                  <a:srgbClr val="C00000"/>
                </a:solidFill>
                <a:effectLst>
                  <a:outerShdw blurRad="38100" dist="38100" dir="2700000" algn="tl">
                    <a:srgbClr val="000000">
                      <a:alpha val="43137"/>
                    </a:srgbClr>
                  </a:outerShdw>
                </a:effectLst>
              </a:rPr>
              <a:t> tanah</a:t>
            </a:r>
            <a:r>
              <a:rPr lang="en-US" sz="2000" b="1" smtClean="0">
                <a:solidFill>
                  <a:srgbClr val="C00000"/>
                </a:solidFill>
                <a:effectLst>
                  <a:outerShdw blurRad="38100" dist="38100" dir="2700000" algn="tl">
                    <a:srgbClr val="000000">
                      <a:alpha val="43137"/>
                    </a:srgbClr>
                  </a:outerShdw>
                </a:effectLst>
              </a:rPr>
              <a:t>)</a:t>
            </a:r>
            <a:endParaRPr lang="id-ID" sz="2000" b="1" dirty="0">
              <a:solidFill>
                <a:srgbClr val="C00000"/>
              </a:solidFill>
              <a:effectLst>
                <a:outerShdw blurRad="38100" dist="38100" dir="2700000" algn="tl">
                  <a:srgbClr val="000000">
                    <a:alpha val="43137"/>
                  </a:srgbClr>
                </a:outerShdw>
              </a:effectLst>
            </a:endParaRPr>
          </a:p>
        </p:txBody>
      </p:sp>
      <p:sp>
        <p:nvSpPr>
          <p:cNvPr id="4" name="Heptagon 3"/>
          <p:cNvSpPr/>
          <p:nvPr/>
        </p:nvSpPr>
        <p:spPr>
          <a:xfrm>
            <a:off x="100902" y="5486400"/>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a:solidFill>
                  <a:srgbClr val="FFFF00"/>
                </a:solidFill>
                <a:effectLst>
                  <a:outerShdw blurRad="38100" dist="38100" dir="2700000" algn="tl">
                    <a:srgbClr val="000000">
                      <a:alpha val="43137"/>
                    </a:srgbClr>
                  </a:outerShdw>
                </a:effectLst>
              </a:rPr>
              <a:t>3</a:t>
            </a:r>
          </a:p>
        </p:txBody>
      </p:sp>
      <p:sp>
        <p:nvSpPr>
          <p:cNvPr id="5"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33</a:t>
            </a:fld>
            <a:endParaRPr lang="id-ID" sz="1200" dirty="0">
              <a:solidFill>
                <a:prstClr val="white"/>
              </a:solidFill>
              <a:latin typeface="Calibri"/>
              <a:cs typeface="Arial" charset="0"/>
            </a:endParaRPr>
          </a:p>
        </p:txBody>
      </p:sp>
      <p:sp>
        <p:nvSpPr>
          <p:cNvPr id="10" name="Heptagon 9"/>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a:solidFill>
                  <a:srgbClr val="FFFF00"/>
                </a:solidFill>
                <a:effectLst>
                  <a:outerShdw blurRad="38100" dist="38100" dir="2700000" algn="tl">
                    <a:srgbClr val="000000">
                      <a:alpha val="43137"/>
                    </a:srgbClr>
                  </a:outerShdw>
                </a:effectLst>
              </a:rPr>
              <a:t>4</a:t>
            </a:r>
          </a:p>
        </p:txBody>
      </p:sp>
      <p:sp>
        <p:nvSpPr>
          <p:cNvPr id="12" name="Rounded Rectangle 11"/>
          <p:cNvSpPr/>
          <p:nvPr/>
        </p:nvSpPr>
        <p:spPr>
          <a:xfrm>
            <a:off x="1000125" y="1971675"/>
            <a:ext cx="1714500" cy="5000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Ada dokumen awal ?</a:t>
            </a:r>
          </a:p>
        </p:txBody>
      </p:sp>
      <p:sp>
        <p:nvSpPr>
          <p:cNvPr id="13" name="Diamond 12"/>
          <p:cNvSpPr/>
          <p:nvPr/>
        </p:nvSpPr>
        <p:spPr>
          <a:xfrm>
            <a:off x="1571625" y="2686050"/>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14" name="Straight Connector 13"/>
          <p:cNvCxnSpPr>
            <a:stCxn id="12" idx="2"/>
            <a:endCxn id="13" idx="0"/>
          </p:cNvCxnSpPr>
          <p:nvPr/>
        </p:nvCxnSpPr>
        <p:spPr>
          <a:xfrm rot="5400000">
            <a:off x="1749425" y="2578100"/>
            <a:ext cx="214313" cy="1587"/>
          </a:xfrm>
          <a:prstGeom prst="line">
            <a:avLst/>
          </a:prstGeom>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3214688" y="2570162"/>
            <a:ext cx="1643062"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Atas nama K/L ?</a:t>
            </a:r>
          </a:p>
        </p:txBody>
      </p:sp>
      <p:cxnSp>
        <p:nvCxnSpPr>
          <p:cNvPr id="16" name="Straight Arrow Connector 15"/>
          <p:cNvCxnSpPr>
            <a:stCxn id="13" idx="3"/>
            <a:endCxn id="15" idx="1"/>
          </p:cNvCxnSpPr>
          <p:nvPr/>
        </p:nvCxnSpPr>
        <p:spPr>
          <a:xfrm flipV="1">
            <a:off x="2143125" y="2927350"/>
            <a:ext cx="1071563" cy="79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46"/>
          <p:cNvSpPr txBox="1">
            <a:spLocks noChangeArrowheads="1"/>
          </p:cNvSpPr>
          <p:nvPr/>
        </p:nvSpPr>
        <p:spPr bwMode="auto">
          <a:xfrm>
            <a:off x="1143000" y="3400425"/>
            <a:ext cx="714375"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18" name="TextBox 47"/>
          <p:cNvSpPr txBox="1">
            <a:spLocks noChangeArrowheads="1"/>
          </p:cNvSpPr>
          <p:nvPr/>
        </p:nvSpPr>
        <p:spPr bwMode="auto">
          <a:xfrm>
            <a:off x="2054225" y="2655887"/>
            <a:ext cx="428625" cy="307975"/>
          </a:xfrm>
          <a:prstGeom prst="rect">
            <a:avLst/>
          </a:prstGeom>
          <a:noFill/>
          <a:ln w="9525">
            <a:noFill/>
            <a:miter lim="800000"/>
            <a:headEnd/>
            <a:tailEnd/>
          </a:ln>
        </p:spPr>
        <p:txBody>
          <a:bodyPr>
            <a:spAutoFit/>
          </a:bodyPr>
          <a:lstStyle/>
          <a:p>
            <a:pPr algn="ctr"/>
            <a:r>
              <a:rPr lang="id-ID" sz="1400">
                <a:latin typeface="Calibri" pitchFamily="34" charset="0"/>
              </a:rPr>
              <a:t>Ya</a:t>
            </a:r>
          </a:p>
        </p:txBody>
      </p:sp>
      <p:sp>
        <p:nvSpPr>
          <p:cNvPr id="19" name="Rounded Rectangle 18"/>
          <p:cNvSpPr/>
          <p:nvPr/>
        </p:nvSpPr>
        <p:spPr>
          <a:xfrm>
            <a:off x="1000125" y="5186362"/>
            <a:ext cx="6143625" cy="12144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id-ID" sz="1600" dirty="0"/>
              <a:t>mengupayakan untuk memperoleh dokumen awal untuk pengurusan bukti kepemilikan (seperti riwayat tanah dan surat pernyataan tanah tidak sengketa) dengan berkoordinasi pihak-pihak terkait, misalnya Pejabat Pemerintahan Desa, Kecamatan, atau pihak terkait lainnya</a:t>
            </a:r>
            <a:endParaRPr lang="id-ID" sz="1600" dirty="0">
              <a:solidFill>
                <a:sysClr val="windowText" lastClr="000000"/>
              </a:solidFill>
            </a:endParaRPr>
          </a:p>
        </p:txBody>
      </p:sp>
      <p:cxnSp>
        <p:nvCxnSpPr>
          <p:cNvPr id="20" name="Straight Arrow Connector 19"/>
          <p:cNvCxnSpPr>
            <a:stCxn id="13" idx="2"/>
          </p:cNvCxnSpPr>
          <p:nvPr/>
        </p:nvCxnSpPr>
        <p:spPr>
          <a:xfrm rot="5400000">
            <a:off x="865982" y="4175918"/>
            <a:ext cx="198120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071563" y="512762"/>
            <a:ext cx="1612900" cy="5000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Punya dokumen kepemilikan ?</a:t>
            </a:r>
          </a:p>
        </p:txBody>
      </p:sp>
      <p:sp>
        <p:nvSpPr>
          <p:cNvPr id="22" name="Diamond 21"/>
          <p:cNvSpPr/>
          <p:nvPr/>
        </p:nvSpPr>
        <p:spPr>
          <a:xfrm>
            <a:off x="1571625" y="1212850"/>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23" name="Straight Connector 22"/>
          <p:cNvCxnSpPr>
            <a:endCxn id="22" idx="0"/>
          </p:cNvCxnSpPr>
          <p:nvPr/>
        </p:nvCxnSpPr>
        <p:spPr>
          <a:xfrm rot="5400000">
            <a:off x="1763713" y="1120775"/>
            <a:ext cx="185737" cy="1587"/>
          </a:xfrm>
          <a:prstGeom prst="line">
            <a:avLst/>
          </a:prstGeom>
        </p:spPr>
        <p:style>
          <a:lnRef idx="1">
            <a:schemeClr val="dk1"/>
          </a:lnRef>
          <a:fillRef idx="0">
            <a:schemeClr val="dk1"/>
          </a:fillRef>
          <a:effectRef idx="0">
            <a:schemeClr val="dk1"/>
          </a:effectRef>
          <a:fontRef idx="minor">
            <a:schemeClr val="tx1"/>
          </a:fontRef>
        </p:style>
      </p:cxnSp>
      <p:sp>
        <p:nvSpPr>
          <p:cNvPr id="24" name="TextBox 34"/>
          <p:cNvSpPr txBox="1">
            <a:spLocks noChangeArrowheads="1"/>
          </p:cNvSpPr>
          <p:nvPr/>
        </p:nvSpPr>
        <p:spPr bwMode="auto">
          <a:xfrm>
            <a:off x="2112963" y="1206500"/>
            <a:ext cx="744537"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25" name="TextBox 35"/>
          <p:cNvSpPr txBox="1">
            <a:spLocks noChangeArrowheads="1"/>
          </p:cNvSpPr>
          <p:nvPr/>
        </p:nvSpPr>
        <p:spPr bwMode="auto">
          <a:xfrm>
            <a:off x="1143000" y="1592262"/>
            <a:ext cx="815975" cy="307975"/>
          </a:xfrm>
          <a:prstGeom prst="rect">
            <a:avLst/>
          </a:prstGeom>
          <a:noFill/>
          <a:ln w="9525">
            <a:noFill/>
            <a:miter lim="800000"/>
            <a:headEnd/>
            <a:tailEnd/>
          </a:ln>
        </p:spPr>
        <p:txBody>
          <a:bodyPr>
            <a:spAutoFit/>
          </a:bodyPr>
          <a:lstStyle/>
          <a:p>
            <a:pPr algn="ctr"/>
            <a:r>
              <a:rPr lang="id-ID" sz="1400">
                <a:latin typeface="Calibri" pitchFamily="34" charset="0"/>
              </a:rPr>
              <a:t>Tidak</a:t>
            </a:r>
          </a:p>
        </p:txBody>
      </p:sp>
      <p:cxnSp>
        <p:nvCxnSpPr>
          <p:cNvPr id="26" name="Straight Arrow Connector 25"/>
          <p:cNvCxnSpPr>
            <a:endCxn id="12" idx="0"/>
          </p:cNvCxnSpPr>
          <p:nvPr/>
        </p:nvCxnSpPr>
        <p:spPr>
          <a:xfrm rot="5400000">
            <a:off x="1713706" y="1828006"/>
            <a:ext cx="28733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28" idx="0"/>
          </p:cNvCxnSpPr>
          <p:nvPr/>
        </p:nvCxnSpPr>
        <p:spPr>
          <a:xfrm rot="16200000" flipH="1">
            <a:off x="7600157" y="5228431"/>
            <a:ext cx="5143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Rounded Rectangle 27"/>
          <p:cNvSpPr/>
          <p:nvPr/>
        </p:nvSpPr>
        <p:spPr>
          <a:xfrm>
            <a:off x="7429500" y="5486400"/>
            <a:ext cx="857250" cy="3429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sp>
        <p:nvSpPr>
          <p:cNvPr id="29" name="Rounded Rectangle 28"/>
          <p:cNvSpPr/>
          <p:nvPr/>
        </p:nvSpPr>
        <p:spPr>
          <a:xfrm>
            <a:off x="3227388" y="4329112"/>
            <a:ext cx="1643062" cy="4286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Proses sertifikasi</a:t>
            </a:r>
          </a:p>
        </p:txBody>
      </p:sp>
      <p:sp>
        <p:nvSpPr>
          <p:cNvPr id="30" name="Diamond 29"/>
          <p:cNvSpPr/>
          <p:nvPr/>
        </p:nvSpPr>
        <p:spPr>
          <a:xfrm>
            <a:off x="3756025" y="3502025"/>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31" name="Straight Arrow Connector 30"/>
          <p:cNvCxnSpPr>
            <a:stCxn id="30" idx="3"/>
          </p:cNvCxnSpPr>
          <p:nvPr/>
        </p:nvCxnSpPr>
        <p:spPr>
          <a:xfrm>
            <a:off x="4327525" y="3751262"/>
            <a:ext cx="10445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67"/>
          <p:cNvSpPr txBox="1">
            <a:spLocks noChangeArrowheads="1"/>
          </p:cNvSpPr>
          <p:nvPr/>
        </p:nvSpPr>
        <p:spPr bwMode="auto">
          <a:xfrm>
            <a:off x="3355975" y="3900487"/>
            <a:ext cx="714375" cy="307975"/>
          </a:xfrm>
          <a:prstGeom prst="rect">
            <a:avLst/>
          </a:prstGeom>
          <a:noFill/>
          <a:ln w="9525">
            <a:noFill/>
            <a:miter lim="800000"/>
            <a:headEnd/>
            <a:tailEnd/>
          </a:ln>
        </p:spPr>
        <p:txBody>
          <a:bodyPr>
            <a:spAutoFit/>
          </a:bodyPr>
          <a:lstStyle/>
          <a:p>
            <a:pPr algn="r"/>
            <a:r>
              <a:rPr lang="id-ID" sz="1400">
                <a:latin typeface="Calibri" pitchFamily="34" charset="0"/>
              </a:rPr>
              <a:t>Tidak</a:t>
            </a:r>
          </a:p>
        </p:txBody>
      </p:sp>
      <p:cxnSp>
        <p:nvCxnSpPr>
          <p:cNvPr id="33" name="Straight Connector 32"/>
          <p:cNvCxnSpPr>
            <a:stCxn id="15" idx="2"/>
            <a:endCxn id="30" idx="0"/>
          </p:cNvCxnSpPr>
          <p:nvPr/>
        </p:nvCxnSpPr>
        <p:spPr>
          <a:xfrm rot="16200000" flipH="1">
            <a:off x="3929856" y="3390106"/>
            <a:ext cx="217488" cy="635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0" idx="2"/>
            <a:endCxn id="29" idx="0"/>
          </p:cNvCxnSpPr>
          <p:nvPr/>
        </p:nvCxnSpPr>
        <p:spPr>
          <a:xfrm rot="16200000" flipH="1">
            <a:off x="3881437" y="4162425"/>
            <a:ext cx="327025" cy="6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78"/>
          <p:cNvSpPr txBox="1">
            <a:spLocks noChangeArrowheads="1"/>
          </p:cNvSpPr>
          <p:nvPr/>
        </p:nvSpPr>
        <p:spPr bwMode="auto">
          <a:xfrm>
            <a:off x="4227513" y="3486150"/>
            <a:ext cx="428625" cy="307975"/>
          </a:xfrm>
          <a:prstGeom prst="rect">
            <a:avLst/>
          </a:prstGeom>
          <a:noFill/>
          <a:ln w="9525">
            <a:noFill/>
            <a:miter lim="800000"/>
            <a:headEnd/>
            <a:tailEnd/>
          </a:ln>
        </p:spPr>
        <p:txBody>
          <a:bodyPr>
            <a:spAutoFit/>
          </a:bodyPr>
          <a:lstStyle/>
          <a:p>
            <a:pPr algn="ctr"/>
            <a:r>
              <a:rPr lang="id-ID" sz="1400">
                <a:latin typeface="Calibri" pitchFamily="34" charset="0"/>
              </a:rPr>
              <a:t>Ya</a:t>
            </a:r>
          </a:p>
        </p:txBody>
      </p:sp>
      <p:sp>
        <p:nvSpPr>
          <p:cNvPr id="36" name="Rounded Rectangle 35"/>
          <p:cNvSpPr/>
          <p:nvPr/>
        </p:nvSpPr>
        <p:spPr>
          <a:xfrm>
            <a:off x="5357813" y="1757362"/>
            <a:ext cx="3490912" cy="32146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spcBef>
                <a:spcPts val="0"/>
              </a:spcBef>
              <a:spcAft>
                <a:spcPts val="0"/>
              </a:spcAft>
              <a:defRPr/>
            </a:pPr>
            <a:r>
              <a:rPr lang="id-ID" sz="1600" dirty="0"/>
              <a:t>Pengguna Barang/Kuasa Pengguna Barang bertanggung jawab menjaga dan mengamankan BMN dari penggunaan dan/atau pemanfaatan oleh pihak yang tidak berhak, antara lain dengan memasang papan plang tanah milik negara, memagar, menitipkan melalui surat aset dimaksud kepada aparat setempat (lurah dan camat).</a:t>
            </a:r>
          </a:p>
        </p:txBody>
      </p:sp>
      <p:cxnSp>
        <p:nvCxnSpPr>
          <p:cNvPr id="37" name="Straight Connector 36"/>
          <p:cNvCxnSpPr>
            <a:stCxn id="22" idx="3"/>
          </p:cNvCxnSpPr>
          <p:nvPr/>
        </p:nvCxnSpPr>
        <p:spPr>
          <a:xfrm>
            <a:off x="2143125" y="1463675"/>
            <a:ext cx="4932363"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36" idx="0"/>
          </p:cNvCxnSpPr>
          <p:nvPr/>
        </p:nvCxnSpPr>
        <p:spPr>
          <a:xfrm rot="16200000" flipH="1">
            <a:off x="6944519" y="1597819"/>
            <a:ext cx="287337" cy="3175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a:endCxn id="29" idx="2"/>
          </p:cNvCxnSpPr>
          <p:nvPr/>
        </p:nvCxnSpPr>
        <p:spPr>
          <a:xfrm rot="16200000" flipV="1">
            <a:off x="3833812" y="4972050"/>
            <a:ext cx="4286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9" idx="3"/>
          </p:cNvCxnSpPr>
          <p:nvPr/>
        </p:nvCxnSpPr>
        <p:spPr>
          <a:xfrm>
            <a:off x="4870450" y="4543425"/>
            <a:ext cx="48736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5410200" cy="796908"/>
          </a:xfrm>
        </p:spPr>
        <p:txBody>
          <a:bodyPr>
            <a:noAutofit/>
          </a:bodyPr>
          <a:lstStyle/>
          <a:p>
            <a:r>
              <a:rPr lang="id-ID" sz="3200" b="1" dirty="0" smtClean="0">
                <a:solidFill>
                  <a:srgbClr val="003300"/>
                </a:solidFill>
                <a:effectLst>
                  <a:outerShdw blurRad="38100" dist="38100" dir="2700000" algn="tl">
                    <a:srgbClr val="000000">
                      <a:alpha val="43137"/>
                    </a:srgbClr>
                  </a:outerShdw>
                </a:effectLst>
              </a:rPr>
              <a:t>BMN dikuasai oleh</a:t>
            </a:r>
            <a:r>
              <a:rPr lang="fi-FI" sz="3200" b="1" dirty="0" smtClean="0">
                <a:solidFill>
                  <a:srgbClr val="003300"/>
                </a:solidFill>
                <a:effectLst>
                  <a:outerShdw blurRad="38100" dist="38100" dir="2700000" algn="tl">
                    <a:srgbClr val="000000">
                      <a:alpha val="43137"/>
                    </a:srgbClr>
                  </a:outerShdw>
                </a:effectLst>
              </a:rPr>
              <a:t> Pihak Lain</a:t>
            </a:r>
            <a:endParaRPr lang="id-ID" sz="3200" b="1" dirty="0">
              <a:solidFill>
                <a:srgbClr val="003300"/>
              </a:solidFill>
              <a:effectLst>
                <a:outerShdw blurRad="38100" dist="38100" dir="2700000" algn="tl">
                  <a:srgbClr val="000000">
                    <a:alpha val="43137"/>
                  </a:srgbClr>
                </a:outerShdw>
              </a:effectLst>
            </a:endParaRPr>
          </a:p>
        </p:txBody>
      </p:sp>
      <p:sp>
        <p:nvSpPr>
          <p:cNvPr id="4" name="Heptagon 3"/>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5</a:t>
            </a:r>
            <a:endParaRPr lang="id-ID" sz="3200" b="1" dirty="0">
              <a:solidFill>
                <a:srgbClr val="FFFF00"/>
              </a:solidFill>
              <a:effectLst>
                <a:outerShdw blurRad="38100" dist="38100" dir="2700000" algn="tl">
                  <a:srgbClr val="000000">
                    <a:alpha val="43137"/>
                  </a:srgbClr>
                </a:outerShdw>
              </a:effectLst>
            </a:endParaRPr>
          </a:p>
        </p:txBody>
      </p:sp>
      <p:sp>
        <p:nvSpPr>
          <p:cNvPr id="5"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34</a:t>
            </a:fld>
            <a:endParaRPr lang="id-ID" sz="1200" dirty="0">
              <a:solidFill>
                <a:prstClr val="white"/>
              </a:solidFill>
              <a:latin typeface="Calibri"/>
              <a:cs typeface="Arial" charset="0"/>
            </a:endParaRPr>
          </a:p>
        </p:txBody>
      </p:sp>
      <p:sp>
        <p:nvSpPr>
          <p:cNvPr id="7" name="Rounded Rectangle 6"/>
          <p:cNvSpPr/>
          <p:nvPr/>
        </p:nvSpPr>
        <p:spPr>
          <a:xfrm>
            <a:off x="1473200" y="357188"/>
            <a:ext cx="1614488" cy="5000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Sengketa ?</a:t>
            </a:r>
          </a:p>
        </p:txBody>
      </p:sp>
      <p:sp>
        <p:nvSpPr>
          <p:cNvPr id="8" name="Diamond 7"/>
          <p:cNvSpPr/>
          <p:nvPr/>
        </p:nvSpPr>
        <p:spPr>
          <a:xfrm>
            <a:off x="2000250" y="116046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9" name="Straight Connector 8"/>
          <p:cNvCxnSpPr>
            <a:stCxn id="7" idx="2"/>
            <a:endCxn id="8" idx="0"/>
          </p:cNvCxnSpPr>
          <p:nvPr/>
        </p:nvCxnSpPr>
        <p:spPr>
          <a:xfrm rot="16200000" flipH="1">
            <a:off x="2131218" y="1005682"/>
            <a:ext cx="303213" cy="635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a:stCxn id="8" idx="3"/>
            <a:endCxn id="15" idx="1"/>
          </p:cNvCxnSpPr>
          <p:nvPr/>
        </p:nvCxnSpPr>
        <p:spPr>
          <a:xfrm>
            <a:off x="2571750" y="1411288"/>
            <a:ext cx="928688" cy="12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34"/>
          <p:cNvSpPr txBox="1">
            <a:spLocks noChangeArrowheads="1"/>
          </p:cNvSpPr>
          <p:nvPr/>
        </p:nvSpPr>
        <p:spPr bwMode="auto">
          <a:xfrm>
            <a:off x="2470150" y="1133475"/>
            <a:ext cx="744538"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12" name="TextBox 35"/>
          <p:cNvSpPr txBox="1">
            <a:spLocks noChangeArrowheads="1"/>
          </p:cNvSpPr>
          <p:nvPr/>
        </p:nvSpPr>
        <p:spPr bwMode="auto">
          <a:xfrm>
            <a:off x="1928813" y="1539875"/>
            <a:ext cx="458787"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13" name="Rounded Rectangle 12"/>
          <p:cNvSpPr/>
          <p:nvPr/>
        </p:nvSpPr>
        <p:spPr>
          <a:xfrm>
            <a:off x="1500188" y="3000375"/>
            <a:ext cx="7297737" cy="1571625"/>
          </a:xfrm>
          <a:prstGeom prst="roundRect">
            <a:avLst>
              <a:gd name="adj" fmla="val 7924"/>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id-ID" sz="1600" dirty="0"/>
              <a:t>mel</a:t>
            </a:r>
            <a:r>
              <a:rPr lang="fi-FI" sz="1600" dirty="0"/>
              <a:t>akukan upaya hukum:</a:t>
            </a:r>
            <a:endParaRPr lang="id-ID" sz="1600" dirty="0"/>
          </a:p>
          <a:p>
            <a:pPr marL="274638" indent="-274638" fontAlgn="auto">
              <a:spcBef>
                <a:spcPts val="0"/>
              </a:spcBef>
              <a:spcAft>
                <a:spcPts val="0"/>
              </a:spcAft>
              <a:buFont typeface="Wingdings" pitchFamily="2" charset="2"/>
              <a:buChar char="q"/>
              <a:defRPr/>
            </a:pPr>
            <a:r>
              <a:rPr lang="id-ID" sz="1600" dirty="0"/>
              <a:t>memblokir tanah ke Kantor Pertanahan/Lurah/Camat setempat, guna menghindari adanya pengalihan atas tanah;</a:t>
            </a:r>
          </a:p>
          <a:p>
            <a:pPr marL="274638" indent="-274638" fontAlgn="auto">
              <a:spcBef>
                <a:spcPts val="0"/>
              </a:spcBef>
              <a:spcAft>
                <a:spcPts val="0"/>
              </a:spcAft>
              <a:buFont typeface="Wingdings" pitchFamily="2" charset="2"/>
              <a:buChar char="q"/>
              <a:defRPr/>
            </a:pPr>
            <a:r>
              <a:rPr lang="id-ID" sz="1600" dirty="0"/>
              <a:t>mengajukan permohonan</a:t>
            </a:r>
            <a:r>
              <a:rPr lang="fi-FI" sz="1600" dirty="0"/>
              <a:t> penetapan pengosongan dari pengadilan setempat atas BMN tersebut yang ditindak lanjuti dengan upaya pengosongan; </a:t>
            </a:r>
            <a:endParaRPr lang="id-ID" sz="1600" dirty="0"/>
          </a:p>
          <a:p>
            <a:pPr marL="274638" indent="-274638" fontAlgn="auto">
              <a:spcBef>
                <a:spcPts val="0"/>
              </a:spcBef>
              <a:spcAft>
                <a:spcPts val="0"/>
              </a:spcAft>
              <a:buFont typeface="Wingdings" pitchFamily="2" charset="2"/>
              <a:buChar char="q"/>
              <a:defRPr/>
            </a:pPr>
            <a:r>
              <a:rPr lang="id-ID" sz="1600" dirty="0"/>
              <a:t>melakukan upaya hukum perdata ke pengadilan dengan gugatan/intervensi; </a:t>
            </a:r>
          </a:p>
        </p:txBody>
      </p:sp>
      <p:sp>
        <p:nvSpPr>
          <p:cNvPr id="14" name="Rounded Rectangle 13"/>
          <p:cNvSpPr/>
          <p:nvPr/>
        </p:nvSpPr>
        <p:spPr>
          <a:xfrm>
            <a:off x="5000625" y="5365750"/>
            <a:ext cx="3132138" cy="1187450"/>
          </a:xfrm>
          <a:prstGeom prst="roundRect">
            <a:avLst>
              <a:gd name="adj" fmla="val 7977"/>
            </a:avLst>
          </a:prstGeom>
        </p:spPr>
        <p:style>
          <a:lnRef idx="1">
            <a:schemeClr val="accent3"/>
          </a:lnRef>
          <a:fillRef idx="2">
            <a:schemeClr val="accent3"/>
          </a:fillRef>
          <a:effectRef idx="1">
            <a:schemeClr val="accent3"/>
          </a:effectRef>
          <a:fontRef idx="minor">
            <a:schemeClr val="dk1"/>
          </a:fontRef>
        </p:style>
        <p:txBody>
          <a:bodyPr anchor="ctr"/>
          <a:lstStyle/>
          <a:p>
            <a:pPr algn="ctr">
              <a:spcBef>
                <a:spcPts val="0"/>
              </a:spcBef>
              <a:spcAft>
                <a:spcPts val="0"/>
              </a:spcAft>
              <a:defRPr/>
            </a:pPr>
            <a:r>
              <a:rPr lang="fi-FI" sz="1600" dirty="0"/>
              <a:t>Setelah berhasil </a:t>
            </a:r>
            <a:r>
              <a:rPr lang="id-ID" sz="1600" dirty="0"/>
              <a:t>menguasai</a:t>
            </a:r>
            <a:r>
              <a:rPr lang="fi-FI" sz="1600" dirty="0"/>
              <a:t> kembali BMN tersebut secara fisik, Peng</a:t>
            </a:r>
            <a:r>
              <a:rPr lang="id-ID" sz="1600" dirty="0"/>
              <a:t>g</a:t>
            </a:r>
            <a:r>
              <a:rPr lang="fi-FI" sz="1600" dirty="0"/>
              <a:t>una Barang </a:t>
            </a:r>
            <a:r>
              <a:rPr lang="id-ID" sz="1600" dirty="0"/>
              <a:t>bertanggung</a:t>
            </a:r>
            <a:r>
              <a:rPr lang="fi-FI" sz="1600" dirty="0"/>
              <a:t> jawab untuk menjaga dan mengamankan BMN</a:t>
            </a:r>
            <a:r>
              <a:rPr lang="id-ID" sz="1600" dirty="0"/>
              <a:t>.</a:t>
            </a:r>
          </a:p>
        </p:txBody>
      </p:sp>
      <p:sp>
        <p:nvSpPr>
          <p:cNvPr id="15" name="Rounded Rectangle 14"/>
          <p:cNvSpPr/>
          <p:nvPr/>
        </p:nvSpPr>
        <p:spPr>
          <a:xfrm>
            <a:off x="3500438" y="1000125"/>
            <a:ext cx="5429250" cy="8477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fi-FI" sz="1600" dirty="0"/>
              <a:t>melakukan pendekatan secara persuasif melalui musyawarah dengan Pihak lain yang menguasai BMN baik dilakukan sendiri maupun dengan mediasi aparat pemerintah yang terkait.</a:t>
            </a:r>
            <a:r>
              <a:rPr lang="id-ID" sz="1600" dirty="0"/>
              <a:t> </a:t>
            </a:r>
          </a:p>
        </p:txBody>
      </p:sp>
      <p:sp>
        <p:nvSpPr>
          <p:cNvPr id="16" name="Diamond 15"/>
          <p:cNvSpPr/>
          <p:nvPr/>
        </p:nvSpPr>
        <p:spPr>
          <a:xfrm>
            <a:off x="5929313" y="2098675"/>
            <a:ext cx="571500" cy="50006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7" name="Rounded Rectangle 16"/>
          <p:cNvSpPr/>
          <p:nvPr/>
        </p:nvSpPr>
        <p:spPr>
          <a:xfrm>
            <a:off x="184150" y="1985963"/>
            <a:ext cx="5614988" cy="85725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n-GB" sz="1600" dirty="0" err="1"/>
              <a:t>upaya</a:t>
            </a:r>
            <a:r>
              <a:rPr lang="en-GB" sz="1600" dirty="0"/>
              <a:t> </a:t>
            </a:r>
            <a:r>
              <a:rPr lang="en-GB" sz="1600" dirty="0" err="1"/>
              <a:t>hukum</a:t>
            </a:r>
            <a:r>
              <a:rPr lang="en-GB" sz="1600" dirty="0"/>
              <a:t> </a:t>
            </a:r>
            <a:r>
              <a:rPr lang="en-GB" sz="1600" dirty="0" err="1"/>
              <a:t>dengan</a:t>
            </a:r>
            <a:r>
              <a:rPr lang="en-GB" sz="1600" dirty="0"/>
              <a:t> </a:t>
            </a:r>
            <a:r>
              <a:rPr lang="en-GB" sz="1600" dirty="0" err="1"/>
              <a:t>melibatkan</a:t>
            </a:r>
            <a:r>
              <a:rPr lang="en-GB" sz="1600" dirty="0"/>
              <a:t> </a:t>
            </a:r>
            <a:r>
              <a:rPr lang="en-GB" sz="1600" dirty="0" err="1"/>
              <a:t>Pengelola</a:t>
            </a:r>
            <a:r>
              <a:rPr lang="en-GB" sz="1600" dirty="0"/>
              <a:t> </a:t>
            </a:r>
            <a:r>
              <a:rPr lang="en-GB" sz="1600" dirty="0" err="1"/>
              <a:t>Barang</a:t>
            </a:r>
            <a:r>
              <a:rPr lang="en-GB" sz="1600" dirty="0"/>
              <a:t> </a:t>
            </a:r>
            <a:r>
              <a:rPr lang="en-GB" sz="1600" dirty="0" err="1"/>
              <a:t>untuk</a:t>
            </a:r>
            <a:r>
              <a:rPr lang="en-GB" sz="1600" dirty="0"/>
              <a:t> </a:t>
            </a:r>
            <a:r>
              <a:rPr lang="en-GB" sz="1600" dirty="0" err="1"/>
              <a:t>meng</a:t>
            </a:r>
            <a:r>
              <a:rPr lang="id-ID" sz="1600" dirty="0"/>
              <a:t>-</a:t>
            </a:r>
            <a:r>
              <a:rPr lang="en-GB" sz="1600" dirty="0" err="1"/>
              <a:t>ajukan</a:t>
            </a:r>
            <a:r>
              <a:rPr lang="en-GB" sz="1600" dirty="0"/>
              <a:t> </a:t>
            </a:r>
            <a:r>
              <a:rPr lang="en-GB" sz="1600" dirty="0" err="1"/>
              <a:t>gugatan</a:t>
            </a:r>
            <a:r>
              <a:rPr lang="en-GB" sz="1600" dirty="0"/>
              <a:t> </a:t>
            </a:r>
            <a:r>
              <a:rPr lang="en-GB" sz="1600" dirty="0" err="1"/>
              <a:t>perdata</a:t>
            </a:r>
            <a:r>
              <a:rPr lang="en-GB" sz="1600" dirty="0"/>
              <a:t> </a:t>
            </a:r>
            <a:r>
              <a:rPr lang="en-GB" sz="1600" dirty="0" err="1"/>
              <a:t>ke</a:t>
            </a:r>
            <a:r>
              <a:rPr lang="en-GB" sz="1600" dirty="0"/>
              <a:t> </a:t>
            </a:r>
            <a:r>
              <a:rPr lang="en-GB" sz="1600" dirty="0" err="1"/>
              <a:t>Pengadilan</a:t>
            </a:r>
            <a:r>
              <a:rPr lang="en-GB" sz="1600" dirty="0"/>
              <a:t> </a:t>
            </a:r>
            <a:r>
              <a:rPr lang="en-GB" sz="1600" dirty="0" err="1"/>
              <a:t>setempat</a:t>
            </a:r>
            <a:r>
              <a:rPr lang="en-GB" sz="1600" dirty="0"/>
              <a:t> </a:t>
            </a:r>
            <a:r>
              <a:rPr lang="en-GB" sz="1600" dirty="0" err="1"/>
              <a:t>atau</a:t>
            </a:r>
            <a:r>
              <a:rPr lang="en-GB" sz="1600" dirty="0"/>
              <a:t> </a:t>
            </a:r>
            <a:r>
              <a:rPr lang="en-GB" sz="1600" dirty="0" err="1"/>
              <a:t>penyelesai</a:t>
            </a:r>
            <a:r>
              <a:rPr lang="id-ID" sz="1600" dirty="0"/>
              <a:t>-</a:t>
            </a:r>
            <a:r>
              <a:rPr lang="en-GB" sz="1600" dirty="0"/>
              <a:t>an </a:t>
            </a:r>
            <a:r>
              <a:rPr lang="en-GB" sz="1600" dirty="0" err="1"/>
              <a:t>arbitrase</a:t>
            </a:r>
            <a:r>
              <a:rPr lang="en-GB" sz="1600" dirty="0"/>
              <a:t> yang </a:t>
            </a:r>
            <a:r>
              <a:rPr lang="en-GB" sz="1600" dirty="0" err="1"/>
              <a:t>ditindak</a:t>
            </a:r>
            <a:r>
              <a:rPr lang="en-GB" sz="1600" dirty="0"/>
              <a:t> </a:t>
            </a:r>
            <a:r>
              <a:rPr lang="en-GB" sz="1600" dirty="0" err="1"/>
              <a:t>lanjuti</a:t>
            </a:r>
            <a:r>
              <a:rPr lang="en-GB" sz="1600" dirty="0"/>
              <a:t> </a:t>
            </a:r>
            <a:r>
              <a:rPr lang="en-GB" sz="1600" dirty="0" err="1"/>
              <a:t>dengan</a:t>
            </a:r>
            <a:r>
              <a:rPr lang="en-GB" sz="1600" dirty="0"/>
              <a:t> </a:t>
            </a:r>
            <a:r>
              <a:rPr lang="en-GB" sz="1600" dirty="0" err="1"/>
              <a:t>upaya</a:t>
            </a:r>
            <a:r>
              <a:rPr lang="en-GB" sz="1600" dirty="0"/>
              <a:t> </a:t>
            </a:r>
            <a:r>
              <a:rPr lang="en-GB" sz="1600" dirty="0" err="1"/>
              <a:t>pengosongan</a:t>
            </a:r>
            <a:r>
              <a:rPr lang="id-ID" sz="1600" dirty="0"/>
              <a:t>.</a:t>
            </a:r>
          </a:p>
        </p:txBody>
      </p:sp>
      <p:cxnSp>
        <p:nvCxnSpPr>
          <p:cNvPr id="18" name="Straight Connector 17"/>
          <p:cNvCxnSpPr>
            <a:stCxn id="15" idx="2"/>
            <a:endCxn id="16" idx="0"/>
          </p:cNvCxnSpPr>
          <p:nvPr/>
        </p:nvCxnSpPr>
        <p:spPr>
          <a:xfrm rot="5400000">
            <a:off x="6089650" y="1973263"/>
            <a:ext cx="252413" cy="158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16200000" flipH="1">
            <a:off x="2105819" y="1823244"/>
            <a:ext cx="3603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2"/>
          </p:cNvCxnSpPr>
          <p:nvPr/>
        </p:nvCxnSpPr>
        <p:spPr>
          <a:xfrm rot="5400000">
            <a:off x="6018213" y="2797175"/>
            <a:ext cx="3952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357188" y="4783138"/>
            <a:ext cx="8501062" cy="357187"/>
          </a:xfrm>
          <a:prstGeom prst="roundRect">
            <a:avLst>
              <a:gd name="adj" fmla="val 7924"/>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fi-FI" sz="1600" dirty="0"/>
              <a:t>pelaporan ke pihak kepolisian</a:t>
            </a:r>
            <a:r>
              <a:rPr lang="id-ID" sz="1600" dirty="0"/>
              <a:t>/kejaksaan/ KPK</a:t>
            </a:r>
            <a:r>
              <a:rPr lang="fi-FI" sz="1600" dirty="0"/>
              <a:t>, dalam hal diindikasikan adanya tindak pidana</a:t>
            </a:r>
            <a:endParaRPr lang="id-ID" sz="1600" dirty="0"/>
          </a:p>
        </p:txBody>
      </p:sp>
      <p:cxnSp>
        <p:nvCxnSpPr>
          <p:cNvPr id="22" name="Straight Arrow Connector 21"/>
          <p:cNvCxnSpPr/>
          <p:nvPr/>
        </p:nvCxnSpPr>
        <p:spPr>
          <a:xfrm rot="5400000">
            <a:off x="46038" y="3808413"/>
            <a:ext cx="1906587"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5038725" y="4676775"/>
            <a:ext cx="214313" cy="47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14" idx="0"/>
          </p:cNvCxnSpPr>
          <p:nvPr/>
        </p:nvCxnSpPr>
        <p:spPr>
          <a:xfrm rot="16200000" flipH="1">
            <a:off x="6457157" y="5261769"/>
            <a:ext cx="2079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2466975" y="5260975"/>
            <a:ext cx="2095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Rounded Rectangle 25"/>
          <p:cNvSpPr/>
          <p:nvPr/>
        </p:nvSpPr>
        <p:spPr>
          <a:xfrm>
            <a:off x="8358188" y="5797550"/>
            <a:ext cx="785812" cy="346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cxnSp>
        <p:nvCxnSpPr>
          <p:cNvPr id="27" name="Straight Connector 26"/>
          <p:cNvCxnSpPr>
            <a:stCxn id="16" idx="3"/>
          </p:cNvCxnSpPr>
          <p:nvPr/>
        </p:nvCxnSpPr>
        <p:spPr>
          <a:xfrm>
            <a:off x="6500813" y="2349500"/>
            <a:ext cx="244792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a:endCxn id="26" idx="1"/>
          </p:cNvCxnSpPr>
          <p:nvPr/>
        </p:nvCxnSpPr>
        <p:spPr>
          <a:xfrm flipV="1">
            <a:off x="8143875" y="5970588"/>
            <a:ext cx="214313" cy="6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119"/>
          <p:cNvSpPr txBox="1">
            <a:spLocks noChangeArrowheads="1"/>
          </p:cNvSpPr>
          <p:nvPr/>
        </p:nvSpPr>
        <p:spPr bwMode="auto">
          <a:xfrm>
            <a:off x="6411913" y="2058988"/>
            <a:ext cx="857250" cy="307975"/>
          </a:xfrm>
          <a:prstGeom prst="rect">
            <a:avLst/>
          </a:prstGeom>
          <a:noFill/>
          <a:ln w="9525">
            <a:noFill/>
            <a:miter lim="800000"/>
            <a:headEnd/>
            <a:tailEnd/>
          </a:ln>
        </p:spPr>
        <p:txBody>
          <a:bodyPr>
            <a:spAutoFit/>
          </a:bodyPr>
          <a:lstStyle/>
          <a:p>
            <a:r>
              <a:rPr lang="id-ID" sz="1400">
                <a:latin typeface="Calibri" pitchFamily="34" charset="0"/>
              </a:rPr>
              <a:t>Berhasil</a:t>
            </a:r>
          </a:p>
        </p:txBody>
      </p:sp>
      <p:sp>
        <p:nvSpPr>
          <p:cNvPr id="30" name="TextBox 120"/>
          <p:cNvSpPr txBox="1">
            <a:spLocks noChangeArrowheads="1"/>
          </p:cNvSpPr>
          <p:nvPr/>
        </p:nvSpPr>
        <p:spPr bwMode="auto">
          <a:xfrm>
            <a:off x="5572125" y="2500313"/>
            <a:ext cx="684213" cy="307975"/>
          </a:xfrm>
          <a:prstGeom prst="rect">
            <a:avLst/>
          </a:prstGeom>
          <a:noFill/>
          <a:ln w="9525">
            <a:noFill/>
            <a:miter lim="800000"/>
            <a:headEnd/>
            <a:tailEnd/>
          </a:ln>
        </p:spPr>
        <p:txBody>
          <a:bodyPr>
            <a:spAutoFit/>
          </a:bodyPr>
          <a:lstStyle/>
          <a:p>
            <a:pPr algn="r"/>
            <a:r>
              <a:rPr lang="id-ID" sz="1400">
                <a:latin typeface="Calibri" pitchFamily="34" charset="0"/>
              </a:rPr>
              <a:t>Tdk </a:t>
            </a:r>
          </a:p>
        </p:txBody>
      </p:sp>
      <p:sp>
        <p:nvSpPr>
          <p:cNvPr id="31" name="Rounded Rectangle 30"/>
          <p:cNvSpPr/>
          <p:nvPr/>
        </p:nvSpPr>
        <p:spPr>
          <a:xfrm>
            <a:off x="714375" y="5357813"/>
            <a:ext cx="4143375" cy="121443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id-ID" sz="1600" dirty="0"/>
              <a:t>Jika </a:t>
            </a:r>
            <a:r>
              <a:rPr lang="en-GB" sz="1600" dirty="0" err="1"/>
              <a:t>putusan</a:t>
            </a:r>
            <a:r>
              <a:rPr lang="en-GB" sz="1600" dirty="0"/>
              <a:t> </a:t>
            </a:r>
            <a:r>
              <a:rPr lang="en-GB" sz="1600" dirty="0" err="1"/>
              <a:t>pengadilan</a:t>
            </a:r>
            <a:r>
              <a:rPr lang="en-GB" sz="1600" dirty="0"/>
              <a:t> yang </a:t>
            </a:r>
            <a:r>
              <a:rPr lang="en-GB" sz="1600" dirty="0" err="1"/>
              <a:t>berkekuatan</a:t>
            </a:r>
            <a:r>
              <a:rPr lang="en-GB" sz="1600" dirty="0"/>
              <a:t> </a:t>
            </a:r>
            <a:r>
              <a:rPr lang="en-GB" sz="1600" dirty="0" err="1"/>
              <a:t>hukum</a:t>
            </a:r>
            <a:r>
              <a:rPr lang="en-GB" sz="1600" dirty="0"/>
              <a:t> </a:t>
            </a:r>
            <a:r>
              <a:rPr lang="en-GB" sz="1600" dirty="0" err="1"/>
              <a:t>tetap</a:t>
            </a:r>
            <a:r>
              <a:rPr lang="en-GB" sz="1600" dirty="0"/>
              <a:t> </a:t>
            </a:r>
            <a:r>
              <a:rPr lang="en-GB" sz="1600" dirty="0" err="1"/>
              <a:t>dan</a:t>
            </a:r>
            <a:r>
              <a:rPr lang="en-GB" sz="1600" dirty="0"/>
              <a:t> </a:t>
            </a:r>
            <a:r>
              <a:rPr lang="en-GB" sz="1600" dirty="0" err="1"/>
              <a:t>tidak</a:t>
            </a:r>
            <a:r>
              <a:rPr lang="en-GB" sz="1600" dirty="0"/>
              <a:t> </a:t>
            </a:r>
            <a:r>
              <a:rPr lang="en-GB" sz="1600" dirty="0" err="1"/>
              <a:t>ada</a:t>
            </a:r>
            <a:r>
              <a:rPr lang="en-GB" sz="1600" dirty="0"/>
              <a:t> </a:t>
            </a:r>
            <a:r>
              <a:rPr lang="en-GB" sz="1600" dirty="0" err="1"/>
              <a:t>upaya</a:t>
            </a:r>
            <a:r>
              <a:rPr lang="en-GB" sz="1600" dirty="0"/>
              <a:t> </a:t>
            </a:r>
            <a:r>
              <a:rPr lang="en-GB" sz="1600" dirty="0" err="1"/>
              <a:t>hukum</a:t>
            </a:r>
            <a:r>
              <a:rPr lang="en-GB" sz="1600" dirty="0"/>
              <a:t> </a:t>
            </a:r>
            <a:r>
              <a:rPr lang="en-GB" sz="1600" dirty="0" err="1"/>
              <a:t>lainnya</a:t>
            </a:r>
            <a:r>
              <a:rPr lang="en-GB" sz="1600" dirty="0"/>
              <a:t> (</a:t>
            </a:r>
            <a:r>
              <a:rPr lang="id-ID" sz="1600" dirty="0"/>
              <a:t>PK) </a:t>
            </a:r>
            <a:r>
              <a:rPr lang="en-GB" sz="1600" dirty="0" err="1"/>
              <a:t>mengakibatkan</a:t>
            </a:r>
            <a:r>
              <a:rPr lang="en-GB" sz="1600" dirty="0"/>
              <a:t> </a:t>
            </a:r>
            <a:r>
              <a:rPr lang="en-GB" sz="1600" dirty="0" err="1"/>
              <a:t>beralihnya</a:t>
            </a:r>
            <a:r>
              <a:rPr lang="en-GB" sz="1600" dirty="0"/>
              <a:t> status </a:t>
            </a:r>
            <a:r>
              <a:rPr lang="en-GB" sz="1600" dirty="0" err="1"/>
              <a:t>kepemilikan</a:t>
            </a:r>
            <a:r>
              <a:rPr lang="en-GB" sz="1600" dirty="0"/>
              <a:t> BMN, </a:t>
            </a:r>
            <a:r>
              <a:rPr lang="en-GB" sz="1600" dirty="0" err="1"/>
              <a:t>maka</a:t>
            </a:r>
            <a:r>
              <a:rPr lang="en-GB" sz="1600" dirty="0"/>
              <a:t> </a:t>
            </a:r>
            <a:r>
              <a:rPr lang="en-GB" sz="1600" dirty="0" err="1"/>
              <a:t>segera</a:t>
            </a:r>
            <a:r>
              <a:rPr lang="en-GB" sz="1600" dirty="0"/>
              <a:t> </a:t>
            </a:r>
            <a:r>
              <a:rPr lang="en-GB" sz="1600" dirty="0" err="1"/>
              <a:t>ditindaklanjuti</a:t>
            </a:r>
            <a:r>
              <a:rPr lang="en-GB" sz="1600" dirty="0"/>
              <a:t> </a:t>
            </a:r>
            <a:r>
              <a:rPr lang="en-GB" sz="1600" dirty="0" err="1"/>
              <a:t>dengan</a:t>
            </a:r>
            <a:r>
              <a:rPr lang="en-GB" sz="1600" dirty="0"/>
              <a:t> </a:t>
            </a:r>
            <a:r>
              <a:rPr lang="en-GB" sz="1600" dirty="0" err="1"/>
              <a:t>penghapusan</a:t>
            </a:r>
            <a:r>
              <a:rPr lang="en-GB" sz="1600" dirty="0"/>
              <a:t> BMN.</a:t>
            </a:r>
            <a:endParaRPr lang="id-ID" sz="1600" dirty="0"/>
          </a:p>
        </p:txBody>
      </p:sp>
      <p:cxnSp>
        <p:nvCxnSpPr>
          <p:cNvPr id="32" name="Straight Connector 31"/>
          <p:cNvCxnSpPr/>
          <p:nvPr/>
        </p:nvCxnSpPr>
        <p:spPr>
          <a:xfrm rot="5400000">
            <a:off x="7387432" y="3913981"/>
            <a:ext cx="3143250" cy="158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a:off x="8161338" y="5486400"/>
            <a:ext cx="78581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3300"/>
                </a:solidFill>
                <a:effectLst>
                  <a:outerShdw blurRad="38100" dist="38100" dir="2700000" algn="tl">
                    <a:srgbClr val="000000">
                      <a:alpha val="43137"/>
                    </a:srgbClr>
                  </a:outerShdw>
                </a:effectLst>
              </a:rPr>
              <a:t>BMN </a:t>
            </a:r>
            <a:r>
              <a:rPr lang="id-ID" b="1" smtClean="0">
                <a:solidFill>
                  <a:srgbClr val="003300"/>
                </a:solidFill>
                <a:effectLst>
                  <a:outerShdw blurRad="38100" dist="38100" dir="2700000" algn="tl">
                    <a:srgbClr val="000000">
                      <a:alpha val="43137"/>
                    </a:srgbClr>
                  </a:outerShdw>
                </a:effectLst>
              </a:rPr>
              <a:t>dalam </a:t>
            </a:r>
            <a:r>
              <a:rPr lang="fi-FI" b="1" smtClean="0">
                <a:solidFill>
                  <a:srgbClr val="003300"/>
                </a:solidFill>
                <a:effectLst>
                  <a:outerShdw blurRad="38100" dist="38100" dir="2700000" algn="tl">
                    <a:srgbClr val="000000">
                      <a:alpha val="43137"/>
                    </a:srgbClr>
                  </a:outerShdw>
                </a:effectLst>
              </a:rPr>
              <a:t>sengketa</a:t>
            </a:r>
            <a:endParaRPr lang="id-ID" b="1" dirty="0">
              <a:solidFill>
                <a:srgbClr val="003300"/>
              </a:solidFill>
              <a:effectLst>
                <a:outerShdw blurRad="38100" dist="38100" dir="2700000" algn="tl">
                  <a:srgbClr val="000000">
                    <a:alpha val="43137"/>
                  </a:srgbClr>
                </a:outerShdw>
              </a:effectLst>
            </a:endParaRPr>
          </a:p>
        </p:txBody>
      </p:sp>
      <p:sp>
        <p:nvSpPr>
          <p:cNvPr id="4" name="Heptagon 3"/>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a:solidFill>
                  <a:srgbClr val="FFFF00"/>
                </a:solidFill>
                <a:effectLst>
                  <a:outerShdw blurRad="38100" dist="38100" dir="2700000" algn="tl">
                    <a:srgbClr val="000000">
                      <a:alpha val="43137"/>
                    </a:srgbClr>
                  </a:outerShdw>
                </a:effectLst>
              </a:rPr>
              <a:t>6</a:t>
            </a:r>
          </a:p>
        </p:txBody>
      </p:sp>
      <p:sp>
        <p:nvSpPr>
          <p:cNvPr id="5"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35</a:t>
            </a:fld>
            <a:endParaRPr lang="id-ID" sz="1200" dirty="0">
              <a:solidFill>
                <a:prstClr val="white"/>
              </a:solidFill>
              <a:latin typeface="Calibri"/>
              <a:cs typeface="Arial" charset="0"/>
            </a:endParaRPr>
          </a:p>
        </p:txBody>
      </p:sp>
      <p:graphicFrame>
        <p:nvGraphicFramePr>
          <p:cNvPr id="7" name="Diagram 6"/>
          <p:cNvGraphicFramePr/>
          <p:nvPr>
            <p:extLst>
              <p:ext uri="{D42A27DB-BD31-4B8C-83A1-F6EECF244321}">
                <p14:modId xmlns:p14="http://schemas.microsoft.com/office/powerpoint/2010/main" xmlns="" val="2208145177"/>
              </p:ext>
            </p:extLst>
          </p:nvPr>
        </p:nvGraphicFramePr>
        <p:xfrm>
          <a:off x="685800" y="1320800"/>
          <a:ext cx="804672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638"/>
            <a:ext cx="5562600" cy="792162"/>
          </a:xfrm>
        </p:spPr>
        <p:txBody>
          <a:bodyPr>
            <a:noAutofit/>
          </a:bodyPr>
          <a:lstStyle/>
          <a:p>
            <a:r>
              <a:rPr lang="fi-FI" sz="3200" b="1" dirty="0" smtClean="0">
                <a:solidFill>
                  <a:srgbClr val="003300"/>
                </a:solidFill>
                <a:effectLst>
                  <a:outerShdw blurRad="38100" dist="38100" dir="2700000" algn="tl">
                    <a:srgbClr val="000000">
                      <a:alpha val="43137"/>
                    </a:srgbClr>
                  </a:outerShdw>
                </a:effectLst>
              </a:rPr>
              <a:t>BMN </a:t>
            </a:r>
            <a:r>
              <a:rPr lang="id-ID" sz="3200" b="1" dirty="0" smtClean="0">
                <a:solidFill>
                  <a:srgbClr val="003300"/>
                </a:solidFill>
                <a:effectLst>
                  <a:outerShdw blurRad="38100" dist="38100" dir="2700000" algn="tl">
                    <a:srgbClr val="000000">
                      <a:alpha val="43137"/>
                    </a:srgbClr>
                  </a:outerShdw>
                </a:effectLst>
              </a:rPr>
              <a:t>dimanfaatkan</a:t>
            </a:r>
            <a:r>
              <a:rPr lang="fi-FI" sz="3200" b="1" dirty="0" smtClean="0">
                <a:solidFill>
                  <a:srgbClr val="003300"/>
                </a:solidFill>
                <a:effectLst>
                  <a:outerShdw blurRad="38100" dist="38100" dir="2700000" algn="tl">
                    <a:srgbClr val="000000">
                      <a:alpha val="43137"/>
                    </a:srgbClr>
                  </a:outerShdw>
                </a:effectLst>
              </a:rPr>
              <a:t> Pihak Lain</a:t>
            </a:r>
            <a:endParaRPr lang="id-ID" sz="3200" b="1" dirty="0">
              <a:solidFill>
                <a:srgbClr val="003300"/>
              </a:solidFill>
              <a:effectLst>
                <a:outerShdw blurRad="38100" dist="38100" dir="2700000" algn="tl">
                  <a:srgbClr val="000000">
                    <a:alpha val="43137"/>
                  </a:srgbClr>
                </a:outerShdw>
              </a:effectLst>
            </a:endParaRPr>
          </a:p>
        </p:txBody>
      </p:sp>
      <p:sp>
        <p:nvSpPr>
          <p:cNvPr id="4" name="Heptagon 3"/>
          <p:cNvSpPr/>
          <p:nvPr/>
        </p:nvSpPr>
        <p:spPr>
          <a:xfrm>
            <a:off x="100902" y="5486400"/>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7</a:t>
            </a:r>
            <a:endParaRPr lang="id-ID" sz="3200" b="1" dirty="0">
              <a:solidFill>
                <a:srgbClr val="FFFF00"/>
              </a:solidFill>
              <a:effectLst>
                <a:outerShdw blurRad="38100" dist="38100" dir="2700000" algn="tl">
                  <a:srgbClr val="000000">
                    <a:alpha val="43137"/>
                  </a:srgbClr>
                </a:outerShdw>
              </a:effectLst>
            </a:endParaRPr>
          </a:p>
        </p:txBody>
      </p:sp>
      <p:sp>
        <p:nvSpPr>
          <p:cNvPr id="5"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36</a:t>
            </a:fld>
            <a:endParaRPr lang="id-ID" sz="1200" dirty="0">
              <a:solidFill>
                <a:prstClr val="white"/>
              </a:solidFill>
              <a:latin typeface="Calibri"/>
              <a:cs typeface="Arial" charset="0"/>
            </a:endParaRPr>
          </a:p>
        </p:txBody>
      </p:sp>
      <p:sp>
        <p:nvSpPr>
          <p:cNvPr id="9" name="Heptagon 8"/>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8</a:t>
            </a:r>
            <a:endParaRPr lang="id-ID" sz="3200" b="1" dirty="0">
              <a:solidFill>
                <a:srgbClr val="FFFF00"/>
              </a:solidFill>
              <a:effectLst>
                <a:outerShdw blurRad="38100" dist="38100" dir="2700000" algn="tl">
                  <a:srgbClr val="000000">
                    <a:alpha val="43137"/>
                  </a:srgbClr>
                </a:outerShdw>
              </a:effectLst>
            </a:endParaRPr>
          </a:p>
        </p:txBody>
      </p:sp>
      <p:sp>
        <p:nvSpPr>
          <p:cNvPr id="12" name="Rounded Rectangle 11"/>
          <p:cNvSpPr/>
          <p:nvPr/>
        </p:nvSpPr>
        <p:spPr>
          <a:xfrm>
            <a:off x="1071563" y="357188"/>
            <a:ext cx="1801812" cy="5000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solidFill>
                  <a:sysClr val="windowText" lastClr="000000"/>
                </a:solidFill>
              </a:rPr>
              <a:t>Ada Kompensasi ?</a:t>
            </a:r>
          </a:p>
        </p:txBody>
      </p:sp>
      <p:sp>
        <p:nvSpPr>
          <p:cNvPr id="13" name="Diamond 12"/>
          <p:cNvSpPr/>
          <p:nvPr/>
        </p:nvSpPr>
        <p:spPr>
          <a:xfrm>
            <a:off x="1684338" y="116046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cxnSp>
        <p:nvCxnSpPr>
          <p:cNvPr id="14" name="Straight Connector 13"/>
          <p:cNvCxnSpPr>
            <a:stCxn id="12" idx="2"/>
            <a:endCxn id="13" idx="0"/>
          </p:cNvCxnSpPr>
          <p:nvPr/>
        </p:nvCxnSpPr>
        <p:spPr>
          <a:xfrm rot="5400000">
            <a:off x="1819275" y="1008063"/>
            <a:ext cx="303213" cy="158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3"/>
            <a:endCxn id="18" idx="1"/>
          </p:cNvCxnSpPr>
          <p:nvPr/>
        </p:nvCxnSpPr>
        <p:spPr>
          <a:xfrm>
            <a:off x="2255838" y="1411288"/>
            <a:ext cx="2957512" cy="6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34"/>
          <p:cNvSpPr txBox="1">
            <a:spLocks noChangeArrowheads="1"/>
          </p:cNvSpPr>
          <p:nvPr/>
        </p:nvSpPr>
        <p:spPr bwMode="auto">
          <a:xfrm>
            <a:off x="2286000" y="1133475"/>
            <a:ext cx="744538" cy="307975"/>
          </a:xfrm>
          <a:prstGeom prst="rect">
            <a:avLst/>
          </a:prstGeom>
          <a:noFill/>
          <a:ln w="9525">
            <a:noFill/>
            <a:miter lim="800000"/>
            <a:headEnd/>
            <a:tailEnd/>
          </a:ln>
        </p:spPr>
        <p:txBody>
          <a:bodyPr>
            <a:spAutoFit/>
          </a:bodyPr>
          <a:lstStyle/>
          <a:p>
            <a:r>
              <a:rPr lang="id-ID" sz="1400">
                <a:latin typeface="Calibri" pitchFamily="34" charset="0"/>
              </a:rPr>
              <a:t>Ada</a:t>
            </a:r>
          </a:p>
        </p:txBody>
      </p:sp>
      <p:sp>
        <p:nvSpPr>
          <p:cNvPr id="17" name="TextBox 35"/>
          <p:cNvSpPr txBox="1">
            <a:spLocks noChangeArrowheads="1"/>
          </p:cNvSpPr>
          <p:nvPr/>
        </p:nvSpPr>
        <p:spPr bwMode="auto">
          <a:xfrm>
            <a:off x="1357313" y="1539875"/>
            <a:ext cx="714375" cy="307975"/>
          </a:xfrm>
          <a:prstGeom prst="rect">
            <a:avLst/>
          </a:prstGeom>
          <a:noFill/>
          <a:ln w="9525">
            <a:noFill/>
            <a:miter lim="800000"/>
            <a:headEnd/>
            <a:tailEnd/>
          </a:ln>
        </p:spPr>
        <p:txBody>
          <a:bodyPr>
            <a:spAutoFit/>
          </a:bodyPr>
          <a:lstStyle/>
          <a:p>
            <a:r>
              <a:rPr lang="id-ID" sz="1400">
                <a:latin typeface="Calibri" pitchFamily="34" charset="0"/>
              </a:rPr>
              <a:t>Tidak</a:t>
            </a:r>
          </a:p>
        </p:txBody>
      </p:sp>
      <p:sp>
        <p:nvSpPr>
          <p:cNvPr id="18" name="Rounded Rectangle 17"/>
          <p:cNvSpPr/>
          <p:nvPr/>
        </p:nvSpPr>
        <p:spPr>
          <a:xfrm>
            <a:off x="5213350" y="1173163"/>
            <a:ext cx="2857500" cy="49053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id-ID" sz="1600" dirty="0"/>
              <a:t>Prosedur sesuai ketentuan ? </a:t>
            </a:r>
          </a:p>
        </p:txBody>
      </p:sp>
      <p:sp>
        <p:nvSpPr>
          <p:cNvPr id="19" name="Diamond 18"/>
          <p:cNvSpPr/>
          <p:nvPr/>
        </p:nvSpPr>
        <p:spPr>
          <a:xfrm>
            <a:off x="6356350" y="189706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0" name="Rounded Rectangle 19"/>
          <p:cNvSpPr/>
          <p:nvPr/>
        </p:nvSpPr>
        <p:spPr>
          <a:xfrm>
            <a:off x="184150" y="2786063"/>
            <a:ext cx="3673475" cy="85725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fi-FI" sz="1600" dirty="0"/>
              <a:t>Pemanfaatan BMN oleh Pemda </a:t>
            </a:r>
            <a:r>
              <a:rPr lang="id-ID" sz="1600" dirty="0"/>
              <a:t>atau </a:t>
            </a:r>
            <a:r>
              <a:rPr lang="fi-FI" sz="1600" dirty="0"/>
              <a:t>BMN yang dioperasikan Pihak Lain  dalam rangka menjalankan t</a:t>
            </a:r>
            <a:r>
              <a:rPr lang="id-ID" sz="1600" dirty="0"/>
              <a:t>upoksi </a:t>
            </a:r>
            <a:r>
              <a:rPr lang="fi-FI" sz="1600" dirty="0"/>
              <a:t>K/L</a:t>
            </a:r>
            <a:r>
              <a:rPr lang="id-ID" sz="1600" dirty="0"/>
              <a:t> ?</a:t>
            </a:r>
          </a:p>
        </p:txBody>
      </p:sp>
      <p:cxnSp>
        <p:nvCxnSpPr>
          <p:cNvPr id="21" name="Straight Connector 20"/>
          <p:cNvCxnSpPr>
            <a:stCxn id="18" idx="2"/>
            <a:endCxn id="19" idx="0"/>
          </p:cNvCxnSpPr>
          <p:nvPr/>
        </p:nvCxnSpPr>
        <p:spPr>
          <a:xfrm rot="5400000">
            <a:off x="6524625" y="1779588"/>
            <a:ext cx="233363" cy="158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6200000" flipH="1">
            <a:off x="1778794" y="1823244"/>
            <a:ext cx="3603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9" idx="2"/>
            <a:endCxn id="29" idx="0"/>
          </p:cNvCxnSpPr>
          <p:nvPr/>
        </p:nvCxnSpPr>
        <p:spPr>
          <a:xfrm rot="16200000" flipH="1">
            <a:off x="6498431" y="2540794"/>
            <a:ext cx="28892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8358188" y="6157913"/>
            <a:ext cx="785812" cy="3016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id-ID" sz="1600" dirty="0">
                <a:solidFill>
                  <a:schemeClr val="tx1"/>
                </a:solidFill>
              </a:rPr>
              <a:t>selesai</a:t>
            </a:r>
          </a:p>
        </p:txBody>
      </p:sp>
      <p:cxnSp>
        <p:nvCxnSpPr>
          <p:cNvPr id="25" name="Straight Connector 24"/>
          <p:cNvCxnSpPr>
            <a:stCxn id="19" idx="3"/>
          </p:cNvCxnSpPr>
          <p:nvPr/>
        </p:nvCxnSpPr>
        <p:spPr>
          <a:xfrm>
            <a:off x="6927850" y="2146300"/>
            <a:ext cx="2016125" cy="0"/>
          </a:xfrm>
          <a:prstGeom prst="line">
            <a:avLst/>
          </a:prstGeom>
        </p:spPr>
        <p:style>
          <a:lnRef idx="1">
            <a:schemeClr val="dk1"/>
          </a:lnRef>
          <a:fillRef idx="0">
            <a:schemeClr val="dk1"/>
          </a:fillRef>
          <a:effectRef idx="0">
            <a:schemeClr val="dk1"/>
          </a:effectRef>
          <a:fontRef idx="minor">
            <a:schemeClr val="tx1"/>
          </a:fontRef>
        </p:style>
      </p:cxnSp>
      <p:sp>
        <p:nvSpPr>
          <p:cNvPr id="26" name="TextBox 119"/>
          <p:cNvSpPr txBox="1">
            <a:spLocks noChangeArrowheads="1"/>
          </p:cNvSpPr>
          <p:nvPr/>
        </p:nvSpPr>
        <p:spPr bwMode="auto">
          <a:xfrm>
            <a:off x="6813550" y="1871663"/>
            <a:ext cx="857250"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27" name="TextBox 120"/>
          <p:cNvSpPr txBox="1">
            <a:spLocks noChangeArrowheads="1"/>
          </p:cNvSpPr>
          <p:nvPr/>
        </p:nvSpPr>
        <p:spPr bwMode="auto">
          <a:xfrm>
            <a:off x="5962650" y="2298700"/>
            <a:ext cx="685800" cy="307975"/>
          </a:xfrm>
          <a:prstGeom prst="rect">
            <a:avLst/>
          </a:prstGeom>
          <a:noFill/>
          <a:ln w="9525">
            <a:noFill/>
            <a:miter lim="800000"/>
            <a:headEnd/>
            <a:tailEnd/>
          </a:ln>
        </p:spPr>
        <p:txBody>
          <a:bodyPr>
            <a:spAutoFit/>
          </a:bodyPr>
          <a:lstStyle/>
          <a:p>
            <a:pPr algn="r"/>
            <a:r>
              <a:rPr lang="id-ID" sz="1400">
                <a:latin typeface="Calibri" pitchFamily="34" charset="0"/>
              </a:rPr>
              <a:t>Tidak </a:t>
            </a:r>
          </a:p>
        </p:txBody>
      </p:sp>
      <p:sp>
        <p:nvSpPr>
          <p:cNvPr id="28" name="Rounded Rectangle 27"/>
          <p:cNvSpPr/>
          <p:nvPr/>
        </p:nvSpPr>
        <p:spPr>
          <a:xfrm>
            <a:off x="4572000" y="3214688"/>
            <a:ext cx="4143375" cy="8255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fi-FI" sz="1600" dirty="0"/>
              <a:t>Seluruh </a:t>
            </a:r>
            <a:r>
              <a:rPr lang="en-GB" sz="1600" dirty="0" err="1"/>
              <a:t>penerimaan</a:t>
            </a:r>
            <a:r>
              <a:rPr lang="en-GB" sz="1600" dirty="0"/>
              <a:t> </a:t>
            </a:r>
            <a:r>
              <a:rPr lang="en-GB" sz="1600" dirty="0" err="1"/>
              <a:t>negara</a:t>
            </a:r>
            <a:r>
              <a:rPr lang="en-GB" sz="1600" dirty="0"/>
              <a:t> yang </a:t>
            </a:r>
            <a:r>
              <a:rPr lang="en-GB" sz="1600" dirty="0" err="1"/>
              <a:t>diperoleh</a:t>
            </a:r>
            <a:r>
              <a:rPr lang="en-GB" sz="1600" dirty="0"/>
              <a:t> </a:t>
            </a:r>
            <a:r>
              <a:rPr lang="en-GB" sz="1600" dirty="0" err="1"/>
              <a:t>dari</a:t>
            </a:r>
            <a:r>
              <a:rPr lang="en-GB" sz="1600" dirty="0"/>
              <a:t> </a:t>
            </a:r>
            <a:r>
              <a:rPr lang="en-GB" sz="1600" dirty="0" err="1"/>
              <a:t>pemanfaatan</a:t>
            </a:r>
            <a:r>
              <a:rPr lang="en-GB" sz="1600" dirty="0"/>
              <a:t> BMN </a:t>
            </a:r>
            <a:r>
              <a:rPr lang="en-GB" sz="1600" dirty="0" err="1"/>
              <a:t>harus</a:t>
            </a:r>
            <a:r>
              <a:rPr lang="en-GB" sz="1600" dirty="0"/>
              <a:t> </a:t>
            </a:r>
            <a:r>
              <a:rPr lang="en-GB" sz="1600" dirty="0" err="1"/>
              <a:t>disetor</a:t>
            </a:r>
            <a:r>
              <a:rPr lang="en-GB" sz="1600" dirty="0"/>
              <a:t> </a:t>
            </a:r>
            <a:r>
              <a:rPr lang="en-GB" sz="1600" dirty="0" err="1"/>
              <a:t>kepada</a:t>
            </a:r>
            <a:r>
              <a:rPr lang="en-GB" sz="1600" dirty="0"/>
              <a:t> </a:t>
            </a:r>
            <a:r>
              <a:rPr lang="en-GB" sz="1600" dirty="0" err="1"/>
              <a:t>Kas</a:t>
            </a:r>
            <a:r>
              <a:rPr lang="en-GB" sz="1600" dirty="0"/>
              <a:t> </a:t>
            </a:r>
            <a:r>
              <a:rPr lang="id-ID" sz="1600" dirty="0"/>
              <a:t>N</a:t>
            </a:r>
            <a:r>
              <a:rPr lang="en-GB" sz="1600" dirty="0" err="1"/>
              <a:t>egara</a:t>
            </a:r>
            <a:r>
              <a:rPr lang="en-GB" sz="1600" dirty="0"/>
              <a:t> </a:t>
            </a:r>
            <a:r>
              <a:rPr lang="en-GB" sz="1600" dirty="0" err="1"/>
              <a:t>sebagaimana</a:t>
            </a:r>
            <a:r>
              <a:rPr lang="en-GB" sz="1600" dirty="0"/>
              <a:t> </a:t>
            </a:r>
            <a:r>
              <a:rPr lang="en-GB" sz="1600" dirty="0" err="1"/>
              <a:t>hasil</a:t>
            </a:r>
            <a:r>
              <a:rPr lang="en-GB" sz="1600" dirty="0"/>
              <a:t> review</a:t>
            </a:r>
            <a:r>
              <a:rPr lang="id-ID" sz="1600" dirty="0"/>
              <a:t>/</a:t>
            </a:r>
            <a:r>
              <a:rPr lang="en-GB" sz="1600" dirty="0"/>
              <a:t> audit</a:t>
            </a:r>
            <a:endParaRPr lang="id-ID" sz="1600" dirty="0"/>
          </a:p>
        </p:txBody>
      </p:sp>
      <p:sp>
        <p:nvSpPr>
          <p:cNvPr id="29" name="Rounded Rectangle 28"/>
          <p:cNvSpPr/>
          <p:nvPr/>
        </p:nvSpPr>
        <p:spPr>
          <a:xfrm>
            <a:off x="4572000" y="2686050"/>
            <a:ext cx="4143375" cy="39846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fi-FI" sz="1600" dirty="0"/>
              <a:t>Review</a:t>
            </a:r>
            <a:r>
              <a:rPr lang="id-ID" sz="1600" dirty="0"/>
              <a:t>/</a:t>
            </a:r>
            <a:r>
              <a:rPr lang="fi-FI" sz="1600" dirty="0"/>
              <a:t>audit oleh aparat pengawas fungsional </a:t>
            </a:r>
            <a:endParaRPr lang="id-ID" sz="1600" dirty="0"/>
          </a:p>
        </p:txBody>
      </p:sp>
      <p:sp>
        <p:nvSpPr>
          <p:cNvPr id="30" name="Rounded Rectangle 29"/>
          <p:cNvSpPr/>
          <p:nvPr/>
        </p:nvSpPr>
        <p:spPr>
          <a:xfrm>
            <a:off x="4572000" y="4175125"/>
            <a:ext cx="4143375" cy="61118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id-ID" sz="1600" dirty="0"/>
              <a:t>S</a:t>
            </a:r>
            <a:r>
              <a:rPr lang="en-GB" sz="1600" dirty="0" err="1"/>
              <a:t>isa</a:t>
            </a:r>
            <a:r>
              <a:rPr lang="en-GB" sz="1600" dirty="0"/>
              <a:t> </a:t>
            </a:r>
            <a:r>
              <a:rPr lang="en-GB" sz="1600" dirty="0" err="1"/>
              <a:t>waktu</a:t>
            </a:r>
            <a:r>
              <a:rPr lang="en-GB" sz="1600" dirty="0"/>
              <a:t> </a:t>
            </a:r>
            <a:r>
              <a:rPr lang="en-GB" sz="1600" dirty="0" err="1"/>
              <a:t>Perjanjian</a:t>
            </a:r>
            <a:r>
              <a:rPr lang="en-GB" sz="1600" dirty="0"/>
              <a:t> </a:t>
            </a:r>
            <a:r>
              <a:rPr lang="en-GB" sz="1600" dirty="0" err="1"/>
              <a:t>wajib</a:t>
            </a:r>
            <a:r>
              <a:rPr lang="en-GB" sz="1600" dirty="0"/>
              <a:t> </a:t>
            </a:r>
            <a:r>
              <a:rPr lang="en-GB" sz="1600" dirty="0" err="1"/>
              <a:t>disesuaikan</a:t>
            </a:r>
            <a:r>
              <a:rPr lang="en-GB" sz="1600" dirty="0"/>
              <a:t> </a:t>
            </a:r>
            <a:r>
              <a:rPr lang="en-GB" sz="1600" dirty="0" err="1"/>
              <a:t>dengan</a:t>
            </a:r>
            <a:r>
              <a:rPr lang="en-GB" sz="1600" dirty="0"/>
              <a:t> </a:t>
            </a:r>
            <a:r>
              <a:rPr lang="en-GB" sz="1600" dirty="0" err="1"/>
              <a:t>ketentuan</a:t>
            </a:r>
            <a:r>
              <a:rPr lang="en-GB" sz="1600" dirty="0"/>
              <a:t> </a:t>
            </a:r>
            <a:r>
              <a:rPr lang="en-GB" sz="1600" dirty="0" err="1"/>
              <a:t>dalam</a:t>
            </a:r>
            <a:r>
              <a:rPr lang="en-GB" sz="1600" dirty="0"/>
              <a:t> </a:t>
            </a:r>
            <a:r>
              <a:rPr lang="en-GB" sz="1600" dirty="0" err="1"/>
              <a:t>waktu</a:t>
            </a:r>
            <a:r>
              <a:rPr lang="en-GB" sz="1600" dirty="0"/>
              <a:t> paling </a:t>
            </a:r>
            <a:r>
              <a:rPr lang="en-GB" sz="1600" dirty="0" err="1"/>
              <a:t>lambat</a:t>
            </a:r>
            <a:r>
              <a:rPr lang="en-GB" sz="1600" dirty="0"/>
              <a:t> 1</a:t>
            </a:r>
            <a:r>
              <a:rPr lang="id-ID" sz="1600" dirty="0"/>
              <a:t> </a:t>
            </a:r>
            <a:r>
              <a:rPr lang="en-GB" sz="1600" dirty="0" err="1"/>
              <a:t>tahun</a:t>
            </a:r>
            <a:r>
              <a:rPr lang="en-GB" sz="1600" dirty="0"/>
              <a:t>.</a:t>
            </a:r>
            <a:endParaRPr lang="id-ID" sz="1600" dirty="0"/>
          </a:p>
        </p:txBody>
      </p:sp>
      <p:sp>
        <p:nvSpPr>
          <p:cNvPr id="31" name="Rounded Rectangle 30"/>
          <p:cNvSpPr/>
          <p:nvPr/>
        </p:nvSpPr>
        <p:spPr>
          <a:xfrm>
            <a:off x="4572000" y="4929188"/>
            <a:ext cx="4143375" cy="8477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en-GB" sz="1600" dirty="0" err="1"/>
              <a:t>Jika</a:t>
            </a:r>
            <a:r>
              <a:rPr lang="en-GB" sz="1600" dirty="0"/>
              <a:t> </a:t>
            </a:r>
            <a:r>
              <a:rPr lang="en-GB" sz="1600" dirty="0" err="1"/>
              <a:t>terdapat</a:t>
            </a:r>
            <a:r>
              <a:rPr lang="fi-FI" sz="1600" dirty="0"/>
              <a:t> hak negara yang masih terutang oleh pihak lain, </a:t>
            </a:r>
            <a:r>
              <a:rPr lang="id-ID" sz="1600" dirty="0"/>
              <a:t>seluruh </a:t>
            </a:r>
            <a:r>
              <a:rPr lang="fi-FI" sz="1600" dirty="0"/>
              <a:t>hak negara tersebut harus dibayar oleh pihak lain</a:t>
            </a:r>
            <a:r>
              <a:rPr lang="id-ID" sz="1600" dirty="0"/>
              <a:t> tersebut</a:t>
            </a:r>
            <a:r>
              <a:rPr lang="fi-FI" sz="1600" dirty="0"/>
              <a:t>.</a:t>
            </a:r>
            <a:endParaRPr lang="id-ID" sz="1600" dirty="0"/>
          </a:p>
        </p:txBody>
      </p:sp>
      <p:sp>
        <p:nvSpPr>
          <p:cNvPr id="32" name="Rounded Rectangle 31"/>
          <p:cNvSpPr/>
          <p:nvPr/>
        </p:nvSpPr>
        <p:spPr>
          <a:xfrm>
            <a:off x="1357313" y="5986463"/>
            <a:ext cx="6215062" cy="64293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fi-FI" sz="1600" dirty="0"/>
              <a:t>pemanfaatan tersebut harus diproses dan dilaksanakan sesuai ketentuan peraturan perundangan yang berlaku</a:t>
            </a:r>
            <a:r>
              <a:rPr lang="id-ID" sz="1600" dirty="0"/>
              <a:t>.</a:t>
            </a:r>
          </a:p>
        </p:txBody>
      </p:sp>
      <p:sp>
        <p:nvSpPr>
          <p:cNvPr id="33" name="Rounded Rectangle 32"/>
          <p:cNvSpPr/>
          <p:nvPr/>
        </p:nvSpPr>
        <p:spPr>
          <a:xfrm>
            <a:off x="2714625" y="3867150"/>
            <a:ext cx="1357313" cy="50006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lang="fi-FI" sz="1600" dirty="0"/>
              <a:t>T</a:t>
            </a:r>
            <a:r>
              <a:rPr lang="id-ID" sz="1600" dirty="0"/>
              <a:t>idak perlu kompensasi</a:t>
            </a:r>
          </a:p>
        </p:txBody>
      </p:sp>
      <p:sp>
        <p:nvSpPr>
          <p:cNvPr id="34" name="Diamond 33"/>
          <p:cNvSpPr/>
          <p:nvPr/>
        </p:nvSpPr>
        <p:spPr>
          <a:xfrm>
            <a:off x="1643063" y="3871913"/>
            <a:ext cx="571500" cy="5000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35" name="TextBox 62"/>
          <p:cNvSpPr txBox="1">
            <a:spLocks noChangeArrowheads="1"/>
          </p:cNvSpPr>
          <p:nvPr/>
        </p:nvSpPr>
        <p:spPr bwMode="auto">
          <a:xfrm>
            <a:off x="2214563" y="3849688"/>
            <a:ext cx="857250" cy="307975"/>
          </a:xfrm>
          <a:prstGeom prst="rect">
            <a:avLst/>
          </a:prstGeom>
          <a:noFill/>
          <a:ln w="9525">
            <a:noFill/>
            <a:miter lim="800000"/>
            <a:headEnd/>
            <a:tailEnd/>
          </a:ln>
        </p:spPr>
        <p:txBody>
          <a:bodyPr>
            <a:spAutoFit/>
          </a:bodyPr>
          <a:lstStyle/>
          <a:p>
            <a:r>
              <a:rPr lang="id-ID" sz="1400">
                <a:latin typeface="Calibri" pitchFamily="34" charset="0"/>
              </a:rPr>
              <a:t>Ya</a:t>
            </a:r>
          </a:p>
        </p:txBody>
      </p:sp>
      <p:sp>
        <p:nvSpPr>
          <p:cNvPr id="36" name="TextBox 63"/>
          <p:cNvSpPr txBox="1">
            <a:spLocks noChangeArrowheads="1"/>
          </p:cNvSpPr>
          <p:nvPr/>
        </p:nvSpPr>
        <p:spPr bwMode="auto">
          <a:xfrm>
            <a:off x="1244600" y="4286250"/>
            <a:ext cx="684213" cy="307975"/>
          </a:xfrm>
          <a:prstGeom prst="rect">
            <a:avLst/>
          </a:prstGeom>
          <a:noFill/>
          <a:ln w="9525">
            <a:noFill/>
            <a:miter lim="800000"/>
            <a:headEnd/>
            <a:tailEnd/>
          </a:ln>
        </p:spPr>
        <p:txBody>
          <a:bodyPr>
            <a:spAutoFit/>
          </a:bodyPr>
          <a:lstStyle/>
          <a:p>
            <a:pPr algn="r"/>
            <a:r>
              <a:rPr lang="id-ID" sz="1400">
                <a:latin typeface="Calibri" pitchFamily="34" charset="0"/>
              </a:rPr>
              <a:t>Tidak </a:t>
            </a:r>
          </a:p>
        </p:txBody>
      </p:sp>
      <p:cxnSp>
        <p:nvCxnSpPr>
          <p:cNvPr id="37" name="Straight Arrow Connector 36"/>
          <p:cNvCxnSpPr>
            <a:stCxn id="34" idx="3"/>
            <a:endCxn id="33" idx="1"/>
          </p:cNvCxnSpPr>
          <p:nvPr/>
        </p:nvCxnSpPr>
        <p:spPr>
          <a:xfrm flipV="1">
            <a:off x="2214563" y="4117975"/>
            <a:ext cx="500062" cy="47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flipH="1" flipV="1">
            <a:off x="2880519" y="2745582"/>
            <a:ext cx="2663825" cy="158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34" idx="0"/>
          </p:cNvCxnSpPr>
          <p:nvPr/>
        </p:nvCxnSpPr>
        <p:spPr>
          <a:xfrm rot="5400000" flipH="1" flipV="1">
            <a:off x="1813719" y="3758406"/>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214313" y="2000250"/>
            <a:ext cx="3643312" cy="5715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spcBef>
                <a:spcPts val="600"/>
              </a:spcBef>
              <a:spcAft>
                <a:spcPts val="0"/>
              </a:spcAft>
              <a:defRPr/>
            </a:pPr>
            <a:r>
              <a:rPr lang="fi-FI" sz="1600" dirty="0"/>
              <a:t>D</a:t>
            </a:r>
            <a:r>
              <a:rPr lang="id-ID" sz="1600" dirty="0"/>
              <a:t>itinjau ulang dan dilakukan </a:t>
            </a:r>
            <a:r>
              <a:rPr lang="fi-FI" sz="1600" dirty="0"/>
              <a:t>audit oleh aparat pengawas fungsional </a:t>
            </a:r>
            <a:endParaRPr lang="id-ID" sz="1600" dirty="0"/>
          </a:p>
        </p:txBody>
      </p:sp>
      <p:cxnSp>
        <p:nvCxnSpPr>
          <p:cNvPr id="41" name="Straight Connector 40"/>
          <p:cNvCxnSpPr>
            <a:stCxn id="33" idx="3"/>
          </p:cNvCxnSpPr>
          <p:nvPr/>
        </p:nvCxnSpPr>
        <p:spPr>
          <a:xfrm flipV="1">
            <a:off x="4071938" y="4086225"/>
            <a:ext cx="144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6978650" y="4122738"/>
            <a:ext cx="396081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2" idx="3"/>
            <a:endCxn id="24" idx="1"/>
          </p:cNvCxnSpPr>
          <p:nvPr/>
        </p:nvCxnSpPr>
        <p:spPr>
          <a:xfrm>
            <a:off x="7572375" y="6307138"/>
            <a:ext cx="78581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rot="5400000">
            <a:off x="3693319" y="5663407"/>
            <a:ext cx="612775"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Connector 44"/>
          <p:cNvCxnSpPr>
            <a:stCxn id="31" idx="1"/>
          </p:cNvCxnSpPr>
          <p:nvPr/>
        </p:nvCxnSpPr>
        <p:spPr>
          <a:xfrm rot="10800000" flipV="1">
            <a:off x="4000500" y="5353050"/>
            <a:ext cx="571500" cy="476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1981200" y="2571750"/>
            <a:ext cx="15081" cy="2143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34" idx="2"/>
          </p:cNvCxnSpPr>
          <p:nvPr/>
        </p:nvCxnSpPr>
        <p:spPr>
          <a:xfrm rot="5400000">
            <a:off x="1113631" y="5187157"/>
            <a:ext cx="162877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1011222"/>
          </a:xfrm>
        </p:spPr>
        <p:txBody>
          <a:bodyPr>
            <a:noAutofit/>
          </a:bodyPr>
          <a:lstStyle/>
          <a:p>
            <a:pPr>
              <a:spcBef>
                <a:spcPts val="600"/>
              </a:spcBef>
            </a:pPr>
            <a:r>
              <a:rPr lang="id-ID" sz="3200" b="1" dirty="0" smtClean="0">
                <a:solidFill>
                  <a:srgbClr val="003300"/>
                </a:solidFill>
                <a:effectLst>
                  <a:outerShdw blurRad="38100" dist="38100" dir="2700000" algn="tl">
                    <a:srgbClr val="000000">
                      <a:alpha val="43137"/>
                    </a:srgbClr>
                  </a:outerShdw>
                </a:effectLst>
              </a:rPr>
              <a:t>BMN berupa </a:t>
            </a:r>
            <a:r>
              <a:rPr lang="fi-FI" sz="3200" b="1" dirty="0" smtClean="0">
                <a:solidFill>
                  <a:srgbClr val="003300"/>
                </a:solidFill>
                <a:effectLst>
                  <a:outerShdw blurRad="38100" dist="38100" dir="2700000" algn="tl">
                    <a:srgbClr val="000000">
                      <a:alpha val="43137"/>
                    </a:srgbClr>
                  </a:outerShdw>
                </a:effectLst>
              </a:rPr>
              <a:t>Gedung</a:t>
            </a:r>
            <a:endParaRPr lang="id-ID" sz="3200" b="1" dirty="0" smtClean="0">
              <a:solidFill>
                <a:srgbClr val="0033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90600" y="1928803"/>
            <a:ext cx="7696200" cy="1500198"/>
          </a:xfrm>
        </p:spPr>
        <p:txBody>
          <a:bodyPr>
            <a:normAutofit/>
          </a:bodyPr>
          <a:lstStyle/>
          <a:p>
            <a:pPr marL="0" indent="0">
              <a:buNone/>
            </a:pPr>
            <a:r>
              <a:rPr lang="fi-FI" sz="1800" dirty="0"/>
              <a:t>Dalam hal gedung dibangun di atas tanah pihak lain atas dasar kontrak dan masa berlakunya kontrak habis dan tidak dapat diperpanjang lagi atau tidak diperlukan perpanjangan kontrak karena gedung tidak diperlukan lagi untuk pelaksanaan tugas dan fungsi Satker, maka diusulkan penghapusan gedung sesuai ketentuan peraturan perundang-undangan.</a:t>
            </a:r>
            <a:endParaRPr lang="id-ID" sz="1800" dirty="0"/>
          </a:p>
          <a:p>
            <a:pPr>
              <a:buNone/>
            </a:pPr>
            <a:endParaRPr lang="id-ID" sz="1800" dirty="0"/>
          </a:p>
        </p:txBody>
      </p:sp>
      <p:sp>
        <p:nvSpPr>
          <p:cNvPr id="4" name="Heptagon 3"/>
          <p:cNvSpPr/>
          <p:nvPr/>
        </p:nvSpPr>
        <p:spPr>
          <a:xfrm>
            <a:off x="100902" y="5562600"/>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sz="3200" b="1" dirty="0" smtClean="0">
                <a:solidFill>
                  <a:srgbClr val="FFFF00"/>
                </a:solidFill>
                <a:effectLst>
                  <a:outerShdw blurRad="38100" dist="38100" dir="2700000" algn="tl">
                    <a:srgbClr val="000000">
                      <a:alpha val="43137"/>
                    </a:srgbClr>
                  </a:outerShdw>
                </a:effectLst>
              </a:rPr>
              <a:t>9</a:t>
            </a:r>
            <a:endParaRPr lang="id-ID" sz="3200" b="1" dirty="0">
              <a:solidFill>
                <a:srgbClr val="FFFF00"/>
              </a:solidFill>
              <a:effectLst>
                <a:outerShdw blurRad="38100" dist="38100" dir="2700000" algn="tl">
                  <a:srgbClr val="000000">
                    <a:alpha val="43137"/>
                  </a:srgbClr>
                </a:outerShdw>
              </a:effectLst>
            </a:endParaRPr>
          </a:p>
        </p:txBody>
      </p:sp>
      <p:sp>
        <p:nvSpPr>
          <p:cNvPr id="5" name="Slide Number Placeholder 5"/>
          <p:cNvSpPr txBox="1">
            <a:spLocks/>
          </p:cNvSpPr>
          <p:nvPr/>
        </p:nvSpPr>
        <p:spPr>
          <a:xfrm>
            <a:off x="8305800" y="6586538"/>
            <a:ext cx="825500" cy="271462"/>
          </a:xfrm>
          <a:prstGeom prst="rect">
            <a:avLst/>
          </a:prstGeom>
        </p:spPr>
        <p:style>
          <a:lnRef idx="1">
            <a:schemeClr val="accent3"/>
          </a:lnRef>
          <a:fillRef idx="3">
            <a:schemeClr val="accent3"/>
          </a:fillRef>
          <a:effectRef idx="2">
            <a:schemeClr val="accent3"/>
          </a:effectRef>
          <a:fontRef idx="none"/>
        </p:style>
        <p:txBody>
          <a:bodyPr anchor="ctr"/>
          <a:lstStyle>
            <a:lvl1pPr>
              <a:defRPr/>
            </a:lvl1pPr>
          </a:lstStyle>
          <a:p>
            <a:pPr algn="ctr" fontAlgn="auto">
              <a:spcBef>
                <a:spcPts val="0"/>
              </a:spcBef>
              <a:spcAft>
                <a:spcPts val="0"/>
              </a:spcAft>
              <a:defRPr/>
            </a:pPr>
            <a:r>
              <a:rPr lang="en-US" sz="1200" dirty="0" smtClean="0">
                <a:solidFill>
                  <a:prstClr val="white"/>
                </a:solidFill>
                <a:latin typeface="Calibri"/>
                <a:cs typeface="Arial" charset="0"/>
              </a:rPr>
              <a:t>Slide </a:t>
            </a:r>
            <a:fld id="{3F906B8F-E81D-430F-BA8C-9953676C03AC}" type="slidenum">
              <a:rPr lang="id-ID" sz="1200" smtClean="0">
                <a:solidFill>
                  <a:prstClr val="white"/>
                </a:solidFill>
                <a:latin typeface="Calibri"/>
                <a:cs typeface="Arial" charset="0"/>
              </a:rPr>
              <a:pPr algn="ctr" fontAlgn="auto">
                <a:spcBef>
                  <a:spcPts val="0"/>
                </a:spcBef>
                <a:spcAft>
                  <a:spcPts val="0"/>
                </a:spcAft>
                <a:defRPr/>
              </a:pPr>
              <a:t>37</a:t>
            </a:fld>
            <a:endParaRPr lang="id-ID" sz="1200" dirty="0">
              <a:solidFill>
                <a:prstClr val="white"/>
              </a:solidFill>
              <a:latin typeface="Calibri"/>
              <a:cs typeface="Arial" charset="0"/>
            </a:endParaRPr>
          </a:p>
        </p:txBody>
      </p:sp>
      <p:sp>
        <p:nvSpPr>
          <p:cNvPr id="6" name="Rectangle 5"/>
          <p:cNvSpPr/>
          <p:nvPr/>
        </p:nvSpPr>
        <p:spPr>
          <a:xfrm>
            <a:off x="990600" y="1447800"/>
            <a:ext cx="77724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d-ID" dirty="0" smtClean="0">
                <a:solidFill>
                  <a:srgbClr val="003300"/>
                </a:solidFill>
                <a:effectLst>
                  <a:outerShdw blurRad="38100" dist="38100" dir="2700000" algn="tl">
                    <a:srgbClr val="000000">
                      <a:alpha val="43137"/>
                    </a:srgbClr>
                  </a:outerShdw>
                </a:effectLst>
              </a:rPr>
              <a:t>dibangun </a:t>
            </a:r>
            <a:r>
              <a:rPr lang="fi-FI" dirty="0" smtClean="0">
                <a:solidFill>
                  <a:srgbClr val="003300"/>
                </a:solidFill>
                <a:effectLst>
                  <a:outerShdw blurRad="38100" dist="38100" dir="2700000" algn="tl">
                    <a:srgbClr val="000000">
                      <a:alpha val="43137"/>
                    </a:srgbClr>
                  </a:outerShdw>
                </a:effectLst>
              </a:rPr>
              <a:t>di atas tanah Pihak Lain atas dasar kontrak telah habis</a:t>
            </a:r>
            <a:endParaRPr lang="id-ID" dirty="0"/>
          </a:p>
        </p:txBody>
      </p:sp>
      <p:sp>
        <p:nvSpPr>
          <p:cNvPr id="7" name="Rectangle 6"/>
          <p:cNvSpPr/>
          <p:nvPr/>
        </p:nvSpPr>
        <p:spPr>
          <a:xfrm>
            <a:off x="990600" y="3669268"/>
            <a:ext cx="77724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d-ID" dirty="0" smtClean="0">
                <a:solidFill>
                  <a:srgbClr val="003300"/>
                </a:solidFill>
                <a:effectLst>
                  <a:outerShdw blurRad="38100" dist="38100" dir="2700000" algn="tl">
                    <a:srgbClr val="000000">
                      <a:alpha val="43137"/>
                    </a:srgbClr>
                  </a:outerShdw>
                </a:effectLst>
              </a:rPr>
              <a:t>dibongkar tanpa persetujuan Menteri Keuangan</a:t>
            </a:r>
            <a:endParaRPr lang="id-ID" dirty="0"/>
          </a:p>
        </p:txBody>
      </p:sp>
      <p:sp>
        <p:nvSpPr>
          <p:cNvPr id="8" name="Content Placeholder 2"/>
          <p:cNvSpPr txBox="1">
            <a:spLocks/>
          </p:cNvSpPr>
          <p:nvPr/>
        </p:nvSpPr>
        <p:spPr>
          <a:xfrm>
            <a:off x="990600" y="4114800"/>
            <a:ext cx="7924800" cy="1981200"/>
          </a:xfrm>
          <a:prstGeom prst="rect">
            <a:avLst/>
          </a:prstGeom>
        </p:spPr>
        <p:txBody>
          <a:bodyPr vert="horz" lIns="91440" tIns="45720" rIns="91440" bIns="45720" rtlCol="0">
            <a:noAutofit/>
          </a:bodyPr>
          <a:lstStyle/>
          <a:p>
            <a:pPr marL="342900" marR="0" lvl="0" indent="-342900" algn="l" defTabSz="914400" rtl="0" eaLnBrk="1" fontAlgn="base" latinLnBrk="0" hangingPunct="1">
              <a:spcBef>
                <a:spcPts val="600"/>
              </a:spcBef>
              <a:spcAft>
                <a:spcPts val="0"/>
              </a:spcAft>
              <a:buClrTx/>
              <a:buSzTx/>
              <a:buFont typeface="Wingdings" pitchFamily="2" charset="2"/>
              <a:buChar char="Ø"/>
              <a:tabLst/>
              <a:defRPr/>
            </a:pPr>
            <a:r>
              <a:rPr kumimoji="0" lang="id-ID" sz="1700" b="0" i="0" u="none" strike="noStrike" kern="1200" cap="none" spc="0" normalizeH="0" baseline="0" noProof="0" dirty="0" smtClean="0">
                <a:ln>
                  <a:noFill/>
                </a:ln>
                <a:solidFill>
                  <a:schemeClr val="tx1"/>
                </a:solidFill>
                <a:effectLst/>
                <a:uLnTx/>
                <a:uFillTx/>
                <a:latin typeface="+mn-lt"/>
                <a:ea typeface="+mn-ea"/>
                <a:cs typeface="+mn-cs"/>
              </a:rPr>
              <a:t>Terhadap gedung yang sudah terlanjur dibongkar sebelum adanya ijin penghapusan/penjualan harus dilakukan review/audit oleh aparat pengawas fungsional.</a:t>
            </a:r>
          </a:p>
          <a:p>
            <a:pPr marL="342900" marR="0" lvl="0" indent="-342900" algn="l" defTabSz="914400" rtl="0" eaLnBrk="1" fontAlgn="base" latinLnBrk="0" hangingPunct="1">
              <a:spcBef>
                <a:spcPts val="600"/>
              </a:spcBef>
              <a:spcAft>
                <a:spcPts val="0"/>
              </a:spcAft>
              <a:buClrTx/>
              <a:buSzTx/>
              <a:buFont typeface="Wingdings" pitchFamily="2" charset="2"/>
              <a:buChar char="Ø"/>
              <a:tabLst/>
              <a:defRPr/>
            </a:pPr>
            <a:r>
              <a:rPr kumimoji="0" lang="id-ID" sz="1700" b="0" i="0" u="none" strike="noStrike" kern="1200" cap="none" spc="0" normalizeH="0" baseline="0" noProof="0" dirty="0" smtClean="0">
                <a:ln>
                  <a:noFill/>
                </a:ln>
                <a:solidFill>
                  <a:schemeClr val="tx1"/>
                </a:solidFill>
                <a:effectLst/>
                <a:uLnTx/>
                <a:uFillTx/>
                <a:latin typeface="+mn-lt"/>
                <a:ea typeface="+mn-ea"/>
                <a:cs typeface="+mn-cs"/>
              </a:rPr>
              <a:t>Rekomendasi aparat pengawas fungsional harus ditindaklanjuti oleh Satker.</a:t>
            </a:r>
          </a:p>
          <a:p>
            <a:pPr marL="342900" marR="0" lvl="0" indent="-342900" algn="l" defTabSz="914400" rtl="0" eaLnBrk="1" fontAlgn="base" latinLnBrk="0" hangingPunct="1">
              <a:spcBef>
                <a:spcPts val="600"/>
              </a:spcBef>
              <a:spcAft>
                <a:spcPts val="0"/>
              </a:spcAft>
              <a:buClrTx/>
              <a:buSzTx/>
              <a:buFont typeface="Wingdings" pitchFamily="2" charset="2"/>
              <a:buChar char="Ø"/>
              <a:tabLst/>
              <a:defRPr/>
            </a:pP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Dalam</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hal</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terdapat</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sisa</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bongkaran</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maka</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700" b="0" i="0" u="none" strike="noStrike" kern="1200" cap="none" spc="0" normalizeH="0" baseline="0" noProof="0" dirty="0" smtClean="0">
                <a:ln>
                  <a:noFill/>
                </a:ln>
                <a:solidFill>
                  <a:schemeClr val="tx1"/>
                </a:solidFill>
                <a:effectLst/>
                <a:uLnTx/>
                <a:uFillTx/>
                <a:latin typeface="+mn-lt"/>
                <a:ea typeface="+mn-ea"/>
                <a:cs typeface="+mn-cs"/>
              </a:rPr>
              <a:t>dilakukan penilaian atas bongkaran </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yang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tersisa</a:t>
            </a:r>
            <a:r>
              <a:rPr kumimoji="0" lang="id-ID" sz="17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spcBef>
                <a:spcPts val="600"/>
              </a:spcBef>
              <a:spcAft>
                <a:spcPts val="0"/>
              </a:spcAft>
              <a:buClrTx/>
              <a:buSzTx/>
              <a:buFont typeface="Wingdings" pitchFamily="2" charset="2"/>
              <a:buChar char="Ø"/>
              <a:tabLst/>
              <a:defRPr/>
            </a:pPr>
            <a:r>
              <a:rPr kumimoji="0" lang="id-ID" sz="1700" b="0" i="0" u="none" strike="noStrike" kern="1200" cap="none" spc="0" normalizeH="0" baseline="0" noProof="0" dirty="0" smtClean="0">
                <a:ln>
                  <a:noFill/>
                </a:ln>
                <a:solidFill>
                  <a:schemeClr val="tx1"/>
                </a:solidFill>
                <a:effectLst/>
                <a:uLnTx/>
                <a:uFillTx/>
                <a:latin typeface="+mn-lt"/>
                <a:ea typeface="+mn-ea"/>
                <a:cs typeface="+mn-cs"/>
              </a:rPr>
              <a:t>Diusulkan penghapusan/penjualan atas gedung sesuai peraturan perundangan yang berlaku.</a:t>
            </a:r>
            <a:endParaRPr kumimoji="0" lang="id-ID" sz="17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Heptagon 8"/>
          <p:cNvSpPr/>
          <p:nvPr/>
        </p:nvSpPr>
        <p:spPr>
          <a:xfrm>
            <a:off x="100902" y="6143644"/>
            <a:ext cx="541976" cy="500066"/>
          </a:xfrm>
          <a:prstGeom prst="hep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r>
              <a:rPr lang="id-ID" b="1" dirty="0" smtClean="0">
                <a:solidFill>
                  <a:srgbClr val="FFFF00"/>
                </a:solidFill>
                <a:effectLst>
                  <a:outerShdw blurRad="38100" dist="38100" dir="2700000" algn="tl">
                    <a:srgbClr val="000000">
                      <a:alpha val="43137"/>
                    </a:srgbClr>
                  </a:outerShdw>
                </a:effectLst>
              </a:rPr>
              <a:t>10</a:t>
            </a:r>
            <a:endParaRPr lang="id-ID" b="1"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a:xfrm>
            <a:off x="4572000" y="1524000"/>
            <a:ext cx="228600" cy="51816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3" name="Title 2"/>
          <p:cNvSpPr>
            <a:spLocks noGrp="1"/>
          </p:cNvSpPr>
          <p:nvPr>
            <p:ph type="title"/>
          </p:nvPr>
        </p:nvSpPr>
        <p:spPr/>
        <p:txBody>
          <a:bodyPr>
            <a:normAutofit/>
          </a:bodyPr>
          <a:lstStyle/>
          <a:p>
            <a:pPr algn="ctr"/>
            <a:r>
              <a:rPr lang="id-ID" sz="3600"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PENGELOLAAN BMN </a:t>
            </a:r>
            <a:r>
              <a:rPr lang="id-ID"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
            </a:r>
            <a:br>
              <a:rPr lang="id-ID"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id-ID" sz="2400"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EKS DANA DEKONSENTRASI/TUGAS PEMBANTUAN</a:t>
            </a:r>
            <a:endParaRPr lang="id-ID" sz="2400" dirty="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pPr>
              <a:defRPr/>
            </a:pPr>
            <a:fld id="{160167D6-74C2-4C01-A155-E516F0B4CDEE}" type="slidenum">
              <a:rPr lang="en-US" smtClean="0">
                <a:solidFill>
                  <a:prstClr val="black"/>
                </a:solidFill>
              </a:rPr>
              <a:pPr>
                <a:defRPr/>
              </a:pPr>
              <a:t>38</a:t>
            </a:fld>
            <a:endParaRPr lang="en-US">
              <a:solidFill>
                <a:prstClr val="black"/>
              </a:solidFill>
            </a:endParaRPr>
          </a:p>
        </p:txBody>
      </p:sp>
      <p:sp>
        <p:nvSpPr>
          <p:cNvPr id="5" name="Pentagon 4"/>
          <p:cNvSpPr/>
          <p:nvPr/>
        </p:nvSpPr>
        <p:spPr>
          <a:xfrm>
            <a:off x="4267200" y="1828800"/>
            <a:ext cx="2438400" cy="609600"/>
          </a:xfrm>
          <a:prstGeom prst="homePlate">
            <a:avLst/>
          </a:prstGeom>
          <a:blipFill>
            <a:blip r:embed="rId3"/>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                 2011 </a:t>
            </a:r>
            <a:endParaRPr lang="id-ID" dirty="0">
              <a:solidFill>
                <a:schemeClr val="tx1"/>
              </a:solidFill>
            </a:endParaRPr>
          </a:p>
        </p:txBody>
      </p:sp>
      <p:sp>
        <p:nvSpPr>
          <p:cNvPr id="6" name="Pentagon 5"/>
          <p:cNvSpPr/>
          <p:nvPr/>
        </p:nvSpPr>
        <p:spPr>
          <a:xfrm flipH="1">
            <a:off x="2514600" y="2590800"/>
            <a:ext cx="2743200" cy="609600"/>
          </a:xfrm>
          <a:prstGeom prst="homePlate">
            <a:avLst/>
          </a:prstGeom>
          <a:blipFill>
            <a:blip r:embed="rId4"/>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     2010 </a:t>
            </a:r>
            <a:endParaRPr lang="id-ID" dirty="0">
              <a:solidFill>
                <a:schemeClr val="tx1"/>
              </a:solidFill>
            </a:endParaRPr>
          </a:p>
        </p:txBody>
      </p:sp>
      <p:sp>
        <p:nvSpPr>
          <p:cNvPr id="8" name="Oval 7"/>
          <p:cNvSpPr/>
          <p:nvPr/>
        </p:nvSpPr>
        <p:spPr>
          <a:xfrm>
            <a:off x="4648200" y="19494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4648200" y="21780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4648200" y="27114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4648200" y="29400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p:nvSpPr>
        <p:spPr>
          <a:xfrm>
            <a:off x="5105400" y="3352800"/>
            <a:ext cx="3810000" cy="1754326"/>
          </a:xfrm>
          <a:prstGeom prst="rect">
            <a:avLst/>
          </a:prstGeom>
          <a:noFill/>
        </p:spPr>
        <p:txBody>
          <a:bodyPr wrap="square" rtlCol="0">
            <a:spAutoFit/>
          </a:bodyPr>
          <a:lstStyle/>
          <a:p>
            <a:r>
              <a:rPr lang="id-ID" dirty="0" smtClean="0">
                <a:latin typeface="Calibri" pitchFamily="34" charset="0"/>
                <a:cs typeface="Calibri" pitchFamily="34" charset="0"/>
              </a:rPr>
              <a:t>Peraturan Menteri Keuangan Nomor 248/PMK.07/2010 Tentang Perubahan Atas Peraturan Menteri Keuangan Nomor 156/PMK.07/2007 Tentang Pedoman Pengelolaan Dana Dekonsentrasi Dan Tugas Pembantuan</a:t>
            </a:r>
            <a:endParaRPr lang="id-ID" dirty="0">
              <a:latin typeface="Calibri" pitchFamily="34" charset="0"/>
              <a:cs typeface="Calibri" pitchFamily="34" charset="0"/>
            </a:endParaRPr>
          </a:p>
        </p:txBody>
      </p:sp>
      <p:sp>
        <p:nvSpPr>
          <p:cNvPr id="13" name="TextBox 12"/>
          <p:cNvSpPr txBox="1"/>
          <p:nvPr/>
        </p:nvSpPr>
        <p:spPr>
          <a:xfrm>
            <a:off x="457200" y="3429000"/>
            <a:ext cx="3810000" cy="1754326"/>
          </a:xfrm>
          <a:prstGeom prst="rect">
            <a:avLst/>
          </a:prstGeom>
          <a:noFill/>
        </p:spPr>
        <p:txBody>
          <a:bodyPr wrap="square" rtlCol="0">
            <a:spAutoFit/>
          </a:bodyPr>
          <a:lstStyle/>
          <a:p>
            <a:r>
              <a:rPr lang="id-ID" dirty="0" smtClean="0">
                <a:latin typeface="Calibri" pitchFamily="34" charset="0"/>
                <a:cs typeface="Calibri" pitchFamily="34" charset="0"/>
              </a:rPr>
              <a:t>Peraturan Menteri Keuangan Nomor 125/PMK.06/2011 Tentang Pengelolaan Barang Milik Negara</a:t>
            </a:r>
          </a:p>
          <a:p>
            <a:r>
              <a:rPr lang="id-ID" dirty="0" smtClean="0">
                <a:latin typeface="Calibri" pitchFamily="34" charset="0"/>
                <a:cs typeface="Calibri" pitchFamily="34" charset="0"/>
              </a:rPr>
              <a:t>Yang Berasal Dari Dana Dekonsentrasi Dan Dana Tugas Pembantuan Sebelum Tahun Anggaran 2011</a:t>
            </a:r>
          </a:p>
        </p:txBody>
      </p:sp>
      <p:sp>
        <p:nvSpPr>
          <p:cNvPr id="14" name="Rectangle 13"/>
          <p:cNvSpPr/>
          <p:nvPr/>
        </p:nvSpPr>
        <p:spPr>
          <a:xfrm>
            <a:off x="609600" y="5477470"/>
            <a:ext cx="3886200" cy="923330"/>
          </a:xfrm>
          <a:prstGeom prst="rect">
            <a:avLst/>
          </a:prstGeom>
        </p:spPr>
        <p:txBody>
          <a:bodyPr wrap="square">
            <a:spAutoFit/>
          </a:bodyPr>
          <a:lstStyle/>
          <a:p>
            <a:pPr lvl="0" algn="r"/>
            <a:r>
              <a:rPr lang="en-US" dirty="0" err="1" smtClean="0">
                <a:latin typeface="Calibri" pitchFamily="34" charset="0"/>
                <a:cs typeface="Calibri" pitchFamily="34" charset="0"/>
              </a:rPr>
              <a:t>Penyelesaian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pengelolaan</a:t>
            </a:r>
            <a:r>
              <a:rPr lang="en-US" dirty="0" smtClean="0">
                <a:latin typeface="Calibri" pitchFamily="34" charset="0"/>
                <a:cs typeface="Calibri" pitchFamily="34" charset="0"/>
              </a:rPr>
              <a:t> BMN DK/TP </a:t>
            </a:r>
            <a:r>
              <a:rPr lang="en-US" dirty="0" err="1" smtClean="0">
                <a:latin typeface="Calibri" pitchFamily="34" charset="0"/>
                <a:cs typeface="Calibri" pitchFamily="34" charset="0"/>
              </a:rPr>
              <a:t>selambat-lambatnya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tanggal</a:t>
            </a:r>
            <a:r>
              <a:rPr lang="en-US" dirty="0" smtClean="0">
                <a:latin typeface="Calibri" pitchFamily="34" charset="0"/>
                <a:cs typeface="Calibri" pitchFamily="34" charset="0"/>
              </a:rPr>
              <a:t> 31 </a:t>
            </a:r>
            <a:r>
              <a:rPr lang="en-US" dirty="0" err="1" smtClean="0">
                <a:latin typeface="Calibri" pitchFamily="34" charset="0"/>
                <a:cs typeface="Calibri" pitchFamily="34" charset="0"/>
              </a:rPr>
              <a:t>Desember</a:t>
            </a:r>
            <a:r>
              <a:rPr lang="en-US" dirty="0" smtClean="0">
                <a:latin typeface="Calibri" pitchFamily="34" charset="0"/>
                <a:cs typeface="Calibri" pitchFamily="34" charset="0"/>
              </a:rPr>
              <a:t> 2012</a:t>
            </a:r>
            <a:endParaRPr lang="id-ID" dirty="0">
              <a:latin typeface="Calibri" pitchFamily="34" charset="0"/>
              <a:cs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6200" y="228600"/>
            <a:ext cx="7467600" cy="1015663"/>
          </a:xfrm>
          <a:prstGeom prst="rect">
            <a:avLst/>
          </a:prstGeom>
          <a:noFill/>
        </p:spPr>
        <p:txBody>
          <a:bodyPr>
            <a:spAutoFit/>
          </a:bodyPr>
          <a:lstStyle/>
          <a:p>
            <a:pPr algn="ctr">
              <a:defRPr/>
            </a:pPr>
            <a:r>
              <a:rPr lang="en-US" sz="20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R</a:t>
            </a:r>
            <a:r>
              <a:rPr lang="id-ID" sz="20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uang Lingkup </a:t>
            </a:r>
            <a:r>
              <a:rPr lang="id-ID" sz="2000" b="1" cap="all" dirty="0" smtClean="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Pengelolaan</a:t>
            </a:r>
          </a:p>
          <a:p>
            <a:pPr algn="ctr">
              <a:defRPr/>
            </a:pPr>
            <a:r>
              <a:rPr lang="id-ID" sz="2000" b="1" cap="all" dirty="0" smtClean="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Bmn eks dekon/tp sebelum tahun 2011</a:t>
            </a:r>
          </a:p>
          <a:p>
            <a:pPr algn="ctr">
              <a:defRPr/>
            </a:pPr>
            <a:r>
              <a:rPr lang="id-ID" sz="2000" b="1" cap="all" dirty="0" smtClean="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(125/pmk.06/2011)</a:t>
            </a:r>
            <a:endParaRPr lang="en-US" sz="20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endParaRPr>
          </a:p>
        </p:txBody>
      </p:sp>
      <p:graphicFrame>
        <p:nvGraphicFramePr>
          <p:cNvPr id="11" name="Diagram 10"/>
          <p:cNvGraphicFramePr/>
          <p:nvPr/>
        </p:nvGraphicFramePr>
        <p:xfrm>
          <a:off x="76200" y="1219200"/>
          <a:ext cx="83058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an 5"/>
          <p:cNvSpPr/>
          <p:nvPr/>
        </p:nvSpPr>
        <p:spPr>
          <a:xfrm>
            <a:off x="86106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7" name="Pentagon 6"/>
          <p:cNvSpPr/>
          <p:nvPr/>
        </p:nvSpPr>
        <p:spPr>
          <a:xfrm flipH="1">
            <a:off x="7391400" y="381000"/>
            <a:ext cx="1694544" cy="609600"/>
          </a:xfrm>
          <a:prstGeom prst="homePlate">
            <a:avLst/>
          </a:prstGeom>
          <a:blipFill>
            <a:blip r:embed="rId7"/>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   2010 </a:t>
            </a:r>
            <a:endParaRPr lang="id-ID" dirty="0">
              <a:solidFill>
                <a:schemeClr val="tx1"/>
              </a:solidFill>
            </a:endParaRPr>
          </a:p>
        </p:txBody>
      </p:sp>
      <p:sp>
        <p:nvSpPr>
          <p:cNvPr id="8" name="Oval 7"/>
          <p:cNvSpPr/>
          <p:nvPr/>
        </p:nvSpPr>
        <p:spPr>
          <a:xfrm>
            <a:off x="86868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86868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vert="eaVert" wrap="square" lIns="91440" tIns="45720" rIns="91440" bIns="45720" numCol="1" anchorCtr="0" compatLnSpc="1">
            <a:prstTxWarp prst="textNoShape">
              <a:avLst/>
            </a:prstTxWarp>
          </a:bodyPr>
          <a:lstStyle/>
          <a:p>
            <a:r>
              <a:rPr lang="en-US" sz="2200" b="1" cap="none" dirty="0" smtClean="0">
                <a:effectLst>
                  <a:outerShdw blurRad="38100" dist="38100" dir="2700000" algn="tl">
                    <a:srgbClr val="C0C0C0"/>
                  </a:outerShdw>
                </a:effectLst>
              </a:rPr>
              <a:t>KONSEPSI DASAR</a:t>
            </a:r>
          </a:p>
        </p:txBody>
      </p:sp>
      <p:sp>
        <p:nvSpPr>
          <p:cNvPr id="4" name="Rectangle 3"/>
          <p:cNvSpPr txBox="1">
            <a:spLocks noChangeArrowheads="1"/>
          </p:cNvSpPr>
          <p:nvPr/>
        </p:nvSpPr>
        <p:spPr>
          <a:xfrm>
            <a:off x="304800" y="533400"/>
            <a:ext cx="8077200" cy="5562600"/>
          </a:xfrm>
          <a:prstGeom prst="rect">
            <a:avLst/>
          </a:prstGeom>
        </p:spPr>
        <p:txBody>
          <a:bodyPr/>
          <a:lstStyle/>
          <a:p>
            <a:pPr marL="266700" indent="-266700">
              <a:spcBef>
                <a:spcPts val="600"/>
              </a:spcBef>
              <a:buFont typeface="Wingdings" pitchFamily="2" charset="2"/>
              <a:buChar char="q"/>
            </a:pPr>
            <a:r>
              <a:rPr lang="en-US" sz="1700" dirty="0" err="1">
                <a:latin typeface="Franklin Gothic Book" pitchFamily="34" charset="0"/>
              </a:rPr>
              <a:t>Pengguna</a:t>
            </a:r>
            <a:r>
              <a:rPr lang="en-US" sz="1700" dirty="0">
                <a:latin typeface="Franklin Gothic Book" pitchFamily="34" charset="0"/>
              </a:rPr>
              <a:t> </a:t>
            </a:r>
            <a:r>
              <a:rPr lang="en-US" sz="1700" dirty="0" err="1">
                <a:latin typeface="Franklin Gothic Book" pitchFamily="34" charset="0"/>
              </a:rPr>
              <a:t>Barang</a:t>
            </a:r>
            <a:r>
              <a:rPr lang="en-US" sz="1700" dirty="0">
                <a:latin typeface="Franklin Gothic Book" pitchFamily="34" charset="0"/>
              </a:rPr>
              <a:t> </a:t>
            </a:r>
            <a:r>
              <a:rPr lang="en-US" sz="1700" dirty="0" err="1">
                <a:latin typeface="Franklin Gothic Book" pitchFamily="34" charset="0"/>
              </a:rPr>
              <a:t>dan</a:t>
            </a:r>
            <a:r>
              <a:rPr lang="en-US" sz="1700" dirty="0">
                <a:latin typeface="Franklin Gothic Book" pitchFamily="34" charset="0"/>
              </a:rPr>
              <a:t>/</a:t>
            </a:r>
            <a:r>
              <a:rPr lang="en-US" sz="1700" dirty="0" err="1">
                <a:latin typeface="Franklin Gothic Book" pitchFamily="34" charset="0"/>
              </a:rPr>
              <a:t>atau</a:t>
            </a:r>
            <a:r>
              <a:rPr lang="en-US" sz="1700" dirty="0">
                <a:latin typeface="Franklin Gothic Book" pitchFamily="34" charset="0"/>
              </a:rPr>
              <a:t> </a:t>
            </a:r>
            <a:r>
              <a:rPr lang="en-US" sz="1700" dirty="0" err="1">
                <a:latin typeface="Franklin Gothic Book" pitchFamily="34" charset="0"/>
              </a:rPr>
              <a:t>Kuasa</a:t>
            </a:r>
            <a:r>
              <a:rPr lang="en-US" sz="1700" dirty="0">
                <a:latin typeface="Franklin Gothic Book" pitchFamily="34" charset="0"/>
              </a:rPr>
              <a:t> </a:t>
            </a:r>
            <a:r>
              <a:rPr lang="en-US" sz="1700" dirty="0" err="1">
                <a:latin typeface="Franklin Gothic Book" pitchFamily="34" charset="0"/>
              </a:rPr>
              <a:t>Pengguna</a:t>
            </a:r>
            <a:r>
              <a:rPr lang="en-US" sz="1700" dirty="0">
                <a:latin typeface="Franklin Gothic Book" pitchFamily="34" charset="0"/>
              </a:rPr>
              <a:t> </a:t>
            </a:r>
            <a:r>
              <a:rPr lang="en-US" sz="1700" dirty="0" err="1">
                <a:latin typeface="Franklin Gothic Book" pitchFamily="34" charset="0"/>
              </a:rPr>
              <a:t>Barang</a:t>
            </a:r>
            <a:r>
              <a:rPr lang="en-US" sz="1700" dirty="0">
                <a:latin typeface="Franklin Gothic Book" pitchFamily="34" charset="0"/>
              </a:rPr>
              <a:t> </a:t>
            </a:r>
            <a:r>
              <a:rPr lang="en-US" sz="1700" dirty="0" err="1">
                <a:latin typeface="Franklin Gothic Book" pitchFamily="34" charset="0"/>
              </a:rPr>
              <a:t>wajib</a:t>
            </a:r>
            <a:r>
              <a:rPr lang="en-US" sz="1700" dirty="0">
                <a:latin typeface="Franklin Gothic Book" pitchFamily="34" charset="0"/>
              </a:rPr>
              <a:t> </a:t>
            </a:r>
            <a:r>
              <a:rPr lang="en-US" sz="1700" dirty="0" err="1">
                <a:latin typeface="Franklin Gothic Book" pitchFamily="34" charset="0"/>
              </a:rPr>
              <a:t>mengelola</a:t>
            </a:r>
            <a:r>
              <a:rPr lang="en-US" sz="1700" dirty="0">
                <a:latin typeface="Franklin Gothic Book" pitchFamily="34" charset="0"/>
              </a:rPr>
              <a:t> </a:t>
            </a:r>
            <a:r>
              <a:rPr lang="en-US" sz="1700" dirty="0" err="1">
                <a:latin typeface="Franklin Gothic Book" pitchFamily="34" charset="0"/>
              </a:rPr>
              <a:t>dan</a:t>
            </a:r>
            <a:r>
              <a:rPr lang="en-US" sz="1700" dirty="0">
                <a:latin typeface="Franklin Gothic Book" pitchFamily="34" charset="0"/>
              </a:rPr>
              <a:t> </a:t>
            </a:r>
            <a:r>
              <a:rPr lang="en-US" sz="1700" dirty="0" err="1">
                <a:latin typeface="Franklin Gothic Book" pitchFamily="34" charset="0"/>
              </a:rPr>
              <a:t>menatausahakan</a:t>
            </a:r>
            <a:r>
              <a:rPr lang="en-US" sz="1700" dirty="0">
                <a:latin typeface="Franklin Gothic Book" pitchFamily="34" charset="0"/>
              </a:rPr>
              <a:t> BMN/D yang </a:t>
            </a:r>
            <a:r>
              <a:rPr lang="en-US" sz="1700" dirty="0" err="1">
                <a:latin typeface="Franklin Gothic Book" pitchFamily="34" charset="0"/>
              </a:rPr>
              <a:t>berada</a:t>
            </a:r>
            <a:r>
              <a:rPr lang="en-US" sz="1700" dirty="0">
                <a:latin typeface="Franklin Gothic Book" pitchFamily="34" charset="0"/>
              </a:rPr>
              <a:t> </a:t>
            </a:r>
            <a:r>
              <a:rPr lang="en-US" sz="1700" dirty="0" err="1">
                <a:latin typeface="Franklin Gothic Book" pitchFamily="34" charset="0"/>
              </a:rPr>
              <a:t>dalam</a:t>
            </a:r>
            <a:r>
              <a:rPr lang="en-US" sz="1700" dirty="0">
                <a:latin typeface="Franklin Gothic Book" pitchFamily="34" charset="0"/>
              </a:rPr>
              <a:t> </a:t>
            </a:r>
            <a:r>
              <a:rPr lang="en-US" sz="1700" dirty="0" err="1">
                <a:latin typeface="Franklin Gothic Book" pitchFamily="34" charset="0"/>
              </a:rPr>
              <a:t>penguasaannya</a:t>
            </a:r>
            <a:r>
              <a:rPr lang="en-US" sz="1700" dirty="0">
                <a:latin typeface="Franklin Gothic Book" pitchFamily="34" charset="0"/>
              </a:rPr>
              <a:t> </a:t>
            </a:r>
            <a:r>
              <a:rPr lang="en-US" sz="1700" dirty="0" err="1">
                <a:latin typeface="Franklin Gothic Book" pitchFamily="34" charset="0"/>
              </a:rPr>
              <a:t>dengan</a:t>
            </a:r>
            <a:r>
              <a:rPr lang="en-US" sz="1700" dirty="0">
                <a:latin typeface="Franklin Gothic Book" pitchFamily="34" charset="0"/>
              </a:rPr>
              <a:t> </a:t>
            </a:r>
            <a:r>
              <a:rPr lang="en-US" sz="1700" dirty="0" err="1">
                <a:latin typeface="Franklin Gothic Book" pitchFamily="34" charset="0"/>
              </a:rPr>
              <a:t>sebaik-baiknya</a:t>
            </a:r>
            <a:r>
              <a:rPr lang="en-US" sz="1700" dirty="0">
                <a:latin typeface="Franklin Gothic Book" pitchFamily="34" charset="0"/>
              </a:rPr>
              <a:t>.</a:t>
            </a:r>
          </a:p>
          <a:p>
            <a:pPr marL="266700" indent="-266700">
              <a:spcBef>
                <a:spcPts val="600"/>
              </a:spcBef>
              <a:buFont typeface="Wingdings" pitchFamily="2" charset="2"/>
              <a:buChar char="q"/>
            </a:pPr>
            <a:r>
              <a:rPr lang="en-US" sz="1700" dirty="0">
                <a:latin typeface="Franklin Gothic Book" pitchFamily="34" charset="0"/>
              </a:rPr>
              <a:t>BMN/D yang </a:t>
            </a:r>
            <a:r>
              <a:rPr lang="en-US" sz="1700" dirty="0" err="1">
                <a:latin typeface="Franklin Gothic Book" pitchFamily="34" charset="0"/>
              </a:rPr>
              <a:t>diperlukan</a:t>
            </a:r>
            <a:r>
              <a:rPr lang="en-US" sz="1700" dirty="0">
                <a:latin typeface="Franklin Gothic Book" pitchFamily="34" charset="0"/>
              </a:rPr>
              <a:t> </a:t>
            </a:r>
            <a:r>
              <a:rPr lang="en-US" sz="1700" dirty="0" err="1">
                <a:latin typeface="Franklin Gothic Book" pitchFamily="34" charset="0"/>
              </a:rPr>
              <a:t>bagi</a:t>
            </a:r>
            <a:r>
              <a:rPr lang="en-US" sz="1700" dirty="0">
                <a:latin typeface="Franklin Gothic Book" pitchFamily="34" charset="0"/>
              </a:rPr>
              <a:t> </a:t>
            </a:r>
            <a:r>
              <a:rPr lang="en-US" sz="1700" dirty="0" err="1">
                <a:latin typeface="Franklin Gothic Book" pitchFamily="34" charset="0"/>
              </a:rPr>
              <a:t>penyelenggaraan</a:t>
            </a:r>
            <a:r>
              <a:rPr lang="en-US" sz="1700" dirty="0">
                <a:latin typeface="Franklin Gothic Book" pitchFamily="34" charset="0"/>
              </a:rPr>
              <a:t> </a:t>
            </a:r>
            <a:r>
              <a:rPr lang="en-US" sz="1700" dirty="0" err="1">
                <a:latin typeface="Franklin Gothic Book" pitchFamily="34" charset="0"/>
              </a:rPr>
              <a:t>tugas</a:t>
            </a:r>
            <a:r>
              <a:rPr lang="en-US" sz="1700" dirty="0">
                <a:latin typeface="Franklin Gothic Book" pitchFamily="34" charset="0"/>
              </a:rPr>
              <a:t> </a:t>
            </a:r>
            <a:r>
              <a:rPr lang="en-US" sz="1700" dirty="0" err="1">
                <a:latin typeface="Franklin Gothic Book" pitchFamily="34" charset="0"/>
              </a:rPr>
              <a:t>pemerintahan</a:t>
            </a:r>
            <a:r>
              <a:rPr lang="en-US" sz="1700" dirty="0">
                <a:latin typeface="Franklin Gothic Book" pitchFamily="34" charset="0"/>
              </a:rPr>
              <a:t> </a:t>
            </a:r>
            <a:r>
              <a:rPr lang="en-US" sz="1700" dirty="0" err="1">
                <a:latin typeface="Franklin Gothic Book" pitchFamily="34" charset="0"/>
              </a:rPr>
              <a:t>negara</a:t>
            </a:r>
            <a:r>
              <a:rPr lang="en-US" sz="1700" dirty="0">
                <a:latin typeface="Franklin Gothic Book" pitchFamily="34" charset="0"/>
              </a:rPr>
              <a:t>/</a:t>
            </a:r>
            <a:r>
              <a:rPr lang="en-US" sz="1700" dirty="0" err="1">
                <a:latin typeface="Franklin Gothic Book" pitchFamily="34" charset="0"/>
              </a:rPr>
              <a:t>daerah</a:t>
            </a:r>
            <a:r>
              <a:rPr lang="en-US" sz="1700" dirty="0">
                <a:latin typeface="Franklin Gothic Book" pitchFamily="34" charset="0"/>
              </a:rPr>
              <a:t> </a:t>
            </a:r>
            <a:r>
              <a:rPr lang="en-US" sz="1700" dirty="0" err="1">
                <a:latin typeface="Franklin Gothic Book" pitchFamily="34" charset="0"/>
              </a:rPr>
              <a:t>tidak</a:t>
            </a:r>
            <a:r>
              <a:rPr lang="en-US" sz="1700" dirty="0">
                <a:latin typeface="Franklin Gothic Book" pitchFamily="34" charset="0"/>
              </a:rPr>
              <a:t> </a:t>
            </a:r>
            <a:r>
              <a:rPr lang="en-US" sz="1700" dirty="0" err="1">
                <a:latin typeface="Franklin Gothic Book" pitchFamily="34" charset="0"/>
              </a:rPr>
              <a:t>dapat</a:t>
            </a:r>
            <a:r>
              <a:rPr lang="en-US" sz="1700" dirty="0">
                <a:latin typeface="Franklin Gothic Book" pitchFamily="34" charset="0"/>
              </a:rPr>
              <a:t> </a:t>
            </a:r>
            <a:r>
              <a:rPr lang="en-US" sz="1700" dirty="0" err="1">
                <a:latin typeface="Franklin Gothic Book" pitchFamily="34" charset="0"/>
              </a:rPr>
              <a:t>dipindahtangankan</a:t>
            </a:r>
            <a:r>
              <a:rPr lang="en-US" sz="1700" dirty="0">
                <a:latin typeface="Franklin Gothic Book" pitchFamily="34" charset="0"/>
              </a:rPr>
              <a:t>.</a:t>
            </a:r>
          </a:p>
          <a:p>
            <a:pPr marL="266700" indent="-266700">
              <a:spcBef>
                <a:spcPts val="600"/>
              </a:spcBef>
              <a:buFont typeface="Wingdings" pitchFamily="2" charset="2"/>
              <a:buChar char="q"/>
            </a:pPr>
            <a:r>
              <a:rPr lang="sv-SE" sz="1700" dirty="0">
                <a:latin typeface="Franklin Gothic Book" pitchFamily="34" charset="0"/>
              </a:rPr>
              <a:t>Penjualan </a:t>
            </a:r>
            <a:r>
              <a:rPr lang="en-US" sz="1700" dirty="0">
                <a:latin typeface="Franklin Gothic Book" pitchFamily="34" charset="0"/>
              </a:rPr>
              <a:t>BMN/D</a:t>
            </a:r>
            <a:r>
              <a:rPr lang="sv-SE" sz="1700" dirty="0">
                <a:latin typeface="Franklin Gothic Book" pitchFamily="34" charset="0"/>
              </a:rPr>
              <a:t> dilakukan dengan cara lelang, kecuali dalam hal-hal tertentu yang diatur dengan peraturan pemerintah.</a:t>
            </a:r>
          </a:p>
          <a:p>
            <a:pPr marL="266700" indent="-266700">
              <a:spcBef>
                <a:spcPts val="600"/>
              </a:spcBef>
              <a:buFont typeface="Wingdings" pitchFamily="2" charset="2"/>
              <a:buChar char="q"/>
            </a:pPr>
            <a:r>
              <a:rPr lang="en-US" sz="1700" dirty="0">
                <a:latin typeface="Franklin Gothic Book" pitchFamily="34" charset="0"/>
              </a:rPr>
              <a:t>BMN/D yang </a:t>
            </a:r>
            <a:r>
              <a:rPr lang="en-US" sz="1700" dirty="0" err="1">
                <a:latin typeface="Franklin Gothic Book" pitchFamily="34" charset="0"/>
              </a:rPr>
              <a:t>berupa</a:t>
            </a:r>
            <a:r>
              <a:rPr lang="en-US" sz="1700" dirty="0">
                <a:latin typeface="Franklin Gothic Book" pitchFamily="34" charset="0"/>
              </a:rPr>
              <a:t> </a:t>
            </a:r>
            <a:r>
              <a:rPr lang="en-US" sz="1700" dirty="0" err="1">
                <a:latin typeface="Franklin Gothic Book" pitchFamily="34" charset="0"/>
              </a:rPr>
              <a:t>tanah</a:t>
            </a:r>
            <a:r>
              <a:rPr lang="en-US" sz="1700" dirty="0">
                <a:latin typeface="Franklin Gothic Book" pitchFamily="34" charset="0"/>
              </a:rPr>
              <a:t> yang </a:t>
            </a:r>
            <a:r>
              <a:rPr lang="en-US" sz="1700" dirty="0" err="1">
                <a:latin typeface="Franklin Gothic Book" pitchFamily="34" charset="0"/>
              </a:rPr>
              <a:t>dikuasai</a:t>
            </a:r>
            <a:r>
              <a:rPr lang="en-US" sz="1700" dirty="0">
                <a:latin typeface="Franklin Gothic Book" pitchFamily="34" charset="0"/>
              </a:rPr>
              <a:t> </a:t>
            </a:r>
            <a:r>
              <a:rPr lang="en-US" sz="1700" dirty="0" err="1">
                <a:latin typeface="Franklin Gothic Book" pitchFamily="34" charset="0"/>
              </a:rPr>
              <a:t>Pemerintah</a:t>
            </a:r>
            <a:r>
              <a:rPr lang="en-US" sz="1700" dirty="0">
                <a:latin typeface="Franklin Gothic Book" pitchFamily="34" charset="0"/>
              </a:rPr>
              <a:t> </a:t>
            </a:r>
            <a:r>
              <a:rPr lang="en-US" sz="1700" dirty="0" err="1">
                <a:latin typeface="Franklin Gothic Book" pitchFamily="34" charset="0"/>
              </a:rPr>
              <a:t>Pusat</a:t>
            </a:r>
            <a:r>
              <a:rPr lang="en-US" sz="1700" dirty="0">
                <a:latin typeface="Franklin Gothic Book" pitchFamily="34" charset="0"/>
              </a:rPr>
              <a:t>/Daerah </a:t>
            </a:r>
            <a:r>
              <a:rPr lang="en-US" sz="1700" dirty="0" err="1">
                <a:latin typeface="Franklin Gothic Book" pitchFamily="34" charset="0"/>
              </a:rPr>
              <a:t>harus</a:t>
            </a:r>
            <a:r>
              <a:rPr lang="en-US" sz="1700" dirty="0">
                <a:latin typeface="Franklin Gothic Book" pitchFamily="34" charset="0"/>
              </a:rPr>
              <a:t> </a:t>
            </a:r>
            <a:r>
              <a:rPr lang="en-US" sz="1700" dirty="0" err="1">
                <a:latin typeface="Franklin Gothic Book" pitchFamily="34" charset="0"/>
              </a:rPr>
              <a:t>disertifikatkan</a:t>
            </a:r>
            <a:r>
              <a:rPr lang="en-US" sz="1700" dirty="0">
                <a:latin typeface="Franklin Gothic Book" pitchFamily="34" charset="0"/>
              </a:rPr>
              <a:t> </a:t>
            </a:r>
            <a:r>
              <a:rPr lang="en-US" sz="1700" dirty="0" err="1">
                <a:latin typeface="Franklin Gothic Book" pitchFamily="34" charset="0"/>
              </a:rPr>
              <a:t>atas</a:t>
            </a:r>
            <a:r>
              <a:rPr lang="en-US" sz="1700" dirty="0">
                <a:latin typeface="Franklin Gothic Book" pitchFamily="34" charset="0"/>
              </a:rPr>
              <a:t> </a:t>
            </a:r>
            <a:r>
              <a:rPr lang="en-US" sz="1700" dirty="0" err="1">
                <a:latin typeface="Franklin Gothic Book" pitchFamily="34" charset="0"/>
              </a:rPr>
              <a:t>nama</a:t>
            </a:r>
            <a:r>
              <a:rPr lang="en-US" sz="1700" dirty="0">
                <a:latin typeface="Franklin Gothic Book" pitchFamily="34" charset="0"/>
              </a:rPr>
              <a:t> </a:t>
            </a:r>
            <a:r>
              <a:rPr lang="en-US" sz="1700" dirty="0" err="1">
                <a:latin typeface="Franklin Gothic Book" pitchFamily="34" charset="0"/>
              </a:rPr>
              <a:t>Pemerintah</a:t>
            </a:r>
            <a:r>
              <a:rPr lang="en-US" sz="1700" dirty="0">
                <a:latin typeface="Franklin Gothic Book" pitchFamily="34" charset="0"/>
              </a:rPr>
              <a:t> RI/</a:t>
            </a:r>
            <a:r>
              <a:rPr lang="en-US" sz="1700" dirty="0" err="1">
                <a:latin typeface="Franklin Gothic Book" pitchFamily="34" charset="0"/>
              </a:rPr>
              <a:t>Pemda</a:t>
            </a:r>
            <a:r>
              <a:rPr lang="en-US" sz="1700" dirty="0">
                <a:latin typeface="Franklin Gothic Book" pitchFamily="34" charset="0"/>
              </a:rPr>
              <a:t> yang </a:t>
            </a:r>
            <a:r>
              <a:rPr lang="en-US" sz="1700" dirty="0" err="1">
                <a:latin typeface="Franklin Gothic Book" pitchFamily="34" charset="0"/>
              </a:rPr>
              <a:t>bersangkutan</a:t>
            </a:r>
            <a:r>
              <a:rPr lang="en-US" sz="1700" dirty="0">
                <a:latin typeface="Franklin Gothic Book" pitchFamily="34" charset="0"/>
              </a:rPr>
              <a:t>.</a:t>
            </a:r>
          </a:p>
          <a:p>
            <a:pPr marL="266700" indent="-266700">
              <a:spcBef>
                <a:spcPts val="600"/>
              </a:spcBef>
              <a:buFont typeface="Wingdings" pitchFamily="2" charset="2"/>
              <a:buChar char="q"/>
            </a:pPr>
            <a:r>
              <a:rPr lang="en-US" sz="1700" dirty="0" err="1">
                <a:latin typeface="Franklin Gothic Book" pitchFamily="34" charset="0"/>
              </a:rPr>
              <a:t>Bangunan</a:t>
            </a:r>
            <a:r>
              <a:rPr lang="en-US" sz="1700" dirty="0">
                <a:latin typeface="Franklin Gothic Book" pitchFamily="34" charset="0"/>
              </a:rPr>
              <a:t> </a:t>
            </a:r>
            <a:r>
              <a:rPr lang="en-US" sz="1700" dirty="0" err="1">
                <a:latin typeface="Franklin Gothic Book" pitchFamily="34" charset="0"/>
              </a:rPr>
              <a:t>milik</a:t>
            </a:r>
            <a:r>
              <a:rPr lang="en-US" sz="1700" dirty="0">
                <a:latin typeface="Franklin Gothic Book" pitchFamily="34" charset="0"/>
              </a:rPr>
              <a:t> </a:t>
            </a:r>
            <a:r>
              <a:rPr lang="en-US" sz="1700" dirty="0" err="1">
                <a:latin typeface="Franklin Gothic Book" pitchFamily="34" charset="0"/>
              </a:rPr>
              <a:t>negara</a:t>
            </a:r>
            <a:r>
              <a:rPr lang="en-US" sz="1700" dirty="0">
                <a:latin typeface="Franklin Gothic Book" pitchFamily="34" charset="0"/>
              </a:rPr>
              <a:t>/</a:t>
            </a:r>
            <a:r>
              <a:rPr lang="en-US" sz="1700" dirty="0" err="1">
                <a:latin typeface="Franklin Gothic Book" pitchFamily="34" charset="0"/>
              </a:rPr>
              <a:t>daerah</a:t>
            </a:r>
            <a:r>
              <a:rPr lang="en-US" sz="1700" dirty="0">
                <a:latin typeface="Franklin Gothic Book" pitchFamily="34" charset="0"/>
              </a:rPr>
              <a:t> </a:t>
            </a:r>
            <a:r>
              <a:rPr lang="en-US" sz="1700" dirty="0" err="1">
                <a:latin typeface="Franklin Gothic Book" pitchFamily="34" charset="0"/>
              </a:rPr>
              <a:t>harus</a:t>
            </a:r>
            <a:r>
              <a:rPr lang="en-US" sz="1700" dirty="0">
                <a:latin typeface="Franklin Gothic Book" pitchFamily="34" charset="0"/>
              </a:rPr>
              <a:t> </a:t>
            </a:r>
            <a:r>
              <a:rPr lang="en-US" sz="1700" dirty="0" err="1">
                <a:latin typeface="Franklin Gothic Book" pitchFamily="34" charset="0"/>
              </a:rPr>
              <a:t>dilengkapi</a:t>
            </a:r>
            <a:r>
              <a:rPr lang="en-US" sz="1700" dirty="0">
                <a:latin typeface="Franklin Gothic Book" pitchFamily="34" charset="0"/>
              </a:rPr>
              <a:t> </a:t>
            </a:r>
            <a:r>
              <a:rPr lang="en-US" sz="1700" dirty="0" err="1">
                <a:latin typeface="Franklin Gothic Book" pitchFamily="34" charset="0"/>
              </a:rPr>
              <a:t>dengan</a:t>
            </a:r>
            <a:r>
              <a:rPr lang="en-US" sz="1700" dirty="0">
                <a:latin typeface="Franklin Gothic Book" pitchFamily="34" charset="0"/>
              </a:rPr>
              <a:t> </a:t>
            </a:r>
            <a:r>
              <a:rPr lang="en-US" sz="1700" dirty="0" err="1">
                <a:latin typeface="Franklin Gothic Book" pitchFamily="34" charset="0"/>
              </a:rPr>
              <a:t>bukti</a:t>
            </a:r>
            <a:r>
              <a:rPr lang="en-US" sz="1700" dirty="0">
                <a:latin typeface="Franklin Gothic Book" pitchFamily="34" charset="0"/>
              </a:rPr>
              <a:t> status </a:t>
            </a:r>
            <a:r>
              <a:rPr lang="en-US" sz="1700" dirty="0" err="1">
                <a:latin typeface="Franklin Gothic Book" pitchFamily="34" charset="0"/>
              </a:rPr>
              <a:t>kepemilikan</a:t>
            </a:r>
            <a:r>
              <a:rPr lang="en-US" sz="1700" dirty="0">
                <a:latin typeface="Franklin Gothic Book" pitchFamily="34" charset="0"/>
              </a:rPr>
              <a:t> </a:t>
            </a:r>
            <a:r>
              <a:rPr lang="en-US" sz="1700" dirty="0" err="1">
                <a:latin typeface="Franklin Gothic Book" pitchFamily="34" charset="0"/>
              </a:rPr>
              <a:t>dan</a:t>
            </a:r>
            <a:r>
              <a:rPr lang="en-US" sz="1700" dirty="0">
                <a:latin typeface="Franklin Gothic Book" pitchFamily="34" charset="0"/>
              </a:rPr>
              <a:t> </a:t>
            </a:r>
            <a:r>
              <a:rPr lang="en-US" sz="1700" dirty="0" err="1">
                <a:latin typeface="Franklin Gothic Book" pitchFamily="34" charset="0"/>
              </a:rPr>
              <a:t>ditatausahakan</a:t>
            </a:r>
            <a:r>
              <a:rPr lang="en-US" sz="1700" dirty="0">
                <a:latin typeface="Franklin Gothic Book" pitchFamily="34" charset="0"/>
              </a:rPr>
              <a:t> </a:t>
            </a:r>
            <a:r>
              <a:rPr lang="en-US" sz="1700" dirty="0" err="1">
                <a:latin typeface="Franklin Gothic Book" pitchFamily="34" charset="0"/>
              </a:rPr>
              <a:t>secara</a:t>
            </a:r>
            <a:r>
              <a:rPr lang="en-US" sz="1700" dirty="0">
                <a:latin typeface="Franklin Gothic Book" pitchFamily="34" charset="0"/>
              </a:rPr>
              <a:t> </a:t>
            </a:r>
            <a:r>
              <a:rPr lang="en-US" sz="1700" dirty="0" err="1">
                <a:latin typeface="Franklin Gothic Book" pitchFamily="34" charset="0"/>
              </a:rPr>
              <a:t>tertib</a:t>
            </a:r>
            <a:r>
              <a:rPr lang="en-US" sz="1700" dirty="0">
                <a:latin typeface="Franklin Gothic Book" pitchFamily="34" charset="0"/>
              </a:rPr>
              <a:t>.</a:t>
            </a:r>
          </a:p>
          <a:p>
            <a:pPr marL="266700" indent="-266700">
              <a:spcBef>
                <a:spcPts val="600"/>
              </a:spcBef>
              <a:buFont typeface="Wingdings" pitchFamily="2" charset="2"/>
              <a:buChar char="q"/>
            </a:pPr>
            <a:r>
              <a:rPr lang="en-US" sz="1700" dirty="0" smtClean="0">
                <a:latin typeface="Franklin Gothic Book" pitchFamily="34" charset="0"/>
              </a:rPr>
              <a:t>BMN/D </a:t>
            </a:r>
            <a:r>
              <a:rPr lang="en-US" sz="1700" dirty="0" err="1" smtClean="0">
                <a:latin typeface="Franklin Gothic Book" pitchFamily="34" charset="0"/>
              </a:rPr>
              <a:t>dilarang</a:t>
            </a:r>
            <a:r>
              <a:rPr lang="en-US" sz="1700" dirty="0" smtClean="0">
                <a:latin typeface="Franklin Gothic Book" pitchFamily="34" charset="0"/>
              </a:rPr>
              <a:t> </a:t>
            </a:r>
            <a:r>
              <a:rPr lang="en-US" sz="1700" dirty="0" err="1" smtClean="0">
                <a:latin typeface="Franklin Gothic Book" pitchFamily="34" charset="0"/>
              </a:rPr>
              <a:t>untuk</a:t>
            </a:r>
            <a:r>
              <a:rPr lang="en-US" sz="1700" dirty="0" smtClean="0">
                <a:latin typeface="Franklin Gothic Book" pitchFamily="34" charset="0"/>
              </a:rPr>
              <a:t> </a:t>
            </a:r>
            <a:r>
              <a:rPr lang="en-US" sz="1700" dirty="0" err="1" smtClean="0">
                <a:latin typeface="Franklin Gothic Book" pitchFamily="34" charset="0"/>
              </a:rPr>
              <a:t>diserahkan</a:t>
            </a:r>
            <a:r>
              <a:rPr lang="en-US" sz="1700" dirty="0" smtClean="0">
                <a:latin typeface="Franklin Gothic Book" pitchFamily="34" charset="0"/>
              </a:rPr>
              <a:t> </a:t>
            </a:r>
            <a:r>
              <a:rPr lang="en-US" sz="1700" dirty="0" err="1" smtClean="0">
                <a:latin typeface="Franklin Gothic Book" pitchFamily="34" charset="0"/>
              </a:rPr>
              <a:t>kepada</a:t>
            </a:r>
            <a:r>
              <a:rPr lang="en-US" sz="1700" dirty="0" smtClean="0">
                <a:latin typeface="Franklin Gothic Book" pitchFamily="34" charset="0"/>
              </a:rPr>
              <a:t> </a:t>
            </a:r>
            <a:r>
              <a:rPr lang="en-US" sz="1700" dirty="0" err="1" smtClean="0">
                <a:latin typeface="Franklin Gothic Book" pitchFamily="34" charset="0"/>
              </a:rPr>
              <a:t>pihak</a:t>
            </a:r>
            <a:r>
              <a:rPr lang="en-US" sz="1700" dirty="0" smtClean="0">
                <a:latin typeface="Franklin Gothic Book" pitchFamily="34" charset="0"/>
              </a:rPr>
              <a:t> lain </a:t>
            </a:r>
            <a:r>
              <a:rPr lang="en-US" sz="1700" dirty="0" err="1" smtClean="0">
                <a:latin typeface="Franklin Gothic Book" pitchFamily="34" charset="0"/>
              </a:rPr>
              <a:t>sebagai</a:t>
            </a:r>
            <a:r>
              <a:rPr lang="en-US" sz="1700" dirty="0" smtClean="0">
                <a:latin typeface="Franklin Gothic Book" pitchFamily="34" charset="0"/>
              </a:rPr>
              <a:t> </a:t>
            </a:r>
            <a:r>
              <a:rPr lang="en-US" sz="1700" dirty="0" err="1" smtClean="0">
                <a:latin typeface="Franklin Gothic Book" pitchFamily="34" charset="0"/>
              </a:rPr>
              <a:t>pembayaran</a:t>
            </a:r>
            <a:r>
              <a:rPr lang="en-US" sz="1700" dirty="0" smtClean="0">
                <a:latin typeface="Franklin Gothic Book" pitchFamily="34" charset="0"/>
              </a:rPr>
              <a:t> </a:t>
            </a:r>
            <a:r>
              <a:rPr lang="en-US" sz="1700" dirty="0" err="1" smtClean="0">
                <a:latin typeface="Franklin Gothic Book" pitchFamily="34" charset="0"/>
              </a:rPr>
              <a:t>atas</a:t>
            </a:r>
            <a:r>
              <a:rPr lang="en-US" sz="1700" dirty="0" smtClean="0">
                <a:latin typeface="Franklin Gothic Book" pitchFamily="34" charset="0"/>
              </a:rPr>
              <a:t> </a:t>
            </a:r>
            <a:r>
              <a:rPr lang="en-US" sz="1700" dirty="0" err="1" smtClean="0">
                <a:latin typeface="Franklin Gothic Book" pitchFamily="34" charset="0"/>
              </a:rPr>
              <a:t>tagihan</a:t>
            </a:r>
            <a:r>
              <a:rPr lang="en-US" sz="1700" dirty="0" smtClean="0">
                <a:latin typeface="Franklin Gothic Book" pitchFamily="34" charset="0"/>
              </a:rPr>
              <a:t> </a:t>
            </a:r>
            <a:r>
              <a:rPr lang="en-US" sz="1700" dirty="0" err="1" smtClean="0">
                <a:latin typeface="Franklin Gothic Book" pitchFamily="34" charset="0"/>
              </a:rPr>
              <a:t>kepada</a:t>
            </a:r>
            <a:r>
              <a:rPr lang="en-US" sz="1700" dirty="0" smtClean="0">
                <a:latin typeface="Franklin Gothic Book" pitchFamily="34" charset="0"/>
              </a:rPr>
              <a:t> </a:t>
            </a:r>
            <a:r>
              <a:rPr lang="en-US" sz="1700" dirty="0" err="1" smtClean="0">
                <a:latin typeface="Franklin Gothic Book" pitchFamily="34" charset="0"/>
              </a:rPr>
              <a:t>Pemerintah</a:t>
            </a:r>
            <a:r>
              <a:rPr lang="en-US" sz="1700" dirty="0" smtClean="0">
                <a:latin typeface="Franklin Gothic Book" pitchFamily="34" charset="0"/>
              </a:rPr>
              <a:t> </a:t>
            </a:r>
            <a:r>
              <a:rPr lang="en-US" sz="1700" dirty="0" err="1" smtClean="0">
                <a:latin typeface="Franklin Gothic Book" pitchFamily="34" charset="0"/>
              </a:rPr>
              <a:t>Pusat</a:t>
            </a:r>
            <a:r>
              <a:rPr lang="en-US" sz="1700" dirty="0" smtClean="0">
                <a:latin typeface="Franklin Gothic Book" pitchFamily="34" charset="0"/>
              </a:rPr>
              <a:t>/Daerah.</a:t>
            </a:r>
          </a:p>
          <a:p>
            <a:pPr marL="266700" indent="-266700">
              <a:spcBef>
                <a:spcPts val="600"/>
              </a:spcBef>
              <a:buFont typeface="Wingdings" pitchFamily="2" charset="2"/>
              <a:buChar char="q"/>
            </a:pPr>
            <a:r>
              <a:rPr lang="en-US" sz="1700" dirty="0" smtClean="0">
                <a:latin typeface="Franklin Gothic Book" pitchFamily="34" charset="0"/>
              </a:rPr>
              <a:t>BMN/D </a:t>
            </a:r>
            <a:r>
              <a:rPr lang="en-US" sz="1700" dirty="0" err="1" smtClean="0">
                <a:latin typeface="Franklin Gothic Book" pitchFamily="34" charset="0"/>
              </a:rPr>
              <a:t>dilarang</a:t>
            </a:r>
            <a:r>
              <a:rPr lang="en-US" sz="1700" dirty="0" smtClean="0">
                <a:latin typeface="Franklin Gothic Book" pitchFamily="34" charset="0"/>
              </a:rPr>
              <a:t> </a:t>
            </a:r>
            <a:r>
              <a:rPr lang="en-US" sz="1700" dirty="0" err="1" smtClean="0">
                <a:latin typeface="Franklin Gothic Book" pitchFamily="34" charset="0"/>
              </a:rPr>
              <a:t>digadaikan</a:t>
            </a:r>
            <a:r>
              <a:rPr lang="en-US" sz="1700" dirty="0" smtClean="0">
                <a:latin typeface="Franklin Gothic Book" pitchFamily="34" charset="0"/>
              </a:rPr>
              <a:t> </a:t>
            </a:r>
            <a:r>
              <a:rPr lang="en-US" sz="1700" dirty="0" err="1" smtClean="0">
                <a:latin typeface="Franklin Gothic Book" pitchFamily="34" charset="0"/>
              </a:rPr>
              <a:t>atau</a:t>
            </a:r>
            <a:r>
              <a:rPr lang="en-US" sz="1700" dirty="0" smtClean="0">
                <a:latin typeface="Franklin Gothic Book" pitchFamily="34" charset="0"/>
              </a:rPr>
              <a:t> </a:t>
            </a:r>
            <a:r>
              <a:rPr lang="en-US" sz="1700" dirty="0" err="1" smtClean="0">
                <a:latin typeface="Franklin Gothic Book" pitchFamily="34" charset="0"/>
              </a:rPr>
              <a:t>dijadikan</a:t>
            </a:r>
            <a:r>
              <a:rPr lang="en-US" sz="1700" dirty="0" smtClean="0">
                <a:latin typeface="Franklin Gothic Book" pitchFamily="34" charset="0"/>
              </a:rPr>
              <a:t> </a:t>
            </a:r>
            <a:r>
              <a:rPr lang="en-US" sz="1700" dirty="0" err="1" smtClean="0">
                <a:latin typeface="Franklin Gothic Book" pitchFamily="34" charset="0"/>
              </a:rPr>
              <a:t>jaminan</a:t>
            </a:r>
            <a:r>
              <a:rPr lang="en-US" sz="1700" dirty="0" smtClean="0">
                <a:latin typeface="Franklin Gothic Book" pitchFamily="34" charset="0"/>
              </a:rPr>
              <a:t> </a:t>
            </a:r>
            <a:r>
              <a:rPr lang="en-US" sz="1700" dirty="0" err="1" smtClean="0">
                <a:latin typeface="Franklin Gothic Book" pitchFamily="34" charset="0"/>
              </a:rPr>
              <a:t>untuk</a:t>
            </a:r>
            <a:r>
              <a:rPr lang="en-US" sz="1700" dirty="0" smtClean="0">
                <a:latin typeface="Franklin Gothic Book" pitchFamily="34" charset="0"/>
              </a:rPr>
              <a:t> </a:t>
            </a:r>
            <a:r>
              <a:rPr lang="en-US" sz="1700" dirty="0" err="1" smtClean="0">
                <a:latin typeface="Franklin Gothic Book" pitchFamily="34" charset="0"/>
              </a:rPr>
              <a:t>mendapatkan</a:t>
            </a:r>
            <a:r>
              <a:rPr lang="en-US" sz="1700" dirty="0" smtClean="0">
                <a:latin typeface="Franklin Gothic Book" pitchFamily="34" charset="0"/>
              </a:rPr>
              <a:t> </a:t>
            </a:r>
            <a:r>
              <a:rPr lang="en-US" sz="1700" dirty="0" err="1" smtClean="0">
                <a:latin typeface="Franklin Gothic Book" pitchFamily="34" charset="0"/>
              </a:rPr>
              <a:t>pinjaman</a:t>
            </a:r>
            <a:r>
              <a:rPr lang="en-US" sz="1700" dirty="0" smtClean="0">
                <a:latin typeface="Franklin Gothic Book" pitchFamily="34" charset="0"/>
              </a:rPr>
              <a:t>.</a:t>
            </a:r>
            <a:endParaRPr lang="id-ID" sz="1700" dirty="0" smtClean="0">
              <a:latin typeface="Franklin Gothic Book" pitchFamily="34" charset="0"/>
            </a:endParaRPr>
          </a:p>
          <a:p>
            <a:pPr marL="266700" indent="-266700">
              <a:spcBef>
                <a:spcPts val="600"/>
              </a:spcBef>
              <a:buFont typeface="Wingdings" pitchFamily="2" charset="2"/>
              <a:buChar char="q"/>
            </a:pPr>
            <a:r>
              <a:rPr lang="en-US" sz="1700" dirty="0" err="1" smtClean="0">
                <a:latin typeface="Franklin Gothic Book" pitchFamily="34" charset="0"/>
              </a:rPr>
              <a:t>Pihak</a:t>
            </a:r>
            <a:r>
              <a:rPr lang="en-US" sz="1700" dirty="0" smtClean="0">
                <a:latin typeface="Franklin Gothic Book" pitchFamily="34" charset="0"/>
              </a:rPr>
              <a:t> </a:t>
            </a:r>
            <a:r>
              <a:rPr lang="en-US" sz="1700" dirty="0" err="1" smtClean="0">
                <a:latin typeface="Franklin Gothic Book" pitchFamily="34" charset="0"/>
              </a:rPr>
              <a:t>mana</a:t>
            </a:r>
            <a:r>
              <a:rPr lang="en-US" sz="1700" dirty="0" smtClean="0">
                <a:latin typeface="Franklin Gothic Book" pitchFamily="34" charset="0"/>
              </a:rPr>
              <a:t> pun </a:t>
            </a:r>
            <a:r>
              <a:rPr lang="en-US" sz="1700" dirty="0" err="1" smtClean="0">
                <a:latin typeface="Franklin Gothic Book" pitchFamily="34" charset="0"/>
              </a:rPr>
              <a:t>dilarang</a:t>
            </a:r>
            <a:r>
              <a:rPr lang="en-US" sz="1700" dirty="0" smtClean="0">
                <a:latin typeface="Franklin Gothic Book" pitchFamily="34" charset="0"/>
              </a:rPr>
              <a:t> </a:t>
            </a:r>
            <a:r>
              <a:rPr lang="en-US" sz="1700" dirty="0" err="1" smtClean="0">
                <a:latin typeface="Franklin Gothic Book" pitchFamily="34" charset="0"/>
              </a:rPr>
              <a:t>melakukan</a:t>
            </a:r>
            <a:r>
              <a:rPr lang="en-US" sz="1700" dirty="0" smtClean="0">
                <a:latin typeface="Franklin Gothic Book" pitchFamily="34" charset="0"/>
              </a:rPr>
              <a:t> </a:t>
            </a:r>
            <a:r>
              <a:rPr lang="en-US" sz="1700" dirty="0" err="1" smtClean="0">
                <a:latin typeface="Franklin Gothic Book" pitchFamily="34" charset="0"/>
              </a:rPr>
              <a:t>penyitaan</a:t>
            </a:r>
            <a:r>
              <a:rPr lang="en-US" sz="1700" dirty="0" smtClean="0">
                <a:latin typeface="Franklin Gothic Book" pitchFamily="34" charset="0"/>
              </a:rPr>
              <a:t> </a:t>
            </a:r>
            <a:r>
              <a:rPr lang="en-US" sz="1700" dirty="0" err="1" smtClean="0">
                <a:latin typeface="Franklin Gothic Book" pitchFamily="34" charset="0"/>
              </a:rPr>
              <a:t>terhadap</a:t>
            </a:r>
            <a:r>
              <a:rPr lang="en-US" sz="1700" dirty="0" smtClean="0">
                <a:latin typeface="Franklin Gothic Book" pitchFamily="34" charset="0"/>
              </a:rPr>
              <a:t> :</a:t>
            </a:r>
          </a:p>
          <a:p>
            <a:pPr marL="450850" lvl="1" indent="-184150">
              <a:spcBef>
                <a:spcPts val="600"/>
              </a:spcBef>
              <a:buFont typeface="Arial" charset="0"/>
              <a:buChar char="•"/>
            </a:pPr>
            <a:r>
              <a:rPr lang="en-US" sz="1700" dirty="0" err="1" smtClean="0">
                <a:latin typeface="Franklin Gothic Book" pitchFamily="34" charset="0"/>
              </a:rPr>
              <a:t>barang</a:t>
            </a:r>
            <a:r>
              <a:rPr lang="en-US" sz="1700" dirty="0" smtClean="0">
                <a:latin typeface="Franklin Gothic Book" pitchFamily="34" charset="0"/>
              </a:rPr>
              <a:t> </a:t>
            </a:r>
            <a:r>
              <a:rPr lang="en-US" sz="1700" dirty="0" err="1" smtClean="0">
                <a:latin typeface="Franklin Gothic Book" pitchFamily="34" charset="0"/>
              </a:rPr>
              <a:t>bergerak</a:t>
            </a:r>
            <a:r>
              <a:rPr lang="en-US" sz="1700" dirty="0" smtClean="0">
                <a:latin typeface="Franklin Gothic Book" pitchFamily="34" charset="0"/>
              </a:rPr>
              <a:t> </a:t>
            </a:r>
            <a:r>
              <a:rPr lang="en-US" sz="1700" dirty="0" err="1" smtClean="0">
                <a:latin typeface="Franklin Gothic Book" pitchFamily="34" charset="0"/>
              </a:rPr>
              <a:t>milik</a:t>
            </a:r>
            <a:r>
              <a:rPr lang="en-US" sz="1700" dirty="0" smtClean="0">
                <a:latin typeface="Franklin Gothic Book" pitchFamily="34" charset="0"/>
              </a:rPr>
              <a:t> </a:t>
            </a:r>
            <a:r>
              <a:rPr lang="en-US" sz="1700" dirty="0" err="1" smtClean="0">
                <a:latin typeface="Franklin Gothic Book" pitchFamily="34" charset="0"/>
              </a:rPr>
              <a:t>negara</a:t>
            </a:r>
            <a:r>
              <a:rPr lang="en-US" sz="1700" dirty="0" smtClean="0">
                <a:latin typeface="Franklin Gothic Book" pitchFamily="34" charset="0"/>
              </a:rPr>
              <a:t>/</a:t>
            </a:r>
            <a:r>
              <a:rPr lang="en-US" sz="1700" dirty="0" err="1" smtClean="0">
                <a:latin typeface="Franklin Gothic Book" pitchFamily="34" charset="0"/>
              </a:rPr>
              <a:t>daerah</a:t>
            </a:r>
            <a:r>
              <a:rPr lang="en-US" sz="1700" dirty="0" smtClean="0">
                <a:latin typeface="Franklin Gothic Book" pitchFamily="34" charset="0"/>
              </a:rPr>
              <a:t> </a:t>
            </a:r>
            <a:r>
              <a:rPr lang="en-US" sz="1700" dirty="0" err="1" smtClean="0">
                <a:latin typeface="Franklin Gothic Book" pitchFamily="34" charset="0"/>
              </a:rPr>
              <a:t>baik</a:t>
            </a:r>
            <a:r>
              <a:rPr lang="en-US" sz="1700" dirty="0" smtClean="0">
                <a:latin typeface="Franklin Gothic Book" pitchFamily="34" charset="0"/>
              </a:rPr>
              <a:t> yang </a:t>
            </a:r>
            <a:r>
              <a:rPr lang="en-US" sz="1700" dirty="0" err="1" smtClean="0">
                <a:latin typeface="Franklin Gothic Book" pitchFamily="34" charset="0"/>
              </a:rPr>
              <a:t>berada</a:t>
            </a:r>
            <a:r>
              <a:rPr lang="en-US" sz="1700" dirty="0" smtClean="0">
                <a:latin typeface="Franklin Gothic Book" pitchFamily="34" charset="0"/>
              </a:rPr>
              <a:t> </a:t>
            </a:r>
            <a:r>
              <a:rPr lang="en-US" sz="1700" dirty="0" err="1" smtClean="0">
                <a:latin typeface="Franklin Gothic Book" pitchFamily="34" charset="0"/>
              </a:rPr>
              <a:t>pada</a:t>
            </a:r>
            <a:r>
              <a:rPr lang="en-US" sz="1700" dirty="0" smtClean="0">
                <a:latin typeface="Franklin Gothic Book" pitchFamily="34" charset="0"/>
              </a:rPr>
              <a:t> </a:t>
            </a:r>
            <a:r>
              <a:rPr lang="en-US" sz="1700" dirty="0" err="1" smtClean="0">
                <a:latin typeface="Franklin Gothic Book" pitchFamily="34" charset="0"/>
              </a:rPr>
              <a:t>instansi</a:t>
            </a:r>
            <a:r>
              <a:rPr lang="en-US" sz="1700" dirty="0" smtClean="0">
                <a:latin typeface="Franklin Gothic Book" pitchFamily="34" charset="0"/>
              </a:rPr>
              <a:t> </a:t>
            </a:r>
            <a:r>
              <a:rPr lang="en-US" sz="1700" dirty="0" err="1" smtClean="0">
                <a:latin typeface="Franklin Gothic Book" pitchFamily="34" charset="0"/>
              </a:rPr>
              <a:t>Pemerintah</a:t>
            </a:r>
            <a:r>
              <a:rPr lang="en-US" sz="1700" dirty="0" smtClean="0">
                <a:latin typeface="Franklin Gothic Book" pitchFamily="34" charset="0"/>
              </a:rPr>
              <a:t> </a:t>
            </a:r>
            <a:r>
              <a:rPr lang="en-US" sz="1700" dirty="0" err="1" smtClean="0">
                <a:latin typeface="Franklin Gothic Book" pitchFamily="34" charset="0"/>
              </a:rPr>
              <a:t>maupun</a:t>
            </a:r>
            <a:r>
              <a:rPr lang="en-US" sz="1700" dirty="0" smtClean="0">
                <a:latin typeface="Franklin Gothic Book" pitchFamily="34" charset="0"/>
              </a:rPr>
              <a:t> </a:t>
            </a:r>
            <a:r>
              <a:rPr lang="en-US" sz="1700" dirty="0" err="1" smtClean="0">
                <a:latin typeface="Franklin Gothic Book" pitchFamily="34" charset="0"/>
              </a:rPr>
              <a:t>pada</a:t>
            </a:r>
            <a:r>
              <a:rPr lang="en-US" sz="1700" dirty="0" smtClean="0">
                <a:latin typeface="Franklin Gothic Book" pitchFamily="34" charset="0"/>
              </a:rPr>
              <a:t> </a:t>
            </a:r>
            <a:r>
              <a:rPr lang="en-US" sz="1700" dirty="0" err="1" smtClean="0">
                <a:latin typeface="Franklin Gothic Book" pitchFamily="34" charset="0"/>
              </a:rPr>
              <a:t>pihak</a:t>
            </a:r>
            <a:r>
              <a:rPr lang="en-US" sz="1700" dirty="0" smtClean="0">
                <a:latin typeface="Franklin Gothic Book" pitchFamily="34" charset="0"/>
              </a:rPr>
              <a:t> </a:t>
            </a:r>
            <a:r>
              <a:rPr lang="en-US" sz="1700" dirty="0" err="1" smtClean="0">
                <a:latin typeface="Franklin Gothic Book" pitchFamily="34" charset="0"/>
              </a:rPr>
              <a:t>ketiga</a:t>
            </a:r>
            <a:r>
              <a:rPr lang="en-US" sz="1700" dirty="0" smtClean="0">
                <a:latin typeface="Franklin Gothic Book" pitchFamily="34" charset="0"/>
              </a:rPr>
              <a:t>;</a:t>
            </a:r>
          </a:p>
          <a:p>
            <a:pPr marL="450850" lvl="1" indent="-184150">
              <a:spcBef>
                <a:spcPts val="600"/>
              </a:spcBef>
              <a:buFont typeface="Arial" charset="0"/>
              <a:buChar char="•"/>
            </a:pPr>
            <a:r>
              <a:rPr lang="en-US" sz="1700" dirty="0" err="1" smtClean="0">
                <a:latin typeface="Franklin Gothic Book" pitchFamily="34" charset="0"/>
              </a:rPr>
              <a:t>barang</a:t>
            </a:r>
            <a:r>
              <a:rPr lang="en-US" sz="1700" dirty="0" smtClean="0">
                <a:latin typeface="Franklin Gothic Book" pitchFamily="34" charset="0"/>
              </a:rPr>
              <a:t> </a:t>
            </a:r>
            <a:r>
              <a:rPr lang="en-US" sz="1700" dirty="0" err="1" smtClean="0">
                <a:latin typeface="Franklin Gothic Book" pitchFamily="34" charset="0"/>
              </a:rPr>
              <a:t>tidak</a:t>
            </a:r>
            <a:r>
              <a:rPr lang="en-US" sz="1700" dirty="0" smtClean="0">
                <a:latin typeface="Franklin Gothic Book" pitchFamily="34" charset="0"/>
              </a:rPr>
              <a:t> </a:t>
            </a:r>
            <a:r>
              <a:rPr lang="en-US" sz="1700" dirty="0" err="1" smtClean="0">
                <a:latin typeface="Franklin Gothic Book" pitchFamily="34" charset="0"/>
              </a:rPr>
              <a:t>bergerak</a:t>
            </a:r>
            <a:r>
              <a:rPr lang="en-US" sz="1700" dirty="0" smtClean="0">
                <a:latin typeface="Franklin Gothic Book" pitchFamily="34" charset="0"/>
              </a:rPr>
              <a:t> </a:t>
            </a:r>
            <a:r>
              <a:rPr lang="en-US" sz="1700" dirty="0" err="1" smtClean="0">
                <a:latin typeface="Franklin Gothic Book" pitchFamily="34" charset="0"/>
              </a:rPr>
              <a:t>dan</a:t>
            </a:r>
            <a:r>
              <a:rPr lang="en-US" sz="1700" dirty="0" smtClean="0">
                <a:latin typeface="Franklin Gothic Book" pitchFamily="34" charset="0"/>
              </a:rPr>
              <a:t> </a:t>
            </a:r>
            <a:r>
              <a:rPr lang="en-US" sz="1700" dirty="0" err="1" smtClean="0">
                <a:latin typeface="Franklin Gothic Book" pitchFamily="34" charset="0"/>
              </a:rPr>
              <a:t>hak</a:t>
            </a:r>
            <a:r>
              <a:rPr lang="en-US" sz="1700" dirty="0" smtClean="0">
                <a:latin typeface="Franklin Gothic Book" pitchFamily="34" charset="0"/>
              </a:rPr>
              <a:t> </a:t>
            </a:r>
            <a:r>
              <a:rPr lang="en-US" sz="1700" dirty="0" err="1" smtClean="0">
                <a:latin typeface="Franklin Gothic Book" pitchFamily="34" charset="0"/>
              </a:rPr>
              <a:t>kebendaan</a:t>
            </a:r>
            <a:r>
              <a:rPr lang="en-US" sz="1700" dirty="0" smtClean="0">
                <a:latin typeface="Franklin Gothic Book" pitchFamily="34" charset="0"/>
              </a:rPr>
              <a:t> </a:t>
            </a:r>
            <a:r>
              <a:rPr lang="en-US" sz="1700" dirty="0" err="1" smtClean="0">
                <a:latin typeface="Franklin Gothic Book" pitchFamily="34" charset="0"/>
              </a:rPr>
              <a:t>lainnya</a:t>
            </a:r>
            <a:r>
              <a:rPr lang="en-US" sz="1700" dirty="0" smtClean="0">
                <a:latin typeface="Franklin Gothic Book" pitchFamily="34" charset="0"/>
              </a:rPr>
              <a:t> </a:t>
            </a:r>
            <a:r>
              <a:rPr lang="en-US" sz="1700" dirty="0" err="1" smtClean="0">
                <a:latin typeface="Franklin Gothic Book" pitchFamily="34" charset="0"/>
              </a:rPr>
              <a:t>milik</a:t>
            </a:r>
            <a:r>
              <a:rPr lang="en-US" sz="1700" dirty="0" smtClean="0">
                <a:latin typeface="Franklin Gothic Book" pitchFamily="34" charset="0"/>
              </a:rPr>
              <a:t> </a:t>
            </a:r>
            <a:r>
              <a:rPr lang="en-US" sz="1700" dirty="0" err="1" smtClean="0">
                <a:latin typeface="Franklin Gothic Book" pitchFamily="34" charset="0"/>
              </a:rPr>
              <a:t>negara</a:t>
            </a:r>
            <a:r>
              <a:rPr lang="en-US" sz="1700" dirty="0" smtClean="0">
                <a:latin typeface="Franklin Gothic Book" pitchFamily="34" charset="0"/>
              </a:rPr>
              <a:t>/</a:t>
            </a:r>
            <a:r>
              <a:rPr lang="en-US" sz="1700" dirty="0" err="1" smtClean="0">
                <a:latin typeface="Franklin Gothic Book" pitchFamily="34" charset="0"/>
              </a:rPr>
              <a:t>daerah</a:t>
            </a:r>
            <a:r>
              <a:rPr lang="en-US" sz="1700" dirty="0" smtClean="0">
                <a:latin typeface="Franklin Gothic Book" pitchFamily="34" charset="0"/>
              </a:rPr>
              <a:t>;</a:t>
            </a:r>
          </a:p>
          <a:p>
            <a:pPr marL="450850" lvl="1" indent="-184150">
              <a:spcBef>
                <a:spcPts val="600"/>
              </a:spcBef>
              <a:buFont typeface="Arial" charset="0"/>
              <a:buChar char="•"/>
            </a:pPr>
            <a:r>
              <a:rPr lang="en-US" sz="1700" dirty="0" err="1" smtClean="0">
                <a:latin typeface="Franklin Gothic Book" pitchFamily="34" charset="0"/>
              </a:rPr>
              <a:t>barang</a:t>
            </a:r>
            <a:r>
              <a:rPr lang="en-US" sz="1700" dirty="0" smtClean="0">
                <a:latin typeface="Franklin Gothic Book" pitchFamily="34" charset="0"/>
              </a:rPr>
              <a:t> </a:t>
            </a:r>
            <a:r>
              <a:rPr lang="en-US" sz="1700" dirty="0" err="1" smtClean="0">
                <a:latin typeface="Franklin Gothic Book" pitchFamily="34" charset="0"/>
              </a:rPr>
              <a:t>milik</a:t>
            </a:r>
            <a:r>
              <a:rPr lang="en-US" sz="1700" dirty="0" smtClean="0">
                <a:latin typeface="Franklin Gothic Book" pitchFamily="34" charset="0"/>
              </a:rPr>
              <a:t> </a:t>
            </a:r>
            <a:r>
              <a:rPr lang="en-US" sz="1700" dirty="0" err="1" smtClean="0">
                <a:latin typeface="Franklin Gothic Book" pitchFamily="34" charset="0"/>
              </a:rPr>
              <a:t>pihak</a:t>
            </a:r>
            <a:r>
              <a:rPr lang="en-US" sz="1700" dirty="0" smtClean="0">
                <a:latin typeface="Franklin Gothic Book" pitchFamily="34" charset="0"/>
              </a:rPr>
              <a:t> </a:t>
            </a:r>
            <a:r>
              <a:rPr lang="en-US" sz="1700" dirty="0" err="1" smtClean="0">
                <a:latin typeface="Franklin Gothic Book" pitchFamily="34" charset="0"/>
              </a:rPr>
              <a:t>ketiga</a:t>
            </a:r>
            <a:r>
              <a:rPr lang="en-US" sz="1700" dirty="0" smtClean="0">
                <a:latin typeface="Franklin Gothic Book" pitchFamily="34" charset="0"/>
              </a:rPr>
              <a:t> yang </a:t>
            </a:r>
            <a:r>
              <a:rPr lang="en-US" sz="1700" dirty="0" err="1" smtClean="0">
                <a:latin typeface="Franklin Gothic Book" pitchFamily="34" charset="0"/>
              </a:rPr>
              <a:t>dikuasai</a:t>
            </a:r>
            <a:r>
              <a:rPr lang="en-US" sz="1700" dirty="0" smtClean="0">
                <a:latin typeface="Franklin Gothic Book" pitchFamily="34" charset="0"/>
              </a:rPr>
              <a:t> </a:t>
            </a:r>
            <a:r>
              <a:rPr lang="en-US" sz="1700" dirty="0" err="1" smtClean="0">
                <a:latin typeface="Franklin Gothic Book" pitchFamily="34" charset="0"/>
              </a:rPr>
              <a:t>oleh</a:t>
            </a:r>
            <a:r>
              <a:rPr lang="en-US" sz="1700" dirty="0" smtClean="0">
                <a:latin typeface="Franklin Gothic Book" pitchFamily="34" charset="0"/>
              </a:rPr>
              <a:t> </a:t>
            </a:r>
            <a:r>
              <a:rPr lang="en-US" sz="1700" dirty="0" err="1" smtClean="0">
                <a:latin typeface="Franklin Gothic Book" pitchFamily="34" charset="0"/>
              </a:rPr>
              <a:t>negara</a:t>
            </a:r>
            <a:r>
              <a:rPr lang="en-US" sz="1700" dirty="0" smtClean="0">
                <a:latin typeface="Franklin Gothic Book" pitchFamily="34" charset="0"/>
              </a:rPr>
              <a:t>/</a:t>
            </a:r>
            <a:r>
              <a:rPr lang="en-US" sz="1700" dirty="0" err="1" smtClean="0">
                <a:latin typeface="Franklin Gothic Book" pitchFamily="34" charset="0"/>
              </a:rPr>
              <a:t>daerah</a:t>
            </a:r>
            <a:r>
              <a:rPr lang="en-US" sz="1700" dirty="0" smtClean="0">
                <a:latin typeface="Franklin Gothic Book" pitchFamily="34" charset="0"/>
              </a:rPr>
              <a:t> yang </a:t>
            </a:r>
            <a:r>
              <a:rPr lang="en-US" sz="1700" dirty="0" err="1" smtClean="0">
                <a:latin typeface="Franklin Gothic Book" pitchFamily="34" charset="0"/>
              </a:rPr>
              <a:t>diperlukan</a:t>
            </a:r>
            <a:r>
              <a:rPr lang="en-US" sz="1700" dirty="0" smtClean="0">
                <a:latin typeface="Franklin Gothic Book" pitchFamily="34" charset="0"/>
              </a:rPr>
              <a:t> </a:t>
            </a:r>
            <a:r>
              <a:rPr lang="en-US" sz="1700" dirty="0" err="1" smtClean="0">
                <a:latin typeface="Franklin Gothic Book" pitchFamily="34" charset="0"/>
              </a:rPr>
              <a:t>untuk</a:t>
            </a:r>
            <a:r>
              <a:rPr lang="en-US" sz="1700" dirty="0" smtClean="0">
                <a:latin typeface="Franklin Gothic Book" pitchFamily="34" charset="0"/>
              </a:rPr>
              <a:t> </a:t>
            </a:r>
            <a:r>
              <a:rPr lang="en-US" sz="1700" dirty="0" err="1" smtClean="0">
                <a:latin typeface="Franklin Gothic Book" pitchFamily="34" charset="0"/>
              </a:rPr>
              <a:t>penyelenggaraan</a:t>
            </a:r>
            <a:r>
              <a:rPr lang="en-US" sz="1700" dirty="0" smtClean="0">
                <a:latin typeface="Franklin Gothic Book" pitchFamily="34" charset="0"/>
              </a:rPr>
              <a:t> </a:t>
            </a:r>
            <a:r>
              <a:rPr lang="en-US" sz="1700" dirty="0" err="1" smtClean="0">
                <a:latin typeface="Franklin Gothic Book" pitchFamily="34" charset="0"/>
              </a:rPr>
              <a:t>tugas</a:t>
            </a:r>
            <a:r>
              <a:rPr lang="en-US" sz="1700" dirty="0" smtClean="0">
                <a:latin typeface="Franklin Gothic Book" pitchFamily="34" charset="0"/>
              </a:rPr>
              <a:t> </a:t>
            </a:r>
            <a:r>
              <a:rPr lang="en-US" sz="1700" dirty="0" err="1" smtClean="0">
                <a:latin typeface="Franklin Gothic Book" pitchFamily="34" charset="0"/>
              </a:rPr>
              <a:t>pemerintahan</a:t>
            </a:r>
            <a:r>
              <a:rPr lang="en-US" sz="1700" dirty="0" smtClean="0">
                <a:latin typeface="Franklin Gothic Book" pitchFamily="34"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04825" y="1295400"/>
            <a:ext cx="7877175" cy="5105400"/>
          </a:xfrm>
        </p:spPr>
        <p:txBody>
          <a:bodyPr>
            <a:normAutofit/>
          </a:bodyPr>
          <a:lstStyle/>
          <a:p>
            <a:pPr marL="361950" indent="-361950" fontAlgn="auto">
              <a:lnSpc>
                <a:spcPct val="120000"/>
              </a:lnSpc>
              <a:spcAft>
                <a:spcPts val="0"/>
              </a:spcAft>
              <a:buClrTx/>
              <a:buSzPct val="100000"/>
              <a:buFont typeface="Wingdings" pitchFamily="2" charset="2"/>
              <a:buChar char="q"/>
              <a:defRPr/>
            </a:pPr>
            <a:r>
              <a:rPr lang="id-ID" sz="1800" dirty="0" smtClean="0">
                <a:latin typeface="Calibri" pitchFamily="34" charset="0"/>
                <a:cs typeface="Calibri" pitchFamily="34" charset="0"/>
              </a:rPr>
              <a:t>Penetapan status penggunaan BMN</a:t>
            </a:r>
            <a:r>
              <a:rPr lang="en-US" sz="1800" dirty="0" smtClean="0">
                <a:latin typeface="Calibri" pitchFamily="34" charset="0"/>
                <a:cs typeface="Calibri" pitchFamily="34" charset="0"/>
              </a:rPr>
              <a:t> </a:t>
            </a:r>
            <a:r>
              <a:rPr lang="id-ID" sz="1800" dirty="0" smtClean="0">
                <a:latin typeface="Calibri" pitchFamily="34" charset="0"/>
                <a:cs typeface="Calibri" pitchFamily="34" charset="0"/>
              </a:rPr>
              <a:t>DK/TP dilakukan oleh:</a:t>
            </a:r>
          </a:p>
          <a:p>
            <a:pPr marL="803275" lvl="1" indent="-323850" fontAlgn="auto">
              <a:lnSpc>
                <a:spcPct val="120000"/>
              </a:lnSpc>
              <a:spcBef>
                <a:spcPts val="324"/>
              </a:spcBef>
              <a:spcAft>
                <a:spcPts val="0"/>
              </a:spcAft>
              <a:buClrTx/>
              <a:buFont typeface="Wingdings" pitchFamily="2" charset="2"/>
              <a:buChar char="Ø"/>
              <a:defRPr/>
            </a:pPr>
            <a:r>
              <a:rPr lang="id-ID" sz="1800" dirty="0" smtClean="0">
                <a:latin typeface="Calibri" pitchFamily="34" charset="0"/>
                <a:cs typeface="Calibri" pitchFamily="34" charset="0"/>
              </a:rPr>
              <a:t>Pengelola barang;</a:t>
            </a:r>
          </a:p>
          <a:p>
            <a:pPr marL="1166813" lvl="1" indent="-323850" fontAlgn="auto">
              <a:lnSpc>
                <a:spcPct val="120000"/>
              </a:lnSpc>
              <a:spcBef>
                <a:spcPts val="324"/>
              </a:spcBef>
              <a:spcAft>
                <a:spcPts val="0"/>
              </a:spcAft>
              <a:buClrTx/>
              <a:buFont typeface="Arial" pitchFamily="34" charset="0"/>
              <a:buChar char="•"/>
              <a:defRPr/>
            </a:pPr>
            <a:r>
              <a:rPr lang="id-ID" sz="1800" dirty="0" smtClean="0">
                <a:latin typeface="Calibri" pitchFamily="34" charset="0"/>
                <a:cs typeface="Calibri" pitchFamily="34" charset="0"/>
              </a:rPr>
              <a:t>Tanah dan bangunan;</a:t>
            </a:r>
          </a:p>
          <a:p>
            <a:pPr marL="1166813" lvl="1" indent="-323850" fontAlgn="auto">
              <a:lnSpc>
                <a:spcPct val="120000"/>
              </a:lnSpc>
              <a:spcBef>
                <a:spcPts val="324"/>
              </a:spcBef>
              <a:spcAft>
                <a:spcPts val="0"/>
              </a:spcAft>
              <a:buClrTx/>
              <a:buFont typeface="Arial" pitchFamily="34" charset="0"/>
              <a:buChar char="•"/>
              <a:defRPr/>
            </a:pPr>
            <a:r>
              <a:rPr lang="id-ID" sz="1800" dirty="0" smtClean="0">
                <a:latin typeface="Calibri" pitchFamily="34" charset="0"/>
                <a:cs typeface="Calibri" pitchFamily="34" charset="0"/>
              </a:rPr>
              <a:t>Selain T/B yang memiliki bukti kepemilikan atau nilai perolehan   satuan di atas Rp 25jt</a:t>
            </a:r>
          </a:p>
          <a:p>
            <a:pPr marL="936625" lvl="1" indent="-457200" fontAlgn="auto">
              <a:lnSpc>
                <a:spcPct val="120000"/>
              </a:lnSpc>
              <a:spcBef>
                <a:spcPts val="324"/>
              </a:spcBef>
              <a:spcAft>
                <a:spcPts val="0"/>
              </a:spcAft>
              <a:buClrTx/>
              <a:buFont typeface="Wingdings" pitchFamily="2" charset="2"/>
              <a:buChar char="Ø"/>
              <a:defRPr/>
            </a:pPr>
            <a:r>
              <a:rPr lang="id-ID" sz="1800" dirty="0" smtClean="0">
                <a:latin typeface="Calibri" pitchFamily="34" charset="0"/>
                <a:cs typeface="Calibri" pitchFamily="34" charset="0"/>
              </a:rPr>
              <a:t>Pengguna barang </a:t>
            </a:r>
            <a:r>
              <a:rPr lang="id-ID" sz="1800" dirty="0" smtClean="0">
                <a:latin typeface="Calibri" pitchFamily="34" charset="0"/>
                <a:cs typeface="Calibri" pitchFamily="34" charset="0"/>
                <a:sym typeface="Wingdings" pitchFamily="2" charset="2"/>
              </a:rPr>
              <a:t> </a:t>
            </a:r>
            <a:r>
              <a:rPr lang="id-ID" sz="1800" dirty="0" smtClean="0">
                <a:latin typeface="Calibri" pitchFamily="34" charset="0"/>
                <a:cs typeface="Calibri" pitchFamily="34" charset="0"/>
              </a:rPr>
              <a:t>Selain yang ditetapkan pengelola barang</a:t>
            </a:r>
          </a:p>
          <a:p>
            <a:pPr marL="514350" indent="-514350" fontAlgn="auto">
              <a:lnSpc>
                <a:spcPct val="120000"/>
              </a:lnSpc>
              <a:spcAft>
                <a:spcPts val="0"/>
              </a:spcAft>
              <a:buClrTx/>
              <a:buSzPct val="100000"/>
              <a:buFont typeface="Wingdings" pitchFamily="2" charset="2"/>
              <a:buChar char="q"/>
              <a:defRPr/>
            </a:pPr>
            <a:r>
              <a:rPr lang="en-US" sz="1800" dirty="0" err="1" smtClean="0">
                <a:latin typeface="Calibri" pitchFamily="34" charset="0"/>
                <a:cs typeface="Calibri" pitchFamily="34" charset="0"/>
              </a:rPr>
              <a:t>Penetapan</a:t>
            </a:r>
            <a:r>
              <a:rPr lang="en-US" sz="1800" dirty="0" smtClean="0">
                <a:latin typeface="Calibri" pitchFamily="34" charset="0"/>
                <a:cs typeface="Calibri" pitchFamily="34" charset="0"/>
              </a:rPr>
              <a:t> status </a:t>
            </a:r>
            <a:r>
              <a:rPr lang="en-US" sz="1800" dirty="0" err="1" smtClean="0">
                <a:latin typeface="Calibri" pitchFamily="34" charset="0"/>
                <a:cs typeface="Calibri" pitchFamily="34" charset="0"/>
              </a:rPr>
              <a:t>penggunaan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dilakukan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atas</a:t>
            </a:r>
            <a:r>
              <a:rPr lang="en-US" sz="1800" dirty="0" smtClean="0">
                <a:latin typeface="Calibri" pitchFamily="34" charset="0"/>
                <a:cs typeface="Calibri" pitchFamily="34" charset="0"/>
              </a:rPr>
              <a:t> BMN DK/TP yang </a:t>
            </a:r>
            <a:r>
              <a:rPr lang="en-US" sz="1800" dirty="0" err="1" smtClean="0">
                <a:latin typeface="Calibri" pitchFamily="34" charset="0"/>
                <a:cs typeface="Calibri" pitchFamily="34" charset="0"/>
              </a:rPr>
              <a:t>sedang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digunakan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atau</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direncanakan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untuk</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digunakan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dalam</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pelaksanaan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tugas</a:t>
            </a:r>
            <a:r>
              <a:rPr lang="en-US" sz="1800" dirty="0" smtClean="0">
                <a:latin typeface="Calibri" pitchFamily="34" charset="0"/>
                <a:cs typeface="Calibri" pitchFamily="34" charset="0"/>
              </a:rPr>
              <a:t> </a:t>
            </a:r>
            <a:r>
              <a:rPr lang="id-ID" sz="1800" dirty="0" smtClean="0">
                <a:latin typeface="Calibri" pitchFamily="34" charset="0"/>
                <a:cs typeface="Calibri" pitchFamily="34" charset="0"/>
              </a:rPr>
              <a:t>  </a:t>
            </a:r>
            <a:r>
              <a:rPr lang="en-US" sz="1800" dirty="0" err="1" smtClean="0">
                <a:latin typeface="Calibri" pitchFamily="34" charset="0"/>
                <a:cs typeface="Calibri" pitchFamily="34" charset="0"/>
              </a:rPr>
              <a:t>dan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fungsi</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Kementerian</a:t>
            </a:r>
            <a:r>
              <a:rPr lang="en-US" sz="1800" dirty="0" smtClean="0">
                <a:latin typeface="Calibri" pitchFamily="34" charset="0"/>
                <a:cs typeface="Calibri" pitchFamily="34" charset="0"/>
              </a:rPr>
              <a:t> Negara/</a:t>
            </a:r>
            <a:r>
              <a:rPr lang="en-US" sz="1800" dirty="0" err="1" smtClean="0">
                <a:latin typeface="Calibri" pitchFamily="34" charset="0"/>
                <a:cs typeface="Calibri" pitchFamily="34" charset="0"/>
              </a:rPr>
              <a:t>Lembaga</a:t>
            </a:r>
            <a:r>
              <a:rPr lang="en-US" sz="1800" dirty="0" smtClean="0">
                <a:latin typeface="Calibri" pitchFamily="34" charset="0"/>
                <a:cs typeface="Calibri" pitchFamily="34" charset="0"/>
              </a:rPr>
              <a:t>.</a:t>
            </a:r>
            <a:endParaRPr lang="id-ID" sz="1800" dirty="0" smtClean="0">
              <a:latin typeface="Calibri" pitchFamily="34" charset="0"/>
              <a:cs typeface="Calibri" pitchFamily="34" charset="0"/>
            </a:endParaRPr>
          </a:p>
          <a:p>
            <a:pPr marL="514350" indent="-514350" fontAlgn="auto">
              <a:lnSpc>
                <a:spcPct val="120000"/>
              </a:lnSpc>
              <a:spcAft>
                <a:spcPts val="0"/>
              </a:spcAft>
              <a:buClrTx/>
              <a:buSzPct val="100000"/>
              <a:buFont typeface="Wingdings" pitchFamily="2" charset="2"/>
              <a:buChar char="q"/>
              <a:defRPr/>
            </a:pPr>
            <a:r>
              <a:rPr lang="en-US" sz="1800" dirty="0" err="1" smtClean="0">
                <a:solidFill>
                  <a:srgbClr val="000000"/>
                </a:solidFill>
                <a:latin typeface="Calibri" pitchFamily="34" charset="0"/>
                <a:cs typeface="Calibri" pitchFamily="34" charset="0"/>
              </a:rPr>
              <a:t>Penetapan</a:t>
            </a:r>
            <a:r>
              <a:rPr lang="en-US" sz="1800" dirty="0" smtClean="0">
                <a:solidFill>
                  <a:srgbClr val="000000"/>
                </a:solidFill>
                <a:latin typeface="Calibri" pitchFamily="34" charset="0"/>
                <a:cs typeface="Calibri" pitchFamily="34" charset="0"/>
              </a:rPr>
              <a:t> status </a:t>
            </a:r>
            <a:r>
              <a:rPr lang="en-US" sz="1800" dirty="0" err="1" smtClean="0">
                <a:solidFill>
                  <a:srgbClr val="000000"/>
                </a:solidFill>
                <a:latin typeface="Calibri" pitchFamily="34" charset="0"/>
                <a:cs typeface="Calibri" pitchFamily="34" charset="0"/>
              </a:rPr>
              <a:t>penggunaan</a:t>
            </a:r>
            <a:r>
              <a:rPr lang="en-US" sz="1800" dirty="0" smtClean="0">
                <a:solidFill>
                  <a:srgbClr val="000000"/>
                </a:solidFill>
                <a:latin typeface="Calibri" pitchFamily="34" charset="0"/>
                <a:cs typeface="Calibri" pitchFamily="34" charset="0"/>
              </a:rPr>
              <a:t> </a:t>
            </a:r>
            <a:r>
              <a:rPr lang="en-US" sz="1800" dirty="0" err="1" smtClean="0">
                <a:latin typeface="Calibri" pitchFamily="34" charset="0"/>
                <a:cs typeface="Calibri" pitchFamily="34" charset="0"/>
              </a:rPr>
              <a:t>tidak</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perlu</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dilakukan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atas</a:t>
            </a:r>
            <a:r>
              <a:rPr lang="en-US" sz="1800" dirty="0" smtClean="0">
                <a:latin typeface="Calibri" pitchFamily="34" charset="0"/>
                <a:cs typeface="Calibri" pitchFamily="34" charset="0"/>
              </a:rPr>
              <a:t> BMN DK/TP yang </a:t>
            </a:r>
            <a:r>
              <a:rPr lang="en-US" sz="1800" dirty="0" err="1" smtClean="0">
                <a:latin typeface="Calibri" pitchFamily="34" charset="0"/>
                <a:cs typeface="Calibri" pitchFamily="34" charset="0"/>
              </a:rPr>
              <a:t>direncanakan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untuk</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dilakukan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Pemindahtanganan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sampai</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dengan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tanggal</a:t>
            </a:r>
            <a:r>
              <a:rPr lang="en-US" sz="1800" dirty="0" smtClean="0">
                <a:latin typeface="Calibri" pitchFamily="34" charset="0"/>
                <a:cs typeface="Calibri" pitchFamily="34" charset="0"/>
              </a:rPr>
              <a:t> 31 </a:t>
            </a:r>
            <a:r>
              <a:rPr lang="en-US" sz="1800" dirty="0" err="1" smtClean="0">
                <a:latin typeface="Calibri" pitchFamily="34" charset="0"/>
                <a:cs typeface="Calibri" pitchFamily="34" charset="0"/>
              </a:rPr>
              <a:t>Desember</a:t>
            </a:r>
            <a:r>
              <a:rPr lang="en-US" sz="1800" dirty="0" smtClean="0">
                <a:latin typeface="Calibri" pitchFamily="34" charset="0"/>
                <a:cs typeface="Calibri" pitchFamily="34" charset="0"/>
              </a:rPr>
              <a:t> 2012 </a:t>
            </a:r>
            <a:r>
              <a:rPr lang="en-US" sz="1800" dirty="0" err="1" smtClean="0">
                <a:latin typeface="Calibri" pitchFamily="34" charset="0"/>
                <a:cs typeface="Calibri" pitchFamily="34" charset="0"/>
              </a:rPr>
              <a:t>atau</a:t>
            </a:r>
            <a:r>
              <a:rPr lang="en-US" sz="1800" dirty="0" smtClean="0">
                <a:latin typeface="Calibri" pitchFamily="34" charset="0"/>
                <a:cs typeface="Calibri" pitchFamily="34" charset="0"/>
              </a:rPr>
              <a:t> yang </a:t>
            </a:r>
            <a:r>
              <a:rPr lang="en-US" sz="1800" dirty="0" err="1" smtClean="0">
                <a:latin typeface="Calibri" pitchFamily="34" charset="0"/>
                <a:cs typeface="Calibri" pitchFamily="34" charset="0"/>
              </a:rPr>
              <a:t>telah</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diserahkan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kepada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pihak</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ketiga</a:t>
            </a:r>
            <a:endParaRPr lang="id-ID" sz="1800" dirty="0" smtClean="0">
              <a:latin typeface="Calibri" pitchFamily="34" charset="0"/>
              <a:cs typeface="Calibri" pitchFamily="34" charset="0"/>
            </a:endParaRPr>
          </a:p>
          <a:p>
            <a:pPr marL="514350" indent="-514350" fontAlgn="auto">
              <a:lnSpc>
                <a:spcPct val="120000"/>
              </a:lnSpc>
              <a:spcAft>
                <a:spcPts val="0"/>
              </a:spcAft>
              <a:buFont typeface="Arial" pitchFamily="34" charset="0"/>
              <a:buAutoNum type="arabicPeriod"/>
              <a:defRPr/>
            </a:pPr>
            <a:endParaRPr lang="id-ID" sz="1800" dirty="0">
              <a:latin typeface="Calibri" pitchFamily="34" charset="0"/>
              <a:cs typeface="Calibri" pitchFamily="34" charset="0"/>
            </a:endParaRPr>
          </a:p>
        </p:txBody>
      </p:sp>
      <p:sp>
        <p:nvSpPr>
          <p:cNvPr id="12" name="TextBox 11"/>
          <p:cNvSpPr txBox="1"/>
          <p:nvPr/>
        </p:nvSpPr>
        <p:spPr>
          <a:xfrm>
            <a:off x="867228" y="228600"/>
            <a:ext cx="7467600" cy="646331"/>
          </a:xfrm>
          <a:prstGeom prst="rect">
            <a:avLst/>
          </a:prstGeom>
          <a:noFill/>
        </p:spPr>
        <p:txBody>
          <a:bodyPr>
            <a:spAutoFit/>
          </a:bodyPr>
          <a:lstStyle/>
          <a:p>
            <a:pPr algn="ctr">
              <a:defRPr/>
            </a:pPr>
            <a:r>
              <a:rPr lang="en-US" sz="36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P</a:t>
            </a:r>
            <a:r>
              <a:rPr lang="id-ID" sz="36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eNGGUNAAN</a:t>
            </a:r>
            <a:endParaRPr lang="en-US" sz="36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endParaRPr>
          </a:p>
        </p:txBody>
      </p:sp>
      <p:cxnSp>
        <p:nvCxnSpPr>
          <p:cNvPr id="13" name="Straight Connector 12"/>
          <p:cNvCxnSpPr/>
          <p:nvPr/>
        </p:nvCxnSpPr>
        <p:spPr>
          <a:xfrm>
            <a:off x="936625" y="1066800"/>
            <a:ext cx="7315200" cy="1588"/>
          </a:xfrm>
          <a:prstGeom prst="line">
            <a:avLst/>
          </a:prstGeom>
          <a:ln w="15875"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Can 5"/>
          <p:cNvSpPr/>
          <p:nvPr/>
        </p:nvSpPr>
        <p:spPr>
          <a:xfrm>
            <a:off x="86106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7" name="Pentagon 6"/>
          <p:cNvSpPr/>
          <p:nvPr/>
        </p:nvSpPr>
        <p:spPr>
          <a:xfrm flipH="1">
            <a:off x="7391400" y="381000"/>
            <a:ext cx="1694544" cy="609600"/>
          </a:xfrm>
          <a:prstGeom prst="homePlate">
            <a:avLst/>
          </a:prstGeom>
          <a:blipFill>
            <a:blip r:embed="rId3"/>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   2010 </a:t>
            </a:r>
            <a:endParaRPr lang="id-ID" dirty="0">
              <a:solidFill>
                <a:schemeClr val="tx1"/>
              </a:solidFill>
            </a:endParaRPr>
          </a:p>
        </p:txBody>
      </p:sp>
      <p:sp>
        <p:nvSpPr>
          <p:cNvPr id="8" name="Oval 7"/>
          <p:cNvSpPr/>
          <p:nvPr/>
        </p:nvSpPr>
        <p:spPr>
          <a:xfrm>
            <a:off x="86868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86868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152400" y="152400"/>
          <a:ext cx="7620000" cy="3200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304800" y="2540000"/>
            <a:ext cx="4114800" cy="3657600"/>
          </a:xfrm>
          <a:prstGeom prst="rect">
            <a:avLst/>
          </a:prstGeom>
          <a:noFill/>
          <a:ln w="9525">
            <a:noFill/>
            <a:miter lim="800000"/>
            <a:headEnd/>
            <a:tailEnd/>
          </a:ln>
        </p:spPr>
        <p:txBody>
          <a:bodyPr/>
          <a:lstStyle/>
          <a:p>
            <a:pPr marL="363538" indent="-363538">
              <a:spcBef>
                <a:spcPct val="20000"/>
              </a:spcBef>
              <a:buFont typeface="Arial" pitchFamily="34" charset="0"/>
              <a:buAutoNum type="arabicPeriod"/>
            </a:pPr>
            <a:r>
              <a:rPr lang="en-US" dirty="0" err="1" smtClean="0">
                <a:solidFill>
                  <a:prstClr val="black"/>
                </a:solidFill>
                <a:latin typeface="Calibri" pitchFamily="34" charset="0"/>
                <a:cs typeface="Calibri" pitchFamily="34" charset="0"/>
              </a:rPr>
              <a:t>dilakukan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kepada</a:t>
            </a:r>
            <a:r>
              <a:rPr lang="en-US" dirty="0" smtClean="0">
                <a:solidFill>
                  <a:prstClr val="black"/>
                </a:solidFill>
                <a:latin typeface="Calibri" pitchFamily="34" charset="0"/>
                <a:cs typeface="Calibri" pitchFamily="34" charset="0"/>
              </a:rPr>
              <a:t> </a:t>
            </a:r>
            <a:r>
              <a:rPr lang="id-ID" dirty="0" smtClean="0">
                <a:solidFill>
                  <a:prstClr val="black"/>
                </a:solidFill>
                <a:latin typeface="Calibri" pitchFamily="34" charset="0"/>
                <a:cs typeface="Calibri" pitchFamily="34" charset="0"/>
              </a:rPr>
              <a:t>Pemda</a:t>
            </a:r>
          </a:p>
          <a:p>
            <a:pPr marL="363538" indent="-363538">
              <a:spcBef>
                <a:spcPct val="20000"/>
              </a:spcBef>
              <a:buFont typeface="Arial" pitchFamily="34" charset="0"/>
              <a:buAutoNum type="arabicPeriod"/>
            </a:pPr>
            <a:r>
              <a:rPr lang="id-ID" dirty="0" smtClean="0">
                <a:solidFill>
                  <a:prstClr val="black"/>
                </a:solidFill>
                <a:latin typeface="Calibri" pitchFamily="34" charset="0"/>
                <a:cs typeface="Calibri" pitchFamily="34" charset="0"/>
              </a:rPr>
              <a:t>dil</a:t>
            </a:r>
            <a:r>
              <a:rPr lang="en-US" dirty="0" err="1" smtClean="0">
                <a:solidFill>
                  <a:prstClr val="black"/>
                </a:solidFill>
                <a:latin typeface="Calibri" pitchFamily="34" charset="0"/>
                <a:cs typeface="Calibri" pitchFamily="34" charset="0"/>
              </a:rPr>
              <a:t>aksanakan</a:t>
            </a:r>
            <a:r>
              <a:rPr lang="id-ID" dirty="0" smtClean="0">
                <a:solidFill>
                  <a:prstClr val="black"/>
                </a:solidFill>
                <a:latin typeface="Calibri" pitchFamily="34" charset="0"/>
                <a:cs typeface="Calibri" pitchFamily="34" charset="0"/>
              </a:rPr>
              <a:t> oleh Pengguna setelah mendapatkan persetujuan Pengelola</a:t>
            </a:r>
          </a:p>
          <a:p>
            <a:pPr marL="363538" indent="-363538">
              <a:spcBef>
                <a:spcPct val="20000"/>
              </a:spcBef>
              <a:buFont typeface="Arial" pitchFamily="34" charset="0"/>
              <a:buAutoNum type="arabicPeriod"/>
            </a:pPr>
            <a:r>
              <a:rPr lang="id-ID" dirty="0" smtClean="0">
                <a:solidFill>
                  <a:prstClr val="black"/>
                </a:solidFill>
                <a:latin typeface="Calibri" pitchFamily="34" charset="0"/>
                <a:cs typeface="Calibri" pitchFamily="34" charset="0"/>
              </a:rPr>
              <a:t>Syarat:</a:t>
            </a:r>
          </a:p>
          <a:p>
            <a:pPr marL="812800" lvl="1" indent="-449263">
              <a:buFontTx/>
              <a:buAutoNum type="alphaLcPeriod"/>
            </a:pPr>
            <a:r>
              <a:rPr lang="en-US" dirty="0" err="1" smtClean="0">
                <a:solidFill>
                  <a:prstClr val="black"/>
                </a:solidFill>
                <a:latin typeface="Calibri" pitchFamily="34" charset="0"/>
                <a:cs typeface="Calibri" pitchFamily="34" charset="0"/>
              </a:rPr>
              <a:t>tidak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digunakan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untuk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penyelenggaraan</a:t>
            </a:r>
            <a:r>
              <a:rPr lang="en-US" dirty="0" smtClean="0">
                <a:solidFill>
                  <a:prstClr val="black"/>
                </a:solidFill>
                <a:latin typeface="Calibri" pitchFamily="34" charset="0"/>
                <a:cs typeface="Calibri" pitchFamily="34" charset="0"/>
              </a:rPr>
              <a:t> </a:t>
            </a:r>
            <a:r>
              <a:rPr lang="id-ID" dirty="0" smtClean="0">
                <a:solidFill>
                  <a:prstClr val="black"/>
                </a:solidFill>
                <a:latin typeface="Calibri" pitchFamily="34" charset="0"/>
                <a:cs typeface="Calibri" pitchFamily="34" charset="0"/>
              </a:rPr>
              <a:t>tusi K/L</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a:p>
            <a:pPr marL="812800" lvl="1" indent="-449263">
              <a:buFontTx/>
              <a:buAutoNum type="alphaLcPeriod"/>
            </a:pPr>
            <a:r>
              <a:rPr lang="en-US" dirty="0" err="1" smtClean="0">
                <a:solidFill>
                  <a:prstClr val="black"/>
                </a:solidFill>
                <a:latin typeface="Calibri" pitchFamily="34" charset="0"/>
                <a:cs typeface="Calibri" pitchFamily="34" charset="0"/>
              </a:rPr>
              <a:t>telah</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ditatausahakan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oleh</a:t>
            </a:r>
            <a:r>
              <a:rPr lang="en-US" dirty="0" smtClean="0">
                <a:solidFill>
                  <a:prstClr val="black"/>
                </a:solidFill>
                <a:latin typeface="Calibri" pitchFamily="34" charset="0"/>
                <a:cs typeface="Calibri" pitchFamily="34" charset="0"/>
              </a:rPr>
              <a:t> </a:t>
            </a:r>
            <a:r>
              <a:rPr lang="id-ID" dirty="0" smtClean="0">
                <a:solidFill>
                  <a:prstClr val="black"/>
                </a:solidFill>
                <a:latin typeface="Calibri" pitchFamily="34" charset="0"/>
                <a:cs typeface="Calibri" pitchFamily="34" charset="0"/>
              </a:rPr>
              <a:t>K/L</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a:p>
            <a:pPr marL="812800" lvl="1" indent="-449263">
              <a:buFontTx/>
              <a:buAutoNum type="alphaLcPeriod"/>
            </a:pPr>
            <a:r>
              <a:rPr lang="en-US" dirty="0" err="1" smtClean="0">
                <a:solidFill>
                  <a:prstClr val="black"/>
                </a:solidFill>
                <a:latin typeface="Calibri" pitchFamily="34" charset="0"/>
                <a:cs typeface="Calibri" pitchFamily="34" charset="0"/>
              </a:rPr>
              <a:t>digunakan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untuk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penyelenggaraan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pemerintahan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daerah</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a:p>
            <a:pPr marL="812800" lvl="1" indent="-449263">
              <a:buFontTx/>
              <a:buAutoNum type="alphaLcPeriod"/>
            </a:pPr>
            <a:r>
              <a:rPr lang="id-ID" dirty="0" smtClean="0">
                <a:solidFill>
                  <a:prstClr val="black"/>
                </a:solidFill>
                <a:latin typeface="Calibri" pitchFamily="34" charset="0"/>
                <a:cs typeface="Calibri" pitchFamily="34" charset="0"/>
              </a:rPr>
              <a:t>k</a:t>
            </a:r>
            <a:r>
              <a:rPr lang="en-US" dirty="0" err="1" smtClean="0">
                <a:solidFill>
                  <a:prstClr val="black"/>
                </a:solidFill>
                <a:latin typeface="Calibri" pitchFamily="34" charset="0"/>
                <a:cs typeface="Calibri" pitchFamily="34" charset="0"/>
              </a:rPr>
              <a:t>eberadaan</a:t>
            </a:r>
            <a:r>
              <a:rPr lang="en-US" dirty="0" smtClean="0">
                <a:solidFill>
                  <a:prstClr val="black"/>
                </a:solidFill>
                <a:latin typeface="Calibri" pitchFamily="34" charset="0"/>
                <a:cs typeface="Calibri" pitchFamily="34" charset="0"/>
              </a:rPr>
              <a:t> </a:t>
            </a:r>
            <a:r>
              <a:rPr lang="id-ID" dirty="0" smtClean="0">
                <a:solidFill>
                  <a:prstClr val="black"/>
                </a:solidFill>
                <a:latin typeface="Calibri" pitchFamily="34" charset="0"/>
                <a:cs typeface="Calibri" pitchFamily="34" charset="0"/>
              </a:rPr>
              <a:t>fisiknya </a:t>
            </a:r>
            <a:r>
              <a:rPr lang="en-US" dirty="0" err="1" smtClean="0">
                <a:solidFill>
                  <a:prstClr val="black"/>
                </a:solidFill>
                <a:latin typeface="Calibri" pitchFamily="34" charset="0"/>
                <a:cs typeface="Calibri" pitchFamily="34" charset="0"/>
              </a:rPr>
              <a:t>jelas</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dan</a:t>
            </a:r>
            <a:endParaRPr lang="id-ID" dirty="0" smtClean="0">
              <a:solidFill>
                <a:prstClr val="black"/>
              </a:solidFill>
              <a:latin typeface="Calibri" pitchFamily="34" charset="0"/>
              <a:cs typeface="Calibri" pitchFamily="34" charset="0"/>
            </a:endParaRPr>
          </a:p>
          <a:p>
            <a:pPr marL="812800" lvl="1" indent="-449263">
              <a:buFontTx/>
              <a:buAutoNum type="alphaLcPeriod"/>
            </a:pPr>
            <a:r>
              <a:rPr lang="en-US" dirty="0" err="1" smtClean="0">
                <a:solidFill>
                  <a:prstClr val="black"/>
                </a:solidFill>
                <a:latin typeface="Calibri" pitchFamily="34" charset="0"/>
                <a:cs typeface="Calibri" pitchFamily="34" charset="0"/>
              </a:rPr>
              <a:t>dalam</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kondisi</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baik</a:t>
            </a:r>
            <a:r>
              <a:rPr lang="en-US" dirty="0" smtClean="0">
                <a:solidFill>
                  <a:prstClr val="black"/>
                </a:solidFill>
                <a:latin typeface="Calibri" pitchFamily="34" charset="0"/>
                <a:cs typeface="Calibri" pitchFamily="34" charset="0"/>
              </a:rPr>
              <a:t>/</a:t>
            </a:r>
            <a:r>
              <a:rPr lang="en-US" dirty="0" err="1" smtClean="0">
                <a:solidFill>
                  <a:prstClr val="black"/>
                </a:solidFill>
                <a:latin typeface="Calibri" pitchFamily="34" charset="0"/>
                <a:cs typeface="Calibri" pitchFamily="34" charset="0"/>
              </a:rPr>
              <a:t>layak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untuk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digunakan</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p:txBody>
      </p:sp>
      <p:sp>
        <p:nvSpPr>
          <p:cNvPr id="7" name="Content Placeholder 2"/>
          <p:cNvSpPr txBox="1">
            <a:spLocks/>
          </p:cNvSpPr>
          <p:nvPr/>
        </p:nvSpPr>
        <p:spPr bwMode="auto">
          <a:xfrm>
            <a:off x="4495800" y="2540000"/>
            <a:ext cx="4038600" cy="4013200"/>
          </a:xfrm>
          <a:prstGeom prst="rect">
            <a:avLst/>
          </a:prstGeom>
          <a:noFill/>
          <a:ln w="9525">
            <a:noFill/>
            <a:miter lim="800000"/>
            <a:headEnd/>
            <a:tailEnd/>
          </a:ln>
        </p:spPr>
        <p:txBody>
          <a:bodyPr/>
          <a:lstStyle/>
          <a:p>
            <a:pPr marL="363538" indent="-363538">
              <a:spcBef>
                <a:spcPct val="20000"/>
              </a:spcBef>
              <a:buFont typeface="Arial" pitchFamily="34" charset="0"/>
              <a:buAutoNum type="arabicPeriod"/>
            </a:pPr>
            <a:r>
              <a:rPr lang="en-US" dirty="0" err="1" smtClean="0">
                <a:solidFill>
                  <a:prstClr val="black"/>
                </a:solidFill>
                <a:latin typeface="Calibri" pitchFamily="34" charset="0"/>
                <a:cs typeface="Calibri" pitchFamily="34" charset="0"/>
              </a:rPr>
              <a:t>dilakukan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kepada</a:t>
            </a:r>
            <a:r>
              <a:rPr lang="en-US" dirty="0" smtClean="0">
                <a:solidFill>
                  <a:prstClr val="black"/>
                </a:solidFill>
                <a:latin typeface="Calibri" pitchFamily="34" charset="0"/>
                <a:cs typeface="Calibri" pitchFamily="34" charset="0"/>
              </a:rPr>
              <a:t> P</a:t>
            </a:r>
            <a:r>
              <a:rPr lang="id-ID" dirty="0" smtClean="0">
                <a:solidFill>
                  <a:prstClr val="black"/>
                </a:solidFill>
                <a:latin typeface="Calibri" pitchFamily="34" charset="0"/>
                <a:cs typeface="Calibri" pitchFamily="34" charset="0"/>
              </a:rPr>
              <a:t>emda</a:t>
            </a:r>
          </a:p>
          <a:p>
            <a:pPr marL="363538" indent="-363538">
              <a:spcBef>
                <a:spcPct val="20000"/>
              </a:spcBef>
              <a:buFont typeface="Arial" pitchFamily="34" charset="0"/>
              <a:buAutoNum type="arabicPeriod"/>
            </a:pPr>
            <a:r>
              <a:rPr lang="id-ID" dirty="0" smtClean="0">
                <a:solidFill>
                  <a:prstClr val="black"/>
                </a:solidFill>
                <a:latin typeface="Calibri" pitchFamily="34" charset="0"/>
                <a:cs typeface="Calibri" pitchFamily="34" charset="0"/>
              </a:rPr>
              <a:t>dil</a:t>
            </a:r>
            <a:r>
              <a:rPr lang="en-US" dirty="0" err="1" smtClean="0">
                <a:solidFill>
                  <a:prstClr val="black"/>
                </a:solidFill>
                <a:latin typeface="Calibri" pitchFamily="34" charset="0"/>
                <a:cs typeface="Calibri" pitchFamily="34" charset="0"/>
              </a:rPr>
              <a:t>aksanakan</a:t>
            </a:r>
            <a:r>
              <a:rPr lang="id-ID" dirty="0" smtClean="0">
                <a:solidFill>
                  <a:prstClr val="black"/>
                </a:solidFill>
                <a:latin typeface="Calibri" pitchFamily="34" charset="0"/>
                <a:cs typeface="Calibri" pitchFamily="34" charset="0"/>
              </a:rPr>
              <a:t> oleh Pengguna setelah mendapatkan persetujuan Pengelola</a:t>
            </a:r>
          </a:p>
          <a:p>
            <a:pPr marL="363538" indent="-363538">
              <a:spcBef>
                <a:spcPct val="20000"/>
              </a:spcBef>
              <a:buFont typeface="Arial" pitchFamily="34" charset="0"/>
              <a:buAutoNum type="arabicPeriod"/>
            </a:pPr>
            <a:r>
              <a:rPr lang="id-ID" dirty="0" smtClean="0">
                <a:solidFill>
                  <a:prstClr val="black"/>
                </a:solidFill>
                <a:latin typeface="Calibri" pitchFamily="34" charset="0"/>
                <a:cs typeface="Calibri" pitchFamily="34" charset="0"/>
              </a:rPr>
              <a:t>Syarat:</a:t>
            </a:r>
          </a:p>
          <a:p>
            <a:pPr marL="711200" lvl="1" indent="-347663">
              <a:buFontTx/>
              <a:buAutoNum type="alphaLcPeriod"/>
            </a:pPr>
            <a:r>
              <a:rPr lang="en-US" dirty="0" err="1" smtClean="0">
                <a:solidFill>
                  <a:prstClr val="black"/>
                </a:solidFill>
                <a:latin typeface="Calibri" pitchFamily="34" charset="0"/>
                <a:cs typeface="Calibri" pitchFamily="34" charset="0"/>
              </a:rPr>
              <a:t>tidak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digunakan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untuk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penyelenggaraan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tu</a:t>
            </a:r>
            <a:r>
              <a:rPr lang="id-ID" dirty="0" smtClean="0">
                <a:solidFill>
                  <a:prstClr val="black"/>
                </a:solidFill>
                <a:latin typeface="Calibri" pitchFamily="34" charset="0"/>
                <a:cs typeface="Calibri" pitchFamily="34" charset="0"/>
              </a:rPr>
              <a:t>si K/L</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a:p>
            <a:pPr marL="711200" lvl="1" indent="-347663">
              <a:buFontTx/>
              <a:buAutoNum type="alphaLcPeriod"/>
            </a:pPr>
            <a:r>
              <a:rPr lang="en-US" dirty="0" err="1" smtClean="0">
                <a:solidFill>
                  <a:prstClr val="black"/>
                </a:solidFill>
                <a:latin typeface="Calibri" pitchFamily="34" charset="0"/>
                <a:cs typeface="Calibri" pitchFamily="34" charset="0"/>
              </a:rPr>
              <a:t>telah</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ditatausahakan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oleh</a:t>
            </a:r>
            <a:r>
              <a:rPr lang="en-US" dirty="0" smtClean="0">
                <a:solidFill>
                  <a:prstClr val="black"/>
                </a:solidFill>
                <a:latin typeface="Calibri" pitchFamily="34" charset="0"/>
                <a:cs typeface="Calibri" pitchFamily="34" charset="0"/>
              </a:rPr>
              <a:t> </a:t>
            </a:r>
            <a:r>
              <a:rPr lang="id-ID" dirty="0" smtClean="0">
                <a:solidFill>
                  <a:prstClr val="black"/>
                </a:solidFill>
                <a:latin typeface="Calibri" pitchFamily="34" charset="0"/>
                <a:cs typeface="Calibri" pitchFamily="34" charset="0"/>
              </a:rPr>
              <a:t>K/L</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a:p>
            <a:pPr marL="711200" lvl="1" indent="-347663">
              <a:buFontTx/>
              <a:buAutoNum type="alphaLcPeriod"/>
            </a:pPr>
            <a:r>
              <a:rPr lang="en-US" dirty="0" err="1" smtClean="0">
                <a:solidFill>
                  <a:prstClr val="black"/>
                </a:solidFill>
                <a:latin typeface="Calibri" pitchFamily="34" charset="0"/>
                <a:cs typeface="Calibri" pitchFamily="34" charset="0"/>
              </a:rPr>
              <a:t>digunakan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untuk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penyelenggaraan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pemerintahan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daerah</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a:p>
            <a:pPr marL="711200" lvl="1" indent="-347663">
              <a:buFontTx/>
              <a:buAutoNum type="alphaLcPeriod"/>
            </a:pPr>
            <a:r>
              <a:rPr lang="id-ID" dirty="0" smtClean="0">
                <a:solidFill>
                  <a:prstClr val="black"/>
                </a:solidFill>
                <a:latin typeface="Calibri" pitchFamily="34" charset="0"/>
                <a:cs typeface="Calibri" pitchFamily="34" charset="0"/>
              </a:rPr>
              <a:t>k</a:t>
            </a:r>
            <a:r>
              <a:rPr lang="en-US" dirty="0" err="1" smtClean="0">
                <a:solidFill>
                  <a:prstClr val="black"/>
                </a:solidFill>
                <a:latin typeface="Calibri" pitchFamily="34" charset="0"/>
                <a:cs typeface="Calibri" pitchFamily="34" charset="0"/>
              </a:rPr>
              <a:t>eberadaan</a:t>
            </a:r>
            <a:r>
              <a:rPr lang="en-US" dirty="0" smtClean="0">
                <a:solidFill>
                  <a:prstClr val="black"/>
                </a:solidFill>
                <a:latin typeface="Calibri" pitchFamily="34" charset="0"/>
                <a:cs typeface="Calibri" pitchFamily="34" charset="0"/>
              </a:rPr>
              <a:t> </a:t>
            </a:r>
            <a:r>
              <a:rPr lang="id-ID" dirty="0" smtClean="0">
                <a:solidFill>
                  <a:prstClr val="black"/>
                </a:solidFill>
                <a:latin typeface="Calibri" pitchFamily="34" charset="0"/>
                <a:cs typeface="Calibri" pitchFamily="34" charset="0"/>
              </a:rPr>
              <a:t>fisiknya </a:t>
            </a:r>
            <a:r>
              <a:rPr lang="en-US" dirty="0" err="1" smtClean="0">
                <a:solidFill>
                  <a:prstClr val="black"/>
                </a:solidFill>
                <a:latin typeface="Calibri" pitchFamily="34" charset="0"/>
                <a:cs typeface="Calibri" pitchFamily="34" charset="0"/>
              </a:rPr>
              <a:t>jelas</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dan</a:t>
            </a:r>
            <a:endParaRPr lang="id-ID" dirty="0" smtClean="0">
              <a:solidFill>
                <a:prstClr val="black"/>
              </a:solidFill>
              <a:latin typeface="Calibri" pitchFamily="34" charset="0"/>
              <a:cs typeface="Calibri" pitchFamily="34" charset="0"/>
            </a:endParaRPr>
          </a:p>
          <a:p>
            <a:pPr marL="711200" lvl="1" indent="-347663">
              <a:buFontTx/>
              <a:buAutoNum type="alphaLcPeriod"/>
            </a:pPr>
            <a:r>
              <a:rPr lang="en-US" dirty="0" err="1" smtClean="0">
                <a:solidFill>
                  <a:prstClr val="black"/>
                </a:solidFill>
                <a:latin typeface="Calibri" pitchFamily="34" charset="0"/>
                <a:cs typeface="Calibri" pitchFamily="34" charset="0"/>
              </a:rPr>
              <a:t>dalam</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kondisi</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baik</a:t>
            </a:r>
            <a:r>
              <a:rPr lang="en-US" dirty="0" smtClean="0">
                <a:solidFill>
                  <a:prstClr val="black"/>
                </a:solidFill>
                <a:latin typeface="Calibri" pitchFamily="34" charset="0"/>
                <a:cs typeface="Calibri" pitchFamily="34" charset="0"/>
              </a:rPr>
              <a:t>/</a:t>
            </a:r>
            <a:r>
              <a:rPr lang="en-US" dirty="0" err="1" smtClean="0">
                <a:solidFill>
                  <a:prstClr val="black"/>
                </a:solidFill>
                <a:latin typeface="Calibri" pitchFamily="34" charset="0"/>
                <a:cs typeface="Calibri" pitchFamily="34" charset="0"/>
              </a:rPr>
              <a:t>layak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untuk</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digunakan</a:t>
            </a:r>
            <a:r>
              <a:rPr lang="en-US" dirty="0" smtClean="0">
                <a:solidFill>
                  <a:prstClr val="black"/>
                </a:solidFill>
                <a:latin typeface="Calibri" pitchFamily="34" charset="0"/>
                <a:cs typeface="Calibri" pitchFamily="34" charset="0"/>
              </a:rPr>
              <a:t>.</a:t>
            </a:r>
            <a:endParaRPr lang="id-ID" dirty="0" smtClean="0">
              <a:solidFill>
                <a:prstClr val="black"/>
              </a:solidFill>
              <a:latin typeface="Calibri" pitchFamily="34" charset="0"/>
              <a:cs typeface="Calibri" pitchFamily="34" charset="0"/>
            </a:endParaRPr>
          </a:p>
        </p:txBody>
      </p:sp>
      <p:cxnSp>
        <p:nvCxnSpPr>
          <p:cNvPr id="9" name="Straight Connector 8"/>
          <p:cNvCxnSpPr/>
          <p:nvPr/>
        </p:nvCxnSpPr>
        <p:spPr>
          <a:xfrm>
            <a:off x="4419600" y="2286000"/>
            <a:ext cx="0" cy="419100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 name="Can 9"/>
          <p:cNvSpPr/>
          <p:nvPr/>
        </p:nvSpPr>
        <p:spPr>
          <a:xfrm>
            <a:off x="86106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11" name="Pentagon 10"/>
          <p:cNvSpPr/>
          <p:nvPr/>
        </p:nvSpPr>
        <p:spPr>
          <a:xfrm flipH="1">
            <a:off x="7391400" y="381000"/>
            <a:ext cx="1694544" cy="609600"/>
          </a:xfrm>
          <a:prstGeom prst="homePlate">
            <a:avLst/>
          </a:prstGeom>
          <a:blipFill>
            <a:blip r:embed="rId7"/>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   2010 </a:t>
            </a:r>
            <a:endParaRPr lang="id-ID" dirty="0">
              <a:solidFill>
                <a:schemeClr val="tx1"/>
              </a:solidFill>
            </a:endParaRPr>
          </a:p>
        </p:txBody>
      </p:sp>
      <p:sp>
        <p:nvSpPr>
          <p:cNvPr id="15" name="Oval 14"/>
          <p:cNvSpPr/>
          <p:nvPr/>
        </p:nvSpPr>
        <p:spPr>
          <a:xfrm>
            <a:off x="86868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p:nvSpPr>
        <p:spPr>
          <a:xfrm>
            <a:off x="86868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381000" y="2743200"/>
            <a:ext cx="8001000" cy="3886200"/>
          </a:xfrm>
        </p:spPr>
        <p:txBody>
          <a:bodyPr/>
          <a:lstStyle/>
          <a:p>
            <a:pPr marL="361950" indent="-361950" algn="just">
              <a:spcBef>
                <a:spcPts val="600"/>
              </a:spcBef>
              <a:buClrTx/>
              <a:buFont typeface="Wingdings" pitchFamily="2" charset="2"/>
              <a:buChar char="q"/>
            </a:pPr>
            <a:r>
              <a:rPr lang="id-ID" sz="1800" dirty="0" smtClean="0">
                <a:latin typeface="Calibri" pitchFamily="34" charset="0"/>
                <a:cs typeface="Calibri" pitchFamily="34" charset="0"/>
              </a:rPr>
              <a:t>Penghapusan dilakukan dalam rangka:</a:t>
            </a:r>
          </a:p>
          <a:p>
            <a:pPr marL="725488" lvl="1" indent="-325438" algn="just">
              <a:spcBef>
                <a:spcPts val="0"/>
              </a:spcBef>
              <a:buClrTx/>
              <a:buFont typeface="Wingdings" pitchFamily="2" charset="2"/>
              <a:buChar char="q"/>
            </a:pPr>
            <a:r>
              <a:rPr lang="id-ID" sz="1800" dirty="0" smtClean="0">
                <a:latin typeface="Calibri" pitchFamily="34" charset="0"/>
                <a:cs typeface="Calibri" pitchFamily="34" charset="0"/>
              </a:rPr>
              <a:t>Pemindahtanganan; atau</a:t>
            </a:r>
            <a:r>
              <a:rPr lang="en-US" sz="1800" dirty="0" smtClean="0">
                <a:latin typeface="Calibri" pitchFamily="34" charset="0"/>
                <a:cs typeface="Calibri" pitchFamily="34" charset="0"/>
              </a:rPr>
              <a:t> </a:t>
            </a:r>
            <a:endParaRPr lang="id-ID" sz="1800" dirty="0" smtClean="0">
              <a:latin typeface="Calibri" pitchFamily="34" charset="0"/>
              <a:cs typeface="Calibri" pitchFamily="34" charset="0"/>
            </a:endParaRPr>
          </a:p>
          <a:p>
            <a:pPr marL="725488" lvl="1" indent="-325438" algn="just">
              <a:spcBef>
                <a:spcPts val="0"/>
              </a:spcBef>
              <a:buClrTx/>
              <a:buFont typeface="Wingdings" pitchFamily="2" charset="2"/>
              <a:buChar char="q"/>
            </a:pPr>
            <a:r>
              <a:rPr lang="en-US" sz="1800" dirty="0" err="1" smtClean="0">
                <a:latin typeface="Calibri" pitchFamily="34" charset="0"/>
                <a:cs typeface="Calibri" pitchFamily="34" charset="0"/>
              </a:rPr>
              <a:t>sebab-sebab</a:t>
            </a:r>
            <a:r>
              <a:rPr lang="en-US" sz="1800" dirty="0" smtClean="0">
                <a:latin typeface="Calibri" pitchFamily="34" charset="0"/>
                <a:cs typeface="Calibri" pitchFamily="34" charset="0"/>
              </a:rPr>
              <a:t> lain yang </a:t>
            </a:r>
            <a:r>
              <a:rPr lang="en-US" sz="1800" dirty="0" err="1" smtClean="0">
                <a:latin typeface="Calibri" pitchFamily="34" charset="0"/>
                <a:cs typeface="Calibri" pitchFamily="34" charset="0"/>
              </a:rPr>
              <a:t>secara</a:t>
            </a:r>
            <a:r>
              <a:rPr lang="en-US" sz="1800" dirty="0" smtClean="0">
                <a:latin typeface="Calibri" pitchFamily="34" charset="0"/>
                <a:cs typeface="Calibri" pitchFamily="34" charset="0"/>
              </a:rPr>
              <a:t> normal </a:t>
            </a:r>
            <a:r>
              <a:rPr lang="en-US" sz="1800" dirty="0" err="1" smtClean="0">
                <a:latin typeface="Calibri" pitchFamily="34" charset="0"/>
                <a:cs typeface="Calibri" pitchFamily="34" charset="0"/>
              </a:rPr>
              <a:t>dapat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diperkirakan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wajar</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menjadi</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penyebab</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penghapusan</a:t>
            </a:r>
            <a:r>
              <a:rPr lang="id-ID" sz="1800" dirty="0" smtClean="0">
                <a:latin typeface="Calibri" pitchFamily="34" charset="0"/>
                <a:cs typeface="Calibri" pitchFamily="34" charset="0"/>
              </a:rPr>
              <a:t>;</a:t>
            </a:r>
          </a:p>
          <a:p>
            <a:pPr marL="361950" indent="-361950" algn="just">
              <a:spcBef>
                <a:spcPts val="300"/>
              </a:spcBef>
              <a:buClrTx/>
              <a:buFont typeface="Wingdings" pitchFamily="2" charset="2"/>
              <a:buChar char="q"/>
            </a:pPr>
            <a:r>
              <a:rPr lang="id-ID" sz="1800" dirty="0" smtClean="0">
                <a:latin typeface="Calibri" pitchFamily="34" charset="0"/>
                <a:cs typeface="Calibri" pitchFamily="34" charset="0"/>
              </a:rPr>
              <a:t>Nilai BMN DK/TP yang dihapuskan </a:t>
            </a:r>
            <a:r>
              <a:rPr lang="en-US" sz="1800" dirty="0" err="1" smtClean="0">
                <a:latin typeface="Calibri" pitchFamily="34" charset="0"/>
                <a:cs typeface="Calibri" pitchFamily="34" charset="0"/>
              </a:rPr>
              <a:t>sebesar</a:t>
            </a:r>
            <a:r>
              <a:rPr lang="id-ID" sz="1800" dirty="0" smtClean="0">
                <a:latin typeface="Calibri" pitchFamily="34" charset="0"/>
                <a:cs typeface="Calibri" pitchFamily="34" charset="0"/>
              </a:rPr>
              <a:t> nilai yang tercantum dalam Daftar Barang dan/atau Laporan Barang.</a:t>
            </a:r>
          </a:p>
          <a:p>
            <a:pPr marL="361950" indent="-361950" algn="just">
              <a:spcBef>
                <a:spcPts val="300"/>
              </a:spcBef>
              <a:buClrTx/>
              <a:buFont typeface="Wingdings" pitchFamily="2" charset="2"/>
              <a:buChar char="q"/>
            </a:pPr>
            <a:r>
              <a:rPr lang="en-US" sz="1800" dirty="0" err="1" smtClean="0">
                <a:latin typeface="Calibri" pitchFamily="34" charset="0"/>
                <a:cs typeface="Calibri" pitchFamily="34" charset="0"/>
              </a:rPr>
              <a:t>Kebenaran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materialitas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atas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sebab-sebab</a:t>
            </a:r>
            <a:r>
              <a:rPr lang="en-US" sz="1800" dirty="0" smtClean="0">
                <a:latin typeface="Calibri" pitchFamily="34" charset="0"/>
                <a:cs typeface="Calibri" pitchFamily="34" charset="0"/>
              </a:rPr>
              <a:t> lain yang </a:t>
            </a:r>
            <a:r>
              <a:rPr lang="en-US" sz="1800" dirty="0" err="1" smtClean="0">
                <a:latin typeface="Calibri" pitchFamily="34" charset="0"/>
                <a:cs typeface="Calibri" pitchFamily="34" charset="0"/>
              </a:rPr>
              <a:t>menjadi</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alasan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penghapusan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tersebut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menjadi</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tanggung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jawab</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Pengguna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Barang</a:t>
            </a:r>
            <a:r>
              <a:rPr lang="id-ID" sz="1800" dirty="0" smtClean="0">
                <a:latin typeface="Calibri" pitchFamily="34" charset="0"/>
                <a:cs typeface="Calibri" pitchFamily="34" charset="0"/>
              </a:rPr>
              <a:t>. </a:t>
            </a:r>
          </a:p>
          <a:p>
            <a:pPr marL="361950" indent="-361950" algn="just">
              <a:spcBef>
                <a:spcPts val="300"/>
              </a:spcBef>
              <a:buClrTx/>
              <a:buFont typeface="Wingdings" pitchFamily="2" charset="2"/>
              <a:buChar char="q"/>
            </a:pPr>
            <a:r>
              <a:rPr lang="en-US" sz="1800" dirty="0" err="1" smtClean="0">
                <a:latin typeface="Calibri" pitchFamily="34" charset="0"/>
                <a:cs typeface="Calibri" pitchFamily="34" charset="0"/>
              </a:rPr>
              <a:t>Persetujuan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Pengelola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atas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usulan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penghapusan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tidak</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menghapus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kewajiban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hukum</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Pengguna</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Kuasa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Pengguna</a:t>
            </a:r>
            <a:r>
              <a:rPr lang="id-ID" sz="1800" dirty="0" smtClean="0">
                <a:latin typeface="Calibri" pitchFamily="34" charset="0"/>
                <a:cs typeface="Calibri" pitchFamily="34" charset="0"/>
              </a:rPr>
              <a:t>/</a:t>
            </a:r>
            <a:r>
              <a:rPr lang="en-US" sz="1800" dirty="0" err="1" smtClean="0">
                <a:latin typeface="Calibri" pitchFamily="34" charset="0"/>
                <a:cs typeface="Calibri" pitchFamily="34" charset="0"/>
              </a:rPr>
              <a:t>pengurus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barang</a:t>
            </a:r>
            <a:r>
              <a:rPr lang="id-ID" sz="1800" dirty="0" smtClean="0">
                <a:latin typeface="Calibri" pitchFamily="34" charset="0"/>
                <a:cs typeface="Calibri" pitchFamily="34" charset="0"/>
              </a:rPr>
              <a:t>/ </a:t>
            </a:r>
            <a:r>
              <a:rPr lang="en-US" sz="1800" dirty="0" err="1" smtClean="0">
                <a:latin typeface="Calibri" pitchFamily="34" charset="0"/>
                <a:cs typeface="Calibri" pitchFamily="34" charset="0"/>
              </a:rPr>
              <a:t>penanggung</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jawab</a:t>
            </a:r>
            <a:r>
              <a:rPr lang="en-US" sz="1800" dirty="0" smtClean="0">
                <a:latin typeface="Calibri" pitchFamily="34" charset="0"/>
                <a:cs typeface="Calibri" pitchFamily="34" charset="0"/>
              </a:rPr>
              <a:t> BMN </a:t>
            </a:r>
            <a:r>
              <a:rPr lang="en-US" sz="1800" dirty="0" err="1" smtClean="0">
                <a:latin typeface="Calibri" pitchFamily="34" charset="0"/>
                <a:cs typeface="Calibri" pitchFamily="34" charset="0"/>
              </a:rPr>
              <a:t>tersebut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apabila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terdapat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pelanggaran</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hukum</a:t>
            </a:r>
            <a:r>
              <a:rPr lang="en-US" sz="1800" dirty="0" smtClean="0">
                <a:latin typeface="Calibri" pitchFamily="34" charset="0"/>
                <a:cs typeface="Calibri" pitchFamily="34" charset="0"/>
              </a:rPr>
              <a:t> yang </a:t>
            </a:r>
            <a:r>
              <a:rPr lang="en-US" sz="1800" dirty="0" err="1" smtClean="0">
                <a:latin typeface="Calibri" pitchFamily="34" charset="0"/>
                <a:cs typeface="Calibri" pitchFamily="34" charset="0"/>
              </a:rPr>
              <a:t>telah</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dilakukan</a:t>
            </a:r>
            <a:endParaRPr lang="id-ID" sz="1800" dirty="0" smtClean="0">
              <a:latin typeface="Calibri" pitchFamily="34" charset="0"/>
              <a:cs typeface="Calibri" pitchFamily="34" charset="0"/>
            </a:endParaRPr>
          </a:p>
        </p:txBody>
      </p:sp>
      <p:sp>
        <p:nvSpPr>
          <p:cNvPr id="25603"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94B8D56-1B65-4081-8765-886C6C88CF45}" type="slidenum">
              <a:rPr lang="en-US">
                <a:solidFill>
                  <a:prstClr val="black"/>
                </a:solidFill>
              </a:rPr>
              <a:pPr/>
              <a:t>42</a:t>
            </a:fld>
            <a:endParaRPr lang="en-US">
              <a:solidFill>
                <a:prstClr val="black"/>
              </a:solidFill>
            </a:endParaRPr>
          </a:p>
        </p:txBody>
      </p:sp>
      <p:sp>
        <p:nvSpPr>
          <p:cNvPr id="12" name="TextBox 11"/>
          <p:cNvSpPr txBox="1"/>
          <p:nvPr/>
        </p:nvSpPr>
        <p:spPr>
          <a:xfrm>
            <a:off x="381000" y="2006025"/>
            <a:ext cx="8410876" cy="584775"/>
          </a:xfrm>
          <a:prstGeom prst="rect">
            <a:avLst/>
          </a:prstGeom>
          <a:noFill/>
        </p:spPr>
        <p:txBody>
          <a:bodyPr>
            <a:spAutoFit/>
          </a:bodyPr>
          <a:lstStyle/>
          <a:p>
            <a:pPr algn="ctr">
              <a:defRPr/>
            </a:pPr>
            <a:r>
              <a:rPr lang="id-ID" sz="32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rPr>
              <a:t>penghapusan</a:t>
            </a:r>
            <a:endParaRPr lang="en-US" sz="3200" b="1" cap="all" dirty="0">
              <a:ln w="9000" cmpd="sng">
                <a:solidFill>
                  <a:srgbClr val="39639D">
                    <a:shade val="50000"/>
                    <a:satMod val="120000"/>
                  </a:srgbClr>
                </a:solidFill>
                <a:prstDash val="solid"/>
              </a:ln>
              <a:solidFill>
                <a:srgbClr val="C00000"/>
              </a:solidFill>
              <a:effectLst>
                <a:reflection blurRad="12700" stA="28000" endPos="45000" dist="1000" dir="5400000" sy="-100000" algn="bl" rotWithShape="0"/>
              </a:effectLst>
              <a:latin typeface="Arial Rounded MT Bold" pitchFamily="34" charset="0"/>
              <a:cs typeface="Arial" pitchFamily="34" charset="0"/>
            </a:endParaRPr>
          </a:p>
        </p:txBody>
      </p:sp>
      <p:cxnSp>
        <p:nvCxnSpPr>
          <p:cNvPr id="13" name="Straight Connector 12"/>
          <p:cNvCxnSpPr/>
          <p:nvPr/>
        </p:nvCxnSpPr>
        <p:spPr>
          <a:xfrm>
            <a:off x="381000" y="2663825"/>
            <a:ext cx="8239125" cy="3175"/>
          </a:xfrm>
          <a:prstGeom prst="line">
            <a:avLst/>
          </a:prstGeom>
          <a:ln w="15875"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Can 5"/>
          <p:cNvSpPr/>
          <p:nvPr/>
        </p:nvSpPr>
        <p:spPr>
          <a:xfrm>
            <a:off x="86106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7" name="Pentagon 6"/>
          <p:cNvSpPr/>
          <p:nvPr/>
        </p:nvSpPr>
        <p:spPr>
          <a:xfrm flipH="1">
            <a:off x="7391400" y="381000"/>
            <a:ext cx="1694544" cy="609600"/>
          </a:xfrm>
          <a:prstGeom prst="homePlate">
            <a:avLst/>
          </a:prstGeom>
          <a:blipFill>
            <a:blip r:embed="rId3"/>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   2010 </a:t>
            </a:r>
            <a:endParaRPr lang="id-ID" dirty="0">
              <a:solidFill>
                <a:schemeClr val="tx1"/>
              </a:solidFill>
            </a:endParaRPr>
          </a:p>
        </p:txBody>
      </p:sp>
      <p:sp>
        <p:nvSpPr>
          <p:cNvPr id="8" name="Oval 7"/>
          <p:cNvSpPr/>
          <p:nvPr/>
        </p:nvSpPr>
        <p:spPr>
          <a:xfrm>
            <a:off x="86868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86868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 name="Straight Connector 9"/>
          <p:cNvCxnSpPr/>
          <p:nvPr/>
        </p:nvCxnSpPr>
        <p:spPr>
          <a:xfrm>
            <a:off x="381000" y="987425"/>
            <a:ext cx="8085137" cy="3175"/>
          </a:xfrm>
          <a:prstGeom prst="line">
            <a:avLst/>
          </a:prstGeom>
          <a:ln w="15875"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Text Box 18"/>
          <p:cNvSpPr txBox="1">
            <a:spLocks/>
          </p:cNvSpPr>
          <p:nvPr/>
        </p:nvSpPr>
        <p:spPr bwMode="auto">
          <a:xfrm>
            <a:off x="1993900" y="329625"/>
            <a:ext cx="5473700" cy="584775"/>
          </a:xfrm>
          <a:prstGeom prst="rect">
            <a:avLst/>
          </a:prstGeom>
          <a:noFill/>
          <a:ln w="12700">
            <a:noFill/>
            <a:miter lim="800000"/>
            <a:headEnd/>
            <a:tailEnd/>
          </a:ln>
        </p:spPr>
        <p:txBody>
          <a:bodyPr>
            <a:spAutoFit/>
          </a:bodyPr>
          <a:lstStyle/>
          <a:p>
            <a:pPr algn="ctr">
              <a:spcBef>
                <a:spcPct val="50000"/>
              </a:spcBef>
              <a:defRPr/>
            </a:pPr>
            <a:r>
              <a:rPr lang="en-US" sz="3200" b="1" dirty="0">
                <a:solidFill>
                  <a:srgbClr val="DA1F28"/>
                </a:solidFill>
                <a:effectLst>
                  <a:outerShdw blurRad="38100" dist="38100" dir="2700000" algn="tl">
                    <a:srgbClr val="C0C0C0"/>
                  </a:outerShdw>
                </a:effectLst>
                <a:latin typeface="Arial Rounded MT Bold" pitchFamily="34" charset="0"/>
                <a:cs typeface="Arial" pitchFamily="34" charset="0"/>
                <a:sym typeface="Helvetica Neue Light"/>
              </a:rPr>
              <a:t>PEMUSNAHAN</a:t>
            </a:r>
          </a:p>
        </p:txBody>
      </p:sp>
      <p:sp>
        <p:nvSpPr>
          <p:cNvPr id="14" name="Rectangle 13"/>
          <p:cNvSpPr/>
          <p:nvPr/>
        </p:nvSpPr>
        <p:spPr>
          <a:xfrm>
            <a:off x="304800" y="990600"/>
            <a:ext cx="8077200" cy="438582"/>
          </a:xfrm>
          <a:prstGeom prst="rect">
            <a:avLst/>
          </a:prstGeom>
        </p:spPr>
        <p:txBody>
          <a:bodyPr wrap="square">
            <a:spAutoFit/>
          </a:bodyPr>
          <a:lstStyle/>
          <a:p>
            <a:pPr algn="just">
              <a:lnSpc>
                <a:spcPct val="125000"/>
              </a:lnSpc>
              <a:spcBef>
                <a:spcPts val="600"/>
              </a:spcBef>
              <a:buFont typeface="Arial" pitchFamily="34" charset="0"/>
              <a:buNone/>
            </a:pPr>
            <a:r>
              <a:rPr lang="en-US" dirty="0" err="1" smtClean="0">
                <a:solidFill>
                  <a:prstClr val="black"/>
                </a:solidFill>
                <a:latin typeface="Calibri" pitchFamily="34" charset="0"/>
                <a:cs typeface="Calibri" pitchFamily="34" charset="0"/>
              </a:rPr>
              <a:t>Pelaksanaan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pemusnahan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atas</a:t>
            </a:r>
            <a:r>
              <a:rPr lang="en-US" dirty="0" smtClean="0">
                <a:solidFill>
                  <a:prstClr val="black"/>
                </a:solidFill>
                <a:latin typeface="Calibri" pitchFamily="34" charset="0"/>
                <a:cs typeface="Calibri" pitchFamily="34" charset="0"/>
              </a:rPr>
              <a:t> BMN DK/TP </a:t>
            </a:r>
            <a:r>
              <a:rPr lang="en-US" dirty="0" err="1" smtClean="0">
                <a:solidFill>
                  <a:prstClr val="black"/>
                </a:solidFill>
                <a:latin typeface="Calibri" pitchFamily="34" charset="0"/>
                <a:cs typeface="Calibri" pitchFamily="34" charset="0"/>
              </a:rPr>
              <a:t>dilakukan</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sesuai</a:t>
            </a:r>
            <a:r>
              <a:rPr lang="en-US" dirty="0" smtClean="0">
                <a:solidFill>
                  <a:prstClr val="black"/>
                </a:solidFill>
                <a:latin typeface="Calibri" pitchFamily="34" charset="0"/>
                <a:cs typeface="Calibri" pitchFamily="34" charset="0"/>
              </a:rPr>
              <a:t> </a:t>
            </a:r>
            <a:r>
              <a:rPr lang="en-US" dirty="0" err="1" smtClean="0">
                <a:solidFill>
                  <a:prstClr val="black"/>
                </a:solidFill>
                <a:latin typeface="Calibri" pitchFamily="34" charset="0"/>
                <a:cs typeface="Calibri" pitchFamily="34" charset="0"/>
              </a:rPr>
              <a:t>ketentuan</a:t>
            </a:r>
            <a:endParaRPr lang="id-ID" dirty="0" smtClean="0">
              <a:solidFill>
                <a:prstClr val="black"/>
              </a:solidFill>
              <a:latin typeface="Calibri" pitchFamily="34" charset="0"/>
              <a:cs typeface="Calibri" pitchFamily="34" charset="0"/>
            </a:endParaRPr>
          </a:p>
        </p:txBody>
      </p:sp>
      <p:cxnSp>
        <p:nvCxnSpPr>
          <p:cNvPr id="15" name="Straight Connector 14"/>
          <p:cNvCxnSpPr/>
          <p:nvPr/>
        </p:nvCxnSpPr>
        <p:spPr>
          <a:xfrm>
            <a:off x="381000" y="1905000"/>
            <a:ext cx="8239125" cy="3175"/>
          </a:xfrm>
          <a:prstGeom prst="line">
            <a:avLst/>
          </a:prstGeom>
          <a:ln w="15875" cmpd="dbl">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285750" cy="685800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8" name="Rectangle 7"/>
          <p:cNvSpPr/>
          <p:nvPr/>
        </p:nvSpPr>
        <p:spPr>
          <a:xfrm>
            <a:off x="285750" y="0"/>
            <a:ext cx="142875" cy="6858000"/>
          </a:xfrm>
          <a:prstGeom prst="rect">
            <a:avLst/>
          </a:prstGeom>
          <a:solidFill>
            <a:srgbClr val="CC70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9" name="Rectangle 8"/>
          <p:cNvSpPr/>
          <p:nvPr/>
        </p:nvSpPr>
        <p:spPr>
          <a:xfrm>
            <a:off x="411162" y="0"/>
            <a:ext cx="46038" cy="6858000"/>
          </a:xfrm>
          <a:prstGeom prst="rect">
            <a:avLst/>
          </a:prstGeom>
          <a:solidFill>
            <a:srgbClr val="C45B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0" name="Rectangle 9"/>
          <p:cNvSpPr/>
          <p:nvPr/>
        </p:nvSpPr>
        <p:spPr>
          <a:xfrm>
            <a:off x="471488" y="0"/>
            <a:ext cx="46037" cy="6858000"/>
          </a:xfrm>
          <a:prstGeom prst="rect">
            <a:avLst/>
          </a:prstGeom>
          <a:solidFill>
            <a:srgbClr val="D78F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28679" name="Title 41"/>
          <p:cNvSpPr txBox="1">
            <a:spLocks/>
          </p:cNvSpPr>
          <p:nvPr/>
        </p:nvSpPr>
        <p:spPr bwMode="auto">
          <a:xfrm>
            <a:off x="1195388" y="0"/>
            <a:ext cx="7948612" cy="1569660"/>
          </a:xfrm>
          <a:prstGeom prst="rect">
            <a:avLst/>
          </a:prstGeom>
          <a:gradFill rotWithShape="1">
            <a:gsLst>
              <a:gs pos="0">
                <a:srgbClr val="FE360E"/>
              </a:gs>
              <a:gs pos="100000">
                <a:schemeClr val="bg1"/>
              </a:gs>
            </a:gsLst>
            <a:lin ang="5400000" scaled="1"/>
          </a:gradFill>
          <a:ln w="9525">
            <a:noFill/>
            <a:miter lim="800000"/>
            <a:headEnd/>
            <a:tailEnd/>
          </a:ln>
        </p:spPr>
        <p:txBody>
          <a:bodyPr anchor="ctr">
            <a:spAutoFit/>
          </a:bodyPr>
          <a:lstStyle/>
          <a:p>
            <a:pPr algn="ctr" fontAlgn="auto">
              <a:spcBef>
                <a:spcPts val="0"/>
              </a:spcBef>
              <a:spcAft>
                <a:spcPts val="0"/>
              </a:spcAft>
            </a:pPr>
            <a:r>
              <a:rPr lang="id-ID" sz="3200" dirty="0" smtClean="0">
                <a:solidFill>
                  <a:prstClr val="black"/>
                </a:solidFill>
                <a:latin typeface="Calibri" pitchFamily="34" charset="0"/>
              </a:rPr>
              <a:t>PENGELOLAAN BMN </a:t>
            </a:r>
          </a:p>
          <a:p>
            <a:pPr algn="ctr" fontAlgn="auto">
              <a:spcBef>
                <a:spcPts val="0"/>
              </a:spcBef>
              <a:spcAft>
                <a:spcPts val="0"/>
              </a:spcAft>
            </a:pPr>
            <a:r>
              <a:rPr lang="id-ID" sz="3200" dirty="0" smtClean="0">
                <a:solidFill>
                  <a:prstClr val="black"/>
                </a:solidFill>
                <a:latin typeface="Calibri" pitchFamily="34" charset="0"/>
              </a:rPr>
              <a:t>EKS DANA DEKONSENTRASI 2010</a:t>
            </a:r>
            <a:r>
              <a:rPr lang="en-US" sz="3200" dirty="0" smtClean="0">
                <a:solidFill>
                  <a:prstClr val="black"/>
                </a:solidFill>
                <a:latin typeface="Calibri" pitchFamily="34" charset="0"/>
              </a:rPr>
              <a:t> </a:t>
            </a:r>
            <a:endParaRPr lang="id-ID" sz="3200" dirty="0" smtClean="0">
              <a:solidFill>
                <a:prstClr val="black"/>
              </a:solidFill>
              <a:latin typeface="Calibri" pitchFamily="34" charset="0"/>
            </a:endParaRPr>
          </a:p>
          <a:p>
            <a:pPr algn="ctr" fontAlgn="auto">
              <a:spcBef>
                <a:spcPts val="0"/>
              </a:spcBef>
              <a:spcAft>
                <a:spcPts val="0"/>
              </a:spcAft>
            </a:pPr>
            <a:r>
              <a:rPr lang="en-US" sz="3200" dirty="0" smtClean="0">
                <a:solidFill>
                  <a:prstClr val="black"/>
                </a:solidFill>
                <a:latin typeface="Calibri" pitchFamily="34" charset="0"/>
              </a:rPr>
              <a:t>(248/</a:t>
            </a:r>
            <a:r>
              <a:rPr lang="id-ID" sz="3200" dirty="0" smtClean="0">
                <a:solidFill>
                  <a:prstClr val="black"/>
                </a:solidFill>
                <a:latin typeface="Calibri" pitchFamily="34" charset="0"/>
              </a:rPr>
              <a:t>PMK.07/</a:t>
            </a:r>
            <a:r>
              <a:rPr lang="en-US" sz="3200" dirty="0" smtClean="0">
                <a:solidFill>
                  <a:prstClr val="black"/>
                </a:solidFill>
                <a:latin typeface="Calibri" pitchFamily="34" charset="0"/>
              </a:rPr>
              <a:t>2010</a:t>
            </a:r>
            <a:r>
              <a:rPr lang="en-US" sz="3200" dirty="0">
                <a:solidFill>
                  <a:prstClr val="black"/>
                </a:solidFill>
                <a:latin typeface="Calibri" pitchFamily="34" charset="0"/>
              </a:rPr>
              <a:t>)</a:t>
            </a:r>
            <a:endParaRPr lang="en-US" sz="3200" baseline="30000" dirty="0">
              <a:solidFill>
                <a:prstClr val="black"/>
              </a:solidFill>
              <a:latin typeface="Calibri" pitchFamily="34" charset="0"/>
            </a:endParaRPr>
          </a:p>
        </p:txBody>
      </p:sp>
      <p:sp>
        <p:nvSpPr>
          <p:cNvPr id="41" name="Rectangle 40"/>
          <p:cNvSpPr/>
          <p:nvPr/>
        </p:nvSpPr>
        <p:spPr>
          <a:xfrm>
            <a:off x="762000" y="1694795"/>
            <a:ext cx="8229600" cy="4862870"/>
          </a:xfrm>
          <a:prstGeom prst="rect">
            <a:avLst/>
          </a:prstGeom>
        </p:spPr>
        <p:txBody>
          <a:bodyPr wrap="square">
            <a:spAutoFit/>
          </a:bodyPr>
          <a:lstStyle/>
          <a:p>
            <a:pPr marL="363538" indent="-363538">
              <a:spcBef>
                <a:spcPts val="600"/>
              </a:spcBef>
              <a:buFont typeface="Wingdings" pitchFamily="2" charset="2"/>
              <a:buChar char="q"/>
            </a:pPr>
            <a:r>
              <a:rPr lang="id-ID" sz="2000" dirty="0" smtClean="0">
                <a:latin typeface="Calibri" pitchFamily="34" charset="0"/>
                <a:cs typeface="Calibri" pitchFamily="34" charset="0"/>
              </a:rPr>
              <a:t>Barang yang diperoleh dari Dana Dekonsentrasi merupakan BMN</a:t>
            </a:r>
          </a:p>
          <a:p>
            <a:pPr marL="820738" lvl="1" indent="-363538">
              <a:spcBef>
                <a:spcPts val="0"/>
              </a:spcBef>
              <a:buFont typeface="Arial" pitchFamily="34" charset="0"/>
              <a:buChar char="•"/>
            </a:pPr>
            <a:r>
              <a:rPr lang="id-ID" sz="2000" dirty="0" smtClean="0">
                <a:latin typeface="Calibri" pitchFamily="34" charset="0"/>
                <a:cs typeface="Calibri" pitchFamily="34" charset="0"/>
              </a:rPr>
              <a:t>dicatat sebagai persediaan </a:t>
            </a:r>
          </a:p>
          <a:p>
            <a:pPr marL="820738" lvl="1" indent="-363538">
              <a:spcBef>
                <a:spcPts val="0"/>
              </a:spcBef>
              <a:buFont typeface="Arial" pitchFamily="34" charset="0"/>
              <a:buChar char="•"/>
            </a:pPr>
            <a:r>
              <a:rPr lang="id-ID" sz="2000" dirty="0" smtClean="0">
                <a:latin typeface="Calibri" pitchFamily="34" charset="0"/>
                <a:cs typeface="Calibri" pitchFamily="34" charset="0"/>
              </a:rPr>
              <a:t>harus ditatausahakan dalam SIMAK-BMN.</a:t>
            </a:r>
          </a:p>
          <a:p>
            <a:pPr marL="363538" indent="-363538">
              <a:spcBef>
                <a:spcPts val="600"/>
              </a:spcBef>
              <a:buFont typeface="Wingdings" pitchFamily="2" charset="2"/>
              <a:buChar char="q"/>
            </a:pPr>
            <a:r>
              <a:rPr lang="id-ID" sz="2000" dirty="0" smtClean="0">
                <a:latin typeface="Calibri" pitchFamily="34" charset="0"/>
                <a:cs typeface="Calibri" pitchFamily="34" charset="0"/>
              </a:rPr>
              <a:t>Persediaan diserahkan oleh Pengguna kepada Pemerintahan Daerah c.q SKPD pelaksana tugas Dekonsentrasi dengan BAST selambat-Iambatnya 6 (enam) bulan setelah realisasi pengadaan barang.</a:t>
            </a:r>
          </a:p>
          <a:p>
            <a:pPr marL="363538" indent="-363538">
              <a:spcBef>
                <a:spcPts val="600"/>
              </a:spcBef>
              <a:buFont typeface="Wingdings" pitchFamily="2" charset="2"/>
              <a:buChar char="q"/>
            </a:pPr>
            <a:r>
              <a:rPr lang="id-ID" sz="2000" dirty="0" smtClean="0">
                <a:latin typeface="Calibri" pitchFamily="34" charset="0"/>
                <a:cs typeface="Calibri" pitchFamily="34" charset="0"/>
              </a:rPr>
              <a:t>Berdasarkan BAST, SKPD penerima wajib menatausahakan dan melaporkan pada neraca Pemerintahan Daerah.</a:t>
            </a:r>
          </a:p>
          <a:p>
            <a:pPr marL="363538" indent="-363538">
              <a:spcBef>
                <a:spcPts val="600"/>
              </a:spcBef>
              <a:buFont typeface="Wingdings" pitchFamily="2" charset="2"/>
              <a:buChar char="q"/>
            </a:pPr>
            <a:r>
              <a:rPr lang="sv-SE" sz="2000" dirty="0" smtClean="0">
                <a:latin typeface="Calibri" pitchFamily="34" charset="0"/>
                <a:cs typeface="Calibri" pitchFamily="34" charset="0"/>
              </a:rPr>
              <a:t>Pengguna barang melaporkan serah terima barang kepada</a:t>
            </a:r>
            <a:r>
              <a:rPr lang="id-ID" sz="2000" dirty="0" smtClean="0">
                <a:latin typeface="Calibri" pitchFamily="34" charset="0"/>
                <a:cs typeface="Calibri" pitchFamily="34" charset="0"/>
              </a:rPr>
              <a:t> Menteri Keuangan selaku Pengelola Barang c.q Direktorat Jenderal Kekayaan Negara dengan melampirkan BAST.</a:t>
            </a:r>
          </a:p>
          <a:p>
            <a:pPr marL="363538" indent="-363538">
              <a:spcBef>
                <a:spcPts val="600"/>
              </a:spcBef>
              <a:buFont typeface="Wingdings" pitchFamily="2" charset="2"/>
              <a:buChar char="q"/>
            </a:pPr>
            <a:r>
              <a:rPr lang="id-ID" sz="2000" dirty="0" smtClean="0">
                <a:latin typeface="Calibri" pitchFamily="34" charset="0"/>
                <a:cs typeface="Calibri" pitchFamily="34" charset="0"/>
              </a:rPr>
              <a:t>Dalam hal K/L tidak menyerahkan dalam jangka waktu 6 (enam) bulan sejak pengadaan atau SKPD tidak </a:t>
            </a:r>
            <a:r>
              <a:rPr lang="it-IT" sz="2000" dirty="0" smtClean="0">
                <a:latin typeface="Calibri" pitchFamily="34" charset="0"/>
                <a:cs typeface="Calibri" pitchFamily="34" charset="0"/>
              </a:rPr>
              <a:t>bersedia menerima BMN,</a:t>
            </a:r>
            <a:r>
              <a:rPr lang="id-ID" sz="2000" dirty="0" smtClean="0">
                <a:latin typeface="Calibri" pitchFamily="34" charset="0"/>
                <a:cs typeface="Calibri" pitchFamily="34" charset="0"/>
              </a:rPr>
              <a:t> maka BMN yang dimaksud direklasifikasi menjadi aset tetap pada K/L.</a:t>
            </a:r>
          </a:p>
        </p:txBody>
      </p:sp>
      <p:sp>
        <p:nvSpPr>
          <p:cNvPr id="43" name="Can 42"/>
          <p:cNvSpPr/>
          <p:nvPr/>
        </p:nvSpPr>
        <p:spPr>
          <a:xfrm>
            <a:off x="3048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44" name="Pentagon 43"/>
          <p:cNvSpPr/>
          <p:nvPr/>
        </p:nvSpPr>
        <p:spPr>
          <a:xfrm>
            <a:off x="134256" y="381000"/>
            <a:ext cx="1694544" cy="609600"/>
          </a:xfrm>
          <a:prstGeom prst="homePlate">
            <a:avLst/>
          </a:prstGeom>
          <a:blipFill>
            <a:blip r:embed="rId2"/>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   2011 </a:t>
            </a:r>
            <a:endParaRPr lang="id-ID" dirty="0">
              <a:solidFill>
                <a:schemeClr val="tx1"/>
              </a:solidFill>
            </a:endParaRPr>
          </a:p>
        </p:txBody>
      </p:sp>
      <p:sp>
        <p:nvSpPr>
          <p:cNvPr id="45" name="Oval 44"/>
          <p:cNvSpPr/>
          <p:nvPr/>
        </p:nvSpPr>
        <p:spPr>
          <a:xfrm>
            <a:off x="3810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p:cNvSpPr/>
          <p:nvPr/>
        </p:nvSpPr>
        <p:spPr>
          <a:xfrm>
            <a:off x="3810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285750" cy="685800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8" name="Rectangle 7"/>
          <p:cNvSpPr/>
          <p:nvPr/>
        </p:nvSpPr>
        <p:spPr>
          <a:xfrm>
            <a:off x="285750" y="0"/>
            <a:ext cx="142875" cy="6858000"/>
          </a:xfrm>
          <a:prstGeom prst="rect">
            <a:avLst/>
          </a:prstGeom>
          <a:solidFill>
            <a:srgbClr val="CC70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9" name="Rectangle 8"/>
          <p:cNvSpPr/>
          <p:nvPr/>
        </p:nvSpPr>
        <p:spPr>
          <a:xfrm>
            <a:off x="428625" y="0"/>
            <a:ext cx="46038" cy="6858000"/>
          </a:xfrm>
          <a:prstGeom prst="rect">
            <a:avLst/>
          </a:prstGeom>
          <a:solidFill>
            <a:srgbClr val="C45B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0" name="Rectangle 9"/>
          <p:cNvSpPr/>
          <p:nvPr/>
        </p:nvSpPr>
        <p:spPr>
          <a:xfrm>
            <a:off x="471488" y="0"/>
            <a:ext cx="46037" cy="6858000"/>
          </a:xfrm>
          <a:prstGeom prst="rect">
            <a:avLst/>
          </a:prstGeom>
          <a:solidFill>
            <a:srgbClr val="D78F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28679" name="Title 41"/>
          <p:cNvSpPr txBox="1">
            <a:spLocks/>
          </p:cNvSpPr>
          <p:nvPr/>
        </p:nvSpPr>
        <p:spPr bwMode="auto">
          <a:xfrm>
            <a:off x="1195388" y="0"/>
            <a:ext cx="7948612" cy="1200329"/>
          </a:xfrm>
          <a:prstGeom prst="rect">
            <a:avLst/>
          </a:prstGeom>
          <a:gradFill rotWithShape="1">
            <a:gsLst>
              <a:gs pos="0">
                <a:srgbClr val="FE360E"/>
              </a:gs>
              <a:gs pos="100000">
                <a:schemeClr val="bg1"/>
              </a:gs>
            </a:gsLst>
            <a:lin ang="5400000" scaled="1"/>
          </a:gradFill>
          <a:ln w="9525">
            <a:noFill/>
            <a:miter lim="800000"/>
            <a:headEnd/>
            <a:tailEnd/>
          </a:ln>
        </p:spPr>
        <p:txBody>
          <a:bodyPr anchor="ctr">
            <a:spAutoFit/>
          </a:bodyPr>
          <a:lstStyle/>
          <a:p>
            <a:pPr algn="ctr" fontAlgn="auto">
              <a:spcBef>
                <a:spcPts val="0"/>
              </a:spcBef>
              <a:spcAft>
                <a:spcPts val="0"/>
              </a:spcAft>
            </a:pPr>
            <a:r>
              <a:rPr lang="id-ID" sz="2400" dirty="0" smtClean="0">
                <a:solidFill>
                  <a:prstClr val="black"/>
                </a:solidFill>
                <a:latin typeface="Calibri" pitchFamily="34" charset="0"/>
              </a:rPr>
              <a:t>PENGELOLAAN BMN </a:t>
            </a:r>
          </a:p>
          <a:p>
            <a:pPr algn="ctr" fontAlgn="auto">
              <a:spcBef>
                <a:spcPts val="0"/>
              </a:spcBef>
              <a:spcAft>
                <a:spcPts val="0"/>
              </a:spcAft>
            </a:pPr>
            <a:r>
              <a:rPr lang="id-ID" sz="2400" dirty="0" smtClean="0">
                <a:solidFill>
                  <a:prstClr val="black"/>
                </a:solidFill>
                <a:latin typeface="Calibri" pitchFamily="34" charset="0"/>
              </a:rPr>
              <a:t>EKS TUGAS PEMBANTUAN PASCA 2010</a:t>
            </a:r>
            <a:r>
              <a:rPr lang="en-US" sz="2400" dirty="0" smtClean="0">
                <a:solidFill>
                  <a:prstClr val="black"/>
                </a:solidFill>
                <a:latin typeface="Calibri" pitchFamily="34" charset="0"/>
              </a:rPr>
              <a:t> </a:t>
            </a:r>
            <a:endParaRPr lang="id-ID" sz="2400" dirty="0" smtClean="0">
              <a:solidFill>
                <a:prstClr val="black"/>
              </a:solidFill>
              <a:latin typeface="Calibri" pitchFamily="34" charset="0"/>
            </a:endParaRPr>
          </a:p>
          <a:p>
            <a:pPr algn="ctr" fontAlgn="auto">
              <a:spcBef>
                <a:spcPts val="0"/>
              </a:spcBef>
              <a:spcAft>
                <a:spcPts val="0"/>
              </a:spcAft>
            </a:pPr>
            <a:r>
              <a:rPr lang="en-US" sz="2400" dirty="0" smtClean="0">
                <a:solidFill>
                  <a:prstClr val="black"/>
                </a:solidFill>
                <a:latin typeface="Calibri" pitchFamily="34" charset="0"/>
              </a:rPr>
              <a:t>(</a:t>
            </a:r>
            <a:r>
              <a:rPr lang="id-ID" sz="2400" dirty="0" smtClean="0">
                <a:solidFill>
                  <a:prstClr val="black"/>
                </a:solidFill>
                <a:latin typeface="Calibri" pitchFamily="34" charset="0"/>
              </a:rPr>
              <a:t>2</a:t>
            </a:r>
            <a:r>
              <a:rPr lang="en-US" sz="2400" dirty="0" smtClean="0">
                <a:solidFill>
                  <a:prstClr val="black"/>
                </a:solidFill>
                <a:latin typeface="Calibri" pitchFamily="34" charset="0"/>
              </a:rPr>
              <a:t>48/</a:t>
            </a:r>
            <a:r>
              <a:rPr lang="id-ID" sz="2400" dirty="0" smtClean="0">
                <a:solidFill>
                  <a:prstClr val="black"/>
                </a:solidFill>
                <a:latin typeface="Calibri" pitchFamily="34" charset="0"/>
              </a:rPr>
              <a:t>PMK.07/</a:t>
            </a:r>
            <a:r>
              <a:rPr lang="en-US" sz="2400" dirty="0" smtClean="0">
                <a:solidFill>
                  <a:prstClr val="black"/>
                </a:solidFill>
                <a:latin typeface="Calibri" pitchFamily="34" charset="0"/>
              </a:rPr>
              <a:t>2010</a:t>
            </a:r>
            <a:r>
              <a:rPr lang="en-US" sz="2400" dirty="0">
                <a:solidFill>
                  <a:prstClr val="black"/>
                </a:solidFill>
                <a:latin typeface="Calibri" pitchFamily="34" charset="0"/>
              </a:rPr>
              <a:t>)</a:t>
            </a:r>
            <a:endParaRPr lang="en-US" sz="2400" baseline="30000" dirty="0">
              <a:solidFill>
                <a:prstClr val="black"/>
              </a:solidFill>
              <a:latin typeface="Calibri" pitchFamily="34" charset="0"/>
            </a:endParaRPr>
          </a:p>
        </p:txBody>
      </p:sp>
      <p:sp>
        <p:nvSpPr>
          <p:cNvPr id="41" name="Rectangle 40"/>
          <p:cNvSpPr/>
          <p:nvPr/>
        </p:nvSpPr>
        <p:spPr>
          <a:xfrm>
            <a:off x="609600" y="1295400"/>
            <a:ext cx="8382000" cy="5632311"/>
          </a:xfrm>
          <a:prstGeom prst="rect">
            <a:avLst/>
          </a:prstGeom>
        </p:spPr>
        <p:txBody>
          <a:bodyPr wrap="square">
            <a:spAutoFit/>
          </a:bodyPr>
          <a:lstStyle/>
          <a:p>
            <a:pPr marL="261938" indent="-261938">
              <a:spcBef>
                <a:spcPts val="600"/>
              </a:spcBef>
              <a:buFont typeface="Wingdings" pitchFamily="2" charset="2"/>
              <a:buChar char="q"/>
            </a:pPr>
            <a:r>
              <a:rPr lang="id-ID" sz="1600" dirty="0" smtClean="0">
                <a:latin typeface="+mn-lt"/>
              </a:rPr>
              <a:t>Barang yang diperoleh dari dana Tugas Pembantuan merupakan BMN.</a:t>
            </a:r>
          </a:p>
          <a:p>
            <a:pPr marL="623888" lvl="1" indent="-260350">
              <a:spcBef>
                <a:spcPts val="0"/>
              </a:spcBef>
              <a:buFont typeface="Arial" pitchFamily="34" charset="0"/>
              <a:buChar char="•"/>
            </a:pPr>
            <a:r>
              <a:rPr lang="id-ID" sz="1600" dirty="0" smtClean="0">
                <a:latin typeface="+mn-lt"/>
              </a:rPr>
              <a:t>selain yang berasal dari kegiatan fisik lain </a:t>
            </a:r>
            <a:r>
              <a:rPr lang="id-ID" sz="1600" dirty="0" smtClean="0">
                <a:latin typeface="+mn-lt"/>
                <a:sym typeface="Wingdings" pitchFamily="2" charset="2"/>
              </a:rPr>
              <a:t> </a:t>
            </a:r>
            <a:r>
              <a:rPr lang="id-ID" sz="1600" dirty="0" smtClean="0">
                <a:latin typeface="+mn-lt"/>
              </a:rPr>
              <a:t>aset tetap.</a:t>
            </a:r>
          </a:p>
          <a:p>
            <a:pPr marL="623888" lvl="1" indent="-260350">
              <a:spcBef>
                <a:spcPts val="0"/>
              </a:spcBef>
              <a:buFont typeface="Arial" pitchFamily="34" charset="0"/>
              <a:buChar char="•"/>
            </a:pPr>
            <a:r>
              <a:rPr lang="id-ID" sz="1600" dirty="0" smtClean="0">
                <a:latin typeface="+mn-lt"/>
              </a:rPr>
              <a:t>yang berasal dari kegiatan fisik lain dan yang berasal dari dana penunjang </a:t>
            </a:r>
            <a:r>
              <a:rPr lang="id-ID" sz="1600" dirty="0" smtClean="0">
                <a:latin typeface="+mn-lt"/>
                <a:sym typeface="Wingdings" pitchFamily="2" charset="2"/>
              </a:rPr>
              <a:t> </a:t>
            </a:r>
            <a:r>
              <a:rPr lang="id-ID" sz="1600" dirty="0" smtClean="0">
                <a:latin typeface="+mn-lt"/>
              </a:rPr>
              <a:t>persediaan.</a:t>
            </a:r>
          </a:p>
          <a:p>
            <a:pPr marL="623888" lvl="1" indent="-260350">
              <a:spcBef>
                <a:spcPts val="0"/>
              </a:spcBef>
              <a:buFont typeface="Arial" pitchFamily="34" charset="0"/>
              <a:buChar char="•"/>
            </a:pPr>
            <a:r>
              <a:rPr lang="id-ID" sz="1600" dirty="0" smtClean="0">
                <a:latin typeface="+mn-lt"/>
              </a:rPr>
              <a:t>harus ditatausahakan dalam SIMAK-BMN </a:t>
            </a:r>
            <a:r>
              <a:rPr lang="fi-FI" sz="1600" dirty="0" smtClean="0">
                <a:latin typeface="+mn-lt"/>
              </a:rPr>
              <a:t>oleh SKPD pelaksana </a:t>
            </a:r>
            <a:r>
              <a:rPr lang="id-ID" sz="1600" dirty="0" smtClean="0">
                <a:latin typeface="+mn-lt"/>
              </a:rPr>
              <a:t>TP</a:t>
            </a:r>
            <a:r>
              <a:rPr lang="fi-FI" sz="1600" dirty="0" smtClean="0">
                <a:latin typeface="+mn-lt"/>
              </a:rPr>
              <a:t>.</a:t>
            </a:r>
            <a:endParaRPr lang="id-ID" sz="1600" dirty="0" smtClean="0">
              <a:latin typeface="+mn-lt"/>
            </a:endParaRPr>
          </a:p>
          <a:p>
            <a:pPr marL="261938" indent="-261938">
              <a:spcBef>
                <a:spcPts val="600"/>
              </a:spcBef>
              <a:buFont typeface="Wingdings" pitchFamily="2" charset="2"/>
              <a:buChar char="q"/>
            </a:pPr>
            <a:r>
              <a:rPr lang="id-ID" sz="1600" dirty="0" smtClean="0">
                <a:latin typeface="+mn-lt"/>
              </a:rPr>
              <a:t>Aset Tetap dihibahkan oleh Pengguna kepada Pemda c.q SKPD pelaksana TP sepanjang :</a:t>
            </a:r>
          </a:p>
          <a:p>
            <a:pPr marL="623888" lvl="1" indent="-260350">
              <a:spcBef>
                <a:spcPts val="0"/>
              </a:spcBef>
              <a:buFont typeface="Arial" pitchFamily="34" charset="0"/>
              <a:buChar char="•"/>
            </a:pPr>
            <a:r>
              <a:rPr lang="id-ID" sz="1600" dirty="0" smtClean="0">
                <a:latin typeface="+mn-lt"/>
              </a:rPr>
              <a:t>pihak K/L </a:t>
            </a:r>
            <a:r>
              <a:rPr lang="sv-SE" sz="1600" dirty="0" smtClean="0">
                <a:latin typeface="+mn-lt"/>
              </a:rPr>
              <a:t>bermaksud menyerahkan yang</a:t>
            </a:r>
            <a:r>
              <a:rPr lang="id-ID" sz="1600" dirty="0" smtClean="0">
                <a:latin typeface="+mn-lt"/>
              </a:rPr>
              <a:t> dituangkan dalam Surat Pernyataan Kesediaan Menghibahkan yang diterbitkan sebelum disampaikannya surat Keputusan Menteri K/L tentang penugasan atas program dan </a:t>
            </a:r>
            <a:r>
              <a:rPr lang="nn-NO" sz="1600" dirty="0" smtClean="0">
                <a:latin typeface="+mn-lt"/>
              </a:rPr>
              <a:t>kegiatan yang akan dilaksanakan di daerah</a:t>
            </a:r>
            <a:r>
              <a:rPr lang="id-ID" sz="1600" dirty="0" smtClean="0">
                <a:latin typeface="+mn-lt"/>
              </a:rPr>
              <a:t>; dan </a:t>
            </a:r>
          </a:p>
          <a:p>
            <a:pPr marL="623888" lvl="1" indent="-260350">
              <a:spcBef>
                <a:spcPts val="0"/>
              </a:spcBef>
              <a:buFont typeface="Arial" pitchFamily="34" charset="0"/>
              <a:buChar char="•"/>
            </a:pPr>
            <a:r>
              <a:rPr lang="id-ID" sz="1600" dirty="0" smtClean="0">
                <a:latin typeface="+mn-lt"/>
              </a:rPr>
              <a:t>Pemerintah Daerah menyatakan kesediaannya untuk menerima aset tetap dimaksud yang dituangkan dalam Surat Pernyataan Kesediaan Menerima Hibah.</a:t>
            </a:r>
          </a:p>
          <a:p>
            <a:pPr marL="261938" indent="-261938">
              <a:spcBef>
                <a:spcPts val="600"/>
              </a:spcBef>
              <a:buFont typeface="Wingdings" pitchFamily="2" charset="2"/>
              <a:buChar char="q"/>
            </a:pPr>
            <a:r>
              <a:rPr lang="id-ID" sz="1600" dirty="0" smtClean="0">
                <a:latin typeface="+mn-lt"/>
              </a:rPr>
              <a:t>Pelaksanaan Hibah Aset Tetap </a:t>
            </a:r>
            <a:r>
              <a:rPr lang="sv-SE" sz="1600" dirty="0" smtClean="0">
                <a:latin typeface="+mn-lt"/>
              </a:rPr>
              <a:t>dilakukan sesuai dengan ketentuan hibah BMN</a:t>
            </a:r>
            <a:r>
              <a:rPr lang="id-ID" sz="1600" dirty="0" smtClean="0">
                <a:latin typeface="+mn-lt"/>
              </a:rPr>
              <a:t> sebagaimana diatur dalam PMK 96/2007</a:t>
            </a:r>
            <a:r>
              <a:rPr lang="sv-SE" sz="1600" dirty="0" smtClean="0">
                <a:latin typeface="+mn-lt"/>
              </a:rPr>
              <a:t>.</a:t>
            </a:r>
          </a:p>
          <a:p>
            <a:pPr marL="261938" indent="-261938">
              <a:spcBef>
                <a:spcPts val="600"/>
              </a:spcBef>
              <a:buFont typeface="Wingdings" pitchFamily="2" charset="2"/>
              <a:buChar char="q"/>
            </a:pPr>
            <a:r>
              <a:rPr lang="id-ID" sz="1600" dirty="0" smtClean="0">
                <a:latin typeface="+mn-lt"/>
              </a:rPr>
              <a:t>Permohonan persetujuan hibah kepada Menteri Keuangan c.q. DJKN harus diajukan selambat-Iambatnya 6 bulan setelah realisasi pengadaan barang.</a:t>
            </a:r>
          </a:p>
          <a:p>
            <a:pPr marL="261938" indent="-261938">
              <a:spcBef>
                <a:spcPts val="600"/>
              </a:spcBef>
              <a:buFont typeface="Wingdings" pitchFamily="2" charset="2"/>
              <a:buChar char="q"/>
            </a:pPr>
            <a:r>
              <a:rPr lang="id-ID" sz="1600" dirty="0" smtClean="0">
                <a:latin typeface="+mn-lt"/>
              </a:rPr>
              <a:t>Pengguna barang melaporkan pelaksanaan Hibah kepada Menteri Keuangan selaku Pengelola Barang c.q DJKN , DJPU dan DJA dengan melampirkan BAST</a:t>
            </a:r>
          </a:p>
          <a:p>
            <a:pPr marL="261938" indent="-261938">
              <a:spcBef>
                <a:spcPts val="600"/>
              </a:spcBef>
              <a:buFont typeface="Wingdings" pitchFamily="2" charset="2"/>
              <a:buChar char="q"/>
            </a:pPr>
            <a:r>
              <a:rPr lang="sv-SE" sz="1600" dirty="0" smtClean="0">
                <a:latin typeface="+mn-lt"/>
              </a:rPr>
              <a:t>Dalam hal </a:t>
            </a:r>
            <a:r>
              <a:rPr lang="id-ID" sz="1600" dirty="0" smtClean="0">
                <a:latin typeface="+mn-lt"/>
              </a:rPr>
              <a:t>K/L </a:t>
            </a:r>
            <a:r>
              <a:rPr lang="sv-SE" sz="1600" dirty="0" smtClean="0">
                <a:latin typeface="+mn-lt"/>
              </a:rPr>
              <a:t>tidak melaksanakan ketentuan</a:t>
            </a:r>
            <a:r>
              <a:rPr lang="id-ID" sz="1600" dirty="0" smtClean="0">
                <a:latin typeface="+mn-lt"/>
              </a:rPr>
              <a:t>, maka K/L tidak diperkenankan mengalokasikan anggaran untuk pengadaan aset tetap dalam rangka Tugas Pembantuan untuk tahun berikutnya.</a:t>
            </a:r>
          </a:p>
          <a:p>
            <a:pPr marL="261938" indent="-261938">
              <a:spcBef>
                <a:spcPts val="600"/>
              </a:spcBef>
              <a:buFont typeface="Wingdings" pitchFamily="2" charset="2"/>
              <a:buChar char="q"/>
            </a:pPr>
            <a:r>
              <a:rPr lang="id-ID" sz="1600" dirty="0" smtClean="0">
                <a:latin typeface="+mn-lt"/>
              </a:rPr>
              <a:t>Dalam hal SKPD tidak bersedia menerima BMN</a:t>
            </a:r>
            <a:r>
              <a:rPr lang="sv-SE" sz="1600" dirty="0" smtClean="0">
                <a:latin typeface="+mn-lt"/>
              </a:rPr>
              <a:t>, maka BMN yang dimaksud tetap dicatat</a:t>
            </a:r>
            <a:r>
              <a:rPr lang="id-ID" sz="1600" dirty="0" smtClean="0">
                <a:latin typeface="+mn-lt"/>
              </a:rPr>
              <a:t> sebagai aset tetap pada K/L.</a:t>
            </a:r>
          </a:p>
        </p:txBody>
      </p:sp>
      <p:sp>
        <p:nvSpPr>
          <p:cNvPr id="15" name="Can 14"/>
          <p:cNvSpPr/>
          <p:nvPr/>
        </p:nvSpPr>
        <p:spPr>
          <a:xfrm>
            <a:off x="3048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16" name="Pentagon 15"/>
          <p:cNvSpPr/>
          <p:nvPr/>
        </p:nvSpPr>
        <p:spPr>
          <a:xfrm>
            <a:off x="134256" y="381000"/>
            <a:ext cx="1694544" cy="609600"/>
          </a:xfrm>
          <a:prstGeom prst="homePlate">
            <a:avLst/>
          </a:prstGeom>
          <a:blipFill>
            <a:blip r:embed="rId2"/>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   2011 </a:t>
            </a:r>
            <a:endParaRPr lang="id-ID" dirty="0">
              <a:solidFill>
                <a:schemeClr val="tx1"/>
              </a:solidFill>
            </a:endParaRPr>
          </a:p>
        </p:txBody>
      </p:sp>
      <p:sp>
        <p:nvSpPr>
          <p:cNvPr id="17" name="Oval 16"/>
          <p:cNvSpPr/>
          <p:nvPr/>
        </p:nvSpPr>
        <p:spPr>
          <a:xfrm>
            <a:off x="3810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p:nvSpPr>
        <p:spPr>
          <a:xfrm>
            <a:off x="3810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285750" cy="6858000"/>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8" name="Rectangle 7"/>
          <p:cNvSpPr/>
          <p:nvPr/>
        </p:nvSpPr>
        <p:spPr>
          <a:xfrm>
            <a:off x="285750" y="0"/>
            <a:ext cx="142875" cy="6858000"/>
          </a:xfrm>
          <a:prstGeom prst="rect">
            <a:avLst/>
          </a:prstGeom>
          <a:solidFill>
            <a:srgbClr val="CC70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9" name="Rectangle 8"/>
          <p:cNvSpPr/>
          <p:nvPr/>
        </p:nvSpPr>
        <p:spPr>
          <a:xfrm>
            <a:off x="428625" y="0"/>
            <a:ext cx="46038" cy="6858000"/>
          </a:xfrm>
          <a:prstGeom prst="rect">
            <a:avLst/>
          </a:prstGeom>
          <a:solidFill>
            <a:srgbClr val="C45B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0" name="Rectangle 9"/>
          <p:cNvSpPr/>
          <p:nvPr/>
        </p:nvSpPr>
        <p:spPr>
          <a:xfrm>
            <a:off x="471488" y="0"/>
            <a:ext cx="46037" cy="6858000"/>
          </a:xfrm>
          <a:prstGeom prst="rect">
            <a:avLst/>
          </a:prstGeom>
          <a:solidFill>
            <a:srgbClr val="D78F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28679" name="Title 41"/>
          <p:cNvSpPr txBox="1">
            <a:spLocks/>
          </p:cNvSpPr>
          <p:nvPr/>
        </p:nvSpPr>
        <p:spPr bwMode="auto">
          <a:xfrm>
            <a:off x="1195388" y="0"/>
            <a:ext cx="7948612" cy="1200329"/>
          </a:xfrm>
          <a:prstGeom prst="rect">
            <a:avLst/>
          </a:prstGeom>
          <a:gradFill rotWithShape="1">
            <a:gsLst>
              <a:gs pos="0">
                <a:srgbClr val="FE360E"/>
              </a:gs>
              <a:gs pos="100000">
                <a:schemeClr val="bg1"/>
              </a:gs>
            </a:gsLst>
            <a:lin ang="5400000" scaled="1"/>
          </a:gradFill>
          <a:ln w="9525">
            <a:noFill/>
            <a:miter lim="800000"/>
            <a:headEnd/>
            <a:tailEnd/>
          </a:ln>
        </p:spPr>
        <p:txBody>
          <a:bodyPr anchor="ctr">
            <a:spAutoFit/>
          </a:bodyPr>
          <a:lstStyle/>
          <a:p>
            <a:pPr algn="ctr" fontAlgn="auto">
              <a:spcBef>
                <a:spcPts val="0"/>
              </a:spcBef>
              <a:spcAft>
                <a:spcPts val="0"/>
              </a:spcAft>
            </a:pPr>
            <a:r>
              <a:rPr lang="id-ID" sz="2400" dirty="0" smtClean="0">
                <a:solidFill>
                  <a:prstClr val="black"/>
                </a:solidFill>
                <a:latin typeface="Calibri" pitchFamily="34" charset="0"/>
              </a:rPr>
              <a:t>PENGELOLAAN BMN </a:t>
            </a:r>
          </a:p>
          <a:p>
            <a:pPr algn="ctr" fontAlgn="auto">
              <a:spcBef>
                <a:spcPts val="0"/>
              </a:spcBef>
              <a:spcAft>
                <a:spcPts val="0"/>
              </a:spcAft>
            </a:pPr>
            <a:r>
              <a:rPr lang="id-ID" sz="2400" dirty="0" smtClean="0">
                <a:solidFill>
                  <a:prstClr val="black"/>
                </a:solidFill>
                <a:latin typeface="Calibri" pitchFamily="34" charset="0"/>
              </a:rPr>
              <a:t>EKS TUGAS PEMBANTUAN PASCA 2010</a:t>
            </a:r>
            <a:r>
              <a:rPr lang="en-US" sz="2400" dirty="0" smtClean="0">
                <a:solidFill>
                  <a:prstClr val="black"/>
                </a:solidFill>
                <a:latin typeface="Calibri" pitchFamily="34" charset="0"/>
              </a:rPr>
              <a:t> </a:t>
            </a:r>
            <a:endParaRPr lang="id-ID" sz="2400" dirty="0" smtClean="0">
              <a:solidFill>
                <a:prstClr val="black"/>
              </a:solidFill>
              <a:latin typeface="Calibri" pitchFamily="34" charset="0"/>
            </a:endParaRPr>
          </a:p>
          <a:p>
            <a:pPr algn="ctr" fontAlgn="auto">
              <a:spcBef>
                <a:spcPts val="0"/>
              </a:spcBef>
              <a:spcAft>
                <a:spcPts val="0"/>
              </a:spcAft>
            </a:pPr>
            <a:r>
              <a:rPr lang="en-US" sz="2400" dirty="0" smtClean="0">
                <a:solidFill>
                  <a:prstClr val="black"/>
                </a:solidFill>
                <a:latin typeface="Calibri" pitchFamily="34" charset="0"/>
              </a:rPr>
              <a:t>(</a:t>
            </a:r>
            <a:r>
              <a:rPr lang="id-ID" sz="2400" dirty="0" smtClean="0">
                <a:solidFill>
                  <a:prstClr val="black"/>
                </a:solidFill>
                <a:latin typeface="Calibri" pitchFamily="34" charset="0"/>
              </a:rPr>
              <a:t>2</a:t>
            </a:r>
            <a:r>
              <a:rPr lang="en-US" sz="2400" dirty="0" smtClean="0">
                <a:solidFill>
                  <a:prstClr val="black"/>
                </a:solidFill>
                <a:latin typeface="Calibri" pitchFamily="34" charset="0"/>
              </a:rPr>
              <a:t>48/</a:t>
            </a:r>
            <a:r>
              <a:rPr lang="id-ID" sz="2400" dirty="0" smtClean="0">
                <a:solidFill>
                  <a:prstClr val="black"/>
                </a:solidFill>
                <a:latin typeface="Calibri" pitchFamily="34" charset="0"/>
              </a:rPr>
              <a:t>PMK.07/</a:t>
            </a:r>
            <a:r>
              <a:rPr lang="en-US" sz="2400" dirty="0" smtClean="0">
                <a:solidFill>
                  <a:prstClr val="black"/>
                </a:solidFill>
                <a:latin typeface="Calibri" pitchFamily="34" charset="0"/>
              </a:rPr>
              <a:t>2010</a:t>
            </a:r>
            <a:r>
              <a:rPr lang="en-US" sz="2400" dirty="0">
                <a:solidFill>
                  <a:prstClr val="black"/>
                </a:solidFill>
                <a:latin typeface="Calibri" pitchFamily="34" charset="0"/>
              </a:rPr>
              <a:t>)</a:t>
            </a:r>
            <a:endParaRPr lang="en-US" sz="2400" baseline="30000" dirty="0">
              <a:solidFill>
                <a:prstClr val="black"/>
              </a:solidFill>
              <a:latin typeface="Calibri" pitchFamily="34" charset="0"/>
            </a:endParaRPr>
          </a:p>
        </p:txBody>
      </p:sp>
      <p:sp>
        <p:nvSpPr>
          <p:cNvPr id="41" name="Rectangle 40"/>
          <p:cNvSpPr/>
          <p:nvPr/>
        </p:nvSpPr>
        <p:spPr>
          <a:xfrm>
            <a:off x="609600" y="1888391"/>
            <a:ext cx="8305800" cy="2816156"/>
          </a:xfrm>
          <a:prstGeom prst="rect">
            <a:avLst/>
          </a:prstGeom>
        </p:spPr>
        <p:txBody>
          <a:bodyPr wrap="square">
            <a:spAutoFit/>
          </a:bodyPr>
          <a:lstStyle/>
          <a:p>
            <a:pPr marL="261938" indent="-261938">
              <a:spcBef>
                <a:spcPts val="600"/>
              </a:spcBef>
              <a:buFont typeface="Wingdings" pitchFamily="2" charset="2"/>
              <a:buChar char="q"/>
            </a:pPr>
            <a:r>
              <a:rPr lang="id-ID" dirty="0" smtClean="0">
                <a:latin typeface="+mn-lt"/>
              </a:rPr>
              <a:t>BMN berupa Persediaan diserahkan oleh Pengguna kepada Pemda c.q SKPD pelaksana TP dengan BAST selambat-Iambatnya 6 bulan setelah realisasi pengadaan barang.</a:t>
            </a:r>
          </a:p>
          <a:p>
            <a:pPr marL="261938" indent="-261938">
              <a:spcBef>
                <a:spcPts val="600"/>
              </a:spcBef>
              <a:buFont typeface="Wingdings" pitchFamily="2" charset="2"/>
              <a:buChar char="q"/>
            </a:pPr>
            <a:r>
              <a:rPr lang="id-ID" dirty="0" smtClean="0">
                <a:latin typeface="+mn-lt"/>
              </a:rPr>
              <a:t>Berdasarkan BAST , SKPD penerima wajib menatausahakan </a:t>
            </a:r>
            <a:r>
              <a:rPr lang="es-ES" dirty="0" smtClean="0">
                <a:latin typeface="+mn-lt"/>
              </a:rPr>
              <a:t>dan </a:t>
            </a:r>
            <a:r>
              <a:rPr lang="es-ES" dirty="0" err="1" smtClean="0">
                <a:latin typeface="+mn-lt"/>
              </a:rPr>
              <a:t>melaporkan</a:t>
            </a:r>
            <a:r>
              <a:rPr lang="es-ES" dirty="0" smtClean="0">
                <a:latin typeface="+mn-lt"/>
              </a:rPr>
              <a:t> pada </a:t>
            </a:r>
            <a:r>
              <a:rPr lang="es-ES" dirty="0" err="1" smtClean="0">
                <a:latin typeface="+mn-lt"/>
              </a:rPr>
              <a:t>neraca</a:t>
            </a:r>
            <a:r>
              <a:rPr lang="es-ES" dirty="0" smtClean="0">
                <a:latin typeface="+mn-lt"/>
              </a:rPr>
              <a:t> </a:t>
            </a:r>
            <a:r>
              <a:rPr lang="es-ES" dirty="0" err="1" smtClean="0">
                <a:latin typeface="+mn-lt"/>
              </a:rPr>
              <a:t>Pemerintahan</a:t>
            </a:r>
            <a:r>
              <a:rPr lang="es-ES" dirty="0" smtClean="0">
                <a:latin typeface="+mn-lt"/>
              </a:rPr>
              <a:t> </a:t>
            </a:r>
            <a:r>
              <a:rPr lang="es-ES" dirty="0" err="1" smtClean="0">
                <a:latin typeface="+mn-lt"/>
              </a:rPr>
              <a:t>Daerah</a:t>
            </a:r>
            <a:r>
              <a:rPr lang="es-ES" dirty="0" smtClean="0">
                <a:latin typeface="+mn-lt"/>
              </a:rPr>
              <a:t>.</a:t>
            </a:r>
          </a:p>
          <a:p>
            <a:pPr marL="261938" indent="-261938">
              <a:spcBef>
                <a:spcPts val="600"/>
              </a:spcBef>
              <a:buFont typeface="Wingdings" pitchFamily="2" charset="2"/>
              <a:buChar char="q"/>
            </a:pPr>
            <a:r>
              <a:rPr lang="sv-SE" dirty="0" smtClean="0">
                <a:latin typeface="+mn-lt"/>
              </a:rPr>
              <a:t>Pengguna barang melaporkan serah terima barang kepada</a:t>
            </a:r>
            <a:r>
              <a:rPr lang="id-ID" dirty="0" smtClean="0">
                <a:latin typeface="+mn-lt"/>
              </a:rPr>
              <a:t> Menteri Keuangan c.q DJKN dengan melampirkan BAST.</a:t>
            </a:r>
          </a:p>
          <a:p>
            <a:pPr marL="261938" indent="-261938">
              <a:spcBef>
                <a:spcPts val="600"/>
              </a:spcBef>
              <a:buFont typeface="Wingdings" pitchFamily="2" charset="2"/>
              <a:buChar char="q"/>
            </a:pPr>
            <a:r>
              <a:rPr lang="id-ID" dirty="0" smtClean="0">
                <a:latin typeface="+mn-lt"/>
              </a:rPr>
              <a:t>Dalam hal K/L tidak menyerahkan, maka BMN direklasifikasi menjadi aset tetap pada K/L.</a:t>
            </a:r>
          </a:p>
        </p:txBody>
      </p:sp>
      <p:sp>
        <p:nvSpPr>
          <p:cNvPr id="12" name="Rectangle 11"/>
          <p:cNvSpPr/>
          <p:nvPr/>
        </p:nvSpPr>
        <p:spPr>
          <a:xfrm>
            <a:off x="285750" y="0"/>
            <a:ext cx="142875" cy="6858000"/>
          </a:xfrm>
          <a:prstGeom prst="rect">
            <a:avLst/>
          </a:prstGeom>
          <a:solidFill>
            <a:srgbClr val="CC70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5" name="Can 14"/>
          <p:cNvSpPr/>
          <p:nvPr/>
        </p:nvSpPr>
        <p:spPr>
          <a:xfrm>
            <a:off x="304800" y="76200"/>
            <a:ext cx="228600" cy="6781800"/>
          </a:xfrm>
          <a:prstGeom prst="can">
            <a:avLst/>
          </a:prstGeom>
          <a:gradFill flip="none" rotWithShape="1">
            <a:gsLst>
              <a:gs pos="0">
                <a:schemeClr val="tx1"/>
              </a:gs>
              <a:gs pos="65000">
                <a:schemeClr val="tx1">
                  <a:lumMod val="50000"/>
                  <a:lumOff val="50000"/>
                </a:schemeClr>
              </a:gs>
              <a:gs pos="100000">
                <a:schemeClr val="dk1">
                  <a:tint val="23000"/>
                  <a:satMod val="300000"/>
                </a:schemeClr>
              </a:gs>
            </a:gsLst>
            <a:lin ang="0" scaled="1"/>
            <a:tileRect/>
          </a:gra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id-ID"/>
          </a:p>
        </p:txBody>
      </p:sp>
      <p:sp>
        <p:nvSpPr>
          <p:cNvPr id="16" name="Pentagon 15"/>
          <p:cNvSpPr/>
          <p:nvPr/>
        </p:nvSpPr>
        <p:spPr>
          <a:xfrm>
            <a:off x="134256" y="381000"/>
            <a:ext cx="1694544" cy="609600"/>
          </a:xfrm>
          <a:prstGeom prst="homePlate">
            <a:avLst/>
          </a:prstGeom>
          <a:blipFill>
            <a:blip r:embed="rId2"/>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   2011 </a:t>
            </a:r>
            <a:endParaRPr lang="id-ID" dirty="0">
              <a:solidFill>
                <a:schemeClr val="tx1"/>
              </a:solidFill>
            </a:endParaRPr>
          </a:p>
        </p:txBody>
      </p:sp>
      <p:sp>
        <p:nvSpPr>
          <p:cNvPr id="17" name="Oval 16"/>
          <p:cNvSpPr/>
          <p:nvPr/>
        </p:nvSpPr>
        <p:spPr>
          <a:xfrm>
            <a:off x="381000" y="5016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p:nvSpPr>
        <p:spPr>
          <a:xfrm>
            <a:off x="381000" y="730200"/>
            <a:ext cx="108000" cy="1080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465138"/>
            <a:ext cx="8153400" cy="773112"/>
          </a:xfrm>
        </p:spPr>
        <p:txBody>
          <a:bodyPr wrap="square" lIns="91440" tIns="45720" rIns="91440" bIns="45720" numCol="1" anchorCtr="0" compatLnSpc="1">
            <a:prstTxWarp prst="textNoShape">
              <a:avLst/>
            </a:prstTxWarp>
          </a:bodyPr>
          <a:lstStyle/>
          <a:p>
            <a:pPr marR="0" algn="ctr" eaLnBrk="1" hangingPunct="1">
              <a:defRPr/>
            </a:pPr>
            <a:r>
              <a:rPr lang="en-US" b="1" smtClean="0">
                <a:effectLst>
                  <a:outerShdw blurRad="38100" dist="38100" dir="2700000" algn="tl">
                    <a:srgbClr val="FFFFFF"/>
                  </a:outerShdw>
                </a:effectLst>
              </a:rPr>
              <a:t>TERIMA  KASIH</a:t>
            </a:r>
          </a:p>
        </p:txBody>
      </p:sp>
      <p:sp>
        <p:nvSpPr>
          <p:cNvPr id="11" name="Line 3"/>
          <p:cNvSpPr>
            <a:spLocks noChangeShapeType="1"/>
          </p:cNvSpPr>
          <p:nvPr/>
        </p:nvSpPr>
        <p:spPr bwMode="auto">
          <a:xfrm>
            <a:off x="363538" y="1612900"/>
            <a:ext cx="8778875" cy="0"/>
          </a:xfrm>
          <a:prstGeom prst="line">
            <a:avLst/>
          </a:prstGeom>
          <a:noFill/>
          <a:ln w="69850" cmpd="tri">
            <a:pattFill prst="sphere">
              <a:fgClr>
                <a:srgbClr val="9999FF"/>
              </a:fgClr>
              <a:bgClr>
                <a:srgbClr val="FFFFFF"/>
              </a:bgClr>
            </a:pattFill>
            <a:round/>
            <a:headEnd/>
            <a:tailEnd/>
          </a:ln>
        </p:spPr>
        <p:txBody>
          <a:bodyPr/>
          <a:lstStyle/>
          <a:p>
            <a:pPr fontAlgn="auto">
              <a:spcBef>
                <a:spcPts val="0"/>
              </a:spcBef>
              <a:spcAft>
                <a:spcPts val="0"/>
              </a:spcAft>
              <a:defRPr/>
            </a:pPr>
            <a:endParaRPr lang="en-US" kern="0">
              <a:solidFill>
                <a:sysClr val="windowText" lastClr="000000"/>
              </a:solidFill>
              <a:latin typeface="+mn-lt"/>
            </a:endParaRPr>
          </a:p>
        </p:txBody>
      </p:sp>
      <p:pic>
        <p:nvPicPr>
          <p:cNvPr id="87045" name="Picture 33" descr="Logo Depkeu"/>
          <p:cNvPicPr>
            <a:picLocks noChangeAspect="1" noChangeArrowheads="1" noCrop="1"/>
          </p:cNvPicPr>
          <p:nvPr/>
        </p:nvPicPr>
        <p:blipFill>
          <a:blip r:embed="rId3" cstate="print"/>
          <a:srcRect/>
          <a:stretch>
            <a:fillRect/>
          </a:stretch>
        </p:blipFill>
        <p:spPr bwMode="auto">
          <a:xfrm>
            <a:off x="5029200" y="3429000"/>
            <a:ext cx="1946275" cy="145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background_1a.jpg"/>
          <p:cNvPicPr>
            <a:picLocks noChangeAspect="1"/>
          </p:cNvPicPr>
          <p:nvPr/>
        </p:nvPicPr>
        <p:blipFill>
          <a:blip r:embed="rId3" cstate="print"/>
          <a:stretch>
            <a:fillRect/>
          </a:stretch>
        </p:blipFill>
        <p:spPr>
          <a:xfrm>
            <a:off x="1" y="0"/>
            <a:ext cx="1406356" cy="1700808"/>
          </a:xfrm>
          <a:prstGeom prst="rect">
            <a:avLst/>
          </a:prstGeom>
        </p:spPr>
      </p:pic>
      <p:sp>
        <p:nvSpPr>
          <p:cNvPr id="22" name="Rectangle 21"/>
          <p:cNvSpPr/>
          <p:nvPr/>
        </p:nvSpPr>
        <p:spPr>
          <a:xfrm>
            <a:off x="464696" y="509676"/>
            <a:ext cx="5081666" cy="3147934"/>
          </a:xfrm>
          <a:prstGeom prst="rect">
            <a:avLst/>
          </a:prstGeom>
          <a:solidFill>
            <a:srgbClr val="FFFFCC"/>
          </a:solidFill>
          <a:ln>
            <a:solidFill>
              <a:schemeClr val="accent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d-ID" sz="1600" b="1" dirty="0" smtClean="0">
                <a:solidFill>
                  <a:srgbClr val="C0504D">
                    <a:lumMod val="10000"/>
                  </a:srgbClr>
                </a:solidFill>
              </a:rPr>
              <a:t>ASAL PEROLEHAN</a:t>
            </a:r>
            <a:endParaRPr lang="id-ID" sz="1600" b="1" dirty="0">
              <a:solidFill>
                <a:srgbClr val="C0504D">
                  <a:lumMod val="10000"/>
                </a:srgbClr>
              </a:solidFill>
            </a:endParaRPr>
          </a:p>
        </p:txBody>
      </p:sp>
      <p:sp>
        <p:nvSpPr>
          <p:cNvPr id="19" name="Rectangle 18"/>
          <p:cNvSpPr/>
          <p:nvPr/>
        </p:nvSpPr>
        <p:spPr>
          <a:xfrm>
            <a:off x="2053654" y="899420"/>
            <a:ext cx="3387775" cy="1314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400" dirty="0" smtClean="0">
              <a:solidFill>
                <a:srgbClr val="C0504D">
                  <a:lumMod val="10000"/>
                </a:srgbClr>
              </a:solidFill>
            </a:endParaRPr>
          </a:p>
          <a:p>
            <a:r>
              <a:rPr lang="id-ID" sz="1400" dirty="0" smtClean="0">
                <a:solidFill>
                  <a:srgbClr val="C0504D">
                    <a:lumMod val="10000"/>
                  </a:srgbClr>
                </a:solidFill>
              </a:rPr>
              <a:t>	 </a:t>
            </a:r>
            <a:r>
              <a:rPr lang="id-ID" sz="1400" u="sng" dirty="0" smtClean="0">
                <a:solidFill>
                  <a:srgbClr val="C0504D">
                    <a:lumMod val="10000"/>
                  </a:srgbClr>
                </a:solidFill>
              </a:rPr>
              <a:t>Jenis belanja</a:t>
            </a:r>
            <a:r>
              <a:rPr lang="id-ID" sz="1400" dirty="0" smtClean="0">
                <a:solidFill>
                  <a:srgbClr val="C0504D">
                    <a:lumMod val="10000"/>
                  </a:srgbClr>
                </a:solidFill>
              </a:rPr>
              <a:t>:</a:t>
            </a:r>
          </a:p>
          <a:p>
            <a:pPr>
              <a:buFontTx/>
              <a:buChar char="-"/>
            </a:pPr>
            <a:r>
              <a:rPr lang="id-ID" sz="1400" dirty="0" smtClean="0">
                <a:solidFill>
                  <a:srgbClr val="C0504D">
                    <a:lumMod val="10000"/>
                  </a:srgbClr>
                </a:solidFill>
              </a:rPr>
              <a:t>	   - Belanja barang (52)</a:t>
            </a:r>
          </a:p>
          <a:p>
            <a:pPr>
              <a:buFontTx/>
              <a:buChar char="-"/>
            </a:pPr>
            <a:r>
              <a:rPr lang="id-ID" sz="1400" dirty="0" smtClean="0">
                <a:solidFill>
                  <a:srgbClr val="C0504D">
                    <a:lumMod val="10000"/>
                  </a:srgbClr>
                </a:solidFill>
              </a:rPr>
              <a:t>	   - Belanja modal (53)</a:t>
            </a:r>
          </a:p>
          <a:p>
            <a:pPr>
              <a:buFontTx/>
              <a:buChar char="-"/>
            </a:pPr>
            <a:r>
              <a:rPr lang="id-ID" sz="1400" dirty="0" smtClean="0">
                <a:solidFill>
                  <a:srgbClr val="C0504D">
                    <a:lumMod val="10000"/>
                  </a:srgbClr>
                </a:solidFill>
              </a:rPr>
              <a:t>	   - Belanja hibah (56)</a:t>
            </a:r>
          </a:p>
          <a:p>
            <a:pPr>
              <a:buFontTx/>
              <a:buChar char="-"/>
            </a:pPr>
            <a:r>
              <a:rPr lang="id-ID" sz="1400" dirty="0" smtClean="0">
                <a:solidFill>
                  <a:srgbClr val="C0504D">
                    <a:lumMod val="10000"/>
                  </a:srgbClr>
                </a:solidFill>
              </a:rPr>
              <a:t>	   - Bantuan sosial (57)</a:t>
            </a:r>
          </a:p>
          <a:p>
            <a:pPr>
              <a:buFontTx/>
              <a:buChar char="-"/>
            </a:pPr>
            <a:r>
              <a:rPr lang="id-ID" sz="1400" dirty="0" smtClean="0">
                <a:solidFill>
                  <a:srgbClr val="C0504D">
                    <a:lumMod val="10000"/>
                  </a:srgbClr>
                </a:solidFill>
              </a:rPr>
              <a:t>	   - Belanja Lain-lain (58)</a:t>
            </a:r>
          </a:p>
          <a:p>
            <a:pPr>
              <a:buFontTx/>
              <a:buChar char="-"/>
            </a:pPr>
            <a:endParaRPr lang="id-ID" sz="1400" dirty="0">
              <a:solidFill>
                <a:srgbClr val="C0504D">
                  <a:lumMod val="10000"/>
                </a:srgbClr>
              </a:solidFill>
            </a:endParaRPr>
          </a:p>
        </p:txBody>
      </p:sp>
      <p:sp>
        <p:nvSpPr>
          <p:cNvPr id="16" name="Rectangle 15"/>
          <p:cNvSpPr/>
          <p:nvPr/>
        </p:nvSpPr>
        <p:spPr>
          <a:xfrm>
            <a:off x="524661" y="2548337"/>
            <a:ext cx="3132943" cy="103432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 name="Rectangle 14"/>
          <p:cNvSpPr/>
          <p:nvPr/>
        </p:nvSpPr>
        <p:spPr>
          <a:xfrm>
            <a:off x="524656" y="1529007"/>
            <a:ext cx="1094282" cy="203866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aphicFrame>
        <p:nvGraphicFramePr>
          <p:cNvPr id="10" name="Content Placeholder 9"/>
          <p:cNvGraphicFramePr>
            <a:graphicFrameLocks noGrp="1"/>
          </p:cNvGraphicFramePr>
          <p:nvPr>
            <p:ph idx="1"/>
          </p:nvPr>
        </p:nvGraphicFramePr>
        <p:xfrm>
          <a:off x="326046" y="437223"/>
          <a:ext cx="3076731" cy="241091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554639" y="2512948"/>
            <a:ext cx="3087974" cy="1077218"/>
          </a:xfrm>
          <a:prstGeom prst="rect">
            <a:avLst/>
          </a:prstGeom>
          <a:noFill/>
        </p:spPr>
        <p:txBody>
          <a:bodyPr wrap="square" rtlCol="0">
            <a:spAutoFit/>
          </a:bodyPr>
          <a:lstStyle/>
          <a:p>
            <a:pPr marL="179388" indent="-179388">
              <a:buFont typeface="Wingdings" pitchFamily="2" charset="2"/>
              <a:buChar char="Ø"/>
            </a:pPr>
            <a:r>
              <a:rPr lang="id-ID" sz="1600" dirty="0" smtClean="0">
                <a:solidFill>
                  <a:srgbClr val="C0504D">
                    <a:lumMod val="10000"/>
                  </a:srgbClr>
                </a:solidFill>
                <a:latin typeface="Calibri" pitchFamily="34" charset="0"/>
                <a:cs typeface="Arial" pitchFamily="34" charset="0"/>
              </a:rPr>
              <a:t>Hibah/sumbangan</a:t>
            </a:r>
          </a:p>
          <a:p>
            <a:pPr marL="179388" indent="-179388">
              <a:buFont typeface="Wingdings" pitchFamily="2" charset="2"/>
              <a:buChar char="Ø"/>
            </a:pPr>
            <a:r>
              <a:rPr lang="id-ID" sz="1600" dirty="0" smtClean="0">
                <a:solidFill>
                  <a:srgbClr val="C0504D">
                    <a:lumMod val="10000"/>
                  </a:srgbClr>
                </a:solidFill>
                <a:latin typeface="Calibri" pitchFamily="34" charset="0"/>
                <a:cs typeface="Arial" pitchFamily="34" charset="0"/>
              </a:rPr>
              <a:t>Perjanjian/kontrak</a:t>
            </a:r>
          </a:p>
          <a:p>
            <a:pPr marL="179388" indent="-179388">
              <a:buFont typeface="Wingdings" pitchFamily="2" charset="2"/>
              <a:buChar char="Ø"/>
            </a:pPr>
            <a:r>
              <a:rPr lang="id-ID" sz="1600" dirty="0" smtClean="0">
                <a:solidFill>
                  <a:srgbClr val="C0504D">
                    <a:lumMod val="10000"/>
                  </a:srgbClr>
                </a:solidFill>
                <a:latin typeface="Calibri" pitchFamily="34" charset="0"/>
                <a:cs typeface="Arial" pitchFamily="34" charset="0"/>
              </a:rPr>
              <a:t>Peraturan perundang-undangan</a:t>
            </a:r>
          </a:p>
          <a:p>
            <a:pPr marL="179388" indent="-179388">
              <a:buFont typeface="Wingdings" pitchFamily="2" charset="2"/>
              <a:buChar char="Ø"/>
            </a:pPr>
            <a:r>
              <a:rPr lang="id-ID" sz="1600" dirty="0" smtClean="0">
                <a:solidFill>
                  <a:srgbClr val="C0504D">
                    <a:lumMod val="10000"/>
                  </a:srgbClr>
                </a:solidFill>
                <a:latin typeface="Calibri" pitchFamily="34" charset="0"/>
                <a:cs typeface="Arial" pitchFamily="34" charset="0"/>
              </a:rPr>
              <a:t>Putusan pengadilan</a:t>
            </a:r>
            <a:endParaRPr lang="id-ID" sz="1600" dirty="0">
              <a:solidFill>
                <a:srgbClr val="C0504D">
                  <a:lumMod val="10000"/>
                </a:srgbClr>
              </a:solidFill>
              <a:latin typeface="Calibri" pitchFamily="34" charset="0"/>
              <a:cs typeface="Arial" pitchFamily="34" charset="0"/>
            </a:endParaRPr>
          </a:p>
        </p:txBody>
      </p:sp>
      <p:sp>
        <p:nvSpPr>
          <p:cNvPr id="17" name="TextBox 16"/>
          <p:cNvSpPr txBox="1"/>
          <p:nvPr/>
        </p:nvSpPr>
        <p:spPr>
          <a:xfrm>
            <a:off x="1963719" y="944396"/>
            <a:ext cx="914401" cy="369332"/>
          </a:xfrm>
          <a:prstGeom prst="rect">
            <a:avLst/>
          </a:prstGeom>
          <a:noFill/>
        </p:spPr>
        <p:txBody>
          <a:bodyPr wrap="square" rtlCol="0">
            <a:spAutoFit/>
          </a:bodyPr>
          <a:lstStyle/>
          <a:p>
            <a:pPr algn="ctr"/>
            <a:r>
              <a:rPr lang="id-ID" dirty="0" smtClean="0">
                <a:solidFill>
                  <a:srgbClr val="C0504D">
                    <a:lumMod val="10000"/>
                  </a:srgbClr>
                </a:solidFill>
                <a:latin typeface="Calibri" pitchFamily="34" charset="0"/>
                <a:cs typeface="Arial" pitchFamily="34" charset="0"/>
              </a:rPr>
              <a:t>APBN</a:t>
            </a:r>
            <a:endParaRPr lang="id-ID" dirty="0">
              <a:solidFill>
                <a:srgbClr val="C0504D">
                  <a:lumMod val="10000"/>
                </a:srgbClr>
              </a:solidFill>
              <a:latin typeface="Calibri" pitchFamily="34" charset="0"/>
              <a:cs typeface="Arial" pitchFamily="34" charset="0"/>
            </a:endParaRPr>
          </a:p>
        </p:txBody>
      </p:sp>
      <p:sp>
        <p:nvSpPr>
          <p:cNvPr id="18" name="TextBox 17"/>
          <p:cNvSpPr txBox="1"/>
          <p:nvPr/>
        </p:nvSpPr>
        <p:spPr>
          <a:xfrm>
            <a:off x="449707" y="1411587"/>
            <a:ext cx="1036818" cy="738664"/>
          </a:xfrm>
          <a:prstGeom prst="rect">
            <a:avLst/>
          </a:prstGeom>
          <a:noFill/>
        </p:spPr>
        <p:txBody>
          <a:bodyPr wrap="square" rtlCol="0">
            <a:spAutoFit/>
          </a:bodyPr>
          <a:lstStyle/>
          <a:p>
            <a:pPr algn="r"/>
            <a:r>
              <a:rPr lang="id-ID" sz="1400" dirty="0" smtClean="0">
                <a:solidFill>
                  <a:srgbClr val="C0504D">
                    <a:lumMod val="10000"/>
                  </a:srgbClr>
                </a:solidFill>
                <a:latin typeface="Calibri" pitchFamily="34" charset="0"/>
                <a:cs typeface="Arial" pitchFamily="34" charset="0"/>
              </a:rPr>
              <a:t>Perolehan Lain yang sah</a:t>
            </a:r>
            <a:endParaRPr lang="id-ID" sz="1400" dirty="0">
              <a:solidFill>
                <a:srgbClr val="C0504D">
                  <a:lumMod val="10000"/>
                </a:srgbClr>
              </a:solidFill>
              <a:latin typeface="Calibri" pitchFamily="34" charset="0"/>
              <a:cs typeface="Arial" pitchFamily="34" charset="0"/>
            </a:endParaRPr>
          </a:p>
        </p:txBody>
      </p:sp>
      <p:sp>
        <p:nvSpPr>
          <p:cNvPr id="20" name="TextBox 19"/>
          <p:cNvSpPr txBox="1"/>
          <p:nvPr/>
        </p:nvSpPr>
        <p:spPr>
          <a:xfrm>
            <a:off x="6115984" y="2323476"/>
            <a:ext cx="2908092" cy="4278094"/>
          </a:xfrm>
          <a:prstGeom prst="rect">
            <a:avLst/>
          </a:prstGeom>
          <a:solidFill>
            <a:schemeClr val="bg1"/>
          </a:solidFill>
          <a:ln w="28575">
            <a:solidFill>
              <a:schemeClr val="accent2">
                <a:lumMod val="10000"/>
              </a:schemeClr>
            </a:solidFill>
          </a:ln>
        </p:spPr>
        <p:txBody>
          <a:bodyPr wrap="square" rtlCol="0">
            <a:spAutoFit/>
          </a:bodyPr>
          <a:lstStyle/>
          <a:p>
            <a:pPr algn="ctr"/>
            <a:r>
              <a:rPr lang="id-ID" sz="1600" b="1" dirty="0" smtClean="0">
                <a:solidFill>
                  <a:srgbClr val="C0504D">
                    <a:lumMod val="10000"/>
                  </a:srgbClr>
                </a:solidFill>
                <a:latin typeface="Calibri" pitchFamily="34" charset="0"/>
                <a:cs typeface="Arial" pitchFamily="34" charset="0"/>
              </a:rPr>
              <a:t>PERTANGGUNGJAWABAN</a:t>
            </a:r>
          </a:p>
          <a:p>
            <a:endParaRPr lang="id-ID" sz="1600" dirty="0" smtClean="0">
              <a:solidFill>
                <a:srgbClr val="C0504D">
                  <a:lumMod val="10000"/>
                </a:srgbClr>
              </a:solidFill>
              <a:latin typeface="Calibri" pitchFamily="34" charset="0"/>
              <a:cs typeface="Arial" pitchFamily="34" charset="0"/>
            </a:endParaRPr>
          </a:p>
          <a:p>
            <a:r>
              <a:rPr lang="id-ID" sz="1600" b="1" u="sng" dirty="0" smtClean="0">
                <a:solidFill>
                  <a:srgbClr val="C0504D">
                    <a:lumMod val="10000"/>
                  </a:srgbClr>
                </a:solidFill>
                <a:latin typeface="Calibri" pitchFamily="34" charset="0"/>
                <a:cs typeface="Arial" pitchFamily="34" charset="0"/>
              </a:rPr>
              <a:t>Aset Lancar</a:t>
            </a:r>
          </a:p>
          <a:p>
            <a:r>
              <a:rPr lang="id-ID" sz="1600" dirty="0" smtClean="0">
                <a:solidFill>
                  <a:srgbClr val="C0504D">
                    <a:lumMod val="10000"/>
                  </a:srgbClr>
                </a:solidFill>
                <a:latin typeface="Calibri" pitchFamily="34" charset="0"/>
                <a:cs typeface="Arial" pitchFamily="34" charset="0"/>
                <a:sym typeface="Wingdings" pitchFamily="2" charset="2"/>
              </a:rPr>
              <a:t> Persediaan</a:t>
            </a:r>
            <a:endParaRPr lang="id-ID" sz="1600" dirty="0" smtClean="0">
              <a:solidFill>
                <a:srgbClr val="C0504D">
                  <a:lumMod val="10000"/>
                </a:srgbClr>
              </a:solidFill>
              <a:latin typeface="Calibri" pitchFamily="34" charset="0"/>
              <a:cs typeface="Arial" pitchFamily="34" charset="0"/>
            </a:endParaRPr>
          </a:p>
          <a:p>
            <a:endParaRPr lang="id-ID" sz="1600" dirty="0" smtClean="0">
              <a:solidFill>
                <a:srgbClr val="C0504D">
                  <a:lumMod val="10000"/>
                </a:srgbClr>
              </a:solidFill>
              <a:latin typeface="Calibri" pitchFamily="34" charset="0"/>
              <a:cs typeface="Arial" pitchFamily="34" charset="0"/>
            </a:endParaRPr>
          </a:p>
          <a:p>
            <a:r>
              <a:rPr lang="id-ID" sz="1600" b="1" u="sng" dirty="0" smtClean="0">
                <a:solidFill>
                  <a:srgbClr val="C0504D">
                    <a:lumMod val="10000"/>
                  </a:srgbClr>
                </a:solidFill>
                <a:latin typeface="Calibri" pitchFamily="34" charset="0"/>
                <a:cs typeface="Arial" pitchFamily="34" charset="0"/>
              </a:rPr>
              <a:t>Aset Tetap</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Tanah</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Peralatan dan </a:t>
            </a:r>
            <a:r>
              <a:rPr lang="en-US" sz="1600" dirty="0" smtClean="0">
                <a:solidFill>
                  <a:srgbClr val="C0504D">
                    <a:lumMod val="10000"/>
                  </a:srgbClr>
                </a:solidFill>
                <a:latin typeface="Calibri" pitchFamily="34" charset="0"/>
                <a:cs typeface="Arial" pitchFamily="34" charset="0"/>
                <a:sym typeface="Wingdings" pitchFamily="2" charset="2"/>
              </a:rPr>
              <a:t>M</a:t>
            </a:r>
            <a:r>
              <a:rPr lang="id-ID" sz="1600" dirty="0" smtClean="0">
                <a:solidFill>
                  <a:srgbClr val="C0504D">
                    <a:lumMod val="10000"/>
                  </a:srgbClr>
                </a:solidFill>
                <a:latin typeface="Calibri" pitchFamily="34" charset="0"/>
                <a:cs typeface="Arial" pitchFamily="34" charset="0"/>
                <a:sym typeface="Wingdings" pitchFamily="2" charset="2"/>
              </a:rPr>
              <a:t>esin</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Gedung dan </a:t>
            </a:r>
            <a:r>
              <a:rPr lang="en-US" sz="1600" dirty="0" smtClean="0">
                <a:solidFill>
                  <a:srgbClr val="C0504D">
                    <a:lumMod val="10000"/>
                  </a:srgbClr>
                </a:solidFill>
                <a:latin typeface="Calibri" pitchFamily="34" charset="0"/>
                <a:cs typeface="Arial" pitchFamily="34" charset="0"/>
                <a:sym typeface="Wingdings" pitchFamily="2" charset="2"/>
              </a:rPr>
              <a:t>B</a:t>
            </a:r>
            <a:r>
              <a:rPr lang="id-ID" sz="1600" dirty="0" smtClean="0">
                <a:solidFill>
                  <a:srgbClr val="C0504D">
                    <a:lumMod val="10000"/>
                  </a:srgbClr>
                </a:solidFill>
                <a:latin typeface="Calibri" pitchFamily="34" charset="0"/>
                <a:cs typeface="Arial" pitchFamily="34" charset="0"/>
                <a:sym typeface="Wingdings" pitchFamily="2" charset="2"/>
              </a:rPr>
              <a:t>angunan</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Jalan, </a:t>
            </a:r>
            <a:r>
              <a:rPr lang="en-US" sz="1600" dirty="0" smtClean="0">
                <a:solidFill>
                  <a:srgbClr val="C0504D">
                    <a:lumMod val="10000"/>
                  </a:srgbClr>
                </a:solidFill>
                <a:latin typeface="Calibri" pitchFamily="34" charset="0"/>
                <a:cs typeface="Arial" pitchFamily="34" charset="0"/>
                <a:sym typeface="Wingdings" pitchFamily="2" charset="2"/>
              </a:rPr>
              <a:t>I</a:t>
            </a:r>
            <a:r>
              <a:rPr lang="id-ID" sz="1600" dirty="0" smtClean="0">
                <a:solidFill>
                  <a:srgbClr val="C0504D">
                    <a:lumMod val="10000"/>
                  </a:srgbClr>
                </a:solidFill>
                <a:latin typeface="Calibri" pitchFamily="34" charset="0"/>
                <a:cs typeface="Arial" pitchFamily="34" charset="0"/>
                <a:sym typeface="Wingdings" pitchFamily="2" charset="2"/>
              </a:rPr>
              <a:t>rigasi dan </a:t>
            </a:r>
            <a:r>
              <a:rPr lang="en-US" sz="1600" dirty="0" smtClean="0">
                <a:solidFill>
                  <a:srgbClr val="C0504D">
                    <a:lumMod val="10000"/>
                  </a:srgbClr>
                </a:solidFill>
                <a:latin typeface="Calibri" pitchFamily="34" charset="0"/>
                <a:cs typeface="Arial" pitchFamily="34" charset="0"/>
                <a:sym typeface="Wingdings" pitchFamily="2" charset="2"/>
              </a:rPr>
              <a:t>J</a:t>
            </a:r>
            <a:r>
              <a:rPr lang="id-ID" sz="1600" dirty="0" smtClean="0">
                <a:solidFill>
                  <a:srgbClr val="C0504D">
                    <a:lumMod val="10000"/>
                  </a:srgbClr>
                </a:solidFill>
                <a:latin typeface="Calibri" pitchFamily="34" charset="0"/>
                <a:cs typeface="Arial" pitchFamily="34" charset="0"/>
                <a:sym typeface="Wingdings" pitchFamily="2" charset="2"/>
              </a:rPr>
              <a:t>aringan</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Aset </a:t>
            </a:r>
            <a:r>
              <a:rPr lang="en-US" sz="1600" dirty="0" smtClean="0">
                <a:solidFill>
                  <a:srgbClr val="C0504D">
                    <a:lumMod val="10000"/>
                  </a:srgbClr>
                </a:solidFill>
                <a:latin typeface="Calibri" pitchFamily="34" charset="0"/>
                <a:cs typeface="Arial" pitchFamily="34" charset="0"/>
                <a:sym typeface="Wingdings" pitchFamily="2" charset="2"/>
              </a:rPr>
              <a:t>T</a:t>
            </a:r>
            <a:r>
              <a:rPr lang="id-ID" sz="1600" dirty="0" smtClean="0">
                <a:solidFill>
                  <a:srgbClr val="C0504D">
                    <a:lumMod val="10000"/>
                  </a:srgbClr>
                </a:solidFill>
                <a:latin typeface="Calibri" pitchFamily="34" charset="0"/>
                <a:cs typeface="Arial" pitchFamily="34" charset="0"/>
                <a:sym typeface="Wingdings" pitchFamily="2" charset="2"/>
              </a:rPr>
              <a:t>etap </a:t>
            </a:r>
            <a:r>
              <a:rPr lang="en-US" sz="1600" dirty="0" smtClean="0">
                <a:solidFill>
                  <a:srgbClr val="C0504D">
                    <a:lumMod val="10000"/>
                  </a:srgbClr>
                </a:solidFill>
                <a:latin typeface="Calibri" pitchFamily="34" charset="0"/>
                <a:cs typeface="Arial" pitchFamily="34" charset="0"/>
                <a:sym typeface="Wingdings" pitchFamily="2" charset="2"/>
              </a:rPr>
              <a:t>L</a:t>
            </a:r>
            <a:r>
              <a:rPr lang="id-ID" sz="1600" dirty="0" smtClean="0">
                <a:solidFill>
                  <a:srgbClr val="C0504D">
                    <a:lumMod val="10000"/>
                  </a:srgbClr>
                </a:solidFill>
                <a:latin typeface="Calibri" pitchFamily="34" charset="0"/>
                <a:cs typeface="Arial" pitchFamily="34" charset="0"/>
                <a:sym typeface="Wingdings" pitchFamily="2" charset="2"/>
              </a:rPr>
              <a:t>ainnya</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Konstruksi Dalam Pengerjaan</a:t>
            </a:r>
            <a:endParaRPr lang="id-ID" sz="1600" dirty="0" smtClean="0">
              <a:solidFill>
                <a:srgbClr val="C0504D">
                  <a:lumMod val="10000"/>
                </a:srgbClr>
              </a:solidFill>
              <a:latin typeface="Calibri" pitchFamily="34" charset="0"/>
              <a:cs typeface="Arial" pitchFamily="34" charset="0"/>
            </a:endParaRPr>
          </a:p>
          <a:p>
            <a:endParaRPr lang="id-ID" sz="1600" dirty="0" smtClean="0">
              <a:solidFill>
                <a:srgbClr val="C0504D">
                  <a:lumMod val="10000"/>
                </a:srgbClr>
              </a:solidFill>
              <a:latin typeface="Calibri" pitchFamily="34" charset="0"/>
              <a:cs typeface="Arial" pitchFamily="34" charset="0"/>
            </a:endParaRPr>
          </a:p>
          <a:p>
            <a:r>
              <a:rPr lang="id-ID" sz="1600" b="1" u="sng" dirty="0" smtClean="0">
                <a:solidFill>
                  <a:srgbClr val="C0504D">
                    <a:lumMod val="10000"/>
                  </a:srgbClr>
                </a:solidFill>
                <a:latin typeface="Calibri" pitchFamily="34" charset="0"/>
                <a:cs typeface="Arial" pitchFamily="34" charset="0"/>
              </a:rPr>
              <a:t>Aset Lain-lain</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Aset Tidak Berwujud</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Kerjasama Pihak Ketiga</a:t>
            </a:r>
          </a:p>
          <a:p>
            <a:pPr>
              <a:buFont typeface="Wingdings"/>
              <a:buChar char="à"/>
            </a:pPr>
            <a:r>
              <a:rPr lang="id-ID" sz="1600" dirty="0" smtClean="0">
                <a:solidFill>
                  <a:srgbClr val="C0504D">
                    <a:lumMod val="10000"/>
                  </a:srgbClr>
                </a:solidFill>
                <a:latin typeface="Calibri" pitchFamily="34" charset="0"/>
                <a:cs typeface="Arial" pitchFamily="34" charset="0"/>
                <a:sym typeface="Wingdings" pitchFamily="2" charset="2"/>
              </a:rPr>
              <a:t> Aset yang tidak digunakan</a:t>
            </a:r>
            <a:endParaRPr lang="id-ID" sz="1600" dirty="0">
              <a:solidFill>
                <a:srgbClr val="C0504D">
                  <a:lumMod val="10000"/>
                </a:srgbClr>
              </a:solidFill>
              <a:latin typeface="Calibri" pitchFamily="34" charset="0"/>
              <a:cs typeface="Arial" pitchFamily="34" charset="0"/>
            </a:endParaRPr>
          </a:p>
        </p:txBody>
      </p:sp>
      <p:sp>
        <p:nvSpPr>
          <p:cNvPr id="24" name="Bent Arrow 23"/>
          <p:cNvSpPr/>
          <p:nvPr/>
        </p:nvSpPr>
        <p:spPr>
          <a:xfrm rot="5400000">
            <a:off x="6142220" y="1008091"/>
            <a:ext cx="914400" cy="1311640"/>
          </a:xfrm>
          <a:prstGeom prst="bentArrow">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black"/>
              </a:solidFill>
            </a:endParaRPr>
          </a:p>
        </p:txBody>
      </p:sp>
      <p:grpSp>
        <p:nvGrpSpPr>
          <p:cNvPr id="2" name="Group 27"/>
          <p:cNvGrpSpPr/>
          <p:nvPr/>
        </p:nvGrpSpPr>
        <p:grpSpPr>
          <a:xfrm>
            <a:off x="436418" y="4532026"/>
            <a:ext cx="4320464" cy="1918314"/>
            <a:chOff x="1169233" y="3782520"/>
            <a:chExt cx="3977391" cy="1918314"/>
          </a:xfrm>
        </p:grpSpPr>
        <p:sp>
          <p:nvSpPr>
            <p:cNvPr id="25" name="TextBox 24"/>
            <p:cNvSpPr txBox="1"/>
            <p:nvPr/>
          </p:nvSpPr>
          <p:spPr>
            <a:xfrm>
              <a:off x="1169233" y="4122296"/>
              <a:ext cx="1933731" cy="1569660"/>
            </a:xfrm>
            <a:prstGeom prst="rect">
              <a:avLst/>
            </a:prstGeom>
            <a:solidFill>
              <a:srgbClr val="FFFFCC"/>
            </a:solidFill>
            <a:ln w="28575">
              <a:solidFill>
                <a:schemeClr val="accent2">
                  <a:lumMod val="10000"/>
                </a:schemeClr>
              </a:solidFill>
            </a:ln>
          </p:spPr>
          <p:txBody>
            <a:bodyPr wrap="square" rtlCol="0">
              <a:spAutoFit/>
            </a:bodyPr>
            <a:lstStyle/>
            <a:p>
              <a:pPr>
                <a:buFont typeface="Wingdings" pitchFamily="2" charset="2"/>
                <a:buChar char="Ø"/>
              </a:pPr>
              <a:r>
                <a:rPr lang="id-ID" sz="1600" b="1" u="sng" dirty="0" smtClean="0">
                  <a:solidFill>
                    <a:srgbClr val="C0504D">
                      <a:lumMod val="10000"/>
                    </a:srgbClr>
                  </a:solidFill>
                  <a:latin typeface="Calibri" pitchFamily="34" charset="0"/>
                  <a:cs typeface="Arial" pitchFamily="34" charset="0"/>
                </a:rPr>
                <a:t>Penggunaan</a:t>
              </a:r>
            </a:p>
            <a:p>
              <a:pPr>
                <a:buFont typeface="Wingdings" pitchFamily="2" charset="2"/>
                <a:buChar char="Ø"/>
              </a:pPr>
              <a:r>
                <a:rPr lang="id-ID" sz="1600" b="1" u="sng" dirty="0" smtClean="0">
                  <a:solidFill>
                    <a:srgbClr val="C0504D">
                      <a:lumMod val="10000"/>
                    </a:srgbClr>
                  </a:solidFill>
                  <a:latin typeface="Calibri" pitchFamily="34" charset="0"/>
                  <a:cs typeface="Arial" pitchFamily="34" charset="0"/>
                </a:rPr>
                <a:t>Pemanfaatan</a:t>
              </a:r>
            </a:p>
            <a:p>
              <a:pPr marL="187325">
                <a:buFontTx/>
                <a:buChar char="-"/>
              </a:pPr>
              <a:r>
                <a:rPr lang="id-ID" sz="1600" dirty="0" smtClean="0">
                  <a:solidFill>
                    <a:srgbClr val="C0504D">
                      <a:lumMod val="10000"/>
                    </a:srgbClr>
                  </a:solidFill>
                  <a:latin typeface="Calibri" pitchFamily="34" charset="0"/>
                  <a:cs typeface="Arial" pitchFamily="34" charset="0"/>
                </a:rPr>
                <a:t> Sewa</a:t>
              </a:r>
            </a:p>
            <a:p>
              <a:pPr marL="187325">
                <a:buFontTx/>
                <a:buChar char="-"/>
              </a:pPr>
              <a:r>
                <a:rPr lang="id-ID" sz="1600" dirty="0" smtClean="0">
                  <a:solidFill>
                    <a:srgbClr val="C0504D">
                      <a:lumMod val="10000"/>
                    </a:srgbClr>
                  </a:solidFill>
                  <a:latin typeface="Calibri" pitchFamily="34" charset="0"/>
                  <a:cs typeface="Arial" pitchFamily="34" charset="0"/>
                </a:rPr>
                <a:t> Pinjam pakai</a:t>
              </a:r>
            </a:p>
            <a:p>
              <a:pPr marL="187325">
                <a:buFontTx/>
                <a:buChar char="-"/>
              </a:pPr>
              <a:r>
                <a:rPr lang="id-ID" sz="1600" dirty="0" smtClean="0">
                  <a:solidFill>
                    <a:srgbClr val="C0504D">
                      <a:lumMod val="10000"/>
                    </a:srgbClr>
                  </a:solidFill>
                  <a:latin typeface="Calibri" pitchFamily="34" charset="0"/>
                  <a:cs typeface="Arial" pitchFamily="34" charset="0"/>
                </a:rPr>
                <a:t> KSP</a:t>
              </a:r>
            </a:p>
            <a:p>
              <a:pPr marL="187325">
                <a:buFontTx/>
                <a:buChar char="-"/>
              </a:pPr>
              <a:r>
                <a:rPr lang="id-ID" sz="1600" dirty="0" smtClean="0">
                  <a:solidFill>
                    <a:srgbClr val="C0504D">
                      <a:lumMod val="10000"/>
                    </a:srgbClr>
                  </a:solidFill>
                  <a:latin typeface="Calibri" pitchFamily="34" charset="0"/>
                  <a:cs typeface="Arial" pitchFamily="34" charset="0"/>
                </a:rPr>
                <a:t> BGS/BSG</a:t>
              </a:r>
              <a:endParaRPr lang="id-ID" sz="1600" dirty="0">
                <a:solidFill>
                  <a:srgbClr val="C0504D">
                    <a:lumMod val="10000"/>
                  </a:srgbClr>
                </a:solidFill>
                <a:latin typeface="Calibri" pitchFamily="34" charset="0"/>
                <a:cs typeface="Arial" pitchFamily="34" charset="0"/>
              </a:endParaRPr>
            </a:p>
          </p:txBody>
        </p:sp>
        <p:sp>
          <p:nvSpPr>
            <p:cNvPr id="26" name="TextBox 25"/>
            <p:cNvSpPr txBox="1"/>
            <p:nvPr/>
          </p:nvSpPr>
          <p:spPr>
            <a:xfrm>
              <a:off x="2948473" y="3884952"/>
              <a:ext cx="2195652" cy="1815882"/>
            </a:xfrm>
            <a:prstGeom prst="rect">
              <a:avLst/>
            </a:prstGeom>
            <a:solidFill>
              <a:srgbClr val="FFFFCC"/>
            </a:solidFill>
            <a:ln w="28575">
              <a:solidFill>
                <a:schemeClr val="accent2">
                  <a:lumMod val="10000"/>
                </a:schemeClr>
              </a:solidFill>
            </a:ln>
          </p:spPr>
          <p:txBody>
            <a:bodyPr wrap="square" rtlCol="0">
              <a:spAutoFit/>
            </a:bodyPr>
            <a:lstStyle/>
            <a:p>
              <a:pPr algn="ctr"/>
              <a:r>
                <a:rPr lang="id-ID" sz="1600" b="1" dirty="0" smtClean="0">
                  <a:solidFill>
                    <a:srgbClr val="C0504D">
                      <a:lumMod val="10000"/>
                    </a:srgbClr>
                  </a:solidFill>
                  <a:latin typeface="Calibri" pitchFamily="34" charset="0"/>
                  <a:cs typeface="Arial" pitchFamily="34" charset="0"/>
                </a:rPr>
                <a:t>PENGELOLAAN</a:t>
              </a:r>
            </a:p>
            <a:p>
              <a:pPr>
                <a:buFont typeface="Wingdings" pitchFamily="2" charset="2"/>
                <a:buChar char="Ø"/>
              </a:pPr>
              <a:r>
                <a:rPr lang="id-ID" sz="1600" b="1" u="sng" dirty="0" smtClean="0">
                  <a:solidFill>
                    <a:srgbClr val="C0504D">
                      <a:lumMod val="10000"/>
                    </a:srgbClr>
                  </a:solidFill>
                  <a:latin typeface="Calibri" pitchFamily="34" charset="0"/>
                  <a:cs typeface="Arial" pitchFamily="34" charset="0"/>
                </a:rPr>
                <a:t>Pemindahtanganan</a:t>
              </a:r>
            </a:p>
            <a:p>
              <a:pPr marL="187325">
                <a:buFontTx/>
                <a:buChar char="-"/>
              </a:pPr>
              <a:r>
                <a:rPr lang="id-ID" sz="1600" dirty="0" smtClean="0">
                  <a:solidFill>
                    <a:srgbClr val="C0504D">
                      <a:lumMod val="10000"/>
                    </a:srgbClr>
                  </a:solidFill>
                  <a:latin typeface="Calibri" pitchFamily="34" charset="0"/>
                  <a:cs typeface="Arial" pitchFamily="34" charset="0"/>
                </a:rPr>
                <a:t> Penjualan</a:t>
              </a:r>
            </a:p>
            <a:p>
              <a:pPr marL="187325">
                <a:buFontTx/>
                <a:buChar char="-"/>
              </a:pPr>
              <a:r>
                <a:rPr lang="id-ID" sz="1600" dirty="0" smtClean="0">
                  <a:solidFill>
                    <a:srgbClr val="C0504D">
                      <a:lumMod val="10000"/>
                    </a:srgbClr>
                  </a:solidFill>
                  <a:latin typeface="Calibri" pitchFamily="34" charset="0"/>
                  <a:cs typeface="Arial" pitchFamily="34" charset="0"/>
                </a:rPr>
                <a:t> Hibah</a:t>
              </a:r>
            </a:p>
            <a:p>
              <a:pPr marL="187325">
                <a:buFontTx/>
                <a:buChar char="-"/>
              </a:pPr>
              <a:r>
                <a:rPr lang="id-ID" sz="1600" dirty="0" smtClean="0">
                  <a:solidFill>
                    <a:srgbClr val="C0504D">
                      <a:lumMod val="10000"/>
                    </a:srgbClr>
                  </a:solidFill>
                  <a:latin typeface="Calibri" pitchFamily="34" charset="0"/>
                  <a:cs typeface="Arial" pitchFamily="34" charset="0"/>
                </a:rPr>
                <a:t> Tukar-menukar</a:t>
              </a:r>
            </a:p>
            <a:p>
              <a:pPr marL="187325">
                <a:buFontTx/>
                <a:buChar char="-"/>
              </a:pPr>
              <a:r>
                <a:rPr lang="id-ID" sz="1600" dirty="0" smtClean="0">
                  <a:solidFill>
                    <a:srgbClr val="C0504D">
                      <a:lumMod val="10000"/>
                    </a:srgbClr>
                  </a:solidFill>
                  <a:latin typeface="Calibri" pitchFamily="34" charset="0"/>
                  <a:cs typeface="Arial" pitchFamily="34" charset="0"/>
                </a:rPr>
                <a:t> PMP</a:t>
              </a:r>
            </a:p>
            <a:p>
              <a:pPr>
                <a:buFont typeface="Wingdings" pitchFamily="2" charset="2"/>
                <a:buChar char="Ø"/>
              </a:pPr>
              <a:r>
                <a:rPr lang="id-ID" sz="1600" b="1" u="sng" dirty="0" smtClean="0">
                  <a:solidFill>
                    <a:srgbClr val="C0504D">
                      <a:lumMod val="10000"/>
                    </a:srgbClr>
                  </a:solidFill>
                  <a:latin typeface="Calibri" pitchFamily="34" charset="0"/>
                  <a:cs typeface="Arial" pitchFamily="34" charset="0"/>
                </a:rPr>
                <a:t>Penghapusan</a:t>
              </a:r>
              <a:endParaRPr lang="id-ID" sz="1600" b="1" u="sng" dirty="0">
                <a:solidFill>
                  <a:srgbClr val="C0504D">
                    <a:lumMod val="10000"/>
                  </a:srgbClr>
                </a:solidFill>
                <a:latin typeface="Calibri" pitchFamily="34" charset="0"/>
                <a:cs typeface="Arial" pitchFamily="34" charset="0"/>
              </a:endParaRPr>
            </a:p>
          </p:txBody>
        </p:sp>
        <p:sp>
          <p:nvSpPr>
            <p:cNvPr id="27" name="TextBox 26"/>
            <p:cNvSpPr txBox="1"/>
            <p:nvPr/>
          </p:nvSpPr>
          <p:spPr>
            <a:xfrm>
              <a:off x="1174230" y="3782520"/>
              <a:ext cx="3972394" cy="338554"/>
            </a:xfrm>
            <a:prstGeom prst="rect">
              <a:avLst/>
            </a:prstGeom>
            <a:solidFill>
              <a:srgbClr val="FFCCCC"/>
            </a:solidFill>
            <a:ln w="28575">
              <a:solidFill>
                <a:schemeClr val="accent2">
                  <a:lumMod val="10000"/>
                </a:schemeClr>
              </a:solidFill>
            </a:ln>
          </p:spPr>
          <p:txBody>
            <a:bodyPr wrap="square" rtlCol="0">
              <a:spAutoFit/>
            </a:bodyPr>
            <a:lstStyle/>
            <a:p>
              <a:pPr algn="ctr"/>
              <a:r>
                <a:rPr lang="id-ID" sz="1600" b="1" dirty="0" smtClean="0">
                  <a:solidFill>
                    <a:srgbClr val="C0504D">
                      <a:lumMod val="10000"/>
                    </a:srgbClr>
                  </a:solidFill>
                  <a:latin typeface="Calibri" pitchFamily="34" charset="0"/>
                  <a:cs typeface="Arial" pitchFamily="34" charset="0"/>
                </a:rPr>
                <a:t>PENGELOLAAN</a:t>
              </a:r>
            </a:p>
          </p:txBody>
        </p:sp>
      </p:grpSp>
      <p:sp>
        <p:nvSpPr>
          <p:cNvPr id="29" name="Right Arrow 28"/>
          <p:cNvSpPr/>
          <p:nvPr/>
        </p:nvSpPr>
        <p:spPr>
          <a:xfrm>
            <a:off x="4901784" y="4766890"/>
            <a:ext cx="1094282" cy="1424065"/>
          </a:xfrm>
          <a:prstGeom prst="rightArrow">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solidFill>
                <a:prstClr val="white"/>
              </a:solidFill>
            </a:endParaRPr>
          </a:p>
        </p:txBody>
      </p:sp>
      <p:sp>
        <p:nvSpPr>
          <p:cNvPr id="31" name="Down Arrow 30"/>
          <p:cNvSpPr/>
          <p:nvPr/>
        </p:nvSpPr>
        <p:spPr>
          <a:xfrm>
            <a:off x="1940548" y="3777521"/>
            <a:ext cx="1394086" cy="674558"/>
          </a:xfrm>
          <a:prstGeom prst="downArrow">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solidFill>
                <a:prstClr val="white"/>
              </a:solidFill>
            </a:endParaRPr>
          </a:p>
        </p:txBody>
      </p:sp>
      <p:sp>
        <p:nvSpPr>
          <p:cNvPr id="21" name="Vertical Scroll 20"/>
          <p:cNvSpPr/>
          <p:nvPr/>
        </p:nvSpPr>
        <p:spPr>
          <a:xfrm>
            <a:off x="3366655" y="2293514"/>
            <a:ext cx="2660072" cy="2049903"/>
          </a:xfrm>
          <a:prstGeom prst="verticalScroll">
            <a:avLst/>
          </a:prstGeom>
          <a:solidFill>
            <a:srgbClr val="F5FDF5"/>
          </a:solidFill>
          <a:ln>
            <a:solidFill>
              <a:srgbClr val="003300"/>
            </a:solidFill>
          </a:ln>
        </p:spPr>
        <p:style>
          <a:lnRef idx="0">
            <a:schemeClr val="accent3"/>
          </a:lnRef>
          <a:fillRef idx="3">
            <a:schemeClr val="accent3"/>
          </a:fillRef>
          <a:effectRef idx="3">
            <a:schemeClr val="accent3"/>
          </a:effectRef>
          <a:fontRef idx="minor">
            <a:schemeClr val="lt1"/>
          </a:fontRef>
        </p:style>
        <p:txBody>
          <a:bodyPr rtlCol="0" anchor="ctr"/>
          <a:lstStyle/>
          <a:p>
            <a:r>
              <a:rPr lang="id-ID" sz="1400" dirty="0" smtClean="0">
                <a:solidFill>
                  <a:srgbClr val="003300"/>
                </a:solidFill>
              </a:rPr>
              <a:t>Termasuk :</a:t>
            </a:r>
          </a:p>
          <a:p>
            <a:pPr marL="179388" indent="-179388">
              <a:buFont typeface="Wingdings" pitchFamily="2" charset="2"/>
              <a:buChar char="Ø"/>
            </a:pPr>
            <a:r>
              <a:rPr lang="id-ID" sz="1400" dirty="0" smtClean="0">
                <a:solidFill>
                  <a:srgbClr val="003300"/>
                </a:solidFill>
              </a:rPr>
              <a:t>Dana Dekonsentrasi/</a:t>
            </a:r>
            <a:r>
              <a:rPr lang="en-US" sz="1400" dirty="0" smtClean="0">
                <a:solidFill>
                  <a:srgbClr val="003300"/>
                </a:solidFill>
              </a:rPr>
              <a:t> </a:t>
            </a:r>
            <a:r>
              <a:rPr lang="id-ID" sz="1400" dirty="0" smtClean="0">
                <a:solidFill>
                  <a:srgbClr val="003300"/>
                </a:solidFill>
              </a:rPr>
              <a:t>Tugas Pembantuan;</a:t>
            </a:r>
          </a:p>
          <a:p>
            <a:pPr marL="179388" indent="-179388">
              <a:buFont typeface="Wingdings" pitchFamily="2" charset="2"/>
              <a:buChar char="Ø"/>
            </a:pPr>
            <a:r>
              <a:rPr lang="id-ID" sz="1400" dirty="0" smtClean="0">
                <a:solidFill>
                  <a:srgbClr val="003300"/>
                </a:solidFill>
              </a:rPr>
              <a:t>Bagian Anggaran Pembiayaan dan Perhitungan </a:t>
            </a:r>
            <a:r>
              <a:rPr lang="id-ID" sz="1400" smtClean="0">
                <a:solidFill>
                  <a:srgbClr val="003300"/>
                </a:solidFill>
              </a:rPr>
              <a:t>(999.0</a:t>
            </a:r>
            <a:r>
              <a:rPr lang="en-US" sz="1400" smtClean="0">
                <a:solidFill>
                  <a:srgbClr val="003300"/>
                </a:solidFill>
              </a:rPr>
              <a:t>8</a:t>
            </a:r>
            <a:r>
              <a:rPr lang="id-ID" sz="1400" smtClean="0">
                <a:solidFill>
                  <a:srgbClr val="003300"/>
                </a:solidFill>
              </a:rPr>
              <a:t>)</a:t>
            </a:r>
            <a:endParaRPr lang="en-US" sz="1400" dirty="0" smtClean="0">
              <a:solidFill>
                <a:srgbClr val="003300"/>
              </a:solidFill>
            </a:endParaRPr>
          </a:p>
          <a:p>
            <a:pPr marL="179388" indent="-179388">
              <a:buFont typeface="Wingdings" pitchFamily="2" charset="2"/>
              <a:buChar char="Ø"/>
            </a:pPr>
            <a:r>
              <a:rPr lang="en-US" sz="1400" dirty="0" smtClean="0">
                <a:solidFill>
                  <a:srgbClr val="003300"/>
                </a:solidFill>
              </a:rPr>
              <a:t>BLU</a:t>
            </a:r>
            <a:endParaRPr lang="id-ID" sz="1400" dirty="0">
              <a:solidFill>
                <a:srgbClr val="003300"/>
              </a:solidFill>
            </a:endParaRPr>
          </a:p>
        </p:txBody>
      </p:sp>
      <p:sp>
        <p:nvSpPr>
          <p:cNvPr id="23" name="TextBox 22"/>
          <p:cNvSpPr txBox="1"/>
          <p:nvPr/>
        </p:nvSpPr>
        <p:spPr>
          <a:xfrm>
            <a:off x="6276112" y="457200"/>
            <a:ext cx="2805545" cy="1446550"/>
          </a:xfrm>
          <a:prstGeom prst="rect">
            <a:avLst/>
          </a:prstGeom>
          <a:noFill/>
        </p:spPr>
        <p:txBody>
          <a:bodyPr wrap="square" rtlCol="0">
            <a:spAutoFit/>
          </a:bodyPr>
          <a:lstStyle/>
          <a:p>
            <a:pPr algn="r"/>
            <a:r>
              <a:rPr lang="en-US" sz="2800" b="1" smtClean="0">
                <a:solidFill>
                  <a:srgbClr val="8064A2">
                    <a:lumMod val="10000"/>
                  </a:srgbClr>
                </a:solidFill>
                <a:effectLst>
                  <a:outerShdw blurRad="38100" dist="38100" dir="2700000" algn="tl">
                    <a:srgbClr val="000000">
                      <a:alpha val="43137"/>
                    </a:srgbClr>
                  </a:outerShdw>
                </a:effectLst>
                <a:latin typeface="Calibri"/>
                <a:cs typeface="Arial" pitchFamily="34" charset="0"/>
              </a:rPr>
              <a:t>RUANG LINGKUP </a:t>
            </a:r>
            <a:r>
              <a:rPr lang="en-US" sz="6000" b="1" smtClean="0">
                <a:solidFill>
                  <a:srgbClr val="8064A2">
                    <a:lumMod val="10000"/>
                  </a:srgbClr>
                </a:solidFill>
                <a:effectLst>
                  <a:outerShdw blurRad="38100" dist="38100" dir="2700000" algn="tl">
                    <a:srgbClr val="000000">
                      <a:alpha val="43137"/>
                    </a:srgbClr>
                  </a:outerShdw>
                </a:effectLst>
                <a:latin typeface="Calibri"/>
                <a:cs typeface="Arial" pitchFamily="34" charset="0"/>
              </a:rPr>
              <a:t>BMN</a:t>
            </a:r>
            <a:endParaRPr lang="en-US" sz="6000" b="1" dirty="0">
              <a:solidFill>
                <a:srgbClr val="8064A2">
                  <a:lumMod val="10000"/>
                </a:srgbClr>
              </a:solidFill>
              <a:effectLst>
                <a:outerShdw blurRad="38100" dist="38100" dir="2700000" algn="tl">
                  <a:srgbClr val="000000">
                    <a:alpha val="43137"/>
                  </a:srgbClr>
                </a:outerShdw>
              </a:effectLst>
              <a:latin typeface="Calibri"/>
              <a:cs typeface="Arial" pitchFamily="34" charset="0"/>
            </a:endParaRPr>
          </a:p>
        </p:txBody>
      </p:sp>
      <p:sp>
        <p:nvSpPr>
          <p:cNvPr id="32" name="Slide Number Placeholder 31"/>
          <p:cNvSpPr>
            <a:spLocks noGrp="1"/>
          </p:cNvSpPr>
          <p:nvPr>
            <p:ph type="sldNum" sz="quarter" idx="12"/>
          </p:nvPr>
        </p:nvSpPr>
        <p:spPr>
          <a:xfrm>
            <a:off x="9098" y="6620288"/>
            <a:ext cx="1197864" cy="252000"/>
          </a:xfrm>
        </p:spPr>
        <p:txBody>
          <a:bodyPr/>
          <a:lstStyle/>
          <a:p>
            <a:r>
              <a:rPr lang="en-US" dirty="0" smtClean="0">
                <a:solidFill>
                  <a:prstClr val="black">
                    <a:tint val="75000"/>
                  </a:prstClr>
                </a:solidFill>
              </a:rPr>
              <a:t>Slide </a:t>
            </a:r>
            <a:fld id="{DB9948CA-0217-4413-9976-5C2AFEA0E36A}" type="slidenum">
              <a:rPr lang="en-US" smtClean="0">
                <a:solidFill>
                  <a:prstClr val="black">
                    <a:tint val="75000"/>
                  </a:prstClr>
                </a:solidFill>
              </a:rPr>
              <a:pPr/>
              <a:t>5</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noFill/>
          <a:ln>
            <a:miter lim="800000"/>
            <a:headEnd/>
            <a:tailEnd/>
          </a:ln>
        </p:spPr>
        <p:txBody>
          <a:bodyPr/>
          <a:lstStyle/>
          <a:p>
            <a:fld id="{C0EB1904-011F-46C0-8F05-1F1E088181F6}" type="slidenum">
              <a:rPr lang="en-US" smtClean="0">
                <a:solidFill>
                  <a:prstClr val="black">
                    <a:tint val="75000"/>
                  </a:prstClr>
                </a:solidFill>
              </a:rPr>
              <a:pPr/>
              <a:t>6</a:t>
            </a:fld>
            <a:endParaRPr lang="en-US" smtClean="0">
              <a:solidFill>
                <a:prstClr val="black">
                  <a:tint val="75000"/>
                </a:prstClr>
              </a:solidFill>
            </a:endParaRPr>
          </a:p>
        </p:txBody>
      </p:sp>
      <p:sp>
        <p:nvSpPr>
          <p:cNvPr id="355330" name="Rectangle 2"/>
          <p:cNvSpPr>
            <a:spLocks noChangeArrowheads="1"/>
          </p:cNvSpPr>
          <p:nvPr/>
        </p:nvSpPr>
        <p:spPr bwMode="auto">
          <a:xfrm>
            <a:off x="5065835" y="4876800"/>
            <a:ext cx="4078165" cy="1981200"/>
          </a:xfrm>
          <a:prstGeom prst="rect">
            <a:avLst/>
          </a:prstGeom>
          <a:solidFill>
            <a:schemeClr val="accent1">
              <a:alpha val="50195"/>
            </a:schemeClr>
          </a:solidFill>
          <a:ln w="9525" algn="ctr">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355331" name="Rectangle 3"/>
          <p:cNvSpPr>
            <a:spLocks noChangeArrowheads="1"/>
          </p:cNvSpPr>
          <p:nvPr/>
        </p:nvSpPr>
        <p:spPr bwMode="auto">
          <a:xfrm>
            <a:off x="5065835" y="1447800"/>
            <a:ext cx="4078165" cy="990600"/>
          </a:xfrm>
          <a:prstGeom prst="rect">
            <a:avLst/>
          </a:prstGeom>
          <a:solidFill>
            <a:schemeClr val="accent1">
              <a:alpha val="50195"/>
            </a:schemeClr>
          </a:solidFill>
          <a:ln w="9525" algn="ctr">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355332" name="Rectangle 4"/>
          <p:cNvSpPr>
            <a:spLocks noChangeArrowheads="1"/>
          </p:cNvSpPr>
          <p:nvPr/>
        </p:nvSpPr>
        <p:spPr bwMode="auto">
          <a:xfrm>
            <a:off x="5065835" y="2819400"/>
            <a:ext cx="4078165" cy="1676400"/>
          </a:xfrm>
          <a:prstGeom prst="rect">
            <a:avLst/>
          </a:prstGeom>
          <a:solidFill>
            <a:schemeClr val="accent1">
              <a:alpha val="50195"/>
            </a:schemeClr>
          </a:solidFill>
          <a:ln w="9525" algn="ctr">
            <a:noFill/>
            <a:miter lim="800000"/>
            <a:headEnd/>
            <a:tailEnd/>
          </a:ln>
        </p:spPr>
        <p:txBody>
          <a:bodyPr wrap="none" anchor="ctr"/>
          <a:lstStyle/>
          <a:p>
            <a:endParaRPr lang="en-US">
              <a:solidFill>
                <a:prstClr val="black"/>
              </a:solidFill>
              <a:latin typeface="Arial" pitchFamily="34" charset="0"/>
              <a:cs typeface="Arial" pitchFamily="34" charset="0"/>
            </a:endParaRPr>
          </a:p>
        </p:txBody>
      </p:sp>
      <p:sp>
        <p:nvSpPr>
          <p:cNvPr id="355333" name="Rectangle 5"/>
          <p:cNvSpPr>
            <a:spLocks noChangeArrowheads="1"/>
          </p:cNvSpPr>
          <p:nvPr/>
        </p:nvSpPr>
        <p:spPr bwMode="auto">
          <a:xfrm>
            <a:off x="3886200" y="468313"/>
            <a:ext cx="1981200" cy="914400"/>
          </a:xfrm>
          <a:prstGeom prst="rect">
            <a:avLst/>
          </a:prstGeom>
          <a:solidFill>
            <a:srgbClr val="FF99FF"/>
          </a:solidFill>
          <a:ln w="9525">
            <a:solidFill>
              <a:schemeClr val="tx1"/>
            </a:solidFill>
            <a:miter lim="800000"/>
            <a:headEnd/>
            <a:tailEnd/>
          </a:ln>
        </p:spPr>
        <p:txBody>
          <a:bodyPr wrap="none" anchor="ctr"/>
          <a:lstStyle/>
          <a:p>
            <a:pPr algn="ctr"/>
            <a:r>
              <a:rPr lang="en-US" sz="1400" b="1" u="sng">
                <a:solidFill>
                  <a:srgbClr val="3515F3"/>
                </a:solidFill>
                <a:latin typeface="Bookman Old Style" pitchFamily="18" charset="0"/>
                <a:cs typeface="Arial" pitchFamily="34" charset="0"/>
              </a:rPr>
              <a:t>PRESIDEN:</a:t>
            </a:r>
          </a:p>
          <a:p>
            <a:pPr algn="ctr"/>
            <a:r>
              <a:rPr lang="en-US" sz="1200" b="1">
                <a:solidFill>
                  <a:srgbClr val="3515F3"/>
                </a:solidFill>
                <a:latin typeface="Bookman Old Style" pitchFamily="18" charset="0"/>
                <a:cs typeface="Arial" pitchFamily="34" charset="0"/>
              </a:rPr>
              <a:t>PEMEGANG KEKUASAAN</a:t>
            </a:r>
          </a:p>
          <a:p>
            <a:pPr algn="ctr"/>
            <a:r>
              <a:rPr lang="en-US" sz="1200" b="1">
                <a:solidFill>
                  <a:srgbClr val="3515F3"/>
                </a:solidFill>
                <a:latin typeface="Bookman Old Style" pitchFamily="18" charset="0"/>
                <a:cs typeface="Arial" pitchFamily="34" charset="0"/>
              </a:rPr>
              <a:t>PENGELOLA. KEU. NEG</a:t>
            </a:r>
          </a:p>
          <a:p>
            <a:pPr algn="ctr"/>
            <a:r>
              <a:rPr lang="en-US" sz="1200" b="1">
                <a:solidFill>
                  <a:srgbClr val="3515F3"/>
                </a:solidFill>
                <a:latin typeface="Bookman Old Style" pitchFamily="18" charset="0"/>
                <a:cs typeface="Arial" pitchFamily="34" charset="0"/>
              </a:rPr>
              <a:t>( PSL. 6 )</a:t>
            </a:r>
          </a:p>
        </p:txBody>
      </p:sp>
      <p:sp>
        <p:nvSpPr>
          <p:cNvPr id="355334" name="Rectangle 6"/>
          <p:cNvSpPr>
            <a:spLocks noChangeArrowheads="1"/>
          </p:cNvSpPr>
          <p:nvPr/>
        </p:nvSpPr>
        <p:spPr bwMode="auto">
          <a:xfrm>
            <a:off x="76200" y="1547813"/>
            <a:ext cx="2514600" cy="838200"/>
          </a:xfrm>
          <a:prstGeom prst="rect">
            <a:avLst/>
          </a:prstGeom>
          <a:solidFill>
            <a:srgbClr val="EAEAA0"/>
          </a:solidFill>
          <a:ln w="9525">
            <a:solidFill>
              <a:schemeClr val="tx1"/>
            </a:solidFill>
            <a:miter lim="800000"/>
            <a:headEnd/>
            <a:tailEnd/>
          </a:ln>
          <a:effectLst>
            <a:outerShdw dist="35921" dir="2700000" algn="ctr" rotWithShape="0">
              <a:schemeClr val="bg2"/>
            </a:outerShdw>
          </a:effectLst>
        </p:spPr>
        <p:txBody>
          <a:bodyPr wrap="none" lIns="0" tIns="0" rIns="0" bIns="0" anchor="ctr"/>
          <a:lstStyle/>
          <a:p>
            <a:pPr algn="ctr">
              <a:defRPr/>
            </a:pPr>
            <a:r>
              <a:rPr lang="en-US" sz="1400" b="1" u="sng">
                <a:solidFill>
                  <a:prstClr val="black"/>
                </a:solidFill>
                <a:latin typeface="Bookman Old Style" pitchFamily="18" charset="0"/>
                <a:cs typeface="Arial" pitchFamily="34" charset="0"/>
              </a:rPr>
              <a:t>MENTERI KEUANGAN</a:t>
            </a:r>
          </a:p>
          <a:p>
            <a:pPr algn="ctr">
              <a:defRPr/>
            </a:pPr>
            <a:r>
              <a:rPr lang="en-US" sz="1200">
                <a:solidFill>
                  <a:prstClr val="black"/>
                </a:solidFill>
                <a:latin typeface="Bookman Old Style" pitchFamily="18" charset="0"/>
                <a:cs typeface="Arial" pitchFamily="34" charset="0"/>
              </a:rPr>
              <a:t>PENGELOLA FISKAL&amp; WK. PEM. </a:t>
            </a:r>
          </a:p>
          <a:p>
            <a:pPr algn="ctr">
              <a:defRPr/>
            </a:pPr>
            <a:r>
              <a:rPr lang="en-US" sz="1200">
                <a:solidFill>
                  <a:prstClr val="black"/>
                </a:solidFill>
                <a:latin typeface="Bookman Old Style" pitchFamily="18" charset="0"/>
                <a:cs typeface="Arial" pitchFamily="34" charset="0"/>
              </a:rPr>
              <a:t>DL. KEKY. NEG YG DIPISAHKAN</a:t>
            </a:r>
          </a:p>
        </p:txBody>
      </p:sp>
      <p:sp>
        <p:nvSpPr>
          <p:cNvPr id="355335" name="Rectangle 7"/>
          <p:cNvSpPr>
            <a:spLocks noChangeArrowheads="1"/>
          </p:cNvSpPr>
          <p:nvPr/>
        </p:nvSpPr>
        <p:spPr bwMode="auto">
          <a:xfrm>
            <a:off x="2667000" y="1547813"/>
            <a:ext cx="1981200" cy="838200"/>
          </a:xfrm>
          <a:prstGeom prst="rect">
            <a:avLst/>
          </a:prstGeom>
          <a:solidFill>
            <a:srgbClr val="EAEAA0"/>
          </a:solidFill>
          <a:ln w="9525">
            <a:solidFill>
              <a:schemeClr val="tx1"/>
            </a:solidFill>
            <a:miter lim="800000"/>
            <a:headEnd/>
            <a:tailEnd/>
          </a:ln>
          <a:effectLst>
            <a:outerShdw dist="35921" dir="2700000" algn="ctr" rotWithShape="0">
              <a:schemeClr val="bg2"/>
            </a:outerShdw>
          </a:effectLst>
        </p:spPr>
        <p:txBody>
          <a:bodyPr wrap="none" lIns="0" tIns="0" rIns="0" bIns="0" anchor="ctr"/>
          <a:lstStyle/>
          <a:p>
            <a:pPr algn="ctr">
              <a:defRPr/>
            </a:pPr>
            <a:endParaRPr lang="en-US" sz="1400">
              <a:solidFill>
                <a:prstClr val="black"/>
              </a:solidFill>
              <a:latin typeface="Bookman Old Style" pitchFamily="18" charset="0"/>
              <a:cs typeface="Arial" pitchFamily="34" charset="0"/>
            </a:endParaRPr>
          </a:p>
          <a:p>
            <a:pPr algn="ctr">
              <a:defRPr/>
            </a:pPr>
            <a:r>
              <a:rPr lang="en-US" sz="1400" b="1" u="sng">
                <a:solidFill>
                  <a:prstClr val="black"/>
                </a:solidFill>
                <a:latin typeface="Bookman Old Style" pitchFamily="18" charset="0"/>
                <a:cs typeface="Arial" pitchFamily="34" charset="0"/>
              </a:rPr>
              <a:t>MENTERI/PIMP.LBG</a:t>
            </a:r>
          </a:p>
          <a:p>
            <a:pPr algn="ctr">
              <a:defRPr/>
            </a:pPr>
            <a:r>
              <a:rPr lang="en-US" sz="1200">
                <a:solidFill>
                  <a:prstClr val="black"/>
                </a:solidFill>
                <a:latin typeface="Bookman Old Style" pitchFamily="18" charset="0"/>
                <a:cs typeface="Arial" pitchFamily="34" charset="0"/>
              </a:rPr>
              <a:t>SELAKU PENGGUNA</a:t>
            </a:r>
          </a:p>
          <a:p>
            <a:pPr algn="ctr">
              <a:defRPr/>
            </a:pPr>
            <a:r>
              <a:rPr lang="en-US" sz="1200">
                <a:solidFill>
                  <a:prstClr val="black"/>
                </a:solidFill>
                <a:latin typeface="Bookman Old Style" pitchFamily="18" charset="0"/>
                <a:cs typeface="Arial" pitchFamily="34" charset="0"/>
              </a:rPr>
              <a:t>ANGGARAN/BARANG</a:t>
            </a:r>
          </a:p>
          <a:p>
            <a:pPr algn="ctr">
              <a:defRPr/>
            </a:pPr>
            <a:endParaRPr lang="en-US" sz="1200">
              <a:solidFill>
                <a:prstClr val="black"/>
              </a:solidFill>
              <a:latin typeface="Bookman Old Style" pitchFamily="18" charset="0"/>
              <a:cs typeface="Arial" pitchFamily="34" charset="0"/>
            </a:endParaRPr>
          </a:p>
          <a:p>
            <a:pPr algn="ctr">
              <a:defRPr/>
            </a:pPr>
            <a:endParaRPr lang="en-US" sz="1400">
              <a:solidFill>
                <a:prstClr val="black"/>
              </a:solidFill>
              <a:latin typeface="Bookman Old Style" pitchFamily="18" charset="0"/>
              <a:cs typeface="Arial" pitchFamily="34" charset="0"/>
            </a:endParaRPr>
          </a:p>
        </p:txBody>
      </p:sp>
      <p:sp>
        <p:nvSpPr>
          <p:cNvPr id="355336" name="Rectangle 8"/>
          <p:cNvSpPr>
            <a:spLocks noChangeArrowheads="1"/>
          </p:cNvSpPr>
          <p:nvPr/>
        </p:nvSpPr>
        <p:spPr bwMode="auto">
          <a:xfrm>
            <a:off x="6235212" y="1433513"/>
            <a:ext cx="2819400" cy="990600"/>
          </a:xfrm>
          <a:prstGeom prst="rect">
            <a:avLst/>
          </a:prstGeom>
          <a:solidFill>
            <a:srgbClr val="FF99FF"/>
          </a:solidFill>
          <a:ln w="9525">
            <a:solidFill>
              <a:schemeClr val="tx1"/>
            </a:solidFill>
            <a:miter lim="800000"/>
            <a:headEnd/>
            <a:tailEnd/>
          </a:ln>
        </p:spPr>
        <p:txBody>
          <a:bodyPr wrap="none" anchor="ctr"/>
          <a:lstStyle/>
          <a:p>
            <a:pPr algn="ctr"/>
            <a:r>
              <a:rPr lang="en-US" sz="1400" b="1" u="sng">
                <a:solidFill>
                  <a:srgbClr val="3515F3"/>
                </a:solidFill>
                <a:latin typeface="Bookman Old Style" pitchFamily="18" charset="0"/>
                <a:cs typeface="Arial" pitchFamily="34" charset="0"/>
              </a:rPr>
              <a:t>GUB/BUPT/WALKOTA</a:t>
            </a:r>
          </a:p>
          <a:p>
            <a:pPr algn="ctr"/>
            <a:r>
              <a:rPr lang="en-US" sz="1200" b="1">
                <a:solidFill>
                  <a:srgbClr val="3515F3"/>
                </a:solidFill>
                <a:latin typeface="Bookman Old Style" pitchFamily="18" charset="0"/>
                <a:cs typeface="Arial" pitchFamily="34" charset="0"/>
              </a:rPr>
              <a:t>KEPL. PEMR. DRH</a:t>
            </a:r>
          </a:p>
          <a:p>
            <a:pPr algn="ctr"/>
            <a:r>
              <a:rPr lang="en-US" sz="1200" b="1">
                <a:solidFill>
                  <a:srgbClr val="3515F3"/>
                </a:solidFill>
                <a:latin typeface="Bookman Old Style" pitchFamily="18" charset="0"/>
                <a:cs typeface="Arial" pitchFamily="34" charset="0"/>
              </a:rPr>
              <a:t>UTK MENGELOLA KEU DAERAH &amp;</a:t>
            </a:r>
          </a:p>
          <a:p>
            <a:pPr algn="ctr"/>
            <a:r>
              <a:rPr lang="en-US" sz="1200" b="1">
                <a:solidFill>
                  <a:srgbClr val="3515F3"/>
                </a:solidFill>
                <a:latin typeface="Bookman Old Style" pitchFamily="18" charset="0"/>
                <a:cs typeface="Arial" pitchFamily="34" charset="0"/>
              </a:rPr>
              <a:t>WK PEMDA ATAS KEKAYAAN</a:t>
            </a:r>
          </a:p>
          <a:p>
            <a:pPr algn="ctr"/>
            <a:r>
              <a:rPr lang="en-US" sz="1200" b="1">
                <a:solidFill>
                  <a:srgbClr val="3515F3"/>
                </a:solidFill>
                <a:latin typeface="Bookman Old Style" pitchFamily="18" charset="0"/>
                <a:cs typeface="Arial" pitchFamily="34" charset="0"/>
              </a:rPr>
              <a:t>DAERAH YG DIPISAHKAN</a:t>
            </a:r>
            <a:r>
              <a:rPr lang="en-US" sz="1200">
                <a:solidFill>
                  <a:srgbClr val="3515F3"/>
                </a:solidFill>
                <a:latin typeface="Bookman Old Style" pitchFamily="18" charset="0"/>
                <a:cs typeface="Arial" pitchFamily="34" charset="0"/>
              </a:rPr>
              <a:t>  </a:t>
            </a:r>
          </a:p>
        </p:txBody>
      </p:sp>
      <p:sp>
        <p:nvSpPr>
          <p:cNvPr id="355337" name="AutoShape 9"/>
          <p:cNvSpPr>
            <a:spLocks noChangeArrowheads="1"/>
          </p:cNvSpPr>
          <p:nvPr/>
        </p:nvSpPr>
        <p:spPr bwMode="auto">
          <a:xfrm>
            <a:off x="6934200" y="646113"/>
            <a:ext cx="1447800" cy="571500"/>
          </a:xfrm>
          <a:prstGeom prst="flowChartDecision">
            <a:avLst/>
          </a:prstGeom>
          <a:solidFill>
            <a:srgbClr val="FF99FF"/>
          </a:solidFill>
          <a:ln w="9525">
            <a:solidFill>
              <a:schemeClr val="tx1"/>
            </a:solidFill>
            <a:miter lim="800000"/>
            <a:headEnd/>
            <a:tailEnd/>
          </a:ln>
        </p:spPr>
        <p:txBody>
          <a:bodyPr wrap="none" anchor="ctr"/>
          <a:lstStyle/>
          <a:p>
            <a:pPr algn="ctr"/>
            <a:r>
              <a:rPr lang="en-US" sz="1200" b="1">
                <a:solidFill>
                  <a:srgbClr val="3515F3"/>
                </a:solidFill>
                <a:latin typeface="Bookman Old Style" pitchFamily="18" charset="0"/>
                <a:cs typeface="Arial" pitchFamily="34" charset="0"/>
              </a:rPr>
              <a:t>DISERAHKAN</a:t>
            </a:r>
          </a:p>
        </p:txBody>
      </p:sp>
      <p:sp>
        <p:nvSpPr>
          <p:cNvPr id="355338" name="AutoShape 10"/>
          <p:cNvSpPr>
            <a:spLocks noChangeArrowheads="1"/>
          </p:cNvSpPr>
          <p:nvPr/>
        </p:nvSpPr>
        <p:spPr bwMode="auto">
          <a:xfrm>
            <a:off x="1777512" y="696913"/>
            <a:ext cx="1371600" cy="533400"/>
          </a:xfrm>
          <a:prstGeom prst="flowChartDecision">
            <a:avLst/>
          </a:prstGeom>
          <a:solidFill>
            <a:srgbClr val="FF99FF"/>
          </a:solidFill>
          <a:ln w="9525">
            <a:solidFill>
              <a:schemeClr val="tx1"/>
            </a:solidFill>
            <a:miter lim="800000"/>
            <a:headEnd/>
            <a:tailEnd/>
          </a:ln>
        </p:spPr>
        <p:txBody>
          <a:bodyPr wrap="none" anchor="ctr"/>
          <a:lstStyle/>
          <a:p>
            <a:pPr algn="ctr"/>
            <a:r>
              <a:rPr lang="en-US" sz="1200" b="1">
                <a:solidFill>
                  <a:srgbClr val="3515F3"/>
                </a:solidFill>
                <a:latin typeface="Bookman Old Style" pitchFamily="18" charset="0"/>
                <a:cs typeface="Arial" pitchFamily="34" charset="0"/>
              </a:rPr>
              <a:t>DIKUASAKAN</a:t>
            </a:r>
          </a:p>
        </p:txBody>
      </p:sp>
      <p:sp>
        <p:nvSpPr>
          <p:cNvPr id="355339" name="Line 11"/>
          <p:cNvSpPr>
            <a:spLocks noChangeShapeType="1"/>
          </p:cNvSpPr>
          <p:nvPr/>
        </p:nvSpPr>
        <p:spPr bwMode="auto">
          <a:xfrm flipH="1">
            <a:off x="3163766" y="976313"/>
            <a:ext cx="722434" cy="0"/>
          </a:xfrm>
          <a:prstGeom prst="line">
            <a:avLst/>
          </a:prstGeom>
          <a:noFill/>
          <a:ln w="9525">
            <a:solidFill>
              <a:schemeClr val="tx1"/>
            </a:solidFill>
            <a:round/>
            <a:headEnd/>
            <a:tailEnd type="triangle" w="med" len="med"/>
          </a:ln>
        </p:spPr>
        <p:txBody>
          <a:bodyPr/>
          <a:lstStyle/>
          <a:p>
            <a:endParaRPr lang="en-US">
              <a:solidFill>
                <a:prstClr val="black"/>
              </a:solidFill>
              <a:latin typeface="Arial" pitchFamily="34" charset="0"/>
              <a:cs typeface="Arial" pitchFamily="34" charset="0"/>
            </a:endParaRPr>
          </a:p>
        </p:txBody>
      </p:sp>
      <p:cxnSp>
        <p:nvCxnSpPr>
          <p:cNvPr id="355340" name="AutoShape 12"/>
          <p:cNvCxnSpPr>
            <a:cxnSpLocks noChangeShapeType="1"/>
            <a:stCxn id="355333" idx="3"/>
            <a:endCxn id="355337" idx="1"/>
          </p:cNvCxnSpPr>
          <p:nvPr/>
        </p:nvCxnSpPr>
        <p:spPr bwMode="auto">
          <a:xfrm>
            <a:off x="5867400" y="925513"/>
            <a:ext cx="1066800" cy="6350"/>
          </a:xfrm>
          <a:prstGeom prst="straightConnector1">
            <a:avLst/>
          </a:prstGeom>
          <a:noFill/>
          <a:ln w="9525">
            <a:solidFill>
              <a:schemeClr val="tx1"/>
            </a:solidFill>
            <a:round/>
            <a:headEnd/>
            <a:tailEnd type="triangle" w="med" len="med"/>
          </a:ln>
        </p:spPr>
      </p:cxnSp>
      <p:cxnSp>
        <p:nvCxnSpPr>
          <p:cNvPr id="355341" name="AutoShape 13"/>
          <p:cNvCxnSpPr>
            <a:cxnSpLocks noChangeShapeType="1"/>
            <a:stCxn id="355337" idx="2"/>
            <a:endCxn id="355336" idx="0"/>
          </p:cNvCxnSpPr>
          <p:nvPr/>
        </p:nvCxnSpPr>
        <p:spPr bwMode="auto">
          <a:xfrm flipH="1">
            <a:off x="7644912" y="1217613"/>
            <a:ext cx="13188" cy="215900"/>
          </a:xfrm>
          <a:prstGeom prst="straightConnector1">
            <a:avLst/>
          </a:prstGeom>
          <a:noFill/>
          <a:ln w="9525">
            <a:solidFill>
              <a:schemeClr val="tx1"/>
            </a:solidFill>
            <a:round/>
            <a:headEnd/>
            <a:tailEnd type="triangle" w="med" len="med"/>
          </a:ln>
        </p:spPr>
      </p:cxnSp>
      <p:cxnSp>
        <p:nvCxnSpPr>
          <p:cNvPr id="355342" name="AutoShape 14"/>
          <p:cNvCxnSpPr>
            <a:cxnSpLocks noChangeShapeType="1"/>
            <a:stCxn id="355338" idx="2"/>
            <a:endCxn id="355334" idx="0"/>
          </p:cNvCxnSpPr>
          <p:nvPr/>
        </p:nvCxnSpPr>
        <p:spPr bwMode="auto">
          <a:xfrm rot="5400000">
            <a:off x="1739656" y="824157"/>
            <a:ext cx="317500" cy="1129812"/>
          </a:xfrm>
          <a:prstGeom prst="bentConnector3">
            <a:avLst>
              <a:gd name="adj1" fmla="val 50000"/>
            </a:avLst>
          </a:prstGeom>
          <a:noFill/>
          <a:ln w="9525">
            <a:solidFill>
              <a:schemeClr val="tx1"/>
            </a:solidFill>
            <a:miter lim="800000"/>
            <a:headEnd/>
            <a:tailEnd type="triangle" w="med" len="med"/>
          </a:ln>
        </p:spPr>
      </p:cxnSp>
      <p:cxnSp>
        <p:nvCxnSpPr>
          <p:cNvPr id="355343" name="AutoShape 15"/>
          <p:cNvCxnSpPr>
            <a:cxnSpLocks noChangeShapeType="1"/>
            <a:stCxn id="355338" idx="2"/>
            <a:endCxn id="355335" idx="0"/>
          </p:cNvCxnSpPr>
          <p:nvPr/>
        </p:nvCxnSpPr>
        <p:spPr bwMode="auto">
          <a:xfrm rot="16200000" flipH="1">
            <a:off x="2901706" y="791919"/>
            <a:ext cx="317500" cy="1194288"/>
          </a:xfrm>
          <a:prstGeom prst="bentConnector3">
            <a:avLst>
              <a:gd name="adj1" fmla="val 50000"/>
            </a:avLst>
          </a:prstGeom>
          <a:noFill/>
          <a:ln w="9525">
            <a:solidFill>
              <a:schemeClr val="tx1"/>
            </a:solidFill>
            <a:miter lim="800000"/>
            <a:headEnd/>
            <a:tailEnd type="triangle" w="med" len="med"/>
          </a:ln>
        </p:spPr>
      </p:cxnSp>
      <p:sp>
        <p:nvSpPr>
          <p:cNvPr id="355344" name="Rectangle 16"/>
          <p:cNvSpPr>
            <a:spLocks noChangeArrowheads="1"/>
          </p:cNvSpPr>
          <p:nvPr/>
        </p:nvSpPr>
        <p:spPr bwMode="auto">
          <a:xfrm>
            <a:off x="0" y="2509838"/>
            <a:ext cx="9144000" cy="304800"/>
          </a:xfrm>
          <a:prstGeom prst="rect">
            <a:avLst/>
          </a:prstGeom>
          <a:solidFill>
            <a:srgbClr val="FFFF66"/>
          </a:solidFill>
          <a:ln w="9525">
            <a:noFill/>
            <a:miter lim="800000"/>
            <a:headEnd/>
            <a:tailEnd/>
          </a:ln>
          <a:effectLst>
            <a:outerShdw blurRad="50800" dist="38100" dir="5400000" algn="t" rotWithShape="0">
              <a:prstClr val="black">
                <a:alpha val="40000"/>
              </a:prstClr>
            </a:outerShdw>
          </a:effectLst>
        </p:spPr>
        <p:txBody>
          <a:bodyPr anchor="ctr"/>
          <a:lstStyle/>
          <a:p>
            <a:pPr algn="ctr"/>
            <a:r>
              <a:rPr lang="en-US" sz="1400" b="1">
                <a:solidFill>
                  <a:srgbClr val="1F497D"/>
                </a:solidFill>
                <a:latin typeface="Bookman Old Style" pitchFamily="18" charset="0"/>
                <a:cs typeface="Arial" pitchFamily="34" charset="0"/>
              </a:rPr>
              <a:t>UU  No. 1 / 2004 : PEJABAT PERBENDAHARAAN DAN PENGELOLAAN BMN/D </a:t>
            </a:r>
          </a:p>
        </p:txBody>
      </p:sp>
      <p:sp>
        <p:nvSpPr>
          <p:cNvPr id="355345" name="Rectangle 17"/>
          <p:cNvSpPr>
            <a:spLocks noChangeArrowheads="1"/>
          </p:cNvSpPr>
          <p:nvPr/>
        </p:nvSpPr>
        <p:spPr bwMode="auto">
          <a:xfrm>
            <a:off x="152400" y="3506789"/>
            <a:ext cx="2362200" cy="739775"/>
          </a:xfrm>
          <a:prstGeom prst="rect">
            <a:avLst/>
          </a:prstGeom>
          <a:solidFill>
            <a:srgbClr val="EAEAA0"/>
          </a:solidFill>
          <a:ln w="9525">
            <a:solidFill>
              <a:schemeClr val="tx2"/>
            </a:solidFill>
            <a:miter lim="800000"/>
            <a:headEnd/>
            <a:tailEnd/>
          </a:ln>
          <a:effectLst>
            <a:outerShdw dist="35921" dir="2700000" algn="ctr" rotWithShape="0">
              <a:schemeClr val="bg2"/>
            </a:outerShdw>
          </a:effectLst>
        </p:spPr>
        <p:txBody>
          <a:bodyPr lIns="0" tIns="0" rIns="0" bIns="0">
            <a:spAutoFit/>
          </a:bodyPr>
          <a:lstStyle/>
          <a:p>
            <a:pPr algn="ctr">
              <a:defRPr/>
            </a:pPr>
            <a:r>
              <a:rPr lang="en-US" sz="1200" b="1" u="sng">
                <a:solidFill>
                  <a:prstClr val="black"/>
                </a:solidFill>
                <a:latin typeface="Bookman Old Style" pitchFamily="18" charset="0"/>
                <a:cs typeface="Arial" pitchFamily="34" charset="0"/>
              </a:rPr>
              <a:t>MENTERI KEUANGAN</a:t>
            </a:r>
            <a:endParaRPr lang="en-US" sz="1200" b="1">
              <a:solidFill>
                <a:prstClr val="black"/>
              </a:solidFill>
              <a:latin typeface="Bookman Old Style" pitchFamily="18" charset="0"/>
              <a:cs typeface="Arial" pitchFamily="34" charset="0"/>
            </a:endParaRPr>
          </a:p>
          <a:p>
            <a:pPr algn="ctr">
              <a:defRPr/>
            </a:pPr>
            <a:r>
              <a:rPr lang="en-US" sz="1200">
                <a:solidFill>
                  <a:prstClr val="black"/>
                </a:solidFill>
                <a:latin typeface="Bookman Old Style" pitchFamily="18" charset="0"/>
                <a:cs typeface="Arial" pitchFamily="34" charset="0"/>
              </a:rPr>
              <a:t>BEND UMUM NEGARA : (MENETAPKAN KEBIJ &amp; PEDOMAN PENGELOLA  BMN)</a:t>
            </a:r>
          </a:p>
        </p:txBody>
      </p:sp>
      <p:sp>
        <p:nvSpPr>
          <p:cNvPr id="355346" name="Rectangle 18"/>
          <p:cNvSpPr>
            <a:spLocks noChangeArrowheads="1"/>
          </p:cNvSpPr>
          <p:nvPr/>
        </p:nvSpPr>
        <p:spPr bwMode="auto">
          <a:xfrm>
            <a:off x="2577612" y="3506789"/>
            <a:ext cx="2299188" cy="739775"/>
          </a:xfrm>
          <a:prstGeom prst="rect">
            <a:avLst/>
          </a:prstGeom>
          <a:solidFill>
            <a:srgbClr val="EAEAA0"/>
          </a:solidFill>
          <a:ln w="9525">
            <a:solidFill>
              <a:schemeClr val="tx2"/>
            </a:solidFill>
            <a:miter lim="800000"/>
            <a:headEnd/>
            <a:tailEnd/>
          </a:ln>
          <a:effectLst>
            <a:outerShdw dist="35921" dir="2700000" algn="ctr" rotWithShape="0">
              <a:schemeClr val="bg2"/>
            </a:outerShdw>
          </a:effectLst>
        </p:spPr>
        <p:txBody>
          <a:bodyPr lIns="0" tIns="0" rIns="0" bIns="0">
            <a:spAutoFit/>
          </a:bodyPr>
          <a:lstStyle/>
          <a:p>
            <a:pPr algn="ctr">
              <a:defRPr/>
            </a:pPr>
            <a:r>
              <a:rPr lang="en-US" sz="1200" b="1" u="sng">
                <a:solidFill>
                  <a:prstClr val="black"/>
                </a:solidFill>
                <a:latin typeface="Bookman Old Style" pitchFamily="18" charset="0"/>
                <a:cs typeface="Arial" pitchFamily="34" charset="0"/>
              </a:rPr>
              <a:t>MENTERI/PIMP LMBG</a:t>
            </a:r>
            <a:endParaRPr lang="en-US" sz="1200" b="1">
              <a:solidFill>
                <a:prstClr val="black"/>
              </a:solidFill>
              <a:latin typeface="Bookman Old Style" pitchFamily="18" charset="0"/>
              <a:cs typeface="Arial" pitchFamily="34" charset="0"/>
            </a:endParaRPr>
          </a:p>
          <a:p>
            <a:pPr algn="ctr">
              <a:defRPr/>
            </a:pPr>
            <a:r>
              <a:rPr lang="en-US" sz="1200">
                <a:solidFill>
                  <a:prstClr val="black"/>
                </a:solidFill>
                <a:latin typeface="Bookman Old Style" pitchFamily="18" charset="0"/>
                <a:cs typeface="Arial" pitchFamily="34" charset="0"/>
              </a:rPr>
              <a:t>PENGGUNA BARANG PADA KEMENTERIAN/LMBG</a:t>
            </a:r>
          </a:p>
          <a:p>
            <a:pPr algn="ctr">
              <a:defRPr/>
            </a:pPr>
            <a:r>
              <a:rPr lang="en-US" sz="1200">
                <a:solidFill>
                  <a:prstClr val="black"/>
                </a:solidFill>
                <a:latin typeface="Bookman Old Style" pitchFamily="18" charset="0"/>
                <a:cs typeface="Arial" pitchFamily="34" charset="0"/>
              </a:rPr>
              <a:t>PUSAT. </a:t>
            </a:r>
          </a:p>
        </p:txBody>
      </p:sp>
      <p:sp>
        <p:nvSpPr>
          <p:cNvPr id="355347" name="Rectangle 19"/>
          <p:cNvSpPr>
            <a:spLocks noChangeArrowheads="1"/>
          </p:cNvSpPr>
          <p:nvPr/>
        </p:nvSpPr>
        <p:spPr bwMode="auto">
          <a:xfrm>
            <a:off x="5111262" y="3519488"/>
            <a:ext cx="3990243" cy="1015663"/>
          </a:xfrm>
          <a:prstGeom prst="rect">
            <a:avLst/>
          </a:prstGeom>
          <a:solidFill>
            <a:srgbClr val="FF99FF"/>
          </a:solidFill>
          <a:ln w="9525">
            <a:solidFill>
              <a:schemeClr val="tx2"/>
            </a:solidFill>
            <a:miter lim="800000"/>
            <a:headEnd/>
            <a:tailEnd/>
          </a:ln>
        </p:spPr>
        <p:txBody>
          <a:bodyPr>
            <a:spAutoFit/>
          </a:bodyPr>
          <a:lstStyle/>
          <a:p>
            <a:pPr algn="ctr"/>
            <a:r>
              <a:rPr lang="en-US" sz="1200" b="1" u="sng">
                <a:solidFill>
                  <a:srgbClr val="3515F3"/>
                </a:solidFill>
                <a:latin typeface="Bookman Old Style" pitchFamily="18" charset="0"/>
                <a:cs typeface="Arial" pitchFamily="34" charset="0"/>
              </a:rPr>
              <a:t>GUBERNUR/BUPATI/WALIKOTA</a:t>
            </a:r>
            <a:endParaRPr lang="en-US" sz="1200" b="1">
              <a:solidFill>
                <a:srgbClr val="3515F3"/>
              </a:solidFill>
              <a:latin typeface="Bookman Old Style" pitchFamily="18" charset="0"/>
              <a:cs typeface="Arial" pitchFamily="34" charset="0"/>
            </a:endParaRPr>
          </a:p>
          <a:p>
            <a:pPr>
              <a:buFontTx/>
              <a:buChar char="•"/>
            </a:pPr>
            <a:endParaRPr lang="en-US" sz="1200" b="1">
              <a:solidFill>
                <a:srgbClr val="3515F3"/>
              </a:solidFill>
              <a:latin typeface="Bookman Old Style" pitchFamily="18" charset="0"/>
              <a:cs typeface="Arial" pitchFamily="34" charset="0"/>
            </a:endParaRPr>
          </a:p>
          <a:p>
            <a:pPr>
              <a:buFontTx/>
              <a:buChar char="•"/>
            </a:pPr>
            <a:r>
              <a:rPr lang="en-US" sz="1200" b="1">
                <a:solidFill>
                  <a:srgbClr val="3515F3"/>
                </a:solidFill>
                <a:latin typeface="Bookman Old Style" pitchFamily="18" charset="0"/>
                <a:cs typeface="Arial" pitchFamily="34" charset="0"/>
              </a:rPr>
              <a:t>MENETAPKAN PJBT  PENGELOLA BMD (PS 5)</a:t>
            </a:r>
          </a:p>
          <a:p>
            <a:pPr>
              <a:buFontTx/>
              <a:buChar char="•"/>
            </a:pPr>
            <a:r>
              <a:rPr lang="en-US" sz="1200" b="1">
                <a:solidFill>
                  <a:srgbClr val="3515F3"/>
                </a:solidFill>
                <a:latin typeface="Bookman Old Style" pitchFamily="18" charset="0"/>
                <a:cs typeface="Arial" pitchFamily="34" charset="0"/>
              </a:rPr>
              <a:t>MENETAPKAN KEBIJKN PENGELOLA BMD (Ps 43)</a:t>
            </a:r>
          </a:p>
        </p:txBody>
      </p:sp>
      <p:sp>
        <p:nvSpPr>
          <p:cNvPr id="355348" name="Rectangle 20"/>
          <p:cNvSpPr>
            <a:spLocks noChangeArrowheads="1"/>
          </p:cNvSpPr>
          <p:nvPr/>
        </p:nvSpPr>
        <p:spPr bwMode="auto">
          <a:xfrm>
            <a:off x="1267558" y="2913063"/>
            <a:ext cx="2514600" cy="304800"/>
          </a:xfrm>
          <a:prstGeom prst="rect">
            <a:avLst/>
          </a:prstGeom>
          <a:solidFill>
            <a:srgbClr val="FF33CC"/>
          </a:solidFill>
          <a:ln w="9525" algn="ctr">
            <a:solidFill>
              <a:schemeClr val="tx1"/>
            </a:solidFill>
            <a:miter lim="800000"/>
            <a:headEnd/>
            <a:tailEnd/>
          </a:ln>
        </p:spPr>
        <p:txBody>
          <a:bodyPr wrap="none" anchor="ctr"/>
          <a:lstStyle/>
          <a:p>
            <a:pPr algn="ctr"/>
            <a:r>
              <a:rPr lang="en-US" sz="1200" b="1">
                <a:solidFill>
                  <a:prstClr val="white"/>
                </a:solidFill>
                <a:latin typeface="Bookman Old Style" pitchFamily="18" charset="0"/>
                <a:cs typeface="Arial" pitchFamily="34" charset="0"/>
              </a:rPr>
              <a:t>PEMERINTAH PUSAT</a:t>
            </a:r>
          </a:p>
        </p:txBody>
      </p:sp>
      <p:sp>
        <p:nvSpPr>
          <p:cNvPr id="355349" name="Rectangle 21"/>
          <p:cNvSpPr>
            <a:spLocks noChangeArrowheads="1"/>
          </p:cNvSpPr>
          <p:nvPr/>
        </p:nvSpPr>
        <p:spPr bwMode="auto">
          <a:xfrm>
            <a:off x="5785338" y="3055938"/>
            <a:ext cx="2514600" cy="304800"/>
          </a:xfrm>
          <a:prstGeom prst="rect">
            <a:avLst/>
          </a:prstGeom>
          <a:solidFill>
            <a:srgbClr val="FF99FF"/>
          </a:solidFill>
          <a:ln w="9525" algn="ctr">
            <a:solidFill>
              <a:schemeClr val="tx1"/>
            </a:solidFill>
            <a:miter lim="800000"/>
            <a:headEnd/>
            <a:tailEnd/>
          </a:ln>
        </p:spPr>
        <p:txBody>
          <a:bodyPr wrap="none" anchor="ctr"/>
          <a:lstStyle/>
          <a:p>
            <a:pPr algn="ctr"/>
            <a:r>
              <a:rPr lang="en-US" sz="1200" b="1">
                <a:solidFill>
                  <a:srgbClr val="3515F3"/>
                </a:solidFill>
                <a:latin typeface="Bookman Old Style" pitchFamily="18" charset="0"/>
                <a:cs typeface="Arial" pitchFamily="34" charset="0"/>
              </a:rPr>
              <a:t>PEMERINTAH DAERAH</a:t>
            </a:r>
          </a:p>
        </p:txBody>
      </p:sp>
      <p:sp>
        <p:nvSpPr>
          <p:cNvPr id="355350" name="Rectangle 22"/>
          <p:cNvSpPr>
            <a:spLocks noChangeArrowheads="1"/>
          </p:cNvSpPr>
          <p:nvPr/>
        </p:nvSpPr>
        <p:spPr bwMode="auto">
          <a:xfrm>
            <a:off x="13189" y="4500563"/>
            <a:ext cx="9130811" cy="304800"/>
          </a:xfrm>
          <a:prstGeom prst="rect">
            <a:avLst/>
          </a:prstGeom>
          <a:solidFill>
            <a:srgbClr val="FFFF66"/>
          </a:solidFill>
          <a:ln w="9525">
            <a:noFill/>
            <a:miter lim="800000"/>
            <a:headEnd/>
            <a:tailEnd/>
          </a:ln>
          <a:effectLst>
            <a:outerShdw blurRad="50800" dist="38100" dir="5400000" algn="t" rotWithShape="0">
              <a:prstClr val="black">
                <a:alpha val="40000"/>
              </a:prstClr>
            </a:outerShdw>
          </a:effectLst>
        </p:spPr>
        <p:txBody>
          <a:bodyPr anchor="ctr"/>
          <a:lstStyle/>
          <a:p>
            <a:pPr algn="ctr"/>
            <a:r>
              <a:rPr lang="en-US" sz="1400" b="1">
                <a:solidFill>
                  <a:srgbClr val="1F497D"/>
                </a:solidFill>
                <a:latin typeface="Bookman Old Style" pitchFamily="18" charset="0"/>
                <a:cs typeface="Arial" pitchFamily="34" charset="0"/>
              </a:rPr>
              <a:t>PP No. 6 / 2006 : PEJABAT PENGELOLAAN BMN/D</a:t>
            </a:r>
          </a:p>
        </p:txBody>
      </p:sp>
      <p:sp>
        <p:nvSpPr>
          <p:cNvPr id="355351" name="Rectangle 23"/>
          <p:cNvSpPr>
            <a:spLocks noChangeArrowheads="1"/>
          </p:cNvSpPr>
          <p:nvPr/>
        </p:nvSpPr>
        <p:spPr bwMode="auto">
          <a:xfrm>
            <a:off x="177312" y="4929189"/>
            <a:ext cx="2337288" cy="739775"/>
          </a:xfrm>
          <a:prstGeom prst="rect">
            <a:avLst/>
          </a:prstGeom>
          <a:solidFill>
            <a:srgbClr val="EAEAA0"/>
          </a:solidFill>
          <a:ln w="9525">
            <a:solidFill>
              <a:schemeClr val="tx2"/>
            </a:solidFill>
            <a:miter lim="800000"/>
            <a:headEnd/>
            <a:tailEnd/>
          </a:ln>
          <a:effectLst>
            <a:outerShdw dist="35921" dir="2700000" algn="ctr" rotWithShape="0">
              <a:schemeClr val="bg2"/>
            </a:outerShdw>
          </a:effectLst>
        </p:spPr>
        <p:txBody>
          <a:bodyPr lIns="0" tIns="0" rIns="0" bIns="0">
            <a:spAutoFit/>
          </a:bodyPr>
          <a:lstStyle/>
          <a:p>
            <a:pPr algn="ctr">
              <a:defRPr/>
            </a:pPr>
            <a:r>
              <a:rPr lang="en-US" sz="1200" b="1" u="sng">
                <a:solidFill>
                  <a:prstClr val="black"/>
                </a:solidFill>
                <a:latin typeface="Bookman Old Style" pitchFamily="18" charset="0"/>
                <a:cs typeface="Arial" pitchFamily="34" charset="0"/>
              </a:rPr>
              <a:t>MENTERI KEUANGAN</a:t>
            </a:r>
            <a:endParaRPr lang="en-US" sz="1200">
              <a:solidFill>
                <a:prstClr val="black"/>
              </a:solidFill>
              <a:latin typeface="Bookman Old Style" pitchFamily="18" charset="0"/>
              <a:cs typeface="Arial" pitchFamily="34" charset="0"/>
            </a:endParaRPr>
          </a:p>
          <a:p>
            <a:pPr algn="ctr">
              <a:defRPr/>
            </a:pPr>
            <a:r>
              <a:rPr lang="en-US" sz="1200">
                <a:solidFill>
                  <a:prstClr val="black"/>
                </a:solidFill>
                <a:latin typeface="Bookman Old Style" pitchFamily="18" charset="0"/>
                <a:cs typeface="Arial" pitchFamily="34" charset="0"/>
              </a:rPr>
              <a:t>SELAKU BUN  ADALAH PENGELOLA BMN  </a:t>
            </a:r>
          </a:p>
          <a:p>
            <a:pPr algn="ctr">
              <a:defRPr/>
            </a:pPr>
            <a:r>
              <a:rPr lang="en-US" sz="1200">
                <a:solidFill>
                  <a:prstClr val="black"/>
                </a:solidFill>
                <a:latin typeface="Bookman Old Style" pitchFamily="18" charset="0"/>
                <a:cs typeface="Arial" pitchFamily="34" charset="0"/>
              </a:rPr>
              <a:t>(PS 4)</a:t>
            </a:r>
          </a:p>
        </p:txBody>
      </p:sp>
      <p:sp>
        <p:nvSpPr>
          <p:cNvPr id="355352" name="Rectangle 24"/>
          <p:cNvSpPr>
            <a:spLocks noChangeArrowheads="1"/>
          </p:cNvSpPr>
          <p:nvPr/>
        </p:nvSpPr>
        <p:spPr bwMode="auto">
          <a:xfrm>
            <a:off x="2590800" y="4930776"/>
            <a:ext cx="2286000" cy="739775"/>
          </a:xfrm>
          <a:prstGeom prst="rect">
            <a:avLst/>
          </a:prstGeom>
          <a:solidFill>
            <a:srgbClr val="EAEAA0"/>
          </a:solidFill>
          <a:ln w="9525">
            <a:solidFill>
              <a:schemeClr val="tx2"/>
            </a:solidFill>
            <a:miter lim="800000"/>
            <a:headEnd/>
            <a:tailEnd/>
          </a:ln>
          <a:effectLst>
            <a:outerShdw dist="35921" dir="2700000" algn="ctr" rotWithShape="0">
              <a:schemeClr val="bg2"/>
            </a:outerShdw>
          </a:effectLst>
        </p:spPr>
        <p:txBody>
          <a:bodyPr lIns="0" tIns="0" rIns="0" bIns="0">
            <a:spAutoFit/>
          </a:bodyPr>
          <a:lstStyle/>
          <a:p>
            <a:pPr algn="ctr">
              <a:defRPr/>
            </a:pPr>
            <a:r>
              <a:rPr lang="en-US" sz="1200" b="1" u="sng">
                <a:solidFill>
                  <a:prstClr val="black"/>
                </a:solidFill>
                <a:latin typeface="Bookman Old Style" pitchFamily="18" charset="0"/>
                <a:cs typeface="Arial" pitchFamily="34" charset="0"/>
              </a:rPr>
              <a:t>MENTERI / PIMP. LBG</a:t>
            </a:r>
            <a:endParaRPr lang="en-US" sz="1200">
              <a:solidFill>
                <a:prstClr val="black"/>
              </a:solidFill>
              <a:latin typeface="Bookman Old Style" pitchFamily="18" charset="0"/>
              <a:cs typeface="Arial" pitchFamily="34" charset="0"/>
            </a:endParaRPr>
          </a:p>
          <a:p>
            <a:pPr algn="ctr">
              <a:defRPr/>
            </a:pPr>
            <a:r>
              <a:rPr lang="en-US" sz="1200">
                <a:solidFill>
                  <a:prstClr val="black"/>
                </a:solidFill>
                <a:latin typeface="Bookman Old Style" pitchFamily="18" charset="0"/>
                <a:cs typeface="Arial" pitchFamily="34" charset="0"/>
              </a:rPr>
              <a:t>SELAKU  PIMPINAN KMNTRN / LMBG ADALAH PENGGUNA BARANG  (PS 6)</a:t>
            </a:r>
          </a:p>
        </p:txBody>
      </p:sp>
      <p:sp>
        <p:nvSpPr>
          <p:cNvPr id="355353" name="Rectangle 25"/>
          <p:cNvSpPr>
            <a:spLocks noChangeArrowheads="1"/>
          </p:cNvSpPr>
          <p:nvPr/>
        </p:nvSpPr>
        <p:spPr bwMode="auto">
          <a:xfrm>
            <a:off x="2590800" y="5867400"/>
            <a:ext cx="2286000" cy="838200"/>
          </a:xfrm>
          <a:prstGeom prst="rect">
            <a:avLst/>
          </a:prstGeom>
          <a:solidFill>
            <a:srgbClr val="EAEAA0"/>
          </a:solidFill>
          <a:ln w="9525">
            <a:solidFill>
              <a:schemeClr val="tx1"/>
            </a:solidFill>
            <a:miter lim="800000"/>
            <a:headEnd/>
            <a:tailEnd/>
          </a:ln>
          <a:effectLst>
            <a:outerShdw dist="35921" dir="2700000" algn="ctr" rotWithShape="0">
              <a:schemeClr val="bg2"/>
            </a:outerShdw>
          </a:effectLst>
        </p:spPr>
        <p:txBody>
          <a:bodyPr wrap="none" lIns="0" tIns="0" rIns="0" bIns="0" anchor="ctr"/>
          <a:lstStyle/>
          <a:p>
            <a:pPr algn="ctr">
              <a:defRPr/>
            </a:pPr>
            <a:r>
              <a:rPr lang="en-US" sz="1200" b="1" u="sng">
                <a:solidFill>
                  <a:prstClr val="black"/>
                </a:solidFill>
                <a:latin typeface="Bookman Old Style" pitchFamily="18" charset="0"/>
                <a:cs typeface="Arial" pitchFamily="34" charset="0"/>
              </a:rPr>
              <a:t>KEPALA KANTOR </a:t>
            </a:r>
          </a:p>
          <a:p>
            <a:pPr algn="ctr">
              <a:defRPr/>
            </a:pPr>
            <a:r>
              <a:rPr lang="en-US" sz="1200">
                <a:solidFill>
                  <a:prstClr val="black"/>
                </a:solidFill>
                <a:latin typeface="Bookman Old Style" pitchFamily="18" charset="0"/>
                <a:cs typeface="Arial" pitchFamily="34" charset="0"/>
              </a:rPr>
              <a:t>ADALAH KUASA PENGGUNA</a:t>
            </a:r>
          </a:p>
          <a:p>
            <a:pPr algn="ctr">
              <a:defRPr/>
            </a:pPr>
            <a:r>
              <a:rPr lang="en-US" sz="1200">
                <a:solidFill>
                  <a:prstClr val="black"/>
                </a:solidFill>
                <a:latin typeface="Bookman Old Style" pitchFamily="18" charset="0"/>
                <a:cs typeface="Arial" pitchFamily="34" charset="0"/>
              </a:rPr>
              <a:t>BMN DI LINGKUNGNNYA</a:t>
            </a:r>
          </a:p>
          <a:p>
            <a:pPr algn="ctr">
              <a:defRPr/>
            </a:pPr>
            <a:r>
              <a:rPr lang="en-US" sz="1200">
                <a:solidFill>
                  <a:prstClr val="black"/>
                </a:solidFill>
                <a:latin typeface="Bookman Old Style" pitchFamily="18" charset="0"/>
                <a:cs typeface="Arial" pitchFamily="34" charset="0"/>
              </a:rPr>
              <a:t>(PS 7)</a:t>
            </a:r>
          </a:p>
        </p:txBody>
      </p:sp>
      <p:sp>
        <p:nvSpPr>
          <p:cNvPr id="355354" name="Rectangle 26"/>
          <p:cNvSpPr>
            <a:spLocks noChangeArrowheads="1"/>
          </p:cNvSpPr>
          <p:nvPr/>
        </p:nvSpPr>
        <p:spPr bwMode="auto">
          <a:xfrm>
            <a:off x="5556739" y="4867275"/>
            <a:ext cx="3093427" cy="787400"/>
          </a:xfrm>
          <a:prstGeom prst="rect">
            <a:avLst/>
          </a:prstGeom>
          <a:solidFill>
            <a:srgbClr val="FF99FF"/>
          </a:solidFill>
          <a:ln w="9525">
            <a:solidFill>
              <a:schemeClr val="tx1"/>
            </a:solidFill>
            <a:miter lim="800000"/>
            <a:headEnd/>
            <a:tailEnd/>
          </a:ln>
        </p:spPr>
        <p:txBody>
          <a:bodyPr anchor="ctr"/>
          <a:lstStyle/>
          <a:p>
            <a:pPr algn="ctr"/>
            <a:r>
              <a:rPr lang="en-US" sz="1200" b="1" u="sng">
                <a:solidFill>
                  <a:srgbClr val="3515F3"/>
                </a:solidFill>
                <a:latin typeface="Bookman Old Style" pitchFamily="18" charset="0"/>
                <a:cs typeface="Arial" pitchFamily="34" charset="0"/>
              </a:rPr>
              <a:t>GUB./BUPT/WALIKOTA</a:t>
            </a:r>
            <a:endParaRPr lang="en-US" sz="1200" b="1">
              <a:solidFill>
                <a:srgbClr val="3515F3"/>
              </a:solidFill>
              <a:latin typeface="Bookman Old Style" pitchFamily="18" charset="0"/>
              <a:cs typeface="Arial" pitchFamily="34" charset="0"/>
            </a:endParaRPr>
          </a:p>
          <a:p>
            <a:pPr algn="ctr"/>
            <a:r>
              <a:rPr lang="en-US" sz="1200" b="1">
                <a:solidFill>
                  <a:srgbClr val="3515F3"/>
                </a:solidFill>
                <a:latin typeface="Bookman Old Style" pitchFamily="18" charset="0"/>
                <a:cs typeface="Arial" pitchFamily="34" charset="0"/>
              </a:rPr>
              <a:t>PEMEGANG KEKUASAAN PENGELOLAAN BMD (PS 5)</a:t>
            </a:r>
          </a:p>
        </p:txBody>
      </p:sp>
      <p:sp>
        <p:nvSpPr>
          <p:cNvPr id="355355" name="Rectangle 27"/>
          <p:cNvSpPr>
            <a:spLocks noChangeArrowheads="1"/>
          </p:cNvSpPr>
          <p:nvPr/>
        </p:nvSpPr>
        <p:spPr bwMode="auto">
          <a:xfrm>
            <a:off x="5275385" y="5846763"/>
            <a:ext cx="1688123" cy="876300"/>
          </a:xfrm>
          <a:prstGeom prst="rect">
            <a:avLst/>
          </a:prstGeom>
          <a:solidFill>
            <a:srgbClr val="FF99FF"/>
          </a:solidFill>
          <a:ln w="9525">
            <a:solidFill>
              <a:schemeClr val="tx1"/>
            </a:solidFill>
            <a:miter lim="800000"/>
            <a:headEnd/>
            <a:tailEnd/>
          </a:ln>
        </p:spPr>
        <p:txBody>
          <a:bodyPr wrap="none" anchor="ctr"/>
          <a:lstStyle/>
          <a:p>
            <a:pPr algn="ctr"/>
            <a:r>
              <a:rPr lang="en-US" sz="1200" b="1" u="sng">
                <a:solidFill>
                  <a:srgbClr val="3515F3"/>
                </a:solidFill>
                <a:latin typeface="Bookman Old Style" pitchFamily="18" charset="0"/>
                <a:cs typeface="Arial" pitchFamily="34" charset="0"/>
              </a:rPr>
              <a:t>SEKRETARIS DAERAH</a:t>
            </a:r>
            <a:endParaRPr lang="en-US" sz="1200" b="1">
              <a:solidFill>
                <a:srgbClr val="3515F3"/>
              </a:solidFill>
              <a:latin typeface="Bookman Old Style" pitchFamily="18" charset="0"/>
              <a:cs typeface="Arial" pitchFamily="34" charset="0"/>
            </a:endParaRPr>
          </a:p>
          <a:p>
            <a:pPr algn="ctr"/>
            <a:r>
              <a:rPr lang="en-US" sz="1200" b="1">
                <a:solidFill>
                  <a:srgbClr val="3515F3"/>
                </a:solidFill>
                <a:latin typeface="Bookman Old Style" pitchFamily="18" charset="0"/>
                <a:cs typeface="Arial" pitchFamily="34" charset="0"/>
              </a:rPr>
              <a:t>ADALAH PENGELOLA </a:t>
            </a:r>
          </a:p>
          <a:p>
            <a:pPr algn="ctr"/>
            <a:r>
              <a:rPr lang="en-US" sz="1200" b="1">
                <a:solidFill>
                  <a:srgbClr val="3515F3"/>
                </a:solidFill>
                <a:latin typeface="Bookman Old Style" pitchFamily="18" charset="0"/>
                <a:cs typeface="Arial" pitchFamily="34" charset="0"/>
              </a:rPr>
              <a:t>BMD (PS 5)</a:t>
            </a:r>
          </a:p>
        </p:txBody>
      </p:sp>
      <p:sp>
        <p:nvSpPr>
          <p:cNvPr id="355356" name="Rectangle 28"/>
          <p:cNvSpPr>
            <a:spLocks noChangeArrowheads="1"/>
          </p:cNvSpPr>
          <p:nvPr/>
        </p:nvSpPr>
        <p:spPr bwMode="auto">
          <a:xfrm>
            <a:off x="7175989" y="5845175"/>
            <a:ext cx="1756996" cy="865188"/>
          </a:xfrm>
          <a:prstGeom prst="rect">
            <a:avLst/>
          </a:prstGeom>
          <a:solidFill>
            <a:srgbClr val="FF99FF"/>
          </a:solidFill>
          <a:ln w="9525">
            <a:solidFill>
              <a:schemeClr val="tx1"/>
            </a:solidFill>
            <a:miter lim="800000"/>
            <a:headEnd/>
            <a:tailEnd/>
          </a:ln>
        </p:spPr>
        <p:txBody>
          <a:bodyPr wrap="none" anchor="ctr"/>
          <a:lstStyle/>
          <a:p>
            <a:pPr algn="ctr"/>
            <a:r>
              <a:rPr lang="en-US" sz="1200" b="1" u="sng">
                <a:solidFill>
                  <a:srgbClr val="3515F3"/>
                </a:solidFill>
                <a:latin typeface="Bookman Old Style" pitchFamily="18" charset="0"/>
                <a:cs typeface="Arial" pitchFamily="34" charset="0"/>
              </a:rPr>
              <a:t>KASATKER </a:t>
            </a:r>
          </a:p>
          <a:p>
            <a:pPr algn="ctr"/>
            <a:r>
              <a:rPr lang="en-US" sz="1200" b="1" u="sng">
                <a:solidFill>
                  <a:srgbClr val="3515F3"/>
                </a:solidFill>
                <a:latin typeface="Bookman Old Style" pitchFamily="18" charset="0"/>
                <a:cs typeface="Arial" pitchFamily="34" charset="0"/>
              </a:rPr>
              <a:t>PERANGKAT DAERAH</a:t>
            </a:r>
          </a:p>
          <a:p>
            <a:pPr algn="ctr"/>
            <a:r>
              <a:rPr lang="en-US" sz="1200" b="1">
                <a:solidFill>
                  <a:srgbClr val="3515F3"/>
                </a:solidFill>
                <a:latin typeface="Bookman Old Style" pitchFamily="18" charset="0"/>
                <a:cs typeface="Arial" pitchFamily="34" charset="0"/>
              </a:rPr>
              <a:t>ADALAH PENGGUNA </a:t>
            </a:r>
          </a:p>
          <a:p>
            <a:pPr algn="ctr"/>
            <a:r>
              <a:rPr lang="en-US" sz="1200" b="1">
                <a:solidFill>
                  <a:srgbClr val="3515F3"/>
                </a:solidFill>
                <a:latin typeface="Bookman Old Style" pitchFamily="18" charset="0"/>
                <a:cs typeface="Arial" pitchFamily="34" charset="0"/>
              </a:rPr>
              <a:t>BMD  (PS 8)</a:t>
            </a:r>
          </a:p>
        </p:txBody>
      </p:sp>
      <p:cxnSp>
        <p:nvCxnSpPr>
          <p:cNvPr id="355357" name="AutoShape 29"/>
          <p:cNvCxnSpPr>
            <a:cxnSpLocks noChangeShapeType="1"/>
            <a:stCxn id="355348" idx="2"/>
            <a:endCxn id="355345" idx="0"/>
          </p:cNvCxnSpPr>
          <p:nvPr/>
        </p:nvCxnSpPr>
        <p:spPr bwMode="auto">
          <a:xfrm rot="5400000">
            <a:off x="1784717" y="2766647"/>
            <a:ext cx="288925" cy="1191358"/>
          </a:xfrm>
          <a:prstGeom prst="bentConnector3">
            <a:avLst>
              <a:gd name="adj1" fmla="val 50000"/>
            </a:avLst>
          </a:prstGeom>
          <a:noFill/>
          <a:ln w="9525">
            <a:solidFill>
              <a:schemeClr val="tx1"/>
            </a:solidFill>
            <a:miter lim="800000"/>
            <a:headEnd/>
            <a:tailEnd type="triangle" w="med" len="med"/>
          </a:ln>
        </p:spPr>
      </p:cxnSp>
      <p:cxnSp>
        <p:nvCxnSpPr>
          <p:cNvPr id="355358" name="AutoShape 30"/>
          <p:cNvCxnSpPr>
            <a:cxnSpLocks noChangeShapeType="1"/>
            <a:stCxn id="355348" idx="2"/>
            <a:endCxn id="355346" idx="0"/>
          </p:cNvCxnSpPr>
          <p:nvPr/>
        </p:nvCxnSpPr>
        <p:spPr bwMode="auto">
          <a:xfrm rot="16200000" flipH="1">
            <a:off x="2981936" y="2760786"/>
            <a:ext cx="288925" cy="1203080"/>
          </a:xfrm>
          <a:prstGeom prst="bentConnector3">
            <a:avLst>
              <a:gd name="adj1" fmla="val 50000"/>
            </a:avLst>
          </a:prstGeom>
          <a:noFill/>
          <a:ln w="9525">
            <a:solidFill>
              <a:schemeClr val="tx1"/>
            </a:solidFill>
            <a:miter lim="800000"/>
            <a:headEnd/>
            <a:tailEnd type="triangle" w="med" len="med"/>
          </a:ln>
        </p:spPr>
      </p:cxnSp>
      <p:sp>
        <p:nvSpPr>
          <p:cNvPr id="355359" name="Line 31"/>
          <p:cNvSpPr>
            <a:spLocks noChangeShapeType="1"/>
          </p:cNvSpPr>
          <p:nvPr/>
        </p:nvSpPr>
        <p:spPr bwMode="auto">
          <a:xfrm>
            <a:off x="7067550" y="3348038"/>
            <a:ext cx="0" cy="152400"/>
          </a:xfrm>
          <a:prstGeom prst="line">
            <a:avLst/>
          </a:prstGeom>
          <a:noFill/>
          <a:ln w="9525">
            <a:solidFill>
              <a:schemeClr val="tx1"/>
            </a:solidFill>
            <a:round/>
            <a:headEnd/>
            <a:tailEnd type="triangle" w="med" len="med"/>
          </a:ln>
        </p:spPr>
        <p:txBody>
          <a:bodyPr/>
          <a:lstStyle/>
          <a:p>
            <a:endParaRPr lang="en-US">
              <a:solidFill>
                <a:prstClr val="black"/>
              </a:solidFill>
              <a:latin typeface="Arial" pitchFamily="34" charset="0"/>
              <a:cs typeface="Arial" pitchFamily="34" charset="0"/>
            </a:endParaRPr>
          </a:p>
        </p:txBody>
      </p:sp>
      <p:sp>
        <p:nvSpPr>
          <p:cNvPr id="355360" name="Rectangle 32"/>
          <p:cNvSpPr>
            <a:spLocks noChangeArrowheads="1"/>
          </p:cNvSpPr>
          <p:nvPr/>
        </p:nvSpPr>
        <p:spPr bwMode="auto">
          <a:xfrm>
            <a:off x="0" y="0"/>
            <a:ext cx="9144000" cy="304800"/>
          </a:xfrm>
          <a:prstGeom prst="rect">
            <a:avLst/>
          </a:prstGeom>
          <a:solidFill>
            <a:srgbClr val="FFFF66"/>
          </a:solidFill>
          <a:ln w="9525" algn="ctr">
            <a:noFill/>
            <a:miter lim="800000"/>
            <a:headEnd/>
            <a:tailEnd/>
          </a:ln>
          <a:effectLst>
            <a:outerShdw blurRad="50800" dist="38100" dir="5400000" algn="t" rotWithShape="0">
              <a:prstClr val="black">
                <a:alpha val="40000"/>
              </a:prstClr>
            </a:outerShdw>
          </a:effectLst>
        </p:spPr>
        <p:txBody>
          <a:bodyPr wrap="none" anchor="ctr"/>
          <a:lstStyle/>
          <a:p>
            <a:r>
              <a:rPr lang="en-US" sz="1600" b="1">
                <a:solidFill>
                  <a:srgbClr val="284C6A"/>
                </a:solidFill>
                <a:latin typeface="Bookman Old Style" pitchFamily="18" charset="0"/>
                <a:cs typeface="Arial" pitchFamily="34" charset="0"/>
              </a:rPr>
              <a:t>UU No. 17 / 2003 : KEKUASAAN ATAS PENGELOLAAN KEUANGAN NEGARA</a:t>
            </a:r>
          </a:p>
        </p:txBody>
      </p:sp>
      <p:cxnSp>
        <p:nvCxnSpPr>
          <p:cNvPr id="355361" name="AutoShape 33"/>
          <p:cNvCxnSpPr>
            <a:cxnSpLocks noChangeShapeType="1"/>
            <a:stCxn id="355354" idx="2"/>
            <a:endCxn id="355355" idx="0"/>
          </p:cNvCxnSpPr>
          <p:nvPr/>
        </p:nvCxnSpPr>
        <p:spPr bwMode="auto">
          <a:xfrm rot="5400000">
            <a:off x="6515771" y="5258350"/>
            <a:ext cx="192088" cy="984738"/>
          </a:xfrm>
          <a:prstGeom prst="bentConnector3">
            <a:avLst>
              <a:gd name="adj1" fmla="val 49588"/>
            </a:avLst>
          </a:prstGeom>
          <a:noFill/>
          <a:ln w="9525">
            <a:solidFill>
              <a:schemeClr val="tx1"/>
            </a:solidFill>
            <a:miter lim="800000"/>
            <a:headEnd/>
            <a:tailEnd type="triangle" w="med" len="med"/>
          </a:ln>
        </p:spPr>
      </p:cxnSp>
      <p:cxnSp>
        <p:nvCxnSpPr>
          <p:cNvPr id="355362" name="AutoShape 34"/>
          <p:cNvCxnSpPr>
            <a:cxnSpLocks noChangeShapeType="1"/>
            <a:stCxn id="355354" idx="2"/>
            <a:endCxn id="355356" idx="0"/>
          </p:cNvCxnSpPr>
          <p:nvPr/>
        </p:nvCxnSpPr>
        <p:spPr bwMode="auto">
          <a:xfrm rot="16200000" flipH="1">
            <a:off x="7484452" y="5274408"/>
            <a:ext cx="190500" cy="951035"/>
          </a:xfrm>
          <a:prstGeom prst="bentConnector3">
            <a:avLst>
              <a:gd name="adj1" fmla="val 50000"/>
            </a:avLst>
          </a:prstGeom>
          <a:noFill/>
          <a:ln w="9525">
            <a:solidFill>
              <a:schemeClr val="tx1"/>
            </a:solidFill>
            <a:miter lim="800000"/>
            <a:headEnd/>
            <a:tailEnd type="triangle" w="med" len="med"/>
          </a:ln>
        </p:spPr>
      </p:cxnSp>
      <p:pic>
        <p:nvPicPr>
          <p:cNvPr id="20516" name="Picture 35" descr="Logo Depkeu"/>
          <p:cNvPicPr>
            <a:picLocks noChangeAspect="1" noChangeArrowheads="1" noCrop="1"/>
          </p:cNvPicPr>
          <p:nvPr/>
        </p:nvPicPr>
        <p:blipFill>
          <a:blip r:embed="rId2" cstate="print"/>
          <a:srcRect/>
          <a:stretch>
            <a:fillRect/>
          </a:stretch>
        </p:blipFill>
        <p:spPr bwMode="auto">
          <a:xfrm>
            <a:off x="8299938" y="0"/>
            <a:ext cx="844062" cy="685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28" y="357167"/>
            <a:ext cx="8229600" cy="357189"/>
          </a:xfrm>
          <a:effectLst>
            <a:reflection blurRad="6350" stA="50000" endA="300" endPos="90000" dir="5400000" sy="-100000" algn="bl" rotWithShape="0"/>
          </a:effectLst>
        </p:spPr>
        <p:txBody>
          <a:bodyPr>
            <a:noAutofit/>
          </a:bodyPr>
          <a:lstStyle/>
          <a:p>
            <a:pPr algn="ctr" eaLnBrk="1" fontAlgn="auto" hangingPunct="1">
              <a:spcAft>
                <a:spcPts val="0"/>
              </a:spcAft>
              <a:defRPr/>
            </a:pPr>
            <a:r>
              <a:rPr lang="en-US" sz="4000" b="1" dirty="0" smtClean="0">
                <a:effectLst>
                  <a:outerShdw blurRad="38100" dist="38100" dir="2700000" algn="tl">
                    <a:srgbClr val="C0C0C0"/>
                  </a:outerShdw>
                </a:effectLst>
                <a:latin typeface="Footlight MT Light" pitchFamily="18" charset="0"/>
              </a:rPr>
              <a:t>SIKLUS PENGELOLAAN BMN</a:t>
            </a:r>
            <a:endParaRPr lang="en-US" sz="2400" b="1" dirty="0" smtClean="0">
              <a:solidFill>
                <a:srgbClr val="C00000"/>
              </a:solidFill>
              <a:latin typeface="Footlight MT Light" pitchFamily="18" charset="0"/>
            </a:endParaRPr>
          </a:p>
        </p:txBody>
      </p:sp>
      <p:graphicFrame>
        <p:nvGraphicFramePr>
          <p:cNvPr id="4" name="Content Placeholder 3"/>
          <p:cNvGraphicFramePr>
            <a:graphicFrameLocks noGrp="1"/>
          </p:cNvGraphicFramePr>
          <p:nvPr>
            <p:ph idx="1"/>
          </p:nvPr>
        </p:nvGraphicFramePr>
        <p:xfrm>
          <a:off x="1385894" y="1857364"/>
          <a:ext cx="7686700" cy="4429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ine Callout 2 (Border and Accent Bar) 4"/>
          <p:cNvSpPr/>
          <p:nvPr/>
        </p:nvSpPr>
        <p:spPr>
          <a:xfrm>
            <a:off x="6786578" y="1608131"/>
            <a:ext cx="2143125" cy="963613"/>
          </a:xfrm>
          <a:prstGeom prst="accentBorderCallout2">
            <a:avLst>
              <a:gd name="adj1" fmla="val 48327"/>
              <a:gd name="adj2" fmla="val -8333"/>
              <a:gd name="adj3" fmla="val 48327"/>
              <a:gd name="adj4" fmla="val -16667"/>
              <a:gd name="adj5" fmla="val 74143"/>
              <a:gd name="adj6" fmla="val -34230"/>
            </a:avLst>
          </a:prstGeom>
          <a:solidFill>
            <a:srgbClr val="F5F7A7"/>
          </a:solidFill>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82563" indent="-182563" algn="just" fontAlgn="auto">
              <a:spcBef>
                <a:spcPts val="0"/>
              </a:spcBef>
              <a:spcAft>
                <a:spcPts val="0"/>
              </a:spcAft>
              <a:buFont typeface="Wingdings" pitchFamily="2" charset="2"/>
              <a:buChar char="§"/>
              <a:defRPr/>
            </a:pPr>
            <a:r>
              <a:rPr lang="en-US" sz="1400" b="1" dirty="0">
                <a:solidFill>
                  <a:schemeClr val="accent6">
                    <a:lumMod val="50000"/>
                  </a:schemeClr>
                </a:solidFill>
                <a:latin typeface="Book Antiqua" pitchFamily="18" charset="0"/>
              </a:rPr>
              <a:t>PERENCANAAN &amp; PENGANGGARAN</a:t>
            </a:r>
          </a:p>
          <a:p>
            <a:pPr marL="182563" indent="-182563" algn="just" fontAlgn="auto">
              <a:spcBef>
                <a:spcPts val="0"/>
              </a:spcBef>
              <a:spcAft>
                <a:spcPts val="0"/>
              </a:spcAft>
              <a:buFont typeface="Wingdings" pitchFamily="2" charset="2"/>
              <a:buChar char="§"/>
              <a:defRPr/>
            </a:pPr>
            <a:r>
              <a:rPr lang="en-US" sz="1400" b="1" dirty="0">
                <a:solidFill>
                  <a:schemeClr val="accent6">
                    <a:lumMod val="50000"/>
                  </a:schemeClr>
                </a:solidFill>
                <a:latin typeface="Book Antiqua" pitchFamily="18" charset="0"/>
              </a:rPr>
              <a:t>PENGADAAN</a:t>
            </a:r>
          </a:p>
        </p:txBody>
      </p:sp>
      <p:sp>
        <p:nvSpPr>
          <p:cNvPr id="6" name="Line Callout 2 (Border and Accent Bar) 5"/>
          <p:cNvSpPr/>
          <p:nvPr/>
        </p:nvSpPr>
        <p:spPr>
          <a:xfrm flipH="1">
            <a:off x="285720" y="1500174"/>
            <a:ext cx="2428860" cy="5072098"/>
          </a:xfrm>
          <a:prstGeom prst="accentBorderCallout2">
            <a:avLst>
              <a:gd name="adj1" fmla="val 11850"/>
              <a:gd name="adj2" fmla="val -8822"/>
              <a:gd name="adj3" fmla="val 13418"/>
              <a:gd name="adj4" fmla="val -17645"/>
              <a:gd name="adj5" fmla="val 31715"/>
              <a:gd name="adj6" fmla="val -36584"/>
            </a:avLst>
          </a:prstGeom>
          <a:gradFill flip="none" rotWithShape="1">
            <a:gsLst>
              <a:gs pos="17000">
                <a:srgbClr val="5E9EFF"/>
              </a:gs>
              <a:gs pos="39999">
                <a:srgbClr val="85C2FF"/>
              </a:gs>
              <a:gs pos="70000">
                <a:srgbClr val="C4D6EB"/>
              </a:gs>
              <a:gs pos="100000">
                <a:srgbClr val="FFEBFA"/>
              </a:gs>
            </a:gsLst>
            <a:lin ang="13500000" scaled="1"/>
            <a:tileRect/>
          </a:gra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1950" b="1" dirty="0">
                <a:solidFill>
                  <a:schemeClr val="tx1"/>
                </a:solidFill>
                <a:latin typeface="Book Antiqua" pitchFamily="18" charset="0"/>
              </a:rPr>
              <a:t>SIKLUS REGULER</a:t>
            </a:r>
          </a:p>
          <a:p>
            <a:pPr algn="l">
              <a:buFont typeface="Arial" charset="0"/>
              <a:buChar char="•"/>
              <a:defRPr/>
            </a:pPr>
            <a:r>
              <a:rPr lang="en-US" sz="1950" dirty="0" err="1">
                <a:solidFill>
                  <a:schemeClr val="tx1"/>
                </a:solidFill>
                <a:latin typeface="Book Antiqua" pitchFamily="18" charset="0"/>
              </a:rPr>
              <a:t>Penggunaan</a:t>
            </a:r>
            <a:endParaRPr lang="en-US" sz="1950" dirty="0">
              <a:solidFill>
                <a:schemeClr val="tx1"/>
              </a:solidFill>
              <a:latin typeface="Book Antiqua" pitchFamily="18" charset="0"/>
            </a:endParaRPr>
          </a:p>
          <a:p>
            <a:pPr marL="95250" indent="-95250" algn="l">
              <a:buFont typeface="Arial" charset="0"/>
              <a:buChar char="•"/>
              <a:defRPr/>
            </a:pPr>
            <a:r>
              <a:rPr lang="en-US" sz="1950" dirty="0" err="1">
                <a:solidFill>
                  <a:schemeClr val="tx1"/>
                </a:solidFill>
                <a:latin typeface="Book Antiqua" pitchFamily="18" charset="0"/>
              </a:rPr>
              <a:t>Pembinaan</a:t>
            </a:r>
            <a:r>
              <a:rPr lang="en-US" sz="1950" dirty="0">
                <a:solidFill>
                  <a:schemeClr val="tx1"/>
                </a:solidFill>
                <a:latin typeface="Book Antiqua" pitchFamily="18" charset="0"/>
              </a:rPr>
              <a:t>, </a:t>
            </a:r>
            <a:r>
              <a:rPr lang="en-US" sz="1950" dirty="0" err="1">
                <a:solidFill>
                  <a:schemeClr val="tx1"/>
                </a:solidFill>
                <a:latin typeface="Book Antiqua" pitchFamily="18" charset="0"/>
              </a:rPr>
              <a:t>Pengawasan</a:t>
            </a:r>
            <a:r>
              <a:rPr lang="en-US" sz="1950" dirty="0">
                <a:solidFill>
                  <a:schemeClr val="tx1"/>
                </a:solidFill>
                <a:latin typeface="Book Antiqua" pitchFamily="18" charset="0"/>
              </a:rPr>
              <a:t> </a:t>
            </a:r>
            <a:r>
              <a:rPr lang="en-US" sz="1950" dirty="0" err="1">
                <a:solidFill>
                  <a:schemeClr val="tx1"/>
                </a:solidFill>
                <a:latin typeface="Book Antiqua" pitchFamily="18" charset="0"/>
              </a:rPr>
              <a:t>dan</a:t>
            </a:r>
            <a:r>
              <a:rPr lang="en-US" sz="1950" dirty="0">
                <a:solidFill>
                  <a:schemeClr val="tx1"/>
                </a:solidFill>
                <a:latin typeface="Book Antiqua" pitchFamily="18" charset="0"/>
              </a:rPr>
              <a:t>  </a:t>
            </a:r>
            <a:r>
              <a:rPr lang="en-US" sz="1950" dirty="0" err="1">
                <a:solidFill>
                  <a:schemeClr val="tx1"/>
                </a:solidFill>
                <a:latin typeface="Book Antiqua" pitchFamily="18" charset="0"/>
              </a:rPr>
              <a:t>Pengendalian</a:t>
            </a:r>
            <a:endParaRPr lang="en-US" sz="1950" dirty="0">
              <a:solidFill>
                <a:schemeClr val="tx1"/>
              </a:solidFill>
              <a:latin typeface="Book Antiqua" pitchFamily="18" charset="0"/>
            </a:endParaRPr>
          </a:p>
          <a:p>
            <a:pPr marL="95250" indent="-95250" algn="l">
              <a:buFont typeface="Arial" charset="0"/>
              <a:buChar char="•"/>
              <a:defRPr/>
            </a:pPr>
            <a:r>
              <a:rPr lang="en-US" sz="1950" dirty="0" err="1">
                <a:solidFill>
                  <a:schemeClr val="tx1"/>
                </a:solidFill>
                <a:latin typeface="Book Antiqua" pitchFamily="18" charset="0"/>
              </a:rPr>
              <a:t>Pengamanan</a:t>
            </a:r>
            <a:r>
              <a:rPr lang="en-US" sz="1950" dirty="0">
                <a:solidFill>
                  <a:schemeClr val="tx1"/>
                </a:solidFill>
                <a:latin typeface="Book Antiqua" pitchFamily="18" charset="0"/>
              </a:rPr>
              <a:t> </a:t>
            </a:r>
            <a:r>
              <a:rPr lang="en-US" sz="1950" dirty="0" err="1">
                <a:solidFill>
                  <a:schemeClr val="tx1"/>
                </a:solidFill>
                <a:latin typeface="Book Antiqua" pitchFamily="18" charset="0"/>
              </a:rPr>
              <a:t>dan</a:t>
            </a:r>
            <a:r>
              <a:rPr lang="en-US" sz="1950" dirty="0">
                <a:solidFill>
                  <a:schemeClr val="tx1"/>
                </a:solidFill>
                <a:latin typeface="Book Antiqua" pitchFamily="18" charset="0"/>
              </a:rPr>
              <a:t> </a:t>
            </a:r>
            <a:r>
              <a:rPr lang="en-US" sz="1950" dirty="0" err="1">
                <a:solidFill>
                  <a:schemeClr val="tx1"/>
                </a:solidFill>
                <a:latin typeface="Book Antiqua" pitchFamily="18" charset="0"/>
              </a:rPr>
              <a:t>Pemeliharaan</a:t>
            </a:r>
            <a:endParaRPr lang="en-US" sz="1950" dirty="0">
              <a:solidFill>
                <a:schemeClr val="tx1"/>
              </a:solidFill>
              <a:latin typeface="Book Antiqua" pitchFamily="18" charset="0"/>
            </a:endParaRPr>
          </a:p>
          <a:p>
            <a:pPr algn="l">
              <a:buFont typeface="Arial" charset="0"/>
              <a:buChar char="•"/>
              <a:defRPr/>
            </a:pPr>
            <a:r>
              <a:rPr lang="en-US" sz="1950" dirty="0" err="1">
                <a:solidFill>
                  <a:schemeClr val="tx1"/>
                </a:solidFill>
                <a:latin typeface="Book Antiqua" pitchFamily="18" charset="0"/>
              </a:rPr>
              <a:t>Penatausahaan</a:t>
            </a:r>
            <a:r>
              <a:rPr lang="en-US" sz="1950" dirty="0">
                <a:solidFill>
                  <a:schemeClr val="tx1"/>
                </a:solidFill>
                <a:latin typeface="Book Antiqua" pitchFamily="18" charset="0"/>
              </a:rPr>
              <a:t> </a:t>
            </a:r>
          </a:p>
          <a:p>
            <a:pPr marL="95250" indent="-95250" algn="l">
              <a:buFont typeface="Arial" charset="0"/>
              <a:buChar char="•"/>
              <a:defRPr/>
            </a:pPr>
            <a:r>
              <a:rPr lang="en-US" sz="1950" dirty="0" err="1">
                <a:solidFill>
                  <a:schemeClr val="tx1"/>
                </a:solidFill>
                <a:latin typeface="Book Antiqua" pitchFamily="18" charset="0"/>
              </a:rPr>
              <a:t>Penghapusan</a:t>
            </a:r>
            <a:endParaRPr lang="en-US" sz="1950" dirty="0">
              <a:solidFill>
                <a:schemeClr val="tx1"/>
              </a:solidFill>
              <a:latin typeface="Book Antiqua" pitchFamily="18" charset="0"/>
            </a:endParaRPr>
          </a:p>
          <a:p>
            <a:pPr algn="l">
              <a:buFont typeface="Arial" charset="0"/>
              <a:buNone/>
              <a:defRPr/>
            </a:pPr>
            <a:endParaRPr lang="en-US" sz="1950" dirty="0">
              <a:solidFill>
                <a:schemeClr val="tx1"/>
              </a:solidFill>
              <a:latin typeface="Book Antiqua" pitchFamily="18" charset="0"/>
            </a:endParaRPr>
          </a:p>
          <a:p>
            <a:pPr algn="l">
              <a:defRPr/>
            </a:pPr>
            <a:r>
              <a:rPr lang="en-US" sz="1950" b="1" dirty="0">
                <a:solidFill>
                  <a:schemeClr val="tx1"/>
                </a:solidFill>
                <a:latin typeface="Book Antiqua" pitchFamily="18" charset="0"/>
              </a:rPr>
              <a:t>SIKLUS INSIDENTIL</a:t>
            </a:r>
          </a:p>
          <a:p>
            <a:pPr algn="l">
              <a:buFont typeface="Arial" charset="0"/>
              <a:buChar char="•"/>
              <a:defRPr/>
            </a:pPr>
            <a:r>
              <a:rPr lang="en-US" sz="1950" dirty="0" err="1">
                <a:solidFill>
                  <a:schemeClr val="tx1"/>
                </a:solidFill>
                <a:latin typeface="Book Antiqua" pitchFamily="18" charset="0"/>
              </a:rPr>
              <a:t>Pemanfaatan</a:t>
            </a:r>
            <a:endParaRPr lang="en-US" sz="1950" dirty="0">
              <a:solidFill>
                <a:schemeClr val="tx1"/>
              </a:solidFill>
              <a:latin typeface="Book Antiqua" pitchFamily="18" charset="0"/>
            </a:endParaRPr>
          </a:p>
          <a:p>
            <a:pPr algn="l">
              <a:buFont typeface="Arial" charset="0"/>
              <a:buChar char="•"/>
              <a:defRPr/>
            </a:pPr>
            <a:r>
              <a:rPr lang="en-US" sz="1950" dirty="0" err="1">
                <a:solidFill>
                  <a:schemeClr val="tx1"/>
                </a:solidFill>
                <a:latin typeface="Book Antiqua" pitchFamily="18" charset="0"/>
              </a:rPr>
              <a:t>Pemindahtanganan</a:t>
            </a:r>
            <a:endParaRPr lang="en-US" sz="1950" dirty="0">
              <a:solidFill>
                <a:schemeClr val="tx1"/>
              </a:solidFill>
              <a:latin typeface="Book Antiqua" pitchFamily="18" charset="0"/>
            </a:endParaRPr>
          </a:p>
          <a:p>
            <a:pPr algn="l">
              <a:buFont typeface="Arial" charset="0"/>
              <a:buChar char="•"/>
              <a:defRPr/>
            </a:pPr>
            <a:r>
              <a:rPr lang="en-US" sz="1950" dirty="0" err="1">
                <a:solidFill>
                  <a:schemeClr val="tx1"/>
                </a:solidFill>
                <a:latin typeface="Book Antiqua" pitchFamily="18" charset="0"/>
              </a:rPr>
              <a:t>Penilaian</a:t>
            </a:r>
            <a:endParaRPr lang="en-US" sz="1950" dirty="0">
              <a:solidFill>
                <a:schemeClr val="tx1"/>
              </a:solidFill>
              <a:latin typeface="Book Antiqua" pitchFamily="18" charset="0"/>
            </a:endParaRPr>
          </a:p>
          <a:p>
            <a:pPr algn="l">
              <a:buFont typeface="Arial" charset="0"/>
              <a:buChar char="•"/>
              <a:defRPr/>
            </a:pPr>
            <a:r>
              <a:rPr lang="en-US" sz="1950" dirty="0" err="1">
                <a:solidFill>
                  <a:schemeClr val="tx1"/>
                </a:solidFill>
                <a:latin typeface="Book Antiqua" pitchFamily="18" charset="0"/>
              </a:rPr>
              <a:t>Pemusnahan</a:t>
            </a:r>
            <a:endParaRPr lang="en-US" sz="1950" dirty="0">
              <a:solidFill>
                <a:schemeClr val="tx1"/>
              </a:solidFill>
              <a:latin typeface="Book Antiqua" pitchFamily="18" charset="0"/>
            </a:endParaRPr>
          </a:p>
        </p:txBody>
      </p:sp>
      <p:sp>
        <p:nvSpPr>
          <p:cNvPr id="7" name="Line Callout 2 (Border and Accent Bar) 6"/>
          <p:cNvSpPr/>
          <p:nvPr/>
        </p:nvSpPr>
        <p:spPr>
          <a:xfrm>
            <a:off x="6786563" y="5643563"/>
            <a:ext cx="2071687" cy="857250"/>
          </a:xfrm>
          <a:prstGeom prst="accentBorderCallout2">
            <a:avLst>
              <a:gd name="adj1" fmla="val 49861"/>
              <a:gd name="adj2" fmla="val -8333"/>
              <a:gd name="adj3" fmla="val 45417"/>
              <a:gd name="adj4" fmla="val -25863"/>
              <a:gd name="adj5" fmla="val 21180"/>
              <a:gd name="adj6" fmla="val -32242"/>
            </a:avLst>
          </a:prstGeom>
          <a:solidFill>
            <a:schemeClr val="accent6">
              <a:lumMod val="20000"/>
              <a:lumOff val="80000"/>
            </a:schemeClr>
          </a:solidFill>
          <a:ln>
            <a:solidFill>
              <a:schemeClr val="accent4">
                <a:lumMod val="50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algn="just" fontAlgn="auto">
              <a:spcBef>
                <a:spcPts val="0"/>
              </a:spcBef>
              <a:spcAft>
                <a:spcPts val="0"/>
              </a:spcAft>
              <a:buFont typeface="Wingdings" pitchFamily="2" charset="2"/>
              <a:buChar char="Ø"/>
              <a:defRPr/>
            </a:pPr>
            <a:r>
              <a:rPr lang="en-US" sz="1600" dirty="0">
                <a:solidFill>
                  <a:schemeClr val="tx1"/>
                </a:solidFill>
                <a:latin typeface="Book Antiqua" pitchFamily="18" charset="0"/>
              </a:rPr>
              <a:t>LELANG</a:t>
            </a:r>
          </a:p>
          <a:p>
            <a:pPr marL="273050" indent="-273050" algn="just" fontAlgn="auto">
              <a:spcBef>
                <a:spcPts val="0"/>
              </a:spcBef>
              <a:spcAft>
                <a:spcPts val="0"/>
              </a:spcAft>
              <a:buFont typeface="Wingdings" pitchFamily="2" charset="2"/>
              <a:buChar char="Ø"/>
              <a:defRPr/>
            </a:pPr>
            <a:r>
              <a:rPr lang="en-US" sz="1600" dirty="0">
                <a:solidFill>
                  <a:schemeClr val="tx1"/>
                </a:solidFill>
                <a:latin typeface="Book Antiqua" pitchFamily="18" charset="0"/>
              </a:rPr>
              <a:t>TGR(PIUTANG)</a:t>
            </a:r>
          </a:p>
        </p:txBody>
      </p:sp>
      <p:cxnSp>
        <p:nvCxnSpPr>
          <p:cNvPr id="15" name="Straight Connector 14"/>
          <p:cNvCxnSpPr/>
          <p:nvPr/>
        </p:nvCxnSpPr>
        <p:spPr>
          <a:xfrm>
            <a:off x="214313" y="1143000"/>
            <a:ext cx="8501062" cy="158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29188" y="5143500"/>
            <a:ext cx="1643062" cy="461665"/>
          </a:xfrm>
          <a:prstGeom prst="rect">
            <a:avLst/>
          </a:prstGeom>
          <a:noFill/>
        </p:spPr>
        <p:txBody>
          <a:bodyPr>
            <a:spAutoFit/>
          </a:bodyPr>
          <a:lstStyle/>
          <a:p>
            <a:pPr algn="ctr">
              <a:defRPr/>
            </a:pPr>
            <a:r>
              <a:rPr lang="en-US" sz="2400" b="1" dirty="0">
                <a:effectLst>
                  <a:outerShdw blurRad="38100" dist="38100" dir="2700000" algn="tl">
                    <a:srgbClr val="000000">
                      <a:alpha val="43137"/>
                    </a:srgbClr>
                  </a:outerShdw>
                </a:effectLst>
                <a:latin typeface="+mj-lt"/>
              </a:rPr>
              <a:t>IKUTAN</a:t>
            </a:r>
            <a:endParaRPr lang="id-ID" sz="2400" b="1" dirty="0">
              <a:effectLst>
                <a:outerShdw blurRad="38100" dist="38100" dir="2700000" algn="tl">
                  <a:srgbClr val="000000">
                    <a:alpha val="43137"/>
                  </a:srgbClr>
                </a:outerShdw>
              </a:effectLst>
              <a:latin typeface="+mj-lt"/>
            </a:endParaRPr>
          </a:p>
        </p:txBody>
      </p:sp>
      <p:pic>
        <p:nvPicPr>
          <p:cNvPr id="10" name="Picture 76" descr="Logo Depkeu"/>
          <p:cNvPicPr>
            <a:picLocks noChangeAspect="1" noChangeArrowheads="1" noCrop="1"/>
          </p:cNvPicPr>
          <p:nvPr/>
        </p:nvPicPr>
        <p:blipFill>
          <a:blip r:embed="rId7" cstate="print"/>
          <a:srcRect/>
          <a:stretch>
            <a:fillRect/>
          </a:stretch>
        </p:blipFill>
        <p:spPr bwMode="auto">
          <a:xfrm>
            <a:off x="8299938" y="0"/>
            <a:ext cx="844062" cy="685800"/>
          </a:xfrm>
          <a:prstGeom prst="rect">
            <a:avLst/>
          </a:prstGeom>
          <a:noFill/>
          <a:effectLst>
            <a:glow rad="101600">
              <a:schemeClr val="accent2">
                <a:satMod val="175000"/>
                <a:alpha val="40000"/>
              </a:schemeClr>
            </a:glow>
          </a:effectLst>
        </p:spPr>
      </p:pic>
      <p:sp>
        <p:nvSpPr>
          <p:cNvPr id="11" name="Slide Number Placeholder 10"/>
          <p:cNvSpPr>
            <a:spLocks noGrp="1"/>
          </p:cNvSpPr>
          <p:nvPr>
            <p:ph type="sldNum" sz="quarter" idx="12"/>
          </p:nvPr>
        </p:nvSpPr>
        <p:spPr>
          <a:xfrm>
            <a:off x="6553200" y="6492875"/>
            <a:ext cx="2133600" cy="365125"/>
          </a:xfrm>
        </p:spPr>
        <p:txBody>
          <a:bodyPr/>
          <a:lstStyle/>
          <a:p>
            <a:fld id="{00D9C805-EEEE-4367-B606-41D4E4616795}"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descr="background_1a.jpg"/>
          <p:cNvPicPr>
            <a:picLocks noChangeAspect="1"/>
          </p:cNvPicPr>
          <p:nvPr/>
        </p:nvPicPr>
        <p:blipFill>
          <a:blip r:embed="rId2" cstate="print"/>
          <a:stretch>
            <a:fillRect/>
          </a:stretch>
        </p:blipFill>
        <p:spPr>
          <a:xfrm>
            <a:off x="1" y="0"/>
            <a:ext cx="1406356" cy="1700808"/>
          </a:xfrm>
          <a:prstGeom prst="rect">
            <a:avLst/>
          </a:prstGeom>
        </p:spPr>
      </p:pic>
      <p:sp>
        <p:nvSpPr>
          <p:cNvPr id="25" name="Right Arrow Callout 24"/>
          <p:cNvSpPr>
            <a:spLocks noChangeArrowheads="1"/>
          </p:cNvSpPr>
          <p:nvPr/>
        </p:nvSpPr>
        <p:spPr bwMode="auto">
          <a:xfrm>
            <a:off x="970118" y="2602567"/>
            <a:ext cx="2271339" cy="1678081"/>
          </a:xfrm>
          <a:prstGeom prst="rightArrowCallout">
            <a:avLst>
              <a:gd name="adj1" fmla="val 25000"/>
              <a:gd name="adj2" fmla="val 36287"/>
              <a:gd name="adj3" fmla="val 21222"/>
              <a:gd name="adj4" fmla="val 77921"/>
            </a:avLst>
          </a:prstGeom>
          <a:gradFill rotWithShape="1">
            <a:gsLst>
              <a:gs pos="0">
                <a:srgbClr val="F0E7FF"/>
              </a:gs>
              <a:gs pos="100000">
                <a:srgbClr val="CDACFF"/>
              </a:gs>
            </a:gsLst>
            <a:lin ang="0" scaled="1"/>
          </a:gradFill>
          <a:ln w="9525" algn="ctr">
            <a:solidFill>
              <a:srgbClr val="A481DD"/>
            </a:solidFill>
            <a:miter lim="800000"/>
            <a:headEnd/>
            <a:tailEnd/>
          </a:ln>
          <a:effectLst>
            <a:outerShdw dist="20000" dir="5400000" rotWithShape="0">
              <a:srgbClr val="000000">
                <a:alpha val="37999"/>
              </a:srgbClr>
            </a:outerShdw>
          </a:effectLst>
        </p:spPr>
        <p:txBody>
          <a:bodyPr lIns="74450" tIns="37225" rIns="74450" bIns="37225"/>
          <a:lstStyle/>
          <a:p>
            <a:pPr marL="213270" indent="-213270" algn="ctr" eaLnBrk="0" hangingPunct="0">
              <a:spcBef>
                <a:spcPct val="70000"/>
              </a:spcBef>
              <a:defRPr/>
            </a:pPr>
            <a:r>
              <a:rPr lang="en-US" sz="1300" u="sng" dirty="0">
                <a:solidFill>
                  <a:prstClr val="black"/>
                </a:solidFill>
                <a:latin typeface="Calibri"/>
                <a:cs typeface="Arial" pitchFamily="34" charset="0"/>
              </a:rPr>
              <a:t>REGULER:</a:t>
            </a:r>
          </a:p>
          <a:p>
            <a:pPr marL="213270" indent="-213270" eaLnBrk="0" hangingPunct="0">
              <a:spcBef>
                <a:spcPts val="489"/>
              </a:spcBef>
              <a:buFont typeface="Courier New" pitchFamily="49" charset="0"/>
              <a:buChar char="o"/>
              <a:defRPr/>
            </a:pPr>
            <a:r>
              <a:rPr lang="en-US" sz="1100" dirty="0" err="1">
                <a:solidFill>
                  <a:prstClr val="black"/>
                </a:solidFill>
                <a:latin typeface="Calibri"/>
                <a:cs typeface="Arial" pitchFamily="34" charset="0"/>
              </a:rPr>
              <a:t>Pengamanan</a:t>
            </a:r>
            <a:r>
              <a:rPr lang="en-US" sz="1100" dirty="0">
                <a:solidFill>
                  <a:prstClr val="black"/>
                </a:solidFill>
                <a:latin typeface="Calibri"/>
                <a:cs typeface="Arial" pitchFamily="34" charset="0"/>
              </a:rPr>
              <a:t> &amp; </a:t>
            </a:r>
            <a:r>
              <a:rPr lang="en-US" sz="1100" dirty="0" err="1">
                <a:solidFill>
                  <a:prstClr val="black"/>
                </a:solidFill>
                <a:latin typeface="Calibri"/>
                <a:cs typeface="Arial" pitchFamily="34" charset="0"/>
              </a:rPr>
              <a:t>Pemeliharaan</a:t>
            </a:r>
            <a:r>
              <a:rPr lang="en-US" sz="1100" dirty="0">
                <a:solidFill>
                  <a:prstClr val="black"/>
                </a:solidFill>
                <a:latin typeface="Calibri"/>
                <a:cs typeface="Arial" pitchFamily="34" charset="0"/>
              </a:rPr>
              <a:t>;</a:t>
            </a:r>
          </a:p>
          <a:p>
            <a:pPr marL="213270" indent="-213270" eaLnBrk="0" hangingPunct="0">
              <a:spcBef>
                <a:spcPts val="489"/>
              </a:spcBef>
              <a:buFont typeface="Courier New" pitchFamily="49" charset="0"/>
              <a:buChar char="o"/>
              <a:defRPr/>
            </a:pPr>
            <a:r>
              <a:rPr lang="en-US" sz="1100" dirty="0" err="1">
                <a:solidFill>
                  <a:prstClr val="black"/>
                </a:solidFill>
                <a:latin typeface="Calibri"/>
                <a:cs typeface="Arial" pitchFamily="34" charset="0"/>
              </a:rPr>
              <a:t>Pembinaan</a:t>
            </a:r>
            <a:r>
              <a:rPr lang="en-US" sz="1100" dirty="0">
                <a:solidFill>
                  <a:prstClr val="black"/>
                </a:solidFill>
                <a:latin typeface="Calibri"/>
                <a:cs typeface="Arial" pitchFamily="34" charset="0"/>
              </a:rPr>
              <a:t>, </a:t>
            </a:r>
            <a:r>
              <a:rPr lang="en-US" sz="1100" dirty="0" err="1">
                <a:solidFill>
                  <a:prstClr val="black"/>
                </a:solidFill>
                <a:latin typeface="Calibri"/>
                <a:cs typeface="Arial" pitchFamily="34" charset="0"/>
              </a:rPr>
              <a:t>Pengawasan</a:t>
            </a:r>
            <a:r>
              <a:rPr lang="en-US" sz="1100" dirty="0">
                <a:solidFill>
                  <a:prstClr val="black"/>
                </a:solidFill>
                <a:latin typeface="Calibri"/>
                <a:cs typeface="Arial" pitchFamily="34" charset="0"/>
              </a:rPr>
              <a:t> &amp; </a:t>
            </a:r>
            <a:r>
              <a:rPr lang="en-US" sz="1100" dirty="0" err="1">
                <a:solidFill>
                  <a:prstClr val="black"/>
                </a:solidFill>
                <a:latin typeface="Calibri"/>
                <a:cs typeface="Arial" pitchFamily="34" charset="0"/>
              </a:rPr>
              <a:t>Pengendalian</a:t>
            </a:r>
            <a:endParaRPr lang="en-US" sz="1100" dirty="0">
              <a:solidFill>
                <a:prstClr val="black"/>
              </a:solidFill>
              <a:latin typeface="Calibri"/>
              <a:cs typeface="Arial" pitchFamily="34" charset="0"/>
            </a:endParaRPr>
          </a:p>
          <a:p>
            <a:pPr marL="213270" indent="-213270" eaLnBrk="0" hangingPunct="0">
              <a:spcBef>
                <a:spcPts val="489"/>
              </a:spcBef>
              <a:buFont typeface="Courier New" pitchFamily="49" charset="0"/>
              <a:buChar char="o"/>
              <a:defRPr/>
            </a:pPr>
            <a:r>
              <a:rPr lang="en-US" sz="1100" dirty="0" err="1">
                <a:solidFill>
                  <a:prstClr val="black"/>
                </a:solidFill>
                <a:latin typeface="Calibri"/>
                <a:cs typeface="Arial" pitchFamily="34" charset="0"/>
              </a:rPr>
              <a:t>Penatausahaan</a:t>
            </a:r>
            <a:r>
              <a:rPr lang="en-US" sz="1100" dirty="0">
                <a:solidFill>
                  <a:prstClr val="black"/>
                </a:solidFill>
                <a:latin typeface="Calibri"/>
                <a:cs typeface="Arial" pitchFamily="34" charset="0"/>
              </a:rPr>
              <a:t>;</a:t>
            </a:r>
          </a:p>
        </p:txBody>
      </p:sp>
      <p:sp>
        <p:nvSpPr>
          <p:cNvPr id="26" name="Left Arrow Callout 25"/>
          <p:cNvSpPr>
            <a:spLocks noChangeArrowheads="1"/>
          </p:cNvSpPr>
          <p:nvPr/>
        </p:nvSpPr>
        <p:spPr bwMode="auto">
          <a:xfrm>
            <a:off x="6314299" y="2476506"/>
            <a:ext cx="2271339" cy="1715901"/>
          </a:xfrm>
          <a:prstGeom prst="leftArrowCallout">
            <a:avLst>
              <a:gd name="adj1" fmla="val 20787"/>
              <a:gd name="adj2" fmla="val 35486"/>
              <a:gd name="adj3" fmla="val 21934"/>
              <a:gd name="adj4" fmla="val 75593"/>
            </a:avLst>
          </a:prstGeom>
          <a:gradFill rotWithShape="1">
            <a:gsLst>
              <a:gs pos="0">
                <a:srgbClr val="CDACFF"/>
              </a:gs>
              <a:gs pos="100000">
                <a:srgbClr val="F0E7FF"/>
              </a:gs>
            </a:gsLst>
            <a:lin ang="0" scaled="1"/>
          </a:gradFill>
          <a:ln w="9525" algn="ctr">
            <a:solidFill>
              <a:srgbClr val="A481DD"/>
            </a:solidFill>
            <a:miter lim="800000"/>
            <a:headEnd/>
            <a:tailEnd/>
          </a:ln>
          <a:effectLst>
            <a:outerShdw dist="20000" dir="5400000" rotWithShape="0">
              <a:srgbClr val="000000">
                <a:alpha val="37999"/>
              </a:srgbClr>
            </a:outerShdw>
          </a:effectLst>
        </p:spPr>
        <p:txBody>
          <a:bodyPr lIns="74450" tIns="37225" rIns="74450" bIns="37225"/>
          <a:lstStyle/>
          <a:p>
            <a:pPr marL="213270" indent="-142180" algn="ctr" eaLnBrk="0" hangingPunct="0">
              <a:spcBef>
                <a:spcPct val="20000"/>
              </a:spcBef>
              <a:defRPr/>
            </a:pPr>
            <a:r>
              <a:rPr lang="en-US" sz="1300" u="sng" dirty="0">
                <a:solidFill>
                  <a:prstClr val="black"/>
                </a:solidFill>
                <a:latin typeface="Calibri"/>
                <a:cs typeface="Arial" pitchFamily="34" charset="0"/>
              </a:rPr>
              <a:t>INSIDENTIL:</a:t>
            </a:r>
          </a:p>
          <a:p>
            <a:pPr marL="213270" indent="-142180" eaLnBrk="0" hangingPunct="0">
              <a:spcBef>
                <a:spcPct val="20000"/>
              </a:spcBef>
              <a:buFont typeface="Courier New" pitchFamily="49" charset="0"/>
              <a:buChar char="o"/>
              <a:defRPr/>
            </a:pPr>
            <a:r>
              <a:rPr lang="en-US" sz="1100" dirty="0" err="1">
                <a:solidFill>
                  <a:srgbClr val="000514"/>
                </a:solidFill>
                <a:latin typeface="Calibri"/>
                <a:cs typeface="Arial" pitchFamily="34" charset="0"/>
              </a:rPr>
              <a:t>Pemanfaatan</a:t>
            </a:r>
            <a:endParaRPr lang="en-US" sz="1100" dirty="0">
              <a:solidFill>
                <a:srgbClr val="000514"/>
              </a:solidFill>
              <a:latin typeface="Calibri"/>
              <a:cs typeface="Arial" pitchFamily="34" charset="0"/>
            </a:endParaRPr>
          </a:p>
          <a:p>
            <a:pPr marL="359327" lvl="1" indent="-146058" eaLnBrk="0" hangingPunct="0">
              <a:spcBef>
                <a:spcPct val="20000"/>
              </a:spcBef>
              <a:buFont typeface="Arial" pitchFamily="34" charset="0"/>
              <a:buChar char="–"/>
              <a:tabLst>
                <a:tab pos="359327" algn="l"/>
              </a:tabLst>
              <a:defRPr/>
            </a:pPr>
            <a:r>
              <a:rPr lang="en-US" sz="1100" dirty="0" err="1">
                <a:solidFill>
                  <a:srgbClr val="000514"/>
                </a:solidFill>
                <a:latin typeface="Calibri"/>
                <a:cs typeface="Arial" pitchFamily="34" charset="0"/>
              </a:rPr>
              <a:t>Sewa</a:t>
            </a:r>
            <a:endParaRPr lang="en-US" sz="1100" dirty="0">
              <a:solidFill>
                <a:srgbClr val="000514"/>
              </a:solidFill>
              <a:latin typeface="Calibri"/>
              <a:cs typeface="Arial" pitchFamily="34" charset="0"/>
            </a:endParaRPr>
          </a:p>
          <a:p>
            <a:pPr marL="359327" lvl="1" indent="-146058" eaLnBrk="0" hangingPunct="0">
              <a:spcBef>
                <a:spcPct val="20000"/>
              </a:spcBef>
              <a:buFont typeface="Arial" pitchFamily="34" charset="0"/>
              <a:buChar char="–"/>
              <a:tabLst>
                <a:tab pos="359327" algn="l"/>
              </a:tabLst>
              <a:defRPr/>
            </a:pPr>
            <a:r>
              <a:rPr lang="en-US" sz="1100" dirty="0" err="1">
                <a:solidFill>
                  <a:srgbClr val="000514"/>
                </a:solidFill>
                <a:latin typeface="Calibri"/>
                <a:cs typeface="Arial" pitchFamily="34" charset="0"/>
              </a:rPr>
              <a:t>Pinjam</a:t>
            </a:r>
            <a:r>
              <a:rPr lang="en-US" sz="1100" dirty="0">
                <a:solidFill>
                  <a:srgbClr val="000514"/>
                </a:solidFill>
                <a:latin typeface="Calibri"/>
                <a:cs typeface="Arial" pitchFamily="34" charset="0"/>
              </a:rPr>
              <a:t> </a:t>
            </a:r>
            <a:r>
              <a:rPr lang="en-US" sz="1100" dirty="0" err="1">
                <a:solidFill>
                  <a:srgbClr val="000514"/>
                </a:solidFill>
                <a:latin typeface="Calibri"/>
                <a:cs typeface="Arial" pitchFamily="34" charset="0"/>
              </a:rPr>
              <a:t>Pakai</a:t>
            </a:r>
            <a:endParaRPr lang="en-US" sz="1100" dirty="0">
              <a:solidFill>
                <a:srgbClr val="000514"/>
              </a:solidFill>
              <a:latin typeface="Calibri"/>
              <a:cs typeface="Arial" pitchFamily="34" charset="0"/>
            </a:endParaRPr>
          </a:p>
          <a:p>
            <a:pPr marL="359327" lvl="1" indent="-146058" eaLnBrk="0" hangingPunct="0">
              <a:spcBef>
                <a:spcPct val="20000"/>
              </a:spcBef>
              <a:buFont typeface="Arial" pitchFamily="34" charset="0"/>
              <a:buChar char="–"/>
              <a:tabLst>
                <a:tab pos="359327" algn="l"/>
              </a:tabLst>
              <a:defRPr/>
            </a:pPr>
            <a:r>
              <a:rPr lang="en-US" sz="1100" dirty="0">
                <a:solidFill>
                  <a:srgbClr val="000514"/>
                </a:solidFill>
                <a:latin typeface="Calibri"/>
                <a:cs typeface="Arial" pitchFamily="34" charset="0"/>
              </a:rPr>
              <a:t>KSP</a:t>
            </a:r>
          </a:p>
          <a:p>
            <a:pPr marL="359327" lvl="1" indent="-146058" eaLnBrk="0" hangingPunct="0">
              <a:spcBef>
                <a:spcPct val="20000"/>
              </a:spcBef>
              <a:buFont typeface="Arial" pitchFamily="34" charset="0"/>
              <a:buChar char="–"/>
              <a:tabLst>
                <a:tab pos="359327" algn="l"/>
              </a:tabLst>
              <a:defRPr/>
            </a:pPr>
            <a:r>
              <a:rPr lang="en-US" sz="1100" dirty="0">
                <a:solidFill>
                  <a:srgbClr val="000514"/>
                </a:solidFill>
                <a:latin typeface="Calibri"/>
                <a:cs typeface="Arial" pitchFamily="34" charset="0"/>
              </a:rPr>
              <a:t>BGS/BSG</a:t>
            </a:r>
          </a:p>
          <a:p>
            <a:pPr marL="213270" indent="-142180" eaLnBrk="0" hangingPunct="0">
              <a:spcBef>
                <a:spcPct val="20000"/>
              </a:spcBef>
              <a:buFont typeface="Courier New" pitchFamily="49" charset="0"/>
              <a:buChar char="o"/>
              <a:defRPr/>
            </a:pPr>
            <a:r>
              <a:rPr lang="en-US" sz="1100" dirty="0" err="1">
                <a:solidFill>
                  <a:prstClr val="black"/>
                </a:solidFill>
                <a:latin typeface="Calibri"/>
                <a:cs typeface="Arial" pitchFamily="34" charset="0"/>
              </a:rPr>
              <a:t>Penilaian</a:t>
            </a:r>
            <a:endParaRPr lang="en-US" sz="1100" dirty="0">
              <a:solidFill>
                <a:prstClr val="black"/>
              </a:solidFill>
              <a:latin typeface="Calibri"/>
              <a:cs typeface="Arial" pitchFamily="34" charset="0"/>
            </a:endParaRPr>
          </a:p>
        </p:txBody>
      </p:sp>
      <p:pic>
        <p:nvPicPr>
          <p:cNvPr id="9" name="Content Placeholder 8"/>
          <p:cNvPicPr>
            <a:picLocks noChangeArrowheads="1"/>
          </p:cNvPicPr>
          <p:nvPr/>
        </p:nvPicPr>
        <p:blipFill>
          <a:blip r:embed="rId3" cstate="print"/>
          <a:srcRect/>
          <a:stretch>
            <a:fillRect/>
          </a:stretch>
        </p:blipFill>
        <p:spPr bwMode="auto">
          <a:xfrm>
            <a:off x="3099726" y="505666"/>
            <a:ext cx="2936001" cy="2033868"/>
          </a:xfrm>
          <a:prstGeom prst="rect">
            <a:avLst/>
          </a:prstGeom>
          <a:noFill/>
          <a:ln w="9525">
            <a:noFill/>
            <a:miter lim="800000"/>
            <a:headEnd/>
            <a:tailEnd/>
          </a:ln>
        </p:spPr>
      </p:pic>
      <p:grpSp>
        <p:nvGrpSpPr>
          <p:cNvPr id="3" name="Group 88"/>
          <p:cNvGrpSpPr>
            <a:grpSpLocks/>
          </p:cNvGrpSpPr>
          <p:nvPr/>
        </p:nvGrpSpPr>
        <p:grpSpPr bwMode="auto">
          <a:xfrm>
            <a:off x="659776" y="442632"/>
            <a:ext cx="2465606" cy="1462368"/>
            <a:chOff x="540" y="316"/>
            <a:chExt cx="2018" cy="1044"/>
          </a:xfrm>
        </p:grpSpPr>
        <p:sp>
          <p:nvSpPr>
            <p:cNvPr id="27" name="Pentagon 26"/>
            <p:cNvSpPr>
              <a:spLocks noChangeArrowheads="1"/>
            </p:cNvSpPr>
            <p:nvPr/>
          </p:nvSpPr>
          <p:spPr bwMode="auto">
            <a:xfrm>
              <a:off x="540" y="831"/>
              <a:ext cx="1375" cy="528"/>
            </a:xfrm>
            <a:prstGeom prst="homePlate">
              <a:avLst>
                <a:gd name="adj" fmla="val 36229"/>
              </a:avLst>
            </a:prstGeom>
            <a:gradFill rotWithShape="1">
              <a:gsLst>
                <a:gs pos="0">
                  <a:srgbClr val="FFFFFF"/>
                </a:gs>
                <a:gs pos="100000">
                  <a:schemeClr val="accent1"/>
                </a:gs>
              </a:gsLst>
              <a:lin ang="0" scaled="1"/>
            </a:gradFill>
            <a:ln w="38100" algn="ctr">
              <a:solidFill>
                <a:schemeClr val="bg1"/>
              </a:solidFill>
              <a:miter lim="800000"/>
              <a:headEnd/>
              <a:tailEnd/>
            </a:ln>
            <a:effectLst>
              <a:outerShdw dist="20000" dir="5400000" rotWithShape="0">
                <a:srgbClr val="000000">
                  <a:alpha val="37999"/>
                </a:srgbClr>
              </a:outerShdw>
            </a:effectLst>
          </p:spPr>
          <p:txBody>
            <a:bodyPr/>
            <a:lstStyle/>
            <a:p>
              <a:pPr marL="192589" indent="-192589" eaLnBrk="0" hangingPunct="0">
                <a:buFont typeface="Courier New" pitchFamily="49" charset="0"/>
                <a:buChar char="o"/>
                <a:defRPr/>
              </a:pPr>
              <a:r>
                <a:rPr lang="en-US" sz="1400" dirty="0" err="1">
                  <a:solidFill>
                    <a:prstClr val="black"/>
                  </a:solidFill>
                  <a:latin typeface="Book Antiqua" pitchFamily="18" charset="0"/>
                  <a:cs typeface="Arial" pitchFamily="34" charset="0"/>
                </a:rPr>
                <a:t>Perencanaan</a:t>
              </a:r>
              <a:r>
                <a:rPr lang="en-US" sz="1400" dirty="0">
                  <a:solidFill>
                    <a:prstClr val="black"/>
                  </a:solidFill>
                  <a:latin typeface="Book Antiqua" pitchFamily="18" charset="0"/>
                  <a:cs typeface="Arial" pitchFamily="34" charset="0"/>
                </a:rPr>
                <a:t> </a:t>
              </a:r>
              <a:r>
                <a:rPr lang="en-US" sz="1400" dirty="0" err="1">
                  <a:solidFill>
                    <a:prstClr val="black"/>
                  </a:solidFill>
                  <a:latin typeface="Book Antiqua" pitchFamily="18" charset="0"/>
                  <a:cs typeface="Arial" pitchFamily="34" charset="0"/>
                </a:rPr>
                <a:t>Kebutuhan</a:t>
              </a:r>
              <a:endParaRPr lang="en-US" sz="1400" dirty="0">
                <a:solidFill>
                  <a:prstClr val="black"/>
                </a:solidFill>
                <a:latin typeface="Book Antiqua" pitchFamily="18" charset="0"/>
                <a:cs typeface="Arial" pitchFamily="34" charset="0"/>
              </a:endParaRPr>
            </a:p>
            <a:p>
              <a:pPr marL="192589" indent="-192589" eaLnBrk="0" hangingPunct="0">
                <a:buFont typeface="Courier New" pitchFamily="49" charset="0"/>
                <a:buChar char="o"/>
                <a:defRPr/>
              </a:pPr>
              <a:r>
                <a:rPr lang="en-US" sz="1400" dirty="0" err="1">
                  <a:solidFill>
                    <a:prstClr val="black"/>
                  </a:solidFill>
                  <a:latin typeface="Book Antiqua" pitchFamily="18" charset="0"/>
                  <a:cs typeface="Arial" pitchFamily="34" charset="0"/>
                </a:rPr>
                <a:t>Penganggaran</a:t>
              </a:r>
              <a:endParaRPr lang="en-US" sz="1400" dirty="0">
                <a:solidFill>
                  <a:prstClr val="black"/>
                </a:solidFill>
                <a:latin typeface="Book Antiqua" pitchFamily="18" charset="0"/>
                <a:cs typeface="Arial" pitchFamily="34" charset="0"/>
              </a:endParaRPr>
            </a:p>
          </p:txBody>
        </p:sp>
        <p:sp>
          <p:nvSpPr>
            <p:cNvPr id="28" name="Chevron 27"/>
            <p:cNvSpPr>
              <a:spLocks noChangeArrowheads="1"/>
            </p:cNvSpPr>
            <p:nvPr/>
          </p:nvSpPr>
          <p:spPr bwMode="auto">
            <a:xfrm>
              <a:off x="1779" y="831"/>
              <a:ext cx="409" cy="528"/>
            </a:xfrm>
            <a:prstGeom prst="chevron">
              <a:avLst>
                <a:gd name="adj" fmla="val 50000"/>
              </a:avLst>
            </a:prstGeom>
            <a:gradFill rotWithShape="1">
              <a:gsLst>
                <a:gs pos="0">
                  <a:schemeClr val="accent1"/>
                </a:gs>
                <a:gs pos="100000">
                  <a:schemeClr val="accent2"/>
                </a:gs>
              </a:gsLst>
              <a:lin ang="0" scaled="1"/>
            </a:gradFill>
            <a:ln w="38100" algn="ctr">
              <a:solidFill>
                <a:schemeClr val="bg1"/>
              </a:solidFill>
              <a:miter lim="800000"/>
              <a:headEnd/>
              <a:tailEnd/>
            </a:ln>
            <a:effectLst>
              <a:outerShdw dist="20000" dir="5400000" rotWithShape="0">
                <a:srgbClr val="000000">
                  <a:alpha val="37999"/>
                </a:srgbClr>
              </a:outerShdw>
            </a:effectLst>
          </p:spPr>
          <p:txBody>
            <a:bodyPr/>
            <a:lstStyle/>
            <a:p>
              <a:pPr eaLnBrk="0" hangingPunct="0">
                <a:defRPr/>
              </a:pPr>
              <a:endParaRPr lang="en-US" sz="1500">
                <a:solidFill>
                  <a:prstClr val="black"/>
                </a:solidFill>
                <a:latin typeface="Garamond" pitchFamily="18" charset="0"/>
                <a:cs typeface="Arial" pitchFamily="34" charset="0"/>
              </a:endParaRPr>
            </a:p>
          </p:txBody>
        </p:sp>
        <p:sp>
          <p:nvSpPr>
            <p:cNvPr id="29" name="Chevron 28"/>
            <p:cNvSpPr>
              <a:spLocks noChangeArrowheads="1"/>
            </p:cNvSpPr>
            <p:nvPr/>
          </p:nvSpPr>
          <p:spPr bwMode="auto">
            <a:xfrm>
              <a:off x="2051" y="831"/>
              <a:ext cx="330" cy="528"/>
            </a:xfrm>
            <a:prstGeom prst="chevron">
              <a:avLst>
                <a:gd name="adj" fmla="val 65838"/>
              </a:avLst>
            </a:prstGeom>
            <a:gradFill rotWithShape="1">
              <a:gsLst>
                <a:gs pos="0">
                  <a:schemeClr val="folHlink"/>
                </a:gs>
                <a:gs pos="100000">
                  <a:schemeClr val="bg2"/>
                </a:gs>
              </a:gsLst>
              <a:lin ang="0" scaled="1"/>
            </a:gradFill>
            <a:ln w="38100" algn="ctr">
              <a:solidFill>
                <a:schemeClr val="bg1"/>
              </a:solidFill>
              <a:miter lim="800000"/>
              <a:headEnd/>
              <a:tailEnd/>
            </a:ln>
            <a:effectLst>
              <a:outerShdw dist="20000" dir="5400000" rotWithShape="0">
                <a:srgbClr val="000000">
                  <a:alpha val="37999"/>
                </a:srgbClr>
              </a:outerShdw>
            </a:effectLst>
          </p:spPr>
          <p:txBody>
            <a:bodyPr/>
            <a:lstStyle/>
            <a:p>
              <a:pPr eaLnBrk="0" hangingPunct="0">
                <a:defRPr/>
              </a:pPr>
              <a:endParaRPr lang="en-US" sz="1500">
                <a:solidFill>
                  <a:prstClr val="black"/>
                </a:solidFill>
                <a:latin typeface="Garamond" pitchFamily="18" charset="0"/>
                <a:cs typeface="Arial" pitchFamily="34" charset="0"/>
              </a:endParaRPr>
            </a:p>
          </p:txBody>
        </p:sp>
        <p:sp>
          <p:nvSpPr>
            <p:cNvPr id="13324" name="Rectangle 12"/>
            <p:cNvSpPr>
              <a:spLocks noChangeArrowheads="1"/>
            </p:cNvSpPr>
            <p:nvPr/>
          </p:nvSpPr>
          <p:spPr bwMode="auto">
            <a:xfrm>
              <a:off x="540" y="316"/>
              <a:ext cx="1602" cy="479"/>
            </a:xfrm>
            <a:prstGeom prst="rect">
              <a:avLst/>
            </a:prstGeom>
            <a:noFill/>
            <a:ln w="38100" algn="ctr">
              <a:solidFill>
                <a:schemeClr val="bg1"/>
              </a:solidFill>
              <a:miter lim="800000"/>
              <a:headEnd/>
              <a:tailEnd/>
            </a:ln>
            <a:effectLst>
              <a:outerShdw dist="20000" dir="5400000" rotWithShape="0">
                <a:srgbClr val="000000">
                  <a:alpha val="37999"/>
                </a:srgbClr>
              </a:outerShdw>
            </a:effectLst>
          </p:spPr>
          <p:txBody>
            <a:bodyPr/>
            <a:lstStyle/>
            <a:p>
              <a:pPr algn="ctr" defTabSz="913828" eaLnBrk="0" hangingPunct="0">
                <a:defRPr/>
              </a:pPr>
              <a:r>
                <a:rPr lang="en-US" sz="1100" b="1" dirty="0" err="1">
                  <a:solidFill>
                    <a:prstClr val="black"/>
                  </a:solidFill>
                  <a:latin typeface="Calibri"/>
                  <a:cs typeface="Arial" pitchFamily="34" charset="0"/>
                </a:rPr>
                <a:t>Pengguna</a:t>
              </a:r>
              <a:r>
                <a:rPr lang="en-US" sz="1100" b="1" dirty="0">
                  <a:solidFill>
                    <a:prstClr val="black"/>
                  </a:solidFill>
                  <a:latin typeface="Calibri"/>
                  <a:cs typeface="Arial" pitchFamily="34" charset="0"/>
                </a:rPr>
                <a:t> </a:t>
              </a:r>
              <a:r>
                <a:rPr lang="en-US" sz="1100" b="1" dirty="0" err="1">
                  <a:solidFill>
                    <a:prstClr val="black"/>
                  </a:solidFill>
                  <a:latin typeface="Calibri"/>
                  <a:cs typeface="Arial" pitchFamily="34" charset="0"/>
                </a:rPr>
                <a:t>membuat</a:t>
              </a:r>
              <a:r>
                <a:rPr lang="en-US" sz="1100" b="1" dirty="0">
                  <a:solidFill>
                    <a:prstClr val="black"/>
                  </a:solidFill>
                  <a:latin typeface="Calibri"/>
                  <a:cs typeface="Arial" pitchFamily="34" charset="0"/>
                </a:rPr>
                <a:t> &amp; </a:t>
              </a:r>
              <a:r>
                <a:rPr lang="en-US" sz="1100" b="1" dirty="0" err="1">
                  <a:solidFill>
                    <a:prstClr val="black"/>
                  </a:solidFill>
                  <a:latin typeface="Calibri"/>
                  <a:cs typeface="Arial" pitchFamily="34" charset="0"/>
                </a:rPr>
                <a:t>menyampaikan</a:t>
              </a:r>
              <a:r>
                <a:rPr lang="en-US" sz="1100" b="1" dirty="0">
                  <a:solidFill>
                    <a:prstClr val="black"/>
                  </a:solidFill>
                  <a:latin typeface="Calibri"/>
                  <a:cs typeface="Arial" pitchFamily="34" charset="0"/>
                </a:rPr>
                <a:t> </a:t>
              </a:r>
              <a:r>
                <a:rPr lang="en-US" sz="1100" b="1" dirty="0" err="1">
                  <a:solidFill>
                    <a:prstClr val="black"/>
                  </a:solidFill>
                  <a:latin typeface="Calibri"/>
                  <a:cs typeface="Arial" pitchFamily="34" charset="0"/>
                </a:rPr>
                <a:t>kepada</a:t>
              </a:r>
              <a:r>
                <a:rPr lang="en-US" sz="1100" b="1" dirty="0">
                  <a:solidFill>
                    <a:prstClr val="black"/>
                  </a:solidFill>
                  <a:latin typeface="Calibri"/>
                  <a:cs typeface="Arial" pitchFamily="34" charset="0"/>
                </a:rPr>
                <a:t> </a:t>
              </a:r>
              <a:r>
                <a:rPr lang="en-US" sz="1100" b="1" dirty="0" err="1">
                  <a:solidFill>
                    <a:prstClr val="black"/>
                  </a:solidFill>
                  <a:latin typeface="Calibri"/>
                  <a:cs typeface="Arial" pitchFamily="34" charset="0"/>
                </a:rPr>
                <a:t>Pengelola</a:t>
              </a:r>
              <a:endParaRPr lang="en-US" sz="1100" b="1" dirty="0">
                <a:solidFill>
                  <a:prstClr val="black"/>
                </a:solidFill>
                <a:latin typeface="Calibri"/>
                <a:cs typeface="Arial" pitchFamily="34" charset="0"/>
              </a:endParaRPr>
            </a:p>
          </p:txBody>
        </p:sp>
        <p:sp>
          <p:nvSpPr>
            <p:cNvPr id="2" name="Chevron 28"/>
            <p:cNvSpPr>
              <a:spLocks noChangeArrowheads="1"/>
            </p:cNvSpPr>
            <p:nvPr/>
          </p:nvSpPr>
          <p:spPr bwMode="auto">
            <a:xfrm>
              <a:off x="2228" y="832"/>
              <a:ext cx="330" cy="528"/>
            </a:xfrm>
            <a:prstGeom prst="chevron">
              <a:avLst>
                <a:gd name="adj" fmla="val 65838"/>
              </a:avLst>
            </a:prstGeom>
            <a:gradFill rotWithShape="1">
              <a:gsLst>
                <a:gs pos="0">
                  <a:schemeClr val="folHlink"/>
                </a:gs>
                <a:gs pos="100000">
                  <a:schemeClr val="bg2"/>
                </a:gs>
              </a:gsLst>
              <a:lin ang="0" scaled="1"/>
            </a:gradFill>
            <a:ln w="38100" algn="ctr">
              <a:solidFill>
                <a:schemeClr val="bg1"/>
              </a:solidFill>
              <a:miter lim="800000"/>
              <a:headEnd/>
              <a:tailEnd/>
            </a:ln>
            <a:effectLst>
              <a:outerShdw dist="20000" dir="5400000" rotWithShape="0">
                <a:srgbClr val="000000">
                  <a:alpha val="37999"/>
                </a:srgbClr>
              </a:outerShdw>
            </a:effectLst>
          </p:spPr>
          <p:txBody>
            <a:bodyPr/>
            <a:lstStyle/>
            <a:p>
              <a:pPr eaLnBrk="0" hangingPunct="0">
                <a:defRPr/>
              </a:pPr>
              <a:endParaRPr lang="en-US" sz="1500">
                <a:solidFill>
                  <a:prstClr val="black"/>
                </a:solidFill>
                <a:latin typeface="Garamond" pitchFamily="18" charset="0"/>
                <a:cs typeface="Arial" pitchFamily="34" charset="0"/>
              </a:endParaRPr>
            </a:p>
          </p:txBody>
        </p:sp>
      </p:grpSp>
      <p:sp>
        <p:nvSpPr>
          <p:cNvPr id="11" name="Down Arrow 10"/>
          <p:cNvSpPr/>
          <p:nvPr/>
        </p:nvSpPr>
        <p:spPr bwMode="auto">
          <a:xfrm>
            <a:off x="4452617" y="4033936"/>
            <a:ext cx="351881" cy="336176"/>
          </a:xfrm>
          <a:prstGeom prst="downArrow">
            <a:avLst/>
          </a:prstGeom>
          <a:solidFill>
            <a:srgbClr val="FF9999"/>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74450" tIns="37225" rIns="74450" bIns="37225"/>
          <a:lstStyle/>
          <a:p>
            <a:pPr eaLnBrk="0" hangingPunct="0">
              <a:defRPr/>
            </a:pPr>
            <a:endParaRPr lang="en-US" sz="1500">
              <a:solidFill>
                <a:prstClr val="black"/>
              </a:solidFill>
              <a:latin typeface="Garamond" pitchFamily="18" charset="0"/>
            </a:endParaRPr>
          </a:p>
        </p:txBody>
      </p:sp>
      <p:sp>
        <p:nvSpPr>
          <p:cNvPr id="16" name="Down Arrow 15"/>
          <p:cNvSpPr/>
          <p:nvPr/>
        </p:nvSpPr>
        <p:spPr bwMode="auto">
          <a:xfrm>
            <a:off x="5173572" y="5182504"/>
            <a:ext cx="296036" cy="392386"/>
          </a:xfrm>
          <a:prstGeom prst="downArrow">
            <a:avLst/>
          </a:prstGeom>
          <a:solidFill>
            <a:srgbClr val="FF9999"/>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74450" tIns="37225" rIns="74450" bIns="37225"/>
          <a:lstStyle/>
          <a:p>
            <a:pPr eaLnBrk="0" hangingPunct="0">
              <a:defRPr/>
            </a:pPr>
            <a:endParaRPr lang="en-US" sz="1500">
              <a:solidFill>
                <a:prstClr val="black"/>
              </a:solidFill>
              <a:latin typeface="Garamond" pitchFamily="18" charset="0"/>
            </a:endParaRPr>
          </a:p>
        </p:txBody>
      </p:sp>
      <p:sp>
        <p:nvSpPr>
          <p:cNvPr id="17" name="Down Arrow 16"/>
          <p:cNvSpPr/>
          <p:nvPr/>
        </p:nvSpPr>
        <p:spPr bwMode="auto">
          <a:xfrm>
            <a:off x="3792487" y="5182504"/>
            <a:ext cx="293234" cy="392386"/>
          </a:xfrm>
          <a:prstGeom prst="downArrow">
            <a:avLst/>
          </a:prstGeom>
          <a:solidFill>
            <a:srgbClr val="FF9999"/>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74450" tIns="37225" rIns="74450" bIns="37225"/>
          <a:lstStyle/>
          <a:p>
            <a:pPr eaLnBrk="0" hangingPunct="0">
              <a:defRPr/>
            </a:pPr>
            <a:endParaRPr lang="en-US" sz="1500">
              <a:solidFill>
                <a:prstClr val="black"/>
              </a:solidFill>
              <a:latin typeface="Garamond" pitchFamily="18" charset="0"/>
            </a:endParaRPr>
          </a:p>
        </p:txBody>
      </p:sp>
      <p:sp>
        <p:nvSpPr>
          <p:cNvPr id="24" name="Down Arrow 23"/>
          <p:cNvSpPr/>
          <p:nvPr/>
        </p:nvSpPr>
        <p:spPr bwMode="auto">
          <a:xfrm>
            <a:off x="4462652" y="2500021"/>
            <a:ext cx="268797" cy="245377"/>
          </a:xfrm>
          <a:prstGeom prst="downArrow">
            <a:avLst/>
          </a:prstGeom>
          <a:solidFill>
            <a:srgbClr val="FF9999"/>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74450" tIns="37225" rIns="74450" bIns="37225"/>
          <a:lstStyle/>
          <a:p>
            <a:pPr eaLnBrk="0" hangingPunct="0">
              <a:defRPr/>
            </a:pPr>
            <a:endParaRPr lang="en-US" sz="1500">
              <a:solidFill>
                <a:prstClr val="black"/>
              </a:solidFill>
              <a:latin typeface="Garamond" pitchFamily="18" charset="0"/>
            </a:endParaRPr>
          </a:p>
        </p:txBody>
      </p:sp>
      <p:sp>
        <p:nvSpPr>
          <p:cNvPr id="30" name="Up-Down Arrow 29"/>
          <p:cNvSpPr/>
          <p:nvPr/>
        </p:nvSpPr>
        <p:spPr bwMode="auto">
          <a:xfrm>
            <a:off x="1564703" y="1988204"/>
            <a:ext cx="363466" cy="507146"/>
          </a:xfrm>
          <a:prstGeom prst="upDownArrow">
            <a:avLst>
              <a:gd name="adj1" fmla="val 50000"/>
              <a:gd name="adj2" fmla="val 28226"/>
            </a:avLst>
          </a:prstGeom>
          <a:solidFill>
            <a:srgbClr val="FF9999"/>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74450" tIns="37225" rIns="74450" bIns="37225"/>
          <a:lstStyle/>
          <a:p>
            <a:pPr eaLnBrk="0" hangingPunct="0">
              <a:defRPr/>
            </a:pPr>
            <a:endParaRPr lang="en-US" sz="1500">
              <a:solidFill>
                <a:prstClr val="black"/>
              </a:solidFill>
              <a:latin typeface="Garamond" pitchFamily="18" charset="0"/>
            </a:endParaRPr>
          </a:p>
        </p:txBody>
      </p:sp>
      <p:grpSp>
        <p:nvGrpSpPr>
          <p:cNvPr id="4" name="Bent Arrow 30"/>
          <p:cNvGrpSpPr>
            <a:grpSpLocks/>
          </p:cNvGrpSpPr>
          <p:nvPr/>
        </p:nvGrpSpPr>
        <p:grpSpPr bwMode="auto">
          <a:xfrm>
            <a:off x="1587127" y="4572006"/>
            <a:ext cx="1654326" cy="1715901"/>
            <a:chOff x="634" y="2907"/>
            <a:chExt cx="1082" cy="1171"/>
          </a:xfrm>
        </p:grpSpPr>
        <p:pic>
          <p:nvPicPr>
            <p:cNvPr id="52280" name="Bent Arrow 30"/>
            <p:cNvPicPr>
              <a:picLocks noChangeArrowheads="1"/>
            </p:cNvPicPr>
            <p:nvPr/>
          </p:nvPicPr>
          <p:blipFill>
            <a:blip r:embed="rId4" cstate="print"/>
            <a:srcRect/>
            <a:stretch>
              <a:fillRect/>
            </a:stretch>
          </p:blipFill>
          <p:spPr bwMode="auto">
            <a:xfrm>
              <a:off x="634" y="2907"/>
              <a:ext cx="1082" cy="1171"/>
            </a:xfrm>
            <a:prstGeom prst="rect">
              <a:avLst/>
            </a:prstGeom>
            <a:noFill/>
            <a:ln w="9525">
              <a:noFill/>
              <a:miter lim="800000"/>
              <a:headEnd/>
              <a:tailEnd/>
            </a:ln>
          </p:spPr>
        </p:pic>
        <p:sp>
          <p:nvSpPr>
            <p:cNvPr id="52281" name="Text Box 42"/>
            <p:cNvSpPr txBox="1">
              <a:spLocks noChangeArrowheads="1"/>
            </p:cNvSpPr>
            <p:nvPr/>
          </p:nvSpPr>
          <p:spPr bwMode="auto">
            <a:xfrm rot="-5400000">
              <a:off x="624" y="2976"/>
              <a:ext cx="1104" cy="1008"/>
            </a:xfrm>
            <a:prstGeom prst="rect">
              <a:avLst/>
            </a:prstGeom>
            <a:noFill/>
            <a:ln w="9525">
              <a:noFill/>
              <a:miter lim="800000"/>
              <a:headEnd/>
              <a:tailEnd/>
            </a:ln>
          </p:spPr>
          <p:txBody>
            <a:bodyPr vert="eaVert"/>
            <a:lstStyle/>
            <a:p>
              <a:pPr eaLnBrk="0" hangingPunct="0"/>
              <a:endParaRPr lang="en-US" sz="1500">
                <a:solidFill>
                  <a:prstClr val="black"/>
                </a:solidFill>
                <a:latin typeface="Garamond" charset="0"/>
                <a:cs typeface="Arial" pitchFamily="34" charset="0"/>
              </a:endParaRPr>
            </a:p>
          </p:txBody>
        </p:sp>
      </p:grpSp>
      <p:grpSp>
        <p:nvGrpSpPr>
          <p:cNvPr id="5" name="Group 69"/>
          <p:cNvGrpSpPr>
            <a:grpSpLocks/>
          </p:cNvGrpSpPr>
          <p:nvPr/>
        </p:nvGrpSpPr>
        <p:grpSpPr bwMode="auto">
          <a:xfrm>
            <a:off x="4039292" y="2793067"/>
            <a:ext cx="1179044" cy="1162610"/>
            <a:chOff x="3306" y="1994"/>
            <a:chExt cx="965" cy="830"/>
          </a:xfrm>
        </p:grpSpPr>
        <p:pic>
          <p:nvPicPr>
            <p:cNvPr id="13336" name="Picture 24" descr="j0205462"/>
            <p:cNvPicPr>
              <a:picLocks noChangeAspect="1" noChangeArrowheads="1"/>
            </p:cNvPicPr>
            <p:nvPr/>
          </p:nvPicPr>
          <p:blipFill>
            <a:blip r:embed="rId5" cstate="print"/>
            <a:srcRect/>
            <a:stretch>
              <a:fillRect/>
            </a:stretch>
          </p:blipFill>
          <p:spPr bwMode="auto">
            <a:xfrm>
              <a:off x="3306" y="1994"/>
              <a:ext cx="965" cy="822"/>
            </a:xfrm>
            <a:prstGeom prst="rect">
              <a:avLst/>
            </a:prstGeom>
            <a:noFill/>
            <a:ln w="9525" algn="ctr">
              <a:noFill/>
              <a:miter lim="800000"/>
              <a:headEnd/>
              <a:tailEnd/>
            </a:ln>
            <a:effectLst>
              <a:outerShdw dist="20000" dir="5400000" rotWithShape="0">
                <a:srgbClr val="000000">
                  <a:alpha val="37999"/>
                </a:srgbClr>
              </a:outerShdw>
            </a:effectLst>
          </p:spPr>
        </p:pic>
        <p:sp>
          <p:nvSpPr>
            <p:cNvPr id="52279" name="WordArt 43"/>
            <p:cNvSpPr>
              <a:spLocks noChangeArrowheads="1" noChangeShapeType="1" noTextEdit="1"/>
            </p:cNvSpPr>
            <p:nvPr/>
          </p:nvSpPr>
          <p:spPr bwMode="auto">
            <a:xfrm>
              <a:off x="3376" y="2632"/>
              <a:ext cx="783" cy="192"/>
            </a:xfrm>
            <a:prstGeom prst="rect">
              <a:avLst/>
            </a:prstGeom>
          </p:spPr>
          <p:txBody>
            <a:bodyPr wrap="none" fromWordArt="1">
              <a:prstTxWarp prst="textPlain">
                <a:avLst>
                  <a:gd name="adj" fmla="val 50000"/>
                </a:avLst>
              </a:prstTxWarp>
            </a:bodyPr>
            <a:lstStyle/>
            <a:p>
              <a:pPr algn="ctr"/>
              <a:r>
                <a:rPr lang="en-US" kern="10" spc="326">
                  <a:ln w="3175">
                    <a:noFill/>
                    <a:round/>
                    <a:headEnd/>
                    <a:tailEnd/>
                  </a:ln>
                  <a:solidFill>
                    <a:prstClr val="black"/>
                  </a:solidFill>
                  <a:effectLst>
                    <a:prstShdw prst="shdw17" dist="17961" dir="13500000">
                      <a:srgbClr val="3D5C99"/>
                    </a:prstShdw>
                  </a:effectLst>
                  <a:latin typeface="Arial Black"/>
                  <a:cs typeface="Arial" pitchFamily="34" charset="0"/>
                </a:rPr>
                <a:t>BMN/D</a:t>
              </a:r>
            </a:p>
          </p:txBody>
        </p:sp>
      </p:grpSp>
      <p:grpSp>
        <p:nvGrpSpPr>
          <p:cNvPr id="6" name="Group 103"/>
          <p:cNvGrpSpPr>
            <a:grpSpLocks/>
          </p:cNvGrpSpPr>
          <p:nvPr/>
        </p:nvGrpSpPr>
        <p:grpSpPr bwMode="auto">
          <a:xfrm>
            <a:off x="2826043" y="4472550"/>
            <a:ext cx="3753389" cy="605118"/>
            <a:chOff x="2313" y="3193"/>
            <a:chExt cx="3072" cy="432"/>
          </a:xfrm>
        </p:grpSpPr>
        <p:sp>
          <p:nvSpPr>
            <p:cNvPr id="19" name="Flowchart: Alternate Process 18"/>
            <p:cNvSpPr/>
            <p:nvPr/>
          </p:nvSpPr>
          <p:spPr bwMode="auto">
            <a:xfrm>
              <a:off x="2313" y="3193"/>
              <a:ext cx="3072" cy="432"/>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000">
                <a:solidFill>
                  <a:prstClr val="black"/>
                </a:solidFill>
                <a:latin typeface="Garamond" pitchFamily="18" charset="0"/>
              </a:endParaRPr>
            </a:p>
          </p:txBody>
        </p:sp>
        <p:grpSp>
          <p:nvGrpSpPr>
            <p:cNvPr id="7" name="TextBox 13"/>
            <p:cNvGrpSpPr>
              <a:grpSpLocks/>
            </p:cNvGrpSpPr>
            <p:nvPr/>
          </p:nvGrpSpPr>
          <p:grpSpPr bwMode="auto">
            <a:xfrm>
              <a:off x="3933" y="3264"/>
              <a:ext cx="1417" cy="348"/>
              <a:chOff x="2772" y="3133"/>
              <a:chExt cx="1417" cy="262"/>
            </a:xfrm>
          </p:grpSpPr>
          <p:pic>
            <p:nvPicPr>
              <p:cNvPr id="52276" name="TextBox 13"/>
              <p:cNvPicPr>
                <a:picLocks noChangeArrowheads="1"/>
              </p:cNvPicPr>
              <p:nvPr/>
            </p:nvPicPr>
            <p:blipFill>
              <a:blip r:embed="rId6" cstate="print"/>
              <a:srcRect/>
              <a:stretch>
                <a:fillRect/>
              </a:stretch>
            </p:blipFill>
            <p:spPr bwMode="auto">
              <a:xfrm>
                <a:off x="2772" y="3133"/>
                <a:ext cx="1417" cy="262"/>
              </a:xfrm>
              <a:prstGeom prst="rect">
                <a:avLst/>
              </a:prstGeom>
              <a:noFill/>
              <a:ln w="9525">
                <a:noFill/>
                <a:miter lim="800000"/>
                <a:headEnd/>
                <a:tailEnd/>
              </a:ln>
            </p:spPr>
          </p:pic>
          <p:sp>
            <p:nvSpPr>
              <p:cNvPr id="52277" name="Text Box 51"/>
              <p:cNvSpPr txBox="1">
                <a:spLocks noChangeArrowheads="1"/>
              </p:cNvSpPr>
              <p:nvPr/>
            </p:nvSpPr>
            <p:spPr bwMode="auto">
              <a:xfrm>
                <a:off x="2812" y="3145"/>
                <a:ext cx="1344" cy="161"/>
              </a:xfrm>
              <a:prstGeom prst="rect">
                <a:avLst/>
              </a:prstGeom>
              <a:noFill/>
              <a:ln w="9525">
                <a:noFill/>
                <a:miter lim="800000"/>
                <a:headEnd/>
                <a:tailEnd/>
              </a:ln>
            </p:spPr>
            <p:txBody>
              <a:bodyPr tIns="82800" anchor="ctr">
                <a:spAutoFit/>
              </a:bodyPr>
              <a:lstStyle/>
              <a:p>
                <a:pPr algn="ctr" eaLnBrk="0" hangingPunct="0"/>
                <a:r>
                  <a:rPr lang="en-US" sz="1100" b="1">
                    <a:solidFill>
                      <a:srgbClr val="FFFFFF"/>
                    </a:solidFill>
                    <a:latin typeface="Arial Narrow" pitchFamily="34" charset="0"/>
                    <a:cs typeface="Arial" pitchFamily="34" charset="0"/>
                  </a:rPr>
                  <a:t>PEMINDAHTANGANAN</a:t>
                </a:r>
              </a:p>
            </p:txBody>
          </p:sp>
        </p:grpSp>
        <p:grpSp>
          <p:nvGrpSpPr>
            <p:cNvPr id="8" name="TextBox 17"/>
            <p:cNvGrpSpPr>
              <a:grpSpLocks/>
            </p:cNvGrpSpPr>
            <p:nvPr/>
          </p:nvGrpSpPr>
          <p:grpSpPr bwMode="auto">
            <a:xfrm>
              <a:off x="2371" y="3264"/>
              <a:ext cx="1417" cy="348"/>
              <a:chOff x="1210" y="3133"/>
              <a:chExt cx="1417" cy="262"/>
            </a:xfrm>
          </p:grpSpPr>
          <p:pic>
            <p:nvPicPr>
              <p:cNvPr id="52274" name="TextBox 17"/>
              <p:cNvPicPr>
                <a:picLocks noChangeArrowheads="1"/>
              </p:cNvPicPr>
              <p:nvPr/>
            </p:nvPicPr>
            <p:blipFill>
              <a:blip r:embed="rId7" cstate="print"/>
              <a:srcRect/>
              <a:stretch>
                <a:fillRect/>
              </a:stretch>
            </p:blipFill>
            <p:spPr bwMode="auto">
              <a:xfrm>
                <a:off x="1210" y="3133"/>
                <a:ext cx="1417" cy="262"/>
              </a:xfrm>
              <a:prstGeom prst="rect">
                <a:avLst/>
              </a:prstGeom>
              <a:noFill/>
              <a:ln w="9525">
                <a:noFill/>
                <a:miter lim="800000"/>
                <a:headEnd/>
                <a:tailEnd/>
              </a:ln>
            </p:spPr>
          </p:pic>
          <p:sp>
            <p:nvSpPr>
              <p:cNvPr id="52275" name="Text Box 54"/>
              <p:cNvSpPr txBox="1">
                <a:spLocks noChangeArrowheads="1"/>
              </p:cNvSpPr>
              <p:nvPr/>
            </p:nvSpPr>
            <p:spPr bwMode="auto">
              <a:xfrm>
                <a:off x="1248" y="3148"/>
                <a:ext cx="1344" cy="162"/>
              </a:xfrm>
              <a:prstGeom prst="rect">
                <a:avLst/>
              </a:prstGeom>
              <a:noFill/>
              <a:ln w="9525">
                <a:noFill/>
                <a:miter lim="800000"/>
                <a:headEnd/>
                <a:tailEnd/>
              </a:ln>
            </p:spPr>
            <p:txBody>
              <a:bodyPr tIns="82800" anchor="ctr">
                <a:spAutoFit/>
              </a:bodyPr>
              <a:lstStyle/>
              <a:p>
                <a:pPr algn="ctr" eaLnBrk="0" hangingPunct="0"/>
                <a:r>
                  <a:rPr lang="en-US" sz="1100" b="1">
                    <a:solidFill>
                      <a:srgbClr val="FFFFFF"/>
                    </a:solidFill>
                    <a:latin typeface="Arial Narrow" pitchFamily="34" charset="0"/>
                    <a:cs typeface="Arial" pitchFamily="34" charset="0"/>
                  </a:rPr>
                  <a:t>PEMUSNAHAN</a:t>
                </a:r>
              </a:p>
            </p:txBody>
          </p:sp>
        </p:grpSp>
      </p:grpSp>
      <p:sp>
        <p:nvSpPr>
          <p:cNvPr id="32" name="Rectangular Callout 31"/>
          <p:cNvSpPr/>
          <p:nvPr/>
        </p:nvSpPr>
        <p:spPr bwMode="auto">
          <a:xfrm>
            <a:off x="6871091" y="4171000"/>
            <a:ext cx="1756986" cy="941295"/>
          </a:xfrm>
          <a:prstGeom prst="wedgeRectCallout">
            <a:avLst>
              <a:gd name="adj1" fmla="val -71989"/>
              <a:gd name="adj2" fmla="val 20750"/>
            </a:avLst>
          </a:prstGeom>
          <a:solidFill>
            <a:srgbClr val="CCECF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74450" tIns="37225" rIns="74450" bIns="37225"/>
          <a:lstStyle/>
          <a:p>
            <a:pPr marL="213270" indent="-147350" eaLnBrk="0" hangingPunct="0">
              <a:buFont typeface="Courier New" pitchFamily="49" charset="0"/>
              <a:buChar char="o"/>
              <a:defRPr/>
            </a:pPr>
            <a:r>
              <a:rPr lang="en-US" sz="1300" dirty="0">
                <a:solidFill>
                  <a:prstClr val="black"/>
                </a:solidFill>
              </a:rPr>
              <a:t>PENJUALAN</a:t>
            </a:r>
          </a:p>
          <a:p>
            <a:pPr marL="213270" indent="-147350" eaLnBrk="0" hangingPunct="0">
              <a:buFont typeface="Courier New" pitchFamily="49" charset="0"/>
              <a:buChar char="o"/>
              <a:defRPr/>
            </a:pPr>
            <a:r>
              <a:rPr lang="en-US" sz="1300" dirty="0">
                <a:solidFill>
                  <a:prstClr val="black"/>
                </a:solidFill>
              </a:rPr>
              <a:t>HIBAH</a:t>
            </a:r>
          </a:p>
          <a:p>
            <a:pPr marL="213270" indent="-147350" eaLnBrk="0" hangingPunct="0">
              <a:buFont typeface="Courier New" pitchFamily="49" charset="0"/>
              <a:buChar char="o"/>
              <a:defRPr/>
            </a:pPr>
            <a:r>
              <a:rPr lang="en-US" sz="1300" dirty="0">
                <a:solidFill>
                  <a:prstClr val="black"/>
                </a:solidFill>
              </a:rPr>
              <a:t>TUKAR MENUKAR</a:t>
            </a:r>
          </a:p>
          <a:p>
            <a:pPr marL="213270" indent="-147350" eaLnBrk="0" hangingPunct="0">
              <a:buFont typeface="Courier New" pitchFamily="49" charset="0"/>
              <a:buChar char="o"/>
              <a:defRPr/>
            </a:pPr>
            <a:r>
              <a:rPr lang="en-US" sz="1300" dirty="0">
                <a:solidFill>
                  <a:prstClr val="black"/>
                </a:solidFill>
              </a:rPr>
              <a:t>PMN</a:t>
            </a:r>
          </a:p>
        </p:txBody>
      </p:sp>
      <p:grpSp>
        <p:nvGrpSpPr>
          <p:cNvPr id="10" name="Group 95"/>
          <p:cNvGrpSpPr>
            <a:grpSpLocks/>
          </p:cNvGrpSpPr>
          <p:nvPr/>
        </p:nvGrpSpPr>
        <p:grpSpPr bwMode="auto">
          <a:xfrm>
            <a:off x="2244462" y="2286007"/>
            <a:ext cx="1496713" cy="1841967"/>
            <a:chOff x="1837" y="1632"/>
            <a:chExt cx="1225" cy="1315"/>
          </a:xfrm>
        </p:grpSpPr>
        <p:sp>
          <p:nvSpPr>
            <p:cNvPr id="17448" name="TextBox 50"/>
            <p:cNvSpPr txBox="1">
              <a:spLocks noChangeArrowheads="1"/>
            </p:cNvSpPr>
            <p:nvPr/>
          </p:nvSpPr>
          <p:spPr bwMode="auto">
            <a:xfrm>
              <a:off x="2665" y="1704"/>
              <a:ext cx="315" cy="659"/>
            </a:xfrm>
            <a:prstGeom prst="rect">
              <a:avLst/>
            </a:prstGeom>
            <a:noFill/>
            <a:ln w="9525">
              <a:noFill/>
              <a:miter lim="800000"/>
              <a:headEnd/>
              <a:tailEnd/>
            </a:ln>
          </p:spPr>
          <p:txBody>
            <a:bodyPr vert="eaVert" wrap="none">
              <a:spAutoFit/>
            </a:bodyPr>
            <a:lstStyle/>
            <a:p>
              <a:pPr eaLnBrk="0" hangingPunct="0">
                <a:defRPr/>
              </a:pPr>
              <a:r>
                <a:rPr lang="en-US" sz="1300" dirty="0" err="1">
                  <a:solidFill>
                    <a:prstClr val="black"/>
                  </a:solidFill>
                  <a:latin typeface="Calibri"/>
                  <a:cs typeface="Arial" pitchFamily="34" charset="0"/>
                </a:rPr>
                <a:t>Pendaftaran</a:t>
              </a:r>
              <a:endParaRPr lang="en-US" sz="1300" dirty="0">
                <a:solidFill>
                  <a:prstClr val="black"/>
                </a:solidFill>
                <a:latin typeface="Calibri"/>
                <a:cs typeface="Arial" pitchFamily="34" charset="0"/>
              </a:endParaRPr>
            </a:p>
          </p:txBody>
        </p:sp>
        <p:grpSp>
          <p:nvGrpSpPr>
            <p:cNvPr id="12" name="Group 79"/>
            <p:cNvGrpSpPr>
              <a:grpSpLocks/>
            </p:cNvGrpSpPr>
            <p:nvPr/>
          </p:nvGrpSpPr>
          <p:grpSpPr bwMode="auto">
            <a:xfrm>
              <a:off x="1837" y="1632"/>
              <a:ext cx="1225" cy="1315"/>
              <a:chOff x="2245" y="1585"/>
              <a:chExt cx="782" cy="1152"/>
            </a:xfrm>
          </p:grpSpPr>
          <p:grpSp>
            <p:nvGrpSpPr>
              <p:cNvPr id="13" name="Group 77"/>
              <p:cNvGrpSpPr>
                <a:grpSpLocks/>
              </p:cNvGrpSpPr>
              <p:nvPr/>
            </p:nvGrpSpPr>
            <p:grpSpPr bwMode="auto">
              <a:xfrm>
                <a:off x="2245" y="1585"/>
                <a:ext cx="584" cy="1152"/>
                <a:chOff x="1287" y="1585"/>
                <a:chExt cx="584" cy="1152"/>
              </a:xfrm>
            </p:grpSpPr>
            <p:cxnSp>
              <p:nvCxnSpPr>
                <p:cNvPr id="52267" name="Straight Connector 47"/>
                <p:cNvCxnSpPr>
                  <a:cxnSpLocks noChangeShapeType="1"/>
                </p:cNvCxnSpPr>
                <p:nvPr/>
              </p:nvCxnSpPr>
              <p:spPr bwMode="auto">
                <a:xfrm rot="5400000">
                  <a:off x="1295" y="2160"/>
                  <a:ext cx="1152" cy="1"/>
                </a:xfrm>
                <a:prstGeom prst="line">
                  <a:avLst/>
                </a:prstGeom>
                <a:noFill/>
                <a:ln w="9525" algn="ctr">
                  <a:solidFill>
                    <a:schemeClr val="tx1"/>
                  </a:solidFill>
                  <a:round/>
                  <a:headEnd/>
                  <a:tailEnd/>
                </a:ln>
              </p:spPr>
            </p:cxnSp>
            <p:cxnSp>
              <p:nvCxnSpPr>
                <p:cNvPr id="52268" name="Straight Arrow Connector 49"/>
                <p:cNvCxnSpPr>
                  <a:cxnSpLocks noChangeShapeType="1"/>
                </p:cNvCxnSpPr>
                <p:nvPr/>
              </p:nvCxnSpPr>
              <p:spPr bwMode="auto">
                <a:xfrm rot="10800000">
                  <a:off x="1287" y="2736"/>
                  <a:ext cx="576" cy="1"/>
                </a:xfrm>
                <a:prstGeom prst="straightConnector1">
                  <a:avLst/>
                </a:prstGeom>
                <a:noFill/>
                <a:ln w="9525" algn="ctr">
                  <a:solidFill>
                    <a:schemeClr val="tx1"/>
                  </a:solidFill>
                  <a:round/>
                  <a:headEnd/>
                  <a:tailEnd type="arrow" w="med" len="med"/>
                </a:ln>
              </p:spPr>
            </p:cxnSp>
          </p:grpSp>
          <p:cxnSp>
            <p:nvCxnSpPr>
              <p:cNvPr id="52266" name="Straight Connector 45"/>
              <p:cNvCxnSpPr>
                <a:cxnSpLocks noChangeShapeType="1"/>
              </p:cNvCxnSpPr>
              <p:nvPr/>
            </p:nvCxnSpPr>
            <p:spPr bwMode="auto">
              <a:xfrm rot="10800000">
                <a:off x="2835" y="1586"/>
                <a:ext cx="192" cy="1"/>
              </a:xfrm>
              <a:prstGeom prst="line">
                <a:avLst/>
              </a:prstGeom>
              <a:noFill/>
              <a:ln w="9525" algn="ctr">
                <a:solidFill>
                  <a:schemeClr val="tx1"/>
                </a:solidFill>
                <a:round/>
                <a:headEnd/>
                <a:tailEnd/>
              </a:ln>
            </p:spPr>
          </p:cxnSp>
        </p:grpSp>
      </p:grpSp>
      <p:grpSp>
        <p:nvGrpSpPr>
          <p:cNvPr id="14" name="Group 102"/>
          <p:cNvGrpSpPr>
            <a:grpSpLocks/>
          </p:cNvGrpSpPr>
          <p:nvPr/>
        </p:nvGrpSpPr>
        <p:grpSpPr bwMode="auto">
          <a:xfrm>
            <a:off x="5791366" y="5757029"/>
            <a:ext cx="1981037" cy="721379"/>
            <a:chOff x="4740" y="4110"/>
            <a:chExt cx="1467" cy="515"/>
          </a:xfrm>
        </p:grpSpPr>
        <p:sp>
          <p:nvSpPr>
            <p:cNvPr id="52260" name="Line Callout 2 (Border and Accent Bar) 6"/>
            <p:cNvSpPr>
              <a:spLocks/>
            </p:cNvSpPr>
            <p:nvPr/>
          </p:nvSpPr>
          <p:spPr bwMode="auto">
            <a:xfrm>
              <a:off x="5015" y="4110"/>
              <a:ext cx="1192" cy="415"/>
            </a:xfrm>
            <a:prstGeom prst="accentBorderCallout2">
              <a:avLst>
                <a:gd name="adj1" fmla="val 17347"/>
                <a:gd name="adj2" fmla="val -4028"/>
                <a:gd name="adj3" fmla="val 17347"/>
                <a:gd name="adj4" fmla="val -8727"/>
                <a:gd name="adj5" fmla="val -106023"/>
                <a:gd name="adj6" fmla="val -16694"/>
              </a:avLst>
            </a:prstGeom>
            <a:gradFill rotWithShape="1">
              <a:gsLst>
                <a:gs pos="0">
                  <a:srgbClr val="2D9478"/>
                </a:gs>
                <a:gs pos="50000">
                  <a:srgbClr val="45D5AE"/>
                </a:gs>
                <a:gs pos="100000">
                  <a:srgbClr val="54FED0"/>
                </a:gs>
              </a:gsLst>
              <a:lin ang="18900000" scaled="1"/>
            </a:gradFill>
            <a:ln w="25400" algn="ctr">
              <a:solidFill>
                <a:srgbClr val="08684E"/>
              </a:solidFill>
              <a:miter lim="800000"/>
              <a:headEnd/>
              <a:tailEnd/>
            </a:ln>
          </p:spPr>
          <p:txBody>
            <a:bodyPr anchor="ctr"/>
            <a:lstStyle/>
            <a:p>
              <a:pPr marL="222317" indent="-222317">
                <a:buFont typeface="Wingdings" pitchFamily="2" charset="2"/>
                <a:buChar char="Ø"/>
              </a:pPr>
              <a:r>
                <a:rPr lang="en-US" sz="1300">
                  <a:solidFill>
                    <a:prstClr val="black"/>
                  </a:solidFill>
                  <a:latin typeface="Arial" pitchFamily="34" charset="0"/>
                  <a:cs typeface="Arial" pitchFamily="34" charset="0"/>
                </a:rPr>
                <a:t>LELANG</a:t>
              </a:r>
            </a:p>
            <a:p>
              <a:pPr marL="222317" indent="-222317">
                <a:buFont typeface="Wingdings" pitchFamily="2" charset="2"/>
                <a:buChar char="Ø"/>
              </a:pPr>
              <a:r>
                <a:rPr lang="en-US" sz="1300">
                  <a:solidFill>
                    <a:prstClr val="black"/>
                  </a:solidFill>
                  <a:latin typeface="Arial" pitchFamily="34" charset="0"/>
                  <a:cs typeface="Arial" pitchFamily="34" charset="0"/>
                </a:rPr>
                <a:t>TGR(PIUTANG)</a:t>
              </a:r>
            </a:p>
          </p:txBody>
        </p:sp>
        <p:sp>
          <p:nvSpPr>
            <p:cNvPr id="52261" name="Line 84"/>
            <p:cNvSpPr>
              <a:spLocks noChangeShapeType="1"/>
            </p:cNvSpPr>
            <p:nvPr/>
          </p:nvSpPr>
          <p:spPr bwMode="auto">
            <a:xfrm flipV="1">
              <a:off x="4740" y="4475"/>
              <a:ext cx="137" cy="150"/>
            </a:xfrm>
            <a:prstGeom prst="line">
              <a:avLst/>
            </a:prstGeom>
            <a:noFill/>
            <a:ln w="25400">
              <a:solidFill>
                <a:srgbClr val="339966"/>
              </a:solidFill>
              <a:round/>
              <a:headEnd/>
              <a:tailEnd/>
            </a:ln>
          </p:spPr>
          <p:txBody>
            <a:bodyPr/>
            <a:lstStyle/>
            <a:p>
              <a:endParaRPr lang="en-US">
                <a:solidFill>
                  <a:prstClr val="black"/>
                </a:solidFill>
                <a:latin typeface="Arial" pitchFamily="34" charset="0"/>
                <a:cs typeface="Arial" pitchFamily="34" charset="0"/>
              </a:endParaRPr>
            </a:p>
          </p:txBody>
        </p:sp>
        <p:sp>
          <p:nvSpPr>
            <p:cNvPr id="52262" name="Line 85"/>
            <p:cNvSpPr>
              <a:spLocks noChangeShapeType="1"/>
            </p:cNvSpPr>
            <p:nvPr/>
          </p:nvSpPr>
          <p:spPr bwMode="auto">
            <a:xfrm>
              <a:off x="4877" y="4475"/>
              <a:ext cx="92" cy="0"/>
            </a:xfrm>
            <a:prstGeom prst="line">
              <a:avLst/>
            </a:prstGeom>
            <a:noFill/>
            <a:ln w="25400">
              <a:solidFill>
                <a:srgbClr val="339966"/>
              </a:solidFill>
              <a:round/>
              <a:headEnd/>
              <a:tailEnd/>
            </a:ln>
          </p:spPr>
          <p:txBody>
            <a:bodyPr/>
            <a:lstStyle/>
            <a:p>
              <a:endParaRPr lang="en-US">
                <a:solidFill>
                  <a:prstClr val="black"/>
                </a:solidFill>
                <a:latin typeface="Arial" pitchFamily="34" charset="0"/>
                <a:cs typeface="Arial" pitchFamily="34" charset="0"/>
              </a:endParaRPr>
            </a:p>
          </p:txBody>
        </p:sp>
      </p:grpSp>
      <p:sp>
        <p:nvSpPr>
          <p:cNvPr id="13401" name="Rectangle 89"/>
          <p:cNvSpPr>
            <a:spLocks noGrp="1" noChangeArrowheads="1"/>
          </p:cNvSpPr>
          <p:nvPr>
            <p:ph type="title"/>
          </p:nvPr>
        </p:nvSpPr>
        <p:spPr>
          <a:xfrm>
            <a:off x="5671629" y="712975"/>
            <a:ext cx="3159592" cy="635934"/>
          </a:xfrm>
        </p:spPr>
        <p:txBody>
          <a:bodyPr/>
          <a:lstStyle/>
          <a:p>
            <a:pPr algn="ctr" eaLnBrk="1" hangingPunct="1">
              <a:defRPr/>
            </a:pPr>
            <a:r>
              <a:rPr lang="en-US" sz="1800" b="1" dirty="0" smtClean="0">
                <a:latin typeface="+mn-lt"/>
              </a:rPr>
              <a:t>SIKLUS PENGELOLAAN BMN/D</a:t>
            </a:r>
          </a:p>
        </p:txBody>
      </p:sp>
      <p:grpSp>
        <p:nvGrpSpPr>
          <p:cNvPr id="15" name="Group 101"/>
          <p:cNvGrpSpPr>
            <a:grpSpLocks/>
          </p:cNvGrpSpPr>
          <p:nvPr/>
        </p:nvGrpSpPr>
        <p:grpSpPr bwMode="auto">
          <a:xfrm>
            <a:off x="3199915" y="5653368"/>
            <a:ext cx="2536471" cy="952500"/>
            <a:chOff x="2619" y="4036"/>
            <a:chExt cx="2076" cy="680"/>
          </a:xfrm>
        </p:grpSpPr>
        <p:sp>
          <p:nvSpPr>
            <p:cNvPr id="52255" name="Rectangle 2"/>
            <p:cNvSpPr>
              <a:spLocks noRot="1" noChangeArrowheads="1"/>
            </p:cNvSpPr>
            <p:nvPr/>
          </p:nvSpPr>
          <p:spPr bwMode="auto">
            <a:xfrm>
              <a:off x="2745" y="4036"/>
              <a:ext cx="1950" cy="590"/>
            </a:xfrm>
            <a:prstGeom prst="rect">
              <a:avLst/>
            </a:prstGeom>
            <a:gradFill rotWithShape="1">
              <a:gsLst>
                <a:gs pos="0">
                  <a:srgbClr val="03D4A8"/>
                </a:gs>
                <a:gs pos="100000">
                  <a:srgbClr val="CCFFFF"/>
                </a:gs>
              </a:gsLst>
              <a:lin ang="0" scaled="1"/>
            </a:gradFill>
            <a:ln w="38100" algn="ctr">
              <a:noFill/>
              <a:miter lim="800000"/>
              <a:headEnd/>
              <a:tailEnd/>
            </a:ln>
            <a:effectLst>
              <a:prstShdw prst="shdw17" dist="17961" dir="13500000">
                <a:srgbClr val="027F65"/>
              </a:prstShdw>
            </a:effectLst>
          </p:spPr>
          <p:txBody>
            <a:bodyPr wrap="none" tIns="190800" rIns="198000" anchor="ctr"/>
            <a:lstStyle/>
            <a:p>
              <a:pPr algn="r" defTabSz="913828" eaLnBrk="0" hangingPunct="0"/>
              <a:r>
                <a:rPr lang="en-US">
                  <a:solidFill>
                    <a:prstClr val="black"/>
                  </a:solidFill>
                  <a:latin typeface="Arial" pitchFamily="34" charset="0"/>
                  <a:cs typeface="Arial" pitchFamily="34" charset="0"/>
                </a:rPr>
                <a:t>PENGHAPUSAN</a:t>
              </a:r>
              <a:br>
                <a:rPr lang="en-US">
                  <a:solidFill>
                    <a:prstClr val="black"/>
                  </a:solidFill>
                  <a:latin typeface="Arial" pitchFamily="34" charset="0"/>
                  <a:cs typeface="Arial" pitchFamily="34" charset="0"/>
                </a:rPr>
              </a:br>
              <a:r>
                <a:rPr lang="en-US">
                  <a:solidFill>
                    <a:prstClr val="black"/>
                  </a:solidFill>
                  <a:latin typeface="Arial" pitchFamily="34" charset="0"/>
                  <a:cs typeface="Arial" pitchFamily="34" charset="0"/>
                </a:rPr>
                <a:t>(ADMINISTRASI)</a:t>
              </a:r>
              <a:br>
                <a:rPr lang="en-US">
                  <a:solidFill>
                    <a:prstClr val="black"/>
                  </a:solidFill>
                  <a:latin typeface="Arial" pitchFamily="34" charset="0"/>
                  <a:cs typeface="Arial" pitchFamily="34" charset="0"/>
                </a:rPr>
              </a:br>
              <a:endParaRPr lang="en-US">
                <a:solidFill>
                  <a:prstClr val="black"/>
                </a:solidFill>
                <a:latin typeface="Arial" pitchFamily="34" charset="0"/>
                <a:cs typeface="Arial" pitchFamily="34" charset="0"/>
              </a:endParaRPr>
            </a:p>
          </p:txBody>
        </p:sp>
        <p:pic>
          <p:nvPicPr>
            <p:cNvPr id="52256" name="Picture 98" descr="shortcut-cleaner_128"/>
            <p:cNvPicPr>
              <a:picLocks noChangeAspect="1" noChangeArrowheads="1"/>
            </p:cNvPicPr>
            <p:nvPr/>
          </p:nvPicPr>
          <p:blipFill>
            <a:blip r:embed="rId8" cstate="print"/>
            <a:srcRect/>
            <a:stretch>
              <a:fillRect/>
            </a:stretch>
          </p:blipFill>
          <p:spPr bwMode="auto">
            <a:xfrm>
              <a:off x="2619" y="4081"/>
              <a:ext cx="630" cy="635"/>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500"/>
                                  </p:stCondLst>
                                  <p:iterate type="lt">
                                    <p:tmPct val="50000"/>
                                  </p:iterate>
                                  <p:childTnLst>
                                    <p:set>
                                      <p:cBhvr>
                                        <p:cTn id="6" dur="1" fill="hold">
                                          <p:stCondLst>
                                            <p:cond delay="0"/>
                                          </p:stCondLst>
                                        </p:cTn>
                                        <p:tgtEl>
                                          <p:spTgt spid="13401"/>
                                        </p:tgtEl>
                                        <p:attrNameLst>
                                          <p:attrName>style.visibility</p:attrName>
                                        </p:attrNameLst>
                                      </p:cBhvr>
                                      <p:to>
                                        <p:strVal val="visible"/>
                                      </p:to>
                                    </p:set>
                                    <p:anim calcmode="discrete" valueType="clr">
                                      <p:cBhvr override="childStyle">
                                        <p:cTn id="7" dur="80"/>
                                        <p:tgtEl>
                                          <p:spTgt spid="1340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401"/>
                                        </p:tgtEl>
                                        <p:attrNameLst>
                                          <p:attrName>fillcolor</p:attrName>
                                        </p:attrNameLst>
                                      </p:cBhvr>
                                      <p:tavLst>
                                        <p:tav tm="0">
                                          <p:val>
                                            <p:clrVal>
                                              <a:schemeClr val="accent2"/>
                                            </p:clrVal>
                                          </p:val>
                                        </p:tav>
                                        <p:tav tm="50000">
                                          <p:val>
                                            <p:clrVal>
                                              <a:schemeClr val="hlink"/>
                                            </p:clrVal>
                                          </p:val>
                                        </p:tav>
                                      </p:tavLst>
                                    </p:anim>
                                    <p:set>
                                      <p:cBhvr>
                                        <p:cTn id="9" dur="80"/>
                                        <p:tgtEl>
                                          <p:spTgt spid="13401"/>
                                        </p:tgtEl>
                                        <p:attrNameLst>
                                          <p:attrName>fill.type</p:attrName>
                                        </p:attrNameLst>
                                      </p:cBhvr>
                                      <p:to>
                                        <p:strVal val="solid"/>
                                      </p:to>
                                    </p:set>
                                  </p:childTnLst>
                                </p:cTn>
                              </p:par>
                            </p:childTnLst>
                          </p:cTn>
                        </p:par>
                        <p:par>
                          <p:cTn id="10" fill="hold">
                            <p:stCondLst>
                              <p:cond delay="1420"/>
                            </p:stCondLst>
                            <p:childTnLst>
                              <p:par>
                                <p:cTn id="11" presetID="22" presetClass="entr" presetSubtype="8" fill="hold" nodeType="after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2420"/>
                            </p:stCondLst>
                            <p:childTnLst>
                              <p:par>
                                <p:cTn id="15" presetID="22"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2920"/>
                            </p:stCondLst>
                            <p:childTnLst>
                              <p:par>
                                <p:cTn id="19" presetID="22" presetClass="entr" presetSubtype="1" fill="hold" nodeType="afterEffect">
                                  <p:stCondLst>
                                    <p:cond delay="50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3920"/>
                            </p:stCondLst>
                            <p:childTnLst>
                              <p:par>
                                <p:cTn id="23" presetID="53"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4420"/>
                            </p:stCondLst>
                            <p:childTnLst>
                              <p:par>
                                <p:cTn id="29" presetID="22" presetClass="entr" presetSubtype="8" fill="hold" grpId="0" nodeType="afterEffect">
                                  <p:stCondLst>
                                    <p:cond delay="5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542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5920"/>
                            </p:stCondLst>
                            <p:childTnLst>
                              <p:par>
                                <p:cTn id="37" presetID="55" presetClass="entr" presetSubtype="0"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1000" fill="hold"/>
                                        <p:tgtEl>
                                          <p:spTgt spid="30"/>
                                        </p:tgtEl>
                                        <p:attrNameLst>
                                          <p:attrName>ppt_w</p:attrName>
                                        </p:attrNameLst>
                                      </p:cBhvr>
                                      <p:tavLst>
                                        <p:tav tm="0">
                                          <p:val>
                                            <p:strVal val="#ppt_w*0.70"/>
                                          </p:val>
                                        </p:tav>
                                        <p:tav tm="100000">
                                          <p:val>
                                            <p:strVal val="#ppt_w"/>
                                          </p:val>
                                        </p:tav>
                                      </p:tavLst>
                                    </p:anim>
                                    <p:anim calcmode="lin" valueType="num">
                                      <p:cBhvr>
                                        <p:cTn id="40" dur="1000" fill="hold"/>
                                        <p:tgtEl>
                                          <p:spTgt spid="30"/>
                                        </p:tgtEl>
                                        <p:attrNameLst>
                                          <p:attrName>ppt_h</p:attrName>
                                        </p:attrNameLst>
                                      </p:cBhvr>
                                      <p:tavLst>
                                        <p:tav tm="0">
                                          <p:val>
                                            <p:strVal val="#ppt_h"/>
                                          </p:val>
                                        </p:tav>
                                        <p:tav tm="100000">
                                          <p:val>
                                            <p:strVal val="#ppt_h"/>
                                          </p:val>
                                        </p:tav>
                                      </p:tavLst>
                                    </p:anim>
                                    <p:animEffect transition="in" filter="fade">
                                      <p:cBhvr>
                                        <p:cTn id="41" dur="1000"/>
                                        <p:tgtEl>
                                          <p:spTgt spid="30"/>
                                        </p:tgtEl>
                                      </p:cBhvr>
                                    </p:animEffect>
                                  </p:childTnLst>
                                </p:cTn>
                              </p:par>
                            </p:childTnLst>
                          </p:cTn>
                        </p:par>
                        <p:par>
                          <p:cTn id="42" fill="hold">
                            <p:stCondLst>
                              <p:cond delay="6920"/>
                            </p:stCondLst>
                            <p:childTnLst>
                              <p:par>
                                <p:cTn id="43" presetID="22" presetClass="entr" presetSubtype="2" fill="hold" grpId="0" nodeType="after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wipe(right)">
                                      <p:cBhvr>
                                        <p:cTn id="45" dur="500"/>
                                        <p:tgtEl>
                                          <p:spTgt spid="26"/>
                                        </p:tgtEl>
                                      </p:cBhvr>
                                    </p:animEffect>
                                  </p:childTnLst>
                                </p:cTn>
                              </p:par>
                            </p:childTnLst>
                          </p:cTn>
                        </p:par>
                        <p:par>
                          <p:cTn id="46" fill="hold">
                            <p:stCondLst>
                              <p:cond delay="7920"/>
                            </p:stCondLst>
                            <p:childTnLst>
                              <p:par>
                                <p:cTn id="47" presetID="22" presetClass="entr" presetSubtype="1" fill="hold" nodeType="afterEffect">
                                  <p:stCondLst>
                                    <p:cond delay="50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8920"/>
                            </p:stCondLst>
                            <p:childTnLst>
                              <p:par>
                                <p:cTn id="51" presetID="53"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ppt_w</p:attrName>
                                        </p:attrNameLst>
                                      </p:cBhvr>
                                      <p:tavLst>
                                        <p:tav tm="0">
                                          <p:val>
                                            <p:fltVal val="0"/>
                                          </p:val>
                                        </p:tav>
                                        <p:tav tm="100000">
                                          <p:val>
                                            <p:strVal val="#ppt_w"/>
                                          </p:val>
                                        </p:tav>
                                      </p:tavLst>
                                    </p:anim>
                                    <p:anim calcmode="lin" valueType="num">
                                      <p:cBhvr>
                                        <p:cTn id="54" dur="500" fill="hold"/>
                                        <p:tgtEl>
                                          <p:spTgt spid="6"/>
                                        </p:tgtEl>
                                        <p:attrNameLst>
                                          <p:attrName>ppt_h</p:attrName>
                                        </p:attrNameLst>
                                      </p:cBhvr>
                                      <p:tavLst>
                                        <p:tav tm="0">
                                          <p:val>
                                            <p:fltVal val="0"/>
                                          </p:val>
                                        </p:tav>
                                        <p:tav tm="100000">
                                          <p:val>
                                            <p:strVal val="#ppt_h"/>
                                          </p:val>
                                        </p:tav>
                                      </p:tavLst>
                                    </p:anim>
                                    <p:animEffect transition="in" filter="fade">
                                      <p:cBhvr>
                                        <p:cTn id="55" dur="500"/>
                                        <p:tgtEl>
                                          <p:spTgt spid="6"/>
                                        </p:tgtEl>
                                      </p:cBhvr>
                                    </p:animEffect>
                                  </p:childTnLst>
                                </p:cTn>
                              </p:par>
                            </p:childTnLst>
                          </p:cTn>
                        </p:par>
                        <p:par>
                          <p:cTn id="56" fill="hold">
                            <p:stCondLst>
                              <p:cond delay="9420"/>
                            </p:stCondLst>
                            <p:childTnLst>
                              <p:par>
                                <p:cTn id="57" presetID="22" presetClass="entr" presetSubtype="8" fill="hold" nodeType="after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10420"/>
                            </p:stCondLst>
                            <p:childTnLst>
                              <p:par>
                                <p:cTn id="61" presetID="22" presetClass="entr" presetSubtype="1" fill="hold" nodeType="afterEffect">
                                  <p:stCondLst>
                                    <p:cond delay="500"/>
                                  </p:stCondLst>
                                  <p:childTnLst>
                                    <p:set>
                                      <p:cBhvr>
                                        <p:cTn id="62" dur="1" fill="hold">
                                          <p:stCondLst>
                                            <p:cond delay="0"/>
                                          </p:stCondLst>
                                        </p:cTn>
                                        <p:tgtEl>
                                          <p:spTgt spid="17"/>
                                        </p:tgtEl>
                                        <p:attrNameLst>
                                          <p:attrName>style.visibility</p:attrName>
                                        </p:attrNameLst>
                                      </p:cBhvr>
                                      <p:to>
                                        <p:strVal val="visible"/>
                                      </p:to>
                                    </p:set>
                                    <p:animEffect transition="in" filter="wipe(up)">
                                      <p:cBhvr>
                                        <p:cTn id="63" dur="500"/>
                                        <p:tgtEl>
                                          <p:spTgt spid="17"/>
                                        </p:tgtEl>
                                      </p:cBhvr>
                                    </p:animEffect>
                                  </p:childTnLst>
                                </p:cTn>
                              </p:par>
                              <p:par>
                                <p:cTn id="64" presetID="22" presetClass="entr" presetSubtype="1" fill="hold" nodeType="withEffect">
                                  <p:stCondLst>
                                    <p:cond delay="50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11420"/>
                            </p:stCondLst>
                            <p:childTnLst>
                              <p:par>
                                <p:cTn id="68" presetID="53" presetClass="entr" presetSubtype="0"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par>
                          <p:cTn id="73" fill="hold">
                            <p:stCondLst>
                              <p:cond delay="11920"/>
                            </p:stCondLst>
                            <p:childTnLst>
                              <p:par>
                                <p:cTn id="74" presetID="22" presetClass="entr" presetSubtype="4" fill="hold" nodeType="afterEffect">
                                  <p:stCondLst>
                                    <p:cond delay="500"/>
                                  </p:stCondLst>
                                  <p:childTnLst>
                                    <p:set>
                                      <p:cBhvr>
                                        <p:cTn id="75" dur="1" fill="hold">
                                          <p:stCondLst>
                                            <p:cond delay="0"/>
                                          </p:stCondLst>
                                        </p:cTn>
                                        <p:tgtEl>
                                          <p:spTgt spid="4"/>
                                        </p:tgtEl>
                                        <p:attrNameLst>
                                          <p:attrName>style.visibility</p:attrName>
                                        </p:attrNameLst>
                                      </p:cBhvr>
                                      <p:to>
                                        <p:strVal val="visible"/>
                                      </p:to>
                                    </p:set>
                                    <p:animEffect transition="in" filter="wipe(down)">
                                      <p:cBhvr>
                                        <p:cTn id="76" dur="500"/>
                                        <p:tgtEl>
                                          <p:spTgt spid="4"/>
                                        </p:tgtEl>
                                      </p:cBhvr>
                                    </p:animEffect>
                                  </p:childTnLst>
                                </p:cTn>
                              </p:par>
                            </p:childTnLst>
                          </p:cTn>
                        </p:par>
                        <p:par>
                          <p:cTn id="77" fill="hold">
                            <p:stCondLst>
                              <p:cond delay="12920"/>
                            </p:stCondLst>
                            <p:childTnLst>
                              <p:par>
                                <p:cTn id="78" presetID="10" presetClass="entr" presetSubtype="0" fill="hold" nodeType="afterEffect">
                                  <p:stCondLst>
                                    <p:cond delay="50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34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fontAlgn="auto" hangingPunct="1">
              <a:spcAft>
                <a:spcPts val="0"/>
              </a:spcAft>
              <a:defRPr/>
            </a:pPr>
            <a:r>
              <a:rPr lang="id-ID" dirty="0" smtClean="0">
                <a:solidFill>
                  <a:schemeClr val="tx2">
                    <a:satMod val="200000"/>
                  </a:schemeClr>
                </a:solidFill>
              </a:rPr>
              <a:t>Penggunaan </a:t>
            </a:r>
            <a:r>
              <a:rPr lang="id-ID" dirty="0" smtClean="0">
                <a:solidFill>
                  <a:schemeClr val="accent1"/>
                </a:solidFill>
              </a:rPr>
              <a:t>BMN</a:t>
            </a:r>
            <a:endParaRPr lang="en-US" dirty="0">
              <a:solidFill>
                <a:schemeClr val="accent1"/>
              </a:solidFill>
            </a:endParaRPr>
          </a:p>
        </p:txBody>
      </p:sp>
      <p:sp>
        <p:nvSpPr>
          <p:cNvPr id="3" name="Rectangle 2"/>
          <p:cNvSpPr>
            <a:spLocks noGrp="1"/>
          </p:cNvSpPr>
          <p:nvPr>
            <p:ph sz="half" idx="1"/>
          </p:nvPr>
        </p:nvSpPr>
        <p:spPr>
          <a:xfrm>
            <a:off x="4800600" y="1447800"/>
            <a:ext cx="4191000" cy="4678363"/>
          </a:xfrm>
        </p:spPr>
        <p:txBody>
          <a:bodyPr>
            <a:noAutofit/>
          </a:bodyPr>
          <a:lstStyle>
            <a:extLst/>
          </a:lstStyle>
          <a:p>
            <a:pPr marL="182563" indent="-182563" eaLnBrk="1" fontAlgn="auto" hangingPunct="1">
              <a:lnSpc>
                <a:spcPct val="114000"/>
              </a:lnSpc>
              <a:spcAft>
                <a:spcPts val="0"/>
              </a:spcAft>
              <a:buFont typeface="Wingdings" pitchFamily="2" charset="2"/>
              <a:buChar char="q"/>
              <a:defRPr/>
            </a:pPr>
            <a:r>
              <a:rPr lang="id-ID" sz="1400" dirty="0" smtClean="0"/>
              <a:t>Penggunaan BMN sebatas untuk penyelenggaraan tugas dan fungsi K/L yang bersangkutan;</a:t>
            </a:r>
          </a:p>
          <a:p>
            <a:pPr marL="182563" indent="-182563" eaLnBrk="1" fontAlgn="auto" hangingPunct="1">
              <a:lnSpc>
                <a:spcPct val="114000"/>
              </a:lnSpc>
              <a:spcAft>
                <a:spcPts val="0"/>
              </a:spcAft>
              <a:buFont typeface="Wingdings" pitchFamily="2" charset="2"/>
              <a:buChar char="q"/>
              <a:defRPr/>
            </a:pPr>
            <a:r>
              <a:rPr lang="id-ID" sz="1400" dirty="0" smtClean="0"/>
              <a:t>Tanah dan/atau bangunan yang tidak digunakan oleh Pengguna untuk penyelenggaraan tupoksi wajib diserahkan kepada Pengelola. </a:t>
            </a:r>
          </a:p>
          <a:p>
            <a:pPr marL="182563" indent="-182563" eaLnBrk="1" fontAlgn="auto" hangingPunct="1">
              <a:lnSpc>
                <a:spcPct val="114000"/>
              </a:lnSpc>
              <a:spcAft>
                <a:spcPts val="0"/>
              </a:spcAft>
              <a:buFont typeface="Wingdings" pitchFamily="2" charset="2"/>
              <a:buChar char="q"/>
              <a:defRPr/>
            </a:pPr>
            <a:r>
              <a:rPr lang="id-ID" sz="1400" dirty="0" smtClean="0"/>
              <a:t>Pengelola mengatur penggunaan aset yang berlebih di Pengguna untuk dialihkan status penggunaannya kepada Pengguna lainnya.</a:t>
            </a:r>
          </a:p>
          <a:p>
            <a:pPr marL="182563" indent="-182563" eaLnBrk="1" fontAlgn="auto" hangingPunct="1">
              <a:lnSpc>
                <a:spcPct val="114000"/>
              </a:lnSpc>
              <a:spcAft>
                <a:spcPts val="0"/>
              </a:spcAft>
              <a:buFont typeface="Wingdings" pitchFamily="2" charset="2"/>
              <a:buChar char="q"/>
              <a:defRPr/>
            </a:pPr>
            <a:r>
              <a:rPr lang="id-ID" sz="1400" dirty="0" smtClean="0"/>
              <a:t>BMN yang telah ditetapkan status penggunaannya pada Pengguna, dapat digunakan sementara oleh Pengguna lain dalam jangka waktu tertentu tanpa harus mengubah status penggunaannya setelah mendapatkan persetujuan Pengelola.</a:t>
            </a:r>
          </a:p>
          <a:p>
            <a:pPr marL="182563" indent="-182563" eaLnBrk="1" fontAlgn="auto" hangingPunct="1">
              <a:lnSpc>
                <a:spcPct val="114000"/>
              </a:lnSpc>
              <a:spcAft>
                <a:spcPts val="0"/>
              </a:spcAft>
              <a:buFont typeface="Wingdings" pitchFamily="2" charset="2"/>
              <a:buChar char="q"/>
              <a:defRPr/>
            </a:pPr>
            <a:r>
              <a:rPr lang="id-ID" sz="1400" dirty="0" smtClean="0"/>
              <a:t>Dalam hal BMN berupa bangunan dibangun di atas tanah pihak lain, usulan penetapan status penggunaannya harus disertai perjanjian yang memuat jangka waktu, dan kewajiban para pihak.</a:t>
            </a:r>
          </a:p>
          <a:p>
            <a:pPr eaLnBrk="1" fontAlgn="auto" hangingPunct="1">
              <a:lnSpc>
                <a:spcPct val="114000"/>
              </a:lnSpc>
              <a:spcAft>
                <a:spcPts val="0"/>
              </a:spcAft>
              <a:defRPr/>
            </a:pPr>
            <a:endParaRPr lang="id-ID" sz="1400" dirty="0" smtClean="0"/>
          </a:p>
          <a:p>
            <a:pPr eaLnBrk="1" fontAlgn="auto" hangingPunct="1">
              <a:lnSpc>
                <a:spcPct val="114000"/>
              </a:lnSpc>
              <a:spcAft>
                <a:spcPts val="0"/>
              </a:spcAft>
              <a:defRPr/>
            </a:pPr>
            <a:endParaRPr lang="id-ID" sz="1400" dirty="0" smtClean="0"/>
          </a:p>
          <a:p>
            <a:pPr eaLnBrk="1" fontAlgn="auto" hangingPunct="1">
              <a:lnSpc>
                <a:spcPct val="114000"/>
              </a:lnSpc>
              <a:spcAft>
                <a:spcPts val="0"/>
              </a:spcAft>
              <a:defRPr/>
            </a:pPr>
            <a:r>
              <a:rPr lang="id-ID" sz="1400" dirty="0" smtClean="0"/>
              <a:t>. </a:t>
            </a:r>
            <a:endParaRPr lang="en-US" sz="1400" dirty="0" smtClean="0"/>
          </a:p>
          <a:p>
            <a:pPr eaLnBrk="1" fontAlgn="auto" hangingPunct="1">
              <a:spcAft>
                <a:spcPts val="0"/>
              </a:spcAft>
              <a:defRPr/>
            </a:pPr>
            <a:endParaRPr lang="en-US" sz="1400" dirty="0"/>
          </a:p>
        </p:txBody>
      </p:sp>
      <p:graphicFrame>
        <p:nvGraphicFramePr>
          <p:cNvPr id="5" name="Content Placeholder 4"/>
          <p:cNvGraphicFramePr>
            <a:graphicFrameLocks noGrp="1"/>
          </p:cNvGraphicFramePr>
          <p:nvPr>
            <p:ph sz="half" idx="2"/>
          </p:nvPr>
        </p:nvGraphicFramePr>
        <p:xfrm>
          <a:off x="457200" y="1371600"/>
          <a:ext cx="39624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79"/>
          <p:cNvGrpSpPr>
            <a:grpSpLocks/>
          </p:cNvGrpSpPr>
          <p:nvPr/>
        </p:nvGrpSpPr>
        <p:grpSpPr bwMode="auto">
          <a:xfrm>
            <a:off x="2158481" y="3754654"/>
            <a:ext cx="2643063" cy="2391444"/>
            <a:chOff x="2733" y="1160"/>
            <a:chExt cx="2337" cy="2867"/>
          </a:xfrm>
        </p:grpSpPr>
        <p:sp>
          <p:nvSpPr>
            <p:cNvPr id="7" name="AutoShape 80"/>
            <p:cNvSpPr>
              <a:spLocks noChangeArrowheads="1"/>
            </p:cNvSpPr>
            <p:nvPr/>
          </p:nvSpPr>
          <p:spPr bwMode="gray">
            <a:xfrm>
              <a:off x="2894" y="1612"/>
              <a:ext cx="2112" cy="2415"/>
            </a:xfrm>
            <a:prstGeom prst="roundRect">
              <a:avLst>
                <a:gd name="adj" fmla="val 10347"/>
              </a:avLst>
            </a:prstGeom>
            <a:gradFill rotWithShape="1">
              <a:gsLst>
                <a:gs pos="0">
                  <a:srgbClr val="D8F4BE">
                    <a:gamma/>
                    <a:tint val="0"/>
                    <a:invGamma/>
                  </a:srgbClr>
                </a:gs>
                <a:gs pos="100000">
                  <a:srgbClr val="D8F4BE"/>
                </a:gs>
              </a:gsLst>
              <a:lin ang="2700000" scaled="1"/>
            </a:gradFill>
            <a:ln w="50800">
              <a:solidFill>
                <a:srgbClr val="336600"/>
              </a:solidFill>
              <a:round/>
              <a:headEnd/>
              <a:tailEnd/>
            </a:ln>
            <a:effectLst>
              <a:outerShdw dist="107763" dir="2700000" algn="ctr" rotWithShape="0">
                <a:srgbClr val="C0C0C0">
                  <a:alpha val="50000"/>
                </a:srgbClr>
              </a:outerShdw>
            </a:effectLst>
          </p:spPr>
          <p:txBody>
            <a:bodyPr wrap="none" anchor="ctr"/>
            <a:lstStyle/>
            <a:p>
              <a:endParaRPr lang="en-US" sz="1400">
                <a:latin typeface="Calibri" pitchFamily="34" charset="0"/>
                <a:cs typeface="Calibri" pitchFamily="34" charset="0"/>
              </a:endParaRPr>
            </a:p>
          </p:txBody>
        </p:sp>
        <p:sp>
          <p:nvSpPr>
            <p:cNvPr id="8" name="Text Box 81"/>
            <p:cNvSpPr txBox="1">
              <a:spLocks noChangeArrowheads="1"/>
            </p:cNvSpPr>
            <p:nvPr/>
          </p:nvSpPr>
          <p:spPr bwMode="gray">
            <a:xfrm>
              <a:off x="2981" y="1773"/>
              <a:ext cx="2089" cy="2177"/>
            </a:xfrm>
            <a:prstGeom prst="rect">
              <a:avLst/>
            </a:prstGeom>
            <a:noFill/>
            <a:ln w="9525" algn="ctr">
              <a:noFill/>
              <a:miter lim="800000"/>
              <a:headEnd/>
              <a:tailEnd/>
            </a:ln>
            <a:effectLst/>
          </p:spPr>
          <p:txBody>
            <a:bodyPr wrap="square">
              <a:spAutoFit/>
            </a:bodyPr>
            <a:lstStyle/>
            <a:p>
              <a:pPr marL="182563" indent="-182563" eaLnBrk="0" hangingPunct="0">
                <a:buFont typeface="+mj-lt"/>
                <a:buAutoNum type="arabicPeriod"/>
              </a:pPr>
              <a:r>
                <a:rPr lang="en-US" sz="1400" dirty="0" smtClean="0">
                  <a:solidFill>
                    <a:srgbClr val="000000"/>
                  </a:solidFill>
                  <a:latin typeface="Calibri" pitchFamily="34" charset="0"/>
                  <a:cs typeface="Calibri" pitchFamily="34" charset="0"/>
                </a:rPr>
                <a:t>Tanah/</a:t>
              </a:r>
              <a:r>
                <a:rPr lang="en-US" sz="1400" dirty="0" err="1" smtClean="0">
                  <a:solidFill>
                    <a:srgbClr val="000000"/>
                  </a:solidFill>
                  <a:latin typeface="Calibri" pitchFamily="34" charset="0"/>
                  <a:cs typeface="Calibri" pitchFamily="34" charset="0"/>
                </a:rPr>
                <a:t>bangunan</a:t>
              </a:r>
              <a:r>
                <a:rPr lang="en-US" sz="1400" dirty="0" smtClean="0">
                  <a:solidFill>
                    <a:srgbClr val="000000"/>
                  </a:solidFill>
                  <a:latin typeface="Calibri" pitchFamily="34" charset="0"/>
                  <a:cs typeface="Calibri" pitchFamily="34" charset="0"/>
                </a:rPr>
                <a:t>.</a:t>
              </a:r>
            </a:p>
            <a:p>
              <a:pPr marL="182563" indent="-182563" eaLnBrk="0" hangingPunct="0">
                <a:buFont typeface="+mj-lt"/>
                <a:buAutoNum type="arabicPeriod"/>
              </a:pPr>
              <a:r>
                <a:rPr lang="en-US" sz="1400" b="0" dirty="0" err="1" smtClean="0">
                  <a:solidFill>
                    <a:srgbClr val="000000"/>
                  </a:solidFill>
                  <a:latin typeface="Calibri" pitchFamily="34" charset="0"/>
                  <a:cs typeface="Calibri" pitchFamily="34" charset="0"/>
                </a:rPr>
                <a:t>Selain</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tanah</a:t>
              </a:r>
              <a:r>
                <a:rPr lang="en-US" sz="1400" b="0" dirty="0" smtClean="0">
                  <a:solidFill>
                    <a:srgbClr val="000000"/>
                  </a:solidFill>
                  <a:latin typeface="Calibri" pitchFamily="34" charset="0"/>
                  <a:cs typeface="Calibri" pitchFamily="34" charset="0"/>
                </a:rPr>
                <a:t>/</a:t>
              </a:r>
              <a:r>
                <a:rPr lang="en-US" sz="1400" b="0" dirty="0" err="1" smtClean="0">
                  <a:solidFill>
                    <a:srgbClr val="000000"/>
                  </a:solidFill>
                  <a:latin typeface="Calibri" pitchFamily="34" charset="0"/>
                  <a:cs typeface="Calibri" pitchFamily="34" charset="0"/>
                </a:rPr>
                <a:t>bangunan</a:t>
              </a:r>
              <a:r>
                <a:rPr lang="en-US" sz="1400" b="0" dirty="0" smtClean="0">
                  <a:solidFill>
                    <a:srgbClr val="000000"/>
                  </a:solidFill>
                  <a:latin typeface="Calibri" pitchFamily="34" charset="0"/>
                  <a:cs typeface="Calibri" pitchFamily="34" charset="0"/>
                </a:rPr>
                <a:t>:</a:t>
              </a:r>
            </a:p>
            <a:p>
              <a:pPr marL="365125" indent="-182563" eaLnBrk="0" hangingPunct="0">
                <a:buFont typeface="Arial" pitchFamily="34" charset="0"/>
                <a:buChar char="•"/>
              </a:pPr>
              <a:r>
                <a:rPr lang="en-US" sz="1400" b="0" dirty="0" err="1" smtClean="0">
                  <a:solidFill>
                    <a:srgbClr val="000000"/>
                  </a:solidFill>
                  <a:latin typeface="Calibri" pitchFamily="34" charset="0"/>
                  <a:cs typeface="Calibri" pitchFamily="34" charset="0"/>
                </a:rPr>
                <a:t>Memiliki</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bukti</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kepemilikan</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atau</a:t>
              </a:r>
              <a:endParaRPr lang="en-US" sz="1400" b="0" dirty="0" smtClean="0">
                <a:solidFill>
                  <a:srgbClr val="000000"/>
                </a:solidFill>
                <a:latin typeface="Calibri" pitchFamily="34" charset="0"/>
                <a:cs typeface="Calibri" pitchFamily="34" charset="0"/>
              </a:endParaRPr>
            </a:p>
            <a:p>
              <a:pPr marL="365125" indent="-182563" eaLnBrk="0" hangingPunct="0">
                <a:buFont typeface="Arial" pitchFamily="34" charset="0"/>
                <a:buChar char="•"/>
              </a:pPr>
              <a:r>
                <a:rPr lang="en-US" sz="1400" dirty="0" err="1" smtClean="0">
                  <a:solidFill>
                    <a:srgbClr val="000000"/>
                  </a:solidFill>
                  <a:latin typeface="Calibri" pitchFamily="34" charset="0"/>
                  <a:cs typeface="Calibri" pitchFamily="34" charset="0"/>
                </a:rPr>
                <a:t>Perolehannya</a:t>
              </a:r>
              <a:r>
                <a:rPr lang="en-US" sz="1400" dirty="0" smtClean="0">
                  <a:solidFill>
                    <a:srgbClr val="000000"/>
                  </a:solidFill>
                  <a:latin typeface="Calibri" pitchFamily="34" charset="0"/>
                  <a:cs typeface="Calibri" pitchFamily="34" charset="0"/>
                </a:rPr>
                <a:t> &gt; Rp25jt.</a:t>
              </a:r>
              <a:endParaRPr lang="en-US" sz="1400" dirty="0">
                <a:solidFill>
                  <a:srgbClr val="000000"/>
                </a:solidFill>
                <a:latin typeface="Calibri" pitchFamily="34" charset="0"/>
                <a:cs typeface="Calibri" pitchFamily="34" charset="0"/>
              </a:endParaRPr>
            </a:p>
            <a:p>
              <a:pPr marL="182563" indent="-182563" eaLnBrk="0" hangingPunct="0">
                <a:buFont typeface="+mj-lt"/>
                <a:buAutoNum type="arabicPeriod" startAt="3"/>
              </a:pPr>
              <a:r>
                <a:rPr lang="en-US" sz="1400" dirty="0" smtClean="0">
                  <a:solidFill>
                    <a:srgbClr val="000000"/>
                  </a:solidFill>
                  <a:latin typeface="Calibri" pitchFamily="34" charset="0"/>
                  <a:cs typeface="Calibri" pitchFamily="34" charset="0"/>
                </a:rPr>
                <a:t>BMN </a:t>
              </a:r>
              <a:r>
                <a:rPr lang="en-US" sz="1400" dirty="0" err="1" smtClean="0">
                  <a:solidFill>
                    <a:srgbClr val="000000"/>
                  </a:solidFill>
                  <a:latin typeface="Calibri" pitchFamily="34" charset="0"/>
                  <a:cs typeface="Calibri" pitchFamily="34" charset="0"/>
                </a:rPr>
                <a:t>yg</a:t>
              </a:r>
              <a:r>
                <a:rPr lang="en-US" sz="1400" dirty="0" smtClean="0">
                  <a:solidFill>
                    <a:srgbClr val="000000"/>
                  </a:solidFill>
                  <a:latin typeface="Calibri" pitchFamily="34" charset="0"/>
                  <a:cs typeface="Calibri" pitchFamily="34" charset="0"/>
                </a:rPr>
                <a:t> dari </a:t>
              </a:r>
              <a:r>
                <a:rPr lang="en-US" sz="1400" dirty="0" err="1" smtClean="0">
                  <a:solidFill>
                    <a:srgbClr val="000000"/>
                  </a:solidFill>
                  <a:latin typeface="Calibri" pitchFamily="34" charset="0"/>
                  <a:cs typeface="Calibri" pitchFamily="34" charset="0"/>
                </a:rPr>
                <a:t>awal</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pengadaan</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untuk</a:t>
              </a:r>
              <a:r>
                <a:rPr lang="en-US" sz="1400" dirty="0" smtClean="0">
                  <a:solidFill>
                    <a:srgbClr val="000000"/>
                  </a:solidFill>
                  <a:latin typeface="Calibri" pitchFamily="34" charset="0"/>
                  <a:cs typeface="Calibri" pitchFamily="34" charset="0"/>
                </a:rPr>
                <a:t> PMPP </a:t>
              </a:r>
              <a:r>
                <a:rPr lang="en-US" sz="1400" dirty="0" err="1" smtClean="0">
                  <a:solidFill>
                    <a:srgbClr val="000000"/>
                  </a:solidFill>
                  <a:latin typeface="Calibri" pitchFamily="34" charset="0"/>
                  <a:cs typeface="Calibri" pitchFamily="34" charset="0"/>
                </a:rPr>
                <a:t>atau</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hibah</a:t>
              </a:r>
              <a:r>
                <a:rPr lang="en-US" sz="1400" dirty="0" smtClean="0">
                  <a:solidFill>
                    <a:srgbClr val="000000"/>
                  </a:solidFill>
                  <a:latin typeface="Calibri" pitchFamily="34" charset="0"/>
                  <a:cs typeface="Calibri" pitchFamily="34" charset="0"/>
                </a:rPr>
                <a:t>.</a:t>
              </a:r>
            </a:p>
          </p:txBody>
        </p:sp>
        <p:grpSp>
          <p:nvGrpSpPr>
            <p:cNvPr id="9" name="Group 82"/>
            <p:cNvGrpSpPr>
              <a:grpSpLocks/>
            </p:cNvGrpSpPr>
            <p:nvPr/>
          </p:nvGrpSpPr>
          <p:grpSpPr bwMode="auto">
            <a:xfrm>
              <a:off x="2733" y="1160"/>
              <a:ext cx="382" cy="1051"/>
              <a:chOff x="2733" y="1160"/>
              <a:chExt cx="382" cy="1051"/>
            </a:xfrm>
          </p:grpSpPr>
          <p:sp>
            <p:nvSpPr>
              <p:cNvPr id="10" name="Freeform 83"/>
              <p:cNvSpPr>
                <a:spLocks/>
              </p:cNvSpPr>
              <p:nvPr/>
            </p:nvSpPr>
            <p:spPr bwMode="gray">
              <a:xfrm>
                <a:off x="2821" y="1160"/>
                <a:ext cx="191" cy="259"/>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sp>
            <p:nvSpPr>
              <p:cNvPr id="11" name="Freeform 84"/>
              <p:cNvSpPr>
                <a:spLocks/>
              </p:cNvSpPr>
              <p:nvPr/>
            </p:nvSpPr>
            <p:spPr bwMode="gray">
              <a:xfrm>
                <a:off x="2733" y="1434"/>
                <a:ext cx="382" cy="777"/>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336600"/>
              </a:solidFill>
              <a:ln w="0">
                <a:noFill/>
                <a:prstDash val="solid"/>
                <a:round/>
                <a:headEnd/>
                <a:tailEnd/>
              </a:ln>
              <a:effectLst>
                <a:outerShdw dist="91581" dir="3378596" algn="ctr" rotWithShape="0">
                  <a:srgbClr val="C0C0C0">
                    <a:alpha val="50000"/>
                  </a:srgbClr>
                </a:outerShdw>
              </a:effectLst>
            </p:spPr>
            <p:txBody>
              <a:bodyPr/>
              <a:lstStyle/>
              <a:p>
                <a:endParaRPr lang="en-US" sz="1400">
                  <a:latin typeface="Calibri" pitchFamily="34" charset="0"/>
                  <a:cs typeface="Calibri" pitchFamily="34" charset="0"/>
                </a:endParaRPr>
              </a:p>
            </p:txBody>
          </p:sp>
        </p:grpSp>
      </p:grpSp>
      <p:sp>
        <p:nvSpPr>
          <p:cNvPr id="12" name="Text Box 24"/>
          <p:cNvSpPr txBox="1">
            <a:spLocks noChangeArrowheads="1"/>
          </p:cNvSpPr>
          <p:nvPr/>
        </p:nvSpPr>
        <p:spPr bwMode="auto">
          <a:xfrm>
            <a:off x="2664131" y="3810000"/>
            <a:ext cx="1192571"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336600"/>
                </a:solidFill>
                <a:effectLst>
                  <a:innerShdw blurRad="63500" dist="50800" dir="13500000">
                    <a:prstClr val="black">
                      <a:alpha val="50000"/>
                    </a:prstClr>
                  </a:innerShdw>
                </a:effectLst>
                <a:latin typeface="Calibri" pitchFamily="34" charset="0"/>
                <a:cs typeface="Calibri" pitchFamily="34" charset="0"/>
              </a:rPr>
              <a:t>PENGELOLA</a:t>
            </a:r>
          </a:p>
        </p:txBody>
      </p:sp>
      <p:grpSp>
        <p:nvGrpSpPr>
          <p:cNvPr id="13" name="Group 73"/>
          <p:cNvGrpSpPr>
            <a:grpSpLocks/>
          </p:cNvGrpSpPr>
          <p:nvPr/>
        </p:nvGrpSpPr>
        <p:grpSpPr bwMode="auto">
          <a:xfrm>
            <a:off x="102295" y="3743941"/>
            <a:ext cx="2031305" cy="2428012"/>
            <a:chOff x="799" y="1184"/>
            <a:chExt cx="2179" cy="2841"/>
          </a:xfrm>
        </p:grpSpPr>
        <p:sp>
          <p:nvSpPr>
            <p:cNvPr id="14" name="AutoShape 74"/>
            <p:cNvSpPr>
              <a:spLocks noChangeArrowheads="1"/>
            </p:cNvSpPr>
            <p:nvPr/>
          </p:nvSpPr>
          <p:spPr bwMode="gray">
            <a:xfrm>
              <a:off x="799" y="1618"/>
              <a:ext cx="1985" cy="2407"/>
            </a:xfrm>
            <a:prstGeom prst="roundRect">
              <a:avLst>
                <a:gd name="adj" fmla="val 10347"/>
              </a:avLst>
            </a:prstGeom>
            <a:gradFill rotWithShape="1">
              <a:gsLst>
                <a:gs pos="0">
                  <a:srgbClr val="CCECFF"/>
                </a:gs>
                <a:gs pos="100000">
                  <a:srgbClr val="CCECFF">
                    <a:gamma/>
                    <a:tint val="0"/>
                    <a:invGamma/>
                  </a:srgbClr>
                </a:gs>
              </a:gsLst>
              <a:lin ang="18900000" scaled="1"/>
            </a:gradFill>
            <a:ln w="50800">
              <a:solidFill>
                <a:srgbClr val="000066"/>
              </a:solidFill>
              <a:round/>
              <a:headEnd/>
              <a:tailEnd/>
            </a:ln>
            <a:effectLst>
              <a:outerShdw dist="107763" dir="2700000" algn="ctr" rotWithShape="0">
                <a:srgbClr val="C0C0C0">
                  <a:alpha val="50000"/>
                </a:srgbClr>
              </a:outerShdw>
            </a:effectLst>
          </p:spPr>
          <p:txBody>
            <a:bodyPr wrap="none" anchor="ctr"/>
            <a:lstStyle/>
            <a:p>
              <a:endParaRPr lang="en-US">
                <a:latin typeface="Book Antiqua" pitchFamily="18" charset="0"/>
              </a:endParaRPr>
            </a:p>
          </p:txBody>
        </p:sp>
        <p:grpSp>
          <p:nvGrpSpPr>
            <p:cNvPr id="15" name="Group 75"/>
            <p:cNvGrpSpPr>
              <a:grpSpLocks/>
            </p:cNvGrpSpPr>
            <p:nvPr/>
          </p:nvGrpSpPr>
          <p:grpSpPr bwMode="auto">
            <a:xfrm>
              <a:off x="2515" y="1184"/>
              <a:ext cx="463" cy="1041"/>
              <a:chOff x="2515" y="1184"/>
              <a:chExt cx="463" cy="1041"/>
            </a:xfrm>
          </p:grpSpPr>
          <p:sp>
            <p:nvSpPr>
              <p:cNvPr id="16" name="Freeform 76"/>
              <p:cNvSpPr>
                <a:spLocks/>
              </p:cNvSpPr>
              <p:nvPr/>
            </p:nvSpPr>
            <p:spPr bwMode="gray">
              <a:xfrm>
                <a:off x="2627" y="1184"/>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sp>
            <p:nvSpPr>
              <p:cNvPr id="17" name="Freeform 77"/>
              <p:cNvSpPr>
                <a:spLocks/>
              </p:cNvSpPr>
              <p:nvPr/>
            </p:nvSpPr>
            <p:spPr bwMode="gray">
              <a:xfrm>
                <a:off x="2515" y="1467"/>
                <a:ext cx="463" cy="75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000066"/>
              </a:solidFill>
              <a:ln w="0">
                <a:noFill/>
                <a:prstDash val="solid"/>
                <a:round/>
                <a:headEnd/>
                <a:tailEnd/>
              </a:ln>
              <a:effectLst>
                <a:outerShdw dist="91581" dir="3378596" algn="ctr" rotWithShape="0">
                  <a:srgbClr val="C0C0C0">
                    <a:alpha val="50000"/>
                  </a:srgbClr>
                </a:outerShdw>
              </a:effectLst>
            </p:spPr>
            <p:txBody>
              <a:bodyPr/>
              <a:lstStyle/>
              <a:p>
                <a:endParaRPr lang="en-US">
                  <a:latin typeface="Book Antiqua" pitchFamily="18" charset="0"/>
                </a:endParaRPr>
              </a:p>
            </p:txBody>
          </p:sp>
        </p:grpSp>
      </p:grpSp>
      <p:sp>
        <p:nvSpPr>
          <p:cNvPr id="18" name="Rectangle 17"/>
          <p:cNvSpPr/>
          <p:nvPr/>
        </p:nvSpPr>
        <p:spPr>
          <a:xfrm>
            <a:off x="118404" y="4405461"/>
            <a:ext cx="1828800" cy="1461939"/>
          </a:xfrm>
          <a:prstGeom prst="rect">
            <a:avLst/>
          </a:prstGeom>
        </p:spPr>
        <p:txBody>
          <a:bodyPr wrap="square">
            <a:spAutoFit/>
          </a:bodyPr>
          <a:lstStyle/>
          <a:p>
            <a:pPr eaLnBrk="0" hangingPunct="0">
              <a:spcAft>
                <a:spcPts val="300"/>
              </a:spcAft>
            </a:pPr>
            <a:r>
              <a:rPr lang="en-US" sz="1400" dirty="0" err="1" smtClean="0">
                <a:solidFill>
                  <a:srgbClr val="000000"/>
                </a:solidFill>
                <a:latin typeface="Calibri" pitchFamily="34" charset="0"/>
                <a:cs typeface="Calibri" pitchFamily="34" charset="0"/>
              </a:rPr>
              <a:t>Selain</a:t>
            </a:r>
            <a:r>
              <a:rPr lang="en-US" sz="1400" dirty="0" smtClean="0">
                <a:solidFill>
                  <a:srgbClr val="000000"/>
                </a:solidFill>
                <a:latin typeface="Calibri" pitchFamily="34" charset="0"/>
                <a:cs typeface="Calibri" pitchFamily="34" charset="0"/>
              </a:rPr>
              <a:t> Tanah/</a:t>
            </a:r>
            <a:r>
              <a:rPr lang="en-US" sz="1400" dirty="0" err="1" smtClean="0">
                <a:solidFill>
                  <a:srgbClr val="000000"/>
                </a:solidFill>
                <a:latin typeface="Calibri" pitchFamily="34" charset="0"/>
                <a:cs typeface="Calibri" pitchFamily="34" charset="0"/>
              </a:rPr>
              <a:t>bangunan</a:t>
            </a:r>
            <a:r>
              <a:rPr lang="en-US" sz="1400" dirty="0" smtClean="0">
                <a:solidFill>
                  <a:srgbClr val="000000"/>
                </a:solidFill>
                <a:latin typeface="Calibri" pitchFamily="34" charset="0"/>
                <a:cs typeface="Calibri" pitchFamily="34" charset="0"/>
              </a:rPr>
              <a:t>:</a:t>
            </a:r>
          </a:p>
          <a:p>
            <a:pPr marL="182563" indent="-182563" eaLnBrk="0" hangingPunct="0">
              <a:spcAft>
                <a:spcPts val="300"/>
              </a:spcAft>
              <a:buFont typeface="Arial" pitchFamily="34" charset="0"/>
              <a:buChar char="•"/>
            </a:pPr>
            <a:r>
              <a:rPr lang="en-US" sz="1400" dirty="0" err="1" smtClean="0">
                <a:solidFill>
                  <a:srgbClr val="000000"/>
                </a:solidFill>
                <a:latin typeface="Calibri" pitchFamily="34" charset="0"/>
                <a:cs typeface="Calibri" pitchFamily="34" charset="0"/>
              </a:rPr>
              <a:t>Tidak</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memiliki</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bukti</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kepemilikan</a:t>
            </a:r>
            <a:r>
              <a:rPr lang="en-US" sz="140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atau</a:t>
            </a:r>
            <a:endParaRPr lang="en-US" sz="1400" dirty="0" smtClean="0">
              <a:solidFill>
                <a:srgbClr val="000000"/>
              </a:solidFill>
              <a:latin typeface="Calibri" pitchFamily="34" charset="0"/>
              <a:cs typeface="Calibri" pitchFamily="34" charset="0"/>
            </a:endParaRPr>
          </a:p>
          <a:p>
            <a:pPr marL="182563" indent="-182563" eaLnBrk="0" hangingPunct="0">
              <a:spcAft>
                <a:spcPts val="300"/>
              </a:spcAft>
              <a:buFont typeface="Arial" pitchFamily="34" charset="0"/>
              <a:buChar char="•"/>
            </a:pPr>
            <a:r>
              <a:rPr lang="en-US" sz="1400" dirty="0" err="1" smtClean="0">
                <a:solidFill>
                  <a:srgbClr val="000000"/>
                </a:solidFill>
                <a:latin typeface="Calibri" pitchFamily="34" charset="0"/>
                <a:cs typeface="Calibri" pitchFamily="34" charset="0"/>
              </a:rPr>
              <a:t>Perolehannya</a:t>
            </a:r>
            <a:r>
              <a:rPr lang="en-US" sz="1400" dirty="0" smtClean="0">
                <a:solidFill>
                  <a:srgbClr val="000000"/>
                </a:solidFill>
                <a:latin typeface="Calibri" pitchFamily="34" charset="0"/>
                <a:cs typeface="Calibri" pitchFamily="34" charset="0"/>
              </a:rPr>
              <a:t> ≤ Rp25jt</a:t>
            </a:r>
            <a:endParaRPr lang="id-ID" sz="1400" dirty="0">
              <a:latin typeface="Calibri" pitchFamily="34" charset="0"/>
              <a:cs typeface="Calibri" pitchFamily="34" charset="0"/>
            </a:endParaRPr>
          </a:p>
        </p:txBody>
      </p:sp>
      <p:sp>
        <p:nvSpPr>
          <p:cNvPr id="19" name="Text Box 78"/>
          <p:cNvSpPr txBox="1">
            <a:spLocks noChangeArrowheads="1"/>
          </p:cNvSpPr>
          <p:nvPr/>
        </p:nvSpPr>
        <p:spPr bwMode="gray">
          <a:xfrm>
            <a:off x="395068" y="6248400"/>
            <a:ext cx="7358114" cy="307777"/>
          </a:xfrm>
          <a:prstGeom prst="rect">
            <a:avLst/>
          </a:prstGeom>
          <a:noFill/>
          <a:ln w="9525" algn="ctr">
            <a:noFill/>
            <a:miter lim="800000"/>
            <a:headEnd/>
            <a:tailEnd/>
          </a:ln>
          <a:effectLst/>
        </p:spPr>
        <p:txBody>
          <a:bodyPr wrap="square">
            <a:spAutoFit/>
          </a:bodyPr>
          <a:lstStyle/>
          <a:p>
            <a:pPr marL="273050" indent="-273050" algn="l" eaLnBrk="0" hangingPunct="0">
              <a:spcAft>
                <a:spcPts val="300"/>
              </a:spcAft>
            </a:pPr>
            <a:r>
              <a:rPr lang="en-US" sz="1400" dirty="0" err="1" smtClean="0">
                <a:solidFill>
                  <a:srgbClr val="000000"/>
                </a:solidFill>
                <a:latin typeface="Calibri" pitchFamily="34" charset="0"/>
                <a:cs typeface="Calibri" pitchFamily="34" charset="0"/>
              </a:rPr>
              <a:t>Catatan</a:t>
            </a:r>
            <a:r>
              <a:rPr lang="en-US" sz="1400" dirty="0" smtClean="0">
                <a:solidFill>
                  <a:srgbClr val="000000"/>
                </a:solidFill>
                <a:latin typeface="Calibri" pitchFamily="34" charset="0"/>
                <a:cs typeface="Calibri" pitchFamily="34" charset="0"/>
              </a:rPr>
              <a:t>:</a:t>
            </a:r>
            <a:r>
              <a:rPr lang="id-ID" sz="1400" dirty="0" smtClean="0">
                <a:solidFill>
                  <a:srgbClr val="000000"/>
                </a:solidFill>
                <a:latin typeface="Calibri" pitchFamily="34" charset="0"/>
                <a:cs typeface="Calibri" pitchFamily="34" charset="0"/>
              </a:rPr>
              <a:t>  </a:t>
            </a:r>
            <a:r>
              <a:rPr lang="en-US" sz="1400" b="0" dirty="0" smtClean="0">
                <a:solidFill>
                  <a:srgbClr val="000000"/>
                </a:solidFill>
                <a:latin typeface="Calibri" pitchFamily="34" charset="0"/>
                <a:cs typeface="Calibri" pitchFamily="34" charset="0"/>
              </a:rPr>
              <a:t>BMN </a:t>
            </a:r>
            <a:r>
              <a:rPr lang="en-US" sz="1400" b="0" dirty="0" err="1" smtClean="0">
                <a:solidFill>
                  <a:srgbClr val="000000"/>
                </a:solidFill>
                <a:latin typeface="Calibri" pitchFamily="34" charset="0"/>
                <a:cs typeface="Calibri" pitchFamily="34" charset="0"/>
              </a:rPr>
              <a:t>untuk</a:t>
            </a:r>
            <a:r>
              <a:rPr lang="en-US" sz="1400" b="0" dirty="0" smtClean="0">
                <a:solidFill>
                  <a:srgbClr val="000000"/>
                </a:solidFill>
                <a:latin typeface="Calibri" pitchFamily="34" charset="0"/>
                <a:cs typeface="Calibri" pitchFamily="34" charset="0"/>
              </a:rPr>
              <a:t> </a:t>
            </a:r>
            <a:r>
              <a:rPr lang="en-US" sz="1400" dirty="0" err="1" smtClean="0">
                <a:solidFill>
                  <a:srgbClr val="000000"/>
                </a:solidFill>
                <a:latin typeface="Calibri" pitchFamily="34" charset="0"/>
                <a:cs typeface="Calibri" pitchFamily="34" charset="0"/>
              </a:rPr>
              <a:t>a</a:t>
            </a:r>
            <a:r>
              <a:rPr lang="en-US" sz="1400" b="0" dirty="0" err="1" smtClean="0">
                <a:solidFill>
                  <a:srgbClr val="000000"/>
                </a:solidFill>
                <a:latin typeface="Calibri" pitchFamily="34" charset="0"/>
                <a:cs typeface="Calibri" pitchFamily="34" charset="0"/>
              </a:rPr>
              <a:t>lutsista</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pada</a:t>
            </a:r>
            <a:r>
              <a:rPr lang="en-US" sz="1400" b="0" dirty="0" smtClean="0">
                <a:solidFill>
                  <a:srgbClr val="000000"/>
                </a:solidFill>
                <a:latin typeface="Calibri" pitchFamily="34" charset="0"/>
                <a:cs typeface="Calibri" pitchFamily="34" charset="0"/>
              </a:rPr>
              <a:t> TNI &amp; </a:t>
            </a:r>
            <a:r>
              <a:rPr lang="en-US" sz="1400" b="0" dirty="0" err="1" smtClean="0">
                <a:solidFill>
                  <a:srgbClr val="000000"/>
                </a:solidFill>
                <a:latin typeface="Calibri" pitchFamily="34" charset="0"/>
                <a:cs typeface="Calibri" pitchFamily="34" charset="0"/>
              </a:rPr>
              <a:t>Polri</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tidak</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memerlukan</a:t>
            </a:r>
            <a:r>
              <a:rPr lang="en-US" sz="1400" b="0" dirty="0" smtClean="0">
                <a:solidFill>
                  <a:srgbClr val="000000"/>
                </a:solidFill>
                <a:latin typeface="Calibri" pitchFamily="34" charset="0"/>
                <a:cs typeface="Calibri" pitchFamily="34" charset="0"/>
              </a:rPr>
              <a:t> </a:t>
            </a:r>
            <a:r>
              <a:rPr lang="en-US" sz="1400" b="0" dirty="0" err="1" smtClean="0">
                <a:solidFill>
                  <a:srgbClr val="000000"/>
                </a:solidFill>
                <a:latin typeface="Calibri" pitchFamily="34" charset="0"/>
                <a:cs typeface="Calibri" pitchFamily="34" charset="0"/>
              </a:rPr>
              <a:t>penetapan</a:t>
            </a:r>
            <a:r>
              <a:rPr lang="en-US" sz="1400" b="0" dirty="0" smtClean="0">
                <a:solidFill>
                  <a:srgbClr val="000000"/>
                </a:solidFill>
                <a:latin typeface="Calibri" pitchFamily="34" charset="0"/>
                <a:cs typeface="Calibri" pitchFamily="34" charset="0"/>
              </a:rPr>
              <a:t> status </a:t>
            </a:r>
            <a:r>
              <a:rPr lang="en-US" sz="1400" b="0" dirty="0" err="1" smtClean="0">
                <a:solidFill>
                  <a:srgbClr val="000000"/>
                </a:solidFill>
                <a:latin typeface="Calibri" pitchFamily="34" charset="0"/>
                <a:cs typeface="Calibri" pitchFamily="34" charset="0"/>
              </a:rPr>
              <a:t>penggunaan</a:t>
            </a:r>
            <a:endParaRPr lang="en-US" sz="1400" b="0" dirty="0">
              <a:solidFill>
                <a:srgbClr val="000000"/>
              </a:solidFill>
              <a:latin typeface="Calibri" pitchFamily="34" charset="0"/>
              <a:cs typeface="Calibri" pitchFamily="34" charset="0"/>
            </a:endParaRPr>
          </a:p>
        </p:txBody>
      </p:sp>
      <p:sp>
        <p:nvSpPr>
          <p:cNvPr id="20" name="Text Box 24"/>
          <p:cNvSpPr txBox="1">
            <a:spLocks noChangeArrowheads="1"/>
          </p:cNvSpPr>
          <p:nvPr/>
        </p:nvSpPr>
        <p:spPr bwMode="auto">
          <a:xfrm>
            <a:off x="499404" y="3810000"/>
            <a:ext cx="1184940" cy="338554"/>
          </a:xfrm>
          <a:prstGeom prst="rect">
            <a:avLst/>
          </a:prstGeom>
          <a:noFill/>
          <a:ln w="9525">
            <a:noFill/>
            <a:miter lim="800000"/>
            <a:headEnd/>
            <a:tailEnd/>
          </a:ln>
          <a:effectLst/>
        </p:spPr>
        <p:txBody>
          <a:bodyPr wrap="none">
            <a:spAutoFit/>
          </a:bodyPr>
          <a:lstStyle/>
          <a:p>
            <a:pPr marL="177800" indent="-177800" algn="l" eaLnBrk="0" hangingPunct="0">
              <a:spcAft>
                <a:spcPts val="300"/>
              </a:spcAft>
              <a:buClr>
                <a:srgbClr val="C00000"/>
              </a:buClr>
            </a:pPr>
            <a:r>
              <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PENG</a:t>
            </a:r>
            <a:r>
              <a:rPr lang="id-ID"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rPr>
              <a:t>GUNA</a:t>
            </a:r>
            <a:endParaRPr lang="en-US" sz="1600" b="1" dirty="0" smtClean="0">
              <a:solidFill>
                <a:srgbClr val="000066"/>
              </a:solidFill>
              <a:effectLst>
                <a:innerShdw blurRad="63500" dist="50800" dir="13500000">
                  <a:prstClr val="black">
                    <a:alpha val="50000"/>
                  </a:prstClr>
                </a:innerShd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9.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10.xml><?xml version="1.0" encoding="utf-8"?>
<a:theme xmlns:a="http://schemas.openxmlformats.org/drawingml/2006/main" name="PresentationLoad">
  <a:themeElements>
    <a:clrScheme name="PresentationLoad 4">
      <a:dk1>
        <a:srgbClr val="000000"/>
      </a:dk1>
      <a:lt1>
        <a:srgbClr val="FFFFFF"/>
      </a:lt1>
      <a:dk2>
        <a:srgbClr val="A80404"/>
      </a:dk2>
      <a:lt2>
        <a:srgbClr val="737373"/>
      </a:lt2>
      <a:accent1>
        <a:srgbClr val="D03737"/>
      </a:accent1>
      <a:accent2>
        <a:srgbClr val="919191"/>
      </a:accent2>
      <a:accent3>
        <a:srgbClr val="FFFFFF"/>
      </a:accent3>
      <a:accent4>
        <a:srgbClr val="000000"/>
      </a:accent4>
      <a:accent5>
        <a:srgbClr val="E4AEAE"/>
      </a:accent5>
      <a:accent6>
        <a:srgbClr val="838383"/>
      </a:accent6>
      <a:hlink>
        <a:srgbClr val="AEAEAE"/>
      </a:hlink>
      <a:folHlink>
        <a:srgbClr val="C9C9C9"/>
      </a:folHlink>
    </a:clrScheme>
    <a:fontScheme name="PresentationLoad">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PresentationLoad 1">
        <a:dk1>
          <a:srgbClr val="000000"/>
        </a:dk1>
        <a:lt1>
          <a:srgbClr val="FFFFFF"/>
        </a:lt1>
        <a:dk2>
          <a:srgbClr val="004074"/>
        </a:dk2>
        <a:lt2>
          <a:srgbClr val="737373"/>
        </a:lt2>
        <a:accent1>
          <a:srgbClr val="2A79D0"/>
        </a:accent1>
        <a:accent2>
          <a:srgbClr val="919191"/>
        </a:accent2>
        <a:accent3>
          <a:srgbClr val="FFFFFF"/>
        </a:accent3>
        <a:accent4>
          <a:srgbClr val="000000"/>
        </a:accent4>
        <a:accent5>
          <a:srgbClr val="ACBEE4"/>
        </a:accent5>
        <a:accent6>
          <a:srgbClr val="838383"/>
        </a:accent6>
        <a:hlink>
          <a:srgbClr val="AEAFAE"/>
        </a:hlink>
        <a:folHlink>
          <a:srgbClr val="C9C9C9"/>
        </a:folHlink>
      </a:clrScheme>
      <a:clrMap bg1="lt1" tx1="dk1" bg2="lt2" tx2="dk2" accent1="accent1" accent2="accent2" accent3="accent3" accent4="accent4" accent5="accent5" accent6="accent6" hlink="hlink" folHlink="folHlink"/>
    </a:extraClrScheme>
    <a:extraClrScheme>
      <a:clrScheme name="PresentationLoad 2">
        <a:dk1>
          <a:srgbClr val="000000"/>
        </a:dk1>
        <a:lt1>
          <a:srgbClr val="FFFFFF"/>
        </a:lt1>
        <a:dk2>
          <a:srgbClr val="38520E"/>
        </a:dk2>
        <a:lt2>
          <a:srgbClr val="737373"/>
        </a:lt2>
        <a:accent1>
          <a:srgbClr val="6B9B1A"/>
        </a:accent1>
        <a:accent2>
          <a:srgbClr val="919191"/>
        </a:accent2>
        <a:accent3>
          <a:srgbClr val="FFFFFF"/>
        </a:accent3>
        <a:accent4>
          <a:srgbClr val="000000"/>
        </a:accent4>
        <a:accent5>
          <a:srgbClr val="BACBAB"/>
        </a:accent5>
        <a:accent6>
          <a:srgbClr val="838383"/>
        </a:accent6>
        <a:hlink>
          <a:srgbClr val="AEAEAE"/>
        </a:hlink>
        <a:folHlink>
          <a:srgbClr val="C9C9C9"/>
        </a:folHlink>
      </a:clrScheme>
      <a:clrMap bg1="lt1" tx1="dk1" bg2="lt2" tx2="dk2" accent1="accent1" accent2="accent2" accent3="accent3" accent4="accent4" accent5="accent5" accent6="accent6" hlink="hlink" folHlink="folHlink"/>
    </a:extraClrScheme>
    <a:extraClrScheme>
      <a:clrScheme name="PresentationLoad 3">
        <a:dk1>
          <a:srgbClr val="000000"/>
        </a:dk1>
        <a:lt1>
          <a:srgbClr val="FFFFFF"/>
        </a:lt1>
        <a:dk2>
          <a:srgbClr val="E24203"/>
        </a:dk2>
        <a:lt2>
          <a:srgbClr val="737373"/>
        </a:lt2>
        <a:accent1>
          <a:srgbClr val="FEA501"/>
        </a:accent1>
        <a:accent2>
          <a:srgbClr val="919191"/>
        </a:accent2>
        <a:accent3>
          <a:srgbClr val="FFFFFF"/>
        </a:accent3>
        <a:accent4>
          <a:srgbClr val="000000"/>
        </a:accent4>
        <a:accent5>
          <a:srgbClr val="FECFAA"/>
        </a:accent5>
        <a:accent6>
          <a:srgbClr val="838383"/>
        </a:accent6>
        <a:hlink>
          <a:srgbClr val="AEAEAE"/>
        </a:hlink>
        <a:folHlink>
          <a:srgbClr val="C9C9C9"/>
        </a:folHlink>
      </a:clrScheme>
      <a:clrMap bg1="lt1" tx1="dk1" bg2="lt2" tx2="dk2" accent1="accent1" accent2="accent2" accent3="accent3" accent4="accent4" accent5="accent5" accent6="accent6" hlink="hlink" folHlink="folHlink"/>
    </a:extraClrScheme>
    <a:extraClrScheme>
      <a:clrScheme name="PresentationLoad 4">
        <a:dk1>
          <a:srgbClr val="000000"/>
        </a:dk1>
        <a:lt1>
          <a:srgbClr val="FFFFFF"/>
        </a:lt1>
        <a:dk2>
          <a:srgbClr val="A80404"/>
        </a:dk2>
        <a:lt2>
          <a:srgbClr val="737373"/>
        </a:lt2>
        <a:accent1>
          <a:srgbClr val="D03737"/>
        </a:accent1>
        <a:accent2>
          <a:srgbClr val="919191"/>
        </a:accent2>
        <a:accent3>
          <a:srgbClr val="FFFFFF"/>
        </a:accent3>
        <a:accent4>
          <a:srgbClr val="000000"/>
        </a:accent4>
        <a:accent5>
          <a:srgbClr val="E4AEAE"/>
        </a:accent5>
        <a:accent6>
          <a:srgbClr val="838383"/>
        </a:accent6>
        <a:hlink>
          <a:srgbClr val="AEAEAE"/>
        </a:hlink>
        <a:folHlink>
          <a:srgbClr val="C9C9C9"/>
        </a:folHlink>
      </a:clrScheme>
      <a:clrMap bg1="lt1" tx1="dk1" bg2="lt2" tx2="dk2" accent1="accent1" accent2="accent2" accent3="accent3" accent4="accent4" accent5="accent5" accent6="accent6" hlink="hlink" folHlink="folHlink"/>
    </a:extraClrScheme>
    <a:extraClrScheme>
      <a:clrScheme name="PresentationLoad 5">
        <a:dk1>
          <a:srgbClr val="000000"/>
        </a:dk1>
        <a:lt1>
          <a:srgbClr val="FFFFFF"/>
        </a:lt1>
        <a:dk2>
          <a:srgbClr val="5F4B3B"/>
        </a:dk2>
        <a:lt2>
          <a:srgbClr val="737373"/>
        </a:lt2>
        <a:accent1>
          <a:srgbClr val="C8A058"/>
        </a:accent1>
        <a:accent2>
          <a:srgbClr val="919191"/>
        </a:accent2>
        <a:accent3>
          <a:srgbClr val="FFFFFF"/>
        </a:accent3>
        <a:accent4>
          <a:srgbClr val="000000"/>
        </a:accent4>
        <a:accent5>
          <a:srgbClr val="E0CDB4"/>
        </a:accent5>
        <a:accent6>
          <a:srgbClr val="838383"/>
        </a:accent6>
        <a:hlink>
          <a:srgbClr val="AEAFAE"/>
        </a:hlink>
        <a:folHlink>
          <a:srgbClr val="C9C9C9"/>
        </a:folHlink>
      </a:clrScheme>
      <a:clrMap bg1="lt1" tx1="dk1" bg2="lt2" tx2="dk2" accent1="accent1" accent2="accent2" accent3="accent3" accent4="accent4" accent5="accent5" accent6="accent6" hlink="hlink" folHlink="folHlink"/>
    </a:extraClrScheme>
    <a:extraClrScheme>
      <a:clrScheme name="PresentationLoad 6">
        <a:dk1>
          <a:srgbClr val="737373"/>
        </a:dk1>
        <a:lt1>
          <a:srgbClr val="FFFFFF"/>
        </a:lt1>
        <a:dk2>
          <a:srgbClr val="000000"/>
        </a:dk2>
        <a:lt2>
          <a:srgbClr val="004074"/>
        </a:lt2>
        <a:accent1>
          <a:srgbClr val="2A79D0"/>
        </a:accent1>
        <a:accent2>
          <a:srgbClr val="919191"/>
        </a:accent2>
        <a:accent3>
          <a:srgbClr val="AAAAAA"/>
        </a:accent3>
        <a:accent4>
          <a:srgbClr val="DADADA"/>
        </a:accent4>
        <a:accent5>
          <a:srgbClr val="ACBEE4"/>
        </a:accent5>
        <a:accent6>
          <a:srgbClr val="838383"/>
        </a:accent6>
        <a:hlink>
          <a:srgbClr val="AEAEAE"/>
        </a:hlink>
        <a:folHlink>
          <a:srgbClr val="C9C9C9"/>
        </a:folHlink>
      </a:clrScheme>
      <a:clrMap bg1="dk2" tx1="lt1" bg2="dk1" tx2="lt2" accent1="accent1" accent2="accent2" accent3="accent3" accent4="accent4" accent5="accent5" accent6="accent6" hlink="hlink" folHlink="folHlink"/>
    </a:extraClrScheme>
    <a:extraClrScheme>
      <a:clrScheme name="PresentationLoad 7">
        <a:dk1>
          <a:srgbClr val="737373"/>
        </a:dk1>
        <a:lt1>
          <a:srgbClr val="FFFFFF"/>
        </a:lt1>
        <a:dk2>
          <a:srgbClr val="000000"/>
        </a:dk2>
        <a:lt2>
          <a:srgbClr val="38520E"/>
        </a:lt2>
        <a:accent1>
          <a:srgbClr val="6B9B1A"/>
        </a:accent1>
        <a:accent2>
          <a:srgbClr val="919191"/>
        </a:accent2>
        <a:accent3>
          <a:srgbClr val="AAAAAA"/>
        </a:accent3>
        <a:accent4>
          <a:srgbClr val="DADADA"/>
        </a:accent4>
        <a:accent5>
          <a:srgbClr val="BACBAB"/>
        </a:accent5>
        <a:accent6>
          <a:srgbClr val="838383"/>
        </a:accent6>
        <a:hlink>
          <a:srgbClr val="AEAEAE"/>
        </a:hlink>
        <a:folHlink>
          <a:srgbClr val="C9C9C9"/>
        </a:folHlink>
      </a:clrScheme>
      <a:clrMap bg1="dk2" tx1="lt1" bg2="dk1" tx2="lt2" accent1="accent1" accent2="accent2" accent3="accent3" accent4="accent4" accent5="accent5" accent6="accent6" hlink="hlink" folHlink="folHlink"/>
    </a:extraClrScheme>
    <a:extraClrScheme>
      <a:clrScheme name="PresentationLoad 8">
        <a:dk1>
          <a:srgbClr val="737373"/>
        </a:dk1>
        <a:lt1>
          <a:srgbClr val="FFFFFF"/>
        </a:lt1>
        <a:dk2>
          <a:srgbClr val="000000"/>
        </a:dk2>
        <a:lt2>
          <a:srgbClr val="E24203"/>
        </a:lt2>
        <a:accent1>
          <a:srgbClr val="FEA501"/>
        </a:accent1>
        <a:accent2>
          <a:srgbClr val="919191"/>
        </a:accent2>
        <a:accent3>
          <a:srgbClr val="AAAAAA"/>
        </a:accent3>
        <a:accent4>
          <a:srgbClr val="DADADA"/>
        </a:accent4>
        <a:accent5>
          <a:srgbClr val="FECFAA"/>
        </a:accent5>
        <a:accent6>
          <a:srgbClr val="838383"/>
        </a:accent6>
        <a:hlink>
          <a:srgbClr val="AEAEAE"/>
        </a:hlink>
        <a:folHlink>
          <a:srgbClr val="C9C9C9"/>
        </a:folHlink>
      </a:clrScheme>
      <a:clrMap bg1="dk2" tx1="lt1" bg2="dk1" tx2="lt2" accent1="accent1" accent2="accent2" accent3="accent3" accent4="accent4" accent5="accent5" accent6="accent6" hlink="hlink" folHlink="folHlink"/>
    </a:extraClrScheme>
    <a:extraClrScheme>
      <a:clrScheme name="PresentationLoad 9">
        <a:dk1>
          <a:srgbClr val="737373"/>
        </a:dk1>
        <a:lt1>
          <a:srgbClr val="FFFFFF"/>
        </a:lt1>
        <a:dk2>
          <a:srgbClr val="000000"/>
        </a:dk2>
        <a:lt2>
          <a:srgbClr val="A80404"/>
        </a:lt2>
        <a:accent1>
          <a:srgbClr val="D03737"/>
        </a:accent1>
        <a:accent2>
          <a:srgbClr val="919191"/>
        </a:accent2>
        <a:accent3>
          <a:srgbClr val="AAAAAA"/>
        </a:accent3>
        <a:accent4>
          <a:srgbClr val="DADADA"/>
        </a:accent4>
        <a:accent5>
          <a:srgbClr val="E4AEAE"/>
        </a:accent5>
        <a:accent6>
          <a:srgbClr val="838383"/>
        </a:accent6>
        <a:hlink>
          <a:srgbClr val="AEAEAE"/>
        </a:hlink>
        <a:folHlink>
          <a:srgbClr val="C9C9C9"/>
        </a:folHlink>
      </a:clrScheme>
      <a:clrMap bg1="dk2" tx1="lt1" bg2="dk1" tx2="lt2" accent1="accent1" accent2="accent2" accent3="accent3" accent4="accent4" accent5="accent5" accent6="accent6" hlink="hlink" folHlink="folHlink"/>
    </a:extraClrScheme>
    <a:extraClrScheme>
      <a:clrScheme name="PresentationLoad 10">
        <a:dk1>
          <a:srgbClr val="737373"/>
        </a:dk1>
        <a:lt1>
          <a:srgbClr val="FFFFFF"/>
        </a:lt1>
        <a:dk2>
          <a:srgbClr val="000000"/>
        </a:dk2>
        <a:lt2>
          <a:srgbClr val="5F4B3B"/>
        </a:lt2>
        <a:accent1>
          <a:srgbClr val="C8A058"/>
        </a:accent1>
        <a:accent2>
          <a:srgbClr val="919191"/>
        </a:accent2>
        <a:accent3>
          <a:srgbClr val="AAAAAA"/>
        </a:accent3>
        <a:accent4>
          <a:srgbClr val="DADADA"/>
        </a:accent4>
        <a:accent5>
          <a:srgbClr val="E0CDB4"/>
        </a:accent5>
        <a:accent6>
          <a:srgbClr val="838383"/>
        </a:accent6>
        <a:hlink>
          <a:srgbClr val="AEAEAE"/>
        </a:hlink>
        <a:folHlink>
          <a:srgbClr val="C9C9C9"/>
        </a:folHlink>
      </a:clrScheme>
      <a:clrMap bg1="dk2" tx1="lt1" bg2="dk1" tx2="lt2" accent1="accent1" accent2="accent2" accent3="accent3" accent4="accent4" accent5="accent5" accent6="accent6" hlink="hlink" folHlink="folHlink"/>
    </a:extraClrScheme>
    <a:extraClrScheme>
      <a:clrScheme name="PresentationLoad 1">
        <a:dk1>
          <a:srgbClr val="000000"/>
        </a:dk1>
        <a:lt1>
          <a:srgbClr val="FFFFFF"/>
        </a:lt1>
        <a:dk2>
          <a:srgbClr val="A80404"/>
        </a:dk2>
        <a:lt2>
          <a:srgbClr val="737373"/>
        </a:lt2>
        <a:accent1>
          <a:srgbClr val="D03737"/>
        </a:accent1>
        <a:accent2>
          <a:srgbClr val="919191"/>
        </a:accent2>
        <a:accent3>
          <a:srgbClr val="FFFFFF"/>
        </a:accent3>
        <a:accent4>
          <a:srgbClr val="000000"/>
        </a:accent4>
        <a:accent5>
          <a:srgbClr val="E4AEAE"/>
        </a:accent5>
        <a:accent6>
          <a:srgbClr val="838383"/>
        </a:accent6>
        <a:hlink>
          <a:srgbClr val="AEAEAE"/>
        </a:hlink>
        <a:folHlink>
          <a:srgbClr val="C9C9C9"/>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Equ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2.xml><?xml version="1.0" encoding="utf-8"?>
<a:theme xmlns:a="http://schemas.openxmlformats.org/drawingml/2006/main" name="1_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6.xml><?xml version="1.0" encoding="utf-8"?>
<a:theme xmlns:a="http://schemas.openxmlformats.org/drawingml/2006/main" name="2_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8.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3.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IntroducingPowerPoint2007</Template>
  <TotalTime>0</TotalTime>
  <Words>5046</Words>
  <Application>Microsoft Office PowerPoint</Application>
  <PresentationFormat>On-screen Show (4:3)</PresentationFormat>
  <Paragraphs>928</Paragraphs>
  <Slides>46</Slides>
  <Notes>34</Notes>
  <HiddenSlides>0</HiddenSlides>
  <MMClips>0</MMClips>
  <ScaleCrop>false</ScaleCrop>
  <HeadingPairs>
    <vt:vector size="4" baseType="variant">
      <vt:variant>
        <vt:lpstr>Theme</vt:lpstr>
      </vt:variant>
      <vt:variant>
        <vt:i4>12</vt:i4>
      </vt:variant>
      <vt:variant>
        <vt:lpstr>Slide Titles</vt:lpstr>
      </vt:variant>
      <vt:variant>
        <vt:i4>46</vt:i4>
      </vt:variant>
    </vt:vector>
  </HeadingPairs>
  <TitlesOfParts>
    <vt:vector size="58" baseType="lpstr">
      <vt:lpstr>IntroducingPowerPoint2007</vt:lpstr>
      <vt:lpstr>1_Pitchbook</vt:lpstr>
      <vt:lpstr>Office Theme</vt:lpstr>
      <vt:lpstr>3_Office Theme</vt:lpstr>
      <vt:lpstr>1_IntroducingPowerPoint2007</vt:lpstr>
      <vt:lpstr>2_Office Theme</vt:lpstr>
      <vt:lpstr>2_IntroducingPowerPoint2007</vt:lpstr>
      <vt:lpstr>5_Office Theme</vt:lpstr>
      <vt:lpstr>Concourse</vt:lpstr>
      <vt:lpstr>PresentationLoad</vt:lpstr>
      <vt:lpstr>Equity</vt:lpstr>
      <vt:lpstr>1_Office Theme</vt:lpstr>
      <vt:lpstr>MANAJEMEN ASET</vt:lpstr>
      <vt:lpstr>Agenda Umum</vt:lpstr>
      <vt:lpstr>LATAR BELAKANG</vt:lpstr>
      <vt:lpstr>KONSEPSI DASAR</vt:lpstr>
      <vt:lpstr>Slide 5</vt:lpstr>
      <vt:lpstr>Slide 6</vt:lpstr>
      <vt:lpstr>SIKLUS PENGELOLAAN BMN</vt:lpstr>
      <vt:lpstr>SIKLUS PENGELOLAAN BMN/D</vt:lpstr>
      <vt:lpstr>Penggunaan BMN</vt:lpstr>
      <vt:lpstr>Pemanfaatan BMN</vt:lpstr>
      <vt:lpstr>Sewa BMN</vt:lpstr>
      <vt:lpstr>Pinjam Pakai  BMN</vt:lpstr>
      <vt:lpstr>Kerjasama Pemanfaatan BMN</vt:lpstr>
      <vt:lpstr>BGS/BSG BMN</vt:lpstr>
      <vt:lpstr>Slide 15</vt:lpstr>
      <vt:lpstr>Pemindahtanganan BMN</vt:lpstr>
      <vt:lpstr>PERSETUJUAN PEMINDAHTANGANAN</vt:lpstr>
      <vt:lpstr>Penjualan BMN</vt:lpstr>
      <vt:lpstr>Tukar Menukar BMN</vt:lpstr>
      <vt:lpstr>Hibah BMN</vt:lpstr>
      <vt:lpstr>Penyertaan Modal</vt:lpstr>
      <vt:lpstr>Slide 22</vt:lpstr>
      <vt:lpstr>Slide 23</vt:lpstr>
      <vt:lpstr>Slide 24</vt:lpstr>
      <vt:lpstr>Sertifikasi Penertiban Barang Milik Negara</vt:lpstr>
      <vt:lpstr>Penatausahaan BMN</vt:lpstr>
      <vt:lpstr>Pengaturan Baru</vt:lpstr>
      <vt:lpstr>TINDAK LANJUT  HASIL PENERTIBAN BMN PADA K/L  (271/KMK.06/2011)</vt:lpstr>
      <vt:lpstr>Barang yang tidak ditemukan  (BMN berupa tanah)</vt:lpstr>
      <vt:lpstr>Barang yang tidak ditemukan  (BMN selain tanah)</vt:lpstr>
      <vt:lpstr>BMN dalam kondisi rusak berat namun masih tercatat dalam daftar BMN</vt:lpstr>
      <vt:lpstr>Barang yang tidak ditemukan (Koreksi Akuntansi)</vt:lpstr>
      <vt:lpstr>BMN dalam penguasaan K/L (BMN berupa  tanah)</vt:lpstr>
      <vt:lpstr>BMN dikuasai oleh Pihak Lain</vt:lpstr>
      <vt:lpstr>BMN dalam sengketa</vt:lpstr>
      <vt:lpstr>BMN dimanfaatkan Pihak Lain</vt:lpstr>
      <vt:lpstr>BMN berupa Gedung</vt:lpstr>
      <vt:lpstr>PENGELOLAAN BMN  EKS DANA DEKONSENTRASI/TUGAS PEMBANTUAN</vt:lpstr>
      <vt:lpstr>Slide 39</vt:lpstr>
      <vt:lpstr>Slide 40</vt:lpstr>
      <vt:lpstr>Slide 41</vt:lpstr>
      <vt:lpstr>Slide 42</vt:lpstr>
      <vt:lpstr>Slide 43</vt:lpstr>
      <vt:lpstr>Slide 44</vt:lpstr>
      <vt:lpstr>Slide 45</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3</cp:revision>
  <dcterms:created xsi:type="dcterms:W3CDTF">2009-04-25T14:18:44Z</dcterms:created>
  <dcterms:modified xsi:type="dcterms:W3CDTF">2012-02-29T02:34:30Z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