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9144000" cy="5143500" type="screen16x9"/>
  <p:notesSz cx="6858000" cy="9144000"/>
  <p:embeddedFontLst>
    <p:embeddedFont>
      <p:font typeface="Lexend Deca" panose="020B0604020202020204" charset="-78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59228" y="1991850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POSIX THREADS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THREADS VS PROCESSES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3200" b="1" dirty="0"/>
              <a:t>PROCESSES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 </a:t>
            </a:r>
            <a:r>
              <a:rPr lang="en" b="1" dirty="0"/>
              <a:t>-set de instructiuni in executie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 - in cazul unei erori se opreste doar procesul curent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1" dirty="0"/>
              <a:t>THREADS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 </a:t>
            </a:r>
            <a:r>
              <a:rPr lang="en" b="1" dirty="0"/>
              <a:t>- are la baza un stack,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 - are memorie partajata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 - in cazul unei erori se opresc toate threadurile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THREAD OPERATIONS</a:t>
            </a:r>
            <a:endParaRPr sz="36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02474" y="1889406"/>
            <a:ext cx="8882743" cy="18609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ptread_create(pthread</a:t>
            </a: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_t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*tid</a:t>
            </a:r>
            <a:r>
              <a:rPr lang="ro-RO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pthread_attr_t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*attr,</a:t>
            </a:r>
            <a:r>
              <a:rPr lang="ro-RO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void*(*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start_routine</a:t>
            </a:r>
            <a:r>
              <a:rPr lang="ro-RO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)(void *)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ro-RO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*arg</a:t>
            </a:r>
            <a:r>
              <a:rPr lang="ro-RO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ro-RO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ptread_join(pthread</a:t>
            </a:r>
            <a:r>
              <a:rPr lang="en-US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_t </a:t>
            </a:r>
            <a:r>
              <a:rPr lang="ro-RO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tid, </a:t>
            </a:r>
            <a:r>
              <a:rPr lang="ro-RO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ro-RO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**retval</a:t>
            </a:r>
            <a:r>
              <a:rPr lang="ro-RO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ro-RO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ptread_exit(void </a:t>
            </a:r>
            <a:r>
              <a:rPr lang="ro-RO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*retval</a:t>
            </a:r>
            <a:r>
              <a:rPr lang="ro-RO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r>
              <a:rPr lang="en" dirty="0"/>
              <a:t> 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5C6D-6AE7-E8C6-6AA1-2AB0FEBC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50635-929C-C794-F33D-702E7FA28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775825"/>
            <a:ext cx="7459639" cy="31617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ptread_mutex_init(pthread_mutex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_t 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*mute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x, </a:t>
            </a: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const pthread_mutexattr_t 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*attr</a:t>
            </a: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ptread_mutex_t mutex = PTHREAD_MUTEX_INITIALIZER;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ptread_mutex_lock(pthread_mutex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_t 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*mutex</a:t>
            </a: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ptread_mutex_unlock(pthread_mutex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_t 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*mutex</a:t>
            </a: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ptread_mutex_destro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</a:t>
            </a: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(pthread_mutex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_t 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*mutex</a:t>
            </a: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BE077-6BF1-3A3B-E9A3-DA4D265242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4063928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F8007C2FDA34CBA411E763AE560F0" ma:contentTypeVersion="14" ma:contentTypeDescription="Create a new document." ma:contentTypeScope="" ma:versionID="e664586a215e1a332ce41ee4b4871bb9">
  <xsd:schema xmlns:xsd="http://www.w3.org/2001/XMLSchema" xmlns:xs="http://www.w3.org/2001/XMLSchema" xmlns:p="http://schemas.microsoft.com/office/2006/metadata/properties" xmlns:ns2="11432314-5b17-474a-a1a1-0c3f805adeb9" xmlns:ns3="21ee7137-bb80-41af-bc2d-acc9f6fb3a85" targetNamespace="http://schemas.microsoft.com/office/2006/metadata/properties" ma:root="true" ma:fieldsID="e150bacb1cf244782083820090d2a5c8" ns2:_="" ns3:_="">
    <xsd:import namespace="11432314-5b17-474a-a1a1-0c3f805adeb9"/>
    <xsd:import namespace="21ee7137-bb80-41af-bc2d-acc9f6fb3a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2314-5b17-474a-a1a1-0c3f805ade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e7137-bb80-41af-bc2d-acc9f6fb3a8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463aba6-1ede-4a9c-bf7e-fec365376901}" ma:internalName="TaxCatchAll" ma:showField="CatchAllData" ma:web="21ee7137-bb80-41af-bc2d-acc9f6fb3a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ee7137-bb80-41af-bc2d-acc9f6fb3a85" xsi:nil="true"/>
    <lcf76f155ced4ddcb4097134ff3c332f xmlns="11432314-5b17-474a-a1a1-0c3f805adeb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BC27506-21E8-4CD0-A3A8-B99589AD4695}"/>
</file>

<file path=customXml/itemProps2.xml><?xml version="1.0" encoding="utf-8"?>
<ds:datastoreItem xmlns:ds="http://schemas.openxmlformats.org/officeDocument/2006/customXml" ds:itemID="{CF447F0F-7C7B-4AA7-B2B3-1B043449B1BF}"/>
</file>

<file path=customXml/itemProps3.xml><?xml version="1.0" encoding="utf-8"?>
<ds:datastoreItem xmlns:ds="http://schemas.openxmlformats.org/officeDocument/2006/customXml" ds:itemID="{3B3AF6B9-27A5-4398-9EFE-0D27B2E6F35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On-screen Show (16:9)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Courier New</vt:lpstr>
      <vt:lpstr>Times New Roman</vt:lpstr>
      <vt:lpstr>Muli</vt:lpstr>
      <vt:lpstr>Lexend Deca</vt:lpstr>
      <vt:lpstr>Arial</vt:lpstr>
      <vt:lpstr>Aliena template</vt:lpstr>
      <vt:lpstr>POSIX THREADS</vt:lpstr>
      <vt:lpstr>THREADS VS PROCESSES</vt:lpstr>
      <vt:lpstr>THREAD OPERATIONS</vt:lpstr>
      <vt:lpstr>MUTEX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POSIX THREADS</dc:title>
  <cp:lastModifiedBy>Andreea</cp:lastModifiedBy>
  <cp:revision>1</cp:revision>
  <dcterms:modified xsi:type="dcterms:W3CDTF">2023-05-25T10:11:51Z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0x01010068DF8007C2FDA34CBA411E763AE560F0</vt:lpwstr>
  </property>
</Properties>
</file>