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3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916B-6E81-4CC8-8003-20C8990A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BD2B-D413-40C2-A41E-941BAA05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rich interactive UIs using C# instead of JavaScript!</a:t>
            </a:r>
          </a:p>
          <a:p>
            <a:r>
              <a:rPr lang="en-US" dirty="0"/>
              <a:t>Share UI components and logic between Server, Client, and Desktop Applications!</a:t>
            </a:r>
          </a:p>
          <a:p>
            <a:r>
              <a:rPr lang="en-US" dirty="0"/>
              <a:t> Leverage existing .NET echo system</a:t>
            </a:r>
          </a:p>
          <a:p>
            <a:r>
              <a:rPr lang="en-US" dirty="0"/>
              <a:t>Language and framework is stable, feature-rich, and easy</a:t>
            </a:r>
          </a:p>
        </p:txBody>
      </p:sp>
    </p:spTree>
    <p:extLst>
      <p:ext uri="{BB962C8B-B14F-4D97-AF65-F5344CB8AC3E}">
        <p14:creationId xmlns:p14="http://schemas.microsoft.com/office/powerpoint/2010/main" val="379220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916B-6E81-4CC8-8003-20C8990A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technology -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76B94-6E2E-439F-BA3F-DE68FD79550D}"/>
              </a:ext>
            </a:extLst>
          </p:cNvPr>
          <p:cNvSpPr/>
          <p:nvPr/>
        </p:nvSpPr>
        <p:spPr>
          <a:xfrm>
            <a:off x="4856085" y="23348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35200-ED57-476F-9CAD-987AE1FC1E91}"/>
              </a:ext>
            </a:extLst>
          </p:cNvPr>
          <p:cNvSpPr/>
          <p:nvPr/>
        </p:nvSpPr>
        <p:spPr>
          <a:xfrm>
            <a:off x="4964097" y="45734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061FF-A6E1-4824-94C9-F3D307EBEBB3}"/>
              </a:ext>
            </a:extLst>
          </p:cNvPr>
          <p:cNvSpPr txBox="1"/>
          <p:nvPr/>
        </p:nvSpPr>
        <p:spPr>
          <a:xfrm>
            <a:off x="4266336" y="360877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SignalR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2FB5B0-3376-4BA3-9EBB-08907BA5090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3285" y="3249227"/>
            <a:ext cx="108012" cy="1324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B13CA-6FFC-4F16-A091-029A7B61020A}"/>
              </a:ext>
            </a:extLst>
          </p:cNvPr>
          <p:cNvSpPr/>
          <p:nvPr/>
        </p:nvSpPr>
        <p:spPr>
          <a:xfrm>
            <a:off x="6465905" y="2334827"/>
            <a:ext cx="14204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233028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F06E-BE80-4827-885D-48289C06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627A0-AC03-4BFC-9620-6CA36F29C6E3}"/>
              </a:ext>
            </a:extLst>
          </p:cNvPr>
          <p:cNvSpPr txBox="1"/>
          <p:nvPr/>
        </p:nvSpPr>
        <p:spPr>
          <a:xfrm>
            <a:off x="1364202" y="2370337"/>
            <a:ext cx="87563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&lt;button type="button" </a:t>
            </a:r>
            <a:r>
              <a:rPr lang="en-US" b="1" dirty="0"/>
              <a:t>@onclick</a:t>
            </a:r>
            <a:r>
              <a:rPr lang="en-US" dirty="0"/>
              <a:t>="Execute"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-info </a:t>
            </a:r>
            <a:r>
              <a:rPr lang="en-US" dirty="0" err="1"/>
              <a:t>btn</a:t>
            </a:r>
            <a:r>
              <a:rPr lang="en-US" dirty="0"/>
              <a:t>-lg" disabled="@disabled"&gt;</a:t>
            </a:r>
          </a:p>
          <a:p>
            <a:r>
              <a:rPr lang="en-US" dirty="0"/>
              <a:t>    Execute</a:t>
            </a:r>
          </a:p>
          <a:p>
            <a:r>
              <a:rPr lang="en-US" dirty="0"/>
              <a:t>&lt;/button&gt;</a:t>
            </a:r>
          </a:p>
          <a:p>
            <a:endParaRPr lang="en-US" dirty="0"/>
          </a:p>
          <a:p>
            <a:r>
              <a:rPr lang="en-US" dirty="0"/>
              <a:t>@code {</a:t>
            </a:r>
          </a:p>
          <a:p>
            <a:r>
              <a:rPr lang="en-US" dirty="0"/>
              <a:t>public async void Execute()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disabled = true;</a:t>
            </a:r>
          </a:p>
          <a:p>
            <a:r>
              <a:rPr lang="en-US" dirty="0"/>
              <a:t>        await </a:t>
            </a:r>
            <a:r>
              <a:rPr lang="en-US" dirty="0" err="1"/>
              <a:t>ExecuteAsync</a:t>
            </a:r>
            <a:r>
              <a:rPr lang="en-US" dirty="0"/>
              <a:t>(</a:t>
            </a:r>
            <a:r>
              <a:rPr lang="en-US" dirty="0" err="1"/>
              <a:t>TimeSpan.FromSeconds</a:t>
            </a:r>
            <a:r>
              <a:rPr lang="en-US" dirty="0"/>
              <a:t>(40));</a:t>
            </a:r>
          </a:p>
          <a:p>
            <a:r>
              <a:rPr lang="en-US" dirty="0"/>
              <a:t>        disabled = false;</a:t>
            </a:r>
          </a:p>
          <a:p>
            <a:r>
              <a:rPr lang="en-US" dirty="0"/>
              <a:t>        </a:t>
            </a:r>
            <a:r>
              <a:rPr lang="en-US" dirty="0" err="1"/>
              <a:t>StateHasChanged</a:t>
            </a:r>
            <a:r>
              <a:rPr lang="en-US" dirty="0"/>
              <a:t>();</a:t>
            </a:r>
          </a:p>
          <a:p>
            <a:r>
              <a:rPr lang="en-US" dirty="0"/>
              <a:t>    }p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128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916B-6E81-4CC8-8003-20C8990A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technology – web 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76B94-6E2E-439F-BA3F-DE68FD79550D}"/>
              </a:ext>
            </a:extLst>
          </p:cNvPr>
          <p:cNvSpPr/>
          <p:nvPr/>
        </p:nvSpPr>
        <p:spPr>
          <a:xfrm>
            <a:off x="4856085" y="23348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35200-ED57-476F-9CAD-987AE1FC1E91}"/>
              </a:ext>
            </a:extLst>
          </p:cNvPr>
          <p:cNvSpPr/>
          <p:nvPr/>
        </p:nvSpPr>
        <p:spPr>
          <a:xfrm>
            <a:off x="4964097" y="45734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061FF-A6E1-4824-94C9-F3D307EBEBB3}"/>
              </a:ext>
            </a:extLst>
          </p:cNvPr>
          <p:cNvSpPr txBox="1"/>
          <p:nvPr/>
        </p:nvSpPr>
        <p:spPr>
          <a:xfrm>
            <a:off x="4266336" y="360877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HttpClient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2FB5B0-3376-4BA3-9EBB-08907BA5090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3285" y="3249227"/>
            <a:ext cx="108012" cy="1324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B13CA-6FFC-4F16-A091-029A7B61020A}"/>
              </a:ext>
            </a:extLst>
          </p:cNvPr>
          <p:cNvSpPr/>
          <p:nvPr/>
        </p:nvSpPr>
        <p:spPr>
          <a:xfrm>
            <a:off x="6492538" y="4573480"/>
            <a:ext cx="14204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258967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916B-6E81-4CC8-8003-20C8990A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technology – desktop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76B94-6E2E-439F-BA3F-DE68FD79550D}"/>
              </a:ext>
            </a:extLst>
          </p:cNvPr>
          <p:cNvSpPr/>
          <p:nvPr/>
        </p:nvSpPr>
        <p:spPr>
          <a:xfrm>
            <a:off x="2055798" y="3097226"/>
            <a:ext cx="17045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WebWindow.dl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35200-ED57-476F-9CAD-987AE1FC1E91}"/>
              </a:ext>
            </a:extLst>
          </p:cNvPr>
          <p:cNvSpPr/>
          <p:nvPr/>
        </p:nvSpPr>
        <p:spPr>
          <a:xfrm>
            <a:off x="4470525" y="2981498"/>
            <a:ext cx="1420427" cy="1145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WinForm</a:t>
            </a:r>
            <a:endParaRPr lang="en-US" dirty="0"/>
          </a:p>
          <a:p>
            <a:pPr algn="ctr"/>
            <a:r>
              <a:rPr lang="en-US" dirty="0"/>
              <a:t>WPF</a:t>
            </a:r>
          </a:p>
          <a:p>
            <a:pPr algn="ctr"/>
            <a:r>
              <a:rPr lang="en-US" dirty="0"/>
              <a:t>Console</a:t>
            </a:r>
          </a:p>
          <a:p>
            <a:pPr algn="ctr"/>
            <a:r>
              <a:rPr lang="en-US" dirty="0"/>
              <a:t>App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2FB5B0-3376-4BA3-9EBB-08907BA5090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60311" y="3554426"/>
            <a:ext cx="7102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B13CA-6FFC-4F16-A091-029A7B61020A}"/>
              </a:ext>
            </a:extLst>
          </p:cNvPr>
          <p:cNvSpPr/>
          <p:nvPr/>
        </p:nvSpPr>
        <p:spPr>
          <a:xfrm>
            <a:off x="6769682" y="3097226"/>
            <a:ext cx="14204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54FE36-ED69-4102-9DA5-9F856E9C5651}"/>
              </a:ext>
            </a:extLst>
          </p:cNvPr>
          <p:cNvSpPr/>
          <p:nvPr/>
        </p:nvSpPr>
        <p:spPr>
          <a:xfrm>
            <a:off x="3829852" y="5127493"/>
            <a:ext cx="27017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GPIO, WMI, PCI, etc.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FE0C8A-F8AE-4788-B46F-7CC05983110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5180738" y="4127355"/>
            <a:ext cx="1" cy="10001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3AF962-2A1B-4D8B-AE9C-CB44DA17655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890952" y="3554426"/>
            <a:ext cx="8787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63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916B-6E81-4CC8-8003-20C8990A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technology – desktop&lt;-&gt; browser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35200-ED57-476F-9CAD-987AE1FC1E91}"/>
              </a:ext>
            </a:extLst>
          </p:cNvPr>
          <p:cNvSpPr/>
          <p:nvPr/>
        </p:nvSpPr>
        <p:spPr>
          <a:xfrm>
            <a:off x="8892366" y="2970415"/>
            <a:ext cx="914400" cy="107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 WPF Form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B13CA-6FFC-4F16-A091-029A7B61020A}"/>
              </a:ext>
            </a:extLst>
          </p:cNvPr>
          <p:cNvSpPr/>
          <p:nvPr/>
        </p:nvSpPr>
        <p:spPr>
          <a:xfrm>
            <a:off x="10337197" y="3085660"/>
            <a:ext cx="14204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54FE36-ED69-4102-9DA5-9F856E9C5651}"/>
              </a:ext>
            </a:extLst>
          </p:cNvPr>
          <p:cNvSpPr/>
          <p:nvPr/>
        </p:nvSpPr>
        <p:spPr>
          <a:xfrm>
            <a:off x="8026689" y="5157547"/>
            <a:ext cx="27017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GPIO, WMI, PCI, etc.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FE0C8A-F8AE-4788-B46F-7CC05983110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9349566" y="4041680"/>
            <a:ext cx="28009" cy="1115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D721289-112C-4495-A87D-8FDF368A07BC}"/>
              </a:ext>
            </a:extLst>
          </p:cNvPr>
          <p:cNvSpPr/>
          <p:nvPr/>
        </p:nvSpPr>
        <p:spPr>
          <a:xfrm>
            <a:off x="7159298" y="3121864"/>
            <a:ext cx="11666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r>
              <a:rPr lang="en-US" dirty="0"/>
              <a:t> Client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A11FBC-EB8B-4885-BA2A-E332749E62C0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>
            <a:off x="8325975" y="3506048"/>
            <a:ext cx="566391" cy="73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D8E0C9-3E27-472E-A0A0-099E2679352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522660" y="3579064"/>
            <a:ext cx="636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0B0C8E-F5A5-4C78-9FFF-E72A3E1847A8}"/>
              </a:ext>
            </a:extLst>
          </p:cNvPr>
          <p:cNvSpPr txBox="1"/>
          <p:nvPr/>
        </p:nvSpPr>
        <p:spPr>
          <a:xfrm>
            <a:off x="5225142" y="2274479"/>
            <a:ext cx="154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SSL Port 443</a:t>
            </a:r>
          </a:p>
          <a:p>
            <a:r>
              <a:rPr lang="en-US" dirty="0"/>
              <a:t>Public Static IP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53B5C0-9653-4D8E-AF58-70F09C5F11A5}"/>
              </a:ext>
            </a:extLst>
          </p:cNvPr>
          <p:cNvSpPr txBox="1"/>
          <p:nvPr/>
        </p:nvSpPr>
        <p:spPr>
          <a:xfrm>
            <a:off x="8609170" y="2548872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NPI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658682-C61C-496D-B311-EFFB5FE877FA}"/>
              </a:ext>
            </a:extLst>
          </p:cNvPr>
          <p:cNvSpPr/>
          <p:nvPr/>
        </p:nvSpPr>
        <p:spPr>
          <a:xfrm>
            <a:off x="5386935" y="3155616"/>
            <a:ext cx="11666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</a:t>
            </a:r>
            <a:r>
              <a:rPr lang="en-US" dirty="0" err="1"/>
              <a:t>Blazor</a:t>
            </a:r>
            <a:r>
              <a:rPr lang="en-US" dirty="0"/>
              <a:t> Server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A64E59-3072-4F2E-AEBD-E6B2E7AA0B9C}"/>
              </a:ext>
            </a:extLst>
          </p:cNvPr>
          <p:cNvSpPr/>
          <p:nvPr/>
        </p:nvSpPr>
        <p:spPr>
          <a:xfrm>
            <a:off x="2325782" y="30799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688565-B2F5-429C-A2F8-ECFDFF8C86F7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205059" y="3579064"/>
            <a:ext cx="2181876" cy="33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B078674-963F-4668-9A58-0F6C5C6AF736}"/>
              </a:ext>
            </a:extLst>
          </p:cNvPr>
          <p:cNvSpPr txBox="1"/>
          <p:nvPr/>
        </p:nvSpPr>
        <p:spPr>
          <a:xfrm>
            <a:off x="1999586" y="2462610"/>
            <a:ext cx="167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Developer</a:t>
            </a:r>
          </a:p>
        </p:txBody>
      </p:sp>
    </p:spTree>
    <p:extLst>
      <p:ext uri="{BB962C8B-B14F-4D97-AF65-F5344CB8AC3E}">
        <p14:creationId xmlns:p14="http://schemas.microsoft.com/office/powerpoint/2010/main" val="9690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916B-6E81-4CC8-8003-20C8990A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 to available </a:t>
            </a:r>
            <a:r>
              <a:rPr lang="en-US" dirty="0" err="1"/>
              <a:t>npi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FE0C8A-F8AE-4788-B46F-7CC059831109}"/>
              </a:ext>
            </a:extLst>
          </p:cNvPr>
          <p:cNvCxnSpPr>
            <a:cxnSpLocks/>
          </p:cNvCxnSpPr>
          <p:nvPr/>
        </p:nvCxnSpPr>
        <p:spPr>
          <a:xfrm>
            <a:off x="9349566" y="4041680"/>
            <a:ext cx="28009" cy="1115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A11FBC-EB8B-4885-BA2A-E332749E62C0}"/>
              </a:ext>
            </a:extLst>
          </p:cNvPr>
          <p:cNvCxnSpPr>
            <a:cxnSpLocks/>
          </p:cNvCxnSpPr>
          <p:nvPr/>
        </p:nvCxnSpPr>
        <p:spPr>
          <a:xfrm flipH="1" flipV="1">
            <a:off x="8325975" y="3579064"/>
            <a:ext cx="566391" cy="54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D8E0C9-3E27-472E-A0A0-099E2679352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522661" y="1430812"/>
            <a:ext cx="2018224" cy="2148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0B0C8E-F5A5-4C78-9FFF-E72A3E1847A8}"/>
              </a:ext>
            </a:extLst>
          </p:cNvPr>
          <p:cNvSpPr txBox="1"/>
          <p:nvPr/>
        </p:nvSpPr>
        <p:spPr>
          <a:xfrm>
            <a:off x="5225142" y="2274479"/>
            <a:ext cx="154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SSL Port 443</a:t>
            </a:r>
          </a:p>
          <a:p>
            <a:r>
              <a:rPr lang="en-US" dirty="0"/>
              <a:t>Public Static IP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658682-C61C-496D-B311-EFFB5FE877FA}"/>
              </a:ext>
            </a:extLst>
          </p:cNvPr>
          <p:cNvSpPr/>
          <p:nvPr/>
        </p:nvSpPr>
        <p:spPr>
          <a:xfrm>
            <a:off x="5386935" y="3155616"/>
            <a:ext cx="11666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</a:t>
            </a:r>
            <a:r>
              <a:rPr lang="en-US" dirty="0" err="1"/>
              <a:t>Blazor</a:t>
            </a:r>
            <a:r>
              <a:rPr lang="en-US" dirty="0"/>
              <a:t> Server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A64E59-3072-4F2E-AEBD-E6B2E7AA0B9C}"/>
              </a:ext>
            </a:extLst>
          </p:cNvPr>
          <p:cNvSpPr/>
          <p:nvPr/>
        </p:nvSpPr>
        <p:spPr>
          <a:xfrm>
            <a:off x="2325782" y="30799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688565-B2F5-429C-A2F8-ECFDFF8C86F7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205059" y="3579064"/>
            <a:ext cx="2181876" cy="33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B078674-963F-4668-9A58-0F6C5C6AF736}"/>
              </a:ext>
            </a:extLst>
          </p:cNvPr>
          <p:cNvSpPr txBox="1"/>
          <p:nvPr/>
        </p:nvSpPr>
        <p:spPr>
          <a:xfrm>
            <a:off x="1999586" y="2462610"/>
            <a:ext cx="167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Developer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724C3-66BC-4A3D-96BE-8747B80FB5B3}"/>
              </a:ext>
            </a:extLst>
          </p:cNvPr>
          <p:cNvSpPr/>
          <p:nvPr/>
        </p:nvSpPr>
        <p:spPr>
          <a:xfrm>
            <a:off x="8540885" y="9736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NPI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621122-1518-42BB-A1E2-7AC263FECF6B}"/>
              </a:ext>
            </a:extLst>
          </p:cNvPr>
          <p:cNvSpPr/>
          <p:nvPr/>
        </p:nvSpPr>
        <p:spPr>
          <a:xfrm>
            <a:off x="8540885" y="22431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NPI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F5051-118D-44FB-8010-3C27A90DF4A8}"/>
              </a:ext>
            </a:extLst>
          </p:cNvPr>
          <p:cNvSpPr/>
          <p:nvPr/>
        </p:nvSpPr>
        <p:spPr>
          <a:xfrm>
            <a:off x="8540885" y="35371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NPI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F241E2-2EC5-41B4-A16F-53B861A5C1BB}"/>
              </a:ext>
            </a:extLst>
          </p:cNvPr>
          <p:cNvSpPr/>
          <p:nvPr/>
        </p:nvSpPr>
        <p:spPr>
          <a:xfrm>
            <a:off x="8589172" y="48312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NPI 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745DA6-D061-4878-9D56-2897A013C2AD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623639" y="2700306"/>
            <a:ext cx="1917246" cy="836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1F895F-9C84-4067-9AE6-762C5E768C34}"/>
              </a:ext>
            </a:extLst>
          </p:cNvPr>
          <p:cNvCxnSpPr>
            <a:cxnSpLocks/>
            <a:stCxn id="21" idx="1"/>
            <a:endCxn id="32" idx="3"/>
          </p:cNvCxnSpPr>
          <p:nvPr/>
        </p:nvCxnSpPr>
        <p:spPr>
          <a:xfrm flipH="1" flipV="1">
            <a:off x="6553612" y="3612816"/>
            <a:ext cx="1987273" cy="381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7B07C4-D95A-4175-885A-62251EFAA0F2}"/>
              </a:ext>
            </a:extLst>
          </p:cNvPr>
          <p:cNvCxnSpPr>
            <a:cxnSpLocks/>
            <a:stCxn id="22" idx="1"/>
            <a:endCxn id="32" idx="3"/>
          </p:cNvCxnSpPr>
          <p:nvPr/>
        </p:nvCxnSpPr>
        <p:spPr>
          <a:xfrm flipH="1" flipV="1">
            <a:off x="6553612" y="3612816"/>
            <a:ext cx="2035560" cy="1675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18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</TotalTime>
  <Words>210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Blazor technology</vt:lpstr>
      <vt:lpstr>Blazor technology - Server</vt:lpstr>
      <vt:lpstr>Blazor component</vt:lpstr>
      <vt:lpstr>Blazor technology – web assembly</vt:lpstr>
      <vt:lpstr>Blazor technology – desktop app</vt:lpstr>
      <vt:lpstr>Blazor technology – desktop&lt;-&gt; browser </vt:lpstr>
      <vt:lpstr>Browse to available npi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POC</dc:title>
  <dc:creator>Bud Cribar</dc:creator>
  <cp:lastModifiedBy>Bud Cribar</cp:lastModifiedBy>
  <cp:revision>8</cp:revision>
  <dcterms:created xsi:type="dcterms:W3CDTF">2020-04-10T19:35:47Z</dcterms:created>
  <dcterms:modified xsi:type="dcterms:W3CDTF">2021-06-02T20:46:59Z</dcterms:modified>
</cp:coreProperties>
</file>